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Calendar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991327" y="1933745"/>
            <a:ext cx="490538" cy="520700"/>
            <a:chOff x="10987088" y="1931988"/>
            <a:chExt cx="490538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10987088" y="1931988"/>
              <a:ext cx="490538" cy="520700"/>
            </a:xfrm>
            <a:custGeom>
              <a:avLst/>
              <a:gdLst>
                <a:gd name="T0" fmla="*/ 206 w 3092"/>
                <a:gd name="T1" fmla="*/ 2877 h 3282"/>
                <a:gd name="T2" fmla="*/ 296 w 3092"/>
                <a:gd name="T3" fmla="*/ 3016 h 3282"/>
                <a:gd name="T4" fmla="*/ 447 w 3092"/>
                <a:gd name="T5" fmla="*/ 3086 h 3282"/>
                <a:gd name="T6" fmla="*/ 2687 w 3092"/>
                <a:gd name="T7" fmla="*/ 3076 h 3282"/>
                <a:gd name="T8" fmla="*/ 2826 w 3092"/>
                <a:gd name="T9" fmla="*/ 2986 h 3282"/>
                <a:gd name="T10" fmla="*/ 2896 w 3092"/>
                <a:gd name="T11" fmla="*/ 2835 h 3282"/>
                <a:gd name="T12" fmla="*/ 491 w 3092"/>
                <a:gd name="T13" fmla="*/ 386 h 3282"/>
                <a:gd name="T14" fmla="*/ 329 w 3092"/>
                <a:gd name="T15" fmla="*/ 433 h 3282"/>
                <a:gd name="T16" fmla="*/ 221 w 3092"/>
                <a:gd name="T17" fmla="*/ 558 h 3282"/>
                <a:gd name="T18" fmla="*/ 193 w 3092"/>
                <a:gd name="T19" fmla="*/ 965 h 3282"/>
                <a:gd name="T20" fmla="*/ 2886 w 3092"/>
                <a:gd name="T21" fmla="*/ 598 h 3282"/>
                <a:gd name="T22" fmla="*/ 2796 w 3092"/>
                <a:gd name="T23" fmla="*/ 459 h 3282"/>
                <a:gd name="T24" fmla="*/ 2644 w 3092"/>
                <a:gd name="T25" fmla="*/ 389 h 3282"/>
                <a:gd name="T26" fmla="*/ 2509 w 3092"/>
                <a:gd name="T27" fmla="*/ 697 h 3282"/>
                <a:gd name="T28" fmla="*/ 2458 w 3092"/>
                <a:gd name="T29" fmla="*/ 762 h 3282"/>
                <a:gd name="T30" fmla="*/ 2374 w 3092"/>
                <a:gd name="T31" fmla="*/ 762 h 3282"/>
                <a:gd name="T32" fmla="*/ 2322 w 3092"/>
                <a:gd name="T33" fmla="*/ 697 h 3282"/>
                <a:gd name="T34" fmla="*/ 1643 w 3092"/>
                <a:gd name="T35" fmla="*/ 676 h 3282"/>
                <a:gd name="T36" fmla="*/ 1606 w 3092"/>
                <a:gd name="T37" fmla="*/ 750 h 3282"/>
                <a:gd name="T38" fmla="*/ 1523 w 3092"/>
                <a:gd name="T39" fmla="*/ 770 h 3282"/>
                <a:gd name="T40" fmla="*/ 1459 w 3092"/>
                <a:gd name="T41" fmla="*/ 718 h 3282"/>
                <a:gd name="T42" fmla="*/ 773 w 3092"/>
                <a:gd name="T43" fmla="*/ 386 h 3282"/>
                <a:gd name="T44" fmla="*/ 752 w 3092"/>
                <a:gd name="T45" fmla="*/ 736 h 3282"/>
                <a:gd name="T46" fmla="*/ 676 w 3092"/>
                <a:gd name="T47" fmla="*/ 772 h 3282"/>
                <a:gd name="T48" fmla="*/ 601 w 3092"/>
                <a:gd name="T49" fmla="*/ 736 h 3282"/>
                <a:gd name="T50" fmla="*/ 580 w 3092"/>
                <a:gd name="T51" fmla="*/ 386 h 3282"/>
                <a:gd name="T52" fmla="*/ 719 w 3092"/>
                <a:gd name="T53" fmla="*/ 9 h 3282"/>
                <a:gd name="T54" fmla="*/ 770 w 3092"/>
                <a:gd name="T55" fmla="*/ 74 h 3282"/>
                <a:gd name="T56" fmla="*/ 1449 w 3092"/>
                <a:gd name="T57" fmla="*/ 96 h 3282"/>
                <a:gd name="T58" fmla="*/ 1485 w 3092"/>
                <a:gd name="T59" fmla="*/ 21 h 3282"/>
                <a:gd name="T60" fmla="*/ 1568 w 3092"/>
                <a:gd name="T61" fmla="*/ 2 h 3282"/>
                <a:gd name="T62" fmla="*/ 1633 w 3092"/>
                <a:gd name="T63" fmla="*/ 54 h 3282"/>
                <a:gd name="T64" fmla="*/ 2318 w 3092"/>
                <a:gd name="T65" fmla="*/ 193 h 3282"/>
                <a:gd name="T66" fmla="*/ 2340 w 3092"/>
                <a:gd name="T67" fmla="*/ 36 h 3282"/>
                <a:gd name="T68" fmla="*/ 2416 w 3092"/>
                <a:gd name="T69" fmla="*/ 0 h 3282"/>
                <a:gd name="T70" fmla="*/ 2491 w 3092"/>
                <a:gd name="T71" fmla="*/ 36 h 3282"/>
                <a:gd name="T72" fmla="*/ 2513 w 3092"/>
                <a:gd name="T73" fmla="*/ 193 h 3282"/>
                <a:gd name="T74" fmla="*/ 2765 w 3092"/>
                <a:gd name="T75" fmla="*/ 221 h 3282"/>
                <a:gd name="T76" fmla="*/ 2948 w 3092"/>
                <a:gd name="T77" fmla="*/ 337 h 3282"/>
                <a:gd name="T78" fmla="*/ 3064 w 3092"/>
                <a:gd name="T79" fmla="*/ 518 h 3282"/>
                <a:gd name="T80" fmla="*/ 3092 w 3092"/>
                <a:gd name="T81" fmla="*/ 2791 h 3282"/>
                <a:gd name="T82" fmla="*/ 3042 w 3092"/>
                <a:gd name="T83" fmla="*/ 3007 h 3282"/>
                <a:gd name="T84" fmla="*/ 2908 w 3092"/>
                <a:gd name="T85" fmla="*/ 3174 h 3282"/>
                <a:gd name="T86" fmla="*/ 2712 w 3092"/>
                <a:gd name="T87" fmla="*/ 3269 h 3282"/>
                <a:gd name="T88" fmla="*/ 434 w 3092"/>
                <a:gd name="T89" fmla="*/ 3279 h 3282"/>
                <a:gd name="T90" fmla="*/ 228 w 3092"/>
                <a:gd name="T91" fmla="*/ 3206 h 3282"/>
                <a:gd name="T92" fmla="*/ 76 w 3092"/>
                <a:gd name="T93" fmla="*/ 3054 h 3282"/>
                <a:gd name="T94" fmla="*/ 3 w 3092"/>
                <a:gd name="T95" fmla="*/ 2848 h 3282"/>
                <a:gd name="T96" fmla="*/ 13 w 3092"/>
                <a:gd name="T97" fmla="*/ 571 h 3282"/>
                <a:gd name="T98" fmla="*/ 108 w 3092"/>
                <a:gd name="T99" fmla="*/ 377 h 3282"/>
                <a:gd name="T100" fmla="*/ 275 w 3092"/>
                <a:gd name="T101" fmla="*/ 242 h 3282"/>
                <a:gd name="T102" fmla="*/ 491 w 3092"/>
                <a:gd name="T103" fmla="*/ 193 h 3282"/>
                <a:gd name="T104" fmla="*/ 589 w 3092"/>
                <a:gd name="T105" fmla="*/ 54 h 3282"/>
                <a:gd name="T106" fmla="*/ 654 w 3092"/>
                <a:gd name="T107" fmla="*/ 2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92" h="3282">
                  <a:moveTo>
                    <a:pt x="193" y="1159"/>
                  </a:moveTo>
                  <a:lnTo>
                    <a:pt x="193" y="2791"/>
                  </a:lnTo>
                  <a:lnTo>
                    <a:pt x="196" y="2835"/>
                  </a:lnTo>
                  <a:lnTo>
                    <a:pt x="206" y="2877"/>
                  </a:lnTo>
                  <a:lnTo>
                    <a:pt x="221" y="2916"/>
                  </a:lnTo>
                  <a:lnTo>
                    <a:pt x="241" y="2953"/>
                  </a:lnTo>
                  <a:lnTo>
                    <a:pt x="266" y="2986"/>
                  </a:lnTo>
                  <a:lnTo>
                    <a:pt x="296" y="3016"/>
                  </a:lnTo>
                  <a:lnTo>
                    <a:pt x="329" y="3041"/>
                  </a:lnTo>
                  <a:lnTo>
                    <a:pt x="365" y="3061"/>
                  </a:lnTo>
                  <a:lnTo>
                    <a:pt x="406" y="3076"/>
                  </a:lnTo>
                  <a:lnTo>
                    <a:pt x="447" y="3086"/>
                  </a:lnTo>
                  <a:lnTo>
                    <a:pt x="491" y="3089"/>
                  </a:lnTo>
                  <a:lnTo>
                    <a:pt x="2600" y="3089"/>
                  </a:lnTo>
                  <a:lnTo>
                    <a:pt x="2644" y="3086"/>
                  </a:lnTo>
                  <a:lnTo>
                    <a:pt x="2687" y="3076"/>
                  </a:lnTo>
                  <a:lnTo>
                    <a:pt x="2726" y="3061"/>
                  </a:lnTo>
                  <a:lnTo>
                    <a:pt x="2762" y="3041"/>
                  </a:lnTo>
                  <a:lnTo>
                    <a:pt x="2796" y="3016"/>
                  </a:lnTo>
                  <a:lnTo>
                    <a:pt x="2826" y="2986"/>
                  </a:lnTo>
                  <a:lnTo>
                    <a:pt x="2850" y="2953"/>
                  </a:lnTo>
                  <a:lnTo>
                    <a:pt x="2871" y="2916"/>
                  </a:lnTo>
                  <a:lnTo>
                    <a:pt x="2886" y="2877"/>
                  </a:lnTo>
                  <a:lnTo>
                    <a:pt x="2896" y="2835"/>
                  </a:lnTo>
                  <a:lnTo>
                    <a:pt x="2899" y="2791"/>
                  </a:lnTo>
                  <a:lnTo>
                    <a:pt x="2899" y="1159"/>
                  </a:lnTo>
                  <a:lnTo>
                    <a:pt x="193" y="1159"/>
                  </a:lnTo>
                  <a:close/>
                  <a:moveTo>
                    <a:pt x="491" y="386"/>
                  </a:moveTo>
                  <a:lnTo>
                    <a:pt x="447" y="389"/>
                  </a:lnTo>
                  <a:lnTo>
                    <a:pt x="406" y="398"/>
                  </a:lnTo>
                  <a:lnTo>
                    <a:pt x="365" y="413"/>
                  </a:lnTo>
                  <a:lnTo>
                    <a:pt x="329" y="433"/>
                  </a:lnTo>
                  <a:lnTo>
                    <a:pt x="296" y="459"/>
                  </a:lnTo>
                  <a:lnTo>
                    <a:pt x="266" y="488"/>
                  </a:lnTo>
                  <a:lnTo>
                    <a:pt x="241" y="521"/>
                  </a:lnTo>
                  <a:lnTo>
                    <a:pt x="221" y="558"/>
                  </a:lnTo>
                  <a:lnTo>
                    <a:pt x="206" y="598"/>
                  </a:lnTo>
                  <a:lnTo>
                    <a:pt x="196" y="640"/>
                  </a:lnTo>
                  <a:lnTo>
                    <a:pt x="193" y="684"/>
                  </a:lnTo>
                  <a:lnTo>
                    <a:pt x="193" y="965"/>
                  </a:lnTo>
                  <a:lnTo>
                    <a:pt x="2899" y="965"/>
                  </a:lnTo>
                  <a:lnTo>
                    <a:pt x="2899" y="684"/>
                  </a:lnTo>
                  <a:lnTo>
                    <a:pt x="2896" y="640"/>
                  </a:lnTo>
                  <a:lnTo>
                    <a:pt x="2886" y="598"/>
                  </a:lnTo>
                  <a:lnTo>
                    <a:pt x="2871" y="558"/>
                  </a:lnTo>
                  <a:lnTo>
                    <a:pt x="2850" y="521"/>
                  </a:lnTo>
                  <a:lnTo>
                    <a:pt x="2826" y="488"/>
                  </a:lnTo>
                  <a:lnTo>
                    <a:pt x="2796" y="459"/>
                  </a:lnTo>
                  <a:lnTo>
                    <a:pt x="2762" y="433"/>
                  </a:lnTo>
                  <a:lnTo>
                    <a:pt x="2726" y="413"/>
                  </a:lnTo>
                  <a:lnTo>
                    <a:pt x="2687" y="398"/>
                  </a:lnTo>
                  <a:lnTo>
                    <a:pt x="2644" y="389"/>
                  </a:lnTo>
                  <a:lnTo>
                    <a:pt x="2600" y="386"/>
                  </a:lnTo>
                  <a:lnTo>
                    <a:pt x="2513" y="386"/>
                  </a:lnTo>
                  <a:lnTo>
                    <a:pt x="2513" y="676"/>
                  </a:lnTo>
                  <a:lnTo>
                    <a:pt x="2509" y="697"/>
                  </a:lnTo>
                  <a:lnTo>
                    <a:pt x="2502" y="718"/>
                  </a:lnTo>
                  <a:lnTo>
                    <a:pt x="2491" y="736"/>
                  </a:lnTo>
                  <a:lnTo>
                    <a:pt x="2475" y="750"/>
                  </a:lnTo>
                  <a:lnTo>
                    <a:pt x="2458" y="762"/>
                  </a:lnTo>
                  <a:lnTo>
                    <a:pt x="2437" y="770"/>
                  </a:lnTo>
                  <a:lnTo>
                    <a:pt x="2416" y="772"/>
                  </a:lnTo>
                  <a:lnTo>
                    <a:pt x="2394" y="770"/>
                  </a:lnTo>
                  <a:lnTo>
                    <a:pt x="2374" y="762"/>
                  </a:lnTo>
                  <a:lnTo>
                    <a:pt x="2356" y="750"/>
                  </a:lnTo>
                  <a:lnTo>
                    <a:pt x="2340" y="736"/>
                  </a:lnTo>
                  <a:lnTo>
                    <a:pt x="2329" y="718"/>
                  </a:lnTo>
                  <a:lnTo>
                    <a:pt x="2322" y="697"/>
                  </a:lnTo>
                  <a:lnTo>
                    <a:pt x="2318" y="676"/>
                  </a:lnTo>
                  <a:lnTo>
                    <a:pt x="2318" y="386"/>
                  </a:lnTo>
                  <a:lnTo>
                    <a:pt x="1643" y="386"/>
                  </a:lnTo>
                  <a:lnTo>
                    <a:pt x="1643" y="676"/>
                  </a:lnTo>
                  <a:lnTo>
                    <a:pt x="1640" y="697"/>
                  </a:lnTo>
                  <a:lnTo>
                    <a:pt x="1633" y="718"/>
                  </a:lnTo>
                  <a:lnTo>
                    <a:pt x="1621" y="736"/>
                  </a:lnTo>
                  <a:lnTo>
                    <a:pt x="1606" y="750"/>
                  </a:lnTo>
                  <a:lnTo>
                    <a:pt x="1588" y="762"/>
                  </a:lnTo>
                  <a:lnTo>
                    <a:pt x="1568" y="770"/>
                  </a:lnTo>
                  <a:lnTo>
                    <a:pt x="1546" y="772"/>
                  </a:lnTo>
                  <a:lnTo>
                    <a:pt x="1523" y="770"/>
                  </a:lnTo>
                  <a:lnTo>
                    <a:pt x="1503" y="762"/>
                  </a:lnTo>
                  <a:lnTo>
                    <a:pt x="1485" y="750"/>
                  </a:lnTo>
                  <a:lnTo>
                    <a:pt x="1470" y="736"/>
                  </a:lnTo>
                  <a:lnTo>
                    <a:pt x="1459" y="718"/>
                  </a:lnTo>
                  <a:lnTo>
                    <a:pt x="1452" y="697"/>
                  </a:lnTo>
                  <a:lnTo>
                    <a:pt x="1449" y="676"/>
                  </a:lnTo>
                  <a:lnTo>
                    <a:pt x="1449" y="386"/>
                  </a:lnTo>
                  <a:lnTo>
                    <a:pt x="773" y="386"/>
                  </a:lnTo>
                  <a:lnTo>
                    <a:pt x="773" y="676"/>
                  </a:lnTo>
                  <a:lnTo>
                    <a:pt x="770" y="697"/>
                  </a:lnTo>
                  <a:lnTo>
                    <a:pt x="763" y="718"/>
                  </a:lnTo>
                  <a:lnTo>
                    <a:pt x="752" y="736"/>
                  </a:lnTo>
                  <a:lnTo>
                    <a:pt x="737" y="750"/>
                  </a:lnTo>
                  <a:lnTo>
                    <a:pt x="719" y="762"/>
                  </a:lnTo>
                  <a:lnTo>
                    <a:pt x="698" y="770"/>
                  </a:lnTo>
                  <a:lnTo>
                    <a:pt x="676" y="772"/>
                  </a:lnTo>
                  <a:lnTo>
                    <a:pt x="654" y="770"/>
                  </a:lnTo>
                  <a:lnTo>
                    <a:pt x="634" y="762"/>
                  </a:lnTo>
                  <a:lnTo>
                    <a:pt x="616" y="750"/>
                  </a:lnTo>
                  <a:lnTo>
                    <a:pt x="601" y="736"/>
                  </a:lnTo>
                  <a:lnTo>
                    <a:pt x="589" y="718"/>
                  </a:lnTo>
                  <a:lnTo>
                    <a:pt x="582" y="697"/>
                  </a:lnTo>
                  <a:lnTo>
                    <a:pt x="580" y="676"/>
                  </a:lnTo>
                  <a:lnTo>
                    <a:pt x="580" y="386"/>
                  </a:lnTo>
                  <a:lnTo>
                    <a:pt x="491" y="386"/>
                  </a:lnTo>
                  <a:close/>
                  <a:moveTo>
                    <a:pt x="676" y="0"/>
                  </a:moveTo>
                  <a:lnTo>
                    <a:pt x="698" y="2"/>
                  </a:lnTo>
                  <a:lnTo>
                    <a:pt x="719" y="9"/>
                  </a:lnTo>
                  <a:lnTo>
                    <a:pt x="737" y="21"/>
                  </a:lnTo>
                  <a:lnTo>
                    <a:pt x="752" y="36"/>
                  </a:lnTo>
                  <a:lnTo>
                    <a:pt x="763" y="54"/>
                  </a:lnTo>
                  <a:lnTo>
                    <a:pt x="770" y="74"/>
                  </a:lnTo>
                  <a:lnTo>
                    <a:pt x="773" y="96"/>
                  </a:lnTo>
                  <a:lnTo>
                    <a:pt x="773" y="193"/>
                  </a:lnTo>
                  <a:lnTo>
                    <a:pt x="1449" y="193"/>
                  </a:lnTo>
                  <a:lnTo>
                    <a:pt x="1449" y="96"/>
                  </a:lnTo>
                  <a:lnTo>
                    <a:pt x="1452" y="74"/>
                  </a:lnTo>
                  <a:lnTo>
                    <a:pt x="1459" y="54"/>
                  </a:lnTo>
                  <a:lnTo>
                    <a:pt x="1470" y="36"/>
                  </a:lnTo>
                  <a:lnTo>
                    <a:pt x="1485" y="21"/>
                  </a:lnTo>
                  <a:lnTo>
                    <a:pt x="1503" y="9"/>
                  </a:lnTo>
                  <a:lnTo>
                    <a:pt x="1523" y="2"/>
                  </a:lnTo>
                  <a:lnTo>
                    <a:pt x="1546" y="0"/>
                  </a:lnTo>
                  <a:lnTo>
                    <a:pt x="1568" y="2"/>
                  </a:lnTo>
                  <a:lnTo>
                    <a:pt x="1588" y="9"/>
                  </a:lnTo>
                  <a:lnTo>
                    <a:pt x="1606" y="21"/>
                  </a:lnTo>
                  <a:lnTo>
                    <a:pt x="1621" y="36"/>
                  </a:lnTo>
                  <a:lnTo>
                    <a:pt x="1633" y="54"/>
                  </a:lnTo>
                  <a:lnTo>
                    <a:pt x="1640" y="74"/>
                  </a:lnTo>
                  <a:lnTo>
                    <a:pt x="1643" y="96"/>
                  </a:lnTo>
                  <a:lnTo>
                    <a:pt x="1643" y="193"/>
                  </a:lnTo>
                  <a:lnTo>
                    <a:pt x="2318" y="193"/>
                  </a:lnTo>
                  <a:lnTo>
                    <a:pt x="2318" y="96"/>
                  </a:lnTo>
                  <a:lnTo>
                    <a:pt x="2322" y="74"/>
                  </a:lnTo>
                  <a:lnTo>
                    <a:pt x="2329" y="54"/>
                  </a:lnTo>
                  <a:lnTo>
                    <a:pt x="2340" y="36"/>
                  </a:lnTo>
                  <a:lnTo>
                    <a:pt x="2356" y="21"/>
                  </a:lnTo>
                  <a:lnTo>
                    <a:pt x="2374" y="9"/>
                  </a:lnTo>
                  <a:lnTo>
                    <a:pt x="2394" y="2"/>
                  </a:lnTo>
                  <a:lnTo>
                    <a:pt x="2416" y="0"/>
                  </a:lnTo>
                  <a:lnTo>
                    <a:pt x="2437" y="2"/>
                  </a:lnTo>
                  <a:lnTo>
                    <a:pt x="2458" y="9"/>
                  </a:lnTo>
                  <a:lnTo>
                    <a:pt x="2475" y="21"/>
                  </a:lnTo>
                  <a:lnTo>
                    <a:pt x="2491" y="36"/>
                  </a:lnTo>
                  <a:lnTo>
                    <a:pt x="2502" y="54"/>
                  </a:lnTo>
                  <a:lnTo>
                    <a:pt x="2509" y="74"/>
                  </a:lnTo>
                  <a:lnTo>
                    <a:pt x="2513" y="96"/>
                  </a:lnTo>
                  <a:lnTo>
                    <a:pt x="2513" y="193"/>
                  </a:lnTo>
                  <a:lnTo>
                    <a:pt x="2600" y="193"/>
                  </a:lnTo>
                  <a:lnTo>
                    <a:pt x="2657" y="196"/>
                  </a:lnTo>
                  <a:lnTo>
                    <a:pt x="2712" y="206"/>
                  </a:lnTo>
                  <a:lnTo>
                    <a:pt x="2765" y="221"/>
                  </a:lnTo>
                  <a:lnTo>
                    <a:pt x="2816" y="242"/>
                  </a:lnTo>
                  <a:lnTo>
                    <a:pt x="2864" y="269"/>
                  </a:lnTo>
                  <a:lnTo>
                    <a:pt x="2908" y="301"/>
                  </a:lnTo>
                  <a:lnTo>
                    <a:pt x="2948" y="337"/>
                  </a:lnTo>
                  <a:lnTo>
                    <a:pt x="2984" y="377"/>
                  </a:lnTo>
                  <a:lnTo>
                    <a:pt x="3016" y="421"/>
                  </a:lnTo>
                  <a:lnTo>
                    <a:pt x="3042" y="468"/>
                  </a:lnTo>
                  <a:lnTo>
                    <a:pt x="3064" y="518"/>
                  </a:lnTo>
                  <a:lnTo>
                    <a:pt x="3079" y="571"/>
                  </a:lnTo>
                  <a:lnTo>
                    <a:pt x="3089" y="626"/>
                  </a:lnTo>
                  <a:lnTo>
                    <a:pt x="3092" y="684"/>
                  </a:lnTo>
                  <a:lnTo>
                    <a:pt x="3092" y="2791"/>
                  </a:lnTo>
                  <a:lnTo>
                    <a:pt x="3089" y="2848"/>
                  </a:lnTo>
                  <a:lnTo>
                    <a:pt x="3079" y="2903"/>
                  </a:lnTo>
                  <a:lnTo>
                    <a:pt x="3064" y="2956"/>
                  </a:lnTo>
                  <a:lnTo>
                    <a:pt x="3042" y="3007"/>
                  </a:lnTo>
                  <a:lnTo>
                    <a:pt x="3016" y="3054"/>
                  </a:lnTo>
                  <a:lnTo>
                    <a:pt x="2984" y="3099"/>
                  </a:lnTo>
                  <a:lnTo>
                    <a:pt x="2948" y="3138"/>
                  </a:lnTo>
                  <a:lnTo>
                    <a:pt x="2908" y="3174"/>
                  </a:lnTo>
                  <a:lnTo>
                    <a:pt x="2864" y="3206"/>
                  </a:lnTo>
                  <a:lnTo>
                    <a:pt x="2816" y="3232"/>
                  </a:lnTo>
                  <a:lnTo>
                    <a:pt x="2765" y="3253"/>
                  </a:lnTo>
                  <a:lnTo>
                    <a:pt x="2712" y="3269"/>
                  </a:lnTo>
                  <a:lnTo>
                    <a:pt x="2657" y="3279"/>
                  </a:lnTo>
                  <a:lnTo>
                    <a:pt x="2600" y="3282"/>
                  </a:lnTo>
                  <a:lnTo>
                    <a:pt x="491" y="3282"/>
                  </a:lnTo>
                  <a:lnTo>
                    <a:pt x="434" y="3279"/>
                  </a:lnTo>
                  <a:lnTo>
                    <a:pt x="379" y="3269"/>
                  </a:lnTo>
                  <a:lnTo>
                    <a:pt x="326" y="3253"/>
                  </a:lnTo>
                  <a:lnTo>
                    <a:pt x="275" y="3232"/>
                  </a:lnTo>
                  <a:lnTo>
                    <a:pt x="228" y="3206"/>
                  </a:lnTo>
                  <a:lnTo>
                    <a:pt x="184" y="3174"/>
                  </a:lnTo>
                  <a:lnTo>
                    <a:pt x="144" y="3138"/>
                  </a:lnTo>
                  <a:lnTo>
                    <a:pt x="108" y="3099"/>
                  </a:lnTo>
                  <a:lnTo>
                    <a:pt x="76" y="3054"/>
                  </a:lnTo>
                  <a:lnTo>
                    <a:pt x="50" y="3007"/>
                  </a:lnTo>
                  <a:lnTo>
                    <a:pt x="29" y="2956"/>
                  </a:lnTo>
                  <a:lnTo>
                    <a:pt x="13" y="2903"/>
                  </a:lnTo>
                  <a:lnTo>
                    <a:pt x="3" y="2848"/>
                  </a:lnTo>
                  <a:lnTo>
                    <a:pt x="0" y="2791"/>
                  </a:lnTo>
                  <a:lnTo>
                    <a:pt x="0" y="684"/>
                  </a:lnTo>
                  <a:lnTo>
                    <a:pt x="3" y="626"/>
                  </a:lnTo>
                  <a:lnTo>
                    <a:pt x="13" y="571"/>
                  </a:lnTo>
                  <a:lnTo>
                    <a:pt x="29" y="518"/>
                  </a:lnTo>
                  <a:lnTo>
                    <a:pt x="50" y="468"/>
                  </a:lnTo>
                  <a:lnTo>
                    <a:pt x="76" y="421"/>
                  </a:lnTo>
                  <a:lnTo>
                    <a:pt x="108" y="377"/>
                  </a:lnTo>
                  <a:lnTo>
                    <a:pt x="144" y="337"/>
                  </a:lnTo>
                  <a:lnTo>
                    <a:pt x="184" y="301"/>
                  </a:lnTo>
                  <a:lnTo>
                    <a:pt x="228" y="269"/>
                  </a:lnTo>
                  <a:lnTo>
                    <a:pt x="275" y="242"/>
                  </a:lnTo>
                  <a:lnTo>
                    <a:pt x="326" y="221"/>
                  </a:lnTo>
                  <a:lnTo>
                    <a:pt x="379" y="206"/>
                  </a:lnTo>
                  <a:lnTo>
                    <a:pt x="434" y="196"/>
                  </a:lnTo>
                  <a:lnTo>
                    <a:pt x="491" y="193"/>
                  </a:lnTo>
                  <a:lnTo>
                    <a:pt x="580" y="193"/>
                  </a:lnTo>
                  <a:lnTo>
                    <a:pt x="580" y="96"/>
                  </a:lnTo>
                  <a:lnTo>
                    <a:pt x="582" y="74"/>
                  </a:lnTo>
                  <a:lnTo>
                    <a:pt x="589" y="54"/>
                  </a:lnTo>
                  <a:lnTo>
                    <a:pt x="601" y="36"/>
                  </a:lnTo>
                  <a:lnTo>
                    <a:pt x="616" y="21"/>
                  </a:lnTo>
                  <a:lnTo>
                    <a:pt x="634" y="9"/>
                  </a:lnTo>
                  <a:lnTo>
                    <a:pt x="654" y="2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1142663" y="2154238"/>
              <a:ext cx="179388" cy="230188"/>
            </a:xfrm>
            <a:custGeom>
              <a:avLst/>
              <a:gdLst>
                <a:gd name="T0" fmla="*/ 504 w 1130"/>
                <a:gd name="T1" fmla="*/ 724 h 1450"/>
                <a:gd name="T2" fmla="*/ 428 w 1130"/>
                <a:gd name="T3" fmla="*/ 765 h 1450"/>
                <a:gd name="T4" fmla="*/ 374 w 1130"/>
                <a:gd name="T5" fmla="*/ 832 h 1450"/>
                <a:gd name="T6" fmla="*/ 346 w 1130"/>
                <a:gd name="T7" fmla="*/ 919 h 1450"/>
                <a:gd name="T8" fmla="*/ 354 w 1130"/>
                <a:gd name="T9" fmla="*/ 1019 h 1450"/>
                <a:gd name="T10" fmla="*/ 405 w 1130"/>
                <a:gd name="T11" fmla="*/ 1106 h 1450"/>
                <a:gd name="T12" fmla="*/ 494 w 1130"/>
                <a:gd name="T13" fmla="*/ 1159 h 1450"/>
                <a:gd name="T14" fmla="*/ 603 w 1130"/>
                <a:gd name="T15" fmla="*/ 1168 h 1450"/>
                <a:gd name="T16" fmla="*/ 694 w 1130"/>
                <a:gd name="T17" fmla="*/ 1140 h 1450"/>
                <a:gd name="T18" fmla="*/ 761 w 1130"/>
                <a:gd name="T19" fmla="*/ 1084 h 1450"/>
                <a:gd name="T20" fmla="*/ 799 w 1130"/>
                <a:gd name="T21" fmla="*/ 1008 h 1450"/>
                <a:gd name="T22" fmla="*/ 805 w 1130"/>
                <a:gd name="T23" fmla="*/ 914 h 1450"/>
                <a:gd name="T24" fmla="*/ 767 w 1130"/>
                <a:gd name="T25" fmla="*/ 813 h 1450"/>
                <a:gd name="T26" fmla="*/ 698 w 1130"/>
                <a:gd name="T27" fmla="*/ 746 h 1450"/>
                <a:gd name="T28" fmla="*/ 604 w 1130"/>
                <a:gd name="T29" fmla="*/ 718 h 1450"/>
                <a:gd name="T30" fmla="*/ 680 w 1130"/>
                <a:gd name="T31" fmla="*/ 3 h 1450"/>
                <a:gd name="T32" fmla="*/ 835 w 1130"/>
                <a:gd name="T33" fmla="*/ 38 h 1450"/>
                <a:gd name="T34" fmla="*/ 944 w 1130"/>
                <a:gd name="T35" fmla="*/ 96 h 1450"/>
                <a:gd name="T36" fmla="*/ 1029 w 1130"/>
                <a:gd name="T37" fmla="*/ 181 h 1450"/>
                <a:gd name="T38" fmla="*/ 1089 w 1130"/>
                <a:gd name="T39" fmla="*/ 294 h 1450"/>
                <a:gd name="T40" fmla="*/ 789 w 1130"/>
                <a:gd name="T41" fmla="*/ 385 h 1450"/>
                <a:gd name="T42" fmla="*/ 761 w 1130"/>
                <a:gd name="T43" fmla="*/ 317 h 1450"/>
                <a:gd name="T44" fmla="*/ 693 w 1130"/>
                <a:gd name="T45" fmla="*/ 264 h 1450"/>
                <a:gd name="T46" fmla="*/ 619 w 1130"/>
                <a:gd name="T47" fmla="*/ 253 h 1450"/>
                <a:gd name="T48" fmla="*/ 519 w 1130"/>
                <a:gd name="T49" fmla="*/ 272 h 1450"/>
                <a:gd name="T50" fmla="*/ 431 w 1130"/>
                <a:gd name="T51" fmla="*/ 340 h 1450"/>
                <a:gd name="T52" fmla="*/ 369 w 1130"/>
                <a:gd name="T53" fmla="*/ 447 h 1450"/>
                <a:gd name="T54" fmla="*/ 340 w 1130"/>
                <a:gd name="T55" fmla="*/ 571 h 1450"/>
                <a:gd name="T56" fmla="*/ 363 w 1130"/>
                <a:gd name="T57" fmla="*/ 580 h 1450"/>
                <a:gd name="T58" fmla="*/ 448 w 1130"/>
                <a:gd name="T59" fmla="*/ 508 h 1450"/>
                <a:gd name="T60" fmla="*/ 573 w 1130"/>
                <a:gd name="T61" fmla="*/ 470 h 1450"/>
                <a:gd name="T62" fmla="*/ 720 w 1130"/>
                <a:gd name="T63" fmla="*/ 464 h 1450"/>
                <a:gd name="T64" fmla="*/ 853 w 1130"/>
                <a:gd name="T65" fmla="*/ 498 h 1450"/>
                <a:gd name="T66" fmla="*/ 966 w 1130"/>
                <a:gd name="T67" fmla="*/ 568 h 1450"/>
                <a:gd name="T68" fmla="*/ 1053 w 1130"/>
                <a:gd name="T69" fmla="*/ 668 h 1450"/>
                <a:gd name="T70" fmla="*/ 1110 w 1130"/>
                <a:gd name="T71" fmla="*/ 790 h 1450"/>
                <a:gd name="T72" fmla="*/ 1130 w 1130"/>
                <a:gd name="T73" fmla="*/ 928 h 1450"/>
                <a:gd name="T74" fmla="*/ 1113 w 1130"/>
                <a:gd name="T75" fmla="*/ 1069 h 1450"/>
                <a:gd name="T76" fmla="*/ 1060 w 1130"/>
                <a:gd name="T77" fmla="*/ 1198 h 1450"/>
                <a:gd name="T78" fmla="*/ 963 w 1130"/>
                <a:gd name="T79" fmla="*/ 1315 h 1450"/>
                <a:gd name="T80" fmla="*/ 832 w 1130"/>
                <a:gd name="T81" fmla="*/ 1396 h 1450"/>
                <a:gd name="T82" fmla="*/ 676 w 1130"/>
                <a:gd name="T83" fmla="*/ 1441 h 1450"/>
                <a:gd name="T84" fmla="*/ 514 w 1130"/>
                <a:gd name="T85" fmla="*/ 1448 h 1450"/>
                <a:gd name="T86" fmla="*/ 377 w 1130"/>
                <a:gd name="T87" fmla="*/ 1422 h 1450"/>
                <a:gd name="T88" fmla="*/ 259 w 1130"/>
                <a:gd name="T89" fmla="*/ 1363 h 1450"/>
                <a:gd name="T90" fmla="*/ 154 w 1130"/>
                <a:gd name="T91" fmla="*/ 1266 h 1450"/>
                <a:gd name="T92" fmla="*/ 68 w 1130"/>
                <a:gd name="T93" fmla="*/ 1120 h 1450"/>
                <a:gd name="T94" fmla="*/ 13 w 1130"/>
                <a:gd name="T95" fmla="*/ 912 h 1450"/>
                <a:gd name="T96" fmla="*/ 2 w 1130"/>
                <a:gd name="T97" fmla="*/ 661 h 1450"/>
                <a:gd name="T98" fmla="*/ 36 w 1130"/>
                <a:gd name="T99" fmla="*/ 452 h 1450"/>
                <a:gd name="T100" fmla="*/ 94 w 1130"/>
                <a:gd name="T101" fmla="*/ 303 h 1450"/>
                <a:gd name="T102" fmla="*/ 180 w 1130"/>
                <a:gd name="T103" fmla="*/ 179 h 1450"/>
                <a:gd name="T104" fmla="*/ 296 w 1130"/>
                <a:gd name="T105" fmla="*/ 84 h 1450"/>
                <a:gd name="T106" fmla="*/ 443 w 1130"/>
                <a:gd name="T107" fmla="*/ 21 h 1450"/>
                <a:gd name="T108" fmla="*/ 619 w 1130"/>
                <a:gd name="T109" fmla="*/ 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450">
                  <a:moveTo>
                    <a:pt x="566" y="716"/>
                  </a:moveTo>
                  <a:lnTo>
                    <a:pt x="534" y="718"/>
                  </a:lnTo>
                  <a:lnTo>
                    <a:pt x="504" y="724"/>
                  </a:lnTo>
                  <a:lnTo>
                    <a:pt x="477" y="734"/>
                  </a:lnTo>
                  <a:lnTo>
                    <a:pt x="451" y="748"/>
                  </a:lnTo>
                  <a:lnTo>
                    <a:pt x="428" y="765"/>
                  </a:lnTo>
                  <a:lnTo>
                    <a:pt x="406" y="785"/>
                  </a:lnTo>
                  <a:lnTo>
                    <a:pt x="388" y="807"/>
                  </a:lnTo>
                  <a:lnTo>
                    <a:pt x="374" y="832"/>
                  </a:lnTo>
                  <a:lnTo>
                    <a:pt x="361" y="859"/>
                  </a:lnTo>
                  <a:lnTo>
                    <a:pt x="352" y="889"/>
                  </a:lnTo>
                  <a:lnTo>
                    <a:pt x="346" y="919"/>
                  </a:lnTo>
                  <a:lnTo>
                    <a:pt x="345" y="951"/>
                  </a:lnTo>
                  <a:lnTo>
                    <a:pt x="347" y="986"/>
                  </a:lnTo>
                  <a:lnTo>
                    <a:pt x="354" y="1019"/>
                  </a:lnTo>
                  <a:lnTo>
                    <a:pt x="366" y="1051"/>
                  </a:lnTo>
                  <a:lnTo>
                    <a:pt x="383" y="1080"/>
                  </a:lnTo>
                  <a:lnTo>
                    <a:pt x="405" y="1106"/>
                  </a:lnTo>
                  <a:lnTo>
                    <a:pt x="431" y="1129"/>
                  </a:lnTo>
                  <a:lnTo>
                    <a:pt x="461" y="1146"/>
                  </a:lnTo>
                  <a:lnTo>
                    <a:pt x="494" y="1159"/>
                  </a:lnTo>
                  <a:lnTo>
                    <a:pt x="529" y="1168"/>
                  </a:lnTo>
                  <a:lnTo>
                    <a:pt x="568" y="1170"/>
                  </a:lnTo>
                  <a:lnTo>
                    <a:pt x="603" y="1168"/>
                  </a:lnTo>
                  <a:lnTo>
                    <a:pt x="636" y="1162"/>
                  </a:lnTo>
                  <a:lnTo>
                    <a:pt x="667" y="1153"/>
                  </a:lnTo>
                  <a:lnTo>
                    <a:pt x="694" y="1140"/>
                  </a:lnTo>
                  <a:lnTo>
                    <a:pt x="720" y="1124"/>
                  </a:lnTo>
                  <a:lnTo>
                    <a:pt x="742" y="1105"/>
                  </a:lnTo>
                  <a:lnTo>
                    <a:pt x="761" y="1084"/>
                  </a:lnTo>
                  <a:lnTo>
                    <a:pt x="777" y="1060"/>
                  </a:lnTo>
                  <a:lnTo>
                    <a:pt x="790" y="1035"/>
                  </a:lnTo>
                  <a:lnTo>
                    <a:pt x="799" y="1008"/>
                  </a:lnTo>
                  <a:lnTo>
                    <a:pt x="806" y="981"/>
                  </a:lnTo>
                  <a:lnTo>
                    <a:pt x="808" y="952"/>
                  </a:lnTo>
                  <a:lnTo>
                    <a:pt x="805" y="914"/>
                  </a:lnTo>
                  <a:lnTo>
                    <a:pt x="797" y="878"/>
                  </a:lnTo>
                  <a:lnTo>
                    <a:pt x="785" y="844"/>
                  </a:lnTo>
                  <a:lnTo>
                    <a:pt x="767" y="813"/>
                  </a:lnTo>
                  <a:lnTo>
                    <a:pt x="746" y="785"/>
                  </a:lnTo>
                  <a:lnTo>
                    <a:pt x="724" y="763"/>
                  </a:lnTo>
                  <a:lnTo>
                    <a:pt x="698" y="746"/>
                  </a:lnTo>
                  <a:lnTo>
                    <a:pt x="670" y="733"/>
                  </a:lnTo>
                  <a:lnTo>
                    <a:pt x="638" y="723"/>
                  </a:lnTo>
                  <a:lnTo>
                    <a:pt x="604" y="718"/>
                  </a:lnTo>
                  <a:lnTo>
                    <a:pt x="566" y="716"/>
                  </a:lnTo>
                  <a:close/>
                  <a:moveTo>
                    <a:pt x="619" y="0"/>
                  </a:moveTo>
                  <a:lnTo>
                    <a:pt x="680" y="3"/>
                  </a:lnTo>
                  <a:lnTo>
                    <a:pt x="739" y="10"/>
                  </a:lnTo>
                  <a:lnTo>
                    <a:pt x="795" y="24"/>
                  </a:lnTo>
                  <a:lnTo>
                    <a:pt x="835" y="38"/>
                  </a:lnTo>
                  <a:lnTo>
                    <a:pt x="874" y="54"/>
                  </a:lnTo>
                  <a:lnTo>
                    <a:pt x="910" y="74"/>
                  </a:lnTo>
                  <a:lnTo>
                    <a:pt x="944" y="96"/>
                  </a:lnTo>
                  <a:lnTo>
                    <a:pt x="974" y="122"/>
                  </a:lnTo>
                  <a:lnTo>
                    <a:pt x="1003" y="149"/>
                  </a:lnTo>
                  <a:lnTo>
                    <a:pt x="1029" y="181"/>
                  </a:lnTo>
                  <a:lnTo>
                    <a:pt x="1052" y="216"/>
                  </a:lnTo>
                  <a:lnTo>
                    <a:pt x="1072" y="253"/>
                  </a:lnTo>
                  <a:lnTo>
                    <a:pt x="1089" y="294"/>
                  </a:lnTo>
                  <a:lnTo>
                    <a:pt x="1102" y="338"/>
                  </a:lnTo>
                  <a:lnTo>
                    <a:pt x="1111" y="385"/>
                  </a:lnTo>
                  <a:lnTo>
                    <a:pt x="789" y="385"/>
                  </a:lnTo>
                  <a:lnTo>
                    <a:pt x="781" y="358"/>
                  </a:lnTo>
                  <a:lnTo>
                    <a:pt x="772" y="336"/>
                  </a:lnTo>
                  <a:lnTo>
                    <a:pt x="761" y="317"/>
                  </a:lnTo>
                  <a:lnTo>
                    <a:pt x="741" y="295"/>
                  </a:lnTo>
                  <a:lnTo>
                    <a:pt x="719" y="276"/>
                  </a:lnTo>
                  <a:lnTo>
                    <a:pt x="693" y="264"/>
                  </a:lnTo>
                  <a:lnTo>
                    <a:pt x="668" y="258"/>
                  </a:lnTo>
                  <a:lnTo>
                    <a:pt x="642" y="254"/>
                  </a:lnTo>
                  <a:lnTo>
                    <a:pt x="619" y="253"/>
                  </a:lnTo>
                  <a:lnTo>
                    <a:pt x="583" y="255"/>
                  </a:lnTo>
                  <a:lnTo>
                    <a:pt x="550" y="262"/>
                  </a:lnTo>
                  <a:lnTo>
                    <a:pt x="519" y="272"/>
                  </a:lnTo>
                  <a:lnTo>
                    <a:pt x="491" y="286"/>
                  </a:lnTo>
                  <a:lnTo>
                    <a:pt x="460" y="312"/>
                  </a:lnTo>
                  <a:lnTo>
                    <a:pt x="431" y="340"/>
                  </a:lnTo>
                  <a:lnTo>
                    <a:pt x="406" y="373"/>
                  </a:lnTo>
                  <a:lnTo>
                    <a:pt x="386" y="409"/>
                  </a:lnTo>
                  <a:lnTo>
                    <a:pt x="369" y="447"/>
                  </a:lnTo>
                  <a:lnTo>
                    <a:pt x="356" y="489"/>
                  </a:lnTo>
                  <a:lnTo>
                    <a:pt x="346" y="530"/>
                  </a:lnTo>
                  <a:lnTo>
                    <a:pt x="340" y="571"/>
                  </a:lnTo>
                  <a:lnTo>
                    <a:pt x="336" y="613"/>
                  </a:lnTo>
                  <a:lnTo>
                    <a:pt x="341" y="613"/>
                  </a:lnTo>
                  <a:lnTo>
                    <a:pt x="363" y="580"/>
                  </a:lnTo>
                  <a:lnTo>
                    <a:pt x="388" y="551"/>
                  </a:lnTo>
                  <a:lnTo>
                    <a:pt x="417" y="527"/>
                  </a:lnTo>
                  <a:lnTo>
                    <a:pt x="448" y="508"/>
                  </a:lnTo>
                  <a:lnTo>
                    <a:pt x="482" y="493"/>
                  </a:lnTo>
                  <a:lnTo>
                    <a:pt x="526" y="479"/>
                  </a:lnTo>
                  <a:lnTo>
                    <a:pt x="573" y="470"/>
                  </a:lnTo>
                  <a:lnTo>
                    <a:pt x="621" y="464"/>
                  </a:lnTo>
                  <a:lnTo>
                    <a:pt x="672" y="462"/>
                  </a:lnTo>
                  <a:lnTo>
                    <a:pt x="720" y="464"/>
                  </a:lnTo>
                  <a:lnTo>
                    <a:pt x="765" y="471"/>
                  </a:lnTo>
                  <a:lnTo>
                    <a:pt x="810" y="482"/>
                  </a:lnTo>
                  <a:lnTo>
                    <a:pt x="853" y="498"/>
                  </a:lnTo>
                  <a:lnTo>
                    <a:pt x="894" y="518"/>
                  </a:lnTo>
                  <a:lnTo>
                    <a:pt x="932" y="542"/>
                  </a:lnTo>
                  <a:lnTo>
                    <a:pt x="966" y="568"/>
                  </a:lnTo>
                  <a:lnTo>
                    <a:pt x="998" y="599"/>
                  </a:lnTo>
                  <a:lnTo>
                    <a:pt x="1026" y="632"/>
                  </a:lnTo>
                  <a:lnTo>
                    <a:pt x="1053" y="668"/>
                  </a:lnTo>
                  <a:lnTo>
                    <a:pt x="1075" y="706"/>
                  </a:lnTo>
                  <a:lnTo>
                    <a:pt x="1094" y="746"/>
                  </a:lnTo>
                  <a:lnTo>
                    <a:pt x="1110" y="790"/>
                  </a:lnTo>
                  <a:lnTo>
                    <a:pt x="1121" y="835"/>
                  </a:lnTo>
                  <a:lnTo>
                    <a:pt x="1128" y="880"/>
                  </a:lnTo>
                  <a:lnTo>
                    <a:pt x="1130" y="928"/>
                  </a:lnTo>
                  <a:lnTo>
                    <a:pt x="1128" y="978"/>
                  </a:lnTo>
                  <a:lnTo>
                    <a:pt x="1123" y="1024"/>
                  </a:lnTo>
                  <a:lnTo>
                    <a:pt x="1113" y="1069"/>
                  </a:lnTo>
                  <a:lnTo>
                    <a:pt x="1102" y="1111"/>
                  </a:lnTo>
                  <a:lnTo>
                    <a:pt x="1085" y="1152"/>
                  </a:lnTo>
                  <a:lnTo>
                    <a:pt x="1060" y="1198"/>
                  </a:lnTo>
                  <a:lnTo>
                    <a:pt x="1033" y="1241"/>
                  </a:lnTo>
                  <a:lnTo>
                    <a:pt x="1000" y="1280"/>
                  </a:lnTo>
                  <a:lnTo>
                    <a:pt x="963" y="1315"/>
                  </a:lnTo>
                  <a:lnTo>
                    <a:pt x="922" y="1346"/>
                  </a:lnTo>
                  <a:lnTo>
                    <a:pt x="878" y="1372"/>
                  </a:lnTo>
                  <a:lnTo>
                    <a:pt x="832" y="1396"/>
                  </a:lnTo>
                  <a:lnTo>
                    <a:pt x="782" y="1415"/>
                  </a:lnTo>
                  <a:lnTo>
                    <a:pt x="730" y="1431"/>
                  </a:lnTo>
                  <a:lnTo>
                    <a:pt x="676" y="1441"/>
                  </a:lnTo>
                  <a:lnTo>
                    <a:pt x="621" y="1448"/>
                  </a:lnTo>
                  <a:lnTo>
                    <a:pt x="564" y="1450"/>
                  </a:lnTo>
                  <a:lnTo>
                    <a:pt x="514" y="1448"/>
                  </a:lnTo>
                  <a:lnTo>
                    <a:pt x="465" y="1443"/>
                  </a:lnTo>
                  <a:lnTo>
                    <a:pt x="420" y="1435"/>
                  </a:lnTo>
                  <a:lnTo>
                    <a:pt x="377" y="1422"/>
                  </a:lnTo>
                  <a:lnTo>
                    <a:pt x="337" y="1407"/>
                  </a:lnTo>
                  <a:lnTo>
                    <a:pt x="300" y="1389"/>
                  </a:lnTo>
                  <a:lnTo>
                    <a:pt x="259" y="1363"/>
                  </a:lnTo>
                  <a:lnTo>
                    <a:pt x="221" y="1333"/>
                  </a:lnTo>
                  <a:lnTo>
                    <a:pt x="186" y="1301"/>
                  </a:lnTo>
                  <a:lnTo>
                    <a:pt x="154" y="1266"/>
                  </a:lnTo>
                  <a:lnTo>
                    <a:pt x="125" y="1228"/>
                  </a:lnTo>
                  <a:lnTo>
                    <a:pt x="94" y="1176"/>
                  </a:lnTo>
                  <a:lnTo>
                    <a:pt x="68" y="1120"/>
                  </a:lnTo>
                  <a:lnTo>
                    <a:pt x="47" y="1061"/>
                  </a:lnTo>
                  <a:lnTo>
                    <a:pt x="30" y="999"/>
                  </a:lnTo>
                  <a:lnTo>
                    <a:pt x="13" y="912"/>
                  </a:lnTo>
                  <a:lnTo>
                    <a:pt x="3" y="824"/>
                  </a:lnTo>
                  <a:lnTo>
                    <a:pt x="0" y="734"/>
                  </a:lnTo>
                  <a:lnTo>
                    <a:pt x="2" y="661"/>
                  </a:lnTo>
                  <a:lnTo>
                    <a:pt x="8" y="590"/>
                  </a:lnTo>
                  <a:lnTo>
                    <a:pt x="20" y="520"/>
                  </a:lnTo>
                  <a:lnTo>
                    <a:pt x="36" y="452"/>
                  </a:lnTo>
                  <a:lnTo>
                    <a:pt x="53" y="400"/>
                  </a:lnTo>
                  <a:lnTo>
                    <a:pt x="72" y="350"/>
                  </a:lnTo>
                  <a:lnTo>
                    <a:pt x="94" y="303"/>
                  </a:lnTo>
                  <a:lnTo>
                    <a:pt x="120" y="260"/>
                  </a:lnTo>
                  <a:lnTo>
                    <a:pt x="149" y="217"/>
                  </a:lnTo>
                  <a:lnTo>
                    <a:pt x="180" y="179"/>
                  </a:lnTo>
                  <a:lnTo>
                    <a:pt x="216" y="144"/>
                  </a:lnTo>
                  <a:lnTo>
                    <a:pt x="255" y="112"/>
                  </a:lnTo>
                  <a:lnTo>
                    <a:pt x="296" y="84"/>
                  </a:lnTo>
                  <a:lnTo>
                    <a:pt x="342" y="58"/>
                  </a:lnTo>
                  <a:lnTo>
                    <a:pt x="391" y="37"/>
                  </a:lnTo>
                  <a:lnTo>
                    <a:pt x="443" y="21"/>
                  </a:lnTo>
                  <a:lnTo>
                    <a:pt x="498" y="9"/>
                  </a:lnTo>
                  <a:lnTo>
                    <a:pt x="556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051860" y="1919458"/>
            <a:ext cx="498475" cy="549275"/>
            <a:chOff x="10052050" y="1917700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0172700" y="2097088"/>
              <a:ext cx="257175" cy="250825"/>
            </a:xfrm>
            <a:custGeom>
              <a:avLst/>
              <a:gdLst>
                <a:gd name="T0" fmla="*/ 544 w 1451"/>
                <a:gd name="T1" fmla="*/ 0 h 1425"/>
                <a:gd name="T2" fmla="*/ 907 w 1451"/>
                <a:gd name="T3" fmla="*/ 0 h 1425"/>
                <a:gd name="T4" fmla="*/ 907 w 1451"/>
                <a:gd name="T5" fmla="*/ 534 h 1425"/>
                <a:gd name="T6" fmla="*/ 1451 w 1451"/>
                <a:gd name="T7" fmla="*/ 534 h 1425"/>
                <a:gd name="T8" fmla="*/ 1451 w 1451"/>
                <a:gd name="T9" fmla="*/ 890 h 1425"/>
                <a:gd name="T10" fmla="*/ 907 w 1451"/>
                <a:gd name="T11" fmla="*/ 890 h 1425"/>
                <a:gd name="T12" fmla="*/ 907 w 1451"/>
                <a:gd name="T13" fmla="*/ 1425 h 1425"/>
                <a:gd name="T14" fmla="*/ 544 w 1451"/>
                <a:gd name="T15" fmla="*/ 1425 h 1425"/>
                <a:gd name="T16" fmla="*/ 544 w 1451"/>
                <a:gd name="T17" fmla="*/ 890 h 1425"/>
                <a:gd name="T18" fmla="*/ 0 w 1451"/>
                <a:gd name="T19" fmla="*/ 890 h 1425"/>
                <a:gd name="T20" fmla="*/ 0 w 1451"/>
                <a:gd name="T21" fmla="*/ 534 h 1425"/>
                <a:gd name="T22" fmla="*/ 544 w 1451"/>
                <a:gd name="T23" fmla="*/ 534 h 1425"/>
                <a:gd name="T24" fmla="*/ 544 w 1451"/>
                <a:gd name="T25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425">
                  <a:moveTo>
                    <a:pt x="544" y="0"/>
                  </a:moveTo>
                  <a:lnTo>
                    <a:pt x="907" y="0"/>
                  </a:lnTo>
                  <a:lnTo>
                    <a:pt x="907" y="534"/>
                  </a:lnTo>
                  <a:lnTo>
                    <a:pt x="1451" y="534"/>
                  </a:lnTo>
                  <a:lnTo>
                    <a:pt x="1451" y="890"/>
                  </a:lnTo>
                  <a:lnTo>
                    <a:pt x="907" y="890"/>
                  </a:lnTo>
                  <a:lnTo>
                    <a:pt x="907" y="1425"/>
                  </a:lnTo>
                  <a:lnTo>
                    <a:pt x="544" y="1425"/>
                  </a:lnTo>
                  <a:lnTo>
                    <a:pt x="544" y="890"/>
                  </a:lnTo>
                  <a:lnTo>
                    <a:pt x="0" y="890"/>
                  </a:lnTo>
                  <a:lnTo>
                    <a:pt x="0" y="534"/>
                  </a:lnTo>
                  <a:lnTo>
                    <a:pt x="544" y="534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0052050" y="1917700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124303" y="1947239"/>
            <a:ext cx="482600" cy="493713"/>
            <a:chOff x="9117013" y="1944688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9117013" y="1944688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9266238" y="2136775"/>
              <a:ext cx="212725" cy="85725"/>
            </a:xfrm>
            <a:custGeom>
              <a:avLst/>
              <a:gdLst>
                <a:gd name="T0" fmla="*/ 152 w 1335"/>
                <a:gd name="T1" fmla="*/ 81 h 533"/>
                <a:gd name="T2" fmla="*/ 94 w 1335"/>
                <a:gd name="T3" fmla="*/ 103 h 533"/>
                <a:gd name="T4" fmla="*/ 66 w 1335"/>
                <a:gd name="T5" fmla="*/ 134 h 533"/>
                <a:gd name="T6" fmla="*/ 62 w 1335"/>
                <a:gd name="T7" fmla="*/ 163 h 533"/>
                <a:gd name="T8" fmla="*/ 86 w 1335"/>
                <a:gd name="T9" fmla="*/ 193 h 533"/>
                <a:gd name="T10" fmla="*/ 144 w 1335"/>
                <a:gd name="T11" fmla="*/ 216 h 533"/>
                <a:gd name="T12" fmla="*/ 242 w 1335"/>
                <a:gd name="T13" fmla="*/ 225 h 533"/>
                <a:gd name="T14" fmla="*/ 478 w 1335"/>
                <a:gd name="T15" fmla="*/ 180 h 533"/>
                <a:gd name="T16" fmla="*/ 372 w 1335"/>
                <a:gd name="T17" fmla="*/ 123 h 533"/>
                <a:gd name="T18" fmla="*/ 271 w 1335"/>
                <a:gd name="T19" fmla="*/ 86 h 533"/>
                <a:gd name="T20" fmla="*/ 1154 w 1335"/>
                <a:gd name="T21" fmla="*/ 77 h 533"/>
                <a:gd name="T22" fmla="*/ 1064 w 1335"/>
                <a:gd name="T23" fmla="*/ 87 h 533"/>
                <a:gd name="T24" fmla="*/ 963 w 1335"/>
                <a:gd name="T25" fmla="*/ 123 h 533"/>
                <a:gd name="T26" fmla="*/ 857 w 1335"/>
                <a:gd name="T27" fmla="*/ 180 h 533"/>
                <a:gd name="T28" fmla="*/ 1093 w 1335"/>
                <a:gd name="T29" fmla="*/ 225 h 533"/>
                <a:gd name="T30" fmla="*/ 1191 w 1335"/>
                <a:gd name="T31" fmla="*/ 216 h 533"/>
                <a:gd name="T32" fmla="*/ 1249 w 1335"/>
                <a:gd name="T33" fmla="*/ 193 h 533"/>
                <a:gd name="T34" fmla="*/ 1273 w 1335"/>
                <a:gd name="T35" fmla="*/ 163 h 533"/>
                <a:gd name="T36" fmla="*/ 1271 w 1335"/>
                <a:gd name="T37" fmla="*/ 135 h 533"/>
                <a:gd name="T38" fmla="*/ 1247 w 1335"/>
                <a:gd name="T39" fmla="*/ 106 h 533"/>
                <a:gd name="T40" fmla="*/ 1201 w 1335"/>
                <a:gd name="T41" fmla="*/ 84 h 533"/>
                <a:gd name="T42" fmla="*/ 168 w 1335"/>
                <a:gd name="T43" fmla="*/ 0 h 533"/>
                <a:gd name="T44" fmla="*/ 272 w 1335"/>
                <a:gd name="T45" fmla="*/ 11 h 533"/>
                <a:gd name="T46" fmla="*/ 369 w 1335"/>
                <a:gd name="T47" fmla="*/ 44 h 533"/>
                <a:gd name="T48" fmla="*/ 464 w 1335"/>
                <a:gd name="T49" fmla="*/ 90 h 533"/>
                <a:gd name="T50" fmla="*/ 550 w 1335"/>
                <a:gd name="T51" fmla="*/ 143 h 533"/>
                <a:gd name="T52" fmla="*/ 618 w 1335"/>
                <a:gd name="T53" fmla="*/ 188 h 533"/>
                <a:gd name="T54" fmla="*/ 659 w 1335"/>
                <a:gd name="T55" fmla="*/ 218 h 533"/>
                <a:gd name="T56" fmla="*/ 669 w 1335"/>
                <a:gd name="T57" fmla="*/ 224 h 533"/>
                <a:gd name="T58" fmla="*/ 697 w 1335"/>
                <a:gd name="T59" fmla="*/ 202 h 533"/>
                <a:gd name="T60" fmla="*/ 751 w 1335"/>
                <a:gd name="T61" fmla="*/ 163 h 533"/>
                <a:gd name="T62" fmla="*/ 825 w 1335"/>
                <a:gd name="T63" fmla="*/ 114 h 533"/>
                <a:gd name="T64" fmla="*/ 912 w 1335"/>
                <a:gd name="T65" fmla="*/ 65 h 533"/>
                <a:gd name="T66" fmla="*/ 1003 w 1335"/>
                <a:gd name="T67" fmla="*/ 26 h 533"/>
                <a:gd name="T68" fmla="*/ 1093 w 1335"/>
                <a:gd name="T69" fmla="*/ 5 h 533"/>
                <a:gd name="T70" fmla="*/ 1196 w 1335"/>
                <a:gd name="T71" fmla="*/ 6 h 533"/>
                <a:gd name="T72" fmla="*/ 1267 w 1335"/>
                <a:gd name="T73" fmla="*/ 26 h 533"/>
                <a:gd name="T74" fmla="*/ 1311 w 1335"/>
                <a:gd name="T75" fmla="*/ 58 h 533"/>
                <a:gd name="T76" fmla="*/ 1332 w 1335"/>
                <a:gd name="T77" fmla="*/ 93 h 533"/>
                <a:gd name="T78" fmla="*/ 1273 w 1335"/>
                <a:gd name="T79" fmla="*/ 481 h 533"/>
                <a:gd name="T80" fmla="*/ 1247 w 1335"/>
                <a:gd name="T81" fmla="*/ 533 h 533"/>
                <a:gd name="T82" fmla="*/ 1160 w 1335"/>
                <a:gd name="T83" fmla="*/ 473 h 533"/>
                <a:gd name="T84" fmla="*/ 1081 w 1335"/>
                <a:gd name="T85" fmla="*/ 417 h 533"/>
                <a:gd name="T86" fmla="*/ 955 w 1335"/>
                <a:gd name="T87" fmla="*/ 373 h 533"/>
                <a:gd name="T88" fmla="*/ 845 w 1335"/>
                <a:gd name="T89" fmla="*/ 377 h 533"/>
                <a:gd name="T90" fmla="*/ 767 w 1335"/>
                <a:gd name="T91" fmla="*/ 407 h 533"/>
                <a:gd name="T92" fmla="*/ 717 w 1335"/>
                <a:gd name="T93" fmla="*/ 443 h 533"/>
                <a:gd name="T94" fmla="*/ 681 w 1335"/>
                <a:gd name="T95" fmla="*/ 429 h 533"/>
                <a:gd name="T96" fmla="*/ 618 w 1335"/>
                <a:gd name="T97" fmla="*/ 389 h 533"/>
                <a:gd name="T98" fmla="*/ 527 w 1335"/>
                <a:gd name="T99" fmla="*/ 356 h 533"/>
                <a:gd name="T100" fmla="*/ 405 w 1335"/>
                <a:gd name="T101" fmla="*/ 351 h 533"/>
                <a:gd name="T102" fmla="*/ 272 w 1335"/>
                <a:gd name="T103" fmla="*/ 391 h 533"/>
                <a:gd name="T104" fmla="*/ 166 w 1335"/>
                <a:gd name="T105" fmla="*/ 458 h 533"/>
                <a:gd name="T106" fmla="*/ 78 w 1335"/>
                <a:gd name="T107" fmla="*/ 522 h 533"/>
                <a:gd name="T108" fmla="*/ 62 w 1335"/>
                <a:gd name="T109" fmla="*/ 481 h 533"/>
                <a:gd name="T110" fmla="*/ 3 w 1335"/>
                <a:gd name="T111" fmla="*/ 93 h 533"/>
                <a:gd name="T112" fmla="*/ 23 w 1335"/>
                <a:gd name="T113" fmla="*/ 56 h 533"/>
                <a:gd name="T114" fmla="*/ 66 w 1335"/>
                <a:gd name="T115" fmla="*/ 22 h 533"/>
                <a:gd name="T116" fmla="*/ 137 w 1335"/>
                <a:gd name="T117" fmla="*/ 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5" h="533">
                  <a:moveTo>
                    <a:pt x="208" y="78"/>
                  </a:moveTo>
                  <a:lnTo>
                    <a:pt x="177" y="78"/>
                  </a:lnTo>
                  <a:lnTo>
                    <a:pt x="152" y="81"/>
                  </a:lnTo>
                  <a:lnTo>
                    <a:pt x="129" y="87"/>
                  </a:lnTo>
                  <a:lnTo>
                    <a:pt x="110" y="94"/>
                  </a:lnTo>
                  <a:lnTo>
                    <a:pt x="94" y="103"/>
                  </a:lnTo>
                  <a:lnTo>
                    <a:pt x="82" y="113"/>
                  </a:lnTo>
                  <a:lnTo>
                    <a:pt x="73" y="123"/>
                  </a:lnTo>
                  <a:lnTo>
                    <a:pt x="66" y="134"/>
                  </a:lnTo>
                  <a:lnTo>
                    <a:pt x="62" y="144"/>
                  </a:lnTo>
                  <a:lnTo>
                    <a:pt x="61" y="153"/>
                  </a:lnTo>
                  <a:lnTo>
                    <a:pt x="62" y="163"/>
                  </a:lnTo>
                  <a:lnTo>
                    <a:pt x="68" y="173"/>
                  </a:lnTo>
                  <a:lnTo>
                    <a:pt x="75" y="183"/>
                  </a:lnTo>
                  <a:lnTo>
                    <a:pt x="86" y="193"/>
                  </a:lnTo>
                  <a:lnTo>
                    <a:pt x="101" y="202"/>
                  </a:lnTo>
                  <a:lnTo>
                    <a:pt x="121" y="209"/>
                  </a:lnTo>
                  <a:lnTo>
                    <a:pt x="144" y="216"/>
                  </a:lnTo>
                  <a:lnTo>
                    <a:pt x="172" y="221"/>
                  </a:lnTo>
                  <a:lnTo>
                    <a:pt x="205" y="224"/>
                  </a:lnTo>
                  <a:lnTo>
                    <a:pt x="242" y="225"/>
                  </a:lnTo>
                  <a:lnTo>
                    <a:pt x="544" y="225"/>
                  </a:lnTo>
                  <a:lnTo>
                    <a:pt x="512" y="202"/>
                  </a:lnTo>
                  <a:lnTo>
                    <a:pt x="478" y="180"/>
                  </a:lnTo>
                  <a:lnTo>
                    <a:pt x="444" y="159"/>
                  </a:lnTo>
                  <a:lnTo>
                    <a:pt x="408" y="140"/>
                  </a:lnTo>
                  <a:lnTo>
                    <a:pt x="372" y="123"/>
                  </a:lnTo>
                  <a:lnTo>
                    <a:pt x="337" y="108"/>
                  </a:lnTo>
                  <a:lnTo>
                    <a:pt x="303" y="95"/>
                  </a:lnTo>
                  <a:lnTo>
                    <a:pt x="271" y="86"/>
                  </a:lnTo>
                  <a:lnTo>
                    <a:pt x="242" y="81"/>
                  </a:lnTo>
                  <a:lnTo>
                    <a:pt x="208" y="78"/>
                  </a:lnTo>
                  <a:close/>
                  <a:moveTo>
                    <a:pt x="1154" y="77"/>
                  </a:moveTo>
                  <a:lnTo>
                    <a:pt x="1125" y="78"/>
                  </a:lnTo>
                  <a:lnTo>
                    <a:pt x="1093" y="81"/>
                  </a:lnTo>
                  <a:lnTo>
                    <a:pt x="1064" y="87"/>
                  </a:lnTo>
                  <a:lnTo>
                    <a:pt x="1032" y="96"/>
                  </a:lnTo>
                  <a:lnTo>
                    <a:pt x="998" y="109"/>
                  </a:lnTo>
                  <a:lnTo>
                    <a:pt x="963" y="123"/>
                  </a:lnTo>
                  <a:lnTo>
                    <a:pt x="927" y="141"/>
                  </a:lnTo>
                  <a:lnTo>
                    <a:pt x="891" y="160"/>
                  </a:lnTo>
                  <a:lnTo>
                    <a:pt x="857" y="180"/>
                  </a:lnTo>
                  <a:lnTo>
                    <a:pt x="823" y="202"/>
                  </a:lnTo>
                  <a:lnTo>
                    <a:pt x="791" y="225"/>
                  </a:lnTo>
                  <a:lnTo>
                    <a:pt x="1093" y="225"/>
                  </a:lnTo>
                  <a:lnTo>
                    <a:pt x="1131" y="224"/>
                  </a:lnTo>
                  <a:lnTo>
                    <a:pt x="1163" y="221"/>
                  </a:lnTo>
                  <a:lnTo>
                    <a:pt x="1191" y="216"/>
                  </a:lnTo>
                  <a:lnTo>
                    <a:pt x="1214" y="209"/>
                  </a:lnTo>
                  <a:lnTo>
                    <a:pt x="1234" y="202"/>
                  </a:lnTo>
                  <a:lnTo>
                    <a:pt x="1249" y="193"/>
                  </a:lnTo>
                  <a:lnTo>
                    <a:pt x="1260" y="183"/>
                  </a:lnTo>
                  <a:lnTo>
                    <a:pt x="1269" y="173"/>
                  </a:lnTo>
                  <a:lnTo>
                    <a:pt x="1273" y="163"/>
                  </a:lnTo>
                  <a:lnTo>
                    <a:pt x="1274" y="153"/>
                  </a:lnTo>
                  <a:lnTo>
                    <a:pt x="1274" y="145"/>
                  </a:lnTo>
                  <a:lnTo>
                    <a:pt x="1271" y="135"/>
                  </a:lnTo>
                  <a:lnTo>
                    <a:pt x="1266" y="126"/>
                  </a:lnTo>
                  <a:lnTo>
                    <a:pt x="1257" y="116"/>
                  </a:lnTo>
                  <a:lnTo>
                    <a:pt x="1247" y="106"/>
                  </a:lnTo>
                  <a:lnTo>
                    <a:pt x="1235" y="97"/>
                  </a:lnTo>
                  <a:lnTo>
                    <a:pt x="1219" y="90"/>
                  </a:lnTo>
                  <a:lnTo>
                    <a:pt x="1201" y="84"/>
                  </a:lnTo>
                  <a:lnTo>
                    <a:pt x="1178" y="80"/>
                  </a:lnTo>
                  <a:lnTo>
                    <a:pt x="1154" y="77"/>
                  </a:lnTo>
                  <a:close/>
                  <a:moveTo>
                    <a:pt x="168" y="0"/>
                  </a:moveTo>
                  <a:lnTo>
                    <a:pt x="203" y="1"/>
                  </a:lnTo>
                  <a:lnTo>
                    <a:pt x="242" y="5"/>
                  </a:lnTo>
                  <a:lnTo>
                    <a:pt x="272" y="11"/>
                  </a:lnTo>
                  <a:lnTo>
                    <a:pt x="304" y="20"/>
                  </a:lnTo>
                  <a:lnTo>
                    <a:pt x="336" y="31"/>
                  </a:lnTo>
                  <a:lnTo>
                    <a:pt x="369" y="44"/>
                  </a:lnTo>
                  <a:lnTo>
                    <a:pt x="402" y="58"/>
                  </a:lnTo>
                  <a:lnTo>
                    <a:pt x="433" y="74"/>
                  </a:lnTo>
                  <a:lnTo>
                    <a:pt x="464" y="90"/>
                  </a:lnTo>
                  <a:lnTo>
                    <a:pt x="494" y="108"/>
                  </a:lnTo>
                  <a:lnTo>
                    <a:pt x="523" y="126"/>
                  </a:lnTo>
                  <a:lnTo>
                    <a:pt x="550" y="143"/>
                  </a:lnTo>
                  <a:lnTo>
                    <a:pt x="575" y="159"/>
                  </a:lnTo>
                  <a:lnTo>
                    <a:pt x="597" y="174"/>
                  </a:lnTo>
                  <a:lnTo>
                    <a:pt x="618" y="188"/>
                  </a:lnTo>
                  <a:lnTo>
                    <a:pt x="635" y="201"/>
                  </a:lnTo>
                  <a:lnTo>
                    <a:pt x="649" y="211"/>
                  </a:lnTo>
                  <a:lnTo>
                    <a:pt x="659" y="218"/>
                  </a:lnTo>
                  <a:lnTo>
                    <a:pt x="665" y="223"/>
                  </a:lnTo>
                  <a:lnTo>
                    <a:pt x="667" y="225"/>
                  </a:lnTo>
                  <a:lnTo>
                    <a:pt x="669" y="224"/>
                  </a:lnTo>
                  <a:lnTo>
                    <a:pt x="675" y="219"/>
                  </a:lnTo>
                  <a:lnTo>
                    <a:pt x="684" y="212"/>
                  </a:lnTo>
                  <a:lnTo>
                    <a:pt x="697" y="202"/>
                  </a:lnTo>
                  <a:lnTo>
                    <a:pt x="712" y="190"/>
                  </a:lnTo>
                  <a:lnTo>
                    <a:pt x="731" y="177"/>
                  </a:lnTo>
                  <a:lnTo>
                    <a:pt x="751" y="163"/>
                  </a:lnTo>
                  <a:lnTo>
                    <a:pt x="774" y="147"/>
                  </a:lnTo>
                  <a:lnTo>
                    <a:pt x="798" y="131"/>
                  </a:lnTo>
                  <a:lnTo>
                    <a:pt x="825" y="114"/>
                  </a:lnTo>
                  <a:lnTo>
                    <a:pt x="853" y="97"/>
                  </a:lnTo>
                  <a:lnTo>
                    <a:pt x="881" y="81"/>
                  </a:lnTo>
                  <a:lnTo>
                    <a:pt x="912" y="65"/>
                  </a:lnTo>
                  <a:lnTo>
                    <a:pt x="942" y="51"/>
                  </a:lnTo>
                  <a:lnTo>
                    <a:pt x="972" y="37"/>
                  </a:lnTo>
                  <a:lnTo>
                    <a:pt x="1003" y="26"/>
                  </a:lnTo>
                  <a:lnTo>
                    <a:pt x="1034" y="16"/>
                  </a:lnTo>
                  <a:lnTo>
                    <a:pt x="1064" y="9"/>
                  </a:lnTo>
                  <a:lnTo>
                    <a:pt x="1093" y="5"/>
                  </a:lnTo>
                  <a:lnTo>
                    <a:pt x="1131" y="2"/>
                  </a:lnTo>
                  <a:lnTo>
                    <a:pt x="1166" y="3"/>
                  </a:lnTo>
                  <a:lnTo>
                    <a:pt x="1196" y="6"/>
                  </a:lnTo>
                  <a:lnTo>
                    <a:pt x="1223" y="11"/>
                  </a:lnTo>
                  <a:lnTo>
                    <a:pt x="1247" y="18"/>
                  </a:lnTo>
                  <a:lnTo>
                    <a:pt x="1267" y="26"/>
                  </a:lnTo>
                  <a:lnTo>
                    <a:pt x="1284" y="36"/>
                  </a:lnTo>
                  <a:lnTo>
                    <a:pt x="1299" y="47"/>
                  </a:lnTo>
                  <a:lnTo>
                    <a:pt x="1311" y="58"/>
                  </a:lnTo>
                  <a:lnTo>
                    <a:pt x="1320" y="70"/>
                  </a:lnTo>
                  <a:lnTo>
                    <a:pt x="1327" y="82"/>
                  </a:lnTo>
                  <a:lnTo>
                    <a:pt x="1332" y="93"/>
                  </a:lnTo>
                  <a:lnTo>
                    <a:pt x="1334" y="104"/>
                  </a:lnTo>
                  <a:lnTo>
                    <a:pt x="1335" y="116"/>
                  </a:lnTo>
                  <a:lnTo>
                    <a:pt x="1273" y="481"/>
                  </a:lnTo>
                  <a:lnTo>
                    <a:pt x="1270" y="498"/>
                  </a:lnTo>
                  <a:lnTo>
                    <a:pt x="1261" y="516"/>
                  </a:lnTo>
                  <a:lnTo>
                    <a:pt x="1247" y="533"/>
                  </a:lnTo>
                  <a:lnTo>
                    <a:pt x="1216" y="512"/>
                  </a:lnTo>
                  <a:lnTo>
                    <a:pt x="1187" y="492"/>
                  </a:lnTo>
                  <a:lnTo>
                    <a:pt x="1160" y="473"/>
                  </a:lnTo>
                  <a:lnTo>
                    <a:pt x="1136" y="455"/>
                  </a:lnTo>
                  <a:lnTo>
                    <a:pt x="1121" y="445"/>
                  </a:lnTo>
                  <a:lnTo>
                    <a:pt x="1081" y="417"/>
                  </a:lnTo>
                  <a:lnTo>
                    <a:pt x="1039" y="396"/>
                  </a:lnTo>
                  <a:lnTo>
                    <a:pt x="997" y="382"/>
                  </a:lnTo>
                  <a:lnTo>
                    <a:pt x="955" y="373"/>
                  </a:lnTo>
                  <a:lnTo>
                    <a:pt x="912" y="370"/>
                  </a:lnTo>
                  <a:lnTo>
                    <a:pt x="877" y="372"/>
                  </a:lnTo>
                  <a:lnTo>
                    <a:pt x="845" y="377"/>
                  </a:lnTo>
                  <a:lnTo>
                    <a:pt x="817" y="385"/>
                  </a:lnTo>
                  <a:lnTo>
                    <a:pt x="790" y="396"/>
                  </a:lnTo>
                  <a:lnTo>
                    <a:pt x="767" y="407"/>
                  </a:lnTo>
                  <a:lnTo>
                    <a:pt x="747" y="419"/>
                  </a:lnTo>
                  <a:lnTo>
                    <a:pt x="731" y="431"/>
                  </a:lnTo>
                  <a:lnTo>
                    <a:pt x="717" y="443"/>
                  </a:lnTo>
                  <a:lnTo>
                    <a:pt x="707" y="453"/>
                  </a:lnTo>
                  <a:lnTo>
                    <a:pt x="696" y="442"/>
                  </a:lnTo>
                  <a:lnTo>
                    <a:pt x="681" y="429"/>
                  </a:lnTo>
                  <a:lnTo>
                    <a:pt x="664" y="416"/>
                  </a:lnTo>
                  <a:lnTo>
                    <a:pt x="642" y="402"/>
                  </a:lnTo>
                  <a:lnTo>
                    <a:pt x="618" y="389"/>
                  </a:lnTo>
                  <a:lnTo>
                    <a:pt x="590" y="376"/>
                  </a:lnTo>
                  <a:lnTo>
                    <a:pt x="559" y="365"/>
                  </a:lnTo>
                  <a:lnTo>
                    <a:pt x="527" y="356"/>
                  </a:lnTo>
                  <a:lnTo>
                    <a:pt x="490" y="351"/>
                  </a:lnTo>
                  <a:lnTo>
                    <a:pt x="450" y="349"/>
                  </a:lnTo>
                  <a:lnTo>
                    <a:pt x="405" y="351"/>
                  </a:lnTo>
                  <a:lnTo>
                    <a:pt x="361" y="359"/>
                  </a:lnTo>
                  <a:lnTo>
                    <a:pt x="317" y="372"/>
                  </a:lnTo>
                  <a:lnTo>
                    <a:pt x="272" y="391"/>
                  </a:lnTo>
                  <a:lnTo>
                    <a:pt x="228" y="414"/>
                  </a:lnTo>
                  <a:lnTo>
                    <a:pt x="185" y="444"/>
                  </a:lnTo>
                  <a:lnTo>
                    <a:pt x="166" y="458"/>
                  </a:lnTo>
                  <a:lnTo>
                    <a:pt x="139" y="478"/>
                  </a:lnTo>
                  <a:lnTo>
                    <a:pt x="111" y="499"/>
                  </a:lnTo>
                  <a:lnTo>
                    <a:pt x="78" y="522"/>
                  </a:lnTo>
                  <a:lnTo>
                    <a:pt x="70" y="508"/>
                  </a:lnTo>
                  <a:lnTo>
                    <a:pt x="64" y="494"/>
                  </a:lnTo>
                  <a:lnTo>
                    <a:pt x="62" y="481"/>
                  </a:lnTo>
                  <a:lnTo>
                    <a:pt x="0" y="116"/>
                  </a:lnTo>
                  <a:lnTo>
                    <a:pt x="1" y="104"/>
                  </a:lnTo>
                  <a:lnTo>
                    <a:pt x="3" y="93"/>
                  </a:lnTo>
                  <a:lnTo>
                    <a:pt x="8" y="81"/>
                  </a:lnTo>
                  <a:lnTo>
                    <a:pt x="14" y="68"/>
                  </a:lnTo>
                  <a:lnTo>
                    <a:pt x="23" y="56"/>
                  </a:lnTo>
                  <a:lnTo>
                    <a:pt x="35" y="44"/>
                  </a:lnTo>
                  <a:lnTo>
                    <a:pt x="49" y="33"/>
                  </a:lnTo>
                  <a:lnTo>
                    <a:pt x="66" y="22"/>
                  </a:lnTo>
                  <a:lnTo>
                    <a:pt x="87" y="14"/>
                  </a:lnTo>
                  <a:lnTo>
                    <a:pt x="111" y="7"/>
                  </a:lnTo>
                  <a:lnTo>
                    <a:pt x="137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0"/>
            <p:cNvSpPr>
              <a:spLocks noEditPoints="1"/>
            </p:cNvSpPr>
            <p:nvPr/>
          </p:nvSpPr>
          <p:spPr bwMode="auto">
            <a:xfrm>
              <a:off x="9385301" y="2206625"/>
              <a:ext cx="128588" cy="134938"/>
            </a:xfrm>
            <a:custGeom>
              <a:avLst/>
              <a:gdLst>
                <a:gd name="T0" fmla="*/ 150 w 806"/>
                <a:gd name="T1" fmla="*/ 75 h 853"/>
                <a:gd name="T2" fmla="*/ 155 w 806"/>
                <a:gd name="T3" fmla="*/ 96 h 853"/>
                <a:gd name="T4" fmla="*/ 201 w 806"/>
                <a:gd name="T5" fmla="*/ 122 h 853"/>
                <a:gd name="T6" fmla="*/ 272 w 806"/>
                <a:gd name="T7" fmla="*/ 160 h 853"/>
                <a:gd name="T8" fmla="*/ 346 w 806"/>
                <a:gd name="T9" fmla="*/ 218 h 853"/>
                <a:gd name="T10" fmla="*/ 441 w 806"/>
                <a:gd name="T11" fmla="*/ 280 h 853"/>
                <a:gd name="T12" fmla="*/ 542 w 806"/>
                <a:gd name="T13" fmla="*/ 306 h 853"/>
                <a:gd name="T14" fmla="*/ 630 w 806"/>
                <a:gd name="T15" fmla="*/ 303 h 853"/>
                <a:gd name="T16" fmla="*/ 595 w 806"/>
                <a:gd name="T17" fmla="*/ 290 h 853"/>
                <a:gd name="T18" fmla="*/ 494 w 806"/>
                <a:gd name="T19" fmla="*/ 256 h 853"/>
                <a:gd name="T20" fmla="*/ 385 w 806"/>
                <a:gd name="T21" fmla="*/ 179 h 853"/>
                <a:gd name="T22" fmla="*/ 306 w 806"/>
                <a:gd name="T23" fmla="*/ 115 h 853"/>
                <a:gd name="T24" fmla="*/ 232 w 806"/>
                <a:gd name="T25" fmla="*/ 76 h 853"/>
                <a:gd name="T26" fmla="*/ 173 w 806"/>
                <a:gd name="T27" fmla="*/ 65 h 853"/>
                <a:gd name="T28" fmla="*/ 231 w 806"/>
                <a:gd name="T29" fmla="*/ 10 h 853"/>
                <a:gd name="T30" fmla="*/ 336 w 806"/>
                <a:gd name="T31" fmla="*/ 63 h 853"/>
                <a:gd name="T32" fmla="*/ 411 w 806"/>
                <a:gd name="T33" fmla="*/ 117 h 853"/>
                <a:gd name="T34" fmla="*/ 508 w 806"/>
                <a:gd name="T35" fmla="*/ 181 h 853"/>
                <a:gd name="T36" fmla="*/ 619 w 806"/>
                <a:gd name="T37" fmla="*/ 236 h 853"/>
                <a:gd name="T38" fmla="*/ 733 w 806"/>
                <a:gd name="T39" fmla="*/ 265 h 853"/>
                <a:gd name="T40" fmla="*/ 805 w 806"/>
                <a:gd name="T41" fmla="*/ 264 h 853"/>
                <a:gd name="T42" fmla="*/ 785 w 806"/>
                <a:gd name="T43" fmla="*/ 296 h 853"/>
                <a:gd name="T44" fmla="*/ 740 w 806"/>
                <a:gd name="T45" fmla="*/ 360 h 853"/>
                <a:gd name="T46" fmla="*/ 670 w 806"/>
                <a:gd name="T47" fmla="*/ 448 h 853"/>
                <a:gd name="T48" fmla="*/ 576 w 806"/>
                <a:gd name="T49" fmla="*/ 553 h 853"/>
                <a:gd name="T50" fmla="*/ 508 w 806"/>
                <a:gd name="T51" fmla="*/ 628 h 853"/>
                <a:gd name="T52" fmla="*/ 535 w 806"/>
                <a:gd name="T53" fmla="*/ 668 h 853"/>
                <a:gd name="T54" fmla="*/ 535 w 806"/>
                <a:gd name="T55" fmla="*/ 728 h 853"/>
                <a:gd name="T56" fmla="*/ 496 w 806"/>
                <a:gd name="T57" fmla="*/ 777 h 853"/>
                <a:gd name="T58" fmla="*/ 436 w 806"/>
                <a:gd name="T59" fmla="*/ 790 h 853"/>
                <a:gd name="T60" fmla="*/ 379 w 806"/>
                <a:gd name="T61" fmla="*/ 764 h 853"/>
                <a:gd name="T62" fmla="*/ 333 w 806"/>
                <a:gd name="T63" fmla="*/ 766 h 853"/>
                <a:gd name="T64" fmla="*/ 258 w 806"/>
                <a:gd name="T65" fmla="*/ 819 h 853"/>
                <a:gd name="T66" fmla="*/ 213 w 806"/>
                <a:gd name="T67" fmla="*/ 848 h 853"/>
                <a:gd name="T68" fmla="*/ 209 w 806"/>
                <a:gd name="T69" fmla="*/ 816 h 853"/>
                <a:gd name="T70" fmla="*/ 190 w 806"/>
                <a:gd name="T71" fmla="*/ 702 h 853"/>
                <a:gd name="T72" fmla="*/ 138 w 806"/>
                <a:gd name="T73" fmla="*/ 589 h 853"/>
                <a:gd name="T74" fmla="*/ 73 w 806"/>
                <a:gd name="T75" fmla="*/ 486 h 853"/>
                <a:gd name="T76" fmla="*/ 48 w 806"/>
                <a:gd name="T77" fmla="*/ 384 h 853"/>
                <a:gd name="T78" fmla="*/ 65 w 806"/>
                <a:gd name="T79" fmla="*/ 253 h 853"/>
                <a:gd name="T80" fmla="*/ 37 w 806"/>
                <a:gd name="T81" fmla="*/ 136 h 853"/>
                <a:gd name="T82" fmla="*/ 2 w 806"/>
                <a:gd name="T83" fmla="*/ 67 h 853"/>
                <a:gd name="T84" fmla="*/ 38 w 806"/>
                <a:gd name="T85" fmla="*/ 38 h 853"/>
                <a:gd name="T86" fmla="*/ 109 w 806"/>
                <a:gd name="T87" fmla="*/ 7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6" h="853">
                  <a:moveTo>
                    <a:pt x="173" y="65"/>
                  </a:moveTo>
                  <a:lnTo>
                    <a:pt x="160" y="68"/>
                  </a:lnTo>
                  <a:lnTo>
                    <a:pt x="150" y="75"/>
                  </a:lnTo>
                  <a:lnTo>
                    <a:pt x="145" y="82"/>
                  </a:lnTo>
                  <a:lnTo>
                    <a:pt x="148" y="89"/>
                  </a:lnTo>
                  <a:lnTo>
                    <a:pt x="155" y="96"/>
                  </a:lnTo>
                  <a:lnTo>
                    <a:pt x="166" y="104"/>
                  </a:lnTo>
                  <a:lnTo>
                    <a:pt x="182" y="113"/>
                  </a:lnTo>
                  <a:lnTo>
                    <a:pt x="201" y="122"/>
                  </a:lnTo>
                  <a:lnTo>
                    <a:pt x="222" y="133"/>
                  </a:lnTo>
                  <a:lnTo>
                    <a:pt x="246" y="146"/>
                  </a:lnTo>
                  <a:lnTo>
                    <a:pt x="272" y="160"/>
                  </a:lnTo>
                  <a:lnTo>
                    <a:pt x="296" y="178"/>
                  </a:lnTo>
                  <a:lnTo>
                    <a:pt x="322" y="197"/>
                  </a:lnTo>
                  <a:lnTo>
                    <a:pt x="346" y="218"/>
                  </a:lnTo>
                  <a:lnTo>
                    <a:pt x="376" y="244"/>
                  </a:lnTo>
                  <a:lnTo>
                    <a:pt x="408" y="264"/>
                  </a:lnTo>
                  <a:lnTo>
                    <a:pt x="441" y="280"/>
                  </a:lnTo>
                  <a:lnTo>
                    <a:pt x="475" y="293"/>
                  </a:lnTo>
                  <a:lnTo>
                    <a:pt x="509" y="301"/>
                  </a:lnTo>
                  <a:lnTo>
                    <a:pt x="542" y="306"/>
                  </a:lnTo>
                  <a:lnTo>
                    <a:pt x="575" y="308"/>
                  </a:lnTo>
                  <a:lnTo>
                    <a:pt x="604" y="307"/>
                  </a:lnTo>
                  <a:lnTo>
                    <a:pt x="630" y="303"/>
                  </a:lnTo>
                  <a:lnTo>
                    <a:pt x="653" y="297"/>
                  </a:lnTo>
                  <a:lnTo>
                    <a:pt x="626" y="295"/>
                  </a:lnTo>
                  <a:lnTo>
                    <a:pt x="595" y="290"/>
                  </a:lnTo>
                  <a:lnTo>
                    <a:pt x="564" y="283"/>
                  </a:lnTo>
                  <a:lnTo>
                    <a:pt x="529" y="272"/>
                  </a:lnTo>
                  <a:lnTo>
                    <a:pt x="494" y="256"/>
                  </a:lnTo>
                  <a:lnTo>
                    <a:pt x="458" y="236"/>
                  </a:lnTo>
                  <a:lnTo>
                    <a:pt x="421" y="211"/>
                  </a:lnTo>
                  <a:lnTo>
                    <a:pt x="385" y="179"/>
                  </a:lnTo>
                  <a:lnTo>
                    <a:pt x="360" y="154"/>
                  </a:lnTo>
                  <a:lnTo>
                    <a:pt x="333" y="133"/>
                  </a:lnTo>
                  <a:lnTo>
                    <a:pt x="306" y="115"/>
                  </a:lnTo>
                  <a:lnTo>
                    <a:pt x="281" y="99"/>
                  </a:lnTo>
                  <a:lnTo>
                    <a:pt x="255" y="86"/>
                  </a:lnTo>
                  <a:lnTo>
                    <a:pt x="232" y="76"/>
                  </a:lnTo>
                  <a:lnTo>
                    <a:pt x="210" y="69"/>
                  </a:lnTo>
                  <a:lnTo>
                    <a:pt x="191" y="66"/>
                  </a:lnTo>
                  <a:lnTo>
                    <a:pt x="173" y="65"/>
                  </a:lnTo>
                  <a:close/>
                  <a:moveTo>
                    <a:pt x="166" y="0"/>
                  </a:moveTo>
                  <a:lnTo>
                    <a:pt x="198" y="2"/>
                  </a:lnTo>
                  <a:lnTo>
                    <a:pt x="231" y="10"/>
                  </a:lnTo>
                  <a:lnTo>
                    <a:pt x="264" y="22"/>
                  </a:lnTo>
                  <a:lnTo>
                    <a:pt x="299" y="39"/>
                  </a:lnTo>
                  <a:lnTo>
                    <a:pt x="336" y="63"/>
                  </a:lnTo>
                  <a:lnTo>
                    <a:pt x="358" y="79"/>
                  </a:lnTo>
                  <a:lnTo>
                    <a:pt x="383" y="97"/>
                  </a:lnTo>
                  <a:lnTo>
                    <a:pt x="411" y="117"/>
                  </a:lnTo>
                  <a:lnTo>
                    <a:pt x="442" y="138"/>
                  </a:lnTo>
                  <a:lnTo>
                    <a:pt x="473" y="159"/>
                  </a:lnTo>
                  <a:lnTo>
                    <a:pt x="508" y="181"/>
                  </a:lnTo>
                  <a:lnTo>
                    <a:pt x="544" y="201"/>
                  </a:lnTo>
                  <a:lnTo>
                    <a:pt x="581" y="220"/>
                  </a:lnTo>
                  <a:lnTo>
                    <a:pt x="619" y="236"/>
                  </a:lnTo>
                  <a:lnTo>
                    <a:pt x="657" y="249"/>
                  </a:lnTo>
                  <a:lnTo>
                    <a:pt x="695" y="259"/>
                  </a:lnTo>
                  <a:lnTo>
                    <a:pt x="733" y="265"/>
                  </a:lnTo>
                  <a:lnTo>
                    <a:pt x="771" y="266"/>
                  </a:lnTo>
                  <a:lnTo>
                    <a:pt x="806" y="262"/>
                  </a:lnTo>
                  <a:lnTo>
                    <a:pt x="805" y="264"/>
                  </a:lnTo>
                  <a:lnTo>
                    <a:pt x="801" y="270"/>
                  </a:lnTo>
                  <a:lnTo>
                    <a:pt x="794" y="281"/>
                  </a:lnTo>
                  <a:lnTo>
                    <a:pt x="785" y="296"/>
                  </a:lnTo>
                  <a:lnTo>
                    <a:pt x="773" y="314"/>
                  </a:lnTo>
                  <a:lnTo>
                    <a:pt x="758" y="335"/>
                  </a:lnTo>
                  <a:lnTo>
                    <a:pt x="740" y="360"/>
                  </a:lnTo>
                  <a:lnTo>
                    <a:pt x="719" y="387"/>
                  </a:lnTo>
                  <a:lnTo>
                    <a:pt x="697" y="416"/>
                  </a:lnTo>
                  <a:lnTo>
                    <a:pt x="670" y="448"/>
                  </a:lnTo>
                  <a:lnTo>
                    <a:pt x="642" y="481"/>
                  </a:lnTo>
                  <a:lnTo>
                    <a:pt x="611" y="517"/>
                  </a:lnTo>
                  <a:lnTo>
                    <a:pt x="576" y="553"/>
                  </a:lnTo>
                  <a:lnTo>
                    <a:pt x="539" y="590"/>
                  </a:lnTo>
                  <a:lnTo>
                    <a:pt x="503" y="625"/>
                  </a:lnTo>
                  <a:lnTo>
                    <a:pt x="508" y="628"/>
                  </a:lnTo>
                  <a:lnTo>
                    <a:pt x="512" y="632"/>
                  </a:lnTo>
                  <a:lnTo>
                    <a:pt x="526" y="649"/>
                  </a:lnTo>
                  <a:lnTo>
                    <a:pt x="535" y="668"/>
                  </a:lnTo>
                  <a:lnTo>
                    <a:pt x="539" y="688"/>
                  </a:lnTo>
                  <a:lnTo>
                    <a:pt x="539" y="709"/>
                  </a:lnTo>
                  <a:lnTo>
                    <a:pt x="535" y="728"/>
                  </a:lnTo>
                  <a:lnTo>
                    <a:pt x="526" y="747"/>
                  </a:lnTo>
                  <a:lnTo>
                    <a:pt x="512" y="764"/>
                  </a:lnTo>
                  <a:lnTo>
                    <a:pt x="496" y="777"/>
                  </a:lnTo>
                  <a:lnTo>
                    <a:pt x="477" y="786"/>
                  </a:lnTo>
                  <a:lnTo>
                    <a:pt x="456" y="790"/>
                  </a:lnTo>
                  <a:lnTo>
                    <a:pt x="436" y="790"/>
                  </a:lnTo>
                  <a:lnTo>
                    <a:pt x="415" y="786"/>
                  </a:lnTo>
                  <a:lnTo>
                    <a:pt x="396" y="777"/>
                  </a:lnTo>
                  <a:lnTo>
                    <a:pt x="379" y="764"/>
                  </a:lnTo>
                  <a:lnTo>
                    <a:pt x="370" y="754"/>
                  </a:lnTo>
                  <a:lnTo>
                    <a:pt x="364" y="743"/>
                  </a:lnTo>
                  <a:lnTo>
                    <a:pt x="333" y="766"/>
                  </a:lnTo>
                  <a:lnTo>
                    <a:pt x="305" y="787"/>
                  </a:lnTo>
                  <a:lnTo>
                    <a:pt x="280" y="804"/>
                  </a:lnTo>
                  <a:lnTo>
                    <a:pt x="258" y="819"/>
                  </a:lnTo>
                  <a:lnTo>
                    <a:pt x="240" y="831"/>
                  </a:lnTo>
                  <a:lnTo>
                    <a:pt x="224" y="841"/>
                  </a:lnTo>
                  <a:lnTo>
                    <a:pt x="213" y="848"/>
                  </a:lnTo>
                  <a:lnTo>
                    <a:pt x="207" y="852"/>
                  </a:lnTo>
                  <a:lnTo>
                    <a:pt x="205" y="853"/>
                  </a:lnTo>
                  <a:lnTo>
                    <a:pt x="209" y="816"/>
                  </a:lnTo>
                  <a:lnTo>
                    <a:pt x="207" y="779"/>
                  </a:lnTo>
                  <a:lnTo>
                    <a:pt x="201" y="741"/>
                  </a:lnTo>
                  <a:lnTo>
                    <a:pt x="190" y="702"/>
                  </a:lnTo>
                  <a:lnTo>
                    <a:pt x="175" y="663"/>
                  </a:lnTo>
                  <a:lnTo>
                    <a:pt x="159" y="626"/>
                  </a:lnTo>
                  <a:lnTo>
                    <a:pt x="138" y="589"/>
                  </a:lnTo>
                  <a:lnTo>
                    <a:pt x="118" y="554"/>
                  </a:lnTo>
                  <a:lnTo>
                    <a:pt x="95" y="520"/>
                  </a:lnTo>
                  <a:lnTo>
                    <a:pt x="73" y="486"/>
                  </a:lnTo>
                  <a:lnTo>
                    <a:pt x="51" y="457"/>
                  </a:lnTo>
                  <a:lnTo>
                    <a:pt x="31" y="429"/>
                  </a:lnTo>
                  <a:lnTo>
                    <a:pt x="48" y="384"/>
                  </a:lnTo>
                  <a:lnTo>
                    <a:pt x="58" y="339"/>
                  </a:lnTo>
                  <a:lnTo>
                    <a:pt x="65" y="296"/>
                  </a:lnTo>
                  <a:lnTo>
                    <a:pt x="65" y="253"/>
                  </a:lnTo>
                  <a:lnTo>
                    <a:pt x="59" y="213"/>
                  </a:lnTo>
                  <a:lnTo>
                    <a:pt x="50" y="173"/>
                  </a:lnTo>
                  <a:lnTo>
                    <a:pt x="37" y="136"/>
                  </a:lnTo>
                  <a:lnTo>
                    <a:pt x="20" y="101"/>
                  </a:lnTo>
                  <a:lnTo>
                    <a:pt x="0" y="69"/>
                  </a:lnTo>
                  <a:lnTo>
                    <a:pt x="2" y="67"/>
                  </a:lnTo>
                  <a:lnTo>
                    <a:pt x="3" y="65"/>
                  </a:lnTo>
                  <a:lnTo>
                    <a:pt x="19" y="51"/>
                  </a:lnTo>
                  <a:lnTo>
                    <a:pt x="38" y="38"/>
                  </a:lnTo>
                  <a:lnTo>
                    <a:pt x="59" y="26"/>
                  </a:lnTo>
                  <a:lnTo>
                    <a:pt x="83" y="16"/>
                  </a:lnTo>
                  <a:lnTo>
                    <a:pt x="109" y="7"/>
                  </a:lnTo>
                  <a:lnTo>
                    <a:pt x="136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1"/>
            <p:cNvSpPr>
              <a:spLocks noEditPoints="1"/>
            </p:cNvSpPr>
            <p:nvPr/>
          </p:nvSpPr>
          <p:spPr bwMode="auto">
            <a:xfrm>
              <a:off x="9202738" y="2201863"/>
              <a:ext cx="184150" cy="179388"/>
            </a:xfrm>
            <a:custGeom>
              <a:avLst/>
              <a:gdLst>
                <a:gd name="T0" fmla="*/ 785 w 1153"/>
                <a:gd name="T1" fmla="*/ 94 h 1130"/>
                <a:gd name="T2" fmla="*/ 706 w 1153"/>
                <a:gd name="T3" fmla="*/ 127 h 1130"/>
                <a:gd name="T4" fmla="*/ 618 w 1153"/>
                <a:gd name="T5" fmla="*/ 185 h 1130"/>
                <a:gd name="T6" fmla="*/ 517 w 1153"/>
                <a:gd name="T7" fmla="*/ 275 h 1130"/>
                <a:gd name="T8" fmla="*/ 390 w 1153"/>
                <a:gd name="T9" fmla="*/ 351 h 1130"/>
                <a:gd name="T10" fmla="*/ 272 w 1153"/>
                <a:gd name="T11" fmla="*/ 387 h 1130"/>
                <a:gd name="T12" fmla="*/ 230 w 1153"/>
                <a:gd name="T13" fmla="*/ 401 h 1130"/>
                <a:gd name="T14" fmla="*/ 323 w 1153"/>
                <a:gd name="T15" fmla="*/ 408 h 1130"/>
                <a:gd name="T16" fmla="*/ 433 w 1153"/>
                <a:gd name="T17" fmla="*/ 391 h 1130"/>
                <a:gd name="T18" fmla="*/ 544 w 1153"/>
                <a:gd name="T19" fmla="*/ 341 h 1130"/>
                <a:gd name="T20" fmla="*/ 642 w 1153"/>
                <a:gd name="T21" fmla="*/ 262 h 1130"/>
                <a:gd name="T22" fmla="*/ 734 w 1153"/>
                <a:gd name="T23" fmla="*/ 200 h 1130"/>
                <a:gd name="T24" fmla="*/ 816 w 1153"/>
                <a:gd name="T25" fmla="*/ 156 h 1130"/>
                <a:gd name="T26" fmla="*/ 868 w 1153"/>
                <a:gd name="T27" fmla="*/ 125 h 1130"/>
                <a:gd name="T28" fmla="*/ 872 w 1153"/>
                <a:gd name="T29" fmla="*/ 99 h 1130"/>
                <a:gd name="T30" fmla="*/ 828 w 1153"/>
                <a:gd name="T31" fmla="*/ 86 h 1130"/>
                <a:gd name="T32" fmla="*/ 920 w 1153"/>
                <a:gd name="T33" fmla="*/ 8 h 1130"/>
                <a:gd name="T34" fmla="*/ 1003 w 1153"/>
                <a:gd name="T35" fmla="*/ 40 h 1130"/>
                <a:gd name="T36" fmla="*/ 1065 w 1153"/>
                <a:gd name="T37" fmla="*/ 86 h 1130"/>
                <a:gd name="T38" fmla="*/ 1112 w 1153"/>
                <a:gd name="T39" fmla="*/ 146 h 1130"/>
                <a:gd name="T40" fmla="*/ 1145 w 1153"/>
                <a:gd name="T41" fmla="*/ 228 h 1130"/>
                <a:gd name="T42" fmla="*/ 1151 w 1153"/>
                <a:gd name="T43" fmla="*/ 326 h 1130"/>
                <a:gd name="T44" fmla="*/ 1118 w 1153"/>
                <a:gd name="T45" fmla="*/ 438 h 1130"/>
                <a:gd name="T46" fmla="*/ 1050 w 1153"/>
                <a:gd name="T47" fmla="*/ 543 h 1130"/>
                <a:gd name="T48" fmla="*/ 980 w 1153"/>
                <a:gd name="T49" fmla="*/ 635 h 1130"/>
                <a:gd name="T50" fmla="*/ 905 w 1153"/>
                <a:gd name="T51" fmla="*/ 748 h 1130"/>
                <a:gd name="T52" fmla="*/ 839 w 1153"/>
                <a:gd name="T53" fmla="*/ 874 h 1130"/>
                <a:gd name="T54" fmla="*/ 799 w 1153"/>
                <a:gd name="T55" fmla="*/ 1003 h 1130"/>
                <a:gd name="T56" fmla="*/ 799 w 1153"/>
                <a:gd name="T57" fmla="*/ 1130 h 1130"/>
                <a:gd name="T58" fmla="*/ 777 w 1153"/>
                <a:gd name="T59" fmla="*/ 1117 h 1130"/>
                <a:gd name="T60" fmla="*/ 716 w 1153"/>
                <a:gd name="T61" fmla="*/ 1078 h 1130"/>
                <a:gd name="T62" fmla="*/ 624 w 1153"/>
                <a:gd name="T63" fmla="*/ 1012 h 1130"/>
                <a:gd name="T64" fmla="*/ 568 w 1153"/>
                <a:gd name="T65" fmla="*/ 1012 h 1130"/>
                <a:gd name="T66" fmla="*/ 503 w 1153"/>
                <a:gd name="T67" fmla="*/ 1046 h 1130"/>
                <a:gd name="T68" fmla="*/ 432 w 1153"/>
                <a:gd name="T69" fmla="*/ 1040 h 1130"/>
                <a:gd name="T70" fmla="*/ 374 w 1153"/>
                <a:gd name="T71" fmla="*/ 992 h 1130"/>
                <a:gd name="T72" fmla="*/ 354 w 1153"/>
                <a:gd name="T73" fmla="*/ 925 h 1130"/>
                <a:gd name="T74" fmla="*/ 374 w 1153"/>
                <a:gd name="T75" fmla="*/ 857 h 1130"/>
                <a:gd name="T76" fmla="*/ 403 w 1153"/>
                <a:gd name="T77" fmla="*/ 828 h 1130"/>
                <a:gd name="T78" fmla="*/ 313 w 1153"/>
                <a:gd name="T79" fmla="*/ 739 h 1130"/>
                <a:gd name="T80" fmla="*/ 200 w 1153"/>
                <a:gd name="T81" fmla="*/ 615 h 1130"/>
                <a:gd name="T82" fmla="*/ 113 w 1153"/>
                <a:gd name="T83" fmla="*/ 507 h 1130"/>
                <a:gd name="T84" fmla="*/ 50 w 1153"/>
                <a:gd name="T85" fmla="*/ 423 h 1130"/>
                <a:gd name="T86" fmla="*/ 12 w 1153"/>
                <a:gd name="T87" fmla="*/ 367 h 1130"/>
                <a:gd name="T88" fmla="*/ 0 w 1153"/>
                <a:gd name="T89" fmla="*/ 346 h 1130"/>
                <a:gd name="T90" fmla="*/ 130 w 1153"/>
                <a:gd name="T91" fmla="*/ 346 h 1130"/>
                <a:gd name="T92" fmla="*/ 262 w 1153"/>
                <a:gd name="T93" fmla="*/ 307 h 1130"/>
                <a:gd name="T94" fmla="*/ 391 w 1153"/>
                <a:gd name="T95" fmla="*/ 243 h 1130"/>
                <a:gd name="T96" fmla="*/ 505 w 1153"/>
                <a:gd name="T97" fmla="*/ 169 h 1130"/>
                <a:gd name="T98" fmla="*/ 600 w 1153"/>
                <a:gd name="T99" fmla="*/ 102 h 1130"/>
                <a:gd name="T100" fmla="*/ 706 w 1153"/>
                <a:gd name="T101" fmla="*/ 34 h 1130"/>
                <a:gd name="T102" fmla="*/ 820 w 1153"/>
                <a:gd name="T103" fmla="*/ 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3" h="1130">
                  <a:moveTo>
                    <a:pt x="828" y="86"/>
                  </a:moveTo>
                  <a:lnTo>
                    <a:pt x="809" y="88"/>
                  </a:lnTo>
                  <a:lnTo>
                    <a:pt x="785" y="94"/>
                  </a:lnTo>
                  <a:lnTo>
                    <a:pt x="761" y="102"/>
                  </a:lnTo>
                  <a:lnTo>
                    <a:pt x="734" y="113"/>
                  </a:lnTo>
                  <a:lnTo>
                    <a:pt x="706" y="127"/>
                  </a:lnTo>
                  <a:lnTo>
                    <a:pt x="678" y="144"/>
                  </a:lnTo>
                  <a:lnTo>
                    <a:pt x="648" y="163"/>
                  </a:lnTo>
                  <a:lnTo>
                    <a:pt x="618" y="185"/>
                  </a:lnTo>
                  <a:lnTo>
                    <a:pt x="588" y="210"/>
                  </a:lnTo>
                  <a:lnTo>
                    <a:pt x="559" y="237"/>
                  </a:lnTo>
                  <a:lnTo>
                    <a:pt x="517" y="275"/>
                  </a:lnTo>
                  <a:lnTo>
                    <a:pt x="475" y="306"/>
                  </a:lnTo>
                  <a:lnTo>
                    <a:pt x="432" y="331"/>
                  </a:lnTo>
                  <a:lnTo>
                    <a:pt x="390" y="351"/>
                  </a:lnTo>
                  <a:lnTo>
                    <a:pt x="349" y="368"/>
                  </a:lnTo>
                  <a:lnTo>
                    <a:pt x="309" y="379"/>
                  </a:lnTo>
                  <a:lnTo>
                    <a:pt x="272" y="387"/>
                  </a:lnTo>
                  <a:lnTo>
                    <a:pt x="237" y="392"/>
                  </a:lnTo>
                  <a:lnTo>
                    <a:pt x="205" y="394"/>
                  </a:lnTo>
                  <a:lnTo>
                    <a:pt x="230" y="401"/>
                  </a:lnTo>
                  <a:lnTo>
                    <a:pt x="257" y="406"/>
                  </a:lnTo>
                  <a:lnTo>
                    <a:pt x="289" y="408"/>
                  </a:lnTo>
                  <a:lnTo>
                    <a:pt x="323" y="408"/>
                  </a:lnTo>
                  <a:lnTo>
                    <a:pt x="358" y="405"/>
                  </a:lnTo>
                  <a:lnTo>
                    <a:pt x="395" y="400"/>
                  </a:lnTo>
                  <a:lnTo>
                    <a:pt x="433" y="391"/>
                  </a:lnTo>
                  <a:lnTo>
                    <a:pt x="471" y="378"/>
                  </a:lnTo>
                  <a:lnTo>
                    <a:pt x="507" y="362"/>
                  </a:lnTo>
                  <a:lnTo>
                    <a:pt x="544" y="341"/>
                  </a:lnTo>
                  <a:lnTo>
                    <a:pt x="579" y="317"/>
                  </a:lnTo>
                  <a:lnTo>
                    <a:pt x="612" y="289"/>
                  </a:lnTo>
                  <a:lnTo>
                    <a:pt x="642" y="262"/>
                  </a:lnTo>
                  <a:lnTo>
                    <a:pt x="672" y="239"/>
                  </a:lnTo>
                  <a:lnTo>
                    <a:pt x="703" y="218"/>
                  </a:lnTo>
                  <a:lnTo>
                    <a:pt x="734" y="200"/>
                  </a:lnTo>
                  <a:lnTo>
                    <a:pt x="763" y="183"/>
                  </a:lnTo>
                  <a:lnTo>
                    <a:pt x="790" y="168"/>
                  </a:lnTo>
                  <a:lnTo>
                    <a:pt x="816" y="156"/>
                  </a:lnTo>
                  <a:lnTo>
                    <a:pt x="837" y="145"/>
                  </a:lnTo>
                  <a:lnTo>
                    <a:pt x="855" y="135"/>
                  </a:lnTo>
                  <a:lnTo>
                    <a:pt x="868" y="125"/>
                  </a:lnTo>
                  <a:lnTo>
                    <a:pt x="875" y="116"/>
                  </a:lnTo>
                  <a:lnTo>
                    <a:pt x="877" y="108"/>
                  </a:lnTo>
                  <a:lnTo>
                    <a:pt x="872" y="99"/>
                  </a:lnTo>
                  <a:lnTo>
                    <a:pt x="861" y="91"/>
                  </a:lnTo>
                  <a:lnTo>
                    <a:pt x="847" y="87"/>
                  </a:lnTo>
                  <a:lnTo>
                    <a:pt x="828" y="86"/>
                  </a:lnTo>
                  <a:close/>
                  <a:moveTo>
                    <a:pt x="856" y="0"/>
                  </a:moveTo>
                  <a:lnTo>
                    <a:pt x="889" y="2"/>
                  </a:lnTo>
                  <a:lnTo>
                    <a:pt x="920" y="8"/>
                  </a:lnTo>
                  <a:lnTo>
                    <a:pt x="950" y="16"/>
                  </a:lnTo>
                  <a:lnTo>
                    <a:pt x="978" y="27"/>
                  </a:lnTo>
                  <a:lnTo>
                    <a:pt x="1003" y="40"/>
                  </a:lnTo>
                  <a:lnTo>
                    <a:pt x="1026" y="55"/>
                  </a:lnTo>
                  <a:lnTo>
                    <a:pt x="1047" y="70"/>
                  </a:lnTo>
                  <a:lnTo>
                    <a:pt x="1065" y="86"/>
                  </a:lnTo>
                  <a:lnTo>
                    <a:pt x="1081" y="103"/>
                  </a:lnTo>
                  <a:lnTo>
                    <a:pt x="1098" y="124"/>
                  </a:lnTo>
                  <a:lnTo>
                    <a:pt x="1112" y="146"/>
                  </a:lnTo>
                  <a:lnTo>
                    <a:pt x="1125" y="171"/>
                  </a:lnTo>
                  <a:lnTo>
                    <a:pt x="1137" y="199"/>
                  </a:lnTo>
                  <a:lnTo>
                    <a:pt x="1145" y="228"/>
                  </a:lnTo>
                  <a:lnTo>
                    <a:pt x="1151" y="259"/>
                  </a:lnTo>
                  <a:lnTo>
                    <a:pt x="1153" y="292"/>
                  </a:lnTo>
                  <a:lnTo>
                    <a:pt x="1151" y="326"/>
                  </a:lnTo>
                  <a:lnTo>
                    <a:pt x="1145" y="363"/>
                  </a:lnTo>
                  <a:lnTo>
                    <a:pt x="1135" y="400"/>
                  </a:lnTo>
                  <a:lnTo>
                    <a:pt x="1118" y="438"/>
                  </a:lnTo>
                  <a:lnTo>
                    <a:pt x="1097" y="477"/>
                  </a:lnTo>
                  <a:lnTo>
                    <a:pt x="1069" y="517"/>
                  </a:lnTo>
                  <a:lnTo>
                    <a:pt x="1050" y="543"/>
                  </a:lnTo>
                  <a:lnTo>
                    <a:pt x="1028" y="571"/>
                  </a:lnTo>
                  <a:lnTo>
                    <a:pt x="1004" y="602"/>
                  </a:lnTo>
                  <a:lnTo>
                    <a:pt x="980" y="635"/>
                  </a:lnTo>
                  <a:lnTo>
                    <a:pt x="955" y="671"/>
                  </a:lnTo>
                  <a:lnTo>
                    <a:pt x="930" y="709"/>
                  </a:lnTo>
                  <a:lnTo>
                    <a:pt x="905" y="748"/>
                  </a:lnTo>
                  <a:lnTo>
                    <a:pt x="881" y="789"/>
                  </a:lnTo>
                  <a:lnTo>
                    <a:pt x="860" y="831"/>
                  </a:lnTo>
                  <a:lnTo>
                    <a:pt x="839" y="874"/>
                  </a:lnTo>
                  <a:lnTo>
                    <a:pt x="823" y="917"/>
                  </a:lnTo>
                  <a:lnTo>
                    <a:pt x="809" y="960"/>
                  </a:lnTo>
                  <a:lnTo>
                    <a:pt x="799" y="1003"/>
                  </a:lnTo>
                  <a:lnTo>
                    <a:pt x="794" y="1047"/>
                  </a:lnTo>
                  <a:lnTo>
                    <a:pt x="793" y="1089"/>
                  </a:lnTo>
                  <a:lnTo>
                    <a:pt x="799" y="1130"/>
                  </a:lnTo>
                  <a:lnTo>
                    <a:pt x="796" y="1129"/>
                  </a:lnTo>
                  <a:lnTo>
                    <a:pt x="789" y="1124"/>
                  </a:lnTo>
                  <a:lnTo>
                    <a:pt x="777" y="1117"/>
                  </a:lnTo>
                  <a:lnTo>
                    <a:pt x="761" y="1107"/>
                  </a:lnTo>
                  <a:lnTo>
                    <a:pt x="740" y="1094"/>
                  </a:lnTo>
                  <a:lnTo>
                    <a:pt x="716" y="1078"/>
                  </a:lnTo>
                  <a:lnTo>
                    <a:pt x="689" y="1060"/>
                  </a:lnTo>
                  <a:lnTo>
                    <a:pt x="658" y="1038"/>
                  </a:lnTo>
                  <a:lnTo>
                    <a:pt x="624" y="1012"/>
                  </a:lnTo>
                  <a:lnTo>
                    <a:pt x="588" y="985"/>
                  </a:lnTo>
                  <a:lnTo>
                    <a:pt x="579" y="999"/>
                  </a:lnTo>
                  <a:lnTo>
                    <a:pt x="568" y="1012"/>
                  </a:lnTo>
                  <a:lnTo>
                    <a:pt x="548" y="1028"/>
                  </a:lnTo>
                  <a:lnTo>
                    <a:pt x="527" y="1040"/>
                  </a:lnTo>
                  <a:lnTo>
                    <a:pt x="503" y="1046"/>
                  </a:lnTo>
                  <a:lnTo>
                    <a:pt x="480" y="1049"/>
                  </a:lnTo>
                  <a:lnTo>
                    <a:pt x="455" y="1046"/>
                  </a:lnTo>
                  <a:lnTo>
                    <a:pt x="432" y="1040"/>
                  </a:lnTo>
                  <a:lnTo>
                    <a:pt x="410" y="1028"/>
                  </a:lnTo>
                  <a:lnTo>
                    <a:pt x="391" y="1012"/>
                  </a:lnTo>
                  <a:lnTo>
                    <a:pt x="374" y="992"/>
                  </a:lnTo>
                  <a:lnTo>
                    <a:pt x="363" y="971"/>
                  </a:lnTo>
                  <a:lnTo>
                    <a:pt x="356" y="948"/>
                  </a:lnTo>
                  <a:lnTo>
                    <a:pt x="354" y="925"/>
                  </a:lnTo>
                  <a:lnTo>
                    <a:pt x="356" y="902"/>
                  </a:lnTo>
                  <a:lnTo>
                    <a:pt x="363" y="879"/>
                  </a:lnTo>
                  <a:lnTo>
                    <a:pt x="374" y="857"/>
                  </a:lnTo>
                  <a:lnTo>
                    <a:pt x="391" y="838"/>
                  </a:lnTo>
                  <a:lnTo>
                    <a:pt x="397" y="832"/>
                  </a:lnTo>
                  <a:lnTo>
                    <a:pt x="403" y="828"/>
                  </a:lnTo>
                  <a:lnTo>
                    <a:pt x="379" y="805"/>
                  </a:lnTo>
                  <a:lnTo>
                    <a:pt x="356" y="782"/>
                  </a:lnTo>
                  <a:lnTo>
                    <a:pt x="313" y="739"/>
                  </a:lnTo>
                  <a:lnTo>
                    <a:pt x="273" y="697"/>
                  </a:lnTo>
                  <a:lnTo>
                    <a:pt x="235" y="655"/>
                  </a:lnTo>
                  <a:lnTo>
                    <a:pt x="200" y="615"/>
                  </a:lnTo>
                  <a:lnTo>
                    <a:pt x="168" y="578"/>
                  </a:lnTo>
                  <a:lnTo>
                    <a:pt x="138" y="542"/>
                  </a:lnTo>
                  <a:lnTo>
                    <a:pt x="113" y="507"/>
                  </a:lnTo>
                  <a:lnTo>
                    <a:pt x="89" y="476"/>
                  </a:lnTo>
                  <a:lnTo>
                    <a:pt x="68" y="448"/>
                  </a:lnTo>
                  <a:lnTo>
                    <a:pt x="50" y="423"/>
                  </a:lnTo>
                  <a:lnTo>
                    <a:pt x="35" y="400"/>
                  </a:lnTo>
                  <a:lnTo>
                    <a:pt x="23" y="382"/>
                  </a:lnTo>
                  <a:lnTo>
                    <a:pt x="12" y="367"/>
                  </a:lnTo>
                  <a:lnTo>
                    <a:pt x="6" y="355"/>
                  </a:lnTo>
                  <a:lnTo>
                    <a:pt x="2" y="348"/>
                  </a:lnTo>
                  <a:lnTo>
                    <a:pt x="0" y="346"/>
                  </a:lnTo>
                  <a:lnTo>
                    <a:pt x="43" y="351"/>
                  </a:lnTo>
                  <a:lnTo>
                    <a:pt x="86" y="351"/>
                  </a:lnTo>
                  <a:lnTo>
                    <a:pt x="130" y="346"/>
                  </a:lnTo>
                  <a:lnTo>
                    <a:pt x="174" y="336"/>
                  </a:lnTo>
                  <a:lnTo>
                    <a:pt x="218" y="323"/>
                  </a:lnTo>
                  <a:lnTo>
                    <a:pt x="262" y="307"/>
                  </a:lnTo>
                  <a:lnTo>
                    <a:pt x="307" y="288"/>
                  </a:lnTo>
                  <a:lnTo>
                    <a:pt x="349" y="266"/>
                  </a:lnTo>
                  <a:lnTo>
                    <a:pt x="391" y="243"/>
                  </a:lnTo>
                  <a:lnTo>
                    <a:pt x="431" y="219"/>
                  </a:lnTo>
                  <a:lnTo>
                    <a:pt x="470" y="194"/>
                  </a:lnTo>
                  <a:lnTo>
                    <a:pt x="505" y="169"/>
                  </a:lnTo>
                  <a:lnTo>
                    <a:pt x="540" y="145"/>
                  </a:lnTo>
                  <a:lnTo>
                    <a:pt x="571" y="123"/>
                  </a:lnTo>
                  <a:lnTo>
                    <a:pt x="600" y="102"/>
                  </a:lnTo>
                  <a:lnTo>
                    <a:pt x="625" y="83"/>
                  </a:lnTo>
                  <a:lnTo>
                    <a:pt x="666" y="56"/>
                  </a:lnTo>
                  <a:lnTo>
                    <a:pt x="706" y="34"/>
                  </a:lnTo>
                  <a:lnTo>
                    <a:pt x="746" y="18"/>
                  </a:lnTo>
                  <a:lnTo>
                    <a:pt x="784" y="7"/>
                  </a:lnTo>
                  <a:lnTo>
                    <a:pt x="820" y="2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2"/>
            <p:cNvSpPr>
              <a:spLocks/>
            </p:cNvSpPr>
            <p:nvPr/>
          </p:nvSpPr>
          <p:spPr bwMode="auto">
            <a:xfrm>
              <a:off x="9169401" y="2044700"/>
              <a:ext cx="58738" cy="69850"/>
            </a:xfrm>
            <a:custGeom>
              <a:avLst/>
              <a:gdLst>
                <a:gd name="T0" fmla="*/ 220 w 373"/>
                <a:gd name="T1" fmla="*/ 1 h 440"/>
                <a:gd name="T2" fmla="*/ 267 w 373"/>
                <a:gd name="T3" fmla="*/ 9 h 440"/>
                <a:gd name="T4" fmla="*/ 310 w 373"/>
                <a:gd name="T5" fmla="*/ 27 h 440"/>
                <a:gd name="T6" fmla="*/ 342 w 373"/>
                <a:gd name="T7" fmla="*/ 54 h 440"/>
                <a:gd name="T8" fmla="*/ 365 w 373"/>
                <a:gd name="T9" fmla="*/ 92 h 440"/>
                <a:gd name="T10" fmla="*/ 373 w 373"/>
                <a:gd name="T11" fmla="*/ 140 h 440"/>
                <a:gd name="T12" fmla="*/ 365 w 373"/>
                <a:gd name="T13" fmla="*/ 185 h 440"/>
                <a:gd name="T14" fmla="*/ 343 w 373"/>
                <a:gd name="T15" fmla="*/ 221 h 440"/>
                <a:gd name="T16" fmla="*/ 312 w 373"/>
                <a:gd name="T17" fmla="*/ 248 h 440"/>
                <a:gd name="T18" fmla="*/ 275 w 373"/>
                <a:gd name="T19" fmla="*/ 272 h 440"/>
                <a:gd name="T20" fmla="*/ 223 w 373"/>
                <a:gd name="T21" fmla="*/ 302 h 440"/>
                <a:gd name="T22" fmla="*/ 167 w 373"/>
                <a:gd name="T23" fmla="*/ 335 h 440"/>
                <a:gd name="T24" fmla="*/ 371 w 373"/>
                <a:gd name="T25" fmla="*/ 440 h 440"/>
                <a:gd name="T26" fmla="*/ 0 w 373"/>
                <a:gd name="T27" fmla="*/ 416 h 440"/>
                <a:gd name="T28" fmla="*/ 12 w 373"/>
                <a:gd name="T29" fmla="*/ 374 h 440"/>
                <a:gd name="T30" fmla="*/ 36 w 373"/>
                <a:gd name="T31" fmla="*/ 335 h 440"/>
                <a:gd name="T32" fmla="*/ 74 w 373"/>
                <a:gd name="T33" fmla="*/ 298 h 440"/>
                <a:gd name="T34" fmla="*/ 119 w 373"/>
                <a:gd name="T35" fmla="*/ 264 h 440"/>
                <a:gd name="T36" fmla="*/ 165 w 373"/>
                <a:gd name="T37" fmla="*/ 235 h 440"/>
                <a:gd name="T38" fmla="*/ 204 w 373"/>
                <a:gd name="T39" fmla="*/ 206 h 440"/>
                <a:gd name="T40" fmla="*/ 232 w 373"/>
                <a:gd name="T41" fmla="*/ 175 h 440"/>
                <a:gd name="T42" fmla="*/ 242 w 373"/>
                <a:gd name="T43" fmla="*/ 140 h 440"/>
                <a:gd name="T44" fmla="*/ 234 w 373"/>
                <a:gd name="T45" fmla="*/ 116 h 440"/>
                <a:gd name="T46" fmla="*/ 214 w 373"/>
                <a:gd name="T47" fmla="*/ 101 h 440"/>
                <a:gd name="T48" fmla="*/ 189 w 373"/>
                <a:gd name="T49" fmla="*/ 96 h 440"/>
                <a:gd name="T50" fmla="*/ 158 w 373"/>
                <a:gd name="T51" fmla="*/ 103 h 440"/>
                <a:gd name="T52" fmla="*/ 138 w 373"/>
                <a:gd name="T53" fmla="*/ 122 h 440"/>
                <a:gd name="T54" fmla="*/ 128 w 373"/>
                <a:gd name="T55" fmla="*/ 149 h 440"/>
                <a:gd name="T56" fmla="*/ 125 w 373"/>
                <a:gd name="T57" fmla="*/ 179 h 440"/>
                <a:gd name="T58" fmla="*/ 10 w 373"/>
                <a:gd name="T59" fmla="*/ 146 h 440"/>
                <a:gd name="T60" fmla="*/ 25 w 373"/>
                <a:gd name="T61" fmla="*/ 92 h 440"/>
                <a:gd name="T62" fmla="*/ 51 w 373"/>
                <a:gd name="T63" fmla="*/ 51 h 440"/>
                <a:gd name="T64" fmla="*/ 89 w 373"/>
                <a:gd name="T65" fmla="*/ 22 h 440"/>
                <a:gd name="T66" fmla="*/ 137 w 373"/>
                <a:gd name="T67" fmla="*/ 5 h 440"/>
                <a:gd name="T68" fmla="*/ 196 w 373"/>
                <a:gd name="T6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3" h="440">
                  <a:moveTo>
                    <a:pt x="196" y="0"/>
                  </a:moveTo>
                  <a:lnTo>
                    <a:pt x="220" y="1"/>
                  </a:lnTo>
                  <a:lnTo>
                    <a:pt x="244" y="4"/>
                  </a:lnTo>
                  <a:lnTo>
                    <a:pt x="267" y="9"/>
                  </a:lnTo>
                  <a:lnTo>
                    <a:pt x="289" y="17"/>
                  </a:lnTo>
                  <a:lnTo>
                    <a:pt x="310" y="27"/>
                  </a:lnTo>
                  <a:lnTo>
                    <a:pt x="327" y="40"/>
                  </a:lnTo>
                  <a:lnTo>
                    <a:pt x="342" y="54"/>
                  </a:lnTo>
                  <a:lnTo>
                    <a:pt x="356" y="72"/>
                  </a:lnTo>
                  <a:lnTo>
                    <a:pt x="365" y="92"/>
                  </a:lnTo>
                  <a:lnTo>
                    <a:pt x="371" y="115"/>
                  </a:lnTo>
                  <a:lnTo>
                    <a:pt x="373" y="140"/>
                  </a:lnTo>
                  <a:lnTo>
                    <a:pt x="371" y="164"/>
                  </a:lnTo>
                  <a:lnTo>
                    <a:pt x="365" y="185"/>
                  </a:lnTo>
                  <a:lnTo>
                    <a:pt x="356" y="204"/>
                  </a:lnTo>
                  <a:lnTo>
                    <a:pt x="343" y="221"/>
                  </a:lnTo>
                  <a:lnTo>
                    <a:pt x="328" y="235"/>
                  </a:lnTo>
                  <a:lnTo>
                    <a:pt x="312" y="248"/>
                  </a:lnTo>
                  <a:lnTo>
                    <a:pt x="293" y="260"/>
                  </a:lnTo>
                  <a:lnTo>
                    <a:pt x="275" y="272"/>
                  </a:lnTo>
                  <a:lnTo>
                    <a:pt x="255" y="283"/>
                  </a:lnTo>
                  <a:lnTo>
                    <a:pt x="223" y="302"/>
                  </a:lnTo>
                  <a:lnTo>
                    <a:pt x="193" y="319"/>
                  </a:lnTo>
                  <a:lnTo>
                    <a:pt x="167" y="335"/>
                  </a:lnTo>
                  <a:lnTo>
                    <a:pt x="371" y="335"/>
                  </a:lnTo>
                  <a:lnTo>
                    <a:pt x="371" y="440"/>
                  </a:lnTo>
                  <a:lnTo>
                    <a:pt x="0" y="440"/>
                  </a:lnTo>
                  <a:lnTo>
                    <a:pt x="0" y="416"/>
                  </a:lnTo>
                  <a:lnTo>
                    <a:pt x="4" y="394"/>
                  </a:lnTo>
                  <a:lnTo>
                    <a:pt x="12" y="374"/>
                  </a:lnTo>
                  <a:lnTo>
                    <a:pt x="23" y="353"/>
                  </a:lnTo>
                  <a:lnTo>
                    <a:pt x="36" y="335"/>
                  </a:lnTo>
                  <a:lnTo>
                    <a:pt x="52" y="317"/>
                  </a:lnTo>
                  <a:lnTo>
                    <a:pt x="74" y="298"/>
                  </a:lnTo>
                  <a:lnTo>
                    <a:pt x="96" y="280"/>
                  </a:lnTo>
                  <a:lnTo>
                    <a:pt x="119" y="264"/>
                  </a:lnTo>
                  <a:lnTo>
                    <a:pt x="142" y="249"/>
                  </a:lnTo>
                  <a:lnTo>
                    <a:pt x="165" y="235"/>
                  </a:lnTo>
                  <a:lnTo>
                    <a:pt x="186" y="221"/>
                  </a:lnTo>
                  <a:lnTo>
                    <a:pt x="204" y="206"/>
                  </a:lnTo>
                  <a:lnTo>
                    <a:pt x="219" y="192"/>
                  </a:lnTo>
                  <a:lnTo>
                    <a:pt x="232" y="175"/>
                  </a:lnTo>
                  <a:lnTo>
                    <a:pt x="240" y="159"/>
                  </a:lnTo>
                  <a:lnTo>
                    <a:pt x="242" y="140"/>
                  </a:lnTo>
                  <a:lnTo>
                    <a:pt x="240" y="127"/>
                  </a:lnTo>
                  <a:lnTo>
                    <a:pt x="234" y="116"/>
                  </a:lnTo>
                  <a:lnTo>
                    <a:pt x="225" y="108"/>
                  </a:lnTo>
                  <a:lnTo>
                    <a:pt x="214" y="101"/>
                  </a:lnTo>
                  <a:lnTo>
                    <a:pt x="202" y="98"/>
                  </a:lnTo>
                  <a:lnTo>
                    <a:pt x="189" y="96"/>
                  </a:lnTo>
                  <a:lnTo>
                    <a:pt x="172" y="98"/>
                  </a:lnTo>
                  <a:lnTo>
                    <a:pt x="158" y="103"/>
                  </a:lnTo>
                  <a:lnTo>
                    <a:pt x="147" y="112"/>
                  </a:lnTo>
                  <a:lnTo>
                    <a:pt x="138" y="122"/>
                  </a:lnTo>
                  <a:lnTo>
                    <a:pt x="132" y="135"/>
                  </a:lnTo>
                  <a:lnTo>
                    <a:pt x="128" y="149"/>
                  </a:lnTo>
                  <a:lnTo>
                    <a:pt x="126" y="164"/>
                  </a:lnTo>
                  <a:lnTo>
                    <a:pt x="125" y="179"/>
                  </a:lnTo>
                  <a:lnTo>
                    <a:pt x="7" y="179"/>
                  </a:lnTo>
                  <a:lnTo>
                    <a:pt x="10" y="146"/>
                  </a:lnTo>
                  <a:lnTo>
                    <a:pt x="15" y="117"/>
                  </a:lnTo>
                  <a:lnTo>
                    <a:pt x="25" y="92"/>
                  </a:lnTo>
                  <a:lnTo>
                    <a:pt x="36" y="70"/>
                  </a:lnTo>
                  <a:lnTo>
                    <a:pt x="51" y="51"/>
                  </a:lnTo>
                  <a:lnTo>
                    <a:pt x="69" y="35"/>
                  </a:lnTo>
                  <a:lnTo>
                    <a:pt x="89" y="22"/>
                  </a:lnTo>
                  <a:lnTo>
                    <a:pt x="112" y="12"/>
                  </a:lnTo>
                  <a:lnTo>
                    <a:pt x="137" y="5"/>
                  </a:lnTo>
                  <a:lnTo>
                    <a:pt x="165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9232901" y="2046288"/>
              <a:ext cx="60325" cy="69850"/>
            </a:xfrm>
            <a:custGeom>
              <a:avLst/>
              <a:gdLst>
                <a:gd name="T0" fmla="*/ 347 w 383"/>
                <a:gd name="T1" fmla="*/ 0 h 444"/>
                <a:gd name="T2" fmla="*/ 155 w 383"/>
                <a:gd name="T3" fmla="*/ 105 h 444"/>
                <a:gd name="T4" fmla="*/ 162 w 383"/>
                <a:gd name="T5" fmla="*/ 158 h 444"/>
                <a:gd name="T6" fmla="*/ 208 w 383"/>
                <a:gd name="T7" fmla="*/ 148 h 444"/>
                <a:gd name="T8" fmla="*/ 260 w 383"/>
                <a:gd name="T9" fmla="*/ 149 h 444"/>
                <a:gd name="T10" fmla="*/ 309 w 383"/>
                <a:gd name="T11" fmla="*/ 163 h 444"/>
                <a:gd name="T12" fmla="*/ 348 w 383"/>
                <a:gd name="T13" fmla="*/ 192 h 444"/>
                <a:gd name="T14" fmla="*/ 374 w 383"/>
                <a:gd name="T15" fmla="*/ 232 h 444"/>
                <a:gd name="T16" fmla="*/ 383 w 383"/>
                <a:gd name="T17" fmla="*/ 284 h 444"/>
                <a:gd name="T18" fmla="*/ 375 w 383"/>
                <a:gd name="T19" fmla="*/ 337 h 444"/>
                <a:gd name="T20" fmla="*/ 353 w 383"/>
                <a:gd name="T21" fmla="*/ 379 h 444"/>
                <a:gd name="T22" fmla="*/ 321 w 383"/>
                <a:gd name="T23" fmla="*/ 409 h 444"/>
                <a:gd name="T24" fmla="*/ 280 w 383"/>
                <a:gd name="T25" fmla="*/ 429 h 444"/>
                <a:gd name="T26" fmla="*/ 234 w 383"/>
                <a:gd name="T27" fmla="*/ 440 h 444"/>
                <a:gd name="T28" fmla="*/ 184 w 383"/>
                <a:gd name="T29" fmla="*/ 444 h 444"/>
                <a:gd name="T30" fmla="*/ 118 w 383"/>
                <a:gd name="T31" fmla="*/ 436 h 444"/>
                <a:gd name="T32" fmla="*/ 65 w 383"/>
                <a:gd name="T33" fmla="*/ 413 h 444"/>
                <a:gd name="T34" fmla="*/ 26 w 383"/>
                <a:gd name="T35" fmla="*/ 374 h 444"/>
                <a:gd name="T36" fmla="*/ 0 w 383"/>
                <a:gd name="T37" fmla="*/ 321 h 444"/>
                <a:gd name="T38" fmla="*/ 132 w 383"/>
                <a:gd name="T39" fmla="*/ 310 h 444"/>
                <a:gd name="T40" fmla="*/ 133 w 383"/>
                <a:gd name="T41" fmla="*/ 312 h 444"/>
                <a:gd name="T42" fmla="*/ 148 w 383"/>
                <a:gd name="T43" fmla="*/ 334 h 444"/>
                <a:gd name="T44" fmla="*/ 175 w 383"/>
                <a:gd name="T45" fmla="*/ 346 h 444"/>
                <a:gd name="T46" fmla="*/ 207 w 383"/>
                <a:gd name="T47" fmla="*/ 345 h 444"/>
                <a:gd name="T48" fmla="*/ 234 w 383"/>
                <a:gd name="T49" fmla="*/ 331 h 444"/>
                <a:gd name="T50" fmla="*/ 250 w 383"/>
                <a:gd name="T51" fmla="*/ 306 h 444"/>
                <a:gd name="T52" fmla="*/ 251 w 383"/>
                <a:gd name="T53" fmla="*/ 276 h 444"/>
                <a:gd name="T54" fmla="*/ 241 w 383"/>
                <a:gd name="T55" fmla="*/ 251 h 444"/>
                <a:gd name="T56" fmla="*/ 223 w 383"/>
                <a:gd name="T57" fmla="*/ 234 h 444"/>
                <a:gd name="T58" fmla="*/ 194 w 383"/>
                <a:gd name="T59" fmla="*/ 228 h 444"/>
                <a:gd name="T60" fmla="*/ 171 w 383"/>
                <a:gd name="T61" fmla="*/ 231 h 444"/>
                <a:gd name="T62" fmla="*/ 149 w 383"/>
                <a:gd name="T63" fmla="*/ 242 h 444"/>
                <a:gd name="T64" fmla="*/ 20 w 383"/>
                <a:gd name="T65" fmla="*/ 24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3" h="444">
                  <a:moveTo>
                    <a:pt x="63" y="0"/>
                  </a:moveTo>
                  <a:lnTo>
                    <a:pt x="347" y="0"/>
                  </a:lnTo>
                  <a:lnTo>
                    <a:pt x="347" y="105"/>
                  </a:lnTo>
                  <a:lnTo>
                    <a:pt x="155" y="105"/>
                  </a:lnTo>
                  <a:lnTo>
                    <a:pt x="140" y="170"/>
                  </a:lnTo>
                  <a:lnTo>
                    <a:pt x="162" y="158"/>
                  </a:lnTo>
                  <a:lnTo>
                    <a:pt x="184" y="151"/>
                  </a:lnTo>
                  <a:lnTo>
                    <a:pt x="208" y="148"/>
                  </a:lnTo>
                  <a:lnTo>
                    <a:pt x="232" y="147"/>
                  </a:lnTo>
                  <a:lnTo>
                    <a:pt x="260" y="149"/>
                  </a:lnTo>
                  <a:lnTo>
                    <a:pt x="286" y="154"/>
                  </a:lnTo>
                  <a:lnTo>
                    <a:pt x="309" y="163"/>
                  </a:lnTo>
                  <a:lnTo>
                    <a:pt x="330" y="175"/>
                  </a:lnTo>
                  <a:lnTo>
                    <a:pt x="348" y="192"/>
                  </a:lnTo>
                  <a:lnTo>
                    <a:pt x="362" y="211"/>
                  </a:lnTo>
                  <a:lnTo>
                    <a:pt x="374" y="232"/>
                  </a:lnTo>
                  <a:lnTo>
                    <a:pt x="380" y="257"/>
                  </a:lnTo>
                  <a:lnTo>
                    <a:pt x="383" y="284"/>
                  </a:lnTo>
                  <a:lnTo>
                    <a:pt x="381" y="312"/>
                  </a:lnTo>
                  <a:lnTo>
                    <a:pt x="375" y="337"/>
                  </a:lnTo>
                  <a:lnTo>
                    <a:pt x="365" y="360"/>
                  </a:lnTo>
                  <a:lnTo>
                    <a:pt x="353" y="379"/>
                  </a:lnTo>
                  <a:lnTo>
                    <a:pt x="339" y="396"/>
                  </a:lnTo>
                  <a:lnTo>
                    <a:pt x="321" y="409"/>
                  </a:lnTo>
                  <a:lnTo>
                    <a:pt x="302" y="420"/>
                  </a:lnTo>
                  <a:lnTo>
                    <a:pt x="280" y="429"/>
                  </a:lnTo>
                  <a:lnTo>
                    <a:pt x="258" y="436"/>
                  </a:lnTo>
                  <a:lnTo>
                    <a:pt x="234" y="440"/>
                  </a:lnTo>
                  <a:lnTo>
                    <a:pt x="210" y="443"/>
                  </a:lnTo>
                  <a:lnTo>
                    <a:pt x="184" y="444"/>
                  </a:lnTo>
                  <a:lnTo>
                    <a:pt x="149" y="442"/>
                  </a:lnTo>
                  <a:lnTo>
                    <a:pt x="118" y="436"/>
                  </a:lnTo>
                  <a:lnTo>
                    <a:pt x="90" y="426"/>
                  </a:lnTo>
                  <a:lnTo>
                    <a:pt x="65" y="413"/>
                  </a:lnTo>
                  <a:lnTo>
                    <a:pt x="44" y="395"/>
                  </a:lnTo>
                  <a:lnTo>
                    <a:pt x="26" y="374"/>
                  </a:lnTo>
                  <a:lnTo>
                    <a:pt x="11" y="349"/>
                  </a:lnTo>
                  <a:lnTo>
                    <a:pt x="0" y="321"/>
                  </a:lnTo>
                  <a:lnTo>
                    <a:pt x="131" y="308"/>
                  </a:lnTo>
                  <a:lnTo>
                    <a:pt x="132" y="310"/>
                  </a:lnTo>
                  <a:lnTo>
                    <a:pt x="132" y="311"/>
                  </a:lnTo>
                  <a:lnTo>
                    <a:pt x="133" y="312"/>
                  </a:lnTo>
                  <a:lnTo>
                    <a:pt x="139" y="325"/>
                  </a:lnTo>
                  <a:lnTo>
                    <a:pt x="148" y="334"/>
                  </a:lnTo>
                  <a:lnTo>
                    <a:pt x="161" y="341"/>
                  </a:lnTo>
                  <a:lnTo>
                    <a:pt x="175" y="346"/>
                  </a:lnTo>
                  <a:lnTo>
                    <a:pt x="188" y="347"/>
                  </a:lnTo>
                  <a:lnTo>
                    <a:pt x="207" y="345"/>
                  </a:lnTo>
                  <a:lnTo>
                    <a:pt x="222" y="340"/>
                  </a:lnTo>
                  <a:lnTo>
                    <a:pt x="234" y="331"/>
                  </a:lnTo>
                  <a:lnTo>
                    <a:pt x="245" y="319"/>
                  </a:lnTo>
                  <a:lnTo>
                    <a:pt x="250" y="306"/>
                  </a:lnTo>
                  <a:lnTo>
                    <a:pt x="252" y="291"/>
                  </a:lnTo>
                  <a:lnTo>
                    <a:pt x="251" y="276"/>
                  </a:lnTo>
                  <a:lnTo>
                    <a:pt x="248" y="263"/>
                  </a:lnTo>
                  <a:lnTo>
                    <a:pt x="241" y="251"/>
                  </a:lnTo>
                  <a:lnTo>
                    <a:pt x="234" y="242"/>
                  </a:lnTo>
                  <a:lnTo>
                    <a:pt x="223" y="234"/>
                  </a:lnTo>
                  <a:lnTo>
                    <a:pt x="211" y="230"/>
                  </a:lnTo>
                  <a:lnTo>
                    <a:pt x="194" y="228"/>
                  </a:lnTo>
                  <a:lnTo>
                    <a:pt x="183" y="229"/>
                  </a:lnTo>
                  <a:lnTo>
                    <a:pt x="171" y="231"/>
                  </a:lnTo>
                  <a:lnTo>
                    <a:pt x="159" y="235"/>
                  </a:lnTo>
                  <a:lnTo>
                    <a:pt x="149" y="242"/>
                  </a:lnTo>
                  <a:lnTo>
                    <a:pt x="142" y="252"/>
                  </a:lnTo>
                  <a:lnTo>
                    <a:pt x="20" y="248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180872" y="1919458"/>
            <a:ext cx="498475" cy="549275"/>
            <a:chOff x="8180388" y="1917700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Freeform 28"/>
            <p:cNvSpPr>
              <a:spLocks noEditPoints="1"/>
            </p:cNvSpPr>
            <p:nvPr/>
          </p:nvSpPr>
          <p:spPr bwMode="auto">
            <a:xfrm>
              <a:off x="8180388" y="1917700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8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3 w 2827"/>
                <a:gd name="T89" fmla="*/ 459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3" y="459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1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8350251" y="2173288"/>
              <a:ext cx="103188" cy="100013"/>
            </a:xfrm>
            <a:custGeom>
              <a:avLst/>
              <a:gdLst>
                <a:gd name="T0" fmla="*/ 463 w 585"/>
                <a:gd name="T1" fmla="*/ 3 h 574"/>
                <a:gd name="T2" fmla="*/ 469 w 585"/>
                <a:gd name="T3" fmla="*/ 26 h 574"/>
                <a:gd name="T4" fmla="*/ 479 w 585"/>
                <a:gd name="T5" fmla="*/ 70 h 574"/>
                <a:gd name="T6" fmla="*/ 492 w 585"/>
                <a:gd name="T7" fmla="*/ 131 h 574"/>
                <a:gd name="T8" fmla="*/ 505 w 585"/>
                <a:gd name="T9" fmla="*/ 208 h 574"/>
                <a:gd name="T10" fmla="*/ 516 w 585"/>
                <a:gd name="T11" fmla="*/ 299 h 574"/>
                <a:gd name="T12" fmla="*/ 534 w 585"/>
                <a:gd name="T13" fmla="*/ 356 h 574"/>
                <a:gd name="T14" fmla="*/ 565 w 585"/>
                <a:gd name="T15" fmla="*/ 386 h 574"/>
                <a:gd name="T16" fmla="*/ 582 w 585"/>
                <a:gd name="T17" fmla="*/ 430 h 574"/>
                <a:gd name="T18" fmla="*/ 582 w 585"/>
                <a:gd name="T19" fmla="*/ 476 h 574"/>
                <a:gd name="T20" fmla="*/ 565 w 585"/>
                <a:gd name="T21" fmla="*/ 519 h 574"/>
                <a:gd name="T22" fmla="*/ 529 w 585"/>
                <a:gd name="T23" fmla="*/ 555 h 574"/>
                <a:gd name="T24" fmla="*/ 485 w 585"/>
                <a:gd name="T25" fmla="*/ 572 h 574"/>
                <a:gd name="T26" fmla="*/ 438 w 585"/>
                <a:gd name="T27" fmla="*/ 572 h 574"/>
                <a:gd name="T28" fmla="*/ 394 w 585"/>
                <a:gd name="T29" fmla="*/ 555 h 574"/>
                <a:gd name="T30" fmla="*/ 363 w 585"/>
                <a:gd name="T31" fmla="*/ 524 h 574"/>
                <a:gd name="T32" fmla="*/ 304 w 585"/>
                <a:gd name="T33" fmla="*/ 506 h 574"/>
                <a:gd name="T34" fmla="*/ 213 w 585"/>
                <a:gd name="T35" fmla="*/ 495 h 574"/>
                <a:gd name="T36" fmla="*/ 134 w 585"/>
                <a:gd name="T37" fmla="*/ 483 h 574"/>
                <a:gd name="T38" fmla="*/ 72 w 585"/>
                <a:gd name="T39" fmla="*/ 470 h 574"/>
                <a:gd name="T40" fmla="*/ 27 w 585"/>
                <a:gd name="T41" fmla="*/ 460 h 574"/>
                <a:gd name="T42" fmla="*/ 3 w 585"/>
                <a:gd name="T43" fmla="*/ 454 h 574"/>
                <a:gd name="T44" fmla="*/ 3 w 585"/>
                <a:gd name="T45" fmla="*/ 452 h 574"/>
                <a:gd name="T46" fmla="*/ 27 w 585"/>
                <a:gd name="T47" fmla="*/ 446 h 574"/>
                <a:gd name="T48" fmla="*/ 72 w 585"/>
                <a:gd name="T49" fmla="*/ 435 h 574"/>
                <a:gd name="T50" fmla="*/ 134 w 585"/>
                <a:gd name="T51" fmla="*/ 423 h 574"/>
                <a:gd name="T52" fmla="*/ 213 w 585"/>
                <a:gd name="T53" fmla="*/ 410 h 574"/>
                <a:gd name="T54" fmla="*/ 304 w 585"/>
                <a:gd name="T55" fmla="*/ 400 h 574"/>
                <a:gd name="T56" fmla="*/ 363 w 585"/>
                <a:gd name="T57" fmla="*/ 381 h 574"/>
                <a:gd name="T58" fmla="*/ 388 w 585"/>
                <a:gd name="T59" fmla="*/ 356 h 574"/>
                <a:gd name="T60" fmla="*/ 408 w 585"/>
                <a:gd name="T61" fmla="*/ 299 h 574"/>
                <a:gd name="T62" fmla="*/ 419 w 585"/>
                <a:gd name="T63" fmla="*/ 208 h 574"/>
                <a:gd name="T64" fmla="*/ 431 w 585"/>
                <a:gd name="T65" fmla="*/ 131 h 574"/>
                <a:gd name="T66" fmla="*/ 444 w 585"/>
                <a:gd name="T67" fmla="*/ 70 h 574"/>
                <a:gd name="T68" fmla="*/ 455 w 585"/>
                <a:gd name="T69" fmla="*/ 26 h 574"/>
                <a:gd name="T70" fmla="*/ 461 w 585"/>
                <a:gd name="T71" fmla="*/ 3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5" h="574">
                  <a:moveTo>
                    <a:pt x="462" y="0"/>
                  </a:moveTo>
                  <a:lnTo>
                    <a:pt x="463" y="3"/>
                  </a:lnTo>
                  <a:lnTo>
                    <a:pt x="465" y="12"/>
                  </a:lnTo>
                  <a:lnTo>
                    <a:pt x="469" y="26"/>
                  </a:lnTo>
                  <a:lnTo>
                    <a:pt x="474" y="45"/>
                  </a:lnTo>
                  <a:lnTo>
                    <a:pt x="479" y="70"/>
                  </a:lnTo>
                  <a:lnTo>
                    <a:pt x="486" y="98"/>
                  </a:lnTo>
                  <a:lnTo>
                    <a:pt x="492" y="131"/>
                  </a:lnTo>
                  <a:lnTo>
                    <a:pt x="499" y="168"/>
                  </a:lnTo>
                  <a:lnTo>
                    <a:pt x="505" y="208"/>
                  </a:lnTo>
                  <a:lnTo>
                    <a:pt x="511" y="251"/>
                  </a:lnTo>
                  <a:lnTo>
                    <a:pt x="516" y="299"/>
                  </a:lnTo>
                  <a:lnTo>
                    <a:pt x="520" y="347"/>
                  </a:lnTo>
                  <a:lnTo>
                    <a:pt x="534" y="356"/>
                  </a:lnTo>
                  <a:lnTo>
                    <a:pt x="549" y="367"/>
                  </a:lnTo>
                  <a:lnTo>
                    <a:pt x="565" y="386"/>
                  </a:lnTo>
                  <a:lnTo>
                    <a:pt x="576" y="407"/>
                  </a:lnTo>
                  <a:lnTo>
                    <a:pt x="582" y="430"/>
                  </a:lnTo>
                  <a:lnTo>
                    <a:pt x="585" y="453"/>
                  </a:lnTo>
                  <a:lnTo>
                    <a:pt x="582" y="476"/>
                  </a:lnTo>
                  <a:lnTo>
                    <a:pt x="576" y="498"/>
                  </a:lnTo>
                  <a:lnTo>
                    <a:pt x="565" y="519"/>
                  </a:lnTo>
                  <a:lnTo>
                    <a:pt x="549" y="539"/>
                  </a:lnTo>
                  <a:lnTo>
                    <a:pt x="529" y="555"/>
                  </a:lnTo>
                  <a:lnTo>
                    <a:pt x="508" y="566"/>
                  </a:lnTo>
                  <a:lnTo>
                    <a:pt x="485" y="572"/>
                  </a:lnTo>
                  <a:lnTo>
                    <a:pt x="462" y="574"/>
                  </a:lnTo>
                  <a:lnTo>
                    <a:pt x="438" y="572"/>
                  </a:lnTo>
                  <a:lnTo>
                    <a:pt x="416" y="566"/>
                  </a:lnTo>
                  <a:lnTo>
                    <a:pt x="394" y="555"/>
                  </a:lnTo>
                  <a:lnTo>
                    <a:pt x="375" y="539"/>
                  </a:lnTo>
                  <a:lnTo>
                    <a:pt x="363" y="524"/>
                  </a:lnTo>
                  <a:lnTo>
                    <a:pt x="354" y="510"/>
                  </a:lnTo>
                  <a:lnTo>
                    <a:pt x="304" y="506"/>
                  </a:lnTo>
                  <a:lnTo>
                    <a:pt x="258" y="501"/>
                  </a:lnTo>
                  <a:lnTo>
                    <a:pt x="213" y="495"/>
                  </a:lnTo>
                  <a:lnTo>
                    <a:pt x="172" y="489"/>
                  </a:lnTo>
                  <a:lnTo>
                    <a:pt x="134" y="483"/>
                  </a:lnTo>
                  <a:lnTo>
                    <a:pt x="101" y="476"/>
                  </a:lnTo>
                  <a:lnTo>
                    <a:pt x="72" y="470"/>
                  </a:lnTo>
                  <a:lnTo>
                    <a:pt x="47" y="465"/>
                  </a:lnTo>
                  <a:lnTo>
                    <a:pt x="27" y="460"/>
                  </a:lnTo>
                  <a:lnTo>
                    <a:pt x="12" y="456"/>
                  </a:lnTo>
                  <a:lnTo>
                    <a:pt x="3" y="454"/>
                  </a:lnTo>
                  <a:lnTo>
                    <a:pt x="0" y="453"/>
                  </a:lnTo>
                  <a:lnTo>
                    <a:pt x="3" y="452"/>
                  </a:lnTo>
                  <a:lnTo>
                    <a:pt x="12" y="449"/>
                  </a:lnTo>
                  <a:lnTo>
                    <a:pt x="27" y="446"/>
                  </a:lnTo>
                  <a:lnTo>
                    <a:pt x="47" y="441"/>
                  </a:lnTo>
                  <a:lnTo>
                    <a:pt x="72" y="435"/>
                  </a:lnTo>
                  <a:lnTo>
                    <a:pt x="101" y="429"/>
                  </a:lnTo>
                  <a:lnTo>
                    <a:pt x="134" y="423"/>
                  </a:lnTo>
                  <a:lnTo>
                    <a:pt x="172" y="417"/>
                  </a:lnTo>
                  <a:lnTo>
                    <a:pt x="213" y="410"/>
                  </a:lnTo>
                  <a:lnTo>
                    <a:pt x="258" y="405"/>
                  </a:lnTo>
                  <a:lnTo>
                    <a:pt x="304" y="400"/>
                  </a:lnTo>
                  <a:lnTo>
                    <a:pt x="354" y="396"/>
                  </a:lnTo>
                  <a:lnTo>
                    <a:pt x="363" y="381"/>
                  </a:lnTo>
                  <a:lnTo>
                    <a:pt x="375" y="367"/>
                  </a:lnTo>
                  <a:lnTo>
                    <a:pt x="388" y="356"/>
                  </a:lnTo>
                  <a:lnTo>
                    <a:pt x="404" y="347"/>
                  </a:lnTo>
                  <a:lnTo>
                    <a:pt x="408" y="299"/>
                  </a:lnTo>
                  <a:lnTo>
                    <a:pt x="413" y="251"/>
                  </a:lnTo>
                  <a:lnTo>
                    <a:pt x="419" y="208"/>
                  </a:lnTo>
                  <a:lnTo>
                    <a:pt x="425" y="168"/>
                  </a:lnTo>
                  <a:lnTo>
                    <a:pt x="431" y="131"/>
                  </a:lnTo>
                  <a:lnTo>
                    <a:pt x="437" y="98"/>
                  </a:lnTo>
                  <a:lnTo>
                    <a:pt x="444" y="70"/>
                  </a:lnTo>
                  <a:lnTo>
                    <a:pt x="450" y="45"/>
                  </a:lnTo>
                  <a:lnTo>
                    <a:pt x="455" y="26"/>
                  </a:lnTo>
                  <a:lnTo>
                    <a:pt x="459" y="12"/>
                  </a:lnTo>
                  <a:lnTo>
                    <a:pt x="46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0"/>
            <p:cNvSpPr>
              <a:spLocks noEditPoints="1"/>
            </p:cNvSpPr>
            <p:nvPr/>
          </p:nvSpPr>
          <p:spPr bwMode="auto">
            <a:xfrm>
              <a:off x="8285163" y="2108200"/>
              <a:ext cx="293688" cy="288925"/>
            </a:xfrm>
            <a:custGeom>
              <a:avLst/>
              <a:gdLst>
                <a:gd name="T0" fmla="*/ 697 w 1663"/>
                <a:gd name="T1" fmla="*/ 134 h 1634"/>
                <a:gd name="T2" fmla="*/ 512 w 1663"/>
                <a:gd name="T3" fmla="*/ 196 h 1634"/>
                <a:gd name="T4" fmla="*/ 355 w 1663"/>
                <a:gd name="T5" fmla="*/ 303 h 1634"/>
                <a:gd name="T6" fmla="*/ 231 w 1663"/>
                <a:gd name="T7" fmla="*/ 448 h 1634"/>
                <a:gd name="T8" fmla="*/ 152 w 1663"/>
                <a:gd name="T9" fmla="*/ 621 h 1634"/>
                <a:gd name="T10" fmla="*/ 124 w 1663"/>
                <a:gd name="T11" fmla="*/ 817 h 1634"/>
                <a:gd name="T12" fmla="*/ 152 w 1663"/>
                <a:gd name="T13" fmla="*/ 1012 h 1634"/>
                <a:gd name="T14" fmla="*/ 231 w 1663"/>
                <a:gd name="T15" fmla="*/ 1187 h 1634"/>
                <a:gd name="T16" fmla="*/ 355 w 1663"/>
                <a:gd name="T17" fmla="*/ 1331 h 1634"/>
                <a:gd name="T18" fmla="*/ 512 w 1663"/>
                <a:gd name="T19" fmla="*/ 1438 h 1634"/>
                <a:gd name="T20" fmla="*/ 697 w 1663"/>
                <a:gd name="T21" fmla="*/ 1501 h 1634"/>
                <a:gd name="T22" fmla="*/ 900 w 1663"/>
                <a:gd name="T23" fmla="*/ 1510 h 1634"/>
                <a:gd name="T24" fmla="*/ 1092 w 1663"/>
                <a:gd name="T25" fmla="*/ 1465 h 1634"/>
                <a:gd name="T26" fmla="*/ 1260 w 1663"/>
                <a:gd name="T27" fmla="*/ 1371 h 1634"/>
                <a:gd name="T28" fmla="*/ 1396 w 1663"/>
                <a:gd name="T29" fmla="*/ 1238 h 1634"/>
                <a:gd name="T30" fmla="*/ 1491 w 1663"/>
                <a:gd name="T31" fmla="*/ 1073 h 1634"/>
                <a:gd name="T32" fmla="*/ 1536 w 1663"/>
                <a:gd name="T33" fmla="*/ 883 h 1634"/>
                <a:gd name="T34" fmla="*/ 1527 w 1663"/>
                <a:gd name="T35" fmla="*/ 685 h 1634"/>
                <a:gd name="T36" fmla="*/ 1463 w 1663"/>
                <a:gd name="T37" fmla="*/ 503 h 1634"/>
                <a:gd name="T38" fmla="*/ 1354 w 1663"/>
                <a:gd name="T39" fmla="*/ 348 h 1634"/>
                <a:gd name="T40" fmla="*/ 1207 w 1663"/>
                <a:gd name="T41" fmla="*/ 227 h 1634"/>
                <a:gd name="T42" fmla="*/ 1030 w 1663"/>
                <a:gd name="T43" fmla="*/ 149 h 1634"/>
                <a:gd name="T44" fmla="*/ 832 w 1663"/>
                <a:gd name="T45" fmla="*/ 121 h 1634"/>
                <a:gd name="T46" fmla="*/ 974 w 1663"/>
                <a:gd name="T47" fmla="*/ 12 h 1634"/>
                <a:gd name="T48" fmla="*/ 1171 w 1663"/>
                <a:gd name="T49" fmla="*/ 72 h 1634"/>
                <a:gd name="T50" fmla="*/ 1343 w 1663"/>
                <a:gd name="T51" fmla="*/ 174 h 1634"/>
                <a:gd name="T52" fmla="*/ 1486 w 1663"/>
                <a:gd name="T53" fmla="*/ 313 h 1634"/>
                <a:gd name="T54" fmla="*/ 1591 w 1663"/>
                <a:gd name="T55" fmla="*/ 483 h 1634"/>
                <a:gd name="T56" fmla="*/ 1651 w 1663"/>
                <a:gd name="T57" fmla="*/ 678 h 1634"/>
                <a:gd name="T58" fmla="*/ 1660 w 1663"/>
                <a:gd name="T59" fmla="*/ 887 h 1634"/>
                <a:gd name="T60" fmla="*/ 1616 w 1663"/>
                <a:gd name="T61" fmla="*/ 1088 h 1634"/>
                <a:gd name="T62" fmla="*/ 1525 w 1663"/>
                <a:gd name="T63" fmla="*/ 1267 h 1634"/>
                <a:gd name="T64" fmla="*/ 1395 w 1663"/>
                <a:gd name="T65" fmla="*/ 1417 h 1634"/>
                <a:gd name="T66" fmla="*/ 1231 w 1663"/>
                <a:gd name="T67" fmla="*/ 1533 h 1634"/>
                <a:gd name="T68" fmla="*/ 1041 w 1663"/>
                <a:gd name="T69" fmla="*/ 1608 h 1634"/>
                <a:gd name="T70" fmla="*/ 832 w 1663"/>
                <a:gd name="T71" fmla="*/ 1634 h 1634"/>
                <a:gd name="T72" fmla="*/ 622 w 1663"/>
                <a:gd name="T73" fmla="*/ 1608 h 1634"/>
                <a:gd name="T74" fmla="*/ 432 w 1663"/>
                <a:gd name="T75" fmla="*/ 1533 h 1634"/>
                <a:gd name="T76" fmla="*/ 268 w 1663"/>
                <a:gd name="T77" fmla="*/ 1417 h 1634"/>
                <a:gd name="T78" fmla="*/ 138 w 1663"/>
                <a:gd name="T79" fmla="*/ 1267 h 1634"/>
                <a:gd name="T80" fmla="*/ 47 w 1663"/>
                <a:gd name="T81" fmla="*/ 1088 h 1634"/>
                <a:gd name="T82" fmla="*/ 3 w 1663"/>
                <a:gd name="T83" fmla="*/ 887 h 1634"/>
                <a:gd name="T84" fmla="*/ 13 w 1663"/>
                <a:gd name="T85" fmla="*/ 678 h 1634"/>
                <a:gd name="T86" fmla="*/ 73 w 1663"/>
                <a:gd name="T87" fmla="*/ 483 h 1634"/>
                <a:gd name="T88" fmla="*/ 177 w 1663"/>
                <a:gd name="T89" fmla="*/ 313 h 1634"/>
                <a:gd name="T90" fmla="*/ 320 w 1663"/>
                <a:gd name="T91" fmla="*/ 174 h 1634"/>
                <a:gd name="T92" fmla="*/ 493 w 1663"/>
                <a:gd name="T93" fmla="*/ 72 h 1634"/>
                <a:gd name="T94" fmla="*/ 690 w 1663"/>
                <a:gd name="T95" fmla="*/ 12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3" h="1634">
                  <a:moveTo>
                    <a:pt x="832" y="121"/>
                  </a:moveTo>
                  <a:lnTo>
                    <a:pt x="763" y="125"/>
                  </a:lnTo>
                  <a:lnTo>
                    <a:pt x="697" y="134"/>
                  </a:lnTo>
                  <a:lnTo>
                    <a:pt x="634" y="149"/>
                  </a:lnTo>
                  <a:lnTo>
                    <a:pt x="571" y="170"/>
                  </a:lnTo>
                  <a:lnTo>
                    <a:pt x="512" y="196"/>
                  </a:lnTo>
                  <a:lnTo>
                    <a:pt x="456" y="227"/>
                  </a:lnTo>
                  <a:lnTo>
                    <a:pt x="404" y="263"/>
                  </a:lnTo>
                  <a:lnTo>
                    <a:pt x="355" y="303"/>
                  </a:lnTo>
                  <a:lnTo>
                    <a:pt x="309" y="348"/>
                  </a:lnTo>
                  <a:lnTo>
                    <a:pt x="268" y="397"/>
                  </a:lnTo>
                  <a:lnTo>
                    <a:pt x="231" y="448"/>
                  </a:lnTo>
                  <a:lnTo>
                    <a:pt x="200" y="503"/>
                  </a:lnTo>
                  <a:lnTo>
                    <a:pt x="173" y="561"/>
                  </a:lnTo>
                  <a:lnTo>
                    <a:pt x="152" y="621"/>
                  </a:lnTo>
                  <a:lnTo>
                    <a:pt x="136" y="685"/>
                  </a:lnTo>
                  <a:lnTo>
                    <a:pt x="127" y="750"/>
                  </a:lnTo>
                  <a:lnTo>
                    <a:pt x="124" y="817"/>
                  </a:lnTo>
                  <a:lnTo>
                    <a:pt x="127" y="883"/>
                  </a:lnTo>
                  <a:lnTo>
                    <a:pt x="136" y="949"/>
                  </a:lnTo>
                  <a:lnTo>
                    <a:pt x="152" y="1012"/>
                  </a:lnTo>
                  <a:lnTo>
                    <a:pt x="173" y="1073"/>
                  </a:lnTo>
                  <a:lnTo>
                    <a:pt x="200" y="1131"/>
                  </a:lnTo>
                  <a:lnTo>
                    <a:pt x="231" y="1187"/>
                  </a:lnTo>
                  <a:lnTo>
                    <a:pt x="268" y="1238"/>
                  </a:lnTo>
                  <a:lnTo>
                    <a:pt x="309" y="1286"/>
                  </a:lnTo>
                  <a:lnTo>
                    <a:pt x="355" y="1331"/>
                  </a:lnTo>
                  <a:lnTo>
                    <a:pt x="404" y="1371"/>
                  </a:lnTo>
                  <a:lnTo>
                    <a:pt x="456" y="1407"/>
                  </a:lnTo>
                  <a:lnTo>
                    <a:pt x="512" y="1438"/>
                  </a:lnTo>
                  <a:lnTo>
                    <a:pt x="571" y="1465"/>
                  </a:lnTo>
                  <a:lnTo>
                    <a:pt x="634" y="1486"/>
                  </a:lnTo>
                  <a:lnTo>
                    <a:pt x="697" y="1501"/>
                  </a:lnTo>
                  <a:lnTo>
                    <a:pt x="763" y="1510"/>
                  </a:lnTo>
                  <a:lnTo>
                    <a:pt x="832" y="1513"/>
                  </a:lnTo>
                  <a:lnTo>
                    <a:pt x="900" y="1510"/>
                  </a:lnTo>
                  <a:lnTo>
                    <a:pt x="966" y="1501"/>
                  </a:lnTo>
                  <a:lnTo>
                    <a:pt x="1030" y="1486"/>
                  </a:lnTo>
                  <a:lnTo>
                    <a:pt x="1092" y="1465"/>
                  </a:lnTo>
                  <a:lnTo>
                    <a:pt x="1151" y="1438"/>
                  </a:lnTo>
                  <a:lnTo>
                    <a:pt x="1207" y="1407"/>
                  </a:lnTo>
                  <a:lnTo>
                    <a:pt x="1260" y="1371"/>
                  </a:lnTo>
                  <a:lnTo>
                    <a:pt x="1309" y="1331"/>
                  </a:lnTo>
                  <a:lnTo>
                    <a:pt x="1354" y="1286"/>
                  </a:lnTo>
                  <a:lnTo>
                    <a:pt x="1396" y="1238"/>
                  </a:lnTo>
                  <a:lnTo>
                    <a:pt x="1431" y="1187"/>
                  </a:lnTo>
                  <a:lnTo>
                    <a:pt x="1463" y="1131"/>
                  </a:lnTo>
                  <a:lnTo>
                    <a:pt x="1491" y="1073"/>
                  </a:lnTo>
                  <a:lnTo>
                    <a:pt x="1511" y="1012"/>
                  </a:lnTo>
                  <a:lnTo>
                    <a:pt x="1527" y="949"/>
                  </a:lnTo>
                  <a:lnTo>
                    <a:pt x="1536" y="883"/>
                  </a:lnTo>
                  <a:lnTo>
                    <a:pt x="1540" y="817"/>
                  </a:lnTo>
                  <a:lnTo>
                    <a:pt x="1536" y="750"/>
                  </a:lnTo>
                  <a:lnTo>
                    <a:pt x="1527" y="685"/>
                  </a:lnTo>
                  <a:lnTo>
                    <a:pt x="1511" y="621"/>
                  </a:lnTo>
                  <a:lnTo>
                    <a:pt x="1491" y="561"/>
                  </a:lnTo>
                  <a:lnTo>
                    <a:pt x="1463" y="503"/>
                  </a:lnTo>
                  <a:lnTo>
                    <a:pt x="1431" y="448"/>
                  </a:lnTo>
                  <a:lnTo>
                    <a:pt x="1396" y="397"/>
                  </a:lnTo>
                  <a:lnTo>
                    <a:pt x="1354" y="348"/>
                  </a:lnTo>
                  <a:lnTo>
                    <a:pt x="1309" y="303"/>
                  </a:lnTo>
                  <a:lnTo>
                    <a:pt x="1260" y="263"/>
                  </a:lnTo>
                  <a:lnTo>
                    <a:pt x="1207" y="227"/>
                  </a:lnTo>
                  <a:lnTo>
                    <a:pt x="1151" y="196"/>
                  </a:lnTo>
                  <a:lnTo>
                    <a:pt x="1092" y="170"/>
                  </a:lnTo>
                  <a:lnTo>
                    <a:pt x="1030" y="149"/>
                  </a:lnTo>
                  <a:lnTo>
                    <a:pt x="966" y="134"/>
                  </a:lnTo>
                  <a:lnTo>
                    <a:pt x="900" y="125"/>
                  </a:lnTo>
                  <a:lnTo>
                    <a:pt x="832" y="121"/>
                  </a:lnTo>
                  <a:close/>
                  <a:moveTo>
                    <a:pt x="832" y="0"/>
                  </a:moveTo>
                  <a:lnTo>
                    <a:pt x="903" y="3"/>
                  </a:lnTo>
                  <a:lnTo>
                    <a:pt x="974" y="12"/>
                  </a:lnTo>
                  <a:lnTo>
                    <a:pt x="1041" y="26"/>
                  </a:lnTo>
                  <a:lnTo>
                    <a:pt x="1108" y="46"/>
                  </a:lnTo>
                  <a:lnTo>
                    <a:pt x="1171" y="72"/>
                  </a:lnTo>
                  <a:lnTo>
                    <a:pt x="1231" y="101"/>
                  </a:lnTo>
                  <a:lnTo>
                    <a:pt x="1289" y="135"/>
                  </a:lnTo>
                  <a:lnTo>
                    <a:pt x="1343" y="174"/>
                  </a:lnTo>
                  <a:lnTo>
                    <a:pt x="1395" y="217"/>
                  </a:lnTo>
                  <a:lnTo>
                    <a:pt x="1443" y="263"/>
                  </a:lnTo>
                  <a:lnTo>
                    <a:pt x="1486" y="313"/>
                  </a:lnTo>
                  <a:lnTo>
                    <a:pt x="1525" y="368"/>
                  </a:lnTo>
                  <a:lnTo>
                    <a:pt x="1560" y="424"/>
                  </a:lnTo>
                  <a:lnTo>
                    <a:pt x="1591" y="483"/>
                  </a:lnTo>
                  <a:lnTo>
                    <a:pt x="1616" y="546"/>
                  </a:lnTo>
                  <a:lnTo>
                    <a:pt x="1637" y="611"/>
                  </a:lnTo>
                  <a:lnTo>
                    <a:pt x="1651" y="678"/>
                  </a:lnTo>
                  <a:lnTo>
                    <a:pt x="1660" y="747"/>
                  </a:lnTo>
                  <a:lnTo>
                    <a:pt x="1663" y="817"/>
                  </a:lnTo>
                  <a:lnTo>
                    <a:pt x="1660" y="887"/>
                  </a:lnTo>
                  <a:lnTo>
                    <a:pt x="1651" y="956"/>
                  </a:lnTo>
                  <a:lnTo>
                    <a:pt x="1637" y="1023"/>
                  </a:lnTo>
                  <a:lnTo>
                    <a:pt x="1616" y="1088"/>
                  </a:lnTo>
                  <a:lnTo>
                    <a:pt x="1591" y="1150"/>
                  </a:lnTo>
                  <a:lnTo>
                    <a:pt x="1560" y="1210"/>
                  </a:lnTo>
                  <a:lnTo>
                    <a:pt x="1525" y="1267"/>
                  </a:lnTo>
                  <a:lnTo>
                    <a:pt x="1486" y="1320"/>
                  </a:lnTo>
                  <a:lnTo>
                    <a:pt x="1443" y="1370"/>
                  </a:lnTo>
                  <a:lnTo>
                    <a:pt x="1395" y="1417"/>
                  </a:lnTo>
                  <a:lnTo>
                    <a:pt x="1343" y="1461"/>
                  </a:lnTo>
                  <a:lnTo>
                    <a:pt x="1289" y="1499"/>
                  </a:lnTo>
                  <a:lnTo>
                    <a:pt x="1231" y="1533"/>
                  </a:lnTo>
                  <a:lnTo>
                    <a:pt x="1171" y="1563"/>
                  </a:lnTo>
                  <a:lnTo>
                    <a:pt x="1108" y="1588"/>
                  </a:lnTo>
                  <a:lnTo>
                    <a:pt x="1041" y="1608"/>
                  </a:lnTo>
                  <a:lnTo>
                    <a:pt x="974" y="1622"/>
                  </a:lnTo>
                  <a:lnTo>
                    <a:pt x="903" y="1631"/>
                  </a:lnTo>
                  <a:lnTo>
                    <a:pt x="832" y="1634"/>
                  </a:lnTo>
                  <a:lnTo>
                    <a:pt x="760" y="1631"/>
                  </a:lnTo>
                  <a:lnTo>
                    <a:pt x="690" y="1622"/>
                  </a:lnTo>
                  <a:lnTo>
                    <a:pt x="622" y="1608"/>
                  </a:lnTo>
                  <a:lnTo>
                    <a:pt x="556" y="1588"/>
                  </a:lnTo>
                  <a:lnTo>
                    <a:pt x="493" y="1563"/>
                  </a:lnTo>
                  <a:lnTo>
                    <a:pt x="432" y="1533"/>
                  </a:lnTo>
                  <a:lnTo>
                    <a:pt x="374" y="1499"/>
                  </a:lnTo>
                  <a:lnTo>
                    <a:pt x="320" y="1461"/>
                  </a:lnTo>
                  <a:lnTo>
                    <a:pt x="268" y="1417"/>
                  </a:lnTo>
                  <a:lnTo>
                    <a:pt x="221" y="1370"/>
                  </a:lnTo>
                  <a:lnTo>
                    <a:pt x="177" y="1320"/>
                  </a:lnTo>
                  <a:lnTo>
                    <a:pt x="138" y="1267"/>
                  </a:lnTo>
                  <a:lnTo>
                    <a:pt x="104" y="1210"/>
                  </a:lnTo>
                  <a:lnTo>
                    <a:pt x="73" y="1150"/>
                  </a:lnTo>
                  <a:lnTo>
                    <a:pt x="47" y="1088"/>
                  </a:lnTo>
                  <a:lnTo>
                    <a:pt x="27" y="1023"/>
                  </a:lnTo>
                  <a:lnTo>
                    <a:pt x="13" y="956"/>
                  </a:lnTo>
                  <a:lnTo>
                    <a:pt x="3" y="887"/>
                  </a:lnTo>
                  <a:lnTo>
                    <a:pt x="0" y="817"/>
                  </a:lnTo>
                  <a:lnTo>
                    <a:pt x="3" y="747"/>
                  </a:lnTo>
                  <a:lnTo>
                    <a:pt x="13" y="678"/>
                  </a:lnTo>
                  <a:lnTo>
                    <a:pt x="27" y="611"/>
                  </a:lnTo>
                  <a:lnTo>
                    <a:pt x="47" y="546"/>
                  </a:lnTo>
                  <a:lnTo>
                    <a:pt x="73" y="483"/>
                  </a:lnTo>
                  <a:lnTo>
                    <a:pt x="104" y="424"/>
                  </a:lnTo>
                  <a:lnTo>
                    <a:pt x="138" y="368"/>
                  </a:lnTo>
                  <a:lnTo>
                    <a:pt x="177" y="313"/>
                  </a:lnTo>
                  <a:lnTo>
                    <a:pt x="221" y="263"/>
                  </a:lnTo>
                  <a:lnTo>
                    <a:pt x="268" y="217"/>
                  </a:lnTo>
                  <a:lnTo>
                    <a:pt x="320" y="174"/>
                  </a:lnTo>
                  <a:lnTo>
                    <a:pt x="374" y="135"/>
                  </a:lnTo>
                  <a:lnTo>
                    <a:pt x="432" y="101"/>
                  </a:lnTo>
                  <a:lnTo>
                    <a:pt x="493" y="72"/>
                  </a:lnTo>
                  <a:lnTo>
                    <a:pt x="556" y="46"/>
                  </a:lnTo>
                  <a:lnTo>
                    <a:pt x="622" y="26"/>
                  </a:lnTo>
                  <a:lnTo>
                    <a:pt x="690" y="12"/>
                  </a:lnTo>
                  <a:lnTo>
                    <a:pt x="760" y="3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8312151" y="2135188"/>
              <a:ext cx="239713" cy="234950"/>
            </a:xfrm>
            <a:custGeom>
              <a:avLst/>
              <a:gdLst>
                <a:gd name="T0" fmla="*/ 553 w 1354"/>
                <a:gd name="T1" fmla="*/ 72 h 1331"/>
                <a:gd name="T2" fmla="*/ 384 w 1354"/>
                <a:gd name="T3" fmla="*/ 133 h 1331"/>
                <a:gd name="T4" fmla="*/ 242 w 1354"/>
                <a:gd name="T5" fmla="*/ 238 h 1331"/>
                <a:gd name="T6" fmla="*/ 135 w 1354"/>
                <a:gd name="T7" fmla="*/ 377 h 1331"/>
                <a:gd name="T8" fmla="*/ 73 w 1354"/>
                <a:gd name="T9" fmla="*/ 543 h 1331"/>
                <a:gd name="T10" fmla="*/ 64 w 1354"/>
                <a:gd name="T11" fmla="*/ 726 h 1331"/>
                <a:gd name="T12" fmla="*/ 109 w 1354"/>
                <a:gd name="T13" fmla="*/ 900 h 1331"/>
                <a:gd name="T14" fmla="*/ 202 w 1354"/>
                <a:gd name="T15" fmla="*/ 1050 h 1331"/>
                <a:gd name="T16" fmla="*/ 333 w 1354"/>
                <a:gd name="T17" fmla="*/ 1167 h 1331"/>
                <a:gd name="T18" fmla="*/ 494 w 1354"/>
                <a:gd name="T19" fmla="*/ 1243 h 1331"/>
                <a:gd name="T20" fmla="*/ 677 w 1354"/>
                <a:gd name="T21" fmla="*/ 1270 h 1331"/>
                <a:gd name="T22" fmla="*/ 860 w 1354"/>
                <a:gd name="T23" fmla="*/ 1243 h 1331"/>
                <a:gd name="T24" fmla="*/ 1021 w 1354"/>
                <a:gd name="T25" fmla="*/ 1167 h 1331"/>
                <a:gd name="T26" fmla="*/ 1152 w 1354"/>
                <a:gd name="T27" fmla="*/ 1050 h 1331"/>
                <a:gd name="T28" fmla="*/ 1244 w 1354"/>
                <a:gd name="T29" fmla="*/ 900 h 1331"/>
                <a:gd name="T30" fmla="*/ 1290 w 1354"/>
                <a:gd name="T31" fmla="*/ 726 h 1331"/>
                <a:gd name="T32" fmla="*/ 1280 w 1354"/>
                <a:gd name="T33" fmla="*/ 543 h 1331"/>
                <a:gd name="T34" fmla="*/ 1218 w 1354"/>
                <a:gd name="T35" fmla="*/ 377 h 1331"/>
                <a:gd name="T36" fmla="*/ 1112 w 1354"/>
                <a:gd name="T37" fmla="*/ 238 h 1331"/>
                <a:gd name="T38" fmla="*/ 970 w 1354"/>
                <a:gd name="T39" fmla="*/ 133 h 1331"/>
                <a:gd name="T40" fmla="*/ 800 w 1354"/>
                <a:gd name="T41" fmla="*/ 72 h 1331"/>
                <a:gd name="T42" fmla="*/ 677 w 1354"/>
                <a:gd name="T43" fmla="*/ 0 h 1331"/>
                <a:gd name="T44" fmla="*/ 867 w 1354"/>
                <a:gd name="T45" fmla="*/ 26 h 1331"/>
                <a:gd name="T46" fmla="*/ 1036 w 1354"/>
                <a:gd name="T47" fmla="*/ 101 h 1331"/>
                <a:gd name="T48" fmla="*/ 1176 w 1354"/>
                <a:gd name="T49" fmla="*/ 217 h 1331"/>
                <a:gd name="T50" fmla="*/ 1281 w 1354"/>
                <a:gd name="T51" fmla="*/ 365 h 1331"/>
                <a:gd name="T52" fmla="*/ 1342 w 1354"/>
                <a:gd name="T53" fmla="*/ 539 h 1331"/>
                <a:gd name="T54" fmla="*/ 1351 w 1354"/>
                <a:gd name="T55" fmla="*/ 729 h 1331"/>
                <a:gd name="T56" fmla="*/ 1307 w 1354"/>
                <a:gd name="T57" fmla="*/ 910 h 1331"/>
                <a:gd name="T58" fmla="*/ 1216 w 1354"/>
                <a:gd name="T59" fmla="*/ 1068 h 1331"/>
                <a:gd name="T60" fmla="*/ 1086 w 1354"/>
                <a:gd name="T61" fmla="*/ 1195 h 1331"/>
                <a:gd name="T62" fmla="*/ 926 w 1354"/>
                <a:gd name="T63" fmla="*/ 1283 h 1331"/>
                <a:gd name="T64" fmla="*/ 742 w 1354"/>
                <a:gd name="T65" fmla="*/ 1328 h 1331"/>
                <a:gd name="T66" fmla="*/ 548 w 1354"/>
                <a:gd name="T67" fmla="*/ 1319 h 1331"/>
                <a:gd name="T68" fmla="*/ 371 w 1354"/>
                <a:gd name="T69" fmla="*/ 1259 h 1331"/>
                <a:gd name="T70" fmla="*/ 220 w 1354"/>
                <a:gd name="T71" fmla="*/ 1156 h 1331"/>
                <a:gd name="T72" fmla="*/ 103 w 1354"/>
                <a:gd name="T73" fmla="*/ 1017 h 1331"/>
                <a:gd name="T74" fmla="*/ 26 w 1354"/>
                <a:gd name="T75" fmla="*/ 852 h 1331"/>
                <a:gd name="T76" fmla="*/ 0 w 1354"/>
                <a:gd name="T77" fmla="*/ 665 h 1331"/>
                <a:gd name="T78" fmla="*/ 26 w 1354"/>
                <a:gd name="T79" fmla="*/ 479 h 1331"/>
                <a:gd name="T80" fmla="*/ 103 w 1354"/>
                <a:gd name="T81" fmla="*/ 312 h 1331"/>
                <a:gd name="T82" fmla="*/ 220 w 1354"/>
                <a:gd name="T83" fmla="*/ 173 h 1331"/>
                <a:gd name="T84" fmla="*/ 371 w 1354"/>
                <a:gd name="T85" fmla="*/ 71 h 1331"/>
                <a:gd name="T86" fmla="*/ 548 w 1354"/>
                <a:gd name="T87" fmla="*/ 12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4" h="1331">
                  <a:moveTo>
                    <a:pt x="677" y="60"/>
                  </a:moveTo>
                  <a:lnTo>
                    <a:pt x="613" y="63"/>
                  </a:lnTo>
                  <a:lnTo>
                    <a:pt x="553" y="72"/>
                  </a:lnTo>
                  <a:lnTo>
                    <a:pt x="494" y="87"/>
                  </a:lnTo>
                  <a:lnTo>
                    <a:pt x="438" y="108"/>
                  </a:lnTo>
                  <a:lnTo>
                    <a:pt x="384" y="133"/>
                  </a:lnTo>
                  <a:lnTo>
                    <a:pt x="333" y="163"/>
                  </a:lnTo>
                  <a:lnTo>
                    <a:pt x="286" y="199"/>
                  </a:lnTo>
                  <a:lnTo>
                    <a:pt x="242" y="238"/>
                  </a:lnTo>
                  <a:lnTo>
                    <a:pt x="202" y="281"/>
                  </a:lnTo>
                  <a:lnTo>
                    <a:pt x="166" y="327"/>
                  </a:lnTo>
                  <a:lnTo>
                    <a:pt x="135" y="377"/>
                  </a:lnTo>
                  <a:lnTo>
                    <a:pt x="109" y="429"/>
                  </a:lnTo>
                  <a:lnTo>
                    <a:pt x="88" y="486"/>
                  </a:lnTo>
                  <a:lnTo>
                    <a:pt x="73" y="543"/>
                  </a:lnTo>
                  <a:lnTo>
                    <a:pt x="64" y="603"/>
                  </a:lnTo>
                  <a:lnTo>
                    <a:pt x="61" y="665"/>
                  </a:lnTo>
                  <a:lnTo>
                    <a:pt x="64" y="726"/>
                  </a:lnTo>
                  <a:lnTo>
                    <a:pt x="73" y="787"/>
                  </a:lnTo>
                  <a:lnTo>
                    <a:pt x="88" y="845"/>
                  </a:lnTo>
                  <a:lnTo>
                    <a:pt x="109" y="900"/>
                  </a:lnTo>
                  <a:lnTo>
                    <a:pt x="135" y="953"/>
                  </a:lnTo>
                  <a:lnTo>
                    <a:pt x="166" y="1003"/>
                  </a:lnTo>
                  <a:lnTo>
                    <a:pt x="202" y="1050"/>
                  </a:lnTo>
                  <a:lnTo>
                    <a:pt x="242" y="1093"/>
                  </a:lnTo>
                  <a:lnTo>
                    <a:pt x="286" y="1132"/>
                  </a:lnTo>
                  <a:lnTo>
                    <a:pt x="333" y="1167"/>
                  </a:lnTo>
                  <a:lnTo>
                    <a:pt x="384" y="1197"/>
                  </a:lnTo>
                  <a:lnTo>
                    <a:pt x="438" y="1222"/>
                  </a:lnTo>
                  <a:lnTo>
                    <a:pt x="494" y="1243"/>
                  </a:lnTo>
                  <a:lnTo>
                    <a:pt x="553" y="1257"/>
                  </a:lnTo>
                  <a:lnTo>
                    <a:pt x="613" y="1267"/>
                  </a:lnTo>
                  <a:lnTo>
                    <a:pt x="677" y="1270"/>
                  </a:lnTo>
                  <a:lnTo>
                    <a:pt x="739" y="1267"/>
                  </a:lnTo>
                  <a:lnTo>
                    <a:pt x="800" y="1257"/>
                  </a:lnTo>
                  <a:lnTo>
                    <a:pt x="860" y="1243"/>
                  </a:lnTo>
                  <a:lnTo>
                    <a:pt x="916" y="1222"/>
                  </a:lnTo>
                  <a:lnTo>
                    <a:pt x="970" y="1197"/>
                  </a:lnTo>
                  <a:lnTo>
                    <a:pt x="1021" y="1167"/>
                  </a:lnTo>
                  <a:lnTo>
                    <a:pt x="1068" y="1132"/>
                  </a:lnTo>
                  <a:lnTo>
                    <a:pt x="1112" y="1093"/>
                  </a:lnTo>
                  <a:lnTo>
                    <a:pt x="1152" y="1050"/>
                  </a:lnTo>
                  <a:lnTo>
                    <a:pt x="1187" y="1003"/>
                  </a:lnTo>
                  <a:lnTo>
                    <a:pt x="1218" y="953"/>
                  </a:lnTo>
                  <a:lnTo>
                    <a:pt x="1244" y="900"/>
                  </a:lnTo>
                  <a:lnTo>
                    <a:pt x="1265" y="845"/>
                  </a:lnTo>
                  <a:lnTo>
                    <a:pt x="1280" y="787"/>
                  </a:lnTo>
                  <a:lnTo>
                    <a:pt x="1290" y="726"/>
                  </a:lnTo>
                  <a:lnTo>
                    <a:pt x="1293" y="665"/>
                  </a:lnTo>
                  <a:lnTo>
                    <a:pt x="1290" y="603"/>
                  </a:lnTo>
                  <a:lnTo>
                    <a:pt x="1280" y="543"/>
                  </a:lnTo>
                  <a:lnTo>
                    <a:pt x="1265" y="486"/>
                  </a:lnTo>
                  <a:lnTo>
                    <a:pt x="1244" y="429"/>
                  </a:lnTo>
                  <a:lnTo>
                    <a:pt x="1218" y="377"/>
                  </a:lnTo>
                  <a:lnTo>
                    <a:pt x="1187" y="327"/>
                  </a:lnTo>
                  <a:lnTo>
                    <a:pt x="1152" y="281"/>
                  </a:lnTo>
                  <a:lnTo>
                    <a:pt x="1112" y="238"/>
                  </a:lnTo>
                  <a:lnTo>
                    <a:pt x="1068" y="199"/>
                  </a:lnTo>
                  <a:lnTo>
                    <a:pt x="1021" y="163"/>
                  </a:lnTo>
                  <a:lnTo>
                    <a:pt x="970" y="133"/>
                  </a:lnTo>
                  <a:lnTo>
                    <a:pt x="916" y="108"/>
                  </a:lnTo>
                  <a:lnTo>
                    <a:pt x="860" y="87"/>
                  </a:lnTo>
                  <a:lnTo>
                    <a:pt x="800" y="72"/>
                  </a:lnTo>
                  <a:lnTo>
                    <a:pt x="739" y="63"/>
                  </a:lnTo>
                  <a:lnTo>
                    <a:pt x="677" y="60"/>
                  </a:lnTo>
                  <a:close/>
                  <a:moveTo>
                    <a:pt x="677" y="0"/>
                  </a:moveTo>
                  <a:lnTo>
                    <a:pt x="742" y="3"/>
                  </a:lnTo>
                  <a:lnTo>
                    <a:pt x="805" y="12"/>
                  </a:lnTo>
                  <a:lnTo>
                    <a:pt x="867" y="26"/>
                  </a:lnTo>
                  <a:lnTo>
                    <a:pt x="926" y="46"/>
                  </a:lnTo>
                  <a:lnTo>
                    <a:pt x="982" y="71"/>
                  </a:lnTo>
                  <a:lnTo>
                    <a:pt x="1036" y="101"/>
                  </a:lnTo>
                  <a:lnTo>
                    <a:pt x="1086" y="135"/>
                  </a:lnTo>
                  <a:lnTo>
                    <a:pt x="1133" y="173"/>
                  </a:lnTo>
                  <a:lnTo>
                    <a:pt x="1176" y="217"/>
                  </a:lnTo>
                  <a:lnTo>
                    <a:pt x="1216" y="263"/>
                  </a:lnTo>
                  <a:lnTo>
                    <a:pt x="1251" y="312"/>
                  </a:lnTo>
                  <a:lnTo>
                    <a:pt x="1281" y="365"/>
                  </a:lnTo>
                  <a:lnTo>
                    <a:pt x="1307" y="420"/>
                  </a:lnTo>
                  <a:lnTo>
                    <a:pt x="1327" y="479"/>
                  </a:lnTo>
                  <a:lnTo>
                    <a:pt x="1342" y="539"/>
                  </a:lnTo>
                  <a:lnTo>
                    <a:pt x="1351" y="601"/>
                  </a:lnTo>
                  <a:lnTo>
                    <a:pt x="1354" y="665"/>
                  </a:lnTo>
                  <a:lnTo>
                    <a:pt x="1351" y="729"/>
                  </a:lnTo>
                  <a:lnTo>
                    <a:pt x="1342" y="792"/>
                  </a:lnTo>
                  <a:lnTo>
                    <a:pt x="1327" y="852"/>
                  </a:lnTo>
                  <a:lnTo>
                    <a:pt x="1307" y="910"/>
                  </a:lnTo>
                  <a:lnTo>
                    <a:pt x="1281" y="965"/>
                  </a:lnTo>
                  <a:lnTo>
                    <a:pt x="1251" y="1017"/>
                  </a:lnTo>
                  <a:lnTo>
                    <a:pt x="1216" y="1068"/>
                  </a:lnTo>
                  <a:lnTo>
                    <a:pt x="1176" y="1114"/>
                  </a:lnTo>
                  <a:lnTo>
                    <a:pt x="1133" y="1156"/>
                  </a:lnTo>
                  <a:lnTo>
                    <a:pt x="1086" y="1195"/>
                  </a:lnTo>
                  <a:lnTo>
                    <a:pt x="1036" y="1229"/>
                  </a:lnTo>
                  <a:lnTo>
                    <a:pt x="982" y="1259"/>
                  </a:lnTo>
                  <a:lnTo>
                    <a:pt x="926" y="1283"/>
                  </a:lnTo>
                  <a:lnTo>
                    <a:pt x="867" y="1304"/>
                  </a:lnTo>
                  <a:lnTo>
                    <a:pt x="805" y="1319"/>
                  </a:lnTo>
                  <a:lnTo>
                    <a:pt x="742" y="1328"/>
                  </a:lnTo>
                  <a:lnTo>
                    <a:pt x="677" y="1331"/>
                  </a:lnTo>
                  <a:lnTo>
                    <a:pt x="611" y="1328"/>
                  </a:lnTo>
                  <a:lnTo>
                    <a:pt x="548" y="1319"/>
                  </a:lnTo>
                  <a:lnTo>
                    <a:pt x="487" y="1304"/>
                  </a:lnTo>
                  <a:lnTo>
                    <a:pt x="428" y="1283"/>
                  </a:lnTo>
                  <a:lnTo>
                    <a:pt x="371" y="1259"/>
                  </a:lnTo>
                  <a:lnTo>
                    <a:pt x="317" y="1229"/>
                  </a:lnTo>
                  <a:lnTo>
                    <a:pt x="267" y="1195"/>
                  </a:lnTo>
                  <a:lnTo>
                    <a:pt x="220" y="1156"/>
                  </a:lnTo>
                  <a:lnTo>
                    <a:pt x="177" y="1114"/>
                  </a:lnTo>
                  <a:lnTo>
                    <a:pt x="138" y="1068"/>
                  </a:lnTo>
                  <a:lnTo>
                    <a:pt x="103" y="1017"/>
                  </a:lnTo>
                  <a:lnTo>
                    <a:pt x="72" y="965"/>
                  </a:lnTo>
                  <a:lnTo>
                    <a:pt x="47" y="910"/>
                  </a:lnTo>
                  <a:lnTo>
                    <a:pt x="26" y="852"/>
                  </a:lnTo>
                  <a:lnTo>
                    <a:pt x="12" y="792"/>
                  </a:lnTo>
                  <a:lnTo>
                    <a:pt x="3" y="729"/>
                  </a:lnTo>
                  <a:lnTo>
                    <a:pt x="0" y="665"/>
                  </a:lnTo>
                  <a:lnTo>
                    <a:pt x="3" y="601"/>
                  </a:lnTo>
                  <a:lnTo>
                    <a:pt x="12" y="539"/>
                  </a:lnTo>
                  <a:lnTo>
                    <a:pt x="26" y="479"/>
                  </a:lnTo>
                  <a:lnTo>
                    <a:pt x="47" y="420"/>
                  </a:lnTo>
                  <a:lnTo>
                    <a:pt x="72" y="365"/>
                  </a:lnTo>
                  <a:lnTo>
                    <a:pt x="103" y="312"/>
                  </a:lnTo>
                  <a:lnTo>
                    <a:pt x="138" y="263"/>
                  </a:lnTo>
                  <a:lnTo>
                    <a:pt x="177" y="217"/>
                  </a:lnTo>
                  <a:lnTo>
                    <a:pt x="220" y="173"/>
                  </a:lnTo>
                  <a:lnTo>
                    <a:pt x="267" y="135"/>
                  </a:lnTo>
                  <a:lnTo>
                    <a:pt x="317" y="101"/>
                  </a:lnTo>
                  <a:lnTo>
                    <a:pt x="371" y="71"/>
                  </a:lnTo>
                  <a:lnTo>
                    <a:pt x="428" y="46"/>
                  </a:lnTo>
                  <a:lnTo>
                    <a:pt x="487" y="26"/>
                  </a:lnTo>
                  <a:lnTo>
                    <a:pt x="548" y="12"/>
                  </a:lnTo>
                  <a:lnTo>
                    <a:pt x="611" y="3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269190" y="1903583"/>
            <a:ext cx="450850" cy="581025"/>
            <a:chOff x="7275513" y="1900238"/>
            <a:chExt cx="45085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36"/>
            <p:cNvSpPr>
              <a:spLocks noEditPoints="1"/>
            </p:cNvSpPr>
            <p:nvPr/>
          </p:nvSpPr>
          <p:spPr bwMode="auto">
            <a:xfrm>
              <a:off x="7275513" y="1900238"/>
              <a:ext cx="450850" cy="581025"/>
            </a:xfrm>
            <a:custGeom>
              <a:avLst/>
              <a:gdLst>
                <a:gd name="T0" fmla="*/ 132 w 2560"/>
                <a:gd name="T1" fmla="*/ 3111 h 3291"/>
                <a:gd name="T2" fmla="*/ 200 w 2560"/>
                <a:gd name="T3" fmla="*/ 3165 h 3291"/>
                <a:gd name="T4" fmla="*/ 2059 w 2560"/>
                <a:gd name="T5" fmla="*/ 2949 h 3291"/>
                <a:gd name="T6" fmla="*/ 2098 w 2560"/>
                <a:gd name="T7" fmla="*/ 2843 h 3291"/>
                <a:gd name="T8" fmla="*/ 2193 w 2560"/>
                <a:gd name="T9" fmla="*/ 2787 h 3291"/>
                <a:gd name="T10" fmla="*/ 2438 w 2560"/>
                <a:gd name="T11" fmla="*/ 1262 h 3291"/>
                <a:gd name="T12" fmla="*/ 1945 w 2560"/>
                <a:gd name="T13" fmla="*/ 888 h 3291"/>
                <a:gd name="T14" fmla="*/ 1881 w 2560"/>
                <a:gd name="T15" fmla="*/ 969 h 3291"/>
                <a:gd name="T16" fmla="*/ 1904 w 2560"/>
                <a:gd name="T17" fmla="*/ 1074 h 3291"/>
                <a:gd name="T18" fmla="*/ 1997 w 2560"/>
                <a:gd name="T19" fmla="*/ 1119 h 3291"/>
                <a:gd name="T20" fmla="*/ 2091 w 2560"/>
                <a:gd name="T21" fmla="*/ 1074 h 3291"/>
                <a:gd name="T22" fmla="*/ 2115 w 2560"/>
                <a:gd name="T23" fmla="*/ 969 h 3291"/>
                <a:gd name="T24" fmla="*/ 2051 w 2560"/>
                <a:gd name="T25" fmla="*/ 888 h 3291"/>
                <a:gd name="T26" fmla="*/ 1611 w 2560"/>
                <a:gd name="T27" fmla="*/ 879 h 3291"/>
                <a:gd name="T28" fmla="*/ 1531 w 2560"/>
                <a:gd name="T29" fmla="*/ 944 h 3291"/>
                <a:gd name="T30" fmla="*/ 1531 w 2560"/>
                <a:gd name="T31" fmla="*/ 1050 h 3291"/>
                <a:gd name="T32" fmla="*/ 1611 w 2560"/>
                <a:gd name="T33" fmla="*/ 1116 h 3291"/>
                <a:gd name="T34" fmla="*/ 1715 w 2560"/>
                <a:gd name="T35" fmla="*/ 1091 h 3291"/>
                <a:gd name="T36" fmla="*/ 1760 w 2560"/>
                <a:gd name="T37" fmla="*/ 997 h 3291"/>
                <a:gd name="T38" fmla="*/ 1715 w 2560"/>
                <a:gd name="T39" fmla="*/ 902 h 3291"/>
                <a:gd name="T40" fmla="*/ 1280 w 2560"/>
                <a:gd name="T41" fmla="*/ 876 h 3291"/>
                <a:gd name="T42" fmla="*/ 1187 w 2560"/>
                <a:gd name="T43" fmla="*/ 921 h 3291"/>
                <a:gd name="T44" fmla="*/ 1164 w 2560"/>
                <a:gd name="T45" fmla="*/ 1025 h 3291"/>
                <a:gd name="T46" fmla="*/ 1227 w 2560"/>
                <a:gd name="T47" fmla="*/ 1106 h 3291"/>
                <a:gd name="T48" fmla="*/ 1333 w 2560"/>
                <a:gd name="T49" fmla="*/ 1106 h 3291"/>
                <a:gd name="T50" fmla="*/ 1397 w 2560"/>
                <a:gd name="T51" fmla="*/ 1025 h 3291"/>
                <a:gd name="T52" fmla="*/ 1374 w 2560"/>
                <a:gd name="T53" fmla="*/ 921 h 3291"/>
                <a:gd name="T54" fmla="*/ 1280 w 2560"/>
                <a:gd name="T55" fmla="*/ 876 h 3291"/>
                <a:gd name="T56" fmla="*/ 846 w 2560"/>
                <a:gd name="T57" fmla="*/ 902 h 3291"/>
                <a:gd name="T58" fmla="*/ 801 w 2560"/>
                <a:gd name="T59" fmla="*/ 997 h 3291"/>
                <a:gd name="T60" fmla="*/ 846 w 2560"/>
                <a:gd name="T61" fmla="*/ 1091 h 3291"/>
                <a:gd name="T62" fmla="*/ 950 w 2560"/>
                <a:gd name="T63" fmla="*/ 1116 h 3291"/>
                <a:gd name="T64" fmla="*/ 1029 w 2560"/>
                <a:gd name="T65" fmla="*/ 1050 h 3291"/>
                <a:gd name="T66" fmla="*/ 1029 w 2560"/>
                <a:gd name="T67" fmla="*/ 944 h 3291"/>
                <a:gd name="T68" fmla="*/ 950 w 2560"/>
                <a:gd name="T69" fmla="*/ 879 h 3291"/>
                <a:gd name="T70" fmla="*/ 509 w 2560"/>
                <a:gd name="T71" fmla="*/ 888 h 3291"/>
                <a:gd name="T72" fmla="*/ 446 w 2560"/>
                <a:gd name="T73" fmla="*/ 969 h 3291"/>
                <a:gd name="T74" fmla="*/ 469 w 2560"/>
                <a:gd name="T75" fmla="*/ 1074 h 3291"/>
                <a:gd name="T76" fmla="*/ 562 w 2560"/>
                <a:gd name="T77" fmla="*/ 1119 h 3291"/>
                <a:gd name="T78" fmla="*/ 656 w 2560"/>
                <a:gd name="T79" fmla="*/ 1074 h 3291"/>
                <a:gd name="T80" fmla="*/ 679 w 2560"/>
                <a:gd name="T81" fmla="*/ 969 h 3291"/>
                <a:gd name="T82" fmla="*/ 616 w 2560"/>
                <a:gd name="T83" fmla="*/ 888 h 3291"/>
                <a:gd name="T84" fmla="*/ 592 w 2560"/>
                <a:gd name="T85" fmla="*/ 708 h 3291"/>
                <a:gd name="T86" fmla="*/ 1295 w 2560"/>
                <a:gd name="T87" fmla="*/ 165 h 3291"/>
                <a:gd name="T88" fmla="*/ 1239 w 2560"/>
                <a:gd name="T89" fmla="*/ 153 h 3291"/>
                <a:gd name="T90" fmla="*/ 1339 w 2560"/>
                <a:gd name="T91" fmla="*/ 25 h 3291"/>
                <a:gd name="T92" fmla="*/ 1361 w 2560"/>
                <a:gd name="T93" fmla="*/ 100 h 3291"/>
                <a:gd name="T94" fmla="*/ 2373 w 2560"/>
                <a:gd name="T95" fmla="*/ 711 h 3291"/>
                <a:gd name="T96" fmla="*/ 2494 w 2560"/>
                <a:gd name="T97" fmla="*/ 775 h 3291"/>
                <a:gd name="T98" fmla="*/ 2557 w 2560"/>
                <a:gd name="T99" fmla="*/ 898 h 3291"/>
                <a:gd name="T100" fmla="*/ 223 w 2560"/>
                <a:gd name="T101" fmla="*/ 3291 h 3291"/>
                <a:gd name="T102" fmla="*/ 92 w 2560"/>
                <a:gd name="T103" fmla="*/ 3247 h 3291"/>
                <a:gd name="T104" fmla="*/ 11 w 2560"/>
                <a:gd name="T105" fmla="*/ 3136 h 3291"/>
                <a:gd name="T106" fmla="*/ 3 w 2560"/>
                <a:gd name="T107" fmla="*/ 898 h 3291"/>
                <a:gd name="T108" fmla="*/ 66 w 2560"/>
                <a:gd name="T109" fmla="*/ 775 h 3291"/>
                <a:gd name="T110" fmla="*/ 188 w 2560"/>
                <a:gd name="T111" fmla="*/ 711 h 3291"/>
                <a:gd name="T112" fmla="*/ 1199 w 2560"/>
                <a:gd name="T113" fmla="*/ 100 h 3291"/>
                <a:gd name="T114" fmla="*/ 1222 w 2560"/>
                <a:gd name="T115" fmla="*/ 25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0" h="3291">
                  <a:moveTo>
                    <a:pt x="122" y="1262"/>
                  </a:moveTo>
                  <a:lnTo>
                    <a:pt x="122" y="3065"/>
                  </a:lnTo>
                  <a:lnTo>
                    <a:pt x="125" y="3088"/>
                  </a:lnTo>
                  <a:lnTo>
                    <a:pt x="132" y="3111"/>
                  </a:lnTo>
                  <a:lnTo>
                    <a:pt x="145" y="3130"/>
                  </a:lnTo>
                  <a:lnTo>
                    <a:pt x="161" y="3145"/>
                  </a:lnTo>
                  <a:lnTo>
                    <a:pt x="179" y="3157"/>
                  </a:lnTo>
                  <a:lnTo>
                    <a:pt x="200" y="3165"/>
                  </a:lnTo>
                  <a:lnTo>
                    <a:pt x="223" y="3167"/>
                  </a:lnTo>
                  <a:lnTo>
                    <a:pt x="2034" y="3167"/>
                  </a:lnTo>
                  <a:lnTo>
                    <a:pt x="2059" y="3142"/>
                  </a:lnTo>
                  <a:lnTo>
                    <a:pt x="2059" y="2949"/>
                  </a:lnTo>
                  <a:lnTo>
                    <a:pt x="2061" y="2920"/>
                  </a:lnTo>
                  <a:lnTo>
                    <a:pt x="2069" y="2892"/>
                  </a:lnTo>
                  <a:lnTo>
                    <a:pt x="2081" y="2866"/>
                  </a:lnTo>
                  <a:lnTo>
                    <a:pt x="2098" y="2843"/>
                  </a:lnTo>
                  <a:lnTo>
                    <a:pt x="2116" y="2824"/>
                  </a:lnTo>
                  <a:lnTo>
                    <a:pt x="2139" y="2807"/>
                  </a:lnTo>
                  <a:lnTo>
                    <a:pt x="2164" y="2796"/>
                  </a:lnTo>
                  <a:lnTo>
                    <a:pt x="2193" y="2787"/>
                  </a:lnTo>
                  <a:lnTo>
                    <a:pt x="2222" y="2785"/>
                  </a:lnTo>
                  <a:lnTo>
                    <a:pt x="2413" y="2785"/>
                  </a:lnTo>
                  <a:lnTo>
                    <a:pt x="2438" y="2760"/>
                  </a:lnTo>
                  <a:lnTo>
                    <a:pt x="2438" y="1262"/>
                  </a:lnTo>
                  <a:lnTo>
                    <a:pt x="122" y="1262"/>
                  </a:lnTo>
                  <a:close/>
                  <a:moveTo>
                    <a:pt x="1997" y="876"/>
                  </a:moveTo>
                  <a:lnTo>
                    <a:pt x="1970" y="879"/>
                  </a:lnTo>
                  <a:lnTo>
                    <a:pt x="1945" y="888"/>
                  </a:lnTo>
                  <a:lnTo>
                    <a:pt x="1922" y="902"/>
                  </a:lnTo>
                  <a:lnTo>
                    <a:pt x="1904" y="921"/>
                  </a:lnTo>
                  <a:lnTo>
                    <a:pt x="1890" y="944"/>
                  </a:lnTo>
                  <a:lnTo>
                    <a:pt x="1881" y="969"/>
                  </a:lnTo>
                  <a:lnTo>
                    <a:pt x="1877" y="997"/>
                  </a:lnTo>
                  <a:lnTo>
                    <a:pt x="1881" y="1025"/>
                  </a:lnTo>
                  <a:lnTo>
                    <a:pt x="1890" y="1050"/>
                  </a:lnTo>
                  <a:lnTo>
                    <a:pt x="1904" y="1074"/>
                  </a:lnTo>
                  <a:lnTo>
                    <a:pt x="1922" y="1091"/>
                  </a:lnTo>
                  <a:lnTo>
                    <a:pt x="1945" y="1106"/>
                  </a:lnTo>
                  <a:lnTo>
                    <a:pt x="1970" y="1116"/>
                  </a:lnTo>
                  <a:lnTo>
                    <a:pt x="1997" y="1119"/>
                  </a:lnTo>
                  <a:lnTo>
                    <a:pt x="2026" y="1116"/>
                  </a:lnTo>
                  <a:lnTo>
                    <a:pt x="2051" y="1106"/>
                  </a:lnTo>
                  <a:lnTo>
                    <a:pt x="2073" y="1091"/>
                  </a:lnTo>
                  <a:lnTo>
                    <a:pt x="2091" y="1074"/>
                  </a:lnTo>
                  <a:lnTo>
                    <a:pt x="2106" y="1050"/>
                  </a:lnTo>
                  <a:lnTo>
                    <a:pt x="2115" y="1025"/>
                  </a:lnTo>
                  <a:lnTo>
                    <a:pt x="2119" y="997"/>
                  </a:lnTo>
                  <a:lnTo>
                    <a:pt x="2115" y="969"/>
                  </a:lnTo>
                  <a:lnTo>
                    <a:pt x="2106" y="944"/>
                  </a:lnTo>
                  <a:lnTo>
                    <a:pt x="2091" y="921"/>
                  </a:lnTo>
                  <a:lnTo>
                    <a:pt x="2073" y="902"/>
                  </a:lnTo>
                  <a:lnTo>
                    <a:pt x="2051" y="888"/>
                  </a:lnTo>
                  <a:lnTo>
                    <a:pt x="2026" y="879"/>
                  </a:lnTo>
                  <a:lnTo>
                    <a:pt x="1997" y="876"/>
                  </a:lnTo>
                  <a:close/>
                  <a:moveTo>
                    <a:pt x="1638" y="876"/>
                  </a:moveTo>
                  <a:lnTo>
                    <a:pt x="1611" y="879"/>
                  </a:lnTo>
                  <a:lnTo>
                    <a:pt x="1586" y="888"/>
                  </a:lnTo>
                  <a:lnTo>
                    <a:pt x="1564" y="902"/>
                  </a:lnTo>
                  <a:lnTo>
                    <a:pt x="1546" y="921"/>
                  </a:lnTo>
                  <a:lnTo>
                    <a:pt x="1531" y="944"/>
                  </a:lnTo>
                  <a:lnTo>
                    <a:pt x="1523" y="969"/>
                  </a:lnTo>
                  <a:lnTo>
                    <a:pt x="1518" y="997"/>
                  </a:lnTo>
                  <a:lnTo>
                    <a:pt x="1523" y="1025"/>
                  </a:lnTo>
                  <a:lnTo>
                    <a:pt x="1531" y="1050"/>
                  </a:lnTo>
                  <a:lnTo>
                    <a:pt x="1546" y="1074"/>
                  </a:lnTo>
                  <a:lnTo>
                    <a:pt x="1564" y="1091"/>
                  </a:lnTo>
                  <a:lnTo>
                    <a:pt x="1586" y="1106"/>
                  </a:lnTo>
                  <a:lnTo>
                    <a:pt x="1611" y="1116"/>
                  </a:lnTo>
                  <a:lnTo>
                    <a:pt x="1638" y="1119"/>
                  </a:lnTo>
                  <a:lnTo>
                    <a:pt x="1667" y="1116"/>
                  </a:lnTo>
                  <a:lnTo>
                    <a:pt x="1692" y="1106"/>
                  </a:lnTo>
                  <a:lnTo>
                    <a:pt x="1715" y="1091"/>
                  </a:lnTo>
                  <a:lnTo>
                    <a:pt x="1733" y="1074"/>
                  </a:lnTo>
                  <a:lnTo>
                    <a:pt x="1747" y="1050"/>
                  </a:lnTo>
                  <a:lnTo>
                    <a:pt x="1756" y="1025"/>
                  </a:lnTo>
                  <a:lnTo>
                    <a:pt x="1760" y="997"/>
                  </a:lnTo>
                  <a:lnTo>
                    <a:pt x="1756" y="969"/>
                  </a:lnTo>
                  <a:lnTo>
                    <a:pt x="1747" y="944"/>
                  </a:lnTo>
                  <a:lnTo>
                    <a:pt x="1733" y="921"/>
                  </a:lnTo>
                  <a:lnTo>
                    <a:pt x="1715" y="902"/>
                  </a:lnTo>
                  <a:lnTo>
                    <a:pt x="1692" y="888"/>
                  </a:lnTo>
                  <a:lnTo>
                    <a:pt x="1667" y="879"/>
                  </a:lnTo>
                  <a:lnTo>
                    <a:pt x="1638" y="876"/>
                  </a:lnTo>
                  <a:close/>
                  <a:moveTo>
                    <a:pt x="1280" y="876"/>
                  </a:moveTo>
                  <a:lnTo>
                    <a:pt x="1252" y="879"/>
                  </a:lnTo>
                  <a:lnTo>
                    <a:pt x="1227" y="888"/>
                  </a:lnTo>
                  <a:lnTo>
                    <a:pt x="1205" y="902"/>
                  </a:lnTo>
                  <a:lnTo>
                    <a:pt x="1187" y="921"/>
                  </a:lnTo>
                  <a:lnTo>
                    <a:pt x="1172" y="944"/>
                  </a:lnTo>
                  <a:lnTo>
                    <a:pt x="1164" y="969"/>
                  </a:lnTo>
                  <a:lnTo>
                    <a:pt x="1159" y="997"/>
                  </a:lnTo>
                  <a:lnTo>
                    <a:pt x="1164" y="1025"/>
                  </a:lnTo>
                  <a:lnTo>
                    <a:pt x="1172" y="1050"/>
                  </a:lnTo>
                  <a:lnTo>
                    <a:pt x="1187" y="1074"/>
                  </a:lnTo>
                  <a:lnTo>
                    <a:pt x="1205" y="1091"/>
                  </a:lnTo>
                  <a:lnTo>
                    <a:pt x="1227" y="1106"/>
                  </a:lnTo>
                  <a:lnTo>
                    <a:pt x="1252" y="1116"/>
                  </a:lnTo>
                  <a:lnTo>
                    <a:pt x="1280" y="1119"/>
                  </a:lnTo>
                  <a:lnTo>
                    <a:pt x="1308" y="1116"/>
                  </a:lnTo>
                  <a:lnTo>
                    <a:pt x="1333" y="1106"/>
                  </a:lnTo>
                  <a:lnTo>
                    <a:pt x="1356" y="1091"/>
                  </a:lnTo>
                  <a:lnTo>
                    <a:pt x="1374" y="1074"/>
                  </a:lnTo>
                  <a:lnTo>
                    <a:pt x="1388" y="1050"/>
                  </a:lnTo>
                  <a:lnTo>
                    <a:pt x="1397" y="1025"/>
                  </a:lnTo>
                  <a:lnTo>
                    <a:pt x="1401" y="997"/>
                  </a:lnTo>
                  <a:lnTo>
                    <a:pt x="1397" y="969"/>
                  </a:lnTo>
                  <a:lnTo>
                    <a:pt x="1388" y="944"/>
                  </a:lnTo>
                  <a:lnTo>
                    <a:pt x="1374" y="921"/>
                  </a:lnTo>
                  <a:lnTo>
                    <a:pt x="1356" y="902"/>
                  </a:lnTo>
                  <a:lnTo>
                    <a:pt x="1333" y="888"/>
                  </a:lnTo>
                  <a:lnTo>
                    <a:pt x="1308" y="879"/>
                  </a:lnTo>
                  <a:lnTo>
                    <a:pt x="1280" y="876"/>
                  </a:lnTo>
                  <a:close/>
                  <a:moveTo>
                    <a:pt x="921" y="876"/>
                  </a:moveTo>
                  <a:lnTo>
                    <a:pt x="894" y="879"/>
                  </a:lnTo>
                  <a:lnTo>
                    <a:pt x="868" y="888"/>
                  </a:lnTo>
                  <a:lnTo>
                    <a:pt x="846" y="902"/>
                  </a:lnTo>
                  <a:lnTo>
                    <a:pt x="828" y="921"/>
                  </a:lnTo>
                  <a:lnTo>
                    <a:pt x="813" y="944"/>
                  </a:lnTo>
                  <a:lnTo>
                    <a:pt x="805" y="969"/>
                  </a:lnTo>
                  <a:lnTo>
                    <a:pt x="801" y="997"/>
                  </a:lnTo>
                  <a:lnTo>
                    <a:pt x="805" y="1025"/>
                  </a:lnTo>
                  <a:lnTo>
                    <a:pt x="813" y="1050"/>
                  </a:lnTo>
                  <a:lnTo>
                    <a:pt x="828" y="1074"/>
                  </a:lnTo>
                  <a:lnTo>
                    <a:pt x="846" y="1091"/>
                  </a:lnTo>
                  <a:lnTo>
                    <a:pt x="868" y="1106"/>
                  </a:lnTo>
                  <a:lnTo>
                    <a:pt x="894" y="1116"/>
                  </a:lnTo>
                  <a:lnTo>
                    <a:pt x="921" y="1119"/>
                  </a:lnTo>
                  <a:lnTo>
                    <a:pt x="950" y="1116"/>
                  </a:lnTo>
                  <a:lnTo>
                    <a:pt x="975" y="1106"/>
                  </a:lnTo>
                  <a:lnTo>
                    <a:pt x="997" y="1091"/>
                  </a:lnTo>
                  <a:lnTo>
                    <a:pt x="1015" y="1074"/>
                  </a:lnTo>
                  <a:lnTo>
                    <a:pt x="1029" y="1050"/>
                  </a:lnTo>
                  <a:lnTo>
                    <a:pt x="1038" y="1025"/>
                  </a:lnTo>
                  <a:lnTo>
                    <a:pt x="1042" y="997"/>
                  </a:lnTo>
                  <a:lnTo>
                    <a:pt x="1038" y="969"/>
                  </a:lnTo>
                  <a:lnTo>
                    <a:pt x="1029" y="944"/>
                  </a:lnTo>
                  <a:lnTo>
                    <a:pt x="1015" y="921"/>
                  </a:lnTo>
                  <a:lnTo>
                    <a:pt x="997" y="902"/>
                  </a:lnTo>
                  <a:lnTo>
                    <a:pt x="975" y="888"/>
                  </a:lnTo>
                  <a:lnTo>
                    <a:pt x="950" y="879"/>
                  </a:lnTo>
                  <a:lnTo>
                    <a:pt x="921" y="876"/>
                  </a:lnTo>
                  <a:close/>
                  <a:moveTo>
                    <a:pt x="562" y="876"/>
                  </a:moveTo>
                  <a:lnTo>
                    <a:pt x="535" y="879"/>
                  </a:lnTo>
                  <a:lnTo>
                    <a:pt x="509" y="888"/>
                  </a:lnTo>
                  <a:lnTo>
                    <a:pt x="487" y="902"/>
                  </a:lnTo>
                  <a:lnTo>
                    <a:pt x="469" y="921"/>
                  </a:lnTo>
                  <a:lnTo>
                    <a:pt x="455" y="944"/>
                  </a:lnTo>
                  <a:lnTo>
                    <a:pt x="446" y="969"/>
                  </a:lnTo>
                  <a:lnTo>
                    <a:pt x="442" y="997"/>
                  </a:lnTo>
                  <a:lnTo>
                    <a:pt x="446" y="1025"/>
                  </a:lnTo>
                  <a:lnTo>
                    <a:pt x="455" y="1050"/>
                  </a:lnTo>
                  <a:lnTo>
                    <a:pt x="469" y="1074"/>
                  </a:lnTo>
                  <a:lnTo>
                    <a:pt x="487" y="1091"/>
                  </a:lnTo>
                  <a:lnTo>
                    <a:pt x="509" y="1106"/>
                  </a:lnTo>
                  <a:lnTo>
                    <a:pt x="535" y="1116"/>
                  </a:lnTo>
                  <a:lnTo>
                    <a:pt x="562" y="1119"/>
                  </a:lnTo>
                  <a:lnTo>
                    <a:pt x="591" y="1116"/>
                  </a:lnTo>
                  <a:lnTo>
                    <a:pt x="616" y="1106"/>
                  </a:lnTo>
                  <a:lnTo>
                    <a:pt x="638" y="1091"/>
                  </a:lnTo>
                  <a:lnTo>
                    <a:pt x="656" y="1074"/>
                  </a:lnTo>
                  <a:lnTo>
                    <a:pt x="671" y="1050"/>
                  </a:lnTo>
                  <a:lnTo>
                    <a:pt x="679" y="1025"/>
                  </a:lnTo>
                  <a:lnTo>
                    <a:pt x="682" y="997"/>
                  </a:lnTo>
                  <a:lnTo>
                    <a:pt x="679" y="969"/>
                  </a:lnTo>
                  <a:lnTo>
                    <a:pt x="671" y="944"/>
                  </a:lnTo>
                  <a:lnTo>
                    <a:pt x="656" y="921"/>
                  </a:lnTo>
                  <a:lnTo>
                    <a:pt x="638" y="902"/>
                  </a:lnTo>
                  <a:lnTo>
                    <a:pt x="616" y="888"/>
                  </a:lnTo>
                  <a:lnTo>
                    <a:pt x="591" y="879"/>
                  </a:lnTo>
                  <a:lnTo>
                    <a:pt x="562" y="876"/>
                  </a:lnTo>
                  <a:close/>
                  <a:moveTo>
                    <a:pt x="1239" y="153"/>
                  </a:moveTo>
                  <a:lnTo>
                    <a:pt x="592" y="708"/>
                  </a:lnTo>
                  <a:lnTo>
                    <a:pt x="1969" y="708"/>
                  </a:lnTo>
                  <a:lnTo>
                    <a:pt x="1322" y="153"/>
                  </a:lnTo>
                  <a:lnTo>
                    <a:pt x="1309" y="161"/>
                  </a:lnTo>
                  <a:lnTo>
                    <a:pt x="1295" y="165"/>
                  </a:lnTo>
                  <a:lnTo>
                    <a:pt x="1280" y="167"/>
                  </a:lnTo>
                  <a:lnTo>
                    <a:pt x="1265" y="165"/>
                  </a:lnTo>
                  <a:lnTo>
                    <a:pt x="1251" y="161"/>
                  </a:lnTo>
                  <a:lnTo>
                    <a:pt x="1239" y="153"/>
                  </a:lnTo>
                  <a:close/>
                  <a:moveTo>
                    <a:pt x="1280" y="0"/>
                  </a:moveTo>
                  <a:lnTo>
                    <a:pt x="1302" y="3"/>
                  </a:lnTo>
                  <a:lnTo>
                    <a:pt x="1322" y="11"/>
                  </a:lnTo>
                  <a:lnTo>
                    <a:pt x="1339" y="25"/>
                  </a:lnTo>
                  <a:lnTo>
                    <a:pt x="1351" y="42"/>
                  </a:lnTo>
                  <a:lnTo>
                    <a:pt x="1360" y="62"/>
                  </a:lnTo>
                  <a:lnTo>
                    <a:pt x="1363" y="84"/>
                  </a:lnTo>
                  <a:lnTo>
                    <a:pt x="1361" y="100"/>
                  </a:lnTo>
                  <a:lnTo>
                    <a:pt x="1357" y="114"/>
                  </a:lnTo>
                  <a:lnTo>
                    <a:pt x="2049" y="708"/>
                  </a:lnTo>
                  <a:lnTo>
                    <a:pt x="2337" y="708"/>
                  </a:lnTo>
                  <a:lnTo>
                    <a:pt x="2373" y="711"/>
                  </a:lnTo>
                  <a:lnTo>
                    <a:pt x="2407" y="720"/>
                  </a:lnTo>
                  <a:lnTo>
                    <a:pt x="2439" y="733"/>
                  </a:lnTo>
                  <a:lnTo>
                    <a:pt x="2468" y="752"/>
                  </a:lnTo>
                  <a:lnTo>
                    <a:pt x="2494" y="775"/>
                  </a:lnTo>
                  <a:lnTo>
                    <a:pt x="2517" y="801"/>
                  </a:lnTo>
                  <a:lnTo>
                    <a:pt x="2535" y="830"/>
                  </a:lnTo>
                  <a:lnTo>
                    <a:pt x="2549" y="863"/>
                  </a:lnTo>
                  <a:lnTo>
                    <a:pt x="2557" y="898"/>
                  </a:lnTo>
                  <a:lnTo>
                    <a:pt x="2560" y="934"/>
                  </a:lnTo>
                  <a:lnTo>
                    <a:pt x="2560" y="2811"/>
                  </a:lnTo>
                  <a:lnTo>
                    <a:pt x="2084" y="3291"/>
                  </a:lnTo>
                  <a:lnTo>
                    <a:pt x="223" y="3291"/>
                  </a:lnTo>
                  <a:lnTo>
                    <a:pt x="188" y="3287"/>
                  </a:lnTo>
                  <a:lnTo>
                    <a:pt x="153" y="3279"/>
                  </a:lnTo>
                  <a:lnTo>
                    <a:pt x="121" y="3265"/>
                  </a:lnTo>
                  <a:lnTo>
                    <a:pt x="92" y="3247"/>
                  </a:lnTo>
                  <a:lnTo>
                    <a:pt x="66" y="3224"/>
                  </a:lnTo>
                  <a:lnTo>
                    <a:pt x="44" y="3198"/>
                  </a:lnTo>
                  <a:lnTo>
                    <a:pt x="25" y="3168"/>
                  </a:lnTo>
                  <a:lnTo>
                    <a:pt x="11" y="3136"/>
                  </a:lnTo>
                  <a:lnTo>
                    <a:pt x="3" y="3101"/>
                  </a:lnTo>
                  <a:lnTo>
                    <a:pt x="0" y="3065"/>
                  </a:lnTo>
                  <a:lnTo>
                    <a:pt x="0" y="934"/>
                  </a:lnTo>
                  <a:lnTo>
                    <a:pt x="3" y="898"/>
                  </a:lnTo>
                  <a:lnTo>
                    <a:pt x="11" y="863"/>
                  </a:lnTo>
                  <a:lnTo>
                    <a:pt x="25" y="830"/>
                  </a:lnTo>
                  <a:lnTo>
                    <a:pt x="44" y="801"/>
                  </a:lnTo>
                  <a:lnTo>
                    <a:pt x="66" y="775"/>
                  </a:lnTo>
                  <a:lnTo>
                    <a:pt x="92" y="752"/>
                  </a:lnTo>
                  <a:lnTo>
                    <a:pt x="121" y="733"/>
                  </a:lnTo>
                  <a:lnTo>
                    <a:pt x="153" y="720"/>
                  </a:lnTo>
                  <a:lnTo>
                    <a:pt x="188" y="711"/>
                  </a:lnTo>
                  <a:lnTo>
                    <a:pt x="223" y="708"/>
                  </a:lnTo>
                  <a:lnTo>
                    <a:pt x="512" y="708"/>
                  </a:lnTo>
                  <a:lnTo>
                    <a:pt x="1203" y="114"/>
                  </a:lnTo>
                  <a:lnTo>
                    <a:pt x="1199" y="100"/>
                  </a:lnTo>
                  <a:lnTo>
                    <a:pt x="1197" y="84"/>
                  </a:lnTo>
                  <a:lnTo>
                    <a:pt x="1200" y="62"/>
                  </a:lnTo>
                  <a:lnTo>
                    <a:pt x="1208" y="42"/>
                  </a:lnTo>
                  <a:lnTo>
                    <a:pt x="1222" y="25"/>
                  </a:lnTo>
                  <a:lnTo>
                    <a:pt x="1239" y="11"/>
                  </a:lnTo>
                  <a:lnTo>
                    <a:pt x="1259" y="3"/>
                  </a:lnTo>
                  <a:lnTo>
                    <a:pt x="1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7"/>
            <p:cNvSpPr>
              <a:spLocks/>
            </p:cNvSpPr>
            <p:nvPr/>
          </p:nvSpPr>
          <p:spPr bwMode="auto">
            <a:xfrm>
              <a:off x="7356475" y="2336801"/>
              <a:ext cx="57150" cy="58738"/>
            </a:xfrm>
            <a:custGeom>
              <a:avLst/>
              <a:gdLst>
                <a:gd name="T0" fmla="*/ 162 w 325"/>
                <a:gd name="T1" fmla="*/ 0 h 327"/>
                <a:gd name="T2" fmla="*/ 191 w 325"/>
                <a:gd name="T3" fmla="*/ 2 h 327"/>
                <a:gd name="T4" fmla="*/ 219 w 325"/>
                <a:gd name="T5" fmla="*/ 10 h 327"/>
                <a:gd name="T6" fmla="*/ 244 w 325"/>
                <a:gd name="T7" fmla="*/ 22 h 327"/>
                <a:gd name="T8" fmla="*/ 266 w 325"/>
                <a:gd name="T9" fmla="*/ 38 h 327"/>
                <a:gd name="T10" fmla="*/ 286 w 325"/>
                <a:gd name="T11" fmla="*/ 58 h 327"/>
                <a:gd name="T12" fmla="*/ 303 w 325"/>
                <a:gd name="T13" fmla="*/ 81 h 327"/>
                <a:gd name="T14" fmla="*/ 314 w 325"/>
                <a:gd name="T15" fmla="*/ 106 h 327"/>
                <a:gd name="T16" fmla="*/ 322 w 325"/>
                <a:gd name="T17" fmla="*/ 133 h 327"/>
                <a:gd name="T18" fmla="*/ 325 w 325"/>
                <a:gd name="T19" fmla="*/ 163 h 327"/>
                <a:gd name="T20" fmla="*/ 322 w 325"/>
                <a:gd name="T21" fmla="*/ 192 h 327"/>
                <a:gd name="T22" fmla="*/ 314 w 325"/>
                <a:gd name="T23" fmla="*/ 221 h 327"/>
                <a:gd name="T24" fmla="*/ 303 w 325"/>
                <a:gd name="T25" fmla="*/ 246 h 327"/>
                <a:gd name="T26" fmla="*/ 286 w 325"/>
                <a:gd name="T27" fmla="*/ 269 h 327"/>
                <a:gd name="T28" fmla="*/ 266 w 325"/>
                <a:gd name="T29" fmla="*/ 288 h 327"/>
                <a:gd name="T30" fmla="*/ 244 w 325"/>
                <a:gd name="T31" fmla="*/ 305 h 327"/>
                <a:gd name="T32" fmla="*/ 219 w 325"/>
                <a:gd name="T33" fmla="*/ 317 h 327"/>
                <a:gd name="T34" fmla="*/ 191 w 325"/>
                <a:gd name="T35" fmla="*/ 324 h 327"/>
                <a:gd name="T36" fmla="*/ 162 w 325"/>
                <a:gd name="T37" fmla="*/ 327 h 327"/>
                <a:gd name="T38" fmla="*/ 133 w 325"/>
                <a:gd name="T39" fmla="*/ 324 h 327"/>
                <a:gd name="T40" fmla="*/ 106 w 325"/>
                <a:gd name="T41" fmla="*/ 317 h 327"/>
                <a:gd name="T42" fmla="*/ 80 w 325"/>
                <a:gd name="T43" fmla="*/ 305 h 327"/>
                <a:gd name="T44" fmla="*/ 58 w 325"/>
                <a:gd name="T45" fmla="*/ 288 h 327"/>
                <a:gd name="T46" fmla="*/ 38 w 325"/>
                <a:gd name="T47" fmla="*/ 269 h 327"/>
                <a:gd name="T48" fmla="*/ 22 w 325"/>
                <a:gd name="T49" fmla="*/ 246 h 327"/>
                <a:gd name="T50" fmla="*/ 11 w 325"/>
                <a:gd name="T51" fmla="*/ 221 h 327"/>
                <a:gd name="T52" fmla="*/ 2 w 325"/>
                <a:gd name="T53" fmla="*/ 192 h 327"/>
                <a:gd name="T54" fmla="*/ 0 w 325"/>
                <a:gd name="T55" fmla="*/ 163 h 327"/>
                <a:gd name="T56" fmla="*/ 2 w 325"/>
                <a:gd name="T57" fmla="*/ 133 h 327"/>
                <a:gd name="T58" fmla="*/ 11 w 325"/>
                <a:gd name="T59" fmla="*/ 106 h 327"/>
                <a:gd name="T60" fmla="*/ 22 w 325"/>
                <a:gd name="T61" fmla="*/ 81 h 327"/>
                <a:gd name="T62" fmla="*/ 38 w 325"/>
                <a:gd name="T63" fmla="*/ 58 h 327"/>
                <a:gd name="T64" fmla="*/ 58 w 325"/>
                <a:gd name="T65" fmla="*/ 38 h 327"/>
                <a:gd name="T66" fmla="*/ 80 w 325"/>
                <a:gd name="T67" fmla="*/ 22 h 327"/>
                <a:gd name="T68" fmla="*/ 106 w 325"/>
                <a:gd name="T69" fmla="*/ 10 h 327"/>
                <a:gd name="T70" fmla="*/ 133 w 325"/>
                <a:gd name="T71" fmla="*/ 2 h 327"/>
                <a:gd name="T72" fmla="*/ 162 w 325"/>
                <a:gd name="T7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5" h="327">
                  <a:moveTo>
                    <a:pt x="162" y="0"/>
                  </a:moveTo>
                  <a:lnTo>
                    <a:pt x="191" y="2"/>
                  </a:lnTo>
                  <a:lnTo>
                    <a:pt x="219" y="10"/>
                  </a:lnTo>
                  <a:lnTo>
                    <a:pt x="244" y="22"/>
                  </a:lnTo>
                  <a:lnTo>
                    <a:pt x="266" y="38"/>
                  </a:lnTo>
                  <a:lnTo>
                    <a:pt x="286" y="58"/>
                  </a:lnTo>
                  <a:lnTo>
                    <a:pt x="303" y="81"/>
                  </a:lnTo>
                  <a:lnTo>
                    <a:pt x="314" y="106"/>
                  </a:lnTo>
                  <a:lnTo>
                    <a:pt x="322" y="133"/>
                  </a:lnTo>
                  <a:lnTo>
                    <a:pt x="325" y="163"/>
                  </a:lnTo>
                  <a:lnTo>
                    <a:pt x="322" y="192"/>
                  </a:lnTo>
                  <a:lnTo>
                    <a:pt x="314" y="221"/>
                  </a:lnTo>
                  <a:lnTo>
                    <a:pt x="303" y="246"/>
                  </a:lnTo>
                  <a:lnTo>
                    <a:pt x="286" y="269"/>
                  </a:lnTo>
                  <a:lnTo>
                    <a:pt x="266" y="288"/>
                  </a:lnTo>
                  <a:lnTo>
                    <a:pt x="244" y="305"/>
                  </a:lnTo>
                  <a:lnTo>
                    <a:pt x="219" y="317"/>
                  </a:lnTo>
                  <a:lnTo>
                    <a:pt x="191" y="324"/>
                  </a:lnTo>
                  <a:lnTo>
                    <a:pt x="162" y="327"/>
                  </a:lnTo>
                  <a:lnTo>
                    <a:pt x="133" y="324"/>
                  </a:lnTo>
                  <a:lnTo>
                    <a:pt x="106" y="317"/>
                  </a:lnTo>
                  <a:lnTo>
                    <a:pt x="80" y="305"/>
                  </a:lnTo>
                  <a:lnTo>
                    <a:pt x="58" y="288"/>
                  </a:lnTo>
                  <a:lnTo>
                    <a:pt x="38" y="269"/>
                  </a:lnTo>
                  <a:lnTo>
                    <a:pt x="22" y="246"/>
                  </a:lnTo>
                  <a:lnTo>
                    <a:pt x="11" y="221"/>
                  </a:lnTo>
                  <a:lnTo>
                    <a:pt x="2" y="192"/>
                  </a:lnTo>
                  <a:lnTo>
                    <a:pt x="0" y="163"/>
                  </a:lnTo>
                  <a:lnTo>
                    <a:pt x="2" y="133"/>
                  </a:lnTo>
                  <a:lnTo>
                    <a:pt x="11" y="106"/>
                  </a:lnTo>
                  <a:lnTo>
                    <a:pt x="22" y="81"/>
                  </a:lnTo>
                  <a:lnTo>
                    <a:pt x="38" y="58"/>
                  </a:lnTo>
                  <a:lnTo>
                    <a:pt x="58" y="38"/>
                  </a:lnTo>
                  <a:lnTo>
                    <a:pt x="80" y="22"/>
                  </a:lnTo>
                  <a:lnTo>
                    <a:pt x="106" y="10"/>
                  </a:lnTo>
                  <a:lnTo>
                    <a:pt x="133" y="2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8"/>
            <p:cNvSpPr>
              <a:spLocks/>
            </p:cNvSpPr>
            <p:nvPr/>
          </p:nvSpPr>
          <p:spPr bwMode="auto">
            <a:xfrm>
              <a:off x="7356475" y="2260601"/>
              <a:ext cx="57150" cy="57150"/>
            </a:xfrm>
            <a:custGeom>
              <a:avLst/>
              <a:gdLst>
                <a:gd name="T0" fmla="*/ 162 w 325"/>
                <a:gd name="T1" fmla="*/ 0 h 327"/>
                <a:gd name="T2" fmla="*/ 191 w 325"/>
                <a:gd name="T3" fmla="*/ 3 h 327"/>
                <a:gd name="T4" fmla="*/ 219 w 325"/>
                <a:gd name="T5" fmla="*/ 10 h 327"/>
                <a:gd name="T6" fmla="*/ 244 w 325"/>
                <a:gd name="T7" fmla="*/ 23 h 327"/>
                <a:gd name="T8" fmla="*/ 266 w 325"/>
                <a:gd name="T9" fmla="*/ 39 h 327"/>
                <a:gd name="T10" fmla="*/ 286 w 325"/>
                <a:gd name="T11" fmla="*/ 59 h 327"/>
                <a:gd name="T12" fmla="*/ 303 w 325"/>
                <a:gd name="T13" fmla="*/ 81 h 327"/>
                <a:gd name="T14" fmla="*/ 314 w 325"/>
                <a:gd name="T15" fmla="*/ 107 h 327"/>
                <a:gd name="T16" fmla="*/ 322 w 325"/>
                <a:gd name="T17" fmla="*/ 135 h 327"/>
                <a:gd name="T18" fmla="*/ 325 w 325"/>
                <a:gd name="T19" fmla="*/ 164 h 327"/>
                <a:gd name="T20" fmla="*/ 322 w 325"/>
                <a:gd name="T21" fmla="*/ 194 h 327"/>
                <a:gd name="T22" fmla="*/ 314 w 325"/>
                <a:gd name="T23" fmla="*/ 221 h 327"/>
                <a:gd name="T24" fmla="*/ 303 w 325"/>
                <a:gd name="T25" fmla="*/ 246 h 327"/>
                <a:gd name="T26" fmla="*/ 286 w 325"/>
                <a:gd name="T27" fmla="*/ 269 h 327"/>
                <a:gd name="T28" fmla="*/ 266 w 325"/>
                <a:gd name="T29" fmla="*/ 289 h 327"/>
                <a:gd name="T30" fmla="*/ 244 w 325"/>
                <a:gd name="T31" fmla="*/ 305 h 327"/>
                <a:gd name="T32" fmla="*/ 219 w 325"/>
                <a:gd name="T33" fmla="*/ 318 h 327"/>
                <a:gd name="T34" fmla="*/ 191 w 325"/>
                <a:gd name="T35" fmla="*/ 325 h 327"/>
                <a:gd name="T36" fmla="*/ 162 w 325"/>
                <a:gd name="T37" fmla="*/ 327 h 327"/>
                <a:gd name="T38" fmla="*/ 133 w 325"/>
                <a:gd name="T39" fmla="*/ 325 h 327"/>
                <a:gd name="T40" fmla="*/ 106 w 325"/>
                <a:gd name="T41" fmla="*/ 318 h 327"/>
                <a:gd name="T42" fmla="*/ 80 w 325"/>
                <a:gd name="T43" fmla="*/ 305 h 327"/>
                <a:gd name="T44" fmla="*/ 58 w 325"/>
                <a:gd name="T45" fmla="*/ 289 h 327"/>
                <a:gd name="T46" fmla="*/ 38 w 325"/>
                <a:gd name="T47" fmla="*/ 269 h 327"/>
                <a:gd name="T48" fmla="*/ 22 w 325"/>
                <a:gd name="T49" fmla="*/ 246 h 327"/>
                <a:gd name="T50" fmla="*/ 11 w 325"/>
                <a:gd name="T51" fmla="*/ 221 h 327"/>
                <a:gd name="T52" fmla="*/ 2 w 325"/>
                <a:gd name="T53" fmla="*/ 194 h 327"/>
                <a:gd name="T54" fmla="*/ 0 w 325"/>
                <a:gd name="T55" fmla="*/ 164 h 327"/>
                <a:gd name="T56" fmla="*/ 2 w 325"/>
                <a:gd name="T57" fmla="*/ 135 h 327"/>
                <a:gd name="T58" fmla="*/ 11 w 325"/>
                <a:gd name="T59" fmla="*/ 107 h 327"/>
                <a:gd name="T60" fmla="*/ 22 w 325"/>
                <a:gd name="T61" fmla="*/ 81 h 327"/>
                <a:gd name="T62" fmla="*/ 38 w 325"/>
                <a:gd name="T63" fmla="*/ 59 h 327"/>
                <a:gd name="T64" fmla="*/ 58 w 325"/>
                <a:gd name="T65" fmla="*/ 39 h 327"/>
                <a:gd name="T66" fmla="*/ 80 w 325"/>
                <a:gd name="T67" fmla="*/ 23 h 327"/>
                <a:gd name="T68" fmla="*/ 106 w 325"/>
                <a:gd name="T69" fmla="*/ 10 h 327"/>
                <a:gd name="T70" fmla="*/ 133 w 325"/>
                <a:gd name="T71" fmla="*/ 3 h 327"/>
                <a:gd name="T72" fmla="*/ 162 w 325"/>
                <a:gd name="T7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5" h="327">
                  <a:moveTo>
                    <a:pt x="162" y="0"/>
                  </a:moveTo>
                  <a:lnTo>
                    <a:pt x="191" y="3"/>
                  </a:lnTo>
                  <a:lnTo>
                    <a:pt x="219" y="10"/>
                  </a:lnTo>
                  <a:lnTo>
                    <a:pt x="244" y="23"/>
                  </a:lnTo>
                  <a:lnTo>
                    <a:pt x="266" y="39"/>
                  </a:lnTo>
                  <a:lnTo>
                    <a:pt x="286" y="59"/>
                  </a:lnTo>
                  <a:lnTo>
                    <a:pt x="303" y="81"/>
                  </a:lnTo>
                  <a:lnTo>
                    <a:pt x="314" y="107"/>
                  </a:lnTo>
                  <a:lnTo>
                    <a:pt x="322" y="135"/>
                  </a:lnTo>
                  <a:lnTo>
                    <a:pt x="325" y="164"/>
                  </a:lnTo>
                  <a:lnTo>
                    <a:pt x="322" y="194"/>
                  </a:lnTo>
                  <a:lnTo>
                    <a:pt x="314" y="221"/>
                  </a:lnTo>
                  <a:lnTo>
                    <a:pt x="303" y="246"/>
                  </a:lnTo>
                  <a:lnTo>
                    <a:pt x="286" y="269"/>
                  </a:lnTo>
                  <a:lnTo>
                    <a:pt x="266" y="289"/>
                  </a:lnTo>
                  <a:lnTo>
                    <a:pt x="244" y="305"/>
                  </a:lnTo>
                  <a:lnTo>
                    <a:pt x="219" y="318"/>
                  </a:lnTo>
                  <a:lnTo>
                    <a:pt x="191" y="325"/>
                  </a:lnTo>
                  <a:lnTo>
                    <a:pt x="162" y="327"/>
                  </a:lnTo>
                  <a:lnTo>
                    <a:pt x="133" y="325"/>
                  </a:lnTo>
                  <a:lnTo>
                    <a:pt x="106" y="318"/>
                  </a:lnTo>
                  <a:lnTo>
                    <a:pt x="80" y="305"/>
                  </a:lnTo>
                  <a:lnTo>
                    <a:pt x="58" y="289"/>
                  </a:lnTo>
                  <a:lnTo>
                    <a:pt x="38" y="269"/>
                  </a:lnTo>
                  <a:lnTo>
                    <a:pt x="22" y="246"/>
                  </a:lnTo>
                  <a:lnTo>
                    <a:pt x="11" y="221"/>
                  </a:lnTo>
                  <a:lnTo>
                    <a:pt x="2" y="194"/>
                  </a:lnTo>
                  <a:lnTo>
                    <a:pt x="0" y="164"/>
                  </a:lnTo>
                  <a:lnTo>
                    <a:pt x="2" y="135"/>
                  </a:lnTo>
                  <a:lnTo>
                    <a:pt x="11" y="107"/>
                  </a:lnTo>
                  <a:lnTo>
                    <a:pt x="22" y="81"/>
                  </a:lnTo>
                  <a:lnTo>
                    <a:pt x="38" y="59"/>
                  </a:lnTo>
                  <a:lnTo>
                    <a:pt x="58" y="39"/>
                  </a:lnTo>
                  <a:lnTo>
                    <a:pt x="80" y="23"/>
                  </a:lnTo>
                  <a:lnTo>
                    <a:pt x="106" y="10"/>
                  </a:lnTo>
                  <a:lnTo>
                    <a:pt x="133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7356475" y="2182813"/>
              <a:ext cx="57150" cy="58738"/>
            </a:xfrm>
            <a:custGeom>
              <a:avLst/>
              <a:gdLst>
                <a:gd name="T0" fmla="*/ 162 w 325"/>
                <a:gd name="T1" fmla="*/ 0 h 327"/>
                <a:gd name="T2" fmla="*/ 191 w 325"/>
                <a:gd name="T3" fmla="*/ 2 h 327"/>
                <a:gd name="T4" fmla="*/ 219 w 325"/>
                <a:gd name="T5" fmla="*/ 11 h 327"/>
                <a:gd name="T6" fmla="*/ 244 w 325"/>
                <a:gd name="T7" fmla="*/ 22 h 327"/>
                <a:gd name="T8" fmla="*/ 266 w 325"/>
                <a:gd name="T9" fmla="*/ 38 h 327"/>
                <a:gd name="T10" fmla="*/ 286 w 325"/>
                <a:gd name="T11" fmla="*/ 58 h 327"/>
                <a:gd name="T12" fmla="*/ 303 w 325"/>
                <a:gd name="T13" fmla="*/ 81 h 327"/>
                <a:gd name="T14" fmla="*/ 314 w 325"/>
                <a:gd name="T15" fmla="*/ 106 h 327"/>
                <a:gd name="T16" fmla="*/ 322 w 325"/>
                <a:gd name="T17" fmla="*/ 134 h 327"/>
                <a:gd name="T18" fmla="*/ 325 w 325"/>
                <a:gd name="T19" fmla="*/ 163 h 327"/>
                <a:gd name="T20" fmla="*/ 322 w 325"/>
                <a:gd name="T21" fmla="*/ 193 h 327"/>
                <a:gd name="T22" fmla="*/ 314 w 325"/>
                <a:gd name="T23" fmla="*/ 221 h 327"/>
                <a:gd name="T24" fmla="*/ 303 w 325"/>
                <a:gd name="T25" fmla="*/ 246 h 327"/>
                <a:gd name="T26" fmla="*/ 286 w 325"/>
                <a:gd name="T27" fmla="*/ 269 h 327"/>
                <a:gd name="T28" fmla="*/ 266 w 325"/>
                <a:gd name="T29" fmla="*/ 288 h 327"/>
                <a:gd name="T30" fmla="*/ 244 w 325"/>
                <a:gd name="T31" fmla="*/ 305 h 327"/>
                <a:gd name="T32" fmla="*/ 219 w 325"/>
                <a:gd name="T33" fmla="*/ 317 h 327"/>
                <a:gd name="T34" fmla="*/ 191 w 325"/>
                <a:gd name="T35" fmla="*/ 324 h 327"/>
                <a:gd name="T36" fmla="*/ 162 w 325"/>
                <a:gd name="T37" fmla="*/ 327 h 327"/>
                <a:gd name="T38" fmla="*/ 133 w 325"/>
                <a:gd name="T39" fmla="*/ 324 h 327"/>
                <a:gd name="T40" fmla="*/ 106 w 325"/>
                <a:gd name="T41" fmla="*/ 317 h 327"/>
                <a:gd name="T42" fmla="*/ 80 w 325"/>
                <a:gd name="T43" fmla="*/ 305 h 327"/>
                <a:gd name="T44" fmla="*/ 58 w 325"/>
                <a:gd name="T45" fmla="*/ 288 h 327"/>
                <a:gd name="T46" fmla="*/ 38 w 325"/>
                <a:gd name="T47" fmla="*/ 269 h 327"/>
                <a:gd name="T48" fmla="*/ 22 w 325"/>
                <a:gd name="T49" fmla="*/ 246 h 327"/>
                <a:gd name="T50" fmla="*/ 11 w 325"/>
                <a:gd name="T51" fmla="*/ 221 h 327"/>
                <a:gd name="T52" fmla="*/ 2 w 325"/>
                <a:gd name="T53" fmla="*/ 193 h 327"/>
                <a:gd name="T54" fmla="*/ 0 w 325"/>
                <a:gd name="T55" fmla="*/ 163 h 327"/>
                <a:gd name="T56" fmla="*/ 2 w 325"/>
                <a:gd name="T57" fmla="*/ 134 h 327"/>
                <a:gd name="T58" fmla="*/ 11 w 325"/>
                <a:gd name="T59" fmla="*/ 106 h 327"/>
                <a:gd name="T60" fmla="*/ 22 w 325"/>
                <a:gd name="T61" fmla="*/ 81 h 327"/>
                <a:gd name="T62" fmla="*/ 38 w 325"/>
                <a:gd name="T63" fmla="*/ 58 h 327"/>
                <a:gd name="T64" fmla="*/ 58 w 325"/>
                <a:gd name="T65" fmla="*/ 38 h 327"/>
                <a:gd name="T66" fmla="*/ 80 w 325"/>
                <a:gd name="T67" fmla="*/ 22 h 327"/>
                <a:gd name="T68" fmla="*/ 106 w 325"/>
                <a:gd name="T69" fmla="*/ 11 h 327"/>
                <a:gd name="T70" fmla="*/ 133 w 325"/>
                <a:gd name="T71" fmla="*/ 2 h 327"/>
                <a:gd name="T72" fmla="*/ 162 w 325"/>
                <a:gd name="T7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5" h="327">
                  <a:moveTo>
                    <a:pt x="162" y="0"/>
                  </a:moveTo>
                  <a:lnTo>
                    <a:pt x="191" y="2"/>
                  </a:lnTo>
                  <a:lnTo>
                    <a:pt x="219" y="11"/>
                  </a:lnTo>
                  <a:lnTo>
                    <a:pt x="244" y="22"/>
                  </a:lnTo>
                  <a:lnTo>
                    <a:pt x="266" y="38"/>
                  </a:lnTo>
                  <a:lnTo>
                    <a:pt x="286" y="58"/>
                  </a:lnTo>
                  <a:lnTo>
                    <a:pt x="303" y="81"/>
                  </a:lnTo>
                  <a:lnTo>
                    <a:pt x="314" y="106"/>
                  </a:lnTo>
                  <a:lnTo>
                    <a:pt x="322" y="134"/>
                  </a:lnTo>
                  <a:lnTo>
                    <a:pt x="325" y="163"/>
                  </a:lnTo>
                  <a:lnTo>
                    <a:pt x="322" y="193"/>
                  </a:lnTo>
                  <a:lnTo>
                    <a:pt x="314" y="221"/>
                  </a:lnTo>
                  <a:lnTo>
                    <a:pt x="303" y="246"/>
                  </a:lnTo>
                  <a:lnTo>
                    <a:pt x="286" y="269"/>
                  </a:lnTo>
                  <a:lnTo>
                    <a:pt x="266" y="288"/>
                  </a:lnTo>
                  <a:lnTo>
                    <a:pt x="244" y="305"/>
                  </a:lnTo>
                  <a:lnTo>
                    <a:pt x="219" y="317"/>
                  </a:lnTo>
                  <a:lnTo>
                    <a:pt x="191" y="324"/>
                  </a:lnTo>
                  <a:lnTo>
                    <a:pt x="162" y="327"/>
                  </a:lnTo>
                  <a:lnTo>
                    <a:pt x="133" y="324"/>
                  </a:lnTo>
                  <a:lnTo>
                    <a:pt x="106" y="317"/>
                  </a:lnTo>
                  <a:lnTo>
                    <a:pt x="80" y="305"/>
                  </a:lnTo>
                  <a:lnTo>
                    <a:pt x="58" y="288"/>
                  </a:lnTo>
                  <a:lnTo>
                    <a:pt x="38" y="269"/>
                  </a:lnTo>
                  <a:lnTo>
                    <a:pt x="22" y="246"/>
                  </a:lnTo>
                  <a:lnTo>
                    <a:pt x="11" y="221"/>
                  </a:lnTo>
                  <a:lnTo>
                    <a:pt x="2" y="193"/>
                  </a:lnTo>
                  <a:lnTo>
                    <a:pt x="0" y="163"/>
                  </a:lnTo>
                  <a:lnTo>
                    <a:pt x="2" y="134"/>
                  </a:lnTo>
                  <a:lnTo>
                    <a:pt x="11" y="106"/>
                  </a:lnTo>
                  <a:lnTo>
                    <a:pt x="22" y="81"/>
                  </a:lnTo>
                  <a:lnTo>
                    <a:pt x="38" y="58"/>
                  </a:lnTo>
                  <a:lnTo>
                    <a:pt x="58" y="38"/>
                  </a:lnTo>
                  <a:lnTo>
                    <a:pt x="80" y="22"/>
                  </a:lnTo>
                  <a:lnTo>
                    <a:pt x="106" y="11"/>
                  </a:lnTo>
                  <a:lnTo>
                    <a:pt x="133" y="2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7451725" y="2346326"/>
              <a:ext cx="195262" cy="39688"/>
            </a:xfrm>
            <a:custGeom>
              <a:avLst/>
              <a:gdLst>
                <a:gd name="T0" fmla="*/ 108 w 1104"/>
                <a:gd name="T1" fmla="*/ 0 h 218"/>
                <a:gd name="T2" fmla="*/ 995 w 1104"/>
                <a:gd name="T3" fmla="*/ 0 h 218"/>
                <a:gd name="T4" fmla="*/ 1020 w 1104"/>
                <a:gd name="T5" fmla="*/ 4 h 218"/>
                <a:gd name="T6" fmla="*/ 1043 w 1104"/>
                <a:gd name="T7" fmla="*/ 11 h 218"/>
                <a:gd name="T8" fmla="*/ 1063 w 1104"/>
                <a:gd name="T9" fmla="*/ 25 h 218"/>
                <a:gd name="T10" fmla="*/ 1080 w 1104"/>
                <a:gd name="T11" fmla="*/ 42 h 218"/>
                <a:gd name="T12" fmla="*/ 1093 w 1104"/>
                <a:gd name="T13" fmla="*/ 62 h 218"/>
                <a:gd name="T14" fmla="*/ 1101 w 1104"/>
                <a:gd name="T15" fmla="*/ 85 h 218"/>
                <a:gd name="T16" fmla="*/ 1104 w 1104"/>
                <a:gd name="T17" fmla="*/ 109 h 218"/>
                <a:gd name="T18" fmla="*/ 1101 w 1104"/>
                <a:gd name="T19" fmla="*/ 134 h 218"/>
                <a:gd name="T20" fmla="*/ 1092 w 1104"/>
                <a:gd name="T21" fmla="*/ 157 h 218"/>
                <a:gd name="T22" fmla="*/ 1080 w 1104"/>
                <a:gd name="T23" fmla="*/ 177 h 218"/>
                <a:gd name="T24" fmla="*/ 1063 w 1104"/>
                <a:gd name="T25" fmla="*/ 195 h 218"/>
                <a:gd name="T26" fmla="*/ 1043 w 1104"/>
                <a:gd name="T27" fmla="*/ 208 h 218"/>
                <a:gd name="T28" fmla="*/ 1020 w 1104"/>
                <a:gd name="T29" fmla="*/ 216 h 218"/>
                <a:gd name="T30" fmla="*/ 995 w 1104"/>
                <a:gd name="T31" fmla="*/ 218 h 218"/>
                <a:gd name="T32" fmla="*/ 108 w 1104"/>
                <a:gd name="T33" fmla="*/ 218 h 218"/>
                <a:gd name="T34" fmla="*/ 83 w 1104"/>
                <a:gd name="T35" fmla="*/ 216 h 218"/>
                <a:gd name="T36" fmla="*/ 60 w 1104"/>
                <a:gd name="T37" fmla="*/ 208 h 218"/>
                <a:gd name="T38" fmla="*/ 40 w 1104"/>
                <a:gd name="T39" fmla="*/ 195 h 218"/>
                <a:gd name="T40" fmla="*/ 24 w 1104"/>
                <a:gd name="T41" fmla="*/ 177 h 218"/>
                <a:gd name="T42" fmla="*/ 10 w 1104"/>
                <a:gd name="T43" fmla="*/ 157 h 218"/>
                <a:gd name="T44" fmla="*/ 3 w 1104"/>
                <a:gd name="T45" fmla="*/ 134 h 218"/>
                <a:gd name="T46" fmla="*/ 0 w 1104"/>
                <a:gd name="T47" fmla="*/ 109 h 218"/>
                <a:gd name="T48" fmla="*/ 3 w 1104"/>
                <a:gd name="T49" fmla="*/ 85 h 218"/>
                <a:gd name="T50" fmla="*/ 10 w 1104"/>
                <a:gd name="T51" fmla="*/ 62 h 218"/>
                <a:gd name="T52" fmla="*/ 24 w 1104"/>
                <a:gd name="T53" fmla="*/ 42 h 218"/>
                <a:gd name="T54" fmla="*/ 40 w 1104"/>
                <a:gd name="T55" fmla="*/ 25 h 218"/>
                <a:gd name="T56" fmla="*/ 60 w 1104"/>
                <a:gd name="T57" fmla="*/ 11 h 218"/>
                <a:gd name="T58" fmla="*/ 83 w 1104"/>
                <a:gd name="T59" fmla="*/ 4 h 218"/>
                <a:gd name="T60" fmla="*/ 108 w 1104"/>
                <a:gd name="T6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4" h="218">
                  <a:moveTo>
                    <a:pt x="108" y="0"/>
                  </a:moveTo>
                  <a:lnTo>
                    <a:pt x="995" y="0"/>
                  </a:lnTo>
                  <a:lnTo>
                    <a:pt x="1020" y="4"/>
                  </a:lnTo>
                  <a:lnTo>
                    <a:pt x="1043" y="11"/>
                  </a:lnTo>
                  <a:lnTo>
                    <a:pt x="1063" y="25"/>
                  </a:lnTo>
                  <a:lnTo>
                    <a:pt x="1080" y="42"/>
                  </a:lnTo>
                  <a:lnTo>
                    <a:pt x="1093" y="62"/>
                  </a:lnTo>
                  <a:lnTo>
                    <a:pt x="1101" y="85"/>
                  </a:lnTo>
                  <a:lnTo>
                    <a:pt x="1104" y="109"/>
                  </a:lnTo>
                  <a:lnTo>
                    <a:pt x="1101" y="134"/>
                  </a:lnTo>
                  <a:lnTo>
                    <a:pt x="1092" y="157"/>
                  </a:lnTo>
                  <a:lnTo>
                    <a:pt x="1080" y="177"/>
                  </a:lnTo>
                  <a:lnTo>
                    <a:pt x="1063" y="195"/>
                  </a:lnTo>
                  <a:lnTo>
                    <a:pt x="1043" y="208"/>
                  </a:lnTo>
                  <a:lnTo>
                    <a:pt x="1020" y="216"/>
                  </a:lnTo>
                  <a:lnTo>
                    <a:pt x="995" y="218"/>
                  </a:lnTo>
                  <a:lnTo>
                    <a:pt x="108" y="218"/>
                  </a:lnTo>
                  <a:lnTo>
                    <a:pt x="83" y="216"/>
                  </a:lnTo>
                  <a:lnTo>
                    <a:pt x="60" y="208"/>
                  </a:lnTo>
                  <a:lnTo>
                    <a:pt x="40" y="195"/>
                  </a:lnTo>
                  <a:lnTo>
                    <a:pt x="24" y="177"/>
                  </a:lnTo>
                  <a:lnTo>
                    <a:pt x="10" y="157"/>
                  </a:lnTo>
                  <a:lnTo>
                    <a:pt x="3" y="134"/>
                  </a:lnTo>
                  <a:lnTo>
                    <a:pt x="0" y="109"/>
                  </a:lnTo>
                  <a:lnTo>
                    <a:pt x="3" y="85"/>
                  </a:lnTo>
                  <a:lnTo>
                    <a:pt x="10" y="62"/>
                  </a:lnTo>
                  <a:lnTo>
                    <a:pt x="24" y="42"/>
                  </a:lnTo>
                  <a:lnTo>
                    <a:pt x="40" y="25"/>
                  </a:lnTo>
                  <a:lnTo>
                    <a:pt x="60" y="11"/>
                  </a:lnTo>
                  <a:lnTo>
                    <a:pt x="83" y="4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1"/>
            <p:cNvSpPr>
              <a:spLocks/>
            </p:cNvSpPr>
            <p:nvPr/>
          </p:nvSpPr>
          <p:spPr bwMode="auto">
            <a:xfrm>
              <a:off x="7451725" y="2270126"/>
              <a:ext cx="195262" cy="38100"/>
            </a:xfrm>
            <a:custGeom>
              <a:avLst/>
              <a:gdLst>
                <a:gd name="T0" fmla="*/ 108 w 1104"/>
                <a:gd name="T1" fmla="*/ 0 h 219"/>
                <a:gd name="T2" fmla="*/ 995 w 1104"/>
                <a:gd name="T3" fmla="*/ 0 h 219"/>
                <a:gd name="T4" fmla="*/ 1020 w 1104"/>
                <a:gd name="T5" fmla="*/ 3 h 219"/>
                <a:gd name="T6" fmla="*/ 1043 w 1104"/>
                <a:gd name="T7" fmla="*/ 11 h 219"/>
                <a:gd name="T8" fmla="*/ 1063 w 1104"/>
                <a:gd name="T9" fmla="*/ 24 h 219"/>
                <a:gd name="T10" fmla="*/ 1080 w 1104"/>
                <a:gd name="T11" fmla="*/ 41 h 219"/>
                <a:gd name="T12" fmla="*/ 1093 w 1104"/>
                <a:gd name="T13" fmla="*/ 61 h 219"/>
                <a:gd name="T14" fmla="*/ 1101 w 1104"/>
                <a:gd name="T15" fmla="*/ 84 h 219"/>
                <a:gd name="T16" fmla="*/ 1104 w 1104"/>
                <a:gd name="T17" fmla="*/ 109 h 219"/>
                <a:gd name="T18" fmla="*/ 1101 w 1104"/>
                <a:gd name="T19" fmla="*/ 134 h 219"/>
                <a:gd name="T20" fmla="*/ 1092 w 1104"/>
                <a:gd name="T21" fmla="*/ 156 h 219"/>
                <a:gd name="T22" fmla="*/ 1080 w 1104"/>
                <a:gd name="T23" fmla="*/ 177 h 219"/>
                <a:gd name="T24" fmla="*/ 1063 w 1104"/>
                <a:gd name="T25" fmla="*/ 194 h 219"/>
                <a:gd name="T26" fmla="*/ 1043 w 1104"/>
                <a:gd name="T27" fmla="*/ 207 h 219"/>
                <a:gd name="T28" fmla="*/ 1020 w 1104"/>
                <a:gd name="T29" fmla="*/ 215 h 219"/>
                <a:gd name="T30" fmla="*/ 995 w 1104"/>
                <a:gd name="T31" fmla="*/ 219 h 219"/>
                <a:gd name="T32" fmla="*/ 108 w 1104"/>
                <a:gd name="T33" fmla="*/ 219 h 219"/>
                <a:gd name="T34" fmla="*/ 83 w 1104"/>
                <a:gd name="T35" fmla="*/ 215 h 219"/>
                <a:gd name="T36" fmla="*/ 60 w 1104"/>
                <a:gd name="T37" fmla="*/ 207 h 219"/>
                <a:gd name="T38" fmla="*/ 40 w 1104"/>
                <a:gd name="T39" fmla="*/ 194 h 219"/>
                <a:gd name="T40" fmla="*/ 24 w 1104"/>
                <a:gd name="T41" fmla="*/ 177 h 219"/>
                <a:gd name="T42" fmla="*/ 10 w 1104"/>
                <a:gd name="T43" fmla="*/ 156 h 219"/>
                <a:gd name="T44" fmla="*/ 3 w 1104"/>
                <a:gd name="T45" fmla="*/ 134 h 219"/>
                <a:gd name="T46" fmla="*/ 0 w 1104"/>
                <a:gd name="T47" fmla="*/ 109 h 219"/>
                <a:gd name="T48" fmla="*/ 3 w 1104"/>
                <a:gd name="T49" fmla="*/ 84 h 219"/>
                <a:gd name="T50" fmla="*/ 10 w 1104"/>
                <a:gd name="T51" fmla="*/ 61 h 219"/>
                <a:gd name="T52" fmla="*/ 24 w 1104"/>
                <a:gd name="T53" fmla="*/ 41 h 219"/>
                <a:gd name="T54" fmla="*/ 40 w 1104"/>
                <a:gd name="T55" fmla="*/ 24 h 219"/>
                <a:gd name="T56" fmla="*/ 60 w 1104"/>
                <a:gd name="T57" fmla="*/ 11 h 219"/>
                <a:gd name="T58" fmla="*/ 83 w 1104"/>
                <a:gd name="T59" fmla="*/ 3 h 219"/>
                <a:gd name="T60" fmla="*/ 108 w 1104"/>
                <a:gd name="T6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4" h="219">
                  <a:moveTo>
                    <a:pt x="108" y="0"/>
                  </a:moveTo>
                  <a:lnTo>
                    <a:pt x="995" y="0"/>
                  </a:lnTo>
                  <a:lnTo>
                    <a:pt x="1020" y="3"/>
                  </a:lnTo>
                  <a:lnTo>
                    <a:pt x="1043" y="11"/>
                  </a:lnTo>
                  <a:lnTo>
                    <a:pt x="1063" y="24"/>
                  </a:lnTo>
                  <a:lnTo>
                    <a:pt x="1080" y="41"/>
                  </a:lnTo>
                  <a:lnTo>
                    <a:pt x="1093" y="61"/>
                  </a:lnTo>
                  <a:lnTo>
                    <a:pt x="1101" y="84"/>
                  </a:lnTo>
                  <a:lnTo>
                    <a:pt x="1104" y="109"/>
                  </a:lnTo>
                  <a:lnTo>
                    <a:pt x="1101" y="134"/>
                  </a:lnTo>
                  <a:lnTo>
                    <a:pt x="1092" y="156"/>
                  </a:lnTo>
                  <a:lnTo>
                    <a:pt x="1080" y="177"/>
                  </a:lnTo>
                  <a:lnTo>
                    <a:pt x="1063" y="194"/>
                  </a:lnTo>
                  <a:lnTo>
                    <a:pt x="1043" y="207"/>
                  </a:lnTo>
                  <a:lnTo>
                    <a:pt x="1020" y="215"/>
                  </a:lnTo>
                  <a:lnTo>
                    <a:pt x="995" y="219"/>
                  </a:lnTo>
                  <a:lnTo>
                    <a:pt x="108" y="219"/>
                  </a:lnTo>
                  <a:lnTo>
                    <a:pt x="83" y="215"/>
                  </a:lnTo>
                  <a:lnTo>
                    <a:pt x="60" y="207"/>
                  </a:lnTo>
                  <a:lnTo>
                    <a:pt x="40" y="194"/>
                  </a:lnTo>
                  <a:lnTo>
                    <a:pt x="24" y="177"/>
                  </a:lnTo>
                  <a:lnTo>
                    <a:pt x="10" y="156"/>
                  </a:lnTo>
                  <a:lnTo>
                    <a:pt x="3" y="134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0" y="61"/>
                  </a:lnTo>
                  <a:lnTo>
                    <a:pt x="24" y="41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2"/>
            <p:cNvSpPr>
              <a:spLocks/>
            </p:cNvSpPr>
            <p:nvPr/>
          </p:nvSpPr>
          <p:spPr bwMode="auto">
            <a:xfrm>
              <a:off x="7451725" y="2192338"/>
              <a:ext cx="195262" cy="39688"/>
            </a:xfrm>
            <a:custGeom>
              <a:avLst/>
              <a:gdLst>
                <a:gd name="T0" fmla="*/ 108 w 1104"/>
                <a:gd name="T1" fmla="*/ 0 h 218"/>
                <a:gd name="T2" fmla="*/ 995 w 1104"/>
                <a:gd name="T3" fmla="*/ 0 h 218"/>
                <a:gd name="T4" fmla="*/ 1020 w 1104"/>
                <a:gd name="T5" fmla="*/ 3 h 218"/>
                <a:gd name="T6" fmla="*/ 1043 w 1104"/>
                <a:gd name="T7" fmla="*/ 10 h 218"/>
                <a:gd name="T8" fmla="*/ 1063 w 1104"/>
                <a:gd name="T9" fmla="*/ 24 h 218"/>
                <a:gd name="T10" fmla="*/ 1080 w 1104"/>
                <a:gd name="T11" fmla="*/ 41 h 218"/>
                <a:gd name="T12" fmla="*/ 1093 w 1104"/>
                <a:gd name="T13" fmla="*/ 61 h 218"/>
                <a:gd name="T14" fmla="*/ 1101 w 1104"/>
                <a:gd name="T15" fmla="*/ 84 h 218"/>
                <a:gd name="T16" fmla="*/ 1104 w 1104"/>
                <a:gd name="T17" fmla="*/ 108 h 218"/>
                <a:gd name="T18" fmla="*/ 1101 w 1104"/>
                <a:gd name="T19" fmla="*/ 133 h 218"/>
                <a:gd name="T20" fmla="*/ 1092 w 1104"/>
                <a:gd name="T21" fmla="*/ 157 h 218"/>
                <a:gd name="T22" fmla="*/ 1080 w 1104"/>
                <a:gd name="T23" fmla="*/ 177 h 218"/>
                <a:gd name="T24" fmla="*/ 1063 w 1104"/>
                <a:gd name="T25" fmla="*/ 193 h 218"/>
                <a:gd name="T26" fmla="*/ 1043 w 1104"/>
                <a:gd name="T27" fmla="*/ 206 h 218"/>
                <a:gd name="T28" fmla="*/ 1020 w 1104"/>
                <a:gd name="T29" fmla="*/ 214 h 218"/>
                <a:gd name="T30" fmla="*/ 995 w 1104"/>
                <a:gd name="T31" fmla="*/ 218 h 218"/>
                <a:gd name="T32" fmla="*/ 108 w 1104"/>
                <a:gd name="T33" fmla="*/ 218 h 218"/>
                <a:gd name="T34" fmla="*/ 83 w 1104"/>
                <a:gd name="T35" fmla="*/ 214 h 218"/>
                <a:gd name="T36" fmla="*/ 60 w 1104"/>
                <a:gd name="T37" fmla="*/ 206 h 218"/>
                <a:gd name="T38" fmla="*/ 40 w 1104"/>
                <a:gd name="T39" fmla="*/ 193 h 218"/>
                <a:gd name="T40" fmla="*/ 24 w 1104"/>
                <a:gd name="T41" fmla="*/ 177 h 218"/>
                <a:gd name="T42" fmla="*/ 10 w 1104"/>
                <a:gd name="T43" fmla="*/ 157 h 218"/>
                <a:gd name="T44" fmla="*/ 3 w 1104"/>
                <a:gd name="T45" fmla="*/ 133 h 218"/>
                <a:gd name="T46" fmla="*/ 0 w 1104"/>
                <a:gd name="T47" fmla="*/ 108 h 218"/>
                <a:gd name="T48" fmla="*/ 3 w 1104"/>
                <a:gd name="T49" fmla="*/ 84 h 218"/>
                <a:gd name="T50" fmla="*/ 10 w 1104"/>
                <a:gd name="T51" fmla="*/ 61 h 218"/>
                <a:gd name="T52" fmla="*/ 24 w 1104"/>
                <a:gd name="T53" fmla="*/ 41 h 218"/>
                <a:gd name="T54" fmla="*/ 40 w 1104"/>
                <a:gd name="T55" fmla="*/ 24 h 218"/>
                <a:gd name="T56" fmla="*/ 60 w 1104"/>
                <a:gd name="T57" fmla="*/ 10 h 218"/>
                <a:gd name="T58" fmla="*/ 83 w 1104"/>
                <a:gd name="T59" fmla="*/ 3 h 218"/>
                <a:gd name="T60" fmla="*/ 108 w 1104"/>
                <a:gd name="T6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4" h="218">
                  <a:moveTo>
                    <a:pt x="108" y="0"/>
                  </a:moveTo>
                  <a:lnTo>
                    <a:pt x="995" y="0"/>
                  </a:lnTo>
                  <a:lnTo>
                    <a:pt x="1020" y="3"/>
                  </a:lnTo>
                  <a:lnTo>
                    <a:pt x="1043" y="10"/>
                  </a:lnTo>
                  <a:lnTo>
                    <a:pt x="1063" y="24"/>
                  </a:lnTo>
                  <a:lnTo>
                    <a:pt x="1080" y="41"/>
                  </a:lnTo>
                  <a:lnTo>
                    <a:pt x="1093" y="61"/>
                  </a:lnTo>
                  <a:lnTo>
                    <a:pt x="1101" y="84"/>
                  </a:lnTo>
                  <a:lnTo>
                    <a:pt x="1104" y="108"/>
                  </a:lnTo>
                  <a:lnTo>
                    <a:pt x="1101" y="133"/>
                  </a:lnTo>
                  <a:lnTo>
                    <a:pt x="1092" y="157"/>
                  </a:lnTo>
                  <a:lnTo>
                    <a:pt x="1080" y="177"/>
                  </a:lnTo>
                  <a:lnTo>
                    <a:pt x="1063" y="193"/>
                  </a:lnTo>
                  <a:lnTo>
                    <a:pt x="1043" y="206"/>
                  </a:lnTo>
                  <a:lnTo>
                    <a:pt x="1020" y="214"/>
                  </a:lnTo>
                  <a:lnTo>
                    <a:pt x="995" y="218"/>
                  </a:lnTo>
                  <a:lnTo>
                    <a:pt x="108" y="218"/>
                  </a:lnTo>
                  <a:lnTo>
                    <a:pt x="83" y="214"/>
                  </a:lnTo>
                  <a:lnTo>
                    <a:pt x="60" y="206"/>
                  </a:lnTo>
                  <a:lnTo>
                    <a:pt x="40" y="193"/>
                  </a:lnTo>
                  <a:lnTo>
                    <a:pt x="24" y="177"/>
                  </a:lnTo>
                  <a:lnTo>
                    <a:pt x="10" y="157"/>
                  </a:lnTo>
                  <a:lnTo>
                    <a:pt x="3" y="133"/>
                  </a:lnTo>
                  <a:lnTo>
                    <a:pt x="0" y="108"/>
                  </a:lnTo>
                  <a:lnTo>
                    <a:pt x="3" y="84"/>
                  </a:lnTo>
                  <a:lnTo>
                    <a:pt x="10" y="61"/>
                  </a:lnTo>
                  <a:lnTo>
                    <a:pt x="24" y="41"/>
                  </a:lnTo>
                  <a:lnTo>
                    <a:pt x="40" y="24"/>
                  </a:lnTo>
                  <a:lnTo>
                    <a:pt x="60" y="10"/>
                  </a:lnTo>
                  <a:lnTo>
                    <a:pt x="83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307502" y="1945651"/>
            <a:ext cx="503238" cy="496888"/>
            <a:chOff x="6305550" y="1941513"/>
            <a:chExt cx="503238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47"/>
            <p:cNvSpPr>
              <a:spLocks noEditPoints="1"/>
            </p:cNvSpPr>
            <p:nvPr/>
          </p:nvSpPr>
          <p:spPr bwMode="auto">
            <a:xfrm>
              <a:off x="6305550" y="1941513"/>
              <a:ext cx="503238" cy="496888"/>
            </a:xfrm>
            <a:custGeom>
              <a:avLst/>
              <a:gdLst>
                <a:gd name="T0" fmla="*/ 390 w 3168"/>
                <a:gd name="T1" fmla="*/ 145 h 3130"/>
                <a:gd name="T2" fmla="*/ 311 w 3168"/>
                <a:gd name="T3" fmla="*/ 168 h 3130"/>
                <a:gd name="T4" fmla="*/ 243 w 3168"/>
                <a:gd name="T5" fmla="*/ 213 h 3130"/>
                <a:gd name="T6" fmla="*/ 190 w 3168"/>
                <a:gd name="T7" fmla="*/ 272 h 3130"/>
                <a:gd name="T8" fmla="*/ 156 w 3168"/>
                <a:gd name="T9" fmla="*/ 346 h 3130"/>
                <a:gd name="T10" fmla="*/ 144 w 3168"/>
                <a:gd name="T11" fmla="*/ 427 h 3130"/>
                <a:gd name="T12" fmla="*/ 147 w 3168"/>
                <a:gd name="T13" fmla="*/ 2746 h 3130"/>
                <a:gd name="T14" fmla="*/ 171 w 3168"/>
                <a:gd name="T15" fmla="*/ 2823 h 3130"/>
                <a:gd name="T16" fmla="*/ 215 w 3168"/>
                <a:gd name="T17" fmla="*/ 2890 h 3130"/>
                <a:gd name="T18" fmla="*/ 276 w 3168"/>
                <a:gd name="T19" fmla="*/ 2942 h 3130"/>
                <a:gd name="T20" fmla="*/ 349 w 3168"/>
                <a:gd name="T21" fmla="*/ 2976 h 3130"/>
                <a:gd name="T22" fmla="*/ 432 w 3168"/>
                <a:gd name="T23" fmla="*/ 2988 h 3130"/>
                <a:gd name="T24" fmla="*/ 2779 w 3168"/>
                <a:gd name="T25" fmla="*/ 2985 h 3130"/>
                <a:gd name="T26" fmla="*/ 2857 w 3168"/>
                <a:gd name="T27" fmla="*/ 2961 h 3130"/>
                <a:gd name="T28" fmla="*/ 2924 w 3168"/>
                <a:gd name="T29" fmla="*/ 2918 h 3130"/>
                <a:gd name="T30" fmla="*/ 2977 w 3168"/>
                <a:gd name="T31" fmla="*/ 2859 h 3130"/>
                <a:gd name="T32" fmla="*/ 3012 w 3168"/>
                <a:gd name="T33" fmla="*/ 2785 h 3130"/>
                <a:gd name="T34" fmla="*/ 3024 w 3168"/>
                <a:gd name="T35" fmla="*/ 2704 h 3130"/>
                <a:gd name="T36" fmla="*/ 3021 w 3168"/>
                <a:gd name="T37" fmla="*/ 386 h 3130"/>
                <a:gd name="T38" fmla="*/ 2997 w 3168"/>
                <a:gd name="T39" fmla="*/ 307 h 3130"/>
                <a:gd name="T40" fmla="*/ 2953 w 3168"/>
                <a:gd name="T41" fmla="*/ 241 h 3130"/>
                <a:gd name="T42" fmla="*/ 2893 w 3168"/>
                <a:gd name="T43" fmla="*/ 189 h 3130"/>
                <a:gd name="T44" fmla="*/ 2819 w 3168"/>
                <a:gd name="T45" fmla="*/ 154 h 3130"/>
                <a:gd name="T46" fmla="*/ 2736 w 3168"/>
                <a:gd name="T47" fmla="*/ 142 h 3130"/>
                <a:gd name="T48" fmla="*/ 432 w 3168"/>
                <a:gd name="T49" fmla="*/ 0 h 3130"/>
                <a:gd name="T50" fmla="*/ 2787 w 3168"/>
                <a:gd name="T51" fmla="*/ 3 h 3130"/>
                <a:gd name="T52" fmla="*/ 2882 w 3168"/>
                <a:gd name="T53" fmla="*/ 25 h 3130"/>
                <a:gd name="T54" fmla="*/ 2967 w 3168"/>
                <a:gd name="T55" fmla="*/ 67 h 3130"/>
                <a:gd name="T56" fmla="*/ 3041 w 3168"/>
                <a:gd name="T57" fmla="*/ 125 h 3130"/>
                <a:gd name="T58" fmla="*/ 3101 w 3168"/>
                <a:gd name="T59" fmla="*/ 199 h 3130"/>
                <a:gd name="T60" fmla="*/ 3142 w 3168"/>
                <a:gd name="T61" fmla="*/ 283 h 3130"/>
                <a:gd name="T62" fmla="*/ 3165 w 3168"/>
                <a:gd name="T63" fmla="*/ 378 h 3130"/>
                <a:gd name="T64" fmla="*/ 3168 w 3168"/>
                <a:gd name="T65" fmla="*/ 2704 h 3130"/>
                <a:gd name="T66" fmla="*/ 3157 w 3168"/>
                <a:gd name="T67" fmla="*/ 2801 h 3130"/>
                <a:gd name="T68" fmla="*/ 3124 w 3168"/>
                <a:gd name="T69" fmla="*/ 2891 h 3130"/>
                <a:gd name="T70" fmla="*/ 3073 w 3168"/>
                <a:gd name="T71" fmla="*/ 2970 h 3130"/>
                <a:gd name="T72" fmla="*/ 3006 w 3168"/>
                <a:gd name="T73" fmla="*/ 3037 h 3130"/>
                <a:gd name="T74" fmla="*/ 2925 w 3168"/>
                <a:gd name="T75" fmla="*/ 3087 h 3130"/>
                <a:gd name="T76" fmla="*/ 2835 w 3168"/>
                <a:gd name="T77" fmla="*/ 3119 h 3130"/>
                <a:gd name="T78" fmla="*/ 2736 w 3168"/>
                <a:gd name="T79" fmla="*/ 3130 h 3130"/>
                <a:gd name="T80" fmla="*/ 382 w 3168"/>
                <a:gd name="T81" fmla="*/ 3127 h 3130"/>
                <a:gd name="T82" fmla="*/ 286 w 3168"/>
                <a:gd name="T83" fmla="*/ 3105 h 3130"/>
                <a:gd name="T84" fmla="*/ 201 w 3168"/>
                <a:gd name="T85" fmla="*/ 3064 h 3130"/>
                <a:gd name="T86" fmla="*/ 126 w 3168"/>
                <a:gd name="T87" fmla="*/ 3006 h 3130"/>
                <a:gd name="T88" fmla="*/ 67 w 3168"/>
                <a:gd name="T89" fmla="*/ 2932 h 3130"/>
                <a:gd name="T90" fmla="*/ 25 w 3168"/>
                <a:gd name="T91" fmla="*/ 2848 h 3130"/>
                <a:gd name="T92" fmla="*/ 3 w 3168"/>
                <a:gd name="T93" fmla="*/ 2753 h 3130"/>
                <a:gd name="T94" fmla="*/ 0 w 3168"/>
                <a:gd name="T95" fmla="*/ 427 h 3130"/>
                <a:gd name="T96" fmla="*/ 11 w 3168"/>
                <a:gd name="T97" fmla="*/ 329 h 3130"/>
                <a:gd name="T98" fmla="*/ 44 w 3168"/>
                <a:gd name="T99" fmla="*/ 240 h 3130"/>
                <a:gd name="T100" fmla="*/ 95 w 3168"/>
                <a:gd name="T101" fmla="*/ 160 h 3130"/>
                <a:gd name="T102" fmla="*/ 162 w 3168"/>
                <a:gd name="T103" fmla="*/ 94 h 3130"/>
                <a:gd name="T104" fmla="*/ 242 w 3168"/>
                <a:gd name="T105" fmla="*/ 44 h 3130"/>
                <a:gd name="T106" fmla="*/ 333 w 3168"/>
                <a:gd name="T107" fmla="*/ 11 h 3130"/>
                <a:gd name="T108" fmla="*/ 432 w 3168"/>
                <a:gd name="T109" fmla="*/ 0 h 3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8" h="3130">
                  <a:moveTo>
                    <a:pt x="432" y="142"/>
                  </a:moveTo>
                  <a:lnTo>
                    <a:pt x="390" y="145"/>
                  </a:lnTo>
                  <a:lnTo>
                    <a:pt x="349" y="154"/>
                  </a:lnTo>
                  <a:lnTo>
                    <a:pt x="311" y="168"/>
                  </a:lnTo>
                  <a:lnTo>
                    <a:pt x="276" y="189"/>
                  </a:lnTo>
                  <a:lnTo>
                    <a:pt x="243" y="213"/>
                  </a:lnTo>
                  <a:lnTo>
                    <a:pt x="215" y="241"/>
                  </a:lnTo>
                  <a:lnTo>
                    <a:pt x="190" y="272"/>
                  </a:lnTo>
                  <a:lnTo>
                    <a:pt x="171" y="307"/>
                  </a:lnTo>
                  <a:lnTo>
                    <a:pt x="156" y="346"/>
                  </a:lnTo>
                  <a:lnTo>
                    <a:pt x="147" y="386"/>
                  </a:lnTo>
                  <a:lnTo>
                    <a:pt x="144" y="427"/>
                  </a:lnTo>
                  <a:lnTo>
                    <a:pt x="144" y="2704"/>
                  </a:lnTo>
                  <a:lnTo>
                    <a:pt x="147" y="2746"/>
                  </a:lnTo>
                  <a:lnTo>
                    <a:pt x="156" y="2785"/>
                  </a:lnTo>
                  <a:lnTo>
                    <a:pt x="171" y="2823"/>
                  </a:lnTo>
                  <a:lnTo>
                    <a:pt x="190" y="2859"/>
                  </a:lnTo>
                  <a:lnTo>
                    <a:pt x="215" y="2890"/>
                  </a:lnTo>
                  <a:lnTo>
                    <a:pt x="243" y="2918"/>
                  </a:lnTo>
                  <a:lnTo>
                    <a:pt x="276" y="2942"/>
                  </a:lnTo>
                  <a:lnTo>
                    <a:pt x="311" y="2961"/>
                  </a:lnTo>
                  <a:lnTo>
                    <a:pt x="349" y="2976"/>
                  </a:lnTo>
                  <a:lnTo>
                    <a:pt x="390" y="2985"/>
                  </a:lnTo>
                  <a:lnTo>
                    <a:pt x="432" y="2988"/>
                  </a:lnTo>
                  <a:lnTo>
                    <a:pt x="2736" y="2988"/>
                  </a:lnTo>
                  <a:lnTo>
                    <a:pt x="2779" y="2985"/>
                  </a:lnTo>
                  <a:lnTo>
                    <a:pt x="2819" y="2976"/>
                  </a:lnTo>
                  <a:lnTo>
                    <a:pt x="2857" y="2961"/>
                  </a:lnTo>
                  <a:lnTo>
                    <a:pt x="2893" y="2942"/>
                  </a:lnTo>
                  <a:lnTo>
                    <a:pt x="2924" y="2918"/>
                  </a:lnTo>
                  <a:lnTo>
                    <a:pt x="2953" y="2890"/>
                  </a:lnTo>
                  <a:lnTo>
                    <a:pt x="2977" y="2859"/>
                  </a:lnTo>
                  <a:lnTo>
                    <a:pt x="2997" y="2823"/>
                  </a:lnTo>
                  <a:lnTo>
                    <a:pt x="3012" y="2785"/>
                  </a:lnTo>
                  <a:lnTo>
                    <a:pt x="3021" y="2746"/>
                  </a:lnTo>
                  <a:lnTo>
                    <a:pt x="3024" y="2704"/>
                  </a:lnTo>
                  <a:lnTo>
                    <a:pt x="3024" y="427"/>
                  </a:lnTo>
                  <a:lnTo>
                    <a:pt x="3021" y="386"/>
                  </a:lnTo>
                  <a:lnTo>
                    <a:pt x="3012" y="346"/>
                  </a:lnTo>
                  <a:lnTo>
                    <a:pt x="2997" y="307"/>
                  </a:lnTo>
                  <a:lnTo>
                    <a:pt x="2977" y="272"/>
                  </a:lnTo>
                  <a:lnTo>
                    <a:pt x="2953" y="241"/>
                  </a:lnTo>
                  <a:lnTo>
                    <a:pt x="2924" y="213"/>
                  </a:lnTo>
                  <a:lnTo>
                    <a:pt x="2893" y="189"/>
                  </a:lnTo>
                  <a:lnTo>
                    <a:pt x="2857" y="168"/>
                  </a:lnTo>
                  <a:lnTo>
                    <a:pt x="2819" y="154"/>
                  </a:lnTo>
                  <a:lnTo>
                    <a:pt x="2779" y="145"/>
                  </a:lnTo>
                  <a:lnTo>
                    <a:pt x="2736" y="142"/>
                  </a:lnTo>
                  <a:lnTo>
                    <a:pt x="432" y="142"/>
                  </a:lnTo>
                  <a:close/>
                  <a:moveTo>
                    <a:pt x="432" y="0"/>
                  </a:moveTo>
                  <a:lnTo>
                    <a:pt x="2736" y="0"/>
                  </a:lnTo>
                  <a:lnTo>
                    <a:pt x="2787" y="3"/>
                  </a:lnTo>
                  <a:lnTo>
                    <a:pt x="2835" y="11"/>
                  </a:lnTo>
                  <a:lnTo>
                    <a:pt x="2882" y="25"/>
                  </a:lnTo>
                  <a:lnTo>
                    <a:pt x="2925" y="44"/>
                  </a:lnTo>
                  <a:lnTo>
                    <a:pt x="2967" y="67"/>
                  </a:lnTo>
                  <a:lnTo>
                    <a:pt x="3006" y="94"/>
                  </a:lnTo>
                  <a:lnTo>
                    <a:pt x="3041" y="125"/>
                  </a:lnTo>
                  <a:lnTo>
                    <a:pt x="3073" y="160"/>
                  </a:lnTo>
                  <a:lnTo>
                    <a:pt x="3101" y="199"/>
                  </a:lnTo>
                  <a:lnTo>
                    <a:pt x="3124" y="240"/>
                  </a:lnTo>
                  <a:lnTo>
                    <a:pt x="3142" y="283"/>
                  </a:lnTo>
                  <a:lnTo>
                    <a:pt x="3157" y="329"/>
                  </a:lnTo>
                  <a:lnTo>
                    <a:pt x="3165" y="378"/>
                  </a:lnTo>
                  <a:lnTo>
                    <a:pt x="3168" y="427"/>
                  </a:lnTo>
                  <a:lnTo>
                    <a:pt x="3168" y="2704"/>
                  </a:lnTo>
                  <a:lnTo>
                    <a:pt x="3165" y="2753"/>
                  </a:lnTo>
                  <a:lnTo>
                    <a:pt x="3157" y="2801"/>
                  </a:lnTo>
                  <a:lnTo>
                    <a:pt x="3142" y="2848"/>
                  </a:lnTo>
                  <a:lnTo>
                    <a:pt x="3124" y="2891"/>
                  </a:lnTo>
                  <a:lnTo>
                    <a:pt x="3101" y="2932"/>
                  </a:lnTo>
                  <a:lnTo>
                    <a:pt x="3073" y="2970"/>
                  </a:lnTo>
                  <a:lnTo>
                    <a:pt x="3041" y="3006"/>
                  </a:lnTo>
                  <a:lnTo>
                    <a:pt x="3006" y="3037"/>
                  </a:lnTo>
                  <a:lnTo>
                    <a:pt x="2967" y="3064"/>
                  </a:lnTo>
                  <a:lnTo>
                    <a:pt x="2925" y="3087"/>
                  </a:lnTo>
                  <a:lnTo>
                    <a:pt x="2882" y="3105"/>
                  </a:lnTo>
                  <a:lnTo>
                    <a:pt x="2835" y="3119"/>
                  </a:lnTo>
                  <a:lnTo>
                    <a:pt x="2787" y="3127"/>
                  </a:lnTo>
                  <a:lnTo>
                    <a:pt x="2736" y="3130"/>
                  </a:lnTo>
                  <a:lnTo>
                    <a:pt x="432" y="3130"/>
                  </a:lnTo>
                  <a:lnTo>
                    <a:pt x="382" y="3127"/>
                  </a:lnTo>
                  <a:lnTo>
                    <a:pt x="333" y="3119"/>
                  </a:lnTo>
                  <a:lnTo>
                    <a:pt x="286" y="3105"/>
                  </a:lnTo>
                  <a:lnTo>
                    <a:pt x="242" y="3087"/>
                  </a:lnTo>
                  <a:lnTo>
                    <a:pt x="201" y="3064"/>
                  </a:lnTo>
                  <a:lnTo>
                    <a:pt x="162" y="3037"/>
                  </a:lnTo>
                  <a:lnTo>
                    <a:pt x="126" y="3006"/>
                  </a:lnTo>
                  <a:lnTo>
                    <a:pt x="95" y="2970"/>
                  </a:lnTo>
                  <a:lnTo>
                    <a:pt x="67" y="2932"/>
                  </a:lnTo>
                  <a:lnTo>
                    <a:pt x="44" y="2891"/>
                  </a:lnTo>
                  <a:lnTo>
                    <a:pt x="25" y="2848"/>
                  </a:lnTo>
                  <a:lnTo>
                    <a:pt x="11" y="2801"/>
                  </a:lnTo>
                  <a:lnTo>
                    <a:pt x="3" y="2753"/>
                  </a:lnTo>
                  <a:lnTo>
                    <a:pt x="0" y="2704"/>
                  </a:lnTo>
                  <a:lnTo>
                    <a:pt x="0" y="427"/>
                  </a:lnTo>
                  <a:lnTo>
                    <a:pt x="3" y="378"/>
                  </a:lnTo>
                  <a:lnTo>
                    <a:pt x="11" y="329"/>
                  </a:lnTo>
                  <a:lnTo>
                    <a:pt x="25" y="283"/>
                  </a:lnTo>
                  <a:lnTo>
                    <a:pt x="44" y="240"/>
                  </a:lnTo>
                  <a:lnTo>
                    <a:pt x="67" y="199"/>
                  </a:lnTo>
                  <a:lnTo>
                    <a:pt x="95" y="160"/>
                  </a:lnTo>
                  <a:lnTo>
                    <a:pt x="126" y="125"/>
                  </a:lnTo>
                  <a:lnTo>
                    <a:pt x="162" y="94"/>
                  </a:lnTo>
                  <a:lnTo>
                    <a:pt x="201" y="67"/>
                  </a:lnTo>
                  <a:lnTo>
                    <a:pt x="242" y="44"/>
                  </a:lnTo>
                  <a:lnTo>
                    <a:pt x="286" y="25"/>
                  </a:lnTo>
                  <a:lnTo>
                    <a:pt x="333" y="11"/>
                  </a:lnTo>
                  <a:lnTo>
                    <a:pt x="382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48"/>
            <p:cNvSpPr>
              <a:spLocks/>
            </p:cNvSpPr>
            <p:nvPr/>
          </p:nvSpPr>
          <p:spPr bwMode="auto">
            <a:xfrm>
              <a:off x="6427788" y="1993900"/>
              <a:ext cx="258763" cy="38100"/>
            </a:xfrm>
            <a:custGeom>
              <a:avLst/>
              <a:gdLst>
                <a:gd name="T0" fmla="*/ 67 w 1636"/>
                <a:gd name="T1" fmla="*/ 0 h 242"/>
                <a:gd name="T2" fmla="*/ 1569 w 1636"/>
                <a:gd name="T3" fmla="*/ 0 h 242"/>
                <a:gd name="T4" fmla="*/ 1587 w 1636"/>
                <a:gd name="T5" fmla="*/ 2 h 242"/>
                <a:gd name="T6" fmla="*/ 1602 w 1636"/>
                <a:gd name="T7" fmla="*/ 9 h 242"/>
                <a:gd name="T8" fmla="*/ 1617 w 1636"/>
                <a:gd name="T9" fmla="*/ 20 h 242"/>
                <a:gd name="T10" fmla="*/ 1627 w 1636"/>
                <a:gd name="T11" fmla="*/ 34 h 242"/>
                <a:gd name="T12" fmla="*/ 1634 w 1636"/>
                <a:gd name="T13" fmla="*/ 50 h 242"/>
                <a:gd name="T14" fmla="*/ 1636 w 1636"/>
                <a:gd name="T15" fmla="*/ 67 h 242"/>
                <a:gd name="T16" fmla="*/ 1636 w 1636"/>
                <a:gd name="T17" fmla="*/ 174 h 242"/>
                <a:gd name="T18" fmla="*/ 1634 w 1636"/>
                <a:gd name="T19" fmla="*/ 193 h 242"/>
                <a:gd name="T20" fmla="*/ 1627 w 1636"/>
                <a:gd name="T21" fmla="*/ 209 h 242"/>
                <a:gd name="T22" fmla="*/ 1617 w 1636"/>
                <a:gd name="T23" fmla="*/ 222 h 242"/>
                <a:gd name="T24" fmla="*/ 1602 w 1636"/>
                <a:gd name="T25" fmla="*/ 233 h 242"/>
                <a:gd name="T26" fmla="*/ 1587 w 1636"/>
                <a:gd name="T27" fmla="*/ 239 h 242"/>
                <a:gd name="T28" fmla="*/ 1569 w 1636"/>
                <a:gd name="T29" fmla="*/ 242 h 242"/>
                <a:gd name="T30" fmla="*/ 67 w 1636"/>
                <a:gd name="T31" fmla="*/ 242 h 242"/>
                <a:gd name="T32" fmla="*/ 50 w 1636"/>
                <a:gd name="T33" fmla="*/ 239 h 242"/>
                <a:gd name="T34" fmla="*/ 33 w 1636"/>
                <a:gd name="T35" fmla="*/ 233 h 242"/>
                <a:gd name="T36" fmla="*/ 20 w 1636"/>
                <a:gd name="T37" fmla="*/ 222 h 242"/>
                <a:gd name="T38" fmla="*/ 9 w 1636"/>
                <a:gd name="T39" fmla="*/ 209 h 242"/>
                <a:gd name="T40" fmla="*/ 2 w 1636"/>
                <a:gd name="T41" fmla="*/ 193 h 242"/>
                <a:gd name="T42" fmla="*/ 0 w 1636"/>
                <a:gd name="T43" fmla="*/ 174 h 242"/>
                <a:gd name="T44" fmla="*/ 0 w 1636"/>
                <a:gd name="T45" fmla="*/ 67 h 242"/>
                <a:gd name="T46" fmla="*/ 2 w 1636"/>
                <a:gd name="T47" fmla="*/ 50 h 242"/>
                <a:gd name="T48" fmla="*/ 9 w 1636"/>
                <a:gd name="T49" fmla="*/ 34 h 242"/>
                <a:gd name="T50" fmla="*/ 19 w 1636"/>
                <a:gd name="T51" fmla="*/ 20 h 242"/>
                <a:gd name="T52" fmla="*/ 33 w 1636"/>
                <a:gd name="T53" fmla="*/ 9 h 242"/>
                <a:gd name="T54" fmla="*/ 50 w 1636"/>
                <a:gd name="T55" fmla="*/ 2 h 242"/>
                <a:gd name="T56" fmla="*/ 67 w 1636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6" h="242">
                  <a:moveTo>
                    <a:pt x="67" y="0"/>
                  </a:moveTo>
                  <a:lnTo>
                    <a:pt x="1569" y="0"/>
                  </a:lnTo>
                  <a:lnTo>
                    <a:pt x="1587" y="2"/>
                  </a:lnTo>
                  <a:lnTo>
                    <a:pt x="1602" y="9"/>
                  </a:lnTo>
                  <a:lnTo>
                    <a:pt x="1617" y="20"/>
                  </a:lnTo>
                  <a:lnTo>
                    <a:pt x="1627" y="34"/>
                  </a:lnTo>
                  <a:lnTo>
                    <a:pt x="1634" y="50"/>
                  </a:lnTo>
                  <a:lnTo>
                    <a:pt x="1636" y="67"/>
                  </a:lnTo>
                  <a:lnTo>
                    <a:pt x="1636" y="174"/>
                  </a:lnTo>
                  <a:lnTo>
                    <a:pt x="1634" y="193"/>
                  </a:lnTo>
                  <a:lnTo>
                    <a:pt x="1627" y="209"/>
                  </a:lnTo>
                  <a:lnTo>
                    <a:pt x="1617" y="222"/>
                  </a:lnTo>
                  <a:lnTo>
                    <a:pt x="1602" y="233"/>
                  </a:lnTo>
                  <a:lnTo>
                    <a:pt x="1587" y="239"/>
                  </a:lnTo>
                  <a:lnTo>
                    <a:pt x="1569" y="242"/>
                  </a:lnTo>
                  <a:lnTo>
                    <a:pt x="67" y="242"/>
                  </a:lnTo>
                  <a:lnTo>
                    <a:pt x="50" y="239"/>
                  </a:lnTo>
                  <a:lnTo>
                    <a:pt x="33" y="233"/>
                  </a:lnTo>
                  <a:lnTo>
                    <a:pt x="20" y="222"/>
                  </a:lnTo>
                  <a:lnTo>
                    <a:pt x="9" y="209"/>
                  </a:lnTo>
                  <a:lnTo>
                    <a:pt x="2" y="193"/>
                  </a:lnTo>
                  <a:lnTo>
                    <a:pt x="0" y="174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49"/>
            <p:cNvSpPr>
              <a:spLocks noChangeArrowheads="1"/>
            </p:cNvSpPr>
            <p:nvPr/>
          </p:nvSpPr>
          <p:spPr bwMode="auto">
            <a:xfrm>
              <a:off x="6369050" y="2101850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50"/>
            <p:cNvSpPr>
              <a:spLocks noChangeArrowheads="1"/>
            </p:cNvSpPr>
            <p:nvPr/>
          </p:nvSpPr>
          <p:spPr bwMode="auto">
            <a:xfrm>
              <a:off x="6416675" y="2101850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51"/>
            <p:cNvSpPr>
              <a:spLocks noChangeArrowheads="1"/>
            </p:cNvSpPr>
            <p:nvPr/>
          </p:nvSpPr>
          <p:spPr bwMode="auto">
            <a:xfrm>
              <a:off x="6465888" y="2101850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52"/>
            <p:cNvSpPr>
              <a:spLocks noChangeArrowheads="1"/>
            </p:cNvSpPr>
            <p:nvPr/>
          </p:nvSpPr>
          <p:spPr bwMode="auto">
            <a:xfrm>
              <a:off x="6515100" y="2101850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53"/>
            <p:cNvSpPr>
              <a:spLocks noChangeArrowheads="1"/>
            </p:cNvSpPr>
            <p:nvPr/>
          </p:nvSpPr>
          <p:spPr bwMode="auto">
            <a:xfrm>
              <a:off x="6564313" y="2101850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54"/>
            <p:cNvSpPr>
              <a:spLocks noChangeArrowheads="1"/>
            </p:cNvSpPr>
            <p:nvPr/>
          </p:nvSpPr>
          <p:spPr bwMode="auto">
            <a:xfrm>
              <a:off x="6613525" y="2101850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55"/>
            <p:cNvSpPr>
              <a:spLocks noChangeArrowheads="1"/>
            </p:cNvSpPr>
            <p:nvPr/>
          </p:nvSpPr>
          <p:spPr bwMode="auto">
            <a:xfrm>
              <a:off x="6662738" y="2101850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56"/>
            <p:cNvSpPr>
              <a:spLocks noChangeArrowheads="1"/>
            </p:cNvSpPr>
            <p:nvPr/>
          </p:nvSpPr>
          <p:spPr bwMode="auto">
            <a:xfrm>
              <a:off x="6711950" y="2101850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Rectangle 57"/>
            <p:cNvSpPr>
              <a:spLocks noChangeArrowheads="1"/>
            </p:cNvSpPr>
            <p:nvPr/>
          </p:nvSpPr>
          <p:spPr bwMode="auto">
            <a:xfrm>
              <a:off x="6369050" y="2149475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58"/>
            <p:cNvSpPr>
              <a:spLocks noChangeArrowheads="1"/>
            </p:cNvSpPr>
            <p:nvPr/>
          </p:nvSpPr>
          <p:spPr bwMode="auto">
            <a:xfrm>
              <a:off x="6416675" y="2149475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59"/>
            <p:cNvSpPr>
              <a:spLocks noChangeArrowheads="1"/>
            </p:cNvSpPr>
            <p:nvPr/>
          </p:nvSpPr>
          <p:spPr bwMode="auto">
            <a:xfrm>
              <a:off x="6465888" y="2149475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60"/>
            <p:cNvSpPr>
              <a:spLocks noChangeArrowheads="1"/>
            </p:cNvSpPr>
            <p:nvPr/>
          </p:nvSpPr>
          <p:spPr bwMode="auto">
            <a:xfrm>
              <a:off x="6515100" y="2149475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61"/>
            <p:cNvSpPr>
              <a:spLocks noChangeArrowheads="1"/>
            </p:cNvSpPr>
            <p:nvPr/>
          </p:nvSpPr>
          <p:spPr bwMode="auto">
            <a:xfrm>
              <a:off x="6564313" y="2149475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62"/>
            <p:cNvSpPr>
              <a:spLocks noChangeArrowheads="1"/>
            </p:cNvSpPr>
            <p:nvPr/>
          </p:nvSpPr>
          <p:spPr bwMode="auto">
            <a:xfrm>
              <a:off x="6613525" y="2149475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63"/>
            <p:cNvSpPr>
              <a:spLocks noChangeArrowheads="1"/>
            </p:cNvSpPr>
            <p:nvPr/>
          </p:nvSpPr>
          <p:spPr bwMode="auto">
            <a:xfrm>
              <a:off x="6662738" y="2149475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64"/>
            <p:cNvSpPr>
              <a:spLocks noChangeArrowheads="1"/>
            </p:cNvSpPr>
            <p:nvPr/>
          </p:nvSpPr>
          <p:spPr bwMode="auto">
            <a:xfrm>
              <a:off x="6711950" y="2149475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65"/>
            <p:cNvSpPr>
              <a:spLocks noChangeArrowheads="1"/>
            </p:cNvSpPr>
            <p:nvPr/>
          </p:nvSpPr>
          <p:spPr bwMode="auto">
            <a:xfrm>
              <a:off x="6369050" y="21986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66"/>
            <p:cNvSpPr>
              <a:spLocks noChangeArrowheads="1"/>
            </p:cNvSpPr>
            <p:nvPr/>
          </p:nvSpPr>
          <p:spPr bwMode="auto">
            <a:xfrm>
              <a:off x="6416675" y="2198688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67"/>
            <p:cNvSpPr>
              <a:spLocks noChangeArrowheads="1"/>
            </p:cNvSpPr>
            <p:nvPr/>
          </p:nvSpPr>
          <p:spPr bwMode="auto">
            <a:xfrm>
              <a:off x="6465888" y="2198688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68"/>
            <p:cNvSpPr>
              <a:spLocks noChangeArrowheads="1"/>
            </p:cNvSpPr>
            <p:nvPr/>
          </p:nvSpPr>
          <p:spPr bwMode="auto">
            <a:xfrm>
              <a:off x="6515100" y="2198688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69"/>
            <p:cNvSpPr>
              <a:spLocks noChangeArrowheads="1"/>
            </p:cNvSpPr>
            <p:nvPr/>
          </p:nvSpPr>
          <p:spPr bwMode="auto">
            <a:xfrm>
              <a:off x="6564313" y="2198688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70"/>
            <p:cNvSpPr>
              <a:spLocks noChangeArrowheads="1"/>
            </p:cNvSpPr>
            <p:nvPr/>
          </p:nvSpPr>
          <p:spPr bwMode="auto">
            <a:xfrm>
              <a:off x="6613525" y="2198688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71"/>
            <p:cNvSpPr>
              <a:spLocks noChangeArrowheads="1"/>
            </p:cNvSpPr>
            <p:nvPr/>
          </p:nvSpPr>
          <p:spPr bwMode="auto">
            <a:xfrm>
              <a:off x="6662738" y="21986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72"/>
            <p:cNvSpPr>
              <a:spLocks noChangeArrowheads="1"/>
            </p:cNvSpPr>
            <p:nvPr/>
          </p:nvSpPr>
          <p:spPr bwMode="auto">
            <a:xfrm>
              <a:off x="6711950" y="21986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73"/>
            <p:cNvSpPr>
              <a:spLocks noChangeArrowheads="1"/>
            </p:cNvSpPr>
            <p:nvPr/>
          </p:nvSpPr>
          <p:spPr bwMode="auto">
            <a:xfrm>
              <a:off x="6369050" y="2246313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74"/>
            <p:cNvSpPr>
              <a:spLocks noChangeArrowheads="1"/>
            </p:cNvSpPr>
            <p:nvPr/>
          </p:nvSpPr>
          <p:spPr bwMode="auto">
            <a:xfrm>
              <a:off x="6416675" y="2246313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75"/>
            <p:cNvSpPr>
              <a:spLocks noChangeArrowheads="1"/>
            </p:cNvSpPr>
            <p:nvPr/>
          </p:nvSpPr>
          <p:spPr bwMode="auto">
            <a:xfrm>
              <a:off x="6465888" y="2246313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76"/>
            <p:cNvSpPr>
              <a:spLocks noChangeArrowheads="1"/>
            </p:cNvSpPr>
            <p:nvPr/>
          </p:nvSpPr>
          <p:spPr bwMode="auto">
            <a:xfrm>
              <a:off x="6515100" y="2246313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77"/>
            <p:cNvSpPr>
              <a:spLocks noChangeArrowheads="1"/>
            </p:cNvSpPr>
            <p:nvPr/>
          </p:nvSpPr>
          <p:spPr bwMode="auto">
            <a:xfrm>
              <a:off x="6564313" y="2246313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78"/>
            <p:cNvSpPr>
              <a:spLocks noChangeArrowheads="1"/>
            </p:cNvSpPr>
            <p:nvPr/>
          </p:nvSpPr>
          <p:spPr bwMode="auto">
            <a:xfrm>
              <a:off x="6613525" y="2246313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79"/>
            <p:cNvSpPr>
              <a:spLocks noChangeArrowheads="1"/>
            </p:cNvSpPr>
            <p:nvPr/>
          </p:nvSpPr>
          <p:spPr bwMode="auto">
            <a:xfrm>
              <a:off x="6662738" y="2246313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80"/>
            <p:cNvSpPr>
              <a:spLocks noChangeArrowheads="1"/>
            </p:cNvSpPr>
            <p:nvPr/>
          </p:nvSpPr>
          <p:spPr bwMode="auto">
            <a:xfrm>
              <a:off x="6711950" y="2246313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81"/>
            <p:cNvSpPr>
              <a:spLocks noChangeArrowheads="1"/>
            </p:cNvSpPr>
            <p:nvPr/>
          </p:nvSpPr>
          <p:spPr bwMode="auto">
            <a:xfrm>
              <a:off x="6369050" y="2295525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82"/>
            <p:cNvSpPr>
              <a:spLocks noChangeArrowheads="1"/>
            </p:cNvSpPr>
            <p:nvPr/>
          </p:nvSpPr>
          <p:spPr bwMode="auto">
            <a:xfrm>
              <a:off x="6416675" y="2295525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83"/>
            <p:cNvSpPr>
              <a:spLocks noChangeArrowheads="1"/>
            </p:cNvSpPr>
            <p:nvPr/>
          </p:nvSpPr>
          <p:spPr bwMode="auto">
            <a:xfrm>
              <a:off x="6465888" y="2295525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84"/>
            <p:cNvSpPr>
              <a:spLocks noChangeArrowheads="1"/>
            </p:cNvSpPr>
            <p:nvPr/>
          </p:nvSpPr>
          <p:spPr bwMode="auto">
            <a:xfrm>
              <a:off x="6515100" y="2295525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85"/>
            <p:cNvSpPr>
              <a:spLocks noChangeArrowheads="1"/>
            </p:cNvSpPr>
            <p:nvPr/>
          </p:nvSpPr>
          <p:spPr bwMode="auto">
            <a:xfrm>
              <a:off x="6564313" y="2295525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86"/>
            <p:cNvSpPr>
              <a:spLocks noChangeArrowheads="1"/>
            </p:cNvSpPr>
            <p:nvPr/>
          </p:nvSpPr>
          <p:spPr bwMode="auto">
            <a:xfrm>
              <a:off x="6613525" y="2295525"/>
              <a:ext cx="34925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87"/>
            <p:cNvSpPr>
              <a:spLocks noChangeArrowheads="1"/>
            </p:cNvSpPr>
            <p:nvPr/>
          </p:nvSpPr>
          <p:spPr bwMode="auto">
            <a:xfrm>
              <a:off x="6662738" y="2295525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88"/>
            <p:cNvSpPr>
              <a:spLocks noChangeArrowheads="1"/>
            </p:cNvSpPr>
            <p:nvPr/>
          </p:nvSpPr>
          <p:spPr bwMode="auto">
            <a:xfrm>
              <a:off x="6711950" y="2295525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89"/>
            <p:cNvSpPr>
              <a:spLocks noChangeArrowheads="1"/>
            </p:cNvSpPr>
            <p:nvPr/>
          </p:nvSpPr>
          <p:spPr bwMode="auto">
            <a:xfrm>
              <a:off x="6369050" y="2343150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90"/>
            <p:cNvSpPr>
              <a:spLocks noChangeArrowheads="1"/>
            </p:cNvSpPr>
            <p:nvPr/>
          </p:nvSpPr>
          <p:spPr bwMode="auto">
            <a:xfrm>
              <a:off x="6416675" y="2343150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91"/>
            <p:cNvSpPr>
              <a:spLocks noChangeArrowheads="1"/>
            </p:cNvSpPr>
            <p:nvPr/>
          </p:nvSpPr>
          <p:spPr bwMode="auto">
            <a:xfrm>
              <a:off x="6465888" y="2343150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92"/>
            <p:cNvSpPr>
              <a:spLocks noChangeArrowheads="1"/>
            </p:cNvSpPr>
            <p:nvPr/>
          </p:nvSpPr>
          <p:spPr bwMode="auto">
            <a:xfrm>
              <a:off x="6515100" y="2343150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93"/>
            <p:cNvSpPr>
              <a:spLocks noChangeArrowheads="1"/>
            </p:cNvSpPr>
            <p:nvPr/>
          </p:nvSpPr>
          <p:spPr bwMode="auto">
            <a:xfrm>
              <a:off x="6564313" y="2343150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94"/>
            <p:cNvSpPr>
              <a:spLocks noChangeArrowheads="1"/>
            </p:cNvSpPr>
            <p:nvPr/>
          </p:nvSpPr>
          <p:spPr bwMode="auto">
            <a:xfrm>
              <a:off x="6613525" y="2343150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95"/>
            <p:cNvSpPr>
              <a:spLocks noChangeArrowheads="1"/>
            </p:cNvSpPr>
            <p:nvPr/>
          </p:nvSpPr>
          <p:spPr bwMode="auto">
            <a:xfrm>
              <a:off x="6662738" y="2343150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96"/>
            <p:cNvSpPr>
              <a:spLocks noChangeArrowheads="1"/>
            </p:cNvSpPr>
            <p:nvPr/>
          </p:nvSpPr>
          <p:spPr bwMode="auto">
            <a:xfrm>
              <a:off x="6711950" y="2343150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5373596" y="1919457"/>
            <a:ext cx="500062" cy="549276"/>
            <a:chOff x="5373688" y="1917700"/>
            <a:chExt cx="500062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101"/>
            <p:cNvSpPr>
              <a:spLocks noEditPoints="1"/>
            </p:cNvSpPr>
            <p:nvPr/>
          </p:nvSpPr>
          <p:spPr bwMode="auto">
            <a:xfrm>
              <a:off x="5373688" y="1917700"/>
              <a:ext cx="500062" cy="153988"/>
            </a:xfrm>
            <a:custGeom>
              <a:avLst/>
              <a:gdLst>
                <a:gd name="T0" fmla="*/ 2073 w 2836"/>
                <a:gd name="T1" fmla="*/ 152 h 871"/>
                <a:gd name="T2" fmla="*/ 2034 w 2836"/>
                <a:gd name="T3" fmla="*/ 235 h 871"/>
                <a:gd name="T4" fmla="*/ 2056 w 2836"/>
                <a:gd name="T5" fmla="*/ 720 h 871"/>
                <a:gd name="T6" fmla="*/ 2136 w 2836"/>
                <a:gd name="T7" fmla="*/ 760 h 871"/>
                <a:gd name="T8" fmla="*/ 2216 w 2836"/>
                <a:gd name="T9" fmla="*/ 720 h 871"/>
                <a:gd name="T10" fmla="*/ 2239 w 2836"/>
                <a:gd name="T11" fmla="*/ 235 h 871"/>
                <a:gd name="T12" fmla="*/ 2200 w 2836"/>
                <a:gd name="T13" fmla="*/ 152 h 871"/>
                <a:gd name="T14" fmla="*/ 1431 w 2836"/>
                <a:gd name="T15" fmla="*/ 128 h 871"/>
                <a:gd name="T16" fmla="*/ 1351 w 2836"/>
                <a:gd name="T17" fmla="*/ 168 h 871"/>
                <a:gd name="T18" fmla="*/ 1330 w 2836"/>
                <a:gd name="T19" fmla="*/ 654 h 871"/>
                <a:gd name="T20" fmla="*/ 1368 w 2836"/>
                <a:gd name="T21" fmla="*/ 737 h 871"/>
                <a:gd name="T22" fmla="*/ 1455 w 2836"/>
                <a:gd name="T23" fmla="*/ 757 h 871"/>
                <a:gd name="T24" fmla="*/ 1524 w 2836"/>
                <a:gd name="T25" fmla="*/ 701 h 871"/>
                <a:gd name="T26" fmla="*/ 1531 w 2836"/>
                <a:gd name="T27" fmla="*/ 210 h 871"/>
                <a:gd name="T28" fmla="*/ 1476 w 2836"/>
                <a:gd name="T29" fmla="*/ 139 h 871"/>
                <a:gd name="T30" fmla="*/ 703 w 2836"/>
                <a:gd name="T31" fmla="*/ 131 h 871"/>
                <a:gd name="T32" fmla="*/ 634 w 2836"/>
                <a:gd name="T33" fmla="*/ 188 h 871"/>
                <a:gd name="T34" fmla="*/ 627 w 2836"/>
                <a:gd name="T35" fmla="*/ 678 h 871"/>
                <a:gd name="T36" fmla="*/ 681 w 2836"/>
                <a:gd name="T37" fmla="*/ 749 h 871"/>
                <a:gd name="T38" fmla="*/ 770 w 2836"/>
                <a:gd name="T39" fmla="*/ 749 h 871"/>
                <a:gd name="T40" fmla="*/ 826 w 2836"/>
                <a:gd name="T41" fmla="*/ 678 h 871"/>
                <a:gd name="T42" fmla="*/ 818 w 2836"/>
                <a:gd name="T43" fmla="*/ 188 h 871"/>
                <a:gd name="T44" fmla="*/ 749 w 2836"/>
                <a:gd name="T45" fmla="*/ 131 h 871"/>
                <a:gd name="T46" fmla="*/ 800 w 2836"/>
                <a:gd name="T47" fmla="*/ 12 h 871"/>
                <a:gd name="T48" fmla="*/ 914 w 2836"/>
                <a:gd name="T49" fmla="*/ 97 h 871"/>
                <a:gd name="T50" fmla="*/ 959 w 2836"/>
                <a:gd name="T51" fmla="*/ 235 h 871"/>
                <a:gd name="T52" fmla="*/ 1201 w 2836"/>
                <a:gd name="T53" fmla="*/ 197 h 871"/>
                <a:gd name="T54" fmla="*/ 1266 w 2836"/>
                <a:gd name="T55" fmla="*/ 69 h 871"/>
                <a:gd name="T56" fmla="*/ 1393 w 2836"/>
                <a:gd name="T57" fmla="*/ 3 h 871"/>
                <a:gd name="T58" fmla="*/ 1538 w 2836"/>
                <a:gd name="T59" fmla="*/ 26 h 871"/>
                <a:gd name="T60" fmla="*/ 1638 w 2836"/>
                <a:gd name="T61" fmla="*/ 127 h 871"/>
                <a:gd name="T62" fmla="*/ 1664 w 2836"/>
                <a:gd name="T63" fmla="*/ 338 h 871"/>
                <a:gd name="T64" fmla="*/ 1915 w 2836"/>
                <a:gd name="T65" fmla="*/ 161 h 871"/>
                <a:gd name="T66" fmla="*/ 1999 w 2836"/>
                <a:gd name="T67" fmla="*/ 45 h 871"/>
                <a:gd name="T68" fmla="*/ 2136 w 2836"/>
                <a:gd name="T69" fmla="*/ 0 h 871"/>
                <a:gd name="T70" fmla="*/ 2274 w 2836"/>
                <a:gd name="T71" fmla="*/ 45 h 871"/>
                <a:gd name="T72" fmla="*/ 2358 w 2836"/>
                <a:gd name="T73" fmla="*/ 161 h 871"/>
                <a:gd name="T74" fmla="*/ 2465 w 2836"/>
                <a:gd name="T75" fmla="*/ 338 h 871"/>
                <a:gd name="T76" fmla="*/ 2639 w 2836"/>
                <a:gd name="T77" fmla="*/ 380 h 871"/>
                <a:gd name="T78" fmla="*/ 2769 w 2836"/>
                <a:gd name="T79" fmla="*/ 493 h 871"/>
                <a:gd name="T80" fmla="*/ 2833 w 2836"/>
                <a:gd name="T81" fmla="*/ 655 h 871"/>
                <a:gd name="T82" fmla="*/ 0 w 2836"/>
                <a:gd name="T83" fmla="*/ 701 h 871"/>
                <a:gd name="T84" fmla="*/ 44 w 2836"/>
                <a:gd name="T85" fmla="*/ 530 h 871"/>
                <a:gd name="T86" fmla="*/ 159 w 2836"/>
                <a:gd name="T87" fmla="*/ 403 h 871"/>
                <a:gd name="T88" fmla="*/ 325 w 2836"/>
                <a:gd name="T89" fmla="*/ 340 h 871"/>
                <a:gd name="T90" fmla="*/ 497 w 2836"/>
                <a:gd name="T91" fmla="*/ 197 h 871"/>
                <a:gd name="T92" fmla="*/ 561 w 2836"/>
                <a:gd name="T93" fmla="*/ 69 h 871"/>
                <a:gd name="T94" fmla="*/ 688 w 2836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36" h="871"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6" y="168"/>
                  </a:lnTo>
                  <a:lnTo>
                    <a:pt x="2044" y="188"/>
                  </a:lnTo>
                  <a:lnTo>
                    <a:pt x="2037" y="210"/>
                  </a:lnTo>
                  <a:lnTo>
                    <a:pt x="2034" y="235"/>
                  </a:lnTo>
                  <a:lnTo>
                    <a:pt x="2034" y="654"/>
                  </a:lnTo>
                  <a:lnTo>
                    <a:pt x="2037" y="678"/>
                  </a:lnTo>
                  <a:lnTo>
                    <a:pt x="2044" y="701"/>
                  </a:lnTo>
                  <a:lnTo>
                    <a:pt x="2056" y="720"/>
                  </a:lnTo>
                  <a:lnTo>
                    <a:pt x="2073" y="737"/>
                  </a:lnTo>
                  <a:lnTo>
                    <a:pt x="2091" y="749"/>
                  </a:lnTo>
                  <a:lnTo>
                    <a:pt x="2113" y="757"/>
                  </a:lnTo>
                  <a:lnTo>
                    <a:pt x="2136" y="760"/>
                  </a:lnTo>
                  <a:lnTo>
                    <a:pt x="2160" y="757"/>
                  </a:lnTo>
                  <a:lnTo>
                    <a:pt x="2181" y="749"/>
                  </a:lnTo>
                  <a:lnTo>
                    <a:pt x="2200" y="737"/>
                  </a:lnTo>
                  <a:lnTo>
                    <a:pt x="2216" y="720"/>
                  </a:lnTo>
                  <a:lnTo>
                    <a:pt x="2228" y="701"/>
                  </a:lnTo>
                  <a:lnTo>
                    <a:pt x="2236" y="678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1431" y="128"/>
                  </a:moveTo>
                  <a:lnTo>
                    <a:pt x="1408" y="131"/>
                  </a:lnTo>
                  <a:lnTo>
                    <a:pt x="1386" y="139"/>
                  </a:lnTo>
                  <a:lnTo>
                    <a:pt x="1368" y="152"/>
                  </a:lnTo>
                  <a:lnTo>
                    <a:pt x="1351" y="168"/>
                  </a:lnTo>
                  <a:lnTo>
                    <a:pt x="1340" y="188"/>
                  </a:lnTo>
                  <a:lnTo>
                    <a:pt x="1332" y="210"/>
                  </a:lnTo>
                  <a:lnTo>
                    <a:pt x="1330" y="235"/>
                  </a:lnTo>
                  <a:lnTo>
                    <a:pt x="1330" y="654"/>
                  </a:lnTo>
                  <a:lnTo>
                    <a:pt x="1332" y="678"/>
                  </a:lnTo>
                  <a:lnTo>
                    <a:pt x="1340" y="701"/>
                  </a:lnTo>
                  <a:lnTo>
                    <a:pt x="1351" y="720"/>
                  </a:lnTo>
                  <a:lnTo>
                    <a:pt x="1368" y="737"/>
                  </a:lnTo>
                  <a:lnTo>
                    <a:pt x="1386" y="749"/>
                  </a:lnTo>
                  <a:lnTo>
                    <a:pt x="1408" y="757"/>
                  </a:lnTo>
                  <a:lnTo>
                    <a:pt x="1431" y="760"/>
                  </a:lnTo>
                  <a:lnTo>
                    <a:pt x="1455" y="757"/>
                  </a:lnTo>
                  <a:lnTo>
                    <a:pt x="1476" y="749"/>
                  </a:lnTo>
                  <a:lnTo>
                    <a:pt x="1495" y="737"/>
                  </a:lnTo>
                  <a:lnTo>
                    <a:pt x="1511" y="720"/>
                  </a:lnTo>
                  <a:lnTo>
                    <a:pt x="1524" y="701"/>
                  </a:lnTo>
                  <a:lnTo>
                    <a:pt x="1531" y="678"/>
                  </a:lnTo>
                  <a:lnTo>
                    <a:pt x="1534" y="654"/>
                  </a:lnTo>
                  <a:lnTo>
                    <a:pt x="1534" y="235"/>
                  </a:lnTo>
                  <a:lnTo>
                    <a:pt x="1531" y="210"/>
                  </a:lnTo>
                  <a:lnTo>
                    <a:pt x="1524" y="188"/>
                  </a:lnTo>
                  <a:lnTo>
                    <a:pt x="1511" y="168"/>
                  </a:lnTo>
                  <a:lnTo>
                    <a:pt x="1495" y="152"/>
                  </a:lnTo>
                  <a:lnTo>
                    <a:pt x="1476" y="139"/>
                  </a:lnTo>
                  <a:lnTo>
                    <a:pt x="1455" y="131"/>
                  </a:lnTo>
                  <a:lnTo>
                    <a:pt x="1431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7" y="678"/>
                  </a:lnTo>
                  <a:lnTo>
                    <a:pt x="634" y="701"/>
                  </a:lnTo>
                  <a:lnTo>
                    <a:pt x="646" y="720"/>
                  </a:lnTo>
                  <a:lnTo>
                    <a:pt x="663" y="737"/>
                  </a:lnTo>
                  <a:lnTo>
                    <a:pt x="681" y="749"/>
                  </a:lnTo>
                  <a:lnTo>
                    <a:pt x="703" y="757"/>
                  </a:lnTo>
                  <a:lnTo>
                    <a:pt x="726" y="760"/>
                  </a:lnTo>
                  <a:lnTo>
                    <a:pt x="749" y="757"/>
                  </a:lnTo>
                  <a:lnTo>
                    <a:pt x="770" y="749"/>
                  </a:lnTo>
                  <a:lnTo>
                    <a:pt x="790" y="737"/>
                  </a:lnTo>
                  <a:lnTo>
                    <a:pt x="806" y="720"/>
                  </a:lnTo>
                  <a:lnTo>
                    <a:pt x="818" y="701"/>
                  </a:lnTo>
                  <a:lnTo>
                    <a:pt x="826" y="678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198" y="338"/>
                  </a:lnTo>
                  <a:lnTo>
                    <a:pt x="1198" y="235"/>
                  </a:lnTo>
                  <a:lnTo>
                    <a:pt x="1201" y="197"/>
                  </a:lnTo>
                  <a:lnTo>
                    <a:pt x="1210" y="161"/>
                  </a:lnTo>
                  <a:lnTo>
                    <a:pt x="1224" y="127"/>
                  </a:lnTo>
                  <a:lnTo>
                    <a:pt x="1243" y="97"/>
                  </a:lnTo>
                  <a:lnTo>
                    <a:pt x="1266" y="69"/>
                  </a:lnTo>
                  <a:lnTo>
                    <a:pt x="1294" y="45"/>
                  </a:lnTo>
                  <a:lnTo>
                    <a:pt x="1324" y="26"/>
                  </a:lnTo>
                  <a:lnTo>
                    <a:pt x="1358" y="12"/>
                  </a:lnTo>
                  <a:lnTo>
                    <a:pt x="1393" y="3"/>
                  </a:lnTo>
                  <a:lnTo>
                    <a:pt x="1431" y="0"/>
                  </a:lnTo>
                  <a:lnTo>
                    <a:pt x="1469" y="3"/>
                  </a:lnTo>
                  <a:lnTo>
                    <a:pt x="1505" y="12"/>
                  </a:lnTo>
                  <a:lnTo>
                    <a:pt x="1538" y="26"/>
                  </a:lnTo>
                  <a:lnTo>
                    <a:pt x="1569" y="45"/>
                  </a:lnTo>
                  <a:lnTo>
                    <a:pt x="1596" y="69"/>
                  </a:lnTo>
                  <a:lnTo>
                    <a:pt x="1619" y="97"/>
                  </a:lnTo>
                  <a:lnTo>
                    <a:pt x="1638" y="127"/>
                  </a:lnTo>
                  <a:lnTo>
                    <a:pt x="1653" y="161"/>
                  </a:lnTo>
                  <a:lnTo>
                    <a:pt x="1661" y="197"/>
                  </a:lnTo>
                  <a:lnTo>
                    <a:pt x="1664" y="235"/>
                  </a:lnTo>
                  <a:lnTo>
                    <a:pt x="1664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0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5"/>
                  </a:lnTo>
                  <a:lnTo>
                    <a:pt x="2836" y="701"/>
                  </a:lnTo>
                  <a:lnTo>
                    <a:pt x="2836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0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2"/>
            <p:cNvSpPr>
              <a:spLocks noEditPoints="1"/>
            </p:cNvSpPr>
            <p:nvPr/>
          </p:nvSpPr>
          <p:spPr bwMode="auto">
            <a:xfrm>
              <a:off x="5373688" y="2100263"/>
              <a:ext cx="500062" cy="366713"/>
            </a:xfrm>
            <a:custGeom>
              <a:avLst/>
              <a:gdLst>
                <a:gd name="T0" fmla="*/ 378 w 2836"/>
                <a:gd name="T1" fmla="*/ 1570 h 2082"/>
                <a:gd name="T2" fmla="*/ 378 w 2836"/>
                <a:gd name="T3" fmla="*/ 1730 h 2082"/>
                <a:gd name="T4" fmla="*/ 2465 w 2836"/>
                <a:gd name="T5" fmla="*/ 1730 h 2082"/>
                <a:gd name="T6" fmla="*/ 2465 w 2836"/>
                <a:gd name="T7" fmla="*/ 1570 h 2082"/>
                <a:gd name="T8" fmla="*/ 378 w 2836"/>
                <a:gd name="T9" fmla="*/ 1570 h 2082"/>
                <a:gd name="T10" fmla="*/ 378 w 2836"/>
                <a:gd name="T11" fmla="*/ 1164 h 2082"/>
                <a:gd name="T12" fmla="*/ 378 w 2836"/>
                <a:gd name="T13" fmla="*/ 1324 h 2082"/>
                <a:gd name="T14" fmla="*/ 2465 w 2836"/>
                <a:gd name="T15" fmla="*/ 1324 h 2082"/>
                <a:gd name="T16" fmla="*/ 2465 w 2836"/>
                <a:gd name="T17" fmla="*/ 1164 h 2082"/>
                <a:gd name="T18" fmla="*/ 378 w 2836"/>
                <a:gd name="T19" fmla="*/ 1164 h 2082"/>
                <a:gd name="T20" fmla="*/ 1555 w 2836"/>
                <a:gd name="T21" fmla="*/ 759 h 2082"/>
                <a:gd name="T22" fmla="*/ 1555 w 2836"/>
                <a:gd name="T23" fmla="*/ 918 h 2082"/>
                <a:gd name="T24" fmla="*/ 2465 w 2836"/>
                <a:gd name="T25" fmla="*/ 918 h 2082"/>
                <a:gd name="T26" fmla="*/ 2465 w 2836"/>
                <a:gd name="T27" fmla="*/ 759 h 2082"/>
                <a:gd name="T28" fmla="*/ 1555 w 2836"/>
                <a:gd name="T29" fmla="*/ 759 h 2082"/>
                <a:gd name="T30" fmla="*/ 371 w 2836"/>
                <a:gd name="T31" fmla="*/ 249 h 2082"/>
                <a:gd name="T32" fmla="*/ 371 w 2836"/>
                <a:gd name="T33" fmla="*/ 918 h 2082"/>
                <a:gd name="T34" fmla="*/ 1375 w 2836"/>
                <a:gd name="T35" fmla="*/ 918 h 2082"/>
                <a:gd name="T36" fmla="*/ 1375 w 2836"/>
                <a:gd name="T37" fmla="*/ 249 h 2082"/>
                <a:gd name="T38" fmla="*/ 371 w 2836"/>
                <a:gd name="T39" fmla="*/ 249 h 2082"/>
                <a:gd name="T40" fmla="*/ 0 w 2836"/>
                <a:gd name="T41" fmla="*/ 0 h 2082"/>
                <a:gd name="T42" fmla="*/ 2836 w 2836"/>
                <a:gd name="T43" fmla="*/ 0 h 2082"/>
                <a:gd name="T44" fmla="*/ 2836 w 2836"/>
                <a:gd name="T45" fmla="*/ 1718 h 2082"/>
                <a:gd name="T46" fmla="*/ 2833 w 2836"/>
                <a:gd name="T47" fmla="*/ 1763 h 2082"/>
                <a:gd name="T48" fmla="*/ 2825 w 2836"/>
                <a:gd name="T49" fmla="*/ 1808 h 2082"/>
                <a:gd name="T50" fmla="*/ 2811 w 2836"/>
                <a:gd name="T51" fmla="*/ 1849 h 2082"/>
                <a:gd name="T52" fmla="*/ 2792 w 2836"/>
                <a:gd name="T53" fmla="*/ 1889 h 2082"/>
                <a:gd name="T54" fmla="*/ 2769 w 2836"/>
                <a:gd name="T55" fmla="*/ 1925 h 2082"/>
                <a:gd name="T56" fmla="*/ 2743 w 2836"/>
                <a:gd name="T57" fmla="*/ 1959 h 2082"/>
                <a:gd name="T58" fmla="*/ 2711 w 2836"/>
                <a:gd name="T59" fmla="*/ 1989 h 2082"/>
                <a:gd name="T60" fmla="*/ 2677 w 2836"/>
                <a:gd name="T61" fmla="*/ 2016 h 2082"/>
                <a:gd name="T62" fmla="*/ 2639 w 2836"/>
                <a:gd name="T63" fmla="*/ 2038 h 2082"/>
                <a:gd name="T64" fmla="*/ 2599 w 2836"/>
                <a:gd name="T65" fmla="*/ 2057 h 2082"/>
                <a:gd name="T66" fmla="*/ 2556 w 2836"/>
                <a:gd name="T67" fmla="*/ 2071 h 2082"/>
                <a:gd name="T68" fmla="*/ 2511 w 2836"/>
                <a:gd name="T69" fmla="*/ 2079 h 2082"/>
                <a:gd name="T70" fmla="*/ 2465 w 2836"/>
                <a:gd name="T71" fmla="*/ 2082 h 2082"/>
                <a:gd name="T72" fmla="*/ 371 w 2836"/>
                <a:gd name="T73" fmla="*/ 2082 h 2082"/>
                <a:gd name="T74" fmla="*/ 325 w 2836"/>
                <a:gd name="T75" fmla="*/ 2079 h 2082"/>
                <a:gd name="T76" fmla="*/ 280 w 2836"/>
                <a:gd name="T77" fmla="*/ 2071 h 2082"/>
                <a:gd name="T78" fmla="*/ 237 w 2836"/>
                <a:gd name="T79" fmla="*/ 2057 h 2082"/>
                <a:gd name="T80" fmla="*/ 197 w 2836"/>
                <a:gd name="T81" fmla="*/ 2038 h 2082"/>
                <a:gd name="T82" fmla="*/ 159 w 2836"/>
                <a:gd name="T83" fmla="*/ 2016 h 2082"/>
                <a:gd name="T84" fmla="*/ 125 w 2836"/>
                <a:gd name="T85" fmla="*/ 1989 h 2082"/>
                <a:gd name="T86" fmla="*/ 94 w 2836"/>
                <a:gd name="T87" fmla="*/ 1959 h 2082"/>
                <a:gd name="T88" fmla="*/ 67 w 2836"/>
                <a:gd name="T89" fmla="*/ 1925 h 2082"/>
                <a:gd name="T90" fmla="*/ 44 w 2836"/>
                <a:gd name="T91" fmla="*/ 1889 h 2082"/>
                <a:gd name="T92" fmla="*/ 26 w 2836"/>
                <a:gd name="T93" fmla="*/ 1849 h 2082"/>
                <a:gd name="T94" fmla="*/ 11 w 2836"/>
                <a:gd name="T95" fmla="*/ 1808 h 2082"/>
                <a:gd name="T96" fmla="*/ 3 w 2836"/>
                <a:gd name="T97" fmla="*/ 1763 h 2082"/>
                <a:gd name="T98" fmla="*/ 0 w 2836"/>
                <a:gd name="T99" fmla="*/ 1718 h 2082"/>
                <a:gd name="T100" fmla="*/ 0 w 2836"/>
                <a:gd name="T101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6" h="2082">
                  <a:moveTo>
                    <a:pt x="378" y="1570"/>
                  </a:moveTo>
                  <a:lnTo>
                    <a:pt x="378" y="1730"/>
                  </a:lnTo>
                  <a:lnTo>
                    <a:pt x="2465" y="1730"/>
                  </a:lnTo>
                  <a:lnTo>
                    <a:pt x="2465" y="1570"/>
                  </a:lnTo>
                  <a:lnTo>
                    <a:pt x="378" y="1570"/>
                  </a:lnTo>
                  <a:close/>
                  <a:moveTo>
                    <a:pt x="378" y="1164"/>
                  </a:moveTo>
                  <a:lnTo>
                    <a:pt x="378" y="1324"/>
                  </a:lnTo>
                  <a:lnTo>
                    <a:pt x="2465" y="1324"/>
                  </a:lnTo>
                  <a:lnTo>
                    <a:pt x="2465" y="1164"/>
                  </a:lnTo>
                  <a:lnTo>
                    <a:pt x="378" y="1164"/>
                  </a:lnTo>
                  <a:close/>
                  <a:moveTo>
                    <a:pt x="1555" y="759"/>
                  </a:moveTo>
                  <a:lnTo>
                    <a:pt x="1555" y="918"/>
                  </a:lnTo>
                  <a:lnTo>
                    <a:pt x="2465" y="918"/>
                  </a:lnTo>
                  <a:lnTo>
                    <a:pt x="2465" y="759"/>
                  </a:lnTo>
                  <a:lnTo>
                    <a:pt x="1555" y="759"/>
                  </a:lnTo>
                  <a:close/>
                  <a:moveTo>
                    <a:pt x="371" y="249"/>
                  </a:moveTo>
                  <a:lnTo>
                    <a:pt x="371" y="918"/>
                  </a:lnTo>
                  <a:lnTo>
                    <a:pt x="1375" y="918"/>
                  </a:lnTo>
                  <a:lnTo>
                    <a:pt x="1375" y="249"/>
                  </a:lnTo>
                  <a:lnTo>
                    <a:pt x="371" y="249"/>
                  </a:lnTo>
                  <a:close/>
                  <a:moveTo>
                    <a:pt x="0" y="0"/>
                  </a:moveTo>
                  <a:lnTo>
                    <a:pt x="2836" y="0"/>
                  </a:lnTo>
                  <a:lnTo>
                    <a:pt x="2836" y="1718"/>
                  </a:lnTo>
                  <a:lnTo>
                    <a:pt x="2833" y="1763"/>
                  </a:lnTo>
                  <a:lnTo>
                    <a:pt x="2825" y="1808"/>
                  </a:lnTo>
                  <a:lnTo>
                    <a:pt x="2811" y="1849"/>
                  </a:lnTo>
                  <a:lnTo>
                    <a:pt x="2792" y="1889"/>
                  </a:lnTo>
                  <a:lnTo>
                    <a:pt x="2769" y="1925"/>
                  </a:lnTo>
                  <a:lnTo>
                    <a:pt x="2743" y="1959"/>
                  </a:lnTo>
                  <a:lnTo>
                    <a:pt x="2711" y="1989"/>
                  </a:lnTo>
                  <a:lnTo>
                    <a:pt x="2677" y="2016"/>
                  </a:lnTo>
                  <a:lnTo>
                    <a:pt x="2639" y="2038"/>
                  </a:lnTo>
                  <a:lnTo>
                    <a:pt x="2599" y="2057"/>
                  </a:lnTo>
                  <a:lnTo>
                    <a:pt x="2556" y="2071"/>
                  </a:lnTo>
                  <a:lnTo>
                    <a:pt x="2511" y="2079"/>
                  </a:lnTo>
                  <a:lnTo>
                    <a:pt x="2465" y="2082"/>
                  </a:lnTo>
                  <a:lnTo>
                    <a:pt x="371" y="2082"/>
                  </a:lnTo>
                  <a:lnTo>
                    <a:pt x="325" y="2079"/>
                  </a:lnTo>
                  <a:lnTo>
                    <a:pt x="280" y="2071"/>
                  </a:lnTo>
                  <a:lnTo>
                    <a:pt x="237" y="2057"/>
                  </a:lnTo>
                  <a:lnTo>
                    <a:pt x="197" y="2038"/>
                  </a:lnTo>
                  <a:lnTo>
                    <a:pt x="159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7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4438896" y="1919458"/>
            <a:ext cx="498475" cy="549275"/>
            <a:chOff x="4429125" y="1917700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07"/>
            <p:cNvSpPr>
              <a:spLocks noEditPoints="1"/>
            </p:cNvSpPr>
            <p:nvPr/>
          </p:nvSpPr>
          <p:spPr bwMode="auto">
            <a:xfrm>
              <a:off x="4429125" y="1917700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8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3 w 2827"/>
                <a:gd name="T89" fmla="*/ 459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3" y="459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1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08"/>
            <p:cNvSpPr>
              <a:spLocks noEditPoints="1"/>
            </p:cNvSpPr>
            <p:nvPr/>
          </p:nvSpPr>
          <p:spPr bwMode="auto">
            <a:xfrm>
              <a:off x="4562475" y="2114550"/>
              <a:ext cx="236538" cy="269875"/>
            </a:xfrm>
            <a:custGeom>
              <a:avLst/>
              <a:gdLst>
                <a:gd name="T0" fmla="*/ 106 w 1346"/>
                <a:gd name="T1" fmla="*/ 992 h 1535"/>
                <a:gd name="T2" fmla="*/ 61 w 1346"/>
                <a:gd name="T3" fmla="*/ 1070 h 1535"/>
                <a:gd name="T4" fmla="*/ 119 w 1346"/>
                <a:gd name="T5" fmla="*/ 1161 h 1535"/>
                <a:gd name="T6" fmla="*/ 281 w 1346"/>
                <a:gd name="T7" fmla="*/ 1239 h 1535"/>
                <a:gd name="T8" fmla="*/ 526 w 1346"/>
                <a:gd name="T9" fmla="*/ 1286 h 1535"/>
                <a:gd name="T10" fmla="*/ 820 w 1346"/>
                <a:gd name="T11" fmla="*/ 1286 h 1535"/>
                <a:gd name="T12" fmla="*/ 1065 w 1346"/>
                <a:gd name="T13" fmla="*/ 1239 h 1535"/>
                <a:gd name="T14" fmla="*/ 1226 w 1346"/>
                <a:gd name="T15" fmla="*/ 1161 h 1535"/>
                <a:gd name="T16" fmla="*/ 1285 w 1346"/>
                <a:gd name="T17" fmla="*/ 1070 h 1535"/>
                <a:gd name="T18" fmla="*/ 1240 w 1346"/>
                <a:gd name="T19" fmla="*/ 993 h 1535"/>
                <a:gd name="T20" fmla="*/ 1160 w 1346"/>
                <a:gd name="T21" fmla="*/ 960 h 1535"/>
                <a:gd name="T22" fmla="*/ 1167 w 1346"/>
                <a:gd name="T23" fmla="*/ 998 h 1535"/>
                <a:gd name="T24" fmla="*/ 1158 w 1346"/>
                <a:gd name="T25" fmla="*/ 1038 h 1535"/>
                <a:gd name="T26" fmla="*/ 1071 w 1346"/>
                <a:gd name="T27" fmla="*/ 1128 h 1535"/>
                <a:gd name="T28" fmla="*/ 902 w 1346"/>
                <a:gd name="T29" fmla="*/ 1190 h 1535"/>
                <a:gd name="T30" fmla="*/ 673 w 1346"/>
                <a:gd name="T31" fmla="*/ 1212 h 1535"/>
                <a:gd name="T32" fmla="*/ 455 w 1346"/>
                <a:gd name="T33" fmla="*/ 1192 h 1535"/>
                <a:gd name="T34" fmla="*/ 289 w 1346"/>
                <a:gd name="T35" fmla="*/ 1135 h 1535"/>
                <a:gd name="T36" fmla="*/ 195 w 1346"/>
                <a:gd name="T37" fmla="*/ 1053 h 1535"/>
                <a:gd name="T38" fmla="*/ 179 w 1346"/>
                <a:gd name="T39" fmla="*/ 1002 h 1535"/>
                <a:gd name="T40" fmla="*/ 187 w 1346"/>
                <a:gd name="T41" fmla="*/ 958 h 1535"/>
                <a:gd name="T42" fmla="*/ 304 w 1346"/>
                <a:gd name="T43" fmla="*/ 828 h 1535"/>
                <a:gd name="T44" fmla="*/ 322 w 1346"/>
                <a:gd name="T45" fmla="*/ 860 h 1535"/>
                <a:gd name="T46" fmla="*/ 374 w 1346"/>
                <a:gd name="T47" fmla="*/ 904 h 1535"/>
                <a:gd name="T48" fmla="*/ 526 w 1346"/>
                <a:gd name="T49" fmla="*/ 957 h 1535"/>
                <a:gd name="T50" fmla="*/ 682 w 1346"/>
                <a:gd name="T51" fmla="*/ 969 h 1535"/>
                <a:gd name="T52" fmla="*/ 864 w 1346"/>
                <a:gd name="T53" fmla="*/ 947 h 1535"/>
                <a:gd name="T54" fmla="*/ 1001 w 1346"/>
                <a:gd name="T55" fmla="*/ 885 h 1535"/>
                <a:gd name="T56" fmla="*/ 1025 w 1346"/>
                <a:gd name="T57" fmla="*/ 859 h 1535"/>
                <a:gd name="T58" fmla="*/ 1044 w 1346"/>
                <a:gd name="T59" fmla="*/ 825 h 1535"/>
                <a:gd name="T60" fmla="*/ 885 w 1346"/>
                <a:gd name="T61" fmla="*/ 596 h 1535"/>
                <a:gd name="T62" fmla="*/ 750 w 1346"/>
                <a:gd name="T63" fmla="*/ 632 h 1535"/>
                <a:gd name="T64" fmla="*/ 595 w 1346"/>
                <a:gd name="T65" fmla="*/ 632 h 1535"/>
                <a:gd name="T66" fmla="*/ 460 w 1346"/>
                <a:gd name="T67" fmla="*/ 596 h 1535"/>
                <a:gd name="T68" fmla="*/ 531 w 1346"/>
                <a:gd name="T69" fmla="*/ 151 h 1535"/>
                <a:gd name="T70" fmla="*/ 530 w 1346"/>
                <a:gd name="T71" fmla="*/ 356 h 1535"/>
                <a:gd name="T72" fmla="*/ 642 w 1346"/>
                <a:gd name="T73" fmla="*/ 379 h 1535"/>
                <a:gd name="T74" fmla="*/ 764 w 1346"/>
                <a:gd name="T75" fmla="*/ 371 h 1535"/>
                <a:gd name="T76" fmla="*/ 857 w 1346"/>
                <a:gd name="T77" fmla="*/ 333 h 1535"/>
                <a:gd name="T78" fmla="*/ 764 w 1346"/>
                <a:gd name="T79" fmla="*/ 171 h 1535"/>
                <a:gd name="T80" fmla="*/ 641 w 1346"/>
                <a:gd name="T81" fmla="*/ 181 h 1535"/>
                <a:gd name="T82" fmla="*/ 531 w 1346"/>
                <a:gd name="T83" fmla="*/ 151 h 1535"/>
                <a:gd name="T84" fmla="*/ 755 w 1346"/>
                <a:gd name="T85" fmla="*/ 9 h 1535"/>
                <a:gd name="T86" fmla="*/ 838 w 1346"/>
                <a:gd name="T87" fmla="*/ 49 h 1535"/>
                <a:gd name="T88" fmla="*/ 857 w 1346"/>
                <a:gd name="T89" fmla="*/ 82 h 1535"/>
                <a:gd name="T90" fmla="*/ 1170 w 1346"/>
                <a:gd name="T91" fmla="*/ 880 h 1535"/>
                <a:gd name="T92" fmla="*/ 1299 w 1346"/>
                <a:gd name="T93" fmla="*/ 966 h 1535"/>
                <a:gd name="T94" fmla="*/ 1346 w 1346"/>
                <a:gd name="T95" fmla="*/ 1070 h 1535"/>
                <a:gd name="T96" fmla="*/ 1316 w 1346"/>
                <a:gd name="T97" fmla="*/ 1337 h 1535"/>
                <a:gd name="T98" fmla="*/ 1194 w 1346"/>
                <a:gd name="T99" fmla="*/ 1434 h 1535"/>
                <a:gd name="T100" fmla="*/ 997 w 1346"/>
                <a:gd name="T101" fmla="*/ 1501 h 1535"/>
                <a:gd name="T102" fmla="*/ 742 w 1346"/>
                <a:gd name="T103" fmla="*/ 1533 h 1535"/>
                <a:gd name="T104" fmla="*/ 471 w 1346"/>
                <a:gd name="T105" fmla="*/ 1522 h 1535"/>
                <a:gd name="T106" fmla="*/ 242 w 1346"/>
                <a:gd name="T107" fmla="*/ 1471 h 1535"/>
                <a:gd name="T108" fmla="*/ 79 w 1346"/>
                <a:gd name="T109" fmla="*/ 1388 h 1535"/>
                <a:gd name="T110" fmla="*/ 3 w 1346"/>
                <a:gd name="T111" fmla="*/ 1281 h 1535"/>
                <a:gd name="T112" fmla="*/ 12 w 1346"/>
                <a:gd name="T113" fmla="*/ 1016 h 1535"/>
                <a:gd name="T114" fmla="*/ 103 w 1346"/>
                <a:gd name="T115" fmla="*/ 919 h 1535"/>
                <a:gd name="T116" fmla="*/ 228 w 1346"/>
                <a:gd name="T117" fmla="*/ 842 h 1535"/>
                <a:gd name="T118" fmla="*/ 490 w 1346"/>
                <a:gd name="T119" fmla="*/ 81 h 1535"/>
                <a:gd name="T120" fmla="*/ 542 w 1346"/>
                <a:gd name="T121" fmla="*/ 24 h 1535"/>
                <a:gd name="T122" fmla="*/ 644 w 1346"/>
                <a:gd name="T123" fmla="*/ 1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6" h="1535">
                  <a:moveTo>
                    <a:pt x="193" y="938"/>
                  </a:moveTo>
                  <a:lnTo>
                    <a:pt x="159" y="955"/>
                  </a:lnTo>
                  <a:lnTo>
                    <a:pt x="130" y="973"/>
                  </a:lnTo>
                  <a:lnTo>
                    <a:pt x="106" y="992"/>
                  </a:lnTo>
                  <a:lnTo>
                    <a:pt x="87" y="1012"/>
                  </a:lnTo>
                  <a:lnTo>
                    <a:pt x="72" y="1031"/>
                  </a:lnTo>
                  <a:lnTo>
                    <a:pt x="64" y="1051"/>
                  </a:lnTo>
                  <a:lnTo>
                    <a:pt x="61" y="1070"/>
                  </a:lnTo>
                  <a:lnTo>
                    <a:pt x="65" y="1093"/>
                  </a:lnTo>
                  <a:lnTo>
                    <a:pt x="76" y="1115"/>
                  </a:lnTo>
                  <a:lnTo>
                    <a:pt x="95" y="1138"/>
                  </a:lnTo>
                  <a:lnTo>
                    <a:pt x="119" y="1161"/>
                  </a:lnTo>
                  <a:lnTo>
                    <a:pt x="151" y="1182"/>
                  </a:lnTo>
                  <a:lnTo>
                    <a:pt x="189" y="1202"/>
                  </a:lnTo>
                  <a:lnTo>
                    <a:pt x="232" y="1221"/>
                  </a:lnTo>
                  <a:lnTo>
                    <a:pt x="281" y="1239"/>
                  </a:lnTo>
                  <a:lnTo>
                    <a:pt x="335" y="1254"/>
                  </a:lnTo>
                  <a:lnTo>
                    <a:pt x="394" y="1267"/>
                  </a:lnTo>
                  <a:lnTo>
                    <a:pt x="457" y="1278"/>
                  </a:lnTo>
                  <a:lnTo>
                    <a:pt x="526" y="1286"/>
                  </a:lnTo>
                  <a:lnTo>
                    <a:pt x="597" y="1291"/>
                  </a:lnTo>
                  <a:lnTo>
                    <a:pt x="673" y="1293"/>
                  </a:lnTo>
                  <a:lnTo>
                    <a:pt x="748" y="1291"/>
                  </a:lnTo>
                  <a:lnTo>
                    <a:pt x="820" y="1286"/>
                  </a:lnTo>
                  <a:lnTo>
                    <a:pt x="888" y="1278"/>
                  </a:lnTo>
                  <a:lnTo>
                    <a:pt x="952" y="1267"/>
                  </a:lnTo>
                  <a:lnTo>
                    <a:pt x="1011" y="1254"/>
                  </a:lnTo>
                  <a:lnTo>
                    <a:pt x="1065" y="1239"/>
                  </a:lnTo>
                  <a:lnTo>
                    <a:pt x="1114" y="1221"/>
                  </a:lnTo>
                  <a:lnTo>
                    <a:pt x="1157" y="1202"/>
                  </a:lnTo>
                  <a:lnTo>
                    <a:pt x="1195" y="1182"/>
                  </a:lnTo>
                  <a:lnTo>
                    <a:pt x="1226" y="1161"/>
                  </a:lnTo>
                  <a:lnTo>
                    <a:pt x="1251" y="1138"/>
                  </a:lnTo>
                  <a:lnTo>
                    <a:pt x="1269" y="1115"/>
                  </a:lnTo>
                  <a:lnTo>
                    <a:pt x="1280" y="1093"/>
                  </a:lnTo>
                  <a:lnTo>
                    <a:pt x="1285" y="1070"/>
                  </a:lnTo>
                  <a:lnTo>
                    <a:pt x="1281" y="1051"/>
                  </a:lnTo>
                  <a:lnTo>
                    <a:pt x="1272" y="1031"/>
                  </a:lnTo>
                  <a:lnTo>
                    <a:pt x="1259" y="1012"/>
                  </a:lnTo>
                  <a:lnTo>
                    <a:pt x="1240" y="993"/>
                  </a:lnTo>
                  <a:lnTo>
                    <a:pt x="1216" y="974"/>
                  </a:lnTo>
                  <a:lnTo>
                    <a:pt x="1188" y="956"/>
                  </a:lnTo>
                  <a:lnTo>
                    <a:pt x="1154" y="939"/>
                  </a:lnTo>
                  <a:lnTo>
                    <a:pt x="1160" y="960"/>
                  </a:lnTo>
                  <a:lnTo>
                    <a:pt x="1163" y="979"/>
                  </a:lnTo>
                  <a:lnTo>
                    <a:pt x="1165" y="994"/>
                  </a:lnTo>
                  <a:lnTo>
                    <a:pt x="1166" y="996"/>
                  </a:lnTo>
                  <a:lnTo>
                    <a:pt x="1167" y="998"/>
                  </a:lnTo>
                  <a:lnTo>
                    <a:pt x="1167" y="1000"/>
                  </a:lnTo>
                  <a:lnTo>
                    <a:pt x="1166" y="1006"/>
                  </a:lnTo>
                  <a:lnTo>
                    <a:pt x="1164" y="1012"/>
                  </a:lnTo>
                  <a:lnTo>
                    <a:pt x="1158" y="1038"/>
                  </a:lnTo>
                  <a:lnTo>
                    <a:pt x="1145" y="1062"/>
                  </a:lnTo>
                  <a:lnTo>
                    <a:pt x="1126" y="1086"/>
                  </a:lnTo>
                  <a:lnTo>
                    <a:pt x="1101" y="1107"/>
                  </a:lnTo>
                  <a:lnTo>
                    <a:pt x="1071" y="1128"/>
                  </a:lnTo>
                  <a:lnTo>
                    <a:pt x="1035" y="1147"/>
                  </a:lnTo>
                  <a:lnTo>
                    <a:pt x="994" y="1163"/>
                  </a:lnTo>
                  <a:lnTo>
                    <a:pt x="951" y="1178"/>
                  </a:lnTo>
                  <a:lnTo>
                    <a:pt x="902" y="1190"/>
                  </a:lnTo>
                  <a:lnTo>
                    <a:pt x="848" y="1199"/>
                  </a:lnTo>
                  <a:lnTo>
                    <a:pt x="793" y="1206"/>
                  </a:lnTo>
                  <a:lnTo>
                    <a:pt x="734" y="1211"/>
                  </a:lnTo>
                  <a:lnTo>
                    <a:pt x="673" y="1212"/>
                  </a:lnTo>
                  <a:lnTo>
                    <a:pt x="615" y="1211"/>
                  </a:lnTo>
                  <a:lnTo>
                    <a:pt x="558" y="1207"/>
                  </a:lnTo>
                  <a:lnTo>
                    <a:pt x="505" y="1200"/>
                  </a:lnTo>
                  <a:lnTo>
                    <a:pt x="455" y="1192"/>
                  </a:lnTo>
                  <a:lnTo>
                    <a:pt x="408" y="1181"/>
                  </a:lnTo>
                  <a:lnTo>
                    <a:pt x="364" y="1168"/>
                  </a:lnTo>
                  <a:lnTo>
                    <a:pt x="324" y="1153"/>
                  </a:lnTo>
                  <a:lnTo>
                    <a:pt x="289" y="1135"/>
                  </a:lnTo>
                  <a:lnTo>
                    <a:pt x="258" y="1117"/>
                  </a:lnTo>
                  <a:lnTo>
                    <a:pt x="232" y="1097"/>
                  </a:lnTo>
                  <a:lnTo>
                    <a:pt x="210" y="1076"/>
                  </a:lnTo>
                  <a:lnTo>
                    <a:pt x="195" y="1053"/>
                  </a:lnTo>
                  <a:lnTo>
                    <a:pt x="185" y="1030"/>
                  </a:lnTo>
                  <a:lnTo>
                    <a:pt x="180" y="1005"/>
                  </a:lnTo>
                  <a:lnTo>
                    <a:pt x="180" y="1004"/>
                  </a:lnTo>
                  <a:lnTo>
                    <a:pt x="179" y="1002"/>
                  </a:lnTo>
                  <a:lnTo>
                    <a:pt x="179" y="1000"/>
                  </a:lnTo>
                  <a:lnTo>
                    <a:pt x="180" y="989"/>
                  </a:lnTo>
                  <a:lnTo>
                    <a:pt x="184" y="975"/>
                  </a:lnTo>
                  <a:lnTo>
                    <a:pt x="187" y="958"/>
                  </a:lnTo>
                  <a:lnTo>
                    <a:pt x="193" y="938"/>
                  </a:lnTo>
                  <a:close/>
                  <a:moveTo>
                    <a:pt x="397" y="546"/>
                  </a:moveTo>
                  <a:lnTo>
                    <a:pt x="303" y="823"/>
                  </a:lnTo>
                  <a:lnTo>
                    <a:pt x="304" y="828"/>
                  </a:lnTo>
                  <a:lnTo>
                    <a:pt x="305" y="832"/>
                  </a:lnTo>
                  <a:lnTo>
                    <a:pt x="312" y="845"/>
                  </a:lnTo>
                  <a:lnTo>
                    <a:pt x="321" y="858"/>
                  </a:lnTo>
                  <a:lnTo>
                    <a:pt x="322" y="860"/>
                  </a:lnTo>
                  <a:lnTo>
                    <a:pt x="323" y="862"/>
                  </a:lnTo>
                  <a:lnTo>
                    <a:pt x="334" y="874"/>
                  </a:lnTo>
                  <a:lnTo>
                    <a:pt x="346" y="885"/>
                  </a:lnTo>
                  <a:lnTo>
                    <a:pt x="374" y="904"/>
                  </a:lnTo>
                  <a:lnTo>
                    <a:pt x="406" y="921"/>
                  </a:lnTo>
                  <a:lnTo>
                    <a:pt x="443" y="935"/>
                  </a:lnTo>
                  <a:lnTo>
                    <a:pt x="483" y="947"/>
                  </a:lnTo>
                  <a:lnTo>
                    <a:pt x="526" y="957"/>
                  </a:lnTo>
                  <a:lnTo>
                    <a:pt x="571" y="963"/>
                  </a:lnTo>
                  <a:lnTo>
                    <a:pt x="618" y="968"/>
                  </a:lnTo>
                  <a:lnTo>
                    <a:pt x="665" y="969"/>
                  </a:lnTo>
                  <a:lnTo>
                    <a:pt x="682" y="969"/>
                  </a:lnTo>
                  <a:lnTo>
                    <a:pt x="729" y="968"/>
                  </a:lnTo>
                  <a:lnTo>
                    <a:pt x="776" y="963"/>
                  </a:lnTo>
                  <a:lnTo>
                    <a:pt x="821" y="957"/>
                  </a:lnTo>
                  <a:lnTo>
                    <a:pt x="864" y="947"/>
                  </a:lnTo>
                  <a:lnTo>
                    <a:pt x="904" y="936"/>
                  </a:lnTo>
                  <a:lnTo>
                    <a:pt x="940" y="921"/>
                  </a:lnTo>
                  <a:lnTo>
                    <a:pt x="973" y="905"/>
                  </a:lnTo>
                  <a:lnTo>
                    <a:pt x="1001" y="885"/>
                  </a:lnTo>
                  <a:lnTo>
                    <a:pt x="1013" y="875"/>
                  </a:lnTo>
                  <a:lnTo>
                    <a:pt x="1023" y="862"/>
                  </a:lnTo>
                  <a:lnTo>
                    <a:pt x="1024" y="861"/>
                  </a:lnTo>
                  <a:lnTo>
                    <a:pt x="1025" y="859"/>
                  </a:lnTo>
                  <a:lnTo>
                    <a:pt x="1034" y="846"/>
                  </a:lnTo>
                  <a:lnTo>
                    <a:pt x="1040" y="833"/>
                  </a:lnTo>
                  <a:lnTo>
                    <a:pt x="1042" y="829"/>
                  </a:lnTo>
                  <a:lnTo>
                    <a:pt x="1044" y="825"/>
                  </a:lnTo>
                  <a:lnTo>
                    <a:pt x="950" y="546"/>
                  </a:lnTo>
                  <a:lnTo>
                    <a:pt x="932" y="565"/>
                  </a:lnTo>
                  <a:lnTo>
                    <a:pt x="911" y="581"/>
                  </a:lnTo>
                  <a:lnTo>
                    <a:pt x="885" y="596"/>
                  </a:lnTo>
                  <a:lnTo>
                    <a:pt x="856" y="609"/>
                  </a:lnTo>
                  <a:lnTo>
                    <a:pt x="822" y="619"/>
                  </a:lnTo>
                  <a:lnTo>
                    <a:pt x="787" y="626"/>
                  </a:lnTo>
                  <a:lnTo>
                    <a:pt x="750" y="632"/>
                  </a:lnTo>
                  <a:lnTo>
                    <a:pt x="712" y="635"/>
                  </a:lnTo>
                  <a:lnTo>
                    <a:pt x="673" y="637"/>
                  </a:lnTo>
                  <a:lnTo>
                    <a:pt x="634" y="635"/>
                  </a:lnTo>
                  <a:lnTo>
                    <a:pt x="595" y="632"/>
                  </a:lnTo>
                  <a:lnTo>
                    <a:pt x="558" y="626"/>
                  </a:lnTo>
                  <a:lnTo>
                    <a:pt x="523" y="619"/>
                  </a:lnTo>
                  <a:lnTo>
                    <a:pt x="490" y="609"/>
                  </a:lnTo>
                  <a:lnTo>
                    <a:pt x="460" y="596"/>
                  </a:lnTo>
                  <a:lnTo>
                    <a:pt x="435" y="581"/>
                  </a:lnTo>
                  <a:lnTo>
                    <a:pt x="413" y="565"/>
                  </a:lnTo>
                  <a:lnTo>
                    <a:pt x="397" y="546"/>
                  </a:lnTo>
                  <a:close/>
                  <a:moveTo>
                    <a:pt x="531" y="151"/>
                  </a:moveTo>
                  <a:lnTo>
                    <a:pt x="475" y="318"/>
                  </a:lnTo>
                  <a:lnTo>
                    <a:pt x="489" y="333"/>
                  </a:lnTo>
                  <a:lnTo>
                    <a:pt x="507" y="345"/>
                  </a:lnTo>
                  <a:lnTo>
                    <a:pt x="530" y="356"/>
                  </a:lnTo>
                  <a:lnTo>
                    <a:pt x="554" y="364"/>
                  </a:lnTo>
                  <a:lnTo>
                    <a:pt x="582" y="371"/>
                  </a:lnTo>
                  <a:lnTo>
                    <a:pt x="611" y="376"/>
                  </a:lnTo>
                  <a:lnTo>
                    <a:pt x="642" y="379"/>
                  </a:lnTo>
                  <a:lnTo>
                    <a:pt x="673" y="380"/>
                  </a:lnTo>
                  <a:lnTo>
                    <a:pt x="703" y="379"/>
                  </a:lnTo>
                  <a:lnTo>
                    <a:pt x="734" y="376"/>
                  </a:lnTo>
                  <a:lnTo>
                    <a:pt x="764" y="371"/>
                  </a:lnTo>
                  <a:lnTo>
                    <a:pt x="791" y="364"/>
                  </a:lnTo>
                  <a:lnTo>
                    <a:pt x="816" y="356"/>
                  </a:lnTo>
                  <a:lnTo>
                    <a:pt x="838" y="345"/>
                  </a:lnTo>
                  <a:lnTo>
                    <a:pt x="857" y="333"/>
                  </a:lnTo>
                  <a:lnTo>
                    <a:pt x="871" y="318"/>
                  </a:lnTo>
                  <a:lnTo>
                    <a:pt x="815" y="151"/>
                  </a:lnTo>
                  <a:lnTo>
                    <a:pt x="791" y="162"/>
                  </a:lnTo>
                  <a:lnTo>
                    <a:pt x="764" y="171"/>
                  </a:lnTo>
                  <a:lnTo>
                    <a:pt x="735" y="177"/>
                  </a:lnTo>
                  <a:lnTo>
                    <a:pt x="704" y="181"/>
                  </a:lnTo>
                  <a:lnTo>
                    <a:pt x="673" y="182"/>
                  </a:lnTo>
                  <a:lnTo>
                    <a:pt x="641" y="181"/>
                  </a:lnTo>
                  <a:lnTo>
                    <a:pt x="610" y="177"/>
                  </a:lnTo>
                  <a:lnTo>
                    <a:pt x="581" y="171"/>
                  </a:lnTo>
                  <a:lnTo>
                    <a:pt x="554" y="162"/>
                  </a:lnTo>
                  <a:lnTo>
                    <a:pt x="531" y="151"/>
                  </a:lnTo>
                  <a:close/>
                  <a:moveTo>
                    <a:pt x="673" y="0"/>
                  </a:moveTo>
                  <a:lnTo>
                    <a:pt x="700" y="1"/>
                  </a:lnTo>
                  <a:lnTo>
                    <a:pt x="729" y="4"/>
                  </a:lnTo>
                  <a:lnTo>
                    <a:pt x="755" y="9"/>
                  </a:lnTo>
                  <a:lnTo>
                    <a:pt x="780" y="15"/>
                  </a:lnTo>
                  <a:lnTo>
                    <a:pt x="802" y="24"/>
                  </a:lnTo>
                  <a:lnTo>
                    <a:pt x="823" y="35"/>
                  </a:lnTo>
                  <a:lnTo>
                    <a:pt x="838" y="49"/>
                  </a:lnTo>
                  <a:lnTo>
                    <a:pt x="849" y="64"/>
                  </a:lnTo>
                  <a:lnTo>
                    <a:pt x="856" y="81"/>
                  </a:lnTo>
                  <a:lnTo>
                    <a:pt x="856" y="82"/>
                  </a:lnTo>
                  <a:lnTo>
                    <a:pt x="857" y="82"/>
                  </a:lnTo>
                  <a:lnTo>
                    <a:pt x="1106" y="817"/>
                  </a:lnTo>
                  <a:lnTo>
                    <a:pt x="1117" y="838"/>
                  </a:lnTo>
                  <a:lnTo>
                    <a:pt x="1127" y="861"/>
                  </a:lnTo>
                  <a:lnTo>
                    <a:pt x="1170" y="880"/>
                  </a:lnTo>
                  <a:lnTo>
                    <a:pt x="1209" y="899"/>
                  </a:lnTo>
                  <a:lnTo>
                    <a:pt x="1244" y="920"/>
                  </a:lnTo>
                  <a:lnTo>
                    <a:pt x="1273" y="942"/>
                  </a:lnTo>
                  <a:lnTo>
                    <a:pt x="1299" y="966"/>
                  </a:lnTo>
                  <a:lnTo>
                    <a:pt x="1319" y="990"/>
                  </a:lnTo>
                  <a:lnTo>
                    <a:pt x="1334" y="1016"/>
                  </a:lnTo>
                  <a:lnTo>
                    <a:pt x="1343" y="1043"/>
                  </a:lnTo>
                  <a:lnTo>
                    <a:pt x="1346" y="1070"/>
                  </a:lnTo>
                  <a:lnTo>
                    <a:pt x="1346" y="1252"/>
                  </a:lnTo>
                  <a:lnTo>
                    <a:pt x="1343" y="1282"/>
                  </a:lnTo>
                  <a:lnTo>
                    <a:pt x="1333" y="1310"/>
                  </a:lnTo>
                  <a:lnTo>
                    <a:pt x="1316" y="1337"/>
                  </a:lnTo>
                  <a:lnTo>
                    <a:pt x="1294" y="1363"/>
                  </a:lnTo>
                  <a:lnTo>
                    <a:pt x="1266" y="1388"/>
                  </a:lnTo>
                  <a:lnTo>
                    <a:pt x="1232" y="1411"/>
                  </a:lnTo>
                  <a:lnTo>
                    <a:pt x="1194" y="1434"/>
                  </a:lnTo>
                  <a:lnTo>
                    <a:pt x="1151" y="1453"/>
                  </a:lnTo>
                  <a:lnTo>
                    <a:pt x="1103" y="1471"/>
                  </a:lnTo>
                  <a:lnTo>
                    <a:pt x="1052" y="1487"/>
                  </a:lnTo>
                  <a:lnTo>
                    <a:pt x="997" y="1501"/>
                  </a:lnTo>
                  <a:lnTo>
                    <a:pt x="937" y="1513"/>
                  </a:lnTo>
                  <a:lnTo>
                    <a:pt x="875" y="1522"/>
                  </a:lnTo>
                  <a:lnTo>
                    <a:pt x="810" y="1529"/>
                  </a:lnTo>
                  <a:lnTo>
                    <a:pt x="742" y="1533"/>
                  </a:lnTo>
                  <a:lnTo>
                    <a:pt x="673" y="1535"/>
                  </a:lnTo>
                  <a:lnTo>
                    <a:pt x="603" y="1533"/>
                  </a:lnTo>
                  <a:lnTo>
                    <a:pt x="536" y="1529"/>
                  </a:lnTo>
                  <a:lnTo>
                    <a:pt x="471" y="1522"/>
                  </a:lnTo>
                  <a:lnTo>
                    <a:pt x="408" y="1513"/>
                  </a:lnTo>
                  <a:lnTo>
                    <a:pt x="349" y="1501"/>
                  </a:lnTo>
                  <a:lnTo>
                    <a:pt x="294" y="1487"/>
                  </a:lnTo>
                  <a:lnTo>
                    <a:pt x="242" y="1471"/>
                  </a:lnTo>
                  <a:lnTo>
                    <a:pt x="195" y="1453"/>
                  </a:lnTo>
                  <a:lnTo>
                    <a:pt x="152" y="1433"/>
                  </a:lnTo>
                  <a:lnTo>
                    <a:pt x="113" y="1411"/>
                  </a:lnTo>
                  <a:lnTo>
                    <a:pt x="79" y="1388"/>
                  </a:lnTo>
                  <a:lnTo>
                    <a:pt x="52" y="1363"/>
                  </a:lnTo>
                  <a:lnTo>
                    <a:pt x="29" y="1337"/>
                  </a:lnTo>
                  <a:lnTo>
                    <a:pt x="13" y="1310"/>
                  </a:lnTo>
                  <a:lnTo>
                    <a:pt x="3" y="1281"/>
                  </a:lnTo>
                  <a:lnTo>
                    <a:pt x="0" y="1252"/>
                  </a:lnTo>
                  <a:lnTo>
                    <a:pt x="0" y="1070"/>
                  </a:lnTo>
                  <a:lnTo>
                    <a:pt x="3" y="1043"/>
                  </a:lnTo>
                  <a:lnTo>
                    <a:pt x="12" y="1016"/>
                  </a:lnTo>
                  <a:lnTo>
                    <a:pt x="26" y="990"/>
                  </a:lnTo>
                  <a:lnTo>
                    <a:pt x="47" y="965"/>
                  </a:lnTo>
                  <a:lnTo>
                    <a:pt x="72" y="941"/>
                  </a:lnTo>
                  <a:lnTo>
                    <a:pt x="103" y="919"/>
                  </a:lnTo>
                  <a:lnTo>
                    <a:pt x="138" y="898"/>
                  </a:lnTo>
                  <a:lnTo>
                    <a:pt x="177" y="879"/>
                  </a:lnTo>
                  <a:lnTo>
                    <a:pt x="220" y="860"/>
                  </a:lnTo>
                  <a:lnTo>
                    <a:pt x="228" y="842"/>
                  </a:lnTo>
                  <a:lnTo>
                    <a:pt x="237" y="826"/>
                  </a:lnTo>
                  <a:lnTo>
                    <a:pt x="489" y="82"/>
                  </a:lnTo>
                  <a:lnTo>
                    <a:pt x="490" y="82"/>
                  </a:lnTo>
                  <a:lnTo>
                    <a:pt x="490" y="81"/>
                  </a:lnTo>
                  <a:lnTo>
                    <a:pt x="496" y="64"/>
                  </a:lnTo>
                  <a:lnTo>
                    <a:pt x="507" y="49"/>
                  </a:lnTo>
                  <a:lnTo>
                    <a:pt x="523" y="35"/>
                  </a:lnTo>
                  <a:lnTo>
                    <a:pt x="542" y="24"/>
                  </a:lnTo>
                  <a:lnTo>
                    <a:pt x="566" y="15"/>
                  </a:lnTo>
                  <a:lnTo>
                    <a:pt x="590" y="9"/>
                  </a:lnTo>
                  <a:lnTo>
                    <a:pt x="617" y="4"/>
                  </a:lnTo>
                  <a:lnTo>
                    <a:pt x="644" y="1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507370" y="1943270"/>
            <a:ext cx="490538" cy="501650"/>
            <a:chOff x="3498850" y="1936750"/>
            <a:chExt cx="4905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13"/>
            <p:cNvSpPr>
              <a:spLocks noEditPoints="1"/>
            </p:cNvSpPr>
            <p:nvPr/>
          </p:nvSpPr>
          <p:spPr bwMode="auto">
            <a:xfrm>
              <a:off x="3498850" y="1936750"/>
              <a:ext cx="490538" cy="501650"/>
            </a:xfrm>
            <a:custGeom>
              <a:avLst/>
              <a:gdLst>
                <a:gd name="T0" fmla="*/ 244 w 3092"/>
                <a:gd name="T1" fmla="*/ 510 h 3166"/>
                <a:gd name="T2" fmla="*/ 324 w 3092"/>
                <a:gd name="T3" fmla="*/ 2896 h 3166"/>
                <a:gd name="T4" fmla="*/ 2767 w 3092"/>
                <a:gd name="T5" fmla="*/ 2896 h 3166"/>
                <a:gd name="T6" fmla="*/ 2856 w 3092"/>
                <a:gd name="T7" fmla="*/ 543 h 3166"/>
                <a:gd name="T8" fmla="*/ 2636 w 3092"/>
                <a:gd name="T9" fmla="*/ 359 h 3166"/>
                <a:gd name="T10" fmla="*/ 2612 w 3092"/>
                <a:gd name="T11" fmla="*/ 768 h 3166"/>
                <a:gd name="T12" fmla="*/ 2389 w 3092"/>
                <a:gd name="T13" fmla="*/ 833 h 3166"/>
                <a:gd name="T14" fmla="*/ 2358 w 3092"/>
                <a:gd name="T15" fmla="*/ 616 h 3166"/>
                <a:gd name="T16" fmla="*/ 2253 w 3092"/>
                <a:gd name="T17" fmla="*/ 710 h 3166"/>
                <a:gd name="T18" fmla="*/ 2072 w 3092"/>
                <a:gd name="T19" fmla="*/ 855 h 3166"/>
                <a:gd name="T20" fmla="*/ 1960 w 3092"/>
                <a:gd name="T21" fmla="*/ 659 h 3166"/>
                <a:gd name="T22" fmla="*/ 1872 w 3092"/>
                <a:gd name="T23" fmla="*/ 659 h 3166"/>
                <a:gd name="T24" fmla="*/ 1762 w 3092"/>
                <a:gd name="T25" fmla="*/ 855 h 3166"/>
                <a:gd name="T26" fmla="*/ 1581 w 3092"/>
                <a:gd name="T27" fmla="*/ 710 h 3166"/>
                <a:gd name="T28" fmla="*/ 1476 w 3092"/>
                <a:gd name="T29" fmla="*/ 616 h 3166"/>
                <a:gd name="T30" fmla="*/ 1445 w 3092"/>
                <a:gd name="T31" fmla="*/ 833 h 3166"/>
                <a:gd name="T32" fmla="*/ 1222 w 3092"/>
                <a:gd name="T33" fmla="*/ 768 h 3166"/>
                <a:gd name="T34" fmla="*/ 1086 w 3092"/>
                <a:gd name="T35" fmla="*/ 359 h 3166"/>
                <a:gd name="T36" fmla="*/ 1115 w 3092"/>
                <a:gd name="T37" fmla="*/ 793 h 3166"/>
                <a:gd name="T38" fmla="*/ 883 w 3092"/>
                <a:gd name="T39" fmla="*/ 815 h 3166"/>
                <a:gd name="T40" fmla="*/ 894 w 3092"/>
                <a:gd name="T41" fmla="*/ 598 h 3166"/>
                <a:gd name="T42" fmla="*/ 767 w 3092"/>
                <a:gd name="T43" fmla="*/ 741 h 3166"/>
                <a:gd name="T44" fmla="*/ 561 w 3092"/>
                <a:gd name="T45" fmla="*/ 846 h 3166"/>
                <a:gd name="T46" fmla="*/ 489 w 3092"/>
                <a:gd name="T47" fmla="*/ 636 h 3166"/>
                <a:gd name="T48" fmla="*/ 2427 w 3092"/>
                <a:gd name="T49" fmla="*/ 81 h 3166"/>
                <a:gd name="T50" fmla="*/ 2502 w 3092"/>
                <a:gd name="T51" fmla="*/ 749 h 3166"/>
                <a:gd name="T52" fmla="*/ 2473 w 3092"/>
                <a:gd name="T53" fmla="*/ 47 h 3166"/>
                <a:gd name="T54" fmla="*/ 2063 w 3092"/>
                <a:gd name="T55" fmla="*/ 739 h 3166"/>
                <a:gd name="T56" fmla="*/ 2150 w 3092"/>
                <a:gd name="T57" fmla="*/ 96 h 3166"/>
                <a:gd name="T58" fmla="*/ 1692 w 3092"/>
                <a:gd name="T59" fmla="*/ 68 h 3166"/>
                <a:gd name="T60" fmla="*/ 1746 w 3092"/>
                <a:gd name="T61" fmla="*/ 756 h 3166"/>
                <a:gd name="T62" fmla="*/ 1746 w 3092"/>
                <a:gd name="T63" fmla="*/ 51 h 3166"/>
                <a:gd name="T64" fmla="*/ 1315 w 3092"/>
                <a:gd name="T65" fmla="*/ 726 h 3166"/>
                <a:gd name="T66" fmla="*/ 1409 w 3092"/>
                <a:gd name="T67" fmla="*/ 710 h 3166"/>
                <a:gd name="T68" fmla="*/ 961 w 3092"/>
                <a:gd name="T69" fmla="*/ 57 h 3166"/>
                <a:gd name="T70" fmla="*/ 990 w 3092"/>
                <a:gd name="T71" fmla="*/ 758 h 3166"/>
                <a:gd name="T72" fmla="*/ 1019 w 3092"/>
                <a:gd name="T73" fmla="*/ 57 h 3166"/>
                <a:gd name="T74" fmla="*/ 571 w 3092"/>
                <a:gd name="T75" fmla="*/ 710 h 3166"/>
                <a:gd name="T76" fmla="*/ 665 w 3092"/>
                <a:gd name="T77" fmla="*/ 726 h 3166"/>
                <a:gd name="T78" fmla="*/ 641 w 3092"/>
                <a:gd name="T79" fmla="*/ 3 h 3166"/>
                <a:gd name="T80" fmla="*/ 893 w 3092"/>
                <a:gd name="T81" fmla="*/ 96 h 3166"/>
                <a:gd name="T82" fmla="*/ 1032 w 3092"/>
                <a:gd name="T83" fmla="*/ 10 h 3166"/>
                <a:gd name="T84" fmla="*/ 1267 w 3092"/>
                <a:gd name="T85" fmla="*/ 74 h 3166"/>
                <a:gd name="T86" fmla="*/ 1421 w 3092"/>
                <a:gd name="T87" fmla="*/ 21 h 3166"/>
                <a:gd name="T88" fmla="*/ 1645 w 3092"/>
                <a:gd name="T89" fmla="*/ 54 h 3166"/>
                <a:gd name="T90" fmla="*/ 1807 w 3092"/>
                <a:gd name="T91" fmla="*/ 36 h 3166"/>
                <a:gd name="T92" fmla="*/ 2026 w 3092"/>
                <a:gd name="T93" fmla="*/ 36 h 3166"/>
                <a:gd name="T94" fmla="*/ 2189 w 3092"/>
                <a:gd name="T95" fmla="*/ 54 h 3166"/>
                <a:gd name="T96" fmla="*/ 2412 w 3092"/>
                <a:gd name="T97" fmla="*/ 21 h 3166"/>
                <a:gd name="T98" fmla="*/ 2567 w 3092"/>
                <a:gd name="T99" fmla="*/ 74 h 3166"/>
                <a:gd name="T100" fmla="*/ 2921 w 3092"/>
                <a:gd name="T101" fmla="*/ 230 h 3166"/>
                <a:gd name="T102" fmla="*/ 3092 w 3092"/>
                <a:gd name="T103" fmla="*/ 2718 h 3166"/>
                <a:gd name="T104" fmla="*/ 2880 w 3092"/>
                <a:gd name="T105" fmla="*/ 3097 h 3166"/>
                <a:gd name="T106" fmla="*/ 302 w 3092"/>
                <a:gd name="T107" fmla="*/ 3140 h 3166"/>
                <a:gd name="T108" fmla="*/ 12 w 3092"/>
                <a:gd name="T109" fmla="*/ 2821 h 3166"/>
                <a:gd name="T110" fmla="*/ 100 w 3092"/>
                <a:gd name="T111" fmla="*/ 299 h 3166"/>
                <a:gd name="T112" fmla="*/ 522 w 3092"/>
                <a:gd name="T113" fmla="*/ 131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66">
                  <a:moveTo>
                    <a:pt x="456" y="359"/>
                  </a:moveTo>
                  <a:lnTo>
                    <a:pt x="420" y="362"/>
                  </a:lnTo>
                  <a:lnTo>
                    <a:pt x="385" y="370"/>
                  </a:lnTo>
                  <a:lnTo>
                    <a:pt x="354" y="385"/>
                  </a:lnTo>
                  <a:lnTo>
                    <a:pt x="324" y="402"/>
                  </a:lnTo>
                  <a:lnTo>
                    <a:pt x="298" y="424"/>
                  </a:lnTo>
                  <a:lnTo>
                    <a:pt x="276" y="450"/>
                  </a:lnTo>
                  <a:lnTo>
                    <a:pt x="257" y="478"/>
                  </a:lnTo>
                  <a:lnTo>
                    <a:pt x="244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718"/>
                  </a:lnTo>
                  <a:lnTo>
                    <a:pt x="236" y="2754"/>
                  </a:lnTo>
                  <a:lnTo>
                    <a:pt x="244" y="2787"/>
                  </a:lnTo>
                  <a:lnTo>
                    <a:pt x="257" y="2819"/>
                  </a:lnTo>
                  <a:lnTo>
                    <a:pt x="276" y="2847"/>
                  </a:lnTo>
                  <a:lnTo>
                    <a:pt x="298" y="2874"/>
                  </a:lnTo>
                  <a:lnTo>
                    <a:pt x="324" y="2896"/>
                  </a:lnTo>
                  <a:lnTo>
                    <a:pt x="354" y="2914"/>
                  </a:lnTo>
                  <a:lnTo>
                    <a:pt x="385" y="2927"/>
                  </a:lnTo>
                  <a:lnTo>
                    <a:pt x="420" y="2935"/>
                  </a:lnTo>
                  <a:lnTo>
                    <a:pt x="456" y="2938"/>
                  </a:lnTo>
                  <a:lnTo>
                    <a:pt x="2636" y="2938"/>
                  </a:lnTo>
                  <a:lnTo>
                    <a:pt x="2672" y="2935"/>
                  </a:lnTo>
                  <a:lnTo>
                    <a:pt x="2705" y="2927"/>
                  </a:lnTo>
                  <a:lnTo>
                    <a:pt x="2738" y="2914"/>
                  </a:lnTo>
                  <a:lnTo>
                    <a:pt x="2767" y="2896"/>
                  </a:lnTo>
                  <a:lnTo>
                    <a:pt x="2794" y="2874"/>
                  </a:lnTo>
                  <a:lnTo>
                    <a:pt x="2816" y="2847"/>
                  </a:lnTo>
                  <a:lnTo>
                    <a:pt x="2834" y="2819"/>
                  </a:lnTo>
                  <a:lnTo>
                    <a:pt x="2848" y="2787"/>
                  </a:lnTo>
                  <a:lnTo>
                    <a:pt x="2856" y="2754"/>
                  </a:lnTo>
                  <a:lnTo>
                    <a:pt x="2859" y="2718"/>
                  </a:lnTo>
                  <a:lnTo>
                    <a:pt x="2859" y="2718"/>
                  </a:lnTo>
                  <a:lnTo>
                    <a:pt x="2859" y="579"/>
                  </a:lnTo>
                  <a:lnTo>
                    <a:pt x="2856" y="543"/>
                  </a:lnTo>
                  <a:lnTo>
                    <a:pt x="2848" y="510"/>
                  </a:lnTo>
                  <a:lnTo>
                    <a:pt x="2835" y="478"/>
                  </a:lnTo>
                  <a:lnTo>
                    <a:pt x="2816" y="450"/>
                  </a:lnTo>
                  <a:lnTo>
                    <a:pt x="2794" y="424"/>
                  </a:lnTo>
                  <a:lnTo>
                    <a:pt x="2768" y="402"/>
                  </a:lnTo>
                  <a:lnTo>
                    <a:pt x="2738" y="385"/>
                  </a:lnTo>
                  <a:lnTo>
                    <a:pt x="2707" y="370"/>
                  </a:lnTo>
                  <a:lnTo>
                    <a:pt x="2672" y="362"/>
                  </a:lnTo>
                  <a:lnTo>
                    <a:pt x="2636" y="359"/>
                  </a:lnTo>
                  <a:lnTo>
                    <a:pt x="2569" y="359"/>
                  </a:lnTo>
                  <a:lnTo>
                    <a:pt x="2569" y="598"/>
                  </a:lnTo>
                  <a:lnTo>
                    <a:pt x="2588" y="616"/>
                  </a:lnTo>
                  <a:lnTo>
                    <a:pt x="2603" y="636"/>
                  </a:lnTo>
                  <a:lnTo>
                    <a:pt x="2614" y="659"/>
                  </a:lnTo>
                  <a:lnTo>
                    <a:pt x="2621" y="684"/>
                  </a:lnTo>
                  <a:lnTo>
                    <a:pt x="2623" y="710"/>
                  </a:lnTo>
                  <a:lnTo>
                    <a:pt x="2620" y="741"/>
                  </a:lnTo>
                  <a:lnTo>
                    <a:pt x="2612" y="768"/>
                  </a:lnTo>
                  <a:lnTo>
                    <a:pt x="2598" y="793"/>
                  </a:lnTo>
                  <a:lnTo>
                    <a:pt x="2579" y="815"/>
                  </a:lnTo>
                  <a:lnTo>
                    <a:pt x="2557" y="833"/>
                  </a:lnTo>
                  <a:lnTo>
                    <a:pt x="2531" y="846"/>
                  </a:lnTo>
                  <a:lnTo>
                    <a:pt x="2504" y="855"/>
                  </a:lnTo>
                  <a:lnTo>
                    <a:pt x="2473" y="858"/>
                  </a:lnTo>
                  <a:lnTo>
                    <a:pt x="2442" y="855"/>
                  </a:lnTo>
                  <a:lnTo>
                    <a:pt x="2414" y="846"/>
                  </a:lnTo>
                  <a:lnTo>
                    <a:pt x="2389" y="833"/>
                  </a:lnTo>
                  <a:lnTo>
                    <a:pt x="2366" y="815"/>
                  </a:lnTo>
                  <a:lnTo>
                    <a:pt x="2348" y="793"/>
                  </a:lnTo>
                  <a:lnTo>
                    <a:pt x="2333" y="768"/>
                  </a:lnTo>
                  <a:lnTo>
                    <a:pt x="2325" y="741"/>
                  </a:lnTo>
                  <a:lnTo>
                    <a:pt x="2322" y="710"/>
                  </a:lnTo>
                  <a:lnTo>
                    <a:pt x="2324" y="684"/>
                  </a:lnTo>
                  <a:lnTo>
                    <a:pt x="2331" y="659"/>
                  </a:lnTo>
                  <a:lnTo>
                    <a:pt x="2343" y="636"/>
                  </a:lnTo>
                  <a:lnTo>
                    <a:pt x="2358" y="616"/>
                  </a:lnTo>
                  <a:lnTo>
                    <a:pt x="2377" y="598"/>
                  </a:lnTo>
                  <a:lnTo>
                    <a:pt x="2377" y="359"/>
                  </a:lnTo>
                  <a:lnTo>
                    <a:pt x="2199" y="359"/>
                  </a:lnTo>
                  <a:lnTo>
                    <a:pt x="2199" y="598"/>
                  </a:lnTo>
                  <a:lnTo>
                    <a:pt x="2217" y="616"/>
                  </a:lnTo>
                  <a:lnTo>
                    <a:pt x="2232" y="636"/>
                  </a:lnTo>
                  <a:lnTo>
                    <a:pt x="2243" y="659"/>
                  </a:lnTo>
                  <a:lnTo>
                    <a:pt x="2250" y="684"/>
                  </a:lnTo>
                  <a:lnTo>
                    <a:pt x="2253" y="710"/>
                  </a:lnTo>
                  <a:lnTo>
                    <a:pt x="2249" y="741"/>
                  </a:lnTo>
                  <a:lnTo>
                    <a:pt x="2241" y="768"/>
                  </a:lnTo>
                  <a:lnTo>
                    <a:pt x="2227" y="793"/>
                  </a:lnTo>
                  <a:lnTo>
                    <a:pt x="2208" y="815"/>
                  </a:lnTo>
                  <a:lnTo>
                    <a:pt x="2186" y="833"/>
                  </a:lnTo>
                  <a:lnTo>
                    <a:pt x="2160" y="846"/>
                  </a:lnTo>
                  <a:lnTo>
                    <a:pt x="2133" y="855"/>
                  </a:lnTo>
                  <a:lnTo>
                    <a:pt x="2102" y="858"/>
                  </a:lnTo>
                  <a:lnTo>
                    <a:pt x="2072" y="855"/>
                  </a:lnTo>
                  <a:lnTo>
                    <a:pt x="2043" y="846"/>
                  </a:lnTo>
                  <a:lnTo>
                    <a:pt x="2018" y="833"/>
                  </a:lnTo>
                  <a:lnTo>
                    <a:pt x="1995" y="815"/>
                  </a:lnTo>
                  <a:lnTo>
                    <a:pt x="1977" y="793"/>
                  </a:lnTo>
                  <a:lnTo>
                    <a:pt x="1964" y="768"/>
                  </a:lnTo>
                  <a:lnTo>
                    <a:pt x="1954" y="741"/>
                  </a:lnTo>
                  <a:lnTo>
                    <a:pt x="1951" y="710"/>
                  </a:lnTo>
                  <a:lnTo>
                    <a:pt x="1953" y="684"/>
                  </a:lnTo>
                  <a:lnTo>
                    <a:pt x="1960" y="659"/>
                  </a:lnTo>
                  <a:lnTo>
                    <a:pt x="1973" y="636"/>
                  </a:lnTo>
                  <a:lnTo>
                    <a:pt x="1987" y="616"/>
                  </a:lnTo>
                  <a:lnTo>
                    <a:pt x="2006" y="598"/>
                  </a:lnTo>
                  <a:lnTo>
                    <a:pt x="2006" y="359"/>
                  </a:lnTo>
                  <a:lnTo>
                    <a:pt x="1828" y="359"/>
                  </a:lnTo>
                  <a:lnTo>
                    <a:pt x="1828" y="598"/>
                  </a:lnTo>
                  <a:lnTo>
                    <a:pt x="1847" y="616"/>
                  </a:lnTo>
                  <a:lnTo>
                    <a:pt x="1861" y="636"/>
                  </a:lnTo>
                  <a:lnTo>
                    <a:pt x="1872" y="659"/>
                  </a:lnTo>
                  <a:lnTo>
                    <a:pt x="1879" y="684"/>
                  </a:lnTo>
                  <a:lnTo>
                    <a:pt x="1883" y="710"/>
                  </a:lnTo>
                  <a:lnTo>
                    <a:pt x="1879" y="741"/>
                  </a:lnTo>
                  <a:lnTo>
                    <a:pt x="1870" y="768"/>
                  </a:lnTo>
                  <a:lnTo>
                    <a:pt x="1857" y="793"/>
                  </a:lnTo>
                  <a:lnTo>
                    <a:pt x="1837" y="815"/>
                  </a:lnTo>
                  <a:lnTo>
                    <a:pt x="1816" y="833"/>
                  </a:lnTo>
                  <a:lnTo>
                    <a:pt x="1790" y="846"/>
                  </a:lnTo>
                  <a:lnTo>
                    <a:pt x="1762" y="855"/>
                  </a:lnTo>
                  <a:lnTo>
                    <a:pt x="1731" y="858"/>
                  </a:lnTo>
                  <a:lnTo>
                    <a:pt x="1701" y="855"/>
                  </a:lnTo>
                  <a:lnTo>
                    <a:pt x="1672" y="846"/>
                  </a:lnTo>
                  <a:lnTo>
                    <a:pt x="1647" y="833"/>
                  </a:lnTo>
                  <a:lnTo>
                    <a:pt x="1625" y="815"/>
                  </a:lnTo>
                  <a:lnTo>
                    <a:pt x="1607" y="793"/>
                  </a:lnTo>
                  <a:lnTo>
                    <a:pt x="1593" y="768"/>
                  </a:lnTo>
                  <a:lnTo>
                    <a:pt x="1584" y="741"/>
                  </a:lnTo>
                  <a:lnTo>
                    <a:pt x="1581" y="710"/>
                  </a:lnTo>
                  <a:lnTo>
                    <a:pt x="1583" y="684"/>
                  </a:lnTo>
                  <a:lnTo>
                    <a:pt x="1590" y="659"/>
                  </a:lnTo>
                  <a:lnTo>
                    <a:pt x="1602" y="636"/>
                  </a:lnTo>
                  <a:lnTo>
                    <a:pt x="1616" y="616"/>
                  </a:lnTo>
                  <a:lnTo>
                    <a:pt x="1635" y="598"/>
                  </a:lnTo>
                  <a:lnTo>
                    <a:pt x="1635" y="359"/>
                  </a:lnTo>
                  <a:lnTo>
                    <a:pt x="1457" y="359"/>
                  </a:lnTo>
                  <a:lnTo>
                    <a:pt x="1457" y="598"/>
                  </a:lnTo>
                  <a:lnTo>
                    <a:pt x="1476" y="616"/>
                  </a:lnTo>
                  <a:lnTo>
                    <a:pt x="1490" y="636"/>
                  </a:lnTo>
                  <a:lnTo>
                    <a:pt x="1501" y="659"/>
                  </a:lnTo>
                  <a:lnTo>
                    <a:pt x="1509" y="684"/>
                  </a:lnTo>
                  <a:lnTo>
                    <a:pt x="1512" y="710"/>
                  </a:lnTo>
                  <a:lnTo>
                    <a:pt x="1509" y="741"/>
                  </a:lnTo>
                  <a:lnTo>
                    <a:pt x="1499" y="768"/>
                  </a:lnTo>
                  <a:lnTo>
                    <a:pt x="1486" y="793"/>
                  </a:lnTo>
                  <a:lnTo>
                    <a:pt x="1468" y="815"/>
                  </a:lnTo>
                  <a:lnTo>
                    <a:pt x="1445" y="833"/>
                  </a:lnTo>
                  <a:lnTo>
                    <a:pt x="1419" y="846"/>
                  </a:lnTo>
                  <a:lnTo>
                    <a:pt x="1391" y="855"/>
                  </a:lnTo>
                  <a:lnTo>
                    <a:pt x="1361" y="858"/>
                  </a:lnTo>
                  <a:lnTo>
                    <a:pt x="1330" y="855"/>
                  </a:lnTo>
                  <a:lnTo>
                    <a:pt x="1302" y="846"/>
                  </a:lnTo>
                  <a:lnTo>
                    <a:pt x="1277" y="833"/>
                  </a:lnTo>
                  <a:lnTo>
                    <a:pt x="1254" y="815"/>
                  </a:lnTo>
                  <a:lnTo>
                    <a:pt x="1236" y="793"/>
                  </a:lnTo>
                  <a:lnTo>
                    <a:pt x="1222" y="768"/>
                  </a:lnTo>
                  <a:lnTo>
                    <a:pt x="1213" y="741"/>
                  </a:lnTo>
                  <a:lnTo>
                    <a:pt x="1210" y="710"/>
                  </a:lnTo>
                  <a:lnTo>
                    <a:pt x="1212" y="684"/>
                  </a:lnTo>
                  <a:lnTo>
                    <a:pt x="1220" y="659"/>
                  </a:lnTo>
                  <a:lnTo>
                    <a:pt x="1231" y="636"/>
                  </a:lnTo>
                  <a:lnTo>
                    <a:pt x="1246" y="616"/>
                  </a:lnTo>
                  <a:lnTo>
                    <a:pt x="1264" y="598"/>
                  </a:lnTo>
                  <a:lnTo>
                    <a:pt x="1264" y="359"/>
                  </a:lnTo>
                  <a:lnTo>
                    <a:pt x="1086" y="359"/>
                  </a:lnTo>
                  <a:lnTo>
                    <a:pt x="1086" y="598"/>
                  </a:lnTo>
                  <a:lnTo>
                    <a:pt x="1105" y="616"/>
                  </a:lnTo>
                  <a:lnTo>
                    <a:pt x="1120" y="636"/>
                  </a:lnTo>
                  <a:lnTo>
                    <a:pt x="1131" y="659"/>
                  </a:lnTo>
                  <a:lnTo>
                    <a:pt x="1139" y="684"/>
                  </a:lnTo>
                  <a:lnTo>
                    <a:pt x="1141" y="710"/>
                  </a:lnTo>
                  <a:lnTo>
                    <a:pt x="1138" y="741"/>
                  </a:lnTo>
                  <a:lnTo>
                    <a:pt x="1128" y="768"/>
                  </a:lnTo>
                  <a:lnTo>
                    <a:pt x="1115" y="793"/>
                  </a:lnTo>
                  <a:lnTo>
                    <a:pt x="1097" y="815"/>
                  </a:lnTo>
                  <a:lnTo>
                    <a:pt x="1074" y="833"/>
                  </a:lnTo>
                  <a:lnTo>
                    <a:pt x="1048" y="846"/>
                  </a:lnTo>
                  <a:lnTo>
                    <a:pt x="1020" y="855"/>
                  </a:lnTo>
                  <a:lnTo>
                    <a:pt x="990" y="858"/>
                  </a:lnTo>
                  <a:lnTo>
                    <a:pt x="959" y="855"/>
                  </a:lnTo>
                  <a:lnTo>
                    <a:pt x="932" y="846"/>
                  </a:lnTo>
                  <a:lnTo>
                    <a:pt x="906" y="833"/>
                  </a:lnTo>
                  <a:lnTo>
                    <a:pt x="883" y="815"/>
                  </a:lnTo>
                  <a:lnTo>
                    <a:pt x="865" y="793"/>
                  </a:lnTo>
                  <a:lnTo>
                    <a:pt x="851" y="768"/>
                  </a:lnTo>
                  <a:lnTo>
                    <a:pt x="842" y="741"/>
                  </a:lnTo>
                  <a:lnTo>
                    <a:pt x="839" y="710"/>
                  </a:lnTo>
                  <a:lnTo>
                    <a:pt x="841" y="684"/>
                  </a:lnTo>
                  <a:lnTo>
                    <a:pt x="849" y="659"/>
                  </a:lnTo>
                  <a:lnTo>
                    <a:pt x="860" y="636"/>
                  </a:lnTo>
                  <a:lnTo>
                    <a:pt x="875" y="616"/>
                  </a:lnTo>
                  <a:lnTo>
                    <a:pt x="894" y="598"/>
                  </a:lnTo>
                  <a:lnTo>
                    <a:pt x="894" y="359"/>
                  </a:lnTo>
                  <a:lnTo>
                    <a:pt x="715" y="359"/>
                  </a:lnTo>
                  <a:lnTo>
                    <a:pt x="715" y="598"/>
                  </a:lnTo>
                  <a:lnTo>
                    <a:pt x="734" y="616"/>
                  </a:lnTo>
                  <a:lnTo>
                    <a:pt x="749" y="636"/>
                  </a:lnTo>
                  <a:lnTo>
                    <a:pt x="760" y="659"/>
                  </a:lnTo>
                  <a:lnTo>
                    <a:pt x="768" y="684"/>
                  </a:lnTo>
                  <a:lnTo>
                    <a:pt x="770" y="710"/>
                  </a:lnTo>
                  <a:lnTo>
                    <a:pt x="767" y="741"/>
                  </a:lnTo>
                  <a:lnTo>
                    <a:pt x="758" y="768"/>
                  </a:lnTo>
                  <a:lnTo>
                    <a:pt x="744" y="793"/>
                  </a:lnTo>
                  <a:lnTo>
                    <a:pt x="726" y="815"/>
                  </a:lnTo>
                  <a:lnTo>
                    <a:pt x="703" y="833"/>
                  </a:lnTo>
                  <a:lnTo>
                    <a:pt x="677" y="846"/>
                  </a:lnTo>
                  <a:lnTo>
                    <a:pt x="650" y="855"/>
                  </a:lnTo>
                  <a:lnTo>
                    <a:pt x="619" y="858"/>
                  </a:lnTo>
                  <a:lnTo>
                    <a:pt x="589" y="855"/>
                  </a:lnTo>
                  <a:lnTo>
                    <a:pt x="561" y="846"/>
                  </a:lnTo>
                  <a:lnTo>
                    <a:pt x="535" y="833"/>
                  </a:lnTo>
                  <a:lnTo>
                    <a:pt x="512" y="815"/>
                  </a:lnTo>
                  <a:lnTo>
                    <a:pt x="494" y="793"/>
                  </a:lnTo>
                  <a:lnTo>
                    <a:pt x="481" y="768"/>
                  </a:lnTo>
                  <a:lnTo>
                    <a:pt x="471" y="741"/>
                  </a:lnTo>
                  <a:lnTo>
                    <a:pt x="468" y="710"/>
                  </a:lnTo>
                  <a:lnTo>
                    <a:pt x="470" y="684"/>
                  </a:lnTo>
                  <a:lnTo>
                    <a:pt x="478" y="659"/>
                  </a:lnTo>
                  <a:lnTo>
                    <a:pt x="489" y="636"/>
                  </a:lnTo>
                  <a:lnTo>
                    <a:pt x="504" y="616"/>
                  </a:lnTo>
                  <a:lnTo>
                    <a:pt x="523" y="598"/>
                  </a:lnTo>
                  <a:lnTo>
                    <a:pt x="523" y="359"/>
                  </a:lnTo>
                  <a:lnTo>
                    <a:pt x="456" y="359"/>
                  </a:lnTo>
                  <a:close/>
                  <a:moveTo>
                    <a:pt x="2473" y="47"/>
                  </a:moveTo>
                  <a:lnTo>
                    <a:pt x="2457" y="51"/>
                  </a:lnTo>
                  <a:lnTo>
                    <a:pt x="2444" y="57"/>
                  </a:lnTo>
                  <a:lnTo>
                    <a:pt x="2434" y="68"/>
                  </a:lnTo>
                  <a:lnTo>
                    <a:pt x="2427" y="81"/>
                  </a:lnTo>
                  <a:lnTo>
                    <a:pt x="2425" y="96"/>
                  </a:lnTo>
                  <a:lnTo>
                    <a:pt x="2425" y="710"/>
                  </a:lnTo>
                  <a:lnTo>
                    <a:pt x="2427" y="726"/>
                  </a:lnTo>
                  <a:lnTo>
                    <a:pt x="2434" y="739"/>
                  </a:lnTo>
                  <a:lnTo>
                    <a:pt x="2444" y="749"/>
                  </a:lnTo>
                  <a:lnTo>
                    <a:pt x="2457" y="756"/>
                  </a:lnTo>
                  <a:lnTo>
                    <a:pt x="2473" y="758"/>
                  </a:lnTo>
                  <a:lnTo>
                    <a:pt x="2488" y="756"/>
                  </a:lnTo>
                  <a:lnTo>
                    <a:pt x="2502" y="749"/>
                  </a:lnTo>
                  <a:lnTo>
                    <a:pt x="2512" y="739"/>
                  </a:lnTo>
                  <a:lnTo>
                    <a:pt x="2519" y="726"/>
                  </a:lnTo>
                  <a:lnTo>
                    <a:pt x="2521" y="710"/>
                  </a:lnTo>
                  <a:lnTo>
                    <a:pt x="2521" y="96"/>
                  </a:lnTo>
                  <a:lnTo>
                    <a:pt x="2519" y="81"/>
                  </a:lnTo>
                  <a:lnTo>
                    <a:pt x="2512" y="68"/>
                  </a:lnTo>
                  <a:lnTo>
                    <a:pt x="2502" y="57"/>
                  </a:lnTo>
                  <a:lnTo>
                    <a:pt x="2488" y="51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1"/>
                  </a:lnTo>
                  <a:lnTo>
                    <a:pt x="2073" y="57"/>
                  </a:lnTo>
                  <a:lnTo>
                    <a:pt x="2063" y="68"/>
                  </a:lnTo>
                  <a:lnTo>
                    <a:pt x="2056" y="81"/>
                  </a:lnTo>
                  <a:lnTo>
                    <a:pt x="2054" y="96"/>
                  </a:lnTo>
                  <a:lnTo>
                    <a:pt x="2054" y="710"/>
                  </a:lnTo>
                  <a:lnTo>
                    <a:pt x="2056" y="726"/>
                  </a:lnTo>
                  <a:lnTo>
                    <a:pt x="2063" y="739"/>
                  </a:lnTo>
                  <a:lnTo>
                    <a:pt x="2073" y="749"/>
                  </a:lnTo>
                  <a:lnTo>
                    <a:pt x="2087" y="756"/>
                  </a:lnTo>
                  <a:lnTo>
                    <a:pt x="2102" y="758"/>
                  </a:lnTo>
                  <a:lnTo>
                    <a:pt x="2117" y="756"/>
                  </a:lnTo>
                  <a:lnTo>
                    <a:pt x="2131" y="749"/>
                  </a:lnTo>
                  <a:lnTo>
                    <a:pt x="2141" y="739"/>
                  </a:lnTo>
                  <a:lnTo>
                    <a:pt x="2148" y="726"/>
                  </a:lnTo>
                  <a:lnTo>
                    <a:pt x="2150" y="710"/>
                  </a:lnTo>
                  <a:lnTo>
                    <a:pt x="2150" y="96"/>
                  </a:lnTo>
                  <a:lnTo>
                    <a:pt x="2148" y="81"/>
                  </a:lnTo>
                  <a:lnTo>
                    <a:pt x="2141" y="68"/>
                  </a:lnTo>
                  <a:lnTo>
                    <a:pt x="2131" y="57"/>
                  </a:lnTo>
                  <a:lnTo>
                    <a:pt x="2117" y="51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1"/>
                  </a:lnTo>
                  <a:lnTo>
                    <a:pt x="1702" y="57"/>
                  </a:lnTo>
                  <a:lnTo>
                    <a:pt x="1692" y="68"/>
                  </a:lnTo>
                  <a:lnTo>
                    <a:pt x="1685" y="81"/>
                  </a:lnTo>
                  <a:lnTo>
                    <a:pt x="1683" y="96"/>
                  </a:lnTo>
                  <a:lnTo>
                    <a:pt x="1683" y="710"/>
                  </a:lnTo>
                  <a:lnTo>
                    <a:pt x="1685" y="726"/>
                  </a:lnTo>
                  <a:lnTo>
                    <a:pt x="1692" y="739"/>
                  </a:lnTo>
                  <a:lnTo>
                    <a:pt x="1702" y="749"/>
                  </a:lnTo>
                  <a:lnTo>
                    <a:pt x="1716" y="756"/>
                  </a:lnTo>
                  <a:lnTo>
                    <a:pt x="1731" y="758"/>
                  </a:lnTo>
                  <a:lnTo>
                    <a:pt x="1746" y="756"/>
                  </a:lnTo>
                  <a:lnTo>
                    <a:pt x="1760" y="749"/>
                  </a:lnTo>
                  <a:lnTo>
                    <a:pt x="1770" y="739"/>
                  </a:lnTo>
                  <a:lnTo>
                    <a:pt x="1777" y="726"/>
                  </a:lnTo>
                  <a:lnTo>
                    <a:pt x="1779" y="710"/>
                  </a:lnTo>
                  <a:lnTo>
                    <a:pt x="1779" y="96"/>
                  </a:lnTo>
                  <a:lnTo>
                    <a:pt x="1777" y="81"/>
                  </a:lnTo>
                  <a:lnTo>
                    <a:pt x="1770" y="68"/>
                  </a:lnTo>
                  <a:lnTo>
                    <a:pt x="1760" y="57"/>
                  </a:lnTo>
                  <a:lnTo>
                    <a:pt x="1746" y="51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1"/>
                  </a:lnTo>
                  <a:lnTo>
                    <a:pt x="1332" y="57"/>
                  </a:lnTo>
                  <a:lnTo>
                    <a:pt x="1322" y="68"/>
                  </a:lnTo>
                  <a:lnTo>
                    <a:pt x="1315" y="81"/>
                  </a:lnTo>
                  <a:lnTo>
                    <a:pt x="1313" y="96"/>
                  </a:lnTo>
                  <a:lnTo>
                    <a:pt x="1313" y="710"/>
                  </a:lnTo>
                  <a:lnTo>
                    <a:pt x="1315" y="726"/>
                  </a:lnTo>
                  <a:lnTo>
                    <a:pt x="1322" y="739"/>
                  </a:lnTo>
                  <a:lnTo>
                    <a:pt x="1332" y="749"/>
                  </a:lnTo>
                  <a:lnTo>
                    <a:pt x="1346" y="756"/>
                  </a:lnTo>
                  <a:lnTo>
                    <a:pt x="1361" y="758"/>
                  </a:lnTo>
                  <a:lnTo>
                    <a:pt x="1376" y="756"/>
                  </a:lnTo>
                  <a:lnTo>
                    <a:pt x="1389" y="749"/>
                  </a:lnTo>
                  <a:lnTo>
                    <a:pt x="1400" y="739"/>
                  </a:lnTo>
                  <a:lnTo>
                    <a:pt x="1406" y="726"/>
                  </a:lnTo>
                  <a:lnTo>
                    <a:pt x="1409" y="710"/>
                  </a:lnTo>
                  <a:lnTo>
                    <a:pt x="1409" y="96"/>
                  </a:lnTo>
                  <a:lnTo>
                    <a:pt x="1406" y="81"/>
                  </a:lnTo>
                  <a:lnTo>
                    <a:pt x="1400" y="68"/>
                  </a:lnTo>
                  <a:lnTo>
                    <a:pt x="1389" y="57"/>
                  </a:lnTo>
                  <a:lnTo>
                    <a:pt x="1376" y="51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1"/>
                  </a:lnTo>
                  <a:lnTo>
                    <a:pt x="961" y="57"/>
                  </a:lnTo>
                  <a:lnTo>
                    <a:pt x="951" y="68"/>
                  </a:lnTo>
                  <a:lnTo>
                    <a:pt x="944" y="81"/>
                  </a:lnTo>
                  <a:lnTo>
                    <a:pt x="942" y="96"/>
                  </a:lnTo>
                  <a:lnTo>
                    <a:pt x="942" y="710"/>
                  </a:lnTo>
                  <a:lnTo>
                    <a:pt x="944" y="726"/>
                  </a:lnTo>
                  <a:lnTo>
                    <a:pt x="951" y="739"/>
                  </a:lnTo>
                  <a:lnTo>
                    <a:pt x="961" y="749"/>
                  </a:lnTo>
                  <a:lnTo>
                    <a:pt x="975" y="756"/>
                  </a:lnTo>
                  <a:lnTo>
                    <a:pt x="990" y="758"/>
                  </a:lnTo>
                  <a:lnTo>
                    <a:pt x="1005" y="756"/>
                  </a:lnTo>
                  <a:lnTo>
                    <a:pt x="1019" y="749"/>
                  </a:lnTo>
                  <a:lnTo>
                    <a:pt x="1029" y="739"/>
                  </a:lnTo>
                  <a:lnTo>
                    <a:pt x="1036" y="726"/>
                  </a:lnTo>
                  <a:lnTo>
                    <a:pt x="1038" y="710"/>
                  </a:lnTo>
                  <a:lnTo>
                    <a:pt x="1038" y="96"/>
                  </a:lnTo>
                  <a:lnTo>
                    <a:pt x="1036" y="81"/>
                  </a:lnTo>
                  <a:lnTo>
                    <a:pt x="1029" y="68"/>
                  </a:lnTo>
                  <a:lnTo>
                    <a:pt x="1019" y="57"/>
                  </a:lnTo>
                  <a:lnTo>
                    <a:pt x="1005" y="51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1"/>
                  </a:lnTo>
                  <a:lnTo>
                    <a:pt x="590" y="57"/>
                  </a:lnTo>
                  <a:lnTo>
                    <a:pt x="580" y="68"/>
                  </a:lnTo>
                  <a:lnTo>
                    <a:pt x="573" y="81"/>
                  </a:lnTo>
                  <a:lnTo>
                    <a:pt x="571" y="96"/>
                  </a:lnTo>
                  <a:lnTo>
                    <a:pt x="571" y="710"/>
                  </a:lnTo>
                  <a:lnTo>
                    <a:pt x="573" y="726"/>
                  </a:lnTo>
                  <a:lnTo>
                    <a:pt x="580" y="739"/>
                  </a:lnTo>
                  <a:lnTo>
                    <a:pt x="590" y="749"/>
                  </a:lnTo>
                  <a:lnTo>
                    <a:pt x="604" y="756"/>
                  </a:lnTo>
                  <a:lnTo>
                    <a:pt x="619" y="758"/>
                  </a:lnTo>
                  <a:lnTo>
                    <a:pt x="634" y="756"/>
                  </a:lnTo>
                  <a:lnTo>
                    <a:pt x="648" y="749"/>
                  </a:lnTo>
                  <a:lnTo>
                    <a:pt x="658" y="739"/>
                  </a:lnTo>
                  <a:lnTo>
                    <a:pt x="665" y="726"/>
                  </a:lnTo>
                  <a:lnTo>
                    <a:pt x="667" y="710"/>
                  </a:lnTo>
                  <a:lnTo>
                    <a:pt x="667" y="96"/>
                  </a:lnTo>
                  <a:lnTo>
                    <a:pt x="665" y="81"/>
                  </a:lnTo>
                  <a:lnTo>
                    <a:pt x="658" y="68"/>
                  </a:lnTo>
                  <a:lnTo>
                    <a:pt x="648" y="57"/>
                  </a:lnTo>
                  <a:lnTo>
                    <a:pt x="634" y="51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4"/>
                  </a:lnTo>
                  <a:lnTo>
                    <a:pt x="713" y="74"/>
                  </a:lnTo>
                  <a:lnTo>
                    <a:pt x="715" y="96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6"/>
                  </a:lnTo>
                  <a:lnTo>
                    <a:pt x="896" y="74"/>
                  </a:lnTo>
                  <a:lnTo>
                    <a:pt x="903" y="54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4"/>
                  </a:lnTo>
                  <a:lnTo>
                    <a:pt x="1084" y="74"/>
                  </a:lnTo>
                  <a:lnTo>
                    <a:pt x="1086" y="96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6"/>
                  </a:lnTo>
                  <a:lnTo>
                    <a:pt x="1267" y="74"/>
                  </a:lnTo>
                  <a:lnTo>
                    <a:pt x="1274" y="54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4"/>
                  </a:lnTo>
                  <a:lnTo>
                    <a:pt x="1454" y="74"/>
                  </a:lnTo>
                  <a:lnTo>
                    <a:pt x="1457" y="96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6"/>
                  </a:lnTo>
                  <a:lnTo>
                    <a:pt x="1638" y="74"/>
                  </a:lnTo>
                  <a:lnTo>
                    <a:pt x="1645" y="54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4"/>
                  </a:lnTo>
                  <a:lnTo>
                    <a:pt x="1825" y="74"/>
                  </a:lnTo>
                  <a:lnTo>
                    <a:pt x="1827" y="96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6"/>
                  </a:lnTo>
                  <a:lnTo>
                    <a:pt x="2008" y="74"/>
                  </a:lnTo>
                  <a:lnTo>
                    <a:pt x="2015" y="54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4"/>
                  </a:lnTo>
                  <a:lnTo>
                    <a:pt x="2196" y="74"/>
                  </a:lnTo>
                  <a:lnTo>
                    <a:pt x="2198" y="96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6"/>
                  </a:lnTo>
                  <a:lnTo>
                    <a:pt x="2379" y="74"/>
                  </a:lnTo>
                  <a:lnTo>
                    <a:pt x="2386" y="54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4"/>
                  </a:lnTo>
                  <a:lnTo>
                    <a:pt x="2567" y="74"/>
                  </a:lnTo>
                  <a:lnTo>
                    <a:pt x="2569" y="96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30"/>
                  </a:lnTo>
                  <a:lnTo>
                    <a:pt x="2958" y="263"/>
                  </a:lnTo>
                  <a:lnTo>
                    <a:pt x="2991" y="299"/>
                  </a:lnTo>
                  <a:lnTo>
                    <a:pt x="3021" y="339"/>
                  </a:lnTo>
                  <a:lnTo>
                    <a:pt x="3046" y="383"/>
                  </a:lnTo>
                  <a:lnTo>
                    <a:pt x="3065" y="428"/>
                  </a:lnTo>
                  <a:lnTo>
                    <a:pt x="3080" y="476"/>
                  </a:lnTo>
                  <a:lnTo>
                    <a:pt x="3089" y="527"/>
                  </a:lnTo>
                  <a:lnTo>
                    <a:pt x="3092" y="579"/>
                  </a:lnTo>
                  <a:lnTo>
                    <a:pt x="3092" y="2718"/>
                  </a:lnTo>
                  <a:lnTo>
                    <a:pt x="3089" y="2770"/>
                  </a:lnTo>
                  <a:lnTo>
                    <a:pt x="3080" y="2821"/>
                  </a:lnTo>
                  <a:lnTo>
                    <a:pt x="3065" y="2869"/>
                  </a:lnTo>
                  <a:lnTo>
                    <a:pt x="3046" y="2915"/>
                  </a:lnTo>
                  <a:lnTo>
                    <a:pt x="3021" y="2958"/>
                  </a:lnTo>
                  <a:lnTo>
                    <a:pt x="2991" y="2998"/>
                  </a:lnTo>
                  <a:lnTo>
                    <a:pt x="2958" y="3034"/>
                  </a:lnTo>
                  <a:lnTo>
                    <a:pt x="2921" y="3068"/>
                  </a:lnTo>
                  <a:lnTo>
                    <a:pt x="2880" y="3097"/>
                  </a:lnTo>
                  <a:lnTo>
                    <a:pt x="2836" y="3121"/>
                  </a:lnTo>
                  <a:lnTo>
                    <a:pt x="2790" y="3140"/>
                  </a:lnTo>
                  <a:lnTo>
                    <a:pt x="2739" y="3154"/>
                  </a:lnTo>
                  <a:lnTo>
                    <a:pt x="2688" y="3163"/>
                  </a:lnTo>
                  <a:lnTo>
                    <a:pt x="2636" y="3166"/>
                  </a:lnTo>
                  <a:lnTo>
                    <a:pt x="456" y="3166"/>
                  </a:lnTo>
                  <a:lnTo>
                    <a:pt x="404" y="3163"/>
                  </a:lnTo>
                  <a:lnTo>
                    <a:pt x="352" y="3154"/>
                  </a:lnTo>
                  <a:lnTo>
                    <a:pt x="302" y="3140"/>
                  </a:lnTo>
                  <a:lnTo>
                    <a:pt x="256" y="3121"/>
                  </a:lnTo>
                  <a:lnTo>
                    <a:pt x="212" y="3097"/>
                  </a:lnTo>
                  <a:lnTo>
                    <a:pt x="171" y="3068"/>
                  </a:lnTo>
                  <a:lnTo>
                    <a:pt x="133" y="3034"/>
                  </a:lnTo>
                  <a:lnTo>
                    <a:pt x="100" y="2998"/>
                  </a:lnTo>
                  <a:lnTo>
                    <a:pt x="71" y="2958"/>
                  </a:lnTo>
                  <a:lnTo>
                    <a:pt x="46" y="2915"/>
                  </a:lnTo>
                  <a:lnTo>
                    <a:pt x="27" y="2869"/>
                  </a:lnTo>
                  <a:lnTo>
                    <a:pt x="12" y="2821"/>
                  </a:lnTo>
                  <a:lnTo>
                    <a:pt x="3" y="2770"/>
                  </a:lnTo>
                  <a:lnTo>
                    <a:pt x="0" y="2718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0" y="299"/>
                  </a:lnTo>
                  <a:lnTo>
                    <a:pt x="133" y="263"/>
                  </a:lnTo>
                  <a:lnTo>
                    <a:pt x="171" y="230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6"/>
                  </a:lnTo>
                  <a:lnTo>
                    <a:pt x="525" y="74"/>
                  </a:lnTo>
                  <a:lnTo>
                    <a:pt x="532" y="54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14"/>
            <p:cNvSpPr>
              <a:spLocks/>
            </p:cNvSpPr>
            <p:nvPr/>
          </p:nvSpPr>
          <p:spPr bwMode="auto">
            <a:xfrm>
              <a:off x="3567113" y="2125663"/>
              <a:ext cx="354013" cy="238125"/>
            </a:xfrm>
            <a:custGeom>
              <a:avLst/>
              <a:gdLst>
                <a:gd name="T0" fmla="*/ 0 w 2222"/>
                <a:gd name="T1" fmla="*/ 0 h 1505"/>
                <a:gd name="T2" fmla="*/ 2222 w 2222"/>
                <a:gd name="T3" fmla="*/ 0 h 1505"/>
                <a:gd name="T4" fmla="*/ 2222 w 2222"/>
                <a:gd name="T5" fmla="*/ 965 h 1505"/>
                <a:gd name="T6" fmla="*/ 1671 w 2222"/>
                <a:gd name="T7" fmla="*/ 965 h 1505"/>
                <a:gd name="T8" fmla="*/ 1671 w 2222"/>
                <a:gd name="T9" fmla="*/ 1505 h 1505"/>
                <a:gd name="T10" fmla="*/ 0 w 2222"/>
                <a:gd name="T11" fmla="*/ 1505 h 1505"/>
                <a:gd name="T12" fmla="*/ 0 w 2222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2" h="1505">
                  <a:moveTo>
                    <a:pt x="0" y="0"/>
                  </a:moveTo>
                  <a:lnTo>
                    <a:pt x="2222" y="0"/>
                  </a:lnTo>
                  <a:lnTo>
                    <a:pt x="2222" y="965"/>
                  </a:lnTo>
                  <a:lnTo>
                    <a:pt x="1671" y="965"/>
                  </a:lnTo>
                  <a:lnTo>
                    <a:pt x="1671" y="1505"/>
                  </a:lnTo>
                  <a:lnTo>
                    <a:pt x="0" y="15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15"/>
            <p:cNvSpPr>
              <a:spLocks/>
            </p:cNvSpPr>
            <p:nvPr/>
          </p:nvSpPr>
          <p:spPr bwMode="auto">
            <a:xfrm>
              <a:off x="3848100" y="2293938"/>
              <a:ext cx="73025" cy="69850"/>
            </a:xfrm>
            <a:custGeom>
              <a:avLst/>
              <a:gdLst>
                <a:gd name="T0" fmla="*/ 0 w 454"/>
                <a:gd name="T1" fmla="*/ 0 h 445"/>
                <a:gd name="T2" fmla="*/ 454 w 454"/>
                <a:gd name="T3" fmla="*/ 0 h 445"/>
                <a:gd name="T4" fmla="*/ 0 w 454"/>
                <a:gd name="T5" fmla="*/ 445 h 445"/>
                <a:gd name="T6" fmla="*/ 0 w 454"/>
                <a:gd name="T7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445">
                  <a:moveTo>
                    <a:pt x="0" y="0"/>
                  </a:moveTo>
                  <a:lnTo>
                    <a:pt x="454" y="0"/>
                  </a:lnTo>
                  <a:lnTo>
                    <a:pt x="0" y="4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571876" y="1943270"/>
            <a:ext cx="490538" cy="501650"/>
            <a:chOff x="2568575" y="1936750"/>
            <a:chExt cx="4905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Rectangle 120"/>
            <p:cNvSpPr>
              <a:spLocks noChangeArrowheads="1"/>
            </p:cNvSpPr>
            <p:nvPr/>
          </p:nvSpPr>
          <p:spPr bwMode="auto">
            <a:xfrm>
              <a:off x="2732088" y="21431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Rectangle 121"/>
            <p:cNvSpPr>
              <a:spLocks noChangeArrowheads="1"/>
            </p:cNvSpPr>
            <p:nvPr/>
          </p:nvSpPr>
          <p:spPr bwMode="auto">
            <a:xfrm>
              <a:off x="2825750" y="21431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122"/>
            <p:cNvSpPr>
              <a:spLocks noChangeArrowheads="1"/>
            </p:cNvSpPr>
            <p:nvPr/>
          </p:nvSpPr>
          <p:spPr bwMode="auto">
            <a:xfrm>
              <a:off x="2919413" y="214312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123"/>
            <p:cNvSpPr>
              <a:spLocks noChangeArrowheads="1"/>
            </p:cNvSpPr>
            <p:nvPr/>
          </p:nvSpPr>
          <p:spPr bwMode="auto">
            <a:xfrm>
              <a:off x="2636838" y="222567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124"/>
            <p:cNvSpPr>
              <a:spLocks noChangeArrowheads="1"/>
            </p:cNvSpPr>
            <p:nvPr/>
          </p:nvSpPr>
          <p:spPr bwMode="auto">
            <a:xfrm>
              <a:off x="2732088" y="22256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125"/>
            <p:cNvSpPr>
              <a:spLocks noChangeArrowheads="1"/>
            </p:cNvSpPr>
            <p:nvPr/>
          </p:nvSpPr>
          <p:spPr bwMode="auto">
            <a:xfrm>
              <a:off x="2825750" y="22256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126"/>
            <p:cNvSpPr>
              <a:spLocks noChangeArrowheads="1"/>
            </p:cNvSpPr>
            <p:nvPr/>
          </p:nvSpPr>
          <p:spPr bwMode="auto">
            <a:xfrm>
              <a:off x="2919413" y="222567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Rectangle 127"/>
            <p:cNvSpPr>
              <a:spLocks noChangeArrowheads="1"/>
            </p:cNvSpPr>
            <p:nvPr/>
          </p:nvSpPr>
          <p:spPr bwMode="auto">
            <a:xfrm>
              <a:off x="2636838" y="230822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Rectangle 128"/>
            <p:cNvSpPr>
              <a:spLocks noChangeArrowheads="1"/>
            </p:cNvSpPr>
            <p:nvPr/>
          </p:nvSpPr>
          <p:spPr bwMode="auto">
            <a:xfrm>
              <a:off x="2732088" y="23082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129"/>
            <p:cNvSpPr>
              <a:spLocks noChangeArrowheads="1"/>
            </p:cNvSpPr>
            <p:nvPr/>
          </p:nvSpPr>
          <p:spPr bwMode="auto">
            <a:xfrm>
              <a:off x="2825750" y="23082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Rectangle 130"/>
            <p:cNvSpPr>
              <a:spLocks noChangeArrowheads="1"/>
            </p:cNvSpPr>
            <p:nvPr/>
          </p:nvSpPr>
          <p:spPr bwMode="auto">
            <a:xfrm>
              <a:off x="2919413" y="230822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31"/>
            <p:cNvSpPr>
              <a:spLocks noEditPoints="1"/>
            </p:cNvSpPr>
            <p:nvPr/>
          </p:nvSpPr>
          <p:spPr bwMode="auto">
            <a:xfrm>
              <a:off x="2568575" y="1936750"/>
              <a:ext cx="490538" cy="501650"/>
            </a:xfrm>
            <a:custGeom>
              <a:avLst/>
              <a:gdLst>
                <a:gd name="T0" fmla="*/ 244 w 3092"/>
                <a:gd name="T1" fmla="*/ 510 h 3166"/>
                <a:gd name="T2" fmla="*/ 324 w 3092"/>
                <a:gd name="T3" fmla="*/ 2896 h 3166"/>
                <a:gd name="T4" fmla="*/ 2767 w 3092"/>
                <a:gd name="T5" fmla="*/ 2896 h 3166"/>
                <a:gd name="T6" fmla="*/ 2856 w 3092"/>
                <a:gd name="T7" fmla="*/ 543 h 3166"/>
                <a:gd name="T8" fmla="*/ 2636 w 3092"/>
                <a:gd name="T9" fmla="*/ 359 h 3166"/>
                <a:gd name="T10" fmla="*/ 2612 w 3092"/>
                <a:gd name="T11" fmla="*/ 768 h 3166"/>
                <a:gd name="T12" fmla="*/ 2389 w 3092"/>
                <a:gd name="T13" fmla="*/ 833 h 3166"/>
                <a:gd name="T14" fmla="*/ 2358 w 3092"/>
                <a:gd name="T15" fmla="*/ 616 h 3166"/>
                <a:gd name="T16" fmla="*/ 2253 w 3092"/>
                <a:gd name="T17" fmla="*/ 710 h 3166"/>
                <a:gd name="T18" fmla="*/ 2072 w 3092"/>
                <a:gd name="T19" fmla="*/ 855 h 3166"/>
                <a:gd name="T20" fmla="*/ 1960 w 3092"/>
                <a:gd name="T21" fmla="*/ 659 h 3166"/>
                <a:gd name="T22" fmla="*/ 1872 w 3092"/>
                <a:gd name="T23" fmla="*/ 659 h 3166"/>
                <a:gd name="T24" fmla="*/ 1762 w 3092"/>
                <a:gd name="T25" fmla="*/ 855 h 3166"/>
                <a:gd name="T26" fmla="*/ 1581 w 3092"/>
                <a:gd name="T27" fmla="*/ 710 h 3166"/>
                <a:gd name="T28" fmla="*/ 1476 w 3092"/>
                <a:gd name="T29" fmla="*/ 616 h 3166"/>
                <a:gd name="T30" fmla="*/ 1445 w 3092"/>
                <a:gd name="T31" fmla="*/ 833 h 3166"/>
                <a:gd name="T32" fmla="*/ 1222 w 3092"/>
                <a:gd name="T33" fmla="*/ 768 h 3166"/>
                <a:gd name="T34" fmla="*/ 1086 w 3092"/>
                <a:gd name="T35" fmla="*/ 359 h 3166"/>
                <a:gd name="T36" fmla="*/ 1115 w 3092"/>
                <a:gd name="T37" fmla="*/ 793 h 3166"/>
                <a:gd name="T38" fmla="*/ 883 w 3092"/>
                <a:gd name="T39" fmla="*/ 815 h 3166"/>
                <a:gd name="T40" fmla="*/ 894 w 3092"/>
                <a:gd name="T41" fmla="*/ 598 h 3166"/>
                <a:gd name="T42" fmla="*/ 767 w 3092"/>
                <a:gd name="T43" fmla="*/ 741 h 3166"/>
                <a:gd name="T44" fmla="*/ 561 w 3092"/>
                <a:gd name="T45" fmla="*/ 846 h 3166"/>
                <a:gd name="T46" fmla="*/ 489 w 3092"/>
                <a:gd name="T47" fmla="*/ 636 h 3166"/>
                <a:gd name="T48" fmla="*/ 2427 w 3092"/>
                <a:gd name="T49" fmla="*/ 81 h 3166"/>
                <a:gd name="T50" fmla="*/ 2502 w 3092"/>
                <a:gd name="T51" fmla="*/ 749 h 3166"/>
                <a:gd name="T52" fmla="*/ 2473 w 3092"/>
                <a:gd name="T53" fmla="*/ 47 h 3166"/>
                <a:gd name="T54" fmla="*/ 2063 w 3092"/>
                <a:gd name="T55" fmla="*/ 739 h 3166"/>
                <a:gd name="T56" fmla="*/ 2150 w 3092"/>
                <a:gd name="T57" fmla="*/ 96 h 3166"/>
                <a:gd name="T58" fmla="*/ 1692 w 3092"/>
                <a:gd name="T59" fmla="*/ 68 h 3166"/>
                <a:gd name="T60" fmla="*/ 1746 w 3092"/>
                <a:gd name="T61" fmla="*/ 756 h 3166"/>
                <a:gd name="T62" fmla="*/ 1746 w 3092"/>
                <a:gd name="T63" fmla="*/ 51 h 3166"/>
                <a:gd name="T64" fmla="*/ 1315 w 3092"/>
                <a:gd name="T65" fmla="*/ 726 h 3166"/>
                <a:gd name="T66" fmla="*/ 1409 w 3092"/>
                <a:gd name="T67" fmla="*/ 710 h 3166"/>
                <a:gd name="T68" fmla="*/ 961 w 3092"/>
                <a:gd name="T69" fmla="*/ 57 h 3166"/>
                <a:gd name="T70" fmla="*/ 990 w 3092"/>
                <a:gd name="T71" fmla="*/ 758 h 3166"/>
                <a:gd name="T72" fmla="*/ 1019 w 3092"/>
                <a:gd name="T73" fmla="*/ 57 h 3166"/>
                <a:gd name="T74" fmla="*/ 571 w 3092"/>
                <a:gd name="T75" fmla="*/ 710 h 3166"/>
                <a:gd name="T76" fmla="*/ 665 w 3092"/>
                <a:gd name="T77" fmla="*/ 726 h 3166"/>
                <a:gd name="T78" fmla="*/ 641 w 3092"/>
                <a:gd name="T79" fmla="*/ 3 h 3166"/>
                <a:gd name="T80" fmla="*/ 893 w 3092"/>
                <a:gd name="T81" fmla="*/ 96 h 3166"/>
                <a:gd name="T82" fmla="*/ 1032 w 3092"/>
                <a:gd name="T83" fmla="*/ 10 h 3166"/>
                <a:gd name="T84" fmla="*/ 1267 w 3092"/>
                <a:gd name="T85" fmla="*/ 74 h 3166"/>
                <a:gd name="T86" fmla="*/ 1421 w 3092"/>
                <a:gd name="T87" fmla="*/ 21 h 3166"/>
                <a:gd name="T88" fmla="*/ 1645 w 3092"/>
                <a:gd name="T89" fmla="*/ 54 h 3166"/>
                <a:gd name="T90" fmla="*/ 1807 w 3092"/>
                <a:gd name="T91" fmla="*/ 36 h 3166"/>
                <a:gd name="T92" fmla="*/ 2026 w 3092"/>
                <a:gd name="T93" fmla="*/ 36 h 3166"/>
                <a:gd name="T94" fmla="*/ 2189 w 3092"/>
                <a:gd name="T95" fmla="*/ 54 h 3166"/>
                <a:gd name="T96" fmla="*/ 2412 w 3092"/>
                <a:gd name="T97" fmla="*/ 21 h 3166"/>
                <a:gd name="T98" fmla="*/ 2567 w 3092"/>
                <a:gd name="T99" fmla="*/ 74 h 3166"/>
                <a:gd name="T100" fmla="*/ 2921 w 3092"/>
                <a:gd name="T101" fmla="*/ 230 h 3166"/>
                <a:gd name="T102" fmla="*/ 3092 w 3092"/>
                <a:gd name="T103" fmla="*/ 2718 h 3166"/>
                <a:gd name="T104" fmla="*/ 2880 w 3092"/>
                <a:gd name="T105" fmla="*/ 3097 h 3166"/>
                <a:gd name="T106" fmla="*/ 302 w 3092"/>
                <a:gd name="T107" fmla="*/ 3140 h 3166"/>
                <a:gd name="T108" fmla="*/ 12 w 3092"/>
                <a:gd name="T109" fmla="*/ 2821 h 3166"/>
                <a:gd name="T110" fmla="*/ 100 w 3092"/>
                <a:gd name="T111" fmla="*/ 299 h 3166"/>
                <a:gd name="T112" fmla="*/ 522 w 3092"/>
                <a:gd name="T113" fmla="*/ 131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66">
                  <a:moveTo>
                    <a:pt x="456" y="359"/>
                  </a:moveTo>
                  <a:lnTo>
                    <a:pt x="420" y="362"/>
                  </a:lnTo>
                  <a:lnTo>
                    <a:pt x="385" y="370"/>
                  </a:lnTo>
                  <a:lnTo>
                    <a:pt x="354" y="385"/>
                  </a:lnTo>
                  <a:lnTo>
                    <a:pt x="324" y="402"/>
                  </a:lnTo>
                  <a:lnTo>
                    <a:pt x="298" y="424"/>
                  </a:lnTo>
                  <a:lnTo>
                    <a:pt x="276" y="450"/>
                  </a:lnTo>
                  <a:lnTo>
                    <a:pt x="257" y="478"/>
                  </a:lnTo>
                  <a:lnTo>
                    <a:pt x="244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718"/>
                  </a:lnTo>
                  <a:lnTo>
                    <a:pt x="236" y="2754"/>
                  </a:lnTo>
                  <a:lnTo>
                    <a:pt x="244" y="2787"/>
                  </a:lnTo>
                  <a:lnTo>
                    <a:pt x="257" y="2819"/>
                  </a:lnTo>
                  <a:lnTo>
                    <a:pt x="276" y="2847"/>
                  </a:lnTo>
                  <a:lnTo>
                    <a:pt x="298" y="2874"/>
                  </a:lnTo>
                  <a:lnTo>
                    <a:pt x="324" y="2896"/>
                  </a:lnTo>
                  <a:lnTo>
                    <a:pt x="354" y="2914"/>
                  </a:lnTo>
                  <a:lnTo>
                    <a:pt x="385" y="2927"/>
                  </a:lnTo>
                  <a:lnTo>
                    <a:pt x="420" y="2935"/>
                  </a:lnTo>
                  <a:lnTo>
                    <a:pt x="456" y="2938"/>
                  </a:lnTo>
                  <a:lnTo>
                    <a:pt x="2636" y="2938"/>
                  </a:lnTo>
                  <a:lnTo>
                    <a:pt x="2672" y="2935"/>
                  </a:lnTo>
                  <a:lnTo>
                    <a:pt x="2705" y="2927"/>
                  </a:lnTo>
                  <a:lnTo>
                    <a:pt x="2738" y="2914"/>
                  </a:lnTo>
                  <a:lnTo>
                    <a:pt x="2767" y="2896"/>
                  </a:lnTo>
                  <a:lnTo>
                    <a:pt x="2794" y="2874"/>
                  </a:lnTo>
                  <a:lnTo>
                    <a:pt x="2816" y="2847"/>
                  </a:lnTo>
                  <a:lnTo>
                    <a:pt x="2834" y="2819"/>
                  </a:lnTo>
                  <a:lnTo>
                    <a:pt x="2848" y="2787"/>
                  </a:lnTo>
                  <a:lnTo>
                    <a:pt x="2856" y="2754"/>
                  </a:lnTo>
                  <a:lnTo>
                    <a:pt x="2859" y="2718"/>
                  </a:lnTo>
                  <a:lnTo>
                    <a:pt x="2859" y="2718"/>
                  </a:lnTo>
                  <a:lnTo>
                    <a:pt x="2859" y="579"/>
                  </a:lnTo>
                  <a:lnTo>
                    <a:pt x="2856" y="543"/>
                  </a:lnTo>
                  <a:lnTo>
                    <a:pt x="2848" y="510"/>
                  </a:lnTo>
                  <a:lnTo>
                    <a:pt x="2835" y="478"/>
                  </a:lnTo>
                  <a:lnTo>
                    <a:pt x="2816" y="450"/>
                  </a:lnTo>
                  <a:lnTo>
                    <a:pt x="2794" y="424"/>
                  </a:lnTo>
                  <a:lnTo>
                    <a:pt x="2768" y="402"/>
                  </a:lnTo>
                  <a:lnTo>
                    <a:pt x="2738" y="385"/>
                  </a:lnTo>
                  <a:lnTo>
                    <a:pt x="2707" y="370"/>
                  </a:lnTo>
                  <a:lnTo>
                    <a:pt x="2672" y="362"/>
                  </a:lnTo>
                  <a:lnTo>
                    <a:pt x="2636" y="359"/>
                  </a:lnTo>
                  <a:lnTo>
                    <a:pt x="2569" y="359"/>
                  </a:lnTo>
                  <a:lnTo>
                    <a:pt x="2569" y="598"/>
                  </a:lnTo>
                  <a:lnTo>
                    <a:pt x="2588" y="616"/>
                  </a:lnTo>
                  <a:lnTo>
                    <a:pt x="2603" y="636"/>
                  </a:lnTo>
                  <a:lnTo>
                    <a:pt x="2614" y="659"/>
                  </a:lnTo>
                  <a:lnTo>
                    <a:pt x="2621" y="684"/>
                  </a:lnTo>
                  <a:lnTo>
                    <a:pt x="2623" y="710"/>
                  </a:lnTo>
                  <a:lnTo>
                    <a:pt x="2620" y="741"/>
                  </a:lnTo>
                  <a:lnTo>
                    <a:pt x="2612" y="768"/>
                  </a:lnTo>
                  <a:lnTo>
                    <a:pt x="2598" y="793"/>
                  </a:lnTo>
                  <a:lnTo>
                    <a:pt x="2579" y="815"/>
                  </a:lnTo>
                  <a:lnTo>
                    <a:pt x="2557" y="833"/>
                  </a:lnTo>
                  <a:lnTo>
                    <a:pt x="2531" y="846"/>
                  </a:lnTo>
                  <a:lnTo>
                    <a:pt x="2504" y="855"/>
                  </a:lnTo>
                  <a:lnTo>
                    <a:pt x="2473" y="858"/>
                  </a:lnTo>
                  <a:lnTo>
                    <a:pt x="2442" y="855"/>
                  </a:lnTo>
                  <a:lnTo>
                    <a:pt x="2414" y="846"/>
                  </a:lnTo>
                  <a:lnTo>
                    <a:pt x="2389" y="833"/>
                  </a:lnTo>
                  <a:lnTo>
                    <a:pt x="2366" y="815"/>
                  </a:lnTo>
                  <a:lnTo>
                    <a:pt x="2348" y="793"/>
                  </a:lnTo>
                  <a:lnTo>
                    <a:pt x="2333" y="768"/>
                  </a:lnTo>
                  <a:lnTo>
                    <a:pt x="2325" y="741"/>
                  </a:lnTo>
                  <a:lnTo>
                    <a:pt x="2322" y="710"/>
                  </a:lnTo>
                  <a:lnTo>
                    <a:pt x="2324" y="684"/>
                  </a:lnTo>
                  <a:lnTo>
                    <a:pt x="2331" y="659"/>
                  </a:lnTo>
                  <a:lnTo>
                    <a:pt x="2343" y="636"/>
                  </a:lnTo>
                  <a:lnTo>
                    <a:pt x="2358" y="616"/>
                  </a:lnTo>
                  <a:lnTo>
                    <a:pt x="2377" y="598"/>
                  </a:lnTo>
                  <a:lnTo>
                    <a:pt x="2377" y="359"/>
                  </a:lnTo>
                  <a:lnTo>
                    <a:pt x="2199" y="359"/>
                  </a:lnTo>
                  <a:lnTo>
                    <a:pt x="2199" y="598"/>
                  </a:lnTo>
                  <a:lnTo>
                    <a:pt x="2217" y="616"/>
                  </a:lnTo>
                  <a:lnTo>
                    <a:pt x="2232" y="636"/>
                  </a:lnTo>
                  <a:lnTo>
                    <a:pt x="2243" y="659"/>
                  </a:lnTo>
                  <a:lnTo>
                    <a:pt x="2250" y="684"/>
                  </a:lnTo>
                  <a:lnTo>
                    <a:pt x="2253" y="710"/>
                  </a:lnTo>
                  <a:lnTo>
                    <a:pt x="2249" y="741"/>
                  </a:lnTo>
                  <a:lnTo>
                    <a:pt x="2241" y="768"/>
                  </a:lnTo>
                  <a:lnTo>
                    <a:pt x="2227" y="793"/>
                  </a:lnTo>
                  <a:lnTo>
                    <a:pt x="2208" y="815"/>
                  </a:lnTo>
                  <a:lnTo>
                    <a:pt x="2186" y="833"/>
                  </a:lnTo>
                  <a:lnTo>
                    <a:pt x="2160" y="846"/>
                  </a:lnTo>
                  <a:lnTo>
                    <a:pt x="2133" y="855"/>
                  </a:lnTo>
                  <a:lnTo>
                    <a:pt x="2102" y="858"/>
                  </a:lnTo>
                  <a:lnTo>
                    <a:pt x="2072" y="855"/>
                  </a:lnTo>
                  <a:lnTo>
                    <a:pt x="2043" y="846"/>
                  </a:lnTo>
                  <a:lnTo>
                    <a:pt x="2018" y="833"/>
                  </a:lnTo>
                  <a:lnTo>
                    <a:pt x="1995" y="815"/>
                  </a:lnTo>
                  <a:lnTo>
                    <a:pt x="1977" y="793"/>
                  </a:lnTo>
                  <a:lnTo>
                    <a:pt x="1964" y="768"/>
                  </a:lnTo>
                  <a:lnTo>
                    <a:pt x="1954" y="741"/>
                  </a:lnTo>
                  <a:lnTo>
                    <a:pt x="1951" y="710"/>
                  </a:lnTo>
                  <a:lnTo>
                    <a:pt x="1953" y="684"/>
                  </a:lnTo>
                  <a:lnTo>
                    <a:pt x="1960" y="659"/>
                  </a:lnTo>
                  <a:lnTo>
                    <a:pt x="1973" y="636"/>
                  </a:lnTo>
                  <a:lnTo>
                    <a:pt x="1987" y="616"/>
                  </a:lnTo>
                  <a:lnTo>
                    <a:pt x="2006" y="598"/>
                  </a:lnTo>
                  <a:lnTo>
                    <a:pt x="2006" y="359"/>
                  </a:lnTo>
                  <a:lnTo>
                    <a:pt x="1828" y="359"/>
                  </a:lnTo>
                  <a:lnTo>
                    <a:pt x="1828" y="598"/>
                  </a:lnTo>
                  <a:lnTo>
                    <a:pt x="1847" y="616"/>
                  </a:lnTo>
                  <a:lnTo>
                    <a:pt x="1861" y="636"/>
                  </a:lnTo>
                  <a:lnTo>
                    <a:pt x="1872" y="659"/>
                  </a:lnTo>
                  <a:lnTo>
                    <a:pt x="1879" y="684"/>
                  </a:lnTo>
                  <a:lnTo>
                    <a:pt x="1883" y="710"/>
                  </a:lnTo>
                  <a:lnTo>
                    <a:pt x="1879" y="741"/>
                  </a:lnTo>
                  <a:lnTo>
                    <a:pt x="1870" y="768"/>
                  </a:lnTo>
                  <a:lnTo>
                    <a:pt x="1857" y="793"/>
                  </a:lnTo>
                  <a:lnTo>
                    <a:pt x="1837" y="815"/>
                  </a:lnTo>
                  <a:lnTo>
                    <a:pt x="1816" y="833"/>
                  </a:lnTo>
                  <a:lnTo>
                    <a:pt x="1790" y="846"/>
                  </a:lnTo>
                  <a:lnTo>
                    <a:pt x="1762" y="855"/>
                  </a:lnTo>
                  <a:lnTo>
                    <a:pt x="1731" y="858"/>
                  </a:lnTo>
                  <a:lnTo>
                    <a:pt x="1701" y="855"/>
                  </a:lnTo>
                  <a:lnTo>
                    <a:pt x="1672" y="846"/>
                  </a:lnTo>
                  <a:lnTo>
                    <a:pt x="1647" y="833"/>
                  </a:lnTo>
                  <a:lnTo>
                    <a:pt x="1625" y="815"/>
                  </a:lnTo>
                  <a:lnTo>
                    <a:pt x="1607" y="793"/>
                  </a:lnTo>
                  <a:lnTo>
                    <a:pt x="1593" y="768"/>
                  </a:lnTo>
                  <a:lnTo>
                    <a:pt x="1584" y="741"/>
                  </a:lnTo>
                  <a:lnTo>
                    <a:pt x="1581" y="710"/>
                  </a:lnTo>
                  <a:lnTo>
                    <a:pt x="1583" y="684"/>
                  </a:lnTo>
                  <a:lnTo>
                    <a:pt x="1590" y="659"/>
                  </a:lnTo>
                  <a:lnTo>
                    <a:pt x="1602" y="636"/>
                  </a:lnTo>
                  <a:lnTo>
                    <a:pt x="1616" y="616"/>
                  </a:lnTo>
                  <a:lnTo>
                    <a:pt x="1635" y="598"/>
                  </a:lnTo>
                  <a:lnTo>
                    <a:pt x="1635" y="359"/>
                  </a:lnTo>
                  <a:lnTo>
                    <a:pt x="1457" y="359"/>
                  </a:lnTo>
                  <a:lnTo>
                    <a:pt x="1457" y="598"/>
                  </a:lnTo>
                  <a:lnTo>
                    <a:pt x="1476" y="616"/>
                  </a:lnTo>
                  <a:lnTo>
                    <a:pt x="1490" y="636"/>
                  </a:lnTo>
                  <a:lnTo>
                    <a:pt x="1501" y="659"/>
                  </a:lnTo>
                  <a:lnTo>
                    <a:pt x="1509" y="684"/>
                  </a:lnTo>
                  <a:lnTo>
                    <a:pt x="1512" y="710"/>
                  </a:lnTo>
                  <a:lnTo>
                    <a:pt x="1509" y="741"/>
                  </a:lnTo>
                  <a:lnTo>
                    <a:pt x="1499" y="768"/>
                  </a:lnTo>
                  <a:lnTo>
                    <a:pt x="1486" y="793"/>
                  </a:lnTo>
                  <a:lnTo>
                    <a:pt x="1468" y="815"/>
                  </a:lnTo>
                  <a:lnTo>
                    <a:pt x="1445" y="833"/>
                  </a:lnTo>
                  <a:lnTo>
                    <a:pt x="1419" y="846"/>
                  </a:lnTo>
                  <a:lnTo>
                    <a:pt x="1391" y="855"/>
                  </a:lnTo>
                  <a:lnTo>
                    <a:pt x="1361" y="858"/>
                  </a:lnTo>
                  <a:lnTo>
                    <a:pt x="1330" y="855"/>
                  </a:lnTo>
                  <a:lnTo>
                    <a:pt x="1302" y="846"/>
                  </a:lnTo>
                  <a:lnTo>
                    <a:pt x="1277" y="833"/>
                  </a:lnTo>
                  <a:lnTo>
                    <a:pt x="1254" y="815"/>
                  </a:lnTo>
                  <a:lnTo>
                    <a:pt x="1236" y="793"/>
                  </a:lnTo>
                  <a:lnTo>
                    <a:pt x="1222" y="768"/>
                  </a:lnTo>
                  <a:lnTo>
                    <a:pt x="1213" y="741"/>
                  </a:lnTo>
                  <a:lnTo>
                    <a:pt x="1210" y="710"/>
                  </a:lnTo>
                  <a:lnTo>
                    <a:pt x="1212" y="684"/>
                  </a:lnTo>
                  <a:lnTo>
                    <a:pt x="1220" y="659"/>
                  </a:lnTo>
                  <a:lnTo>
                    <a:pt x="1231" y="636"/>
                  </a:lnTo>
                  <a:lnTo>
                    <a:pt x="1246" y="616"/>
                  </a:lnTo>
                  <a:lnTo>
                    <a:pt x="1264" y="598"/>
                  </a:lnTo>
                  <a:lnTo>
                    <a:pt x="1264" y="359"/>
                  </a:lnTo>
                  <a:lnTo>
                    <a:pt x="1086" y="359"/>
                  </a:lnTo>
                  <a:lnTo>
                    <a:pt x="1086" y="598"/>
                  </a:lnTo>
                  <a:lnTo>
                    <a:pt x="1105" y="616"/>
                  </a:lnTo>
                  <a:lnTo>
                    <a:pt x="1120" y="636"/>
                  </a:lnTo>
                  <a:lnTo>
                    <a:pt x="1131" y="659"/>
                  </a:lnTo>
                  <a:lnTo>
                    <a:pt x="1139" y="684"/>
                  </a:lnTo>
                  <a:lnTo>
                    <a:pt x="1141" y="710"/>
                  </a:lnTo>
                  <a:lnTo>
                    <a:pt x="1138" y="741"/>
                  </a:lnTo>
                  <a:lnTo>
                    <a:pt x="1128" y="768"/>
                  </a:lnTo>
                  <a:lnTo>
                    <a:pt x="1115" y="793"/>
                  </a:lnTo>
                  <a:lnTo>
                    <a:pt x="1097" y="815"/>
                  </a:lnTo>
                  <a:lnTo>
                    <a:pt x="1074" y="833"/>
                  </a:lnTo>
                  <a:lnTo>
                    <a:pt x="1048" y="846"/>
                  </a:lnTo>
                  <a:lnTo>
                    <a:pt x="1020" y="855"/>
                  </a:lnTo>
                  <a:lnTo>
                    <a:pt x="990" y="858"/>
                  </a:lnTo>
                  <a:lnTo>
                    <a:pt x="959" y="855"/>
                  </a:lnTo>
                  <a:lnTo>
                    <a:pt x="932" y="846"/>
                  </a:lnTo>
                  <a:lnTo>
                    <a:pt x="906" y="833"/>
                  </a:lnTo>
                  <a:lnTo>
                    <a:pt x="883" y="815"/>
                  </a:lnTo>
                  <a:lnTo>
                    <a:pt x="865" y="793"/>
                  </a:lnTo>
                  <a:lnTo>
                    <a:pt x="851" y="768"/>
                  </a:lnTo>
                  <a:lnTo>
                    <a:pt x="842" y="741"/>
                  </a:lnTo>
                  <a:lnTo>
                    <a:pt x="839" y="710"/>
                  </a:lnTo>
                  <a:lnTo>
                    <a:pt x="841" y="684"/>
                  </a:lnTo>
                  <a:lnTo>
                    <a:pt x="849" y="659"/>
                  </a:lnTo>
                  <a:lnTo>
                    <a:pt x="860" y="636"/>
                  </a:lnTo>
                  <a:lnTo>
                    <a:pt x="875" y="616"/>
                  </a:lnTo>
                  <a:lnTo>
                    <a:pt x="894" y="598"/>
                  </a:lnTo>
                  <a:lnTo>
                    <a:pt x="894" y="359"/>
                  </a:lnTo>
                  <a:lnTo>
                    <a:pt x="715" y="359"/>
                  </a:lnTo>
                  <a:lnTo>
                    <a:pt x="715" y="598"/>
                  </a:lnTo>
                  <a:lnTo>
                    <a:pt x="734" y="616"/>
                  </a:lnTo>
                  <a:lnTo>
                    <a:pt x="749" y="636"/>
                  </a:lnTo>
                  <a:lnTo>
                    <a:pt x="760" y="659"/>
                  </a:lnTo>
                  <a:lnTo>
                    <a:pt x="768" y="684"/>
                  </a:lnTo>
                  <a:lnTo>
                    <a:pt x="770" y="710"/>
                  </a:lnTo>
                  <a:lnTo>
                    <a:pt x="767" y="741"/>
                  </a:lnTo>
                  <a:lnTo>
                    <a:pt x="758" y="768"/>
                  </a:lnTo>
                  <a:lnTo>
                    <a:pt x="744" y="793"/>
                  </a:lnTo>
                  <a:lnTo>
                    <a:pt x="726" y="815"/>
                  </a:lnTo>
                  <a:lnTo>
                    <a:pt x="703" y="833"/>
                  </a:lnTo>
                  <a:lnTo>
                    <a:pt x="677" y="846"/>
                  </a:lnTo>
                  <a:lnTo>
                    <a:pt x="650" y="855"/>
                  </a:lnTo>
                  <a:lnTo>
                    <a:pt x="619" y="858"/>
                  </a:lnTo>
                  <a:lnTo>
                    <a:pt x="589" y="855"/>
                  </a:lnTo>
                  <a:lnTo>
                    <a:pt x="561" y="846"/>
                  </a:lnTo>
                  <a:lnTo>
                    <a:pt x="535" y="833"/>
                  </a:lnTo>
                  <a:lnTo>
                    <a:pt x="512" y="815"/>
                  </a:lnTo>
                  <a:lnTo>
                    <a:pt x="494" y="793"/>
                  </a:lnTo>
                  <a:lnTo>
                    <a:pt x="481" y="768"/>
                  </a:lnTo>
                  <a:lnTo>
                    <a:pt x="471" y="741"/>
                  </a:lnTo>
                  <a:lnTo>
                    <a:pt x="468" y="710"/>
                  </a:lnTo>
                  <a:lnTo>
                    <a:pt x="470" y="684"/>
                  </a:lnTo>
                  <a:lnTo>
                    <a:pt x="478" y="659"/>
                  </a:lnTo>
                  <a:lnTo>
                    <a:pt x="489" y="636"/>
                  </a:lnTo>
                  <a:lnTo>
                    <a:pt x="504" y="616"/>
                  </a:lnTo>
                  <a:lnTo>
                    <a:pt x="523" y="598"/>
                  </a:lnTo>
                  <a:lnTo>
                    <a:pt x="523" y="359"/>
                  </a:lnTo>
                  <a:lnTo>
                    <a:pt x="456" y="359"/>
                  </a:lnTo>
                  <a:close/>
                  <a:moveTo>
                    <a:pt x="2473" y="47"/>
                  </a:moveTo>
                  <a:lnTo>
                    <a:pt x="2457" y="51"/>
                  </a:lnTo>
                  <a:lnTo>
                    <a:pt x="2444" y="57"/>
                  </a:lnTo>
                  <a:lnTo>
                    <a:pt x="2434" y="68"/>
                  </a:lnTo>
                  <a:lnTo>
                    <a:pt x="2427" y="81"/>
                  </a:lnTo>
                  <a:lnTo>
                    <a:pt x="2425" y="96"/>
                  </a:lnTo>
                  <a:lnTo>
                    <a:pt x="2425" y="710"/>
                  </a:lnTo>
                  <a:lnTo>
                    <a:pt x="2427" y="726"/>
                  </a:lnTo>
                  <a:lnTo>
                    <a:pt x="2434" y="739"/>
                  </a:lnTo>
                  <a:lnTo>
                    <a:pt x="2444" y="749"/>
                  </a:lnTo>
                  <a:lnTo>
                    <a:pt x="2457" y="756"/>
                  </a:lnTo>
                  <a:lnTo>
                    <a:pt x="2473" y="758"/>
                  </a:lnTo>
                  <a:lnTo>
                    <a:pt x="2488" y="756"/>
                  </a:lnTo>
                  <a:lnTo>
                    <a:pt x="2502" y="749"/>
                  </a:lnTo>
                  <a:lnTo>
                    <a:pt x="2512" y="739"/>
                  </a:lnTo>
                  <a:lnTo>
                    <a:pt x="2519" y="726"/>
                  </a:lnTo>
                  <a:lnTo>
                    <a:pt x="2521" y="710"/>
                  </a:lnTo>
                  <a:lnTo>
                    <a:pt x="2521" y="96"/>
                  </a:lnTo>
                  <a:lnTo>
                    <a:pt x="2519" y="81"/>
                  </a:lnTo>
                  <a:lnTo>
                    <a:pt x="2512" y="68"/>
                  </a:lnTo>
                  <a:lnTo>
                    <a:pt x="2502" y="57"/>
                  </a:lnTo>
                  <a:lnTo>
                    <a:pt x="2488" y="51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1"/>
                  </a:lnTo>
                  <a:lnTo>
                    <a:pt x="2073" y="57"/>
                  </a:lnTo>
                  <a:lnTo>
                    <a:pt x="2063" y="68"/>
                  </a:lnTo>
                  <a:lnTo>
                    <a:pt x="2056" y="81"/>
                  </a:lnTo>
                  <a:lnTo>
                    <a:pt x="2054" y="96"/>
                  </a:lnTo>
                  <a:lnTo>
                    <a:pt x="2054" y="710"/>
                  </a:lnTo>
                  <a:lnTo>
                    <a:pt x="2056" y="726"/>
                  </a:lnTo>
                  <a:lnTo>
                    <a:pt x="2063" y="739"/>
                  </a:lnTo>
                  <a:lnTo>
                    <a:pt x="2073" y="749"/>
                  </a:lnTo>
                  <a:lnTo>
                    <a:pt x="2087" y="756"/>
                  </a:lnTo>
                  <a:lnTo>
                    <a:pt x="2102" y="758"/>
                  </a:lnTo>
                  <a:lnTo>
                    <a:pt x="2117" y="756"/>
                  </a:lnTo>
                  <a:lnTo>
                    <a:pt x="2131" y="749"/>
                  </a:lnTo>
                  <a:lnTo>
                    <a:pt x="2141" y="739"/>
                  </a:lnTo>
                  <a:lnTo>
                    <a:pt x="2148" y="726"/>
                  </a:lnTo>
                  <a:lnTo>
                    <a:pt x="2150" y="710"/>
                  </a:lnTo>
                  <a:lnTo>
                    <a:pt x="2150" y="96"/>
                  </a:lnTo>
                  <a:lnTo>
                    <a:pt x="2148" y="81"/>
                  </a:lnTo>
                  <a:lnTo>
                    <a:pt x="2141" y="68"/>
                  </a:lnTo>
                  <a:lnTo>
                    <a:pt x="2131" y="57"/>
                  </a:lnTo>
                  <a:lnTo>
                    <a:pt x="2117" y="51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1"/>
                  </a:lnTo>
                  <a:lnTo>
                    <a:pt x="1702" y="57"/>
                  </a:lnTo>
                  <a:lnTo>
                    <a:pt x="1692" y="68"/>
                  </a:lnTo>
                  <a:lnTo>
                    <a:pt x="1685" y="81"/>
                  </a:lnTo>
                  <a:lnTo>
                    <a:pt x="1683" y="96"/>
                  </a:lnTo>
                  <a:lnTo>
                    <a:pt x="1683" y="710"/>
                  </a:lnTo>
                  <a:lnTo>
                    <a:pt x="1685" y="726"/>
                  </a:lnTo>
                  <a:lnTo>
                    <a:pt x="1692" y="739"/>
                  </a:lnTo>
                  <a:lnTo>
                    <a:pt x="1702" y="749"/>
                  </a:lnTo>
                  <a:lnTo>
                    <a:pt x="1716" y="756"/>
                  </a:lnTo>
                  <a:lnTo>
                    <a:pt x="1731" y="758"/>
                  </a:lnTo>
                  <a:lnTo>
                    <a:pt x="1746" y="756"/>
                  </a:lnTo>
                  <a:lnTo>
                    <a:pt x="1760" y="749"/>
                  </a:lnTo>
                  <a:lnTo>
                    <a:pt x="1770" y="739"/>
                  </a:lnTo>
                  <a:lnTo>
                    <a:pt x="1777" y="726"/>
                  </a:lnTo>
                  <a:lnTo>
                    <a:pt x="1779" y="710"/>
                  </a:lnTo>
                  <a:lnTo>
                    <a:pt x="1779" y="96"/>
                  </a:lnTo>
                  <a:lnTo>
                    <a:pt x="1777" y="81"/>
                  </a:lnTo>
                  <a:lnTo>
                    <a:pt x="1770" y="68"/>
                  </a:lnTo>
                  <a:lnTo>
                    <a:pt x="1760" y="57"/>
                  </a:lnTo>
                  <a:lnTo>
                    <a:pt x="1746" y="51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1"/>
                  </a:lnTo>
                  <a:lnTo>
                    <a:pt x="1332" y="57"/>
                  </a:lnTo>
                  <a:lnTo>
                    <a:pt x="1322" y="68"/>
                  </a:lnTo>
                  <a:lnTo>
                    <a:pt x="1315" y="81"/>
                  </a:lnTo>
                  <a:lnTo>
                    <a:pt x="1313" y="96"/>
                  </a:lnTo>
                  <a:lnTo>
                    <a:pt x="1313" y="710"/>
                  </a:lnTo>
                  <a:lnTo>
                    <a:pt x="1315" y="726"/>
                  </a:lnTo>
                  <a:lnTo>
                    <a:pt x="1322" y="739"/>
                  </a:lnTo>
                  <a:lnTo>
                    <a:pt x="1332" y="749"/>
                  </a:lnTo>
                  <a:lnTo>
                    <a:pt x="1346" y="756"/>
                  </a:lnTo>
                  <a:lnTo>
                    <a:pt x="1361" y="758"/>
                  </a:lnTo>
                  <a:lnTo>
                    <a:pt x="1376" y="756"/>
                  </a:lnTo>
                  <a:lnTo>
                    <a:pt x="1389" y="749"/>
                  </a:lnTo>
                  <a:lnTo>
                    <a:pt x="1400" y="739"/>
                  </a:lnTo>
                  <a:lnTo>
                    <a:pt x="1406" y="726"/>
                  </a:lnTo>
                  <a:lnTo>
                    <a:pt x="1409" y="710"/>
                  </a:lnTo>
                  <a:lnTo>
                    <a:pt x="1409" y="96"/>
                  </a:lnTo>
                  <a:lnTo>
                    <a:pt x="1406" y="81"/>
                  </a:lnTo>
                  <a:lnTo>
                    <a:pt x="1400" y="68"/>
                  </a:lnTo>
                  <a:lnTo>
                    <a:pt x="1389" y="57"/>
                  </a:lnTo>
                  <a:lnTo>
                    <a:pt x="1376" y="51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1"/>
                  </a:lnTo>
                  <a:lnTo>
                    <a:pt x="961" y="57"/>
                  </a:lnTo>
                  <a:lnTo>
                    <a:pt x="951" y="68"/>
                  </a:lnTo>
                  <a:lnTo>
                    <a:pt x="944" y="81"/>
                  </a:lnTo>
                  <a:lnTo>
                    <a:pt x="942" y="96"/>
                  </a:lnTo>
                  <a:lnTo>
                    <a:pt x="942" y="710"/>
                  </a:lnTo>
                  <a:lnTo>
                    <a:pt x="944" y="726"/>
                  </a:lnTo>
                  <a:lnTo>
                    <a:pt x="951" y="739"/>
                  </a:lnTo>
                  <a:lnTo>
                    <a:pt x="961" y="749"/>
                  </a:lnTo>
                  <a:lnTo>
                    <a:pt x="975" y="756"/>
                  </a:lnTo>
                  <a:lnTo>
                    <a:pt x="990" y="758"/>
                  </a:lnTo>
                  <a:lnTo>
                    <a:pt x="1005" y="756"/>
                  </a:lnTo>
                  <a:lnTo>
                    <a:pt x="1019" y="749"/>
                  </a:lnTo>
                  <a:lnTo>
                    <a:pt x="1029" y="739"/>
                  </a:lnTo>
                  <a:lnTo>
                    <a:pt x="1036" y="726"/>
                  </a:lnTo>
                  <a:lnTo>
                    <a:pt x="1038" y="710"/>
                  </a:lnTo>
                  <a:lnTo>
                    <a:pt x="1038" y="96"/>
                  </a:lnTo>
                  <a:lnTo>
                    <a:pt x="1036" y="81"/>
                  </a:lnTo>
                  <a:lnTo>
                    <a:pt x="1029" y="68"/>
                  </a:lnTo>
                  <a:lnTo>
                    <a:pt x="1019" y="57"/>
                  </a:lnTo>
                  <a:lnTo>
                    <a:pt x="1005" y="51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1"/>
                  </a:lnTo>
                  <a:lnTo>
                    <a:pt x="590" y="57"/>
                  </a:lnTo>
                  <a:lnTo>
                    <a:pt x="580" y="68"/>
                  </a:lnTo>
                  <a:lnTo>
                    <a:pt x="573" y="81"/>
                  </a:lnTo>
                  <a:lnTo>
                    <a:pt x="571" y="96"/>
                  </a:lnTo>
                  <a:lnTo>
                    <a:pt x="571" y="710"/>
                  </a:lnTo>
                  <a:lnTo>
                    <a:pt x="573" y="726"/>
                  </a:lnTo>
                  <a:lnTo>
                    <a:pt x="580" y="739"/>
                  </a:lnTo>
                  <a:lnTo>
                    <a:pt x="590" y="749"/>
                  </a:lnTo>
                  <a:lnTo>
                    <a:pt x="604" y="756"/>
                  </a:lnTo>
                  <a:lnTo>
                    <a:pt x="619" y="758"/>
                  </a:lnTo>
                  <a:lnTo>
                    <a:pt x="634" y="756"/>
                  </a:lnTo>
                  <a:lnTo>
                    <a:pt x="648" y="749"/>
                  </a:lnTo>
                  <a:lnTo>
                    <a:pt x="658" y="739"/>
                  </a:lnTo>
                  <a:lnTo>
                    <a:pt x="665" y="726"/>
                  </a:lnTo>
                  <a:lnTo>
                    <a:pt x="667" y="710"/>
                  </a:lnTo>
                  <a:lnTo>
                    <a:pt x="667" y="96"/>
                  </a:lnTo>
                  <a:lnTo>
                    <a:pt x="665" y="81"/>
                  </a:lnTo>
                  <a:lnTo>
                    <a:pt x="658" y="68"/>
                  </a:lnTo>
                  <a:lnTo>
                    <a:pt x="648" y="57"/>
                  </a:lnTo>
                  <a:lnTo>
                    <a:pt x="634" y="51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4"/>
                  </a:lnTo>
                  <a:lnTo>
                    <a:pt x="713" y="74"/>
                  </a:lnTo>
                  <a:lnTo>
                    <a:pt x="715" y="96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6"/>
                  </a:lnTo>
                  <a:lnTo>
                    <a:pt x="896" y="74"/>
                  </a:lnTo>
                  <a:lnTo>
                    <a:pt x="903" y="54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4"/>
                  </a:lnTo>
                  <a:lnTo>
                    <a:pt x="1084" y="74"/>
                  </a:lnTo>
                  <a:lnTo>
                    <a:pt x="1086" y="96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6"/>
                  </a:lnTo>
                  <a:lnTo>
                    <a:pt x="1267" y="74"/>
                  </a:lnTo>
                  <a:lnTo>
                    <a:pt x="1274" y="54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4"/>
                  </a:lnTo>
                  <a:lnTo>
                    <a:pt x="1454" y="74"/>
                  </a:lnTo>
                  <a:lnTo>
                    <a:pt x="1457" y="96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6"/>
                  </a:lnTo>
                  <a:lnTo>
                    <a:pt x="1638" y="74"/>
                  </a:lnTo>
                  <a:lnTo>
                    <a:pt x="1645" y="54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4"/>
                  </a:lnTo>
                  <a:lnTo>
                    <a:pt x="1825" y="74"/>
                  </a:lnTo>
                  <a:lnTo>
                    <a:pt x="1827" y="96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6"/>
                  </a:lnTo>
                  <a:lnTo>
                    <a:pt x="2008" y="74"/>
                  </a:lnTo>
                  <a:lnTo>
                    <a:pt x="2015" y="54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4"/>
                  </a:lnTo>
                  <a:lnTo>
                    <a:pt x="2196" y="74"/>
                  </a:lnTo>
                  <a:lnTo>
                    <a:pt x="2198" y="96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6"/>
                  </a:lnTo>
                  <a:lnTo>
                    <a:pt x="2379" y="74"/>
                  </a:lnTo>
                  <a:lnTo>
                    <a:pt x="2386" y="54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4"/>
                  </a:lnTo>
                  <a:lnTo>
                    <a:pt x="2567" y="74"/>
                  </a:lnTo>
                  <a:lnTo>
                    <a:pt x="2569" y="96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30"/>
                  </a:lnTo>
                  <a:lnTo>
                    <a:pt x="2958" y="263"/>
                  </a:lnTo>
                  <a:lnTo>
                    <a:pt x="2991" y="299"/>
                  </a:lnTo>
                  <a:lnTo>
                    <a:pt x="3021" y="339"/>
                  </a:lnTo>
                  <a:lnTo>
                    <a:pt x="3046" y="383"/>
                  </a:lnTo>
                  <a:lnTo>
                    <a:pt x="3065" y="428"/>
                  </a:lnTo>
                  <a:lnTo>
                    <a:pt x="3080" y="476"/>
                  </a:lnTo>
                  <a:lnTo>
                    <a:pt x="3089" y="527"/>
                  </a:lnTo>
                  <a:lnTo>
                    <a:pt x="3092" y="579"/>
                  </a:lnTo>
                  <a:lnTo>
                    <a:pt x="3092" y="2718"/>
                  </a:lnTo>
                  <a:lnTo>
                    <a:pt x="3089" y="2770"/>
                  </a:lnTo>
                  <a:lnTo>
                    <a:pt x="3080" y="2821"/>
                  </a:lnTo>
                  <a:lnTo>
                    <a:pt x="3065" y="2869"/>
                  </a:lnTo>
                  <a:lnTo>
                    <a:pt x="3046" y="2915"/>
                  </a:lnTo>
                  <a:lnTo>
                    <a:pt x="3021" y="2958"/>
                  </a:lnTo>
                  <a:lnTo>
                    <a:pt x="2991" y="2998"/>
                  </a:lnTo>
                  <a:lnTo>
                    <a:pt x="2958" y="3034"/>
                  </a:lnTo>
                  <a:lnTo>
                    <a:pt x="2921" y="3068"/>
                  </a:lnTo>
                  <a:lnTo>
                    <a:pt x="2880" y="3097"/>
                  </a:lnTo>
                  <a:lnTo>
                    <a:pt x="2836" y="3121"/>
                  </a:lnTo>
                  <a:lnTo>
                    <a:pt x="2790" y="3140"/>
                  </a:lnTo>
                  <a:lnTo>
                    <a:pt x="2739" y="3154"/>
                  </a:lnTo>
                  <a:lnTo>
                    <a:pt x="2688" y="3163"/>
                  </a:lnTo>
                  <a:lnTo>
                    <a:pt x="2636" y="3166"/>
                  </a:lnTo>
                  <a:lnTo>
                    <a:pt x="456" y="3166"/>
                  </a:lnTo>
                  <a:lnTo>
                    <a:pt x="404" y="3163"/>
                  </a:lnTo>
                  <a:lnTo>
                    <a:pt x="352" y="3154"/>
                  </a:lnTo>
                  <a:lnTo>
                    <a:pt x="302" y="3140"/>
                  </a:lnTo>
                  <a:lnTo>
                    <a:pt x="256" y="3121"/>
                  </a:lnTo>
                  <a:lnTo>
                    <a:pt x="212" y="3097"/>
                  </a:lnTo>
                  <a:lnTo>
                    <a:pt x="171" y="3068"/>
                  </a:lnTo>
                  <a:lnTo>
                    <a:pt x="133" y="3034"/>
                  </a:lnTo>
                  <a:lnTo>
                    <a:pt x="100" y="2998"/>
                  </a:lnTo>
                  <a:lnTo>
                    <a:pt x="71" y="2958"/>
                  </a:lnTo>
                  <a:lnTo>
                    <a:pt x="46" y="2915"/>
                  </a:lnTo>
                  <a:lnTo>
                    <a:pt x="27" y="2869"/>
                  </a:lnTo>
                  <a:lnTo>
                    <a:pt x="12" y="2821"/>
                  </a:lnTo>
                  <a:lnTo>
                    <a:pt x="3" y="2770"/>
                  </a:lnTo>
                  <a:lnTo>
                    <a:pt x="0" y="2718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0" y="299"/>
                  </a:lnTo>
                  <a:lnTo>
                    <a:pt x="133" y="263"/>
                  </a:lnTo>
                  <a:lnTo>
                    <a:pt x="171" y="230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6"/>
                  </a:lnTo>
                  <a:lnTo>
                    <a:pt x="525" y="74"/>
                  </a:lnTo>
                  <a:lnTo>
                    <a:pt x="532" y="54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1636382" y="1943270"/>
            <a:ext cx="490538" cy="501650"/>
            <a:chOff x="1627188" y="1936750"/>
            <a:chExt cx="4905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36"/>
            <p:cNvSpPr>
              <a:spLocks/>
            </p:cNvSpPr>
            <p:nvPr/>
          </p:nvSpPr>
          <p:spPr bwMode="auto">
            <a:xfrm>
              <a:off x="1627188" y="2371725"/>
              <a:ext cx="490538" cy="66675"/>
            </a:xfrm>
            <a:custGeom>
              <a:avLst/>
              <a:gdLst>
                <a:gd name="T0" fmla="*/ 0 w 3086"/>
                <a:gd name="T1" fmla="*/ 0 h 423"/>
                <a:gd name="T2" fmla="*/ 32 w 3086"/>
                <a:gd name="T3" fmla="*/ 41 h 423"/>
                <a:gd name="T4" fmla="*/ 67 w 3086"/>
                <a:gd name="T5" fmla="*/ 78 h 423"/>
                <a:gd name="T6" fmla="*/ 106 w 3086"/>
                <a:gd name="T7" fmla="*/ 112 h 423"/>
                <a:gd name="T8" fmla="*/ 149 w 3086"/>
                <a:gd name="T9" fmla="*/ 144 h 423"/>
                <a:gd name="T10" fmla="*/ 194 w 3086"/>
                <a:gd name="T11" fmla="*/ 170 h 423"/>
                <a:gd name="T12" fmla="*/ 241 w 3086"/>
                <a:gd name="T13" fmla="*/ 192 h 423"/>
                <a:gd name="T14" fmla="*/ 291 w 3086"/>
                <a:gd name="T15" fmla="*/ 210 h 423"/>
                <a:gd name="T16" fmla="*/ 343 w 3086"/>
                <a:gd name="T17" fmla="*/ 223 h 423"/>
                <a:gd name="T18" fmla="*/ 398 w 3086"/>
                <a:gd name="T19" fmla="*/ 231 h 423"/>
                <a:gd name="T20" fmla="*/ 453 w 3086"/>
                <a:gd name="T21" fmla="*/ 234 h 423"/>
                <a:gd name="T22" fmla="*/ 2633 w 3086"/>
                <a:gd name="T23" fmla="*/ 234 h 423"/>
                <a:gd name="T24" fmla="*/ 2688 w 3086"/>
                <a:gd name="T25" fmla="*/ 231 h 423"/>
                <a:gd name="T26" fmla="*/ 2742 w 3086"/>
                <a:gd name="T27" fmla="*/ 223 h 423"/>
                <a:gd name="T28" fmla="*/ 2795 w 3086"/>
                <a:gd name="T29" fmla="*/ 210 h 423"/>
                <a:gd name="T30" fmla="*/ 2844 w 3086"/>
                <a:gd name="T31" fmla="*/ 192 h 423"/>
                <a:gd name="T32" fmla="*/ 2892 w 3086"/>
                <a:gd name="T33" fmla="*/ 170 h 423"/>
                <a:gd name="T34" fmla="*/ 2937 w 3086"/>
                <a:gd name="T35" fmla="*/ 144 h 423"/>
                <a:gd name="T36" fmla="*/ 2979 w 3086"/>
                <a:gd name="T37" fmla="*/ 112 h 423"/>
                <a:gd name="T38" fmla="*/ 3018 w 3086"/>
                <a:gd name="T39" fmla="*/ 78 h 423"/>
                <a:gd name="T40" fmla="*/ 3054 w 3086"/>
                <a:gd name="T41" fmla="*/ 41 h 423"/>
                <a:gd name="T42" fmla="*/ 3086 w 3086"/>
                <a:gd name="T43" fmla="*/ 0 h 423"/>
                <a:gd name="T44" fmla="*/ 3081 w 3086"/>
                <a:gd name="T45" fmla="*/ 50 h 423"/>
                <a:gd name="T46" fmla="*/ 3069 w 3086"/>
                <a:gd name="T47" fmla="*/ 97 h 423"/>
                <a:gd name="T48" fmla="*/ 3054 w 3086"/>
                <a:gd name="T49" fmla="*/ 144 h 423"/>
                <a:gd name="T50" fmla="*/ 3032 w 3086"/>
                <a:gd name="T51" fmla="*/ 187 h 423"/>
                <a:gd name="T52" fmla="*/ 3008 w 3086"/>
                <a:gd name="T53" fmla="*/ 227 h 423"/>
                <a:gd name="T54" fmla="*/ 2978 w 3086"/>
                <a:gd name="T55" fmla="*/ 265 h 423"/>
                <a:gd name="T56" fmla="*/ 2945 w 3086"/>
                <a:gd name="T57" fmla="*/ 300 h 423"/>
                <a:gd name="T58" fmla="*/ 2908 w 3086"/>
                <a:gd name="T59" fmla="*/ 331 h 423"/>
                <a:gd name="T60" fmla="*/ 2869 w 3086"/>
                <a:gd name="T61" fmla="*/ 358 h 423"/>
                <a:gd name="T62" fmla="*/ 2826 w 3086"/>
                <a:gd name="T63" fmla="*/ 381 h 423"/>
                <a:gd name="T64" fmla="*/ 2781 w 3086"/>
                <a:gd name="T65" fmla="*/ 399 h 423"/>
                <a:gd name="T66" fmla="*/ 2733 w 3086"/>
                <a:gd name="T67" fmla="*/ 412 h 423"/>
                <a:gd name="T68" fmla="*/ 2684 w 3086"/>
                <a:gd name="T69" fmla="*/ 420 h 423"/>
                <a:gd name="T70" fmla="*/ 2633 w 3086"/>
                <a:gd name="T71" fmla="*/ 423 h 423"/>
                <a:gd name="T72" fmla="*/ 453 w 3086"/>
                <a:gd name="T73" fmla="*/ 423 h 423"/>
                <a:gd name="T74" fmla="*/ 402 w 3086"/>
                <a:gd name="T75" fmla="*/ 420 h 423"/>
                <a:gd name="T76" fmla="*/ 353 w 3086"/>
                <a:gd name="T77" fmla="*/ 412 h 423"/>
                <a:gd name="T78" fmla="*/ 305 w 3086"/>
                <a:gd name="T79" fmla="*/ 399 h 423"/>
                <a:gd name="T80" fmla="*/ 259 w 3086"/>
                <a:gd name="T81" fmla="*/ 381 h 423"/>
                <a:gd name="T82" fmla="*/ 217 w 3086"/>
                <a:gd name="T83" fmla="*/ 358 h 423"/>
                <a:gd name="T84" fmla="*/ 177 w 3086"/>
                <a:gd name="T85" fmla="*/ 331 h 423"/>
                <a:gd name="T86" fmla="*/ 140 w 3086"/>
                <a:gd name="T87" fmla="*/ 300 h 423"/>
                <a:gd name="T88" fmla="*/ 108 w 3086"/>
                <a:gd name="T89" fmla="*/ 265 h 423"/>
                <a:gd name="T90" fmla="*/ 78 w 3086"/>
                <a:gd name="T91" fmla="*/ 227 h 423"/>
                <a:gd name="T92" fmla="*/ 53 w 3086"/>
                <a:gd name="T93" fmla="*/ 187 h 423"/>
                <a:gd name="T94" fmla="*/ 32 w 3086"/>
                <a:gd name="T95" fmla="*/ 144 h 423"/>
                <a:gd name="T96" fmla="*/ 16 w 3086"/>
                <a:gd name="T97" fmla="*/ 97 h 423"/>
                <a:gd name="T98" fmla="*/ 5 w 3086"/>
                <a:gd name="T99" fmla="*/ 50 h 423"/>
                <a:gd name="T100" fmla="*/ 0 w 3086"/>
                <a:gd name="T10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86" h="423">
                  <a:moveTo>
                    <a:pt x="0" y="0"/>
                  </a:moveTo>
                  <a:lnTo>
                    <a:pt x="32" y="41"/>
                  </a:lnTo>
                  <a:lnTo>
                    <a:pt x="67" y="78"/>
                  </a:lnTo>
                  <a:lnTo>
                    <a:pt x="106" y="112"/>
                  </a:lnTo>
                  <a:lnTo>
                    <a:pt x="149" y="144"/>
                  </a:lnTo>
                  <a:lnTo>
                    <a:pt x="194" y="170"/>
                  </a:lnTo>
                  <a:lnTo>
                    <a:pt x="241" y="192"/>
                  </a:lnTo>
                  <a:lnTo>
                    <a:pt x="291" y="210"/>
                  </a:lnTo>
                  <a:lnTo>
                    <a:pt x="343" y="223"/>
                  </a:lnTo>
                  <a:lnTo>
                    <a:pt x="398" y="231"/>
                  </a:lnTo>
                  <a:lnTo>
                    <a:pt x="453" y="234"/>
                  </a:lnTo>
                  <a:lnTo>
                    <a:pt x="2633" y="234"/>
                  </a:lnTo>
                  <a:lnTo>
                    <a:pt x="2688" y="231"/>
                  </a:lnTo>
                  <a:lnTo>
                    <a:pt x="2742" y="223"/>
                  </a:lnTo>
                  <a:lnTo>
                    <a:pt x="2795" y="210"/>
                  </a:lnTo>
                  <a:lnTo>
                    <a:pt x="2844" y="192"/>
                  </a:lnTo>
                  <a:lnTo>
                    <a:pt x="2892" y="170"/>
                  </a:lnTo>
                  <a:lnTo>
                    <a:pt x="2937" y="144"/>
                  </a:lnTo>
                  <a:lnTo>
                    <a:pt x="2979" y="112"/>
                  </a:lnTo>
                  <a:lnTo>
                    <a:pt x="3018" y="78"/>
                  </a:lnTo>
                  <a:lnTo>
                    <a:pt x="3054" y="41"/>
                  </a:lnTo>
                  <a:lnTo>
                    <a:pt x="3086" y="0"/>
                  </a:lnTo>
                  <a:lnTo>
                    <a:pt x="3081" y="50"/>
                  </a:lnTo>
                  <a:lnTo>
                    <a:pt x="3069" y="97"/>
                  </a:lnTo>
                  <a:lnTo>
                    <a:pt x="3054" y="144"/>
                  </a:lnTo>
                  <a:lnTo>
                    <a:pt x="3032" y="187"/>
                  </a:lnTo>
                  <a:lnTo>
                    <a:pt x="3008" y="227"/>
                  </a:lnTo>
                  <a:lnTo>
                    <a:pt x="2978" y="265"/>
                  </a:lnTo>
                  <a:lnTo>
                    <a:pt x="2945" y="300"/>
                  </a:lnTo>
                  <a:lnTo>
                    <a:pt x="2908" y="331"/>
                  </a:lnTo>
                  <a:lnTo>
                    <a:pt x="2869" y="358"/>
                  </a:lnTo>
                  <a:lnTo>
                    <a:pt x="2826" y="381"/>
                  </a:lnTo>
                  <a:lnTo>
                    <a:pt x="2781" y="399"/>
                  </a:lnTo>
                  <a:lnTo>
                    <a:pt x="2733" y="412"/>
                  </a:lnTo>
                  <a:lnTo>
                    <a:pt x="2684" y="420"/>
                  </a:lnTo>
                  <a:lnTo>
                    <a:pt x="2633" y="423"/>
                  </a:lnTo>
                  <a:lnTo>
                    <a:pt x="453" y="423"/>
                  </a:lnTo>
                  <a:lnTo>
                    <a:pt x="402" y="420"/>
                  </a:lnTo>
                  <a:lnTo>
                    <a:pt x="353" y="412"/>
                  </a:lnTo>
                  <a:lnTo>
                    <a:pt x="305" y="399"/>
                  </a:lnTo>
                  <a:lnTo>
                    <a:pt x="259" y="381"/>
                  </a:lnTo>
                  <a:lnTo>
                    <a:pt x="217" y="358"/>
                  </a:lnTo>
                  <a:lnTo>
                    <a:pt x="177" y="331"/>
                  </a:lnTo>
                  <a:lnTo>
                    <a:pt x="140" y="300"/>
                  </a:lnTo>
                  <a:lnTo>
                    <a:pt x="108" y="265"/>
                  </a:lnTo>
                  <a:lnTo>
                    <a:pt x="78" y="227"/>
                  </a:lnTo>
                  <a:lnTo>
                    <a:pt x="53" y="187"/>
                  </a:lnTo>
                  <a:lnTo>
                    <a:pt x="32" y="144"/>
                  </a:lnTo>
                  <a:lnTo>
                    <a:pt x="16" y="97"/>
                  </a:lnTo>
                  <a:lnTo>
                    <a:pt x="5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37"/>
            <p:cNvSpPr>
              <a:spLocks noEditPoints="1"/>
            </p:cNvSpPr>
            <p:nvPr/>
          </p:nvSpPr>
          <p:spPr bwMode="auto">
            <a:xfrm>
              <a:off x="1627188" y="1936750"/>
              <a:ext cx="490538" cy="457200"/>
            </a:xfrm>
            <a:custGeom>
              <a:avLst/>
              <a:gdLst>
                <a:gd name="T0" fmla="*/ 244 w 3092"/>
                <a:gd name="T1" fmla="*/ 510 h 2882"/>
                <a:gd name="T2" fmla="*/ 324 w 3092"/>
                <a:gd name="T3" fmla="*/ 2611 h 2882"/>
                <a:gd name="T4" fmla="*/ 2767 w 3092"/>
                <a:gd name="T5" fmla="*/ 2611 h 2882"/>
                <a:gd name="T6" fmla="*/ 2856 w 3092"/>
                <a:gd name="T7" fmla="*/ 543 h 2882"/>
                <a:gd name="T8" fmla="*/ 2636 w 3092"/>
                <a:gd name="T9" fmla="*/ 359 h 2882"/>
                <a:gd name="T10" fmla="*/ 2612 w 3092"/>
                <a:gd name="T11" fmla="*/ 768 h 2882"/>
                <a:gd name="T12" fmla="*/ 2389 w 3092"/>
                <a:gd name="T13" fmla="*/ 833 h 2882"/>
                <a:gd name="T14" fmla="*/ 2358 w 3092"/>
                <a:gd name="T15" fmla="*/ 616 h 2882"/>
                <a:gd name="T16" fmla="*/ 2253 w 3092"/>
                <a:gd name="T17" fmla="*/ 710 h 2882"/>
                <a:gd name="T18" fmla="*/ 2072 w 3092"/>
                <a:gd name="T19" fmla="*/ 855 h 2882"/>
                <a:gd name="T20" fmla="*/ 1960 w 3092"/>
                <a:gd name="T21" fmla="*/ 659 h 2882"/>
                <a:gd name="T22" fmla="*/ 1872 w 3092"/>
                <a:gd name="T23" fmla="*/ 659 h 2882"/>
                <a:gd name="T24" fmla="*/ 1762 w 3092"/>
                <a:gd name="T25" fmla="*/ 855 h 2882"/>
                <a:gd name="T26" fmla="*/ 1581 w 3092"/>
                <a:gd name="T27" fmla="*/ 710 h 2882"/>
                <a:gd name="T28" fmla="*/ 1476 w 3092"/>
                <a:gd name="T29" fmla="*/ 616 h 2882"/>
                <a:gd name="T30" fmla="*/ 1445 w 3092"/>
                <a:gd name="T31" fmla="*/ 833 h 2882"/>
                <a:gd name="T32" fmla="*/ 1222 w 3092"/>
                <a:gd name="T33" fmla="*/ 768 h 2882"/>
                <a:gd name="T34" fmla="*/ 1086 w 3092"/>
                <a:gd name="T35" fmla="*/ 359 h 2882"/>
                <a:gd name="T36" fmla="*/ 1115 w 3092"/>
                <a:gd name="T37" fmla="*/ 793 h 2882"/>
                <a:gd name="T38" fmla="*/ 883 w 3092"/>
                <a:gd name="T39" fmla="*/ 815 h 2882"/>
                <a:gd name="T40" fmla="*/ 894 w 3092"/>
                <a:gd name="T41" fmla="*/ 598 h 2882"/>
                <a:gd name="T42" fmla="*/ 767 w 3092"/>
                <a:gd name="T43" fmla="*/ 741 h 2882"/>
                <a:gd name="T44" fmla="*/ 561 w 3092"/>
                <a:gd name="T45" fmla="*/ 846 h 2882"/>
                <a:gd name="T46" fmla="*/ 489 w 3092"/>
                <a:gd name="T47" fmla="*/ 636 h 2882"/>
                <a:gd name="T48" fmla="*/ 2427 w 3092"/>
                <a:gd name="T49" fmla="*/ 81 h 2882"/>
                <a:gd name="T50" fmla="*/ 2502 w 3092"/>
                <a:gd name="T51" fmla="*/ 749 h 2882"/>
                <a:gd name="T52" fmla="*/ 2473 w 3092"/>
                <a:gd name="T53" fmla="*/ 47 h 2882"/>
                <a:gd name="T54" fmla="*/ 2063 w 3092"/>
                <a:gd name="T55" fmla="*/ 739 h 2882"/>
                <a:gd name="T56" fmla="*/ 2150 w 3092"/>
                <a:gd name="T57" fmla="*/ 96 h 2882"/>
                <a:gd name="T58" fmla="*/ 1692 w 3092"/>
                <a:gd name="T59" fmla="*/ 68 h 2882"/>
                <a:gd name="T60" fmla="*/ 1746 w 3092"/>
                <a:gd name="T61" fmla="*/ 756 h 2882"/>
                <a:gd name="T62" fmla="*/ 1746 w 3092"/>
                <a:gd name="T63" fmla="*/ 51 h 2882"/>
                <a:gd name="T64" fmla="*/ 1315 w 3092"/>
                <a:gd name="T65" fmla="*/ 726 h 2882"/>
                <a:gd name="T66" fmla="*/ 1409 w 3092"/>
                <a:gd name="T67" fmla="*/ 710 h 2882"/>
                <a:gd name="T68" fmla="*/ 961 w 3092"/>
                <a:gd name="T69" fmla="*/ 57 h 2882"/>
                <a:gd name="T70" fmla="*/ 990 w 3092"/>
                <a:gd name="T71" fmla="*/ 758 h 2882"/>
                <a:gd name="T72" fmla="*/ 1019 w 3092"/>
                <a:gd name="T73" fmla="*/ 57 h 2882"/>
                <a:gd name="T74" fmla="*/ 571 w 3092"/>
                <a:gd name="T75" fmla="*/ 710 h 2882"/>
                <a:gd name="T76" fmla="*/ 665 w 3092"/>
                <a:gd name="T77" fmla="*/ 726 h 2882"/>
                <a:gd name="T78" fmla="*/ 641 w 3092"/>
                <a:gd name="T79" fmla="*/ 3 h 2882"/>
                <a:gd name="T80" fmla="*/ 893 w 3092"/>
                <a:gd name="T81" fmla="*/ 96 h 2882"/>
                <a:gd name="T82" fmla="*/ 1032 w 3092"/>
                <a:gd name="T83" fmla="*/ 10 h 2882"/>
                <a:gd name="T84" fmla="*/ 1267 w 3092"/>
                <a:gd name="T85" fmla="*/ 74 h 2882"/>
                <a:gd name="T86" fmla="*/ 1421 w 3092"/>
                <a:gd name="T87" fmla="*/ 21 h 2882"/>
                <a:gd name="T88" fmla="*/ 1645 w 3092"/>
                <a:gd name="T89" fmla="*/ 54 h 2882"/>
                <a:gd name="T90" fmla="*/ 1807 w 3092"/>
                <a:gd name="T91" fmla="*/ 36 h 2882"/>
                <a:gd name="T92" fmla="*/ 2026 w 3092"/>
                <a:gd name="T93" fmla="*/ 36 h 2882"/>
                <a:gd name="T94" fmla="*/ 2189 w 3092"/>
                <a:gd name="T95" fmla="*/ 54 h 2882"/>
                <a:gd name="T96" fmla="*/ 2412 w 3092"/>
                <a:gd name="T97" fmla="*/ 21 h 2882"/>
                <a:gd name="T98" fmla="*/ 2567 w 3092"/>
                <a:gd name="T99" fmla="*/ 74 h 2882"/>
                <a:gd name="T100" fmla="*/ 2921 w 3092"/>
                <a:gd name="T101" fmla="*/ 230 h 2882"/>
                <a:gd name="T102" fmla="*/ 3092 w 3092"/>
                <a:gd name="T103" fmla="*/ 2434 h 2882"/>
                <a:gd name="T104" fmla="*/ 2880 w 3092"/>
                <a:gd name="T105" fmla="*/ 2812 h 2882"/>
                <a:gd name="T106" fmla="*/ 302 w 3092"/>
                <a:gd name="T107" fmla="*/ 2855 h 2882"/>
                <a:gd name="T108" fmla="*/ 12 w 3092"/>
                <a:gd name="T109" fmla="*/ 2536 h 2882"/>
                <a:gd name="T110" fmla="*/ 100 w 3092"/>
                <a:gd name="T111" fmla="*/ 299 h 2882"/>
                <a:gd name="T112" fmla="*/ 522 w 3092"/>
                <a:gd name="T113" fmla="*/ 131 h 2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2882">
                  <a:moveTo>
                    <a:pt x="456" y="359"/>
                  </a:moveTo>
                  <a:lnTo>
                    <a:pt x="420" y="362"/>
                  </a:lnTo>
                  <a:lnTo>
                    <a:pt x="385" y="370"/>
                  </a:lnTo>
                  <a:lnTo>
                    <a:pt x="354" y="385"/>
                  </a:lnTo>
                  <a:lnTo>
                    <a:pt x="324" y="402"/>
                  </a:lnTo>
                  <a:lnTo>
                    <a:pt x="298" y="424"/>
                  </a:lnTo>
                  <a:lnTo>
                    <a:pt x="276" y="450"/>
                  </a:lnTo>
                  <a:lnTo>
                    <a:pt x="257" y="478"/>
                  </a:lnTo>
                  <a:lnTo>
                    <a:pt x="244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434"/>
                  </a:lnTo>
                  <a:lnTo>
                    <a:pt x="236" y="2469"/>
                  </a:lnTo>
                  <a:lnTo>
                    <a:pt x="244" y="2503"/>
                  </a:lnTo>
                  <a:lnTo>
                    <a:pt x="257" y="2534"/>
                  </a:lnTo>
                  <a:lnTo>
                    <a:pt x="276" y="2563"/>
                  </a:lnTo>
                  <a:lnTo>
                    <a:pt x="298" y="2589"/>
                  </a:lnTo>
                  <a:lnTo>
                    <a:pt x="324" y="2611"/>
                  </a:lnTo>
                  <a:lnTo>
                    <a:pt x="354" y="2629"/>
                  </a:lnTo>
                  <a:lnTo>
                    <a:pt x="385" y="2642"/>
                  </a:lnTo>
                  <a:lnTo>
                    <a:pt x="420" y="2650"/>
                  </a:lnTo>
                  <a:lnTo>
                    <a:pt x="456" y="2653"/>
                  </a:lnTo>
                  <a:lnTo>
                    <a:pt x="2636" y="2653"/>
                  </a:lnTo>
                  <a:lnTo>
                    <a:pt x="2672" y="2650"/>
                  </a:lnTo>
                  <a:lnTo>
                    <a:pt x="2705" y="2642"/>
                  </a:lnTo>
                  <a:lnTo>
                    <a:pt x="2738" y="2629"/>
                  </a:lnTo>
                  <a:lnTo>
                    <a:pt x="2767" y="2611"/>
                  </a:lnTo>
                  <a:lnTo>
                    <a:pt x="2794" y="2589"/>
                  </a:lnTo>
                  <a:lnTo>
                    <a:pt x="2816" y="2563"/>
                  </a:lnTo>
                  <a:lnTo>
                    <a:pt x="2834" y="2534"/>
                  </a:lnTo>
                  <a:lnTo>
                    <a:pt x="2848" y="2503"/>
                  </a:lnTo>
                  <a:lnTo>
                    <a:pt x="2856" y="2469"/>
                  </a:lnTo>
                  <a:lnTo>
                    <a:pt x="2859" y="2434"/>
                  </a:lnTo>
                  <a:lnTo>
                    <a:pt x="2859" y="2434"/>
                  </a:lnTo>
                  <a:lnTo>
                    <a:pt x="2859" y="579"/>
                  </a:lnTo>
                  <a:lnTo>
                    <a:pt x="2856" y="543"/>
                  </a:lnTo>
                  <a:lnTo>
                    <a:pt x="2848" y="510"/>
                  </a:lnTo>
                  <a:lnTo>
                    <a:pt x="2835" y="478"/>
                  </a:lnTo>
                  <a:lnTo>
                    <a:pt x="2816" y="450"/>
                  </a:lnTo>
                  <a:lnTo>
                    <a:pt x="2794" y="424"/>
                  </a:lnTo>
                  <a:lnTo>
                    <a:pt x="2768" y="402"/>
                  </a:lnTo>
                  <a:lnTo>
                    <a:pt x="2738" y="385"/>
                  </a:lnTo>
                  <a:lnTo>
                    <a:pt x="2707" y="370"/>
                  </a:lnTo>
                  <a:lnTo>
                    <a:pt x="2672" y="362"/>
                  </a:lnTo>
                  <a:lnTo>
                    <a:pt x="2636" y="359"/>
                  </a:lnTo>
                  <a:lnTo>
                    <a:pt x="2569" y="359"/>
                  </a:lnTo>
                  <a:lnTo>
                    <a:pt x="2569" y="598"/>
                  </a:lnTo>
                  <a:lnTo>
                    <a:pt x="2588" y="616"/>
                  </a:lnTo>
                  <a:lnTo>
                    <a:pt x="2603" y="636"/>
                  </a:lnTo>
                  <a:lnTo>
                    <a:pt x="2614" y="659"/>
                  </a:lnTo>
                  <a:lnTo>
                    <a:pt x="2621" y="684"/>
                  </a:lnTo>
                  <a:lnTo>
                    <a:pt x="2623" y="710"/>
                  </a:lnTo>
                  <a:lnTo>
                    <a:pt x="2620" y="741"/>
                  </a:lnTo>
                  <a:lnTo>
                    <a:pt x="2612" y="768"/>
                  </a:lnTo>
                  <a:lnTo>
                    <a:pt x="2598" y="793"/>
                  </a:lnTo>
                  <a:lnTo>
                    <a:pt x="2579" y="815"/>
                  </a:lnTo>
                  <a:lnTo>
                    <a:pt x="2557" y="833"/>
                  </a:lnTo>
                  <a:lnTo>
                    <a:pt x="2531" y="846"/>
                  </a:lnTo>
                  <a:lnTo>
                    <a:pt x="2504" y="855"/>
                  </a:lnTo>
                  <a:lnTo>
                    <a:pt x="2473" y="858"/>
                  </a:lnTo>
                  <a:lnTo>
                    <a:pt x="2442" y="855"/>
                  </a:lnTo>
                  <a:lnTo>
                    <a:pt x="2414" y="846"/>
                  </a:lnTo>
                  <a:lnTo>
                    <a:pt x="2389" y="833"/>
                  </a:lnTo>
                  <a:lnTo>
                    <a:pt x="2366" y="815"/>
                  </a:lnTo>
                  <a:lnTo>
                    <a:pt x="2348" y="793"/>
                  </a:lnTo>
                  <a:lnTo>
                    <a:pt x="2333" y="768"/>
                  </a:lnTo>
                  <a:lnTo>
                    <a:pt x="2325" y="741"/>
                  </a:lnTo>
                  <a:lnTo>
                    <a:pt x="2322" y="710"/>
                  </a:lnTo>
                  <a:lnTo>
                    <a:pt x="2324" y="684"/>
                  </a:lnTo>
                  <a:lnTo>
                    <a:pt x="2331" y="659"/>
                  </a:lnTo>
                  <a:lnTo>
                    <a:pt x="2343" y="636"/>
                  </a:lnTo>
                  <a:lnTo>
                    <a:pt x="2358" y="616"/>
                  </a:lnTo>
                  <a:lnTo>
                    <a:pt x="2377" y="598"/>
                  </a:lnTo>
                  <a:lnTo>
                    <a:pt x="2377" y="359"/>
                  </a:lnTo>
                  <a:lnTo>
                    <a:pt x="2199" y="359"/>
                  </a:lnTo>
                  <a:lnTo>
                    <a:pt x="2199" y="598"/>
                  </a:lnTo>
                  <a:lnTo>
                    <a:pt x="2217" y="616"/>
                  </a:lnTo>
                  <a:lnTo>
                    <a:pt x="2232" y="636"/>
                  </a:lnTo>
                  <a:lnTo>
                    <a:pt x="2243" y="659"/>
                  </a:lnTo>
                  <a:lnTo>
                    <a:pt x="2250" y="684"/>
                  </a:lnTo>
                  <a:lnTo>
                    <a:pt x="2253" y="710"/>
                  </a:lnTo>
                  <a:lnTo>
                    <a:pt x="2249" y="741"/>
                  </a:lnTo>
                  <a:lnTo>
                    <a:pt x="2241" y="768"/>
                  </a:lnTo>
                  <a:lnTo>
                    <a:pt x="2227" y="793"/>
                  </a:lnTo>
                  <a:lnTo>
                    <a:pt x="2208" y="815"/>
                  </a:lnTo>
                  <a:lnTo>
                    <a:pt x="2186" y="833"/>
                  </a:lnTo>
                  <a:lnTo>
                    <a:pt x="2160" y="846"/>
                  </a:lnTo>
                  <a:lnTo>
                    <a:pt x="2133" y="855"/>
                  </a:lnTo>
                  <a:lnTo>
                    <a:pt x="2102" y="858"/>
                  </a:lnTo>
                  <a:lnTo>
                    <a:pt x="2072" y="855"/>
                  </a:lnTo>
                  <a:lnTo>
                    <a:pt x="2043" y="846"/>
                  </a:lnTo>
                  <a:lnTo>
                    <a:pt x="2018" y="833"/>
                  </a:lnTo>
                  <a:lnTo>
                    <a:pt x="1995" y="815"/>
                  </a:lnTo>
                  <a:lnTo>
                    <a:pt x="1977" y="793"/>
                  </a:lnTo>
                  <a:lnTo>
                    <a:pt x="1964" y="768"/>
                  </a:lnTo>
                  <a:lnTo>
                    <a:pt x="1954" y="741"/>
                  </a:lnTo>
                  <a:lnTo>
                    <a:pt x="1951" y="710"/>
                  </a:lnTo>
                  <a:lnTo>
                    <a:pt x="1953" y="684"/>
                  </a:lnTo>
                  <a:lnTo>
                    <a:pt x="1960" y="659"/>
                  </a:lnTo>
                  <a:lnTo>
                    <a:pt x="1973" y="636"/>
                  </a:lnTo>
                  <a:lnTo>
                    <a:pt x="1987" y="616"/>
                  </a:lnTo>
                  <a:lnTo>
                    <a:pt x="2006" y="598"/>
                  </a:lnTo>
                  <a:lnTo>
                    <a:pt x="2006" y="359"/>
                  </a:lnTo>
                  <a:lnTo>
                    <a:pt x="1828" y="359"/>
                  </a:lnTo>
                  <a:lnTo>
                    <a:pt x="1828" y="598"/>
                  </a:lnTo>
                  <a:lnTo>
                    <a:pt x="1847" y="616"/>
                  </a:lnTo>
                  <a:lnTo>
                    <a:pt x="1861" y="636"/>
                  </a:lnTo>
                  <a:lnTo>
                    <a:pt x="1872" y="659"/>
                  </a:lnTo>
                  <a:lnTo>
                    <a:pt x="1879" y="684"/>
                  </a:lnTo>
                  <a:lnTo>
                    <a:pt x="1883" y="710"/>
                  </a:lnTo>
                  <a:lnTo>
                    <a:pt x="1879" y="741"/>
                  </a:lnTo>
                  <a:lnTo>
                    <a:pt x="1870" y="768"/>
                  </a:lnTo>
                  <a:lnTo>
                    <a:pt x="1857" y="793"/>
                  </a:lnTo>
                  <a:lnTo>
                    <a:pt x="1837" y="815"/>
                  </a:lnTo>
                  <a:lnTo>
                    <a:pt x="1816" y="833"/>
                  </a:lnTo>
                  <a:lnTo>
                    <a:pt x="1790" y="846"/>
                  </a:lnTo>
                  <a:lnTo>
                    <a:pt x="1762" y="855"/>
                  </a:lnTo>
                  <a:lnTo>
                    <a:pt x="1731" y="858"/>
                  </a:lnTo>
                  <a:lnTo>
                    <a:pt x="1701" y="855"/>
                  </a:lnTo>
                  <a:lnTo>
                    <a:pt x="1672" y="846"/>
                  </a:lnTo>
                  <a:lnTo>
                    <a:pt x="1647" y="833"/>
                  </a:lnTo>
                  <a:lnTo>
                    <a:pt x="1625" y="815"/>
                  </a:lnTo>
                  <a:lnTo>
                    <a:pt x="1607" y="793"/>
                  </a:lnTo>
                  <a:lnTo>
                    <a:pt x="1593" y="768"/>
                  </a:lnTo>
                  <a:lnTo>
                    <a:pt x="1584" y="741"/>
                  </a:lnTo>
                  <a:lnTo>
                    <a:pt x="1581" y="710"/>
                  </a:lnTo>
                  <a:lnTo>
                    <a:pt x="1583" y="684"/>
                  </a:lnTo>
                  <a:lnTo>
                    <a:pt x="1590" y="659"/>
                  </a:lnTo>
                  <a:lnTo>
                    <a:pt x="1602" y="636"/>
                  </a:lnTo>
                  <a:lnTo>
                    <a:pt x="1616" y="616"/>
                  </a:lnTo>
                  <a:lnTo>
                    <a:pt x="1635" y="598"/>
                  </a:lnTo>
                  <a:lnTo>
                    <a:pt x="1635" y="359"/>
                  </a:lnTo>
                  <a:lnTo>
                    <a:pt x="1457" y="359"/>
                  </a:lnTo>
                  <a:lnTo>
                    <a:pt x="1457" y="598"/>
                  </a:lnTo>
                  <a:lnTo>
                    <a:pt x="1476" y="616"/>
                  </a:lnTo>
                  <a:lnTo>
                    <a:pt x="1490" y="636"/>
                  </a:lnTo>
                  <a:lnTo>
                    <a:pt x="1501" y="659"/>
                  </a:lnTo>
                  <a:lnTo>
                    <a:pt x="1509" y="684"/>
                  </a:lnTo>
                  <a:lnTo>
                    <a:pt x="1512" y="710"/>
                  </a:lnTo>
                  <a:lnTo>
                    <a:pt x="1509" y="741"/>
                  </a:lnTo>
                  <a:lnTo>
                    <a:pt x="1499" y="768"/>
                  </a:lnTo>
                  <a:lnTo>
                    <a:pt x="1486" y="793"/>
                  </a:lnTo>
                  <a:lnTo>
                    <a:pt x="1468" y="815"/>
                  </a:lnTo>
                  <a:lnTo>
                    <a:pt x="1445" y="833"/>
                  </a:lnTo>
                  <a:lnTo>
                    <a:pt x="1419" y="846"/>
                  </a:lnTo>
                  <a:lnTo>
                    <a:pt x="1391" y="855"/>
                  </a:lnTo>
                  <a:lnTo>
                    <a:pt x="1361" y="858"/>
                  </a:lnTo>
                  <a:lnTo>
                    <a:pt x="1330" y="855"/>
                  </a:lnTo>
                  <a:lnTo>
                    <a:pt x="1302" y="846"/>
                  </a:lnTo>
                  <a:lnTo>
                    <a:pt x="1277" y="833"/>
                  </a:lnTo>
                  <a:lnTo>
                    <a:pt x="1254" y="815"/>
                  </a:lnTo>
                  <a:lnTo>
                    <a:pt x="1236" y="793"/>
                  </a:lnTo>
                  <a:lnTo>
                    <a:pt x="1222" y="768"/>
                  </a:lnTo>
                  <a:lnTo>
                    <a:pt x="1213" y="741"/>
                  </a:lnTo>
                  <a:lnTo>
                    <a:pt x="1210" y="710"/>
                  </a:lnTo>
                  <a:lnTo>
                    <a:pt x="1212" y="684"/>
                  </a:lnTo>
                  <a:lnTo>
                    <a:pt x="1220" y="659"/>
                  </a:lnTo>
                  <a:lnTo>
                    <a:pt x="1231" y="636"/>
                  </a:lnTo>
                  <a:lnTo>
                    <a:pt x="1246" y="616"/>
                  </a:lnTo>
                  <a:lnTo>
                    <a:pt x="1264" y="598"/>
                  </a:lnTo>
                  <a:lnTo>
                    <a:pt x="1264" y="359"/>
                  </a:lnTo>
                  <a:lnTo>
                    <a:pt x="1086" y="359"/>
                  </a:lnTo>
                  <a:lnTo>
                    <a:pt x="1086" y="598"/>
                  </a:lnTo>
                  <a:lnTo>
                    <a:pt x="1105" y="616"/>
                  </a:lnTo>
                  <a:lnTo>
                    <a:pt x="1120" y="636"/>
                  </a:lnTo>
                  <a:lnTo>
                    <a:pt x="1131" y="659"/>
                  </a:lnTo>
                  <a:lnTo>
                    <a:pt x="1139" y="684"/>
                  </a:lnTo>
                  <a:lnTo>
                    <a:pt x="1141" y="710"/>
                  </a:lnTo>
                  <a:lnTo>
                    <a:pt x="1138" y="741"/>
                  </a:lnTo>
                  <a:lnTo>
                    <a:pt x="1128" y="768"/>
                  </a:lnTo>
                  <a:lnTo>
                    <a:pt x="1115" y="793"/>
                  </a:lnTo>
                  <a:lnTo>
                    <a:pt x="1097" y="815"/>
                  </a:lnTo>
                  <a:lnTo>
                    <a:pt x="1074" y="833"/>
                  </a:lnTo>
                  <a:lnTo>
                    <a:pt x="1048" y="846"/>
                  </a:lnTo>
                  <a:lnTo>
                    <a:pt x="1020" y="855"/>
                  </a:lnTo>
                  <a:lnTo>
                    <a:pt x="990" y="858"/>
                  </a:lnTo>
                  <a:lnTo>
                    <a:pt x="959" y="855"/>
                  </a:lnTo>
                  <a:lnTo>
                    <a:pt x="932" y="846"/>
                  </a:lnTo>
                  <a:lnTo>
                    <a:pt x="906" y="833"/>
                  </a:lnTo>
                  <a:lnTo>
                    <a:pt x="883" y="815"/>
                  </a:lnTo>
                  <a:lnTo>
                    <a:pt x="865" y="793"/>
                  </a:lnTo>
                  <a:lnTo>
                    <a:pt x="851" y="768"/>
                  </a:lnTo>
                  <a:lnTo>
                    <a:pt x="842" y="741"/>
                  </a:lnTo>
                  <a:lnTo>
                    <a:pt x="839" y="710"/>
                  </a:lnTo>
                  <a:lnTo>
                    <a:pt x="841" y="684"/>
                  </a:lnTo>
                  <a:lnTo>
                    <a:pt x="849" y="659"/>
                  </a:lnTo>
                  <a:lnTo>
                    <a:pt x="860" y="636"/>
                  </a:lnTo>
                  <a:lnTo>
                    <a:pt x="875" y="616"/>
                  </a:lnTo>
                  <a:lnTo>
                    <a:pt x="894" y="598"/>
                  </a:lnTo>
                  <a:lnTo>
                    <a:pt x="894" y="359"/>
                  </a:lnTo>
                  <a:lnTo>
                    <a:pt x="715" y="359"/>
                  </a:lnTo>
                  <a:lnTo>
                    <a:pt x="715" y="598"/>
                  </a:lnTo>
                  <a:lnTo>
                    <a:pt x="734" y="616"/>
                  </a:lnTo>
                  <a:lnTo>
                    <a:pt x="749" y="636"/>
                  </a:lnTo>
                  <a:lnTo>
                    <a:pt x="760" y="659"/>
                  </a:lnTo>
                  <a:lnTo>
                    <a:pt x="768" y="684"/>
                  </a:lnTo>
                  <a:lnTo>
                    <a:pt x="770" y="710"/>
                  </a:lnTo>
                  <a:lnTo>
                    <a:pt x="767" y="741"/>
                  </a:lnTo>
                  <a:lnTo>
                    <a:pt x="758" y="768"/>
                  </a:lnTo>
                  <a:lnTo>
                    <a:pt x="744" y="793"/>
                  </a:lnTo>
                  <a:lnTo>
                    <a:pt x="726" y="815"/>
                  </a:lnTo>
                  <a:lnTo>
                    <a:pt x="703" y="833"/>
                  </a:lnTo>
                  <a:lnTo>
                    <a:pt x="677" y="846"/>
                  </a:lnTo>
                  <a:lnTo>
                    <a:pt x="650" y="855"/>
                  </a:lnTo>
                  <a:lnTo>
                    <a:pt x="619" y="858"/>
                  </a:lnTo>
                  <a:lnTo>
                    <a:pt x="589" y="855"/>
                  </a:lnTo>
                  <a:lnTo>
                    <a:pt x="561" y="846"/>
                  </a:lnTo>
                  <a:lnTo>
                    <a:pt x="535" y="833"/>
                  </a:lnTo>
                  <a:lnTo>
                    <a:pt x="512" y="815"/>
                  </a:lnTo>
                  <a:lnTo>
                    <a:pt x="494" y="793"/>
                  </a:lnTo>
                  <a:lnTo>
                    <a:pt x="481" y="768"/>
                  </a:lnTo>
                  <a:lnTo>
                    <a:pt x="471" y="741"/>
                  </a:lnTo>
                  <a:lnTo>
                    <a:pt x="468" y="710"/>
                  </a:lnTo>
                  <a:lnTo>
                    <a:pt x="470" y="684"/>
                  </a:lnTo>
                  <a:lnTo>
                    <a:pt x="478" y="659"/>
                  </a:lnTo>
                  <a:lnTo>
                    <a:pt x="489" y="636"/>
                  </a:lnTo>
                  <a:lnTo>
                    <a:pt x="504" y="616"/>
                  </a:lnTo>
                  <a:lnTo>
                    <a:pt x="523" y="598"/>
                  </a:lnTo>
                  <a:lnTo>
                    <a:pt x="523" y="359"/>
                  </a:lnTo>
                  <a:lnTo>
                    <a:pt x="456" y="359"/>
                  </a:lnTo>
                  <a:close/>
                  <a:moveTo>
                    <a:pt x="2473" y="47"/>
                  </a:moveTo>
                  <a:lnTo>
                    <a:pt x="2457" y="51"/>
                  </a:lnTo>
                  <a:lnTo>
                    <a:pt x="2444" y="57"/>
                  </a:lnTo>
                  <a:lnTo>
                    <a:pt x="2434" y="68"/>
                  </a:lnTo>
                  <a:lnTo>
                    <a:pt x="2427" y="81"/>
                  </a:lnTo>
                  <a:lnTo>
                    <a:pt x="2425" y="96"/>
                  </a:lnTo>
                  <a:lnTo>
                    <a:pt x="2425" y="710"/>
                  </a:lnTo>
                  <a:lnTo>
                    <a:pt x="2427" y="726"/>
                  </a:lnTo>
                  <a:lnTo>
                    <a:pt x="2434" y="739"/>
                  </a:lnTo>
                  <a:lnTo>
                    <a:pt x="2444" y="749"/>
                  </a:lnTo>
                  <a:lnTo>
                    <a:pt x="2457" y="756"/>
                  </a:lnTo>
                  <a:lnTo>
                    <a:pt x="2473" y="758"/>
                  </a:lnTo>
                  <a:lnTo>
                    <a:pt x="2488" y="756"/>
                  </a:lnTo>
                  <a:lnTo>
                    <a:pt x="2502" y="749"/>
                  </a:lnTo>
                  <a:lnTo>
                    <a:pt x="2512" y="739"/>
                  </a:lnTo>
                  <a:lnTo>
                    <a:pt x="2519" y="726"/>
                  </a:lnTo>
                  <a:lnTo>
                    <a:pt x="2521" y="710"/>
                  </a:lnTo>
                  <a:lnTo>
                    <a:pt x="2521" y="96"/>
                  </a:lnTo>
                  <a:lnTo>
                    <a:pt x="2519" y="81"/>
                  </a:lnTo>
                  <a:lnTo>
                    <a:pt x="2512" y="68"/>
                  </a:lnTo>
                  <a:lnTo>
                    <a:pt x="2502" y="57"/>
                  </a:lnTo>
                  <a:lnTo>
                    <a:pt x="2488" y="51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1"/>
                  </a:lnTo>
                  <a:lnTo>
                    <a:pt x="2073" y="57"/>
                  </a:lnTo>
                  <a:lnTo>
                    <a:pt x="2063" y="68"/>
                  </a:lnTo>
                  <a:lnTo>
                    <a:pt x="2056" y="81"/>
                  </a:lnTo>
                  <a:lnTo>
                    <a:pt x="2054" y="96"/>
                  </a:lnTo>
                  <a:lnTo>
                    <a:pt x="2054" y="710"/>
                  </a:lnTo>
                  <a:lnTo>
                    <a:pt x="2056" y="726"/>
                  </a:lnTo>
                  <a:lnTo>
                    <a:pt x="2063" y="739"/>
                  </a:lnTo>
                  <a:lnTo>
                    <a:pt x="2073" y="749"/>
                  </a:lnTo>
                  <a:lnTo>
                    <a:pt x="2087" y="756"/>
                  </a:lnTo>
                  <a:lnTo>
                    <a:pt x="2102" y="758"/>
                  </a:lnTo>
                  <a:lnTo>
                    <a:pt x="2117" y="756"/>
                  </a:lnTo>
                  <a:lnTo>
                    <a:pt x="2131" y="749"/>
                  </a:lnTo>
                  <a:lnTo>
                    <a:pt x="2141" y="739"/>
                  </a:lnTo>
                  <a:lnTo>
                    <a:pt x="2148" y="726"/>
                  </a:lnTo>
                  <a:lnTo>
                    <a:pt x="2150" y="710"/>
                  </a:lnTo>
                  <a:lnTo>
                    <a:pt x="2150" y="96"/>
                  </a:lnTo>
                  <a:lnTo>
                    <a:pt x="2148" y="81"/>
                  </a:lnTo>
                  <a:lnTo>
                    <a:pt x="2141" y="68"/>
                  </a:lnTo>
                  <a:lnTo>
                    <a:pt x="2131" y="57"/>
                  </a:lnTo>
                  <a:lnTo>
                    <a:pt x="2117" y="51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1"/>
                  </a:lnTo>
                  <a:lnTo>
                    <a:pt x="1702" y="57"/>
                  </a:lnTo>
                  <a:lnTo>
                    <a:pt x="1692" y="68"/>
                  </a:lnTo>
                  <a:lnTo>
                    <a:pt x="1685" y="81"/>
                  </a:lnTo>
                  <a:lnTo>
                    <a:pt x="1683" y="96"/>
                  </a:lnTo>
                  <a:lnTo>
                    <a:pt x="1683" y="710"/>
                  </a:lnTo>
                  <a:lnTo>
                    <a:pt x="1685" y="726"/>
                  </a:lnTo>
                  <a:lnTo>
                    <a:pt x="1692" y="739"/>
                  </a:lnTo>
                  <a:lnTo>
                    <a:pt x="1702" y="749"/>
                  </a:lnTo>
                  <a:lnTo>
                    <a:pt x="1716" y="756"/>
                  </a:lnTo>
                  <a:lnTo>
                    <a:pt x="1731" y="758"/>
                  </a:lnTo>
                  <a:lnTo>
                    <a:pt x="1746" y="756"/>
                  </a:lnTo>
                  <a:lnTo>
                    <a:pt x="1760" y="749"/>
                  </a:lnTo>
                  <a:lnTo>
                    <a:pt x="1770" y="739"/>
                  </a:lnTo>
                  <a:lnTo>
                    <a:pt x="1777" y="726"/>
                  </a:lnTo>
                  <a:lnTo>
                    <a:pt x="1779" y="710"/>
                  </a:lnTo>
                  <a:lnTo>
                    <a:pt x="1779" y="96"/>
                  </a:lnTo>
                  <a:lnTo>
                    <a:pt x="1777" y="81"/>
                  </a:lnTo>
                  <a:lnTo>
                    <a:pt x="1770" y="68"/>
                  </a:lnTo>
                  <a:lnTo>
                    <a:pt x="1760" y="57"/>
                  </a:lnTo>
                  <a:lnTo>
                    <a:pt x="1746" y="51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1"/>
                  </a:lnTo>
                  <a:lnTo>
                    <a:pt x="1332" y="57"/>
                  </a:lnTo>
                  <a:lnTo>
                    <a:pt x="1322" y="68"/>
                  </a:lnTo>
                  <a:lnTo>
                    <a:pt x="1315" y="81"/>
                  </a:lnTo>
                  <a:lnTo>
                    <a:pt x="1313" y="96"/>
                  </a:lnTo>
                  <a:lnTo>
                    <a:pt x="1313" y="710"/>
                  </a:lnTo>
                  <a:lnTo>
                    <a:pt x="1315" y="726"/>
                  </a:lnTo>
                  <a:lnTo>
                    <a:pt x="1322" y="739"/>
                  </a:lnTo>
                  <a:lnTo>
                    <a:pt x="1332" y="749"/>
                  </a:lnTo>
                  <a:lnTo>
                    <a:pt x="1346" y="756"/>
                  </a:lnTo>
                  <a:lnTo>
                    <a:pt x="1361" y="758"/>
                  </a:lnTo>
                  <a:lnTo>
                    <a:pt x="1376" y="756"/>
                  </a:lnTo>
                  <a:lnTo>
                    <a:pt x="1389" y="749"/>
                  </a:lnTo>
                  <a:lnTo>
                    <a:pt x="1400" y="739"/>
                  </a:lnTo>
                  <a:lnTo>
                    <a:pt x="1406" y="726"/>
                  </a:lnTo>
                  <a:lnTo>
                    <a:pt x="1409" y="710"/>
                  </a:lnTo>
                  <a:lnTo>
                    <a:pt x="1409" y="96"/>
                  </a:lnTo>
                  <a:lnTo>
                    <a:pt x="1406" y="81"/>
                  </a:lnTo>
                  <a:lnTo>
                    <a:pt x="1400" y="68"/>
                  </a:lnTo>
                  <a:lnTo>
                    <a:pt x="1389" y="57"/>
                  </a:lnTo>
                  <a:lnTo>
                    <a:pt x="1376" y="51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1"/>
                  </a:lnTo>
                  <a:lnTo>
                    <a:pt x="961" y="57"/>
                  </a:lnTo>
                  <a:lnTo>
                    <a:pt x="951" y="68"/>
                  </a:lnTo>
                  <a:lnTo>
                    <a:pt x="944" y="81"/>
                  </a:lnTo>
                  <a:lnTo>
                    <a:pt x="942" y="96"/>
                  </a:lnTo>
                  <a:lnTo>
                    <a:pt x="942" y="710"/>
                  </a:lnTo>
                  <a:lnTo>
                    <a:pt x="944" y="726"/>
                  </a:lnTo>
                  <a:lnTo>
                    <a:pt x="951" y="739"/>
                  </a:lnTo>
                  <a:lnTo>
                    <a:pt x="961" y="749"/>
                  </a:lnTo>
                  <a:lnTo>
                    <a:pt x="975" y="756"/>
                  </a:lnTo>
                  <a:lnTo>
                    <a:pt x="990" y="758"/>
                  </a:lnTo>
                  <a:lnTo>
                    <a:pt x="1005" y="756"/>
                  </a:lnTo>
                  <a:lnTo>
                    <a:pt x="1019" y="749"/>
                  </a:lnTo>
                  <a:lnTo>
                    <a:pt x="1029" y="739"/>
                  </a:lnTo>
                  <a:lnTo>
                    <a:pt x="1036" y="726"/>
                  </a:lnTo>
                  <a:lnTo>
                    <a:pt x="1038" y="710"/>
                  </a:lnTo>
                  <a:lnTo>
                    <a:pt x="1038" y="96"/>
                  </a:lnTo>
                  <a:lnTo>
                    <a:pt x="1036" y="81"/>
                  </a:lnTo>
                  <a:lnTo>
                    <a:pt x="1029" y="68"/>
                  </a:lnTo>
                  <a:lnTo>
                    <a:pt x="1019" y="57"/>
                  </a:lnTo>
                  <a:lnTo>
                    <a:pt x="1005" y="51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1"/>
                  </a:lnTo>
                  <a:lnTo>
                    <a:pt x="590" y="57"/>
                  </a:lnTo>
                  <a:lnTo>
                    <a:pt x="580" y="68"/>
                  </a:lnTo>
                  <a:lnTo>
                    <a:pt x="573" y="81"/>
                  </a:lnTo>
                  <a:lnTo>
                    <a:pt x="571" y="96"/>
                  </a:lnTo>
                  <a:lnTo>
                    <a:pt x="571" y="710"/>
                  </a:lnTo>
                  <a:lnTo>
                    <a:pt x="573" y="726"/>
                  </a:lnTo>
                  <a:lnTo>
                    <a:pt x="580" y="739"/>
                  </a:lnTo>
                  <a:lnTo>
                    <a:pt x="590" y="749"/>
                  </a:lnTo>
                  <a:lnTo>
                    <a:pt x="604" y="756"/>
                  </a:lnTo>
                  <a:lnTo>
                    <a:pt x="619" y="758"/>
                  </a:lnTo>
                  <a:lnTo>
                    <a:pt x="634" y="756"/>
                  </a:lnTo>
                  <a:lnTo>
                    <a:pt x="648" y="749"/>
                  </a:lnTo>
                  <a:lnTo>
                    <a:pt x="658" y="739"/>
                  </a:lnTo>
                  <a:lnTo>
                    <a:pt x="665" y="726"/>
                  </a:lnTo>
                  <a:lnTo>
                    <a:pt x="667" y="710"/>
                  </a:lnTo>
                  <a:lnTo>
                    <a:pt x="667" y="96"/>
                  </a:lnTo>
                  <a:lnTo>
                    <a:pt x="665" y="81"/>
                  </a:lnTo>
                  <a:lnTo>
                    <a:pt x="658" y="68"/>
                  </a:lnTo>
                  <a:lnTo>
                    <a:pt x="648" y="57"/>
                  </a:lnTo>
                  <a:lnTo>
                    <a:pt x="634" y="51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4"/>
                  </a:lnTo>
                  <a:lnTo>
                    <a:pt x="713" y="74"/>
                  </a:lnTo>
                  <a:lnTo>
                    <a:pt x="715" y="96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6"/>
                  </a:lnTo>
                  <a:lnTo>
                    <a:pt x="896" y="74"/>
                  </a:lnTo>
                  <a:lnTo>
                    <a:pt x="903" y="54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4"/>
                  </a:lnTo>
                  <a:lnTo>
                    <a:pt x="1084" y="74"/>
                  </a:lnTo>
                  <a:lnTo>
                    <a:pt x="1086" y="96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6"/>
                  </a:lnTo>
                  <a:lnTo>
                    <a:pt x="1267" y="74"/>
                  </a:lnTo>
                  <a:lnTo>
                    <a:pt x="1274" y="54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4"/>
                  </a:lnTo>
                  <a:lnTo>
                    <a:pt x="1454" y="74"/>
                  </a:lnTo>
                  <a:lnTo>
                    <a:pt x="1457" y="96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6"/>
                  </a:lnTo>
                  <a:lnTo>
                    <a:pt x="1638" y="74"/>
                  </a:lnTo>
                  <a:lnTo>
                    <a:pt x="1645" y="54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4"/>
                  </a:lnTo>
                  <a:lnTo>
                    <a:pt x="1825" y="74"/>
                  </a:lnTo>
                  <a:lnTo>
                    <a:pt x="1827" y="96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6"/>
                  </a:lnTo>
                  <a:lnTo>
                    <a:pt x="2008" y="74"/>
                  </a:lnTo>
                  <a:lnTo>
                    <a:pt x="2015" y="54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4"/>
                  </a:lnTo>
                  <a:lnTo>
                    <a:pt x="2196" y="74"/>
                  </a:lnTo>
                  <a:lnTo>
                    <a:pt x="2198" y="96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6"/>
                  </a:lnTo>
                  <a:lnTo>
                    <a:pt x="2379" y="74"/>
                  </a:lnTo>
                  <a:lnTo>
                    <a:pt x="2386" y="54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4"/>
                  </a:lnTo>
                  <a:lnTo>
                    <a:pt x="2567" y="74"/>
                  </a:lnTo>
                  <a:lnTo>
                    <a:pt x="2569" y="96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30"/>
                  </a:lnTo>
                  <a:lnTo>
                    <a:pt x="2958" y="263"/>
                  </a:lnTo>
                  <a:lnTo>
                    <a:pt x="2991" y="299"/>
                  </a:lnTo>
                  <a:lnTo>
                    <a:pt x="3021" y="339"/>
                  </a:lnTo>
                  <a:lnTo>
                    <a:pt x="3046" y="383"/>
                  </a:lnTo>
                  <a:lnTo>
                    <a:pt x="3065" y="428"/>
                  </a:lnTo>
                  <a:lnTo>
                    <a:pt x="3080" y="476"/>
                  </a:lnTo>
                  <a:lnTo>
                    <a:pt x="3089" y="527"/>
                  </a:lnTo>
                  <a:lnTo>
                    <a:pt x="3092" y="579"/>
                  </a:lnTo>
                  <a:lnTo>
                    <a:pt x="3092" y="2434"/>
                  </a:lnTo>
                  <a:lnTo>
                    <a:pt x="3089" y="2486"/>
                  </a:lnTo>
                  <a:lnTo>
                    <a:pt x="3080" y="2536"/>
                  </a:lnTo>
                  <a:lnTo>
                    <a:pt x="3065" y="2585"/>
                  </a:lnTo>
                  <a:lnTo>
                    <a:pt x="3046" y="2631"/>
                  </a:lnTo>
                  <a:lnTo>
                    <a:pt x="3021" y="2674"/>
                  </a:lnTo>
                  <a:lnTo>
                    <a:pt x="2991" y="2714"/>
                  </a:lnTo>
                  <a:lnTo>
                    <a:pt x="2958" y="2751"/>
                  </a:lnTo>
                  <a:lnTo>
                    <a:pt x="2921" y="2783"/>
                  </a:lnTo>
                  <a:lnTo>
                    <a:pt x="2880" y="2812"/>
                  </a:lnTo>
                  <a:lnTo>
                    <a:pt x="2836" y="2836"/>
                  </a:lnTo>
                  <a:lnTo>
                    <a:pt x="2790" y="2855"/>
                  </a:lnTo>
                  <a:lnTo>
                    <a:pt x="2739" y="2871"/>
                  </a:lnTo>
                  <a:lnTo>
                    <a:pt x="2688" y="2879"/>
                  </a:lnTo>
                  <a:lnTo>
                    <a:pt x="2636" y="2882"/>
                  </a:lnTo>
                  <a:lnTo>
                    <a:pt x="456" y="2882"/>
                  </a:lnTo>
                  <a:lnTo>
                    <a:pt x="404" y="2879"/>
                  </a:lnTo>
                  <a:lnTo>
                    <a:pt x="352" y="2871"/>
                  </a:lnTo>
                  <a:lnTo>
                    <a:pt x="302" y="2855"/>
                  </a:lnTo>
                  <a:lnTo>
                    <a:pt x="256" y="2836"/>
                  </a:lnTo>
                  <a:lnTo>
                    <a:pt x="212" y="2812"/>
                  </a:lnTo>
                  <a:lnTo>
                    <a:pt x="171" y="2783"/>
                  </a:lnTo>
                  <a:lnTo>
                    <a:pt x="133" y="2751"/>
                  </a:lnTo>
                  <a:lnTo>
                    <a:pt x="100" y="2714"/>
                  </a:lnTo>
                  <a:lnTo>
                    <a:pt x="71" y="2673"/>
                  </a:lnTo>
                  <a:lnTo>
                    <a:pt x="46" y="2630"/>
                  </a:lnTo>
                  <a:lnTo>
                    <a:pt x="27" y="2585"/>
                  </a:lnTo>
                  <a:lnTo>
                    <a:pt x="12" y="2536"/>
                  </a:lnTo>
                  <a:lnTo>
                    <a:pt x="3" y="2486"/>
                  </a:lnTo>
                  <a:lnTo>
                    <a:pt x="0" y="2434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0" y="299"/>
                  </a:lnTo>
                  <a:lnTo>
                    <a:pt x="133" y="263"/>
                  </a:lnTo>
                  <a:lnTo>
                    <a:pt x="171" y="230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6"/>
                  </a:lnTo>
                  <a:lnTo>
                    <a:pt x="525" y="74"/>
                  </a:lnTo>
                  <a:lnTo>
                    <a:pt x="532" y="54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696920" y="1919458"/>
            <a:ext cx="498475" cy="549275"/>
            <a:chOff x="692150" y="1917700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42"/>
            <p:cNvSpPr>
              <a:spLocks noEditPoints="1"/>
            </p:cNvSpPr>
            <p:nvPr/>
          </p:nvSpPr>
          <p:spPr bwMode="auto">
            <a:xfrm>
              <a:off x="692150" y="1917700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143"/>
            <p:cNvSpPr>
              <a:spLocks noChangeArrowheads="1"/>
            </p:cNvSpPr>
            <p:nvPr/>
          </p:nvSpPr>
          <p:spPr bwMode="auto">
            <a:xfrm>
              <a:off x="765175" y="2138363"/>
              <a:ext cx="258763" cy="144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44"/>
            <p:cNvSpPr>
              <a:spLocks noChangeArrowheads="1"/>
            </p:cNvSpPr>
            <p:nvPr/>
          </p:nvSpPr>
          <p:spPr bwMode="auto">
            <a:xfrm>
              <a:off x="1047750" y="213836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Rectangle 145"/>
            <p:cNvSpPr>
              <a:spLocks noChangeArrowheads="1"/>
            </p:cNvSpPr>
            <p:nvPr/>
          </p:nvSpPr>
          <p:spPr bwMode="auto">
            <a:xfrm>
              <a:off x="1047750" y="2220913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146"/>
            <p:cNvSpPr>
              <a:spLocks noChangeArrowheads="1"/>
            </p:cNvSpPr>
            <p:nvPr/>
          </p:nvSpPr>
          <p:spPr bwMode="auto">
            <a:xfrm>
              <a:off x="765175" y="23018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Rectangle 147"/>
            <p:cNvSpPr>
              <a:spLocks noChangeArrowheads="1"/>
            </p:cNvSpPr>
            <p:nvPr/>
          </p:nvSpPr>
          <p:spPr bwMode="auto">
            <a:xfrm>
              <a:off x="858838" y="23018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Rectangle 148"/>
            <p:cNvSpPr>
              <a:spLocks noChangeArrowheads="1"/>
            </p:cNvSpPr>
            <p:nvPr/>
          </p:nvSpPr>
          <p:spPr bwMode="auto">
            <a:xfrm>
              <a:off x="952500" y="230187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Rectangle 149"/>
            <p:cNvSpPr>
              <a:spLocks noChangeArrowheads="1"/>
            </p:cNvSpPr>
            <p:nvPr/>
          </p:nvSpPr>
          <p:spPr bwMode="auto">
            <a:xfrm>
              <a:off x="1047750" y="23018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10995296" y="2718658"/>
            <a:ext cx="482600" cy="495300"/>
            <a:chOff x="10987088" y="2716213"/>
            <a:chExt cx="48260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54"/>
            <p:cNvSpPr>
              <a:spLocks noEditPoints="1"/>
            </p:cNvSpPr>
            <p:nvPr/>
          </p:nvSpPr>
          <p:spPr bwMode="auto">
            <a:xfrm>
              <a:off x="10987088" y="2716213"/>
              <a:ext cx="482600" cy="495300"/>
            </a:xfrm>
            <a:custGeom>
              <a:avLst/>
              <a:gdLst>
                <a:gd name="T0" fmla="*/ 148 w 3044"/>
                <a:gd name="T1" fmla="*/ 2882 h 3116"/>
                <a:gd name="T2" fmla="*/ 190 w 3044"/>
                <a:gd name="T3" fmla="*/ 2947 h 3116"/>
                <a:gd name="T4" fmla="*/ 265 w 3044"/>
                <a:gd name="T5" fmla="*/ 2974 h 3116"/>
                <a:gd name="T6" fmla="*/ 2447 w 3044"/>
                <a:gd name="T7" fmla="*/ 2719 h 3116"/>
                <a:gd name="T8" fmla="*/ 2474 w 3044"/>
                <a:gd name="T9" fmla="*/ 2623 h 3116"/>
                <a:gd name="T10" fmla="*/ 2544 w 3044"/>
                <a:gd name="T11" fmla="*/ 2556 h 3116"/>
                <a:gd name="T12" fmla="*/ 2641 w 3044"/>
                <a:gd name="T13" fmla="*/ 2530 h 3116"/>
                <a:gd name="T14" fmla="*/ 2898 w 3044"/>
                <a:gd name="T15" fmla="*/ 857 h 3116"/>
                <a:gd name="T16" fmla="*/ 462 w 3044"/>
                <a:gd name="T17" fmla="*/ 0 h 3116"/>
                <a:gd name="T18" fmla="*/ 520 w 3044"/>
                <a:gd name="T19" fmla="*/ 20 h 3116"/>
                <a:gd name="T20" fmla="*/ 551 w 3044"/>
                <a:gd name="T21" fmla="*/ 70 h 3116"/>
                <a:gd name="T22" fmla="*/ 548 w 3044"/>
                <a:gd name="T23" fmla="*/ 119 h 3116"/>
                <a:gd name="T24" fmla="*/ 899 w 3044"/>
                <a:gd name="T25" fmla="*/ 92 h 3116"/>
                <a:gd name="T26" fmla="*/ 919 w 3044"/>
                <a:gd name="T27" fmla="*/ 34 h 3116"/>
                <a:gd name="T28" fmla="*/ 970 w 3044"/>
                <a:gd name="T29" fmla="*/ 3 h 3116"/>
                <a:gd name="T30" fmla="*/ 1013 w 3044"/>
                <a:gd name="T31" fmla="*/ 3 h 3116"/>
                <a:gd name="T32" fmla="*/ 1064 w 3044"/>
                <a:gd name="T33" fmla="*/ 34 h 3116"/>
                <a:gd name="T34" fmla="*/ 1084 w 3044"/>
                <a:gd name="T35" fmla="*/ 92 h 3116"/>
                <a:gd name="T36" fmla="*/ 1435 w 3044"/>
                <a:gd name="T37" fmla="*/ 119 h 3116"/>
                <a:gd name="T38" fmla="*/ 1432 w 3044"/>
                <a:gd name="T39" fmla="*/ 70 h 3116"/>
                <a:gd name="T40" fmla="*/ 1463 w 3044"/>
                <a:gd name="T41" fmla="*/ 20 h 3116"/>
                <a:gd name="T42" fmla="*/ 1522 w 3044"/>
                <a:gd name="T43" fmla="*/ 0 h 3116"/>
                <a:gd name="T44" fmla="*/ 1563 w 3044"/>
                <a:gd name="T45" fmla="*/ 9 h 3116"/>
                <a:gd name="T46" fmla="*/ 1605 w 3044"/>
                <a:gd name="T47" fmla="*/ 51 h 3116"/>
                <a:gd name="T48" fmla="*/ 1613 w 3044"/>
                <a:gd name="T49" fmla="*/ 106 h 3116"/>
                <a:gd name="T50" fmla="*/ 1960 w 3044"/>
                <a:gd name="T51" fmla="*/ 106 h 3116"/>
                <a:gd name="T52" fmla="*/ 1969 w 3044"/>
                <a:gd name="T53" fmla="*/ 51 h 3116"/>
                <a:gd name="T54" fmla="*/ 2011 w 3044"/>
                <a:gd name="T55" fmla="*/ 9 h 3116"/>
                <a:gd name="T56" fmla="*/ 2052 w 3044"/>
                <a:gd name="T57" fmla="*/ 0 h 3116"/>
                <a:gd name="T58" fmla="*/ 2110 w 3044"/>
                <a:gd name="T59" fmla="*/ 20 h 3116"/>
                <a:gd name="T60" fmla="*/ 2142 w 3044"/>
                <a:gd name="T61" fmla="*/ 70 h 3116"/>
                <a:gd name="T62" fmla="*/ 2139 w 3044"/>
                <a:gd name="T63" fmla="*/ 119 h 3116"/>
                <a:gd name="T64" fmla="*/ 2489 w 3044"/>
                <a:gd name="T65" fmla="*/ 92 h 3116"/>
                <a:gd name="T66" fmla="*/ 2510 w 3044"/>
                <a:gd name="T67" fmla="*/ 34 h 3116"/>
                <a:gd name="T68" fmla="*/ 2561 w 3044"/>
                <a:gd name="T69" fmla="*/ 3 h 3116"/>
                <a:gd name="T70" fmla="*/ 2603 w 3044"/>
                <a:gd name="T71" fmla="*/ 3 h 3116"/>
                <a:gd name="T72" fmla="*/ 2654 w 3044"/>
                <a:gd name="T73" fmla="*/ 34 h 3116"/>
                <a:gd name="T74" fmla="*/ 2675 w 3044"/>
                <a:gd name="T75" fmla="*/ 92 h 3116"/>
                <a:gd name="T76" fmla="*/ 2778 w 3044"/>
                <a:gd name="T77" fmla="*/ 119 h 3116"/>
                <a:gd name="T78" fmla="*/ 2890 w 3044"/>
                <a:gd name="T79" fmla="*/ 143 h 3116"/>
                <a:gd name="T80" fmla="*/ 2978 w 3044"/>
                <a:gd name="T81" fmla="*/ 209 h 3116"/>
                <a:gd name="T82" fmla="*/ 3032 w 3044"/>
                <a:gd name="T83" fmla="*/ 306 h 3116"/>
                <a:gd name="T84" fmla="*/ 3044 w 3044"/>
                <a:gd name="T85" fmla="*/ 2559 h 3116"/>
                <a:gd name="T86" fmla="*/ 226 w 3044"/>
                <a:gd name="T87" fmla="*/ 3113 h 3116"/>
                <a:gd name="T88" fmla="*/ 121 w 3044"/>
                <a:gd name="T89" fmla="*/ 3074 h 3116"/>
                <a:gd name="T90" fmla="*/ 43 w 3044"/>
                <a:gd name="T91" fmla="*/ 2997 h 3116"/>
                <a:gd name="T92" fmla="*/ 3 w 3044"/>
                <a:gd name="T93" fmla="*/ 2893 h 3116"/>
                <a:gd name="T94" fmla="*/ 3 w 3044"/>
                <a:gd name="T95" fmla="*/ 342 h 3116"/>
                <a:gd name="T96" fmla="*/ 43 w 3044"/>
                <a:gd name="T97" fmla="*/ 238 h 3116"/>
                <a:gd name="T98" fmla="*/ 121 w 3044"/>
                <a:gd name="T99" fmla="*/ 161 h 3116"/>
                <a:gd name="T100" fmla="*/ 226 w 3044"/>
                <a:gd name="T101" fmla="*/ 122 h 3116"/>
                <a:gd name="T102" fmla="*/ 370 w 3044"/>
                <a:gd name="T103" fmla="*/ 106 h 3116"/>
                <a:gd name="T104" fmla="*/ 378 w 3044"/>
                <a:gd name="T105" fmla="*/ 51 h 3116"/>
                <a:gd name="T106" fmla="*/ 421 w 3044"/>
                <a:gd name="T107" fmla="*/ 9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16">
                  <a:moveTo>
                    <a:pt x="144" y="857"/>
                  </a:moveTo>
                  <a:lnTo>
                    <a:pt x="144" y="2855"/>
                  </a:lnTo>
                  <a:lnTo>
                    <a:pt x="148" y="2882"/>
                  </a:lnTo>
                  <a:lnTo>
                    <a:pt x="157" y="2907"/>
                  </a:lnTo>
                  <a:lnTo>
                    <a:pt x="171" y="2929"/>
                  </a:lnTo>
                  <a:lnTo>
                    <a:pt x="190" y="2947"/>
                  </a:lnTo>
                  <a:lnTo>
                    <a:pt x="212" y="2962"/>
                  </a:lnTo>
                  <a:lnTo>
                    <a:pt x="238" y="2971"/>
                  </a:lnTo>
                  <a:lnTo>
                    <a:pt x="265" y="2974"/>
                  </a:lnTo>
                  <a:lnTo>
                    <a:pt x="2418" y="2974"/>
                  </a:lnTo>
                  <a:lnTo>
                    <a:pt x="2447" y="2944"/>
                  </a:lnTo>
                  <a:lnTo>
                    <a:pt x="2447" y="2719"/>
                  </a:lnTo>
                  <a:lnTo>
                    <a:pt x="2450" y="2686"/>
                  </a:lnTo>
                  <a:lnTo>
                    <a:pt x="2460" y="2654"/>
                  </a:lnTo>
                  <a:lnTo>
                    <a:pt x="2474" y="2623"/>
                  </a:lnTo>
                  <a:lnTo>
                    <a:pt x="2493" y="2597"/>
                  </a:lnTo>
                  <a:lnTo>
                    <a:pt x="2517" y="2574"/>
                  </a:lnTo>
                  <a:lnTo>
                    <a:pt x="2544" y="2556"/>
                  </a:lnTo>
                  <a:lnTo>
                    <a:pt x="2573" y="2542"/>
                  </a:lnTo>
                  <a:lnTo>
                    <a:pt x="2606" y="2533"/>
                  </a:lnTo>
                  <a:lnTo>
                    <a:pt x="2641" y="2530"/>
                  </a:lnTo>
                  <a:lnTo>
                    <a:pt x="2868" y="2530"/>
                  </a:lnTo>
                  <a:lnTo>
                    <a:pt x="2898" y="2500"/>
                  </a:lnTo>
                  <a:lnTo>
                    <a:pt x="2898" y="857"/>
                  </a:lnTo>
                  <a:lnTo>
                    <a:pt x="144" y="857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8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4"/>
                  </a:lnTo>
                  <a:lnTo>
                    <a:pt x="2978" y="209"/>
                  </a:lnTo>
                  <a:lnTo>
                    <a:pt x="3001" y="238"/>
                  </a:lnTo>
                  <a:lnTo>
                    <a:pt x="3019" y="270"/>
                  </a:lnTo>
                  <a:lnTo>
                    <a:pt x="3032" y="306"/>
                  </a:lnTo>
                  <a:lnTo>
                    <a:pt x="3041" y="342"/>
                  </a:lnTo>
                  <a:lnTo>
                    <a:pt x="3044" y="380"/>
                  </a:lnTo>
                  <a:lnTo>
                    <a:pt x="3044" y="2559"/>
                  </a:lnTo>
                  <a:lnTo>
                    <a:pt x="2478" y="3116"/>
                  </a:lnTo>
                  <a:lnTo>
                    <a:pt x="265" y="3116"/>
                  </a:lnTo>
                  <a:lnTo>
                    <a:pt x="226" y="3113"/>
                  </a:lnTo>
                  <a:lnTo>
                    <a:pt x="189" y="3105"/>
                  </a:lnTo>
                  <a:lnTo>
                    <a:pt x="154" y="3092"/>
                  </a:lnTo>
                  <a:lnTo>
                    <a:pt x="121" y="3074"/>
                  </a:lnTo>
                  <a:lnTo>
                    <a:pt x="91" y="3051"/>
                  </a:lnTo>
                  <a:lnTo>
                    <a:pt x="65" y="3026"/>
                  </a:lnTo>
                  <a:lnTo>
                    <a:pt x="43" y="2997"/>
                  </a:lnTo>
                  <a:lnTo>
                    <a:pt x="25" y="2965"/>
                  </a:lnTo>
                  <a:lnTo>
                    <a:pt x="11" y="2930"/>
                  </a:lnTo>
                  <a:lnTo>
                    <a:pt x="3" y="2893"/>
                  </a:lnTo>
                  <a:lnTo>
                    <a:pt x="0" y="2855"/>
                  </a:lnTo>
                  <a:lnTo>
                    <a:pt x="0" y="380"/>
                  </a:lnTo>
                  <a:lnTo>
                    <a:pt x="3" y="342"/>
                  </a:lnTo>
                  <a:lnTo>
                    <a:pt x="11" y="306"/>
                  </a:lnTo>
                  <a:lnTo>
                    <a:pt x="25" y="270"/>
                  </a:lnTo>
                  <a:lnTo>
                    <a:pt x="43" y="238"/>
                  </a:lnTo>
                  <a:lnTo>
                    <a:pt x="65" y="209"/>
                  </a:lnTo>
                  <a:lnTo>
                    <a:pt x="91" y="184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5"/>
            <p:cNvSpPr>
              <a:spLocks/>
            </p:cNvSpPr>
            <p:nvPr/>
          </p:nvSpPr>
          <p:spPr bwMode="auto">
            <a:xfrm>
              <a:off x="11060113" y="2922588"/>
              <a:ext cx="163513" cy="195263"/>
            </a:xfrm>
            <a:custGeom>
              <a:avLst/>
              <a:gdLst>
                <a:gd name="T0" fmla="*/ 585 w 1035"/>
                <a:gd name="T1" fmla="*/ 1 h 1225"/>
                <a:gd name="T2" fmla="*/ 667 w 1035"/>
                <a:gd name="T3" fmla="*/ 10 h 1225"/>
                <a:gd name="T4" fmla="*/ 746 w 1035"/>
                <a:gd name="T5" fmla="*/ 27 h 1225"/>
                <a:gd name="T6" fmla="*/ 819 w 1035"/>
                <a:gd name="T7" fmla="*/ 53 h 1225"/>
                <a:gd name="T8" fmla="*/ 885 w 1035"/>
                <a:gd name="T9" fmla="*/ 89 h 1225"/>
                <a:gd name="T10" fmla="*/ 940 w 1035"/>
                <a:gd name="T11" fmla="*/ 137 h 1225"/>
                <a:gd name="T12" fmla="*/ 985 w 1035"/>
                <a:gd name="T13" fmla="*/ 194 h 1225"/>
                <a:gd name="T14" fmla="*/ 1016 w 1035"/>
                <a:gd name="T15" fmla="*/ 264 h 1225"/>
                <a:gd name="T16" fmla="*/ 1033 w 1035"/>
                <a:gd name="T17" fmla="*/ 346 h 1225"/>
                <a:gd name="T18" fmla="*/ 1033 w 1035"/>
                <a:gd name="T19" fmla="*/ 431 h 1225"/>
                <a:gd name="T20" fmla="*/ 1017 w 1035"/>
                <a:gd name="T21" fmla="*/ 504 h 1225"/>
                <a:gd name="T22" fmla="*/ 986 w 1035"/>
                <a:gd name="T23" fmla="*/ 567 h 1225"/>
                <a:gd name="T24" fmla="*/ 944 w 1035"/>
                <a:gd name="T25" fmla="*/ 620 h 1225"/>
                <a:gd name="T26" fmla="*/ 894 w 1035"/>
                <a:gd name="T27" fmla="*/ 667 h 1225"/>
                <a:gd name="T28" fmla="*/ 835 w 1035"/>
                <a:gd name="T29" fmla="*/ 710 h 1225"/>
                <a:gd name="T30" fmla="*/ 774 w 1035"/>
                <a:gd name="T31" fmla="*/ 749 h 1225"/>
                <a:gd name="T32" fmla="*/ 710 w 1035"/>
                <a:gd name="T33" fmla="*/ 788 h 1225"/>
                <a:gd name="T34" fmla="*/ 604 w 1035"/>
                <a:gd name="T35" fmla="*/ 850 h 1225"/>
                <a:gd name="T36" fmla="*/ 504 w 1035"/>
                <a:gd name="T37" fmla="*/ 907 h 1225"/>
                <a:gd name="T38" fmla="*/ 1032 w 1035"/>
                <a:gd name="T39" fmla="*/ 934 h 1225"/>
                <a:gd name="T40" fmla="*/ 0 w 1035"/>
                <a:gd name="T41" fmla="*/ 1225 h 1225"/>
                <a:gd name="T42" fmla="*/ 4 w 1035"/>
                <a:gd name="T43" fmla="*/ 1137 h 1225"/>
                <a:gd name="T44" fmla="*/ 26 w 1035"/>
                <a:gd name="T45" fmla="*/ 1057 h 1225"/>
                <a:gd name="T46" fmla="*/ 64 w 1035"/>
                <a:gd name="T47" fmla="*/ 983 h 1225"/>
                <a:gd name="T48" fmla="*/ 115 w 1035"/>
                <a:gd name="T49" fmla="*/ 916 h 1225"/>
                <a:gd name="T50" fmla="*/ 182 w 1035"/>
                <a:gd name="T51" fmla="*/ 848 h 1225"/>
                <a:gd name="T52" fmla="*/ 256 w 1035"/>
                <a:gd name="T53" fmla="*/ 787 h 1225"/>
                <a:gd name="T54" fmla="*/ 335 w 1035"/>
                <a:gd name="T55" fmla="*/ 731 h 1225"/>
                <a:gd name="T56" fmla="*/ 413 w 1035"/>
                <a:gd name="T57" fmla="*/ 681 h 1225"/>
                <a:gd name="T58" fmla="*/ 487 w 1035"/>
                <a:gd name="T59" fmla="*/ 631 h 1225"/>
                <a:gd name="T60" fmla="*/ 552 w 1035"/>
                <a:gd name="T61" fmla="*/ 584 h 1225"/>
                <a:gd name="T62" fmla="*/ 608 w 1035"/>
                <a:gd name="T63" fmla="*/ 533 h 1225"/>
                <a:gd name="T64" fmla="*/ 649 w 1035"/>
                <a:gd name="T65" fmla="*/ 480 h 1225"/>
                <a:gd name="T66" fmla="*/ 670 w 1035"/>
                <a:gd name="T67" fmla="*/ 421 h 1225"/>
                <a:gd name="T68" fmla="*/ 670 w 1035"/>
                <a:gd name="T69" fmla="*/ 365 h 1225"/>
                <a:gd name="T70" fmla="*/ 651 w 1035"/>
                <a:gd name="T71" fmla="*/ 323 h 1225"/>
                <a:gd name="T72" fmla="*/ 617 w 1035"/>
                <a:gd name="T73" fmla="*/ 293 h 1225"/>
                <a:gd name="T74" fmla="*/ 574 w 1035"/>
                <a:gd name="T75" fmla="*/ 273 h 1225"/>
                <a:gd name="T76" fmla="*/ 526 w 1035"/>
                <a:gd name="T77" fmla="*/ 268 h 1225"/>
                <a:gd name="T78" fmla="*/ 468 w 1035"/>
                <a:gd name="T79" fmla="*/ 275 h 1225"/>
                <a:gd name="T80" fmla="*/ 423 w 1035"/>
                <a:gd name="T81" fmla="*/ 297 h 1225"/>
                <a:gd name="T82" fmla="*/ 391 w 1035"/>
                <a:gd name="T83" fmla="*/ 330 h 1225"/>
                <a:gd name="T84" fmla="*/ 368 w 1035"/>
                <a:gd name="T85" fmla="*/ 372 h 1225"/>
                <a:gd name="T86" fmla="*/ 355 w 1035"/>
                <a:gd name="T87" fmla="*/ 419 h 1225"/>
                <a:gd name="T88" fmla="*/ 349 w 1035"/>
                <a:gd name="T89" fmla="*/ 472 h 1225"/>
                <a:gd name="T90" fmla="*/ 23 w 1035"/>
                <a:gd name="T91" fmla="*/ 499 h 1225"/>
                <a:gd name="T92" fmla="*/ 31 w 1035"/>
                <a:gd name="T93" fmla="*/ 388 h 1225"/>
                <a:gd name="T94" fmla="*/ 53 w 1035"/>
                <a:gd name="T95" fmla="*/ 292 h 1225"/>
                <a:gd name="T96" fmla="*/ 89 w 1035"/>
                <a:gd name="T97" fmla="*/ 211 h 1225"/>
                <a:gd name="T98" fmla="*/ 136 w 1035"/>
                <a:gd name="T99" fmla="*/ 145 h 1225"/>
                <a:gd name="T100" fmla="*/ 197 w 1035"/>
                <a:gd name="T101" fmla="*/ 91 h 1225"/>
                <a:gd name="T102" fmla="*/ 268 w 1035"/>
                <a:gd name="T103" fmla="*/ 50 h 1225"/>
                <a:gd name="T104" fmla="*/ 350 w 1035"/>
                <a:gd name="T105" fmla="*/ 22 h 1225"/>
                <a:gd name="T106" fmla="*/ 442 w 1035"/>
                <a:gd name="T107" fmla="*/ 6 h 1225"/>
                <a:gd name="T108" fmla="*/ 543 w 1035"/>
                <a:gd name="T109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5" h="1225">
                  <a:moveTo>
                    <a:pt x="543" y="0"/>
                  </a:moveTo>
                  <a:lnTo>
                    <a:pt x="585" y="1"/>
                  </a:lnTo>
                  <a:lnTo>
                    <a:pt x="626" y="4"/>
                  </a:lnTo>
                  <a:lnTo>
                    <a:pt x="667" y="10"/>
                  </a:lnTo>
                  <a:lnTo>
                    <a:pt x="707" y="17"/>
                  </a:lnTo>
                  <a:lnTo>
                    <a:pt x="746" y="27"/>
                  </a:lnTo>
                  <a:lnTo>
                    <a:pt x="783" y="39"/>
                  </a:lnTo>
                  <a:lnTo>
                    <a:pt x="819" y="53"/>
                  </a:lnTo>
                  <a:lnTo>
                    <a:pt x="853" y="70"/>
                  </a:lnTo>
                  <a:lnTo>
                    <a:pt x="885" y="89"/>
                  </a:lnTo>
                  <a:lnTo>
                    <a:pt x="913" y="112"/>
                  </a:lnTo>
                  <a:lnTo>
                    <a:pt x="940" y="137"/>
                  </a:lnTo>
                  <a:lnTo>
                    <a:pt x="963" y="164"/>
                  </a:lnTo>
                  <a:lnTo>
                    <a:pt x="985" y="194"/>
                  </a:lnTo>
                  <a:lnTo>
                    <a:pt x="1002" y="228"/>
                  </a:lnTo>
                  <a:lnTo>
                    <a:pt x="1016" y="264"/>
                  </a:lnTo>
                  <a:lnTo>
                    <a:pt x="1027" y="303"/>
                  </a:lnTo>
                  <a:lnTo>
                    <a:pt x="1033" y="346"/>
                  </a:lnTo>
                  <a:lnTo>
                    <a:pt x="1035" y="390"/>
                  </a:lnTo>
                  <a:lnTo>
                    <a:pt x="1033" y="431"/>
                  </a:lnTo>
                  <a:lnTo>
                    <a:pt x="1027" y="469"/>
                  </a:lnTo>
                  <a:lnTo>
                    <a:pt x="1017" y="504"/>
                  </a:lnTo>
                  <a:lnTo>
                    <a:pt x="1003" y="536"/>
                  </a:lnTo>
                  <a:lnTo>
                    <a:pt x="986" y="567"/>
                  </a:lnTo>
                  <a:lnTo>
                    <a:pt x="967" y="594"/>
                  </a:lnTo>
                  <a:lnTo>
                    <a:pt x="944" y="620"/>
                  </a:lnTo>
                  <a:lnTo>
                    <a:pt x="920" y="644"/>
                  </a:lnTo>
                  <a:lnTo>
                    <a:pt x="894" y="667"/>
                  </a:lnTo>
                  <a:lnTo>
                    <a:pt x="865" y="689"/>
                  </a:lnTo>
                  <a:lnTo>
                    <a:pt x="835" y="710"/>
                  </a:lnTo>
                  <a:lnTo>
                    <a:pt x="806" y="729"/>
                  </a:lnTo>
                  <a:lnTo>
                    <a:pt x="774" y="749"/>
                  </a:lnTo>
                  <a:lnTo>
                    <a:pt x="742" y="768"/>
                  </a:lnTo>
                  <a:lnTo>
                    <a:pt x="710" y="788"/>
                  </a:lnTo>
                  <a:lnTo>
                    <a:pt x="656" y="820"/>
                  </a:lnTo>
                  <a:lnTo>
                    <a:pt x="604" y="850"/>
                  </a:lnTo>
                  <a:lnTo>
                    <a:pt x="552" y="878"/>
                  </a:lnTo>
                  <a:lnTo>
                    <a:pt x="504" y="907"/>
                  </a:lnTo>
                  <a:lnTo>
                    <a:pt x="462" y="934"/>
                  </a:lnTo>
                  <a:lnTo>
                    <a:pt x="1032" y="934"/>
                  </a:lnTo>
                  <a:lnTo>
                    <a:pt x="1032" y="1225"/>
                  </a:lnTo>
                  <a:lnTo>
                    <a:pt x="0" y="1225"/>
                  </a:lnTo>
                  <a:lnTo>
                    <a:pt x="0" y="1179"/>
                  </a:lnTo>
                  <a:lnTo>
                    <a:pt x="4" y="1137"/>
                  </a:lnTo>
                  <a:lnTo>
                    <a:pt x="13" y="1095"/>
                  </a:lnTo>
                  <a:lnTo>
                    <a:pt x="26" y="1057"/>
                  </a:lnTo>
                  <a:lnTo>
                    <a:pt x="43" y="1020"/>
                  </a:lnTo>
                  <a:lnTo>
                    <a:pt x="64" y="983"/>
                  </a:lnTo>
                  <a:lnTo>
                    <a:pt x="87" y="949"/>
                  </a:lnTo>
                  <a:lnTo>
                    <a:pt x="115" y="916"/>
                  </a:lnTo>
                  <a:lnTo>
                    <a:pt x="147" y="881"/>
                  </a:lnTo>
                  <a:lnTo>
                    <a:pt x="182" y="848"/>
                  </a:lnTo>
                  <a:lnTo>
                    <a:pt x="218" y="816"/>
                  </a:lnTo>
                  <a:lnTo>
                    <a:pt x="256" y="787"/>
                  </a:lnTo>
                  <a:lnTo>
                    <a:pt x="295" y="758"/>
                  </a:lnTo>
                  <a:lnTo>
                    <a:pt x="335" y="731"/>
                  </a:lnTo>
                  <a:lnTo>
                    <a:pt x="374" y="705"/>
                  </a:lnTo>
                  <a:lnTo>
                    <a:pt x="413" y="681"/>
                  </a:lnTo>
                  <a:lnTo>
                    <a:pt x="450" y="655"/>
                  </a:lnTo>
                  <a:lnTo>
                    <a:pt x="487" y="631"/>
                  </a:lnTo>
                  <a:lnTo>
                    <a:pt x="521" y="608"/>
                  </a:lnTo>
                  <a:lnTo>
                    <a:pt x="552" y="584"/>
                  </a:lnTo>
                  <a:lnTo>
                    <a:pt x="582" y="559"/>
                  </a:lnTo>
                  <a:lnTo>
                    <a:pt x="608" y="533"/>
                  </a:lnTo>
                  <a:lnTo>
                    <a:pt x="630" y="508"/>
                  </a:lnTo>
                  <a:lnTo>
                    <a:pt x="649" y="480"/>
                  </a:lnTo>
                  <a:lnTo>
                    <a:pt x="662" y="452"/>
                  </a:lnTo>
                  <a:lnTo>
                    <a:pt x="670" y="421"/>
                  </a:lnTo>
                  <a:lnTo>
                    <a:pt x="673" y="389"/>
                  </a:lnTo>
                  <a:lnTo>
                    <a:pt x="670" y="365"/>
                  </a:lnTo>
                  <a:lnTo>
                    <a:pt x="663" y="343"/>
                  </a:lnTo>
                  <a:lnTo>
                    <a:pt x="651" y="323"/>
                  </a:lnTo>
                  <a:lnTo>
                    <a:pt x="635" y="306"/>
                  </a:lnTo>
                  <a:lnTo>
                    <a:pt x="617" y="293"/>
                  </a:lnTo>
                  <a:lnTo>
                    <a:pt x="597" y="282"/>
                  </a:lnTo>
                  <a:lnTo>
                    <a:pt x="574" y="273"/>
                  </a:lnTo>
                  <a:lnTo>
                    <a:pt x="549" y="269"/>
                  </a:lnTo>
                  <a:lnTo>
                    <a:pt x="526" y="268"/>
                  </a:lnTo>
                  <a:lnTo>
                    <a:pt x="495" y="269"/>
                  </a:lnTo>
                  <a:lnTo>
                    <a:pt x="468" y="275"/>
                  </a:lnTo>
                  <a:lnTo>
                    <a:pt x="444" y="284"/>
                  </a:lnTo>
                  <a:lnTo>
                    <a:pt x="423" y="297"/>
                  </a:lnTo>
                  <a:lnTo>
                    <a:pt x="406" y="312"/>
                  </a:lnTo>
                  <a:lnTo>
                    <a:pt x="391" y="330"/>
                  </a:lnTo>
                  <a:lnTo>
                    <a:pt x="378" y="350"/>
                  </a:lnTo>
                  <a:lnTo>
                    <a:pt x="368" y="372"/>
                  </a:lnTo>
                  <a:lnTo>
                    <a:pt x="360" y="395"/>
                  </a:lnTo>
                  <a:lnTo>
                    <a:pt x="355" y="419"/>
                  </a:lnTo>
                  <a:lnTo>
                    <a:pt x="351" y="446"/>
                  </a:lnTo>
                  <a:lnTo>
                    <a:pt x="349" y="472"/>
                  </a:lnTo>
                  <a:lnTo>
                    <a:pt x="349" y="499"/>
                  </a:lnTo>
                  <a:lnTo>
                    <a:pt x="23" y="499"/>
                  </a:lnTo>
                  <a:lnTo>
                    <a:pt x="25" y="442"/>
                  </a:lnTo>
                  <a:lnTo>
                    <a:pt x="31" y="388"/>
                  </a:lnTo>
                  <a:lnTo>
                    <a:pt x="41" y="339"/>
                  </a:lnTo>
                  <a:lnTo>
                    <a:pt x="53" y="292"/>
                  </a:lnTo>
                  <a:lnTo>
                    <a:pt x="70" y="251"/>
                  </a:lnTo>
                  <a:lnTo>
                    <a:pt x="89" y="211"/>
                  </a:lnTo>
                  <a:lnTo>
                    <a:pt x="112" y="176"/>
                  </a:lnTo>
                  <a:lnTo>
                    <a:pt x="136" y="145"/>
                  </a:lnTo>
                  <a:lnTo>
                    <a:pt x="165" y="117"/>
                  </a:lnTo>
                  <a:lnTo>
                    <a:pt x="197" y="91"/>
                  </a:lnTo>
                  <a:lnTo>
                    <a:pt x="231" y="69"/>
                  </a:lnTo>
                  <a:lnTo>
                    <a:pt x="268" y="50"/>
                  </a:lnTo>
                  <a:lnTo>
                    <a:pt x="308" y="35"/>
                  </a:lnTo>
                  <a:lnTo>
                    <a:pt x="350" y="22"/>
                  </a:lnTo>
                  <a:lnTo>
                    <a:pt x="395" y="13"/>
                  </a:lnTo>
                  <a:lnTo>
                    <a:pt x="442" y="6"/>
                  </a:lnTo>
                  <a:lnTo>
                    <a:pt x="491" y="2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56"/>
            <p:cNvSpPr>
              <a:spLocks/>
            </p:cNvSpPr>
            <p:nvPr/>
          </p:nvSpPr>
          <p:spPr bwMode="auto">
            <a:xfrm>
              <a:off x="11234738" y="2925763"/>
              <a:ext cx="168275" cy="195263"/>
            </a:xfrm>
            <a:custGeom>
              <a:avLst/>
              <a:gdLst>
                <a:gd name="T0" fmla="*/ 962 w 1061"/>
                <a:gd name="T1" fmla="*/ 0 h 1234"/>
                <a:gd name="T2" fmla="*/ 429 w 1061"/>
                <a:gd name="T3" fmla="*/ 291 h 1234"/>
                <a:gd name="T4" fmla="*/ 423 w 1061"/>
                <a:gd name="T5" fmla="*/ 452 h 1234"/>
                <a:gd name="T6" fmla="*/ 493 w 1061"/>
                <a:gd name="T7" fmla="*/ 425 h 1234"/>
                <a:gd name="T8" fmla="*/ 567 w 1061"/>
                <a:gd name="T9" fmla="*/ 411 h 1234"/>
                <a:gd name="T10" fmla="*/ 643 w 1061"/>
                <a:gd name="T11" fmla="*/ 408 h 1234"/>
                <a:gd name="T12" fmla="*/ 735 w 1061"/>
                <a:gd name="T13" fmla="*/ 415 h 1234"/>
                <a:gd name="T14" fmla="*/ 818 w 1061"/>
                <a:gd name="T15" fmla="*/ 437 h 1234"/>
                <a:gd name="T16" fmla="*/ 891 w 1061"/>
                <a:gd name="T17" fmla="*/ 473 h 1234"/>
                <a:gd name="T18" fmla="*/ 955 w 1061"/>
                <a:gd name="T19" fmla="*/ 521 h 1234"/>
                <a:gd name="T20" fmla="*/ 1005 w 1061"/>
                <a:gd name="T21" fmla="*/ 583 h 1234"/>
                <a:gd name="T22" fmla="*/ 1040 w 1061"/>
                <a:gd name="T23" fmla="*/ 658 h 1234"/>
                <a:gd name="T24" fmla="*/ 1058 w 1061"/>
                <a:gd name="T25" fmla="*/ 742 h 1234"/>
                <a:gd name="T26" fmla="*/ 1059 w 1061"/>
                <a:gd name="T27" fmla="*/ 838 h 1234"/>
                <a:gd name="T28" fmla="*/ 1044 w 1061"/>
                <a:gd name="T29" fmla="*/ 925 h 1234"/>
                <a:gd name="T30" fmla="*/ 1014 w 1061"/>
                <a:gd name="T31" fmla="*/ 1000 h 1234"/>
                <a:gd name="T32" fmla="*/ 973 w 1061"/>
                <a:gd name="T33" fmla="*/ 1063 h 1234"/>
                <a:gd name="T34" fmla="*/ 921 w 1061"/>
                <a:gd name="T35" fmla="*/ 1115 h 1234"/>
                <a:gd name="T36" fmla="*/ 860 w 1061"/>
                <a:gd name="T37" fmla="*/ 1156 h 1234"/>
                <a:gd name="T38" fmla="*/ 790 w 1061"/>
                <a:gd name="T39" fmla="*/ 1188 h 1234"/>
                <a:gd name="T40" fmla="*/ 715 w 1061"/>
                <a:gd name="T41" fmla="*/ 1211 h 1234"/>
                <a:gd name="T42" fmla="*/ 635 w 1061"/>
                <a:gd name="T43" fmla="*/ 1226 h 1234"/>
                <a:gd name="T44" fmla="*/ 553 w 1061"/>
                <a:gd name="T45" fmla="*/ 1233 h 1234"/>
                <a:gd name="T46" fmla="*/ 451 w 1061"/>
                <a:gd name="T47" fmla="*/ 1232 h 1234"/>
                <a:gd name="T48" fmla="*/ 341 w 1061"/>
                <a:gd name="T49" fmla="*/ 1215 h 1234"/>
                <a:gd name="T50" fmla="*/ 245 w 1061"/>
                <a:gd name="T51" fmla="*/ 1181 h 1234"/>
                <a:gd name="T52" fmla="*/ 162 w 1061"/>
                <a:gd name="T53" fmla="*/ 1133 h 1234"/>
                <a:gd name="T54" fmla="*/ 93 w 1061"/>
                <a:gd name="T55" fmla="*/ 1068 h 1234"/>
                <a:gd name="T56" fmla="*/ 39 w 1061"/>
                <a:gd name="T57" fmla="*/ 988 h 1234"/>
                <a:gd name="T58" fmla="*/ 0 w 1061"/>
                <a:gd name="T59" fmla="*/ 893 h 1234"/>
                <a:gd name="T60" fmla="*/ 364 w 1061"/>
                <a:gd name="T61" fmla="*/ 859 h 1234"/>
                <a:gd name="T62" fmla="*/ 366 w 1061"/>
                <a:gd name="T63" fmla="*/ 865 h 1234"/>
                <a:gd name="T64" fmla="*/ 377 w 1061"/>
                <a:gd name="T65" fmla="*/ 891 h 1234"/>
                <a:gd name="T66" fmla="*/ 408 w 1061"/>
                <a:gd name="T67" fmla="*/ 927 h 1234"/>
                <a:gd name="T68" fmla="*/ 451 w 1061"/>
                <a:gd name="T69" fmla="*/ 952 h 1234"/>
                <a:gd name="T70" fmla="*/ 499 w 1061"/>
                <a:gd name="T71" fmla="*/ 964 h 1234"/>
                <a:gd name="T72" fmla="*/ 557 w 1061"/>
                <a:gd name="T73" fmla="*/ 963 h 1234"/>
                <a:gd name="T74" fmla="*/ 616 w 1061"/>
                <a:gd name="T75" fmla="*/ 945 h 1234"/>
                <a:gd name="T76" fmla="*/ 661 w 1061"/>
                <a:gd name="T77" fmla="*/ 910 h 1234"/>
                <a:gd name="T78" fmla="*/ 689 w 1061"/>
                <a:gd name="T79" fmla="*/ 863 h 1234"/>
                <a:gd name="T80" fmla="*/ 699 w 1061"/>
                <a:gd name="T81" fmla="*/ 807 h 1234"/>
                <a:gd name="T82" fmla="*/ 695 w 1061"/>
                <a:gd name="T83" fmla="*/ 755 h 1234"/>
                <a:gd name="T84" fmla="*/ 679 w 1061"/>
                <a:gd name="T85" fmla="*/ 710 h 1234"/>
                <a:gd name="T86" fmla="*/ 654 w 1061"/>
                <a:gd name="T87" fmla="*/ 674 h 1234"/>
                <a:gd name="T88" fmla="*/ 617 w 1061"/>
                <a:gd name="T89" fmla="*/ 648 h 1234"/>
                <a:gd name="T90" fmla="*/ 570 w 1061"/>
                <a:gd name="T91" fmla="*/ 634 h 1234"/>
                <a:gd name="T92" fmla="*/ 520 w 1061"/>
                <a:gd name="T93" fmla="*/ 633 h 1234"/>
                <a:gd name="T94" fmla="*/ 478 w 1061"/>
                <a:gd name="T95" fmla="*/ 639 h 1234"/>
                <a:gd name="T96" fmla="*/ 438 w 1061"/>
                <a:gd name="T97" fmla="*/ 655 h 1234"/>
                <a:gd name="T98" fmla="*/ 407 w 1061"/>
                <a:gd name="T99" fmla="*/ 681 h 1234"/>
                <a:gd name="T100" fmla="*/ 54 w 1061"/>
                <a:gd name="T101" fmla="*/ 687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1" h="1234">
                  <a:moveTo>
                    <a:pt x="175" y="0"/>
                  </a:moveTo>
                  <a:lnTo>
                    <a:pt x="962" y="0"/>
                  </a:lnTo>
                  <a:lnTo>
                    <a:pt x="962" y="291"/>
                  </a:lnTo>
                  <a:lnTo>
                    <a:pt x="429" y="291"/>
                  </a:lnTo>
                  <a:lnTo>
                    <a:pt x="389" y="473"/>
                  </a:lnTo>
                  <a:lnTo>
                    <a:pt x="423" y="452"/>
                  </a:lnTo>
                  <a:lnTo>
                    <a:pt x="457" y="436"/>
                  </a:lnTo>
                  <a:lnTo>
                    <a:pt x="493" y="425"/>
                  </a:lnTo>
                  <a:lnTo>
                    <a:pt x="529" y="416"/>
                  </a:lnTo>
                  <a:lnTo>
                    <a:pt x="567" y="411"/>
                  </a:lnTo>
                  <a:lnTo>
                    <a:pt x="604" y="408"/>
                  </a:lnTo>
                  <a:lnTo>
                    <a:pt x="643" y="408"/>
                  </a:lnTo>
                  <a:lnTo>
                    <a:pt x="689" y="409"/>
                  </a:lnTo>
                  <a:lnTo>
                    <a:pt x="735" y="415"/>
                  </a:lnTo>
                  <a:lnTo>
                    <a:pt x="777" y="425"/>
                  </a:lnTo>
                  <a:lnTo>
                    <a:pt x="818" y="437"/>
                  </a:lnTo>
                  <a:lnTo>
                    <a:pt x="856" y="453"/>
                  </a:lnTo>
                  <a:lnTo>
                    <a:pt x="891" y="473"/>
                  </a:lnTo>
                  <a:lnTo>
                    <a:pt x="925" y="495"/>
                  </a:lnTo>
                  <a:lnTo>
                    <a:pt x="955" y="521"/>
                  </a:lnTo>
                  <a:lnTo>
                    <a:pt x="982" y="551"/>
                  </a:lnTo>
                  <a:lnTo>
                    <a:pt x="1005" y="583"/>
                  </a:lnTo>
                  <a:lnTo>
                    <a:pt x="1025" y="619"/>
                  </a:lnTo>
                  <a:lnTo>
                    <a:pt x="1040" y="658"/>
                  </a:lnTo>
                  <a:lnTo>
                    <a:pt x="1051" y="699"/>
                  </a:lnTo>
                  <a:lnTo>
                    <a:pt x="1058" y="742"/>
                  </a:lnTo>
                  <a:lnTo>
                    <a:pt x="1061" y="790"/>
                  </a:lnTo>
                  <a:lnTo>
                    <a:pt x="1059" y="838"/>
                  </a:lnTo>
                  <a:lnTo>
                    <a:pt x="1053" y="884"/>
                  </a:lnTo>
                  <a:lnTo>
                    <a:pt x="1044" y="925"/>
                  </a:lnTo>
                  <a:lnTo>
                    <a:pt x="1031" y="964"/>
                  </a:lnTo>
                  <a:lnTo>
                    <a:pt x="1014" y="1000"/>
                  </a:lnTo>
                  <a:lnTo>
                    <a:pt x="995" y="1033"/>
                  </a:lnTo>
                  <a:lnTo>
                    <a:pt x="973" y="1063"/>
                  </a:lnTo>
                  <a:lnTo>
                    <a:pt x="948" y="1091"/>
                  </a:lnTo>
                  <a:lnTo>
                    <a:pt x="921" y="1115"/>
                  </a:lnTo>
                  <a:lnTo>
                    <a:pt x="891" y="1137"/>
                  </a:lnTo>
                  <a:lnTo>
                    <a:pt x="860" y="1156"/>
                  </a:lnTo>
                  <a:lnTo>
                    <a:pt x="826" y="1173"/>
                  </a:lnTo>
                  <a:lnTo>
                    <a:pt x="790" y="1188"/>
                  </a:lnTo>
                  <a:lnTo>
                    <a:pt x="753" y="1201"/>
                  </a:lnTo>
                  <a:lnTo>
                    <a:pt x="715" y="1211"/>
                  </a:lnTo>
                  <a:lnTo>
                    <a:pt x="676" y="1220"/>
                  </a:lnTo>
                  <a:lnTo>
                    <a:pt x="635" y="1226"/>
                  </a:lnTo>
                  <a:lnTo>
                    <a:pt x="594" y="1230"/>
                  </a:lnTo>
                  <a:lnTo>
                    <a:pt x="553" y="1233"/>
                  </a:lnTo>
                  <a:lnTo>
                    <a:pt x="511" y="1234"/>
                  </a:lnTo>
                  <a:lnTo>
                    <a:pt x="451" y="1232"/>
                  </a:lnTo>
                  <a:lnTo>
                    <a:pt x="394" y="1225"/>
                  </a:lnTo>
                  <a:lnTo>
                    <a:pt x="341" y="1215"/>
                  </a:lnTo>
                  <a:lnTo>
                    <a:pt x="291" y="1201"/>
                  </a:lnTo>
                  <a:lnTo>
                    <a:pt x="245" y="1181"/>
                  </a:lnTo>
                  <a:lnTo>
                    <a:pt x="202" y="1159"/>
                  </a:lnTo>
                  <a:lnTo>
                    <a:pt x="162" y="1133"/>
                  </a:lnTo>
                  <a:lnTo>
                    <a:pt x="126" y="1103"/>
                  </a:lnTo>
                  <a:lnTo>
                    <a:pt x="93" y="1068"/>
                  </a:lnTo>
                  <a:lnTo>
                    <a:pt x="64" y="1030"/>
                  </a:lnTo>
                  <a:lnTo>
                    <a:pt x="39" y="988"/>
                  </a:lnTo>
                  <a:lnTo>
                    <a:pt x="17" y="942"/>
                  </a:lnTo>
                  <a:lnTo>
                    <a:pt x="0" y="893"/>
                  </a:lnTo>
                  <a:lnTo>
                    <a:pt x="364" y="856"/>
                  </a:lnTo>
                  <a:lnTo>
                    <a:pt x="364" y="859"/>
                  </a:lnTo>
                  <a:lnTo>
                    <a:pt x="365" y="862"/>
                  </a:lnTo>
                  <a:lnTo>
                    <a:pt x="366" y="865"/>
                  </a:lnTo>
                  <a:lnTo>
                    <a:pt x="367" y="869"/>
                  </a:lnTo>
                  <a:lnTo>
                    <a:pt x="377" y="891"/>
                  </a:lnTo>
                  <a:lnTo>
                    <a:pt x="390" y="911"/>
                  </a:lnTo>
                  <a:lnTo>
                    <a:pt x="408" y="927"/>
                  </a:lnTo>
                  <a:lnTo>
                    <a:pt x="428" y="941"/>
                  </a:lnTo>
                  <a:lnTo>
                    <a:pt x="451" y="952"/>
                  </a:lnTo>
                  <a:lnTo>
                    <a:pt x="474" y="960"/>
                  </a:lnTo>
                  <a:lnTo>
                    <a:pt x="499" y="964"/>
                  </a:lnTo>
                  <a:lnTo>
                    <a:pt x="523" y="966"/>
                  </a:lnTo>
                  <a:lnTo>
                    <a:pt x="557" y="963"/>
                  </a:lnTo>
                  <a:lnTo>
                    <a:pt x="588" y="956"/>
                  </a:lnTo>
                  <a:lnTo>
                    <a:pt x="616" y="945"/>
                  </a:lnTo>
                  <a:lnTo>
                    <a:pt x="640" y="929"/>
                  </a:lnTo>
                  <a:lnTo>
                    <a:pt x="661" y="910"/>
                  </a:lnTo>
                  <a:lnTo>
                    <a:pt x="677" y="888"/>
                  </a:lnTo>
                  <a:lnTo>
                    <a:pt x="689" y="863"/>
                  </a:lnTo>
                  <a:lnTo>
                    <a:pt x="697" y="836"/>
                  </a:lnTo>
                  <a:lnTo>
                    <a:pt x="699" y="807"/>
                  </a:lnTo>
                  <a:lnTo>
                    <a:pt x="698" y="781"/>
                  </a:lnTo>
                  <a:lnTo>
                    <a:pt x="695" y="755"/>
                  </a:lnTo>
                  <a:lnTo>
                    <a:pt x="688" y="732"/>
                  </a:lnTo>
                  <a:lnTo>
                    <a:pt x="679" y="710"/>
                  </a:lnTo>
                  <a:lnTo>
                    <a:pt x="668" y="691"/>
                  </a:lnTo>
                  <a:lnTo>
                    <a:pt x="654" y="674"/>
                  </a:lnTo>
                  <a:lnTo>
                    <a:pt x="637" y="660"/>
                  </a:lnTo>
                  <a:lnTo>
                    <a:pt x="617" y="648"/>
                  </a:lnTo>
                  <a:lnTo>
                    <a:pt x="594" y="639"/>
                  </a:lnTo>
                  <a:lnTo>
                    <a:pt x="570" y="634"/>
                  </a:lnTo>
                  <a:lnTo>
                    <a:pt x="541" y="632"/>
                  </a:lnTo>
                  <a:lnTo>
                    <a:pt x="520" y="633"/>
                  </a:lnTo>
                  <a:lnTo>
                    <a:pt x="499" y="635"/>
                  </a:lnTo>
                  <a:lnTo>
                    <a:pt x="478" y="639"/>
                  </a:lnTo>
                  <a:lnTo>
                    <a:pt x="458" y="646"/>
                  </a:lnTo>
                  <a:lnTo>
                    <a:pt x="438" y="655"/>
                  </a:lnTo>
                  <a:lnTo>
                    <a:pt x="421" y="667"/>
                  </a:lnTo>
                  <a:lnTo>
                    <a:pt x="407" y="681"/>
                  </a:lnTo>
                  <a:lnTo>
                    <a:pt x="394" y="699"/>
                  </a:lnTo>
                  <a:lnTo>
                    <a:pt x="54" y="687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9" name="Group 768"/>
          <p:cNvGrpSpPr/>
          <p:nvPr/>
        </p:nvGrpSpPr>
        <p:grpSpPr>
          <a:xfrm>
            <a:off x="10051066" y="2691671"/>
            <a:ext cx="500063" cy="549275"/>
            <a:chOff x="10086975" y="2690813"/>
            <a:chExt cx="500063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61"/>
            <p:cNvSpPr>
              <a:spLocks noEditPoints="1"/>
            </p:cNvSpPr>
            <p:nvPr/>
          </p:nvSpPr>
          <p:spPr bwMode="auto">
            <a:xfrm>
              <a:off x="10086975" y="2690813"/>
              <a:ext cx="500063" cy="549275"/>
            </a:xfrm>
            <a:custGeom>
              <a:avLst/>
              <a:gdLst>
                <a:gd name="T0" fmla="*/ 231 w 2836"/>
                <a:gd name="T1" fmla="*/ 2811 h 3115"/>
                <a:gd name="T2" fmla="*/ 311 w 2836"/>
                <a:gd name="T3" fmla="*/ 2890 h 3115"/>
                <a:gd name="T4" fmla="*/ 2496 w 2836"/>
                <a:gd name="T5" fmla="*/ 2899 h 3115"/>
                <a:gd name="T6" fmla="*/ 2591 w 2836"/>
                <a:gd name="T7" fmla="*/ 2836 h 3115"/>
                <a:gd name="T8" fmla="*/ 2618 w 2836"/>
                <a:gd name="T9" fmla="*/ 871 h 3115"/>
                <a:gd name="T10" fmla="*/ 2091 w 2836"/>
                <a:gd name="T11" fmla="*/ 139 h 3115"/>
                <a:gd name="T12" fmla="*/ 2037 w 2836"/>
                <a:gd name="T13" fmla="*/ 210 h 3115"/>
                <a:gd name="T14" fmla="*/ 2045 w 2836"/>
                <a:gd name="T15" fmla="*/ 701 h 3115"/>
                <a:gd name="T16" fmla="*/ 2113 w 2836"/>
                <a:gd name="T17" fmla="*/ 758 h 3115"/>
                <a:gd name="T18" fmla="*/ 2200 w 2836"/>
                <a:gd name="T19" fmla="*/ 737 h 3115"/>
                <a:gd name="T20" fmla="*/ 2239 w 2836"/>
                <a:gd name="T21" fmla="*/ 654 h 3115"/>
                <a:gd name="T22" fmla="*/ 2216 w 2836"/>
                <a:gd name="T23" fmla="*/ 168 h 3115"/>
                <a:gd name="T24" fmla="*/ 2136 w 2836"/>
                <a:gd name="T25" fmla="*/ 128 h 3115"/>
                <a:gd name="T26" fmla="*/ 1368 w 2836"/>
                <a:gd name="T27" fmla="*/ 152 h 3115"/>
                <a:gd name="T28" fmla="*/ 1330 w 2836"/>
                <a:gd name="T29" fmla="*/ 235 h 3115"/>
                <a:gd name="T30" fmla="*/ 1351 w 2836"/>
                <a:gd name="T31" fmla="*/ 720 h 3115"/>
                <a:gd name="T32" fmla="*/ 1431 w 2836"/>
                <a:gd name="T33" fmla="*/ 760 h 3115"/>
                <a:gd name="T34" fmla="*/ 1511 w 2836"/>
                <a:gd name="T35" fmla="*/ 720 h 3115"/>
                <a:gd name="T36" fmla="*/ 1534 w 2836"/>
                <a:gd name="T37" fmla="*/ 235 h 3115"/>
                <a:gd name="T38" fmla="*/ 1495 w 2836"/>
                <a:gd name="T39" fmla="*/ 152 h 3115"/>
                <a:gd name="T40" fmla="*/ 726 w 2836"/>
                <a:gd name="T41" fmla="*/ 128 h 3115"/>
                <a:gd name="T42" fmla="*/ 646 w 2836"/>
                <a:gd name="T43" fmla="*/ 168 h 3115"/>
                <a:gd name="T44" fmla="*/ 624 w 2836"/>
                <a:gd name="T45" fmla="*/ 654 h 3115"/>
                <a:gd name="T46" fmla="*/ 663 w 2836"/>
                <a:gd name="T47" fmla="*/ 737 h 3115"/>
                <a:gd name="T48" fmla="*/ 749 w 2836"/>
                <a:gd name="T49" fmla="*/ 758 h 3115"/>
                <a:gd name="T50" fmla="*/ 818 w 2836"/>
                <a:gd name="T51" fmla="*/ 701 h 3115"/>
                <a:gd name="T52" fmla="*/ 826 w 2836"/>
                <a:gd name="T53" fmla="*/ 210 h 3115"/>
                <a:gd name="T54" fmla="*/ 770 w 2836"/>
                <a:gd name="T55" fmla="*/ 139 h 3115"/>
                <a:gd name="T56" fmla="*/ 764 w 2836"/>
                <a:gd name="T57" fmla="*/ 3 h 3115"/>
                <a:gd name="T58" fmla="*/ 891 w 2836"/>
                <a:gd name="T59" fmla="*/ 69 h 3115"/>
                <a:gd name="T60" fmla="*/ 956 w 2836"/>
                <a:gd name="T61" fmla="*/ 197 h 3115"/>
                <a:gd name="T62" fmla="*/ 1198 w 2836"/>
                <a:gd name="T63" fmla="*/ 235 h 3115"/>
                <a:gd name="T64" fmla="*/ 1243 w 2836"/>
                <a:gd name="T65" fmla="*/ 97 h 3115"/>
                <a:gd name="T66" fmla="*/ 1358 w 2836"/>
                <a:gd name="T67" fmla="*/ 12 h 3115"/>
                <a:gd name="T68" fmla="*/ 1505 w 2836"/>
                <a:gd name="T69" fmla="*/ 12 h 3115"/>
                <a:gd name="T70" fmla="*/ 1619 w 2836"/>
                <a:gd name="T71" fmla="*/ 97 h 3115"/>
                <a:gd name="T72" fmla="*/ 1664 w 2836"/>
                <a:gd name="T73" fmla="*/ 235 h 3115"/>
                <a:gd name="T74" fmla="*/ 1907 w 2836"/>
                <a:gd name="T75" fmla="*/ 197 h 3115"/>
                <a:gd name="T76" fmla="*/ 1971 w 2836"/>
                <a:gd name="T77" fmla="*/ 69 h 3115"/>
                <a:gd name="T78" fmla="*/ 2098 w 2836"/>
                <a:gd name="T79" fmla="*/ 3 h 3115"/>
                <a:gd name="T80" fmla="*/ 2244 w 2836"/>
                <a:gd name="T81" fmla="*/ 26 h 3115"/>
                <a:gd name="T82" fmla="*/ 2343 w 2836"/>
                <a:gd name="T83" fmla="*/ 127 h 3115"/>
                <a:gd name="T84" fmla="*/ 2370 w 2836"/>
                <a:gd name="T85" fmla="*/ 338 h 3115"/>
                <a:gd name="T86" fmla="*/ 2599 w 2836"/>
                <a:gd name="T87" fmla="*/ 362 h 3115"/>
                <a:gd name="T88" fmla="*/ 2743 w 2836"/>
                <a:gd name="T89" fmla="*/ 460 h 3115"/>
                <a:gd name="T90" fmla="*/ 2825 w 2836"/>
                <a:gd name="T91" fmla="*/ 612 h 3115"/>
                <a:gd name="T92" fmla="*/ 2833 w 2836"/>
                <a:gd name="T93" fmla="*/ 2797 h 3115"/>
                <a:gd name="T94" fmla="*/ 2769 w 2836"/>
                <a:gd name="T95" fmla="*/ 2959 h 3115"/>
                <a:gd name="T96" fmla="*/ 2639 w 2836"/>
                <a:gd name="T97" fmla="*/ 3072 h 3115"/>
                <a:gd name="T98" fmla="*/ 2465 w 2836"/>
                <a:gd name="T99" fmla="*/ 3115 h 3115"/>
                <a:gd name="T100" fmla="*/ 237 w 2836"/>
                <a:gd name="T101" fmla="*/ 3091 h 3115"/>
                <a:gd name="T102" fmla="*/ 94 w 2836"/>
                <a:gd name="T103" fmla="*/ 2993 h 3115"/>
                <a:gd name="T104" fmla="*/ 11 w 2836"/>
                <a:gd name="T105" fmla="*/ 2842 h 3115"/>
                <a:gd name="T106" fmla="*/ 3 w 2836"/>
                <a:gd name="T107" fmla="*/ 656 h 3115"/>
                <a:gd name="T108" fmla="*/ 67 w 2836"/>
                <a:gd name="T109" fmla="*/ 493 h 3115"/>
                <a:gd name="T110" fmla="*/ 197 w 2836"/>
                <a:gd name="T111" fmla="*/ 380 h 3115"/>
                <a:gd name="T112" fmla="*/ 371 w 2836"/>
                <a:gd name="T113" fmla="*/ 338 h 3115"/>
                <a:gd name="T114" fmla="*/ 505 w 2836"/>
                <a:gd name="T115" fmla="*/ 161 h 3115"/>
                <a:gd name="T116" fmla="*/ 589 w 2836"/>
                <a:gd name="T117" fmla="*/ 45 h 3115"/>
                <a:gd name="T118" fmla="*/ 726 w 2836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36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1" y="2811"/>
                  </a:lnTo>
                  <a:lnTo>
                    <a:pt x="245" y="2836"/>
                  </a:lnTo>
                  <a:lnTo>
                    <a:pt x="263" y="2858"/>
                  </a:lnTo>
                  <a:lnTo>
                    <a:pt x="286" y="2876"/>
                  </a:lnTo>
                  <a:lnTo>
                    <a:pt x="311" y="2890"/>
                  </a:lnTo>
                  <a:lnTo>
                    <a:pt x="340" y="2899"/>
                  </a:lnTo>
                  <a:lnTo>
                    <a:pt x="371" y="2902"/>
                  </a:lnTo>
                  <a:lnTo>
                    <a:pt x="2465" y="2902"/>
                  </a:lnTo>
                  <a:lnTo>
                    <a:pt x="2496" y="2899"/>
                  </a:lnTo>
                  <a:lnTo>
                    <a:pt x="2525" y="2890"/>
                  </a:lnTo>
                  <a:lnTo>
                    <a:pt x="2550" y="2876"/>
                  </a:lnTo>
                  <a:lnTo>
                    <a:pt x="2573" y="2858"/>
                  </a:lnTo>
                  <a:lnTo>
                    <a:pt x="2591" y="2836"/>
                  </a:lnTo>
                  <a:lnTo>
                    <a:pt x="2605" y="2811"/>
                  </a:lnTo>
                  <a:lnTo>
                    <a:pt x="2615" y="2782"/>
                  </a:lnTo>
                  <a:lnTo>
                    <a:pt x="2618" y="2752"/>
                  </a:lnTo>
                  <a:lnTo>
                    <a:pt x="2618" y="871"/>
                  </a:lnTo>
                  <a:lnTo>
                    <a:pt x="218" y="871"/>
                  </a:lnTo>
                  <a:close/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7" y="168"/>
                  </a:lnTo>
                  <a:lnTo>
                    <a:pt x="2045" y="188"/>
                  </a:lnTo>
                  <a:lnTo>
                    <a:pt x="2037" y="210"/>
                  </a:lnTo>
                  <a:lnTo>
                    <a:pt x="2035" y="235"/>
                  </a:lnTo>
                  <a:lnTo>
                    <a:pt x="2035" y="654"/>
                  </a:lnTo>
                  <a:lnTo>
                    <a:pt x="2037" y="678"/>
                  </a:lnTo>
                  <a:lnTo>
                    <a:pt x="2045" y="701"/>
                  </a:lnTo>
                  <a:lnTo>
                    <a:pt x="2057" y="720"/>
                  </a:lnTo>
                  <a:lnTo>
                    <a:pt x="2073" y="737"/>
                  </a:lnTo>
                  <a:lnTo>
                    <a:pt x="2091" y="749"/>
                  </a:lnTo>
                  <a:lnTo>
                    <a:pt x="2113" y="758"/>
                  </a:lnTo>
                  <a:lnTo>
                    <a:pt x="2136" y="760"/>
                  </a:lnTo>
                  <a:lnTo>
                    <a:pt x="2160" y="758"/>
                  </a:lnTo>
                  <a:lnTo>
                    <a:pt x="2181" y="749"/>
                  </a:lnTo>
                  <a:lnTo>
                    <a:pt x="2200" y="737"/>
                  </a:lnTo>
                  <a:lnTo>
                    <a:pt x="2216" y="720"/>
                  </a:lnTo>
                  <a:lnTo>
                    <a:pt x="2228" y="701"/>
                  </a:lnTo>
                  <a:lnTo>
                    <a:pt x="2236" y="678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1431" y="128"/>
                  </a:moveTo>
                  <a:lnTo>
                    <a:pt x="1408" y="131"/>
                  </a:lnTo>
                  <a:lnTo>
                    <a:pt x="1386" y="139"/>
                  </a:lnTo>
                  <a:lnTo>
                    <a:pt x="1368" y="152"/>
                  </a:lnTo>
                  <a:lnTo>
                    <a:pt x="1351" y="168"/>
                  </a:lnTo>
                  <a:lnTo>
                    <a:pt x="1340" y="188"/>
                  </a:lnTo>
                  <a:lnTo>
                    <a:pt x="1332" y="210"/>
                  </a:lnTo>
                  <a:lnTo>
                    <a:pt x="1330" y="235"/>
                  </a:lnTo>
                  <a:lnTo>
                    <a:pt x="1330" y="654"/>
                  </a:lnTo>
                  <a:lnTo>
                    <a:pt x="1332" y="678"/>
                  </a:lnTo>
                  <a:lnTo>
                    <a:pt x="1340" y="701"/>
                  </a:lnTo>
                  <a:lnTo>
                    <a:pt x="1351" y="720"/>
                  </a:lnTo>
                  <a:lnTo>
                    <a:pt x="1368" y="737"/>
                  </a:lnTo>
                  <a:lnTo>
                    <a:pt x="1386" y="749"/>
                  </a:lnTo>
                  <a:lnTo>
                    <a:pt x="1408" y="758"/>
                  </a:lnTo>
                  <a:lnTo>
                    <a:pt x="1431" y="760"/>
                  </a:lnTo>
                  <a:lnTo>
                    <a:pt x="1455" y="758"/>
                  </a:lnTo>
                  <a:lnTo>
                    <a:pt x="1476" y="749"/>
                  </a:lnTo>
                  <a:lnTo>
                    <a:pt x="1495" y="737"/>
                  </a:lnTo>
                  <a:lnTo>
                    <a:pt x="1511" y="720"/>
                  </a:lnTo>
                  <a:lnTo>
                    <a:pt x="1524" y="701"/>
                  </a:lnTo>
                  <a:lnTo>
                    <a:pt x="1531" y="678"/>
                  </a:lnTo>
                  <a:lnTo>
                    <a:pt x="1534" y="654"/>
                  </a:lnTo>
                  <a:lnTo>
                    <a:pt x="1534" y="235"/>
                  </a:lnTo>
                  <a:lnTo>
                    <a:pt x="1531" y="210"/>
                  </a:lnTo>
                  <a:lnTo>
                    <a:pt x="1524" y="188"/>
                  </a:lnTo>
                  <a:lnTo>
                    <a:pt x="1511" y="168"/>
                  </a:lnTo>
                  <a:lnTo>
                    <a:pt x="1495" y="152"/>
                  </a:lnTo>
                  <a:lnTo>
                    <a:pt x="1476" y="139"/>
                  </a:lnTo>
                  <a:lnTo>
                    <a:pt x="1455" y="131"/>
                  </a:lnTo>
                  <a:lnTo>
                    <a:pt x="1431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7" y="678"/>
                  </a:lnTo>
                  <a:lnTo>
                    <a:pt x="634" y="701"/>
                  </a:lnTo>
                  <a:lnTo>
                    <a:pt x="646" y="720"/>
                  </a:lnTo>
                  <a:lnTo>
                    <a:pt x="663" y="737"/>
                  </a:lnTo>
                  <a:lnTo>
                    <a:pt x="681" y="749"/>
                  </a:lnTo>
                  <a:lnTo>
                    <a:pt x="703" y="758"/>
                  </a:lnTo>
                  <a:lnTo>
                    <a:pt x="726" y="760"/>
                  </a:lnTo>
                  <a:lnTo>
                    <a:pt x="749" y="758"/>
                  </a:lnTo>
                  <a:lnTo>
                    <a:pt x="770" y="749"/>
                  </a:lnTo>
                  <a:lnTo>
                    <a:pt x="790" y="737"/>
                  </a:lnTo>
                  <a:lnTo>
                    <a:pt x="806" y="720"/>
                  </a:lnTo>
                  <a:lnTo>
                    <a:pt x="818" y="701"/>
                  </a:lnTo>
                  <a:lnTo>
                    <a:pt x="826" y="678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198" y="338"/>
                  </a:lnTo>
                  <a:lnTo>
                    <a:pt x="1198" y="235"/>
                  </a:lnTo>
                  <a:lnTo>
                    <a:pt x="1201" y="197"/>
                  </a:lnTo>
                  <a:lnTo>
                    <a:pt x="1210" y="161"/>
                  </a:lnTo>
                  <a:lnTo>
                    <a:pt x="1224" y="127"/>
                  </a:lnTo>
                  <a:lnTo>
                    <a:pt x="1243" y="97"/>
                  </a:lnTo>
                  <a:lnTo>
                    <a:pt x="1266" y="69"/>
                  </a:lnTo>
                  <a:lnTo>
                    <a:pt x="1294" y="45"/>
                  </a:lnTo>
                  <a:lnTo>
                    <a:pt x="1324" y="26"/>
                  </a:lnTo>
                  <a:lnTo>
                    <a:pt x="1358" y="12"/>
                  </a:lnTo>
                  <a:lnTo>
                    <a:pt x="1393" y="3"/>
                  </a:lnTo>
                  <a:lnTo>
                    <a:pt x="1431" y="0"/>
                  </a:lnTo>
                  <a:lnTo>
                    <a:pt x="1469" y="3"/>
                  </a:lnTo>
                  <a:lnTo>
                    <a:pt x="1505" y="12"/>
                  </a:lnTo>
                  <a:lnTo>
                    <a:pt x="1538" y="26"/>
                  </a:lnTo>
                  <a:lnTo>
                    <a:pt x="1569" y="45"/>
                  </a:lnTo>
                  <a:lnTo>
                    <a:pt x="1596" y="69"/>
                  </a:lnTo>
                  <a:lnTo>
                    <a:pt x="1619" y="97"/>
                  </a:lnTo>
                  <a:lnTo>
                    <a:pt x="1638" y="127"/>
                  </a:lnTo>
                  <a:lnTo>
                    <a:pt x="1653" y="161"/>
                  </a:lnTo>
                  <a:lnTo>
                    <a:pt x="1661" y="197"/>
                  </a:lnTo>
                  <a:lnTo>
                    <a:pt x="1664" y="235"/>
                  </a:lnTo>
                  <a:lnTo>
                    <a:pt x="1664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1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6"/>
                  </a:lnTo>
                  <a:lnTo>
                    <a:pt x="2836" y="701"/>
                  </a:lnTo>
                  <a:lnTo>
                    <a:pt x="2836" y="2752"/>
                  </a:lnTo>
                  <a:lnTo>
                    <a:pt x="2833" y="2797"/>
                  </a:lnTo>
                  <a:lnTo>
                    <a:pt x="2825" y="2842"/>
                  </a:lnTo>
                  <a:lnTo>
                    <a:pt x="2811" y="2883"/>
                  </a:lnTo>
                  <a:lnTo>
                    <a:pt x="2792" y="2923"/>
                  </a:lnTo>
                  <a:lnTo>
                    <a:pt x="2769" y="2959"/>
                  </a:lnTo>
                  <a:lnTo>
                    <a:pt x="2743" y="2993"/>
                  </a:lnTo>
                  <a:lnTo>
                    <a:pt x="2711" y="3023"/>
                  </a:lnTo>
                  <a:lnTo>
                    <a:pt x="2677" y="3050"/>
                  </a:lnTo>
                  <a:lnTo>
                    <a:pt x="2639" y="3072"/>
                  </a:lnTo>
                  <a:lnTo>
                    <a:pt x="2599" y="3091"/>
                  </a:lnTo>
                  <a:lnTo>
                    <a:pt x="2556" y="3104"/>
                  </a:lnTo>
                  <a:lnTo>
                    <a:pt x="2511" y="3113"/>
                  </a:lnTo>
                  <a:lnTo>
                    <a:pt x="2465" y="3115"/>
                  </a:lnTo>
                  <a:lnTo>
                    <a:pt x="371" y="3115"/>
                  </a:lnTo>
                  <a:lnTo>
                    <a:pt x="325" y="3113"/>
                  </a:lnTo>
                  <a:lnTo>
                    <a:pt x="280" y="3104"/>
                  </a:lnTo>
                  <a:lnTo>
                    <a:pt x="237" y="3091"/>
                  </a:lnTo>
                  <a:lnTo>
                    <a:pt x="197" y="3072"/>
                  </a:lnTo>
                  <a:lnTo>
                    <a:pt x="159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7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1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Rectangle 162"/>
            <p:cNvSpPr>
              <a:spLocks noChangeArrowheads="1"/>
            </p:cNvSpPr>
            <p:nvPr/>
          </p:nvSpPr>
          <p:spPr bwMode="auto">
            <a:xfrm>
              <a:off x="10442575" y="2911476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Rectangle 163"/>
            <p:cNvSpPr>
              <a:spLocks noChangeArrowheads="1"/>
            </p:cNvSpPr>
            <p:nvPr/>
          </p:nvSpPr>
          <p:spPr bwMode="auto">
            <a:xfrm>
              <a:off x="10442575" y="2994026"/>
              <a:ext cx="714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164"/>
            <p:cNvSpPr>
              <a:spLocks noChangeArrowheads="1"/>
            </p:cNvSpPr>
            <p:nvPr/>
          </p:nvSpPr>
          <p:spPr bwMode="auto">
            <a:xfrm>
              <a:off x="10160000" y="3074988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Rectangle 165"/>
            <p:cNvSpPr>
              <a:spLocks noChangeArrowheads="1"/>
            </p:cNvSpPr>
            <p:nvPr/>
          </p:nvSpPr>
          <p:spPr bwMode="auto">
            <a:xfrm>
              <a:off x="10253663" y="3074988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Rectangle 166"/>
            <p:cNvSpPr>
              <a:spLocks noChangeArrowheads="1"/>
            </p:cNvSpPr>
            <p:nvPr/>
          </p:nvSpPr>
          <p:spPr bwMode="auto">
            <a:xfrm>
              <a:off x="10348913" y="30749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Rectangle 167"/>
            <p:cNvSpPr>
              <a:spLocks noChangeArrowheads="1"/>
            </p:cNvSpPr>
            <p:nvPr/>
          </p:nvSpPr>
          <p:spPr bwMode="auto">
            <a:xfrm>
              <a:off x="10442575" y="3074988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68"/>
            <p:cNvSpPr>
              <a:spLocks/>
            </p:cNvSpPr>
            <p:nvPr/>
          </p:nvSpPr>
          <p:spPr bwMode="auto">
            <a:xfrm>
              <a:off x="10163175" y="2913063"/>
              <a:ext cx="120650" cy="138113"/>
            </a:xfrm>
            <a:custGeom>
              <a:avLst/>
              <a:gdLst>
                <a:gd name="T0" fmla="*/ 397 w 684"/>
                <a:gd name="T1" fmla="*/ 2 h 783"/>
                <a:gd name="T2" fmla="*/ 482 w 684"/>
                <a:gd name="T3" fmla="*/ 15 h 783"/>
                <a:gd name="T4" fmla="*/ 554 w 684"/>
                <a:gd name="T5" fmla="*/ 42 h 783"/>
                <a:gd name="T6" fmla="*/ 604 w 684"/>
                <a:gd name="T7" fmla="*/ 76 h 783"/>
                <a:gd name="T8" fmla="*/ 637 w 684"/>
                <a:gd name="T9" fmla="*/ 114 h 783"/>
                <a:gd name="T10" fmla="*/ 660 w 684"/>
                <a:gd name="T11" fmla="*/ 160 h 783"/>
                <a:gd name="T12" fmla="*/ 671 w 684"/>
                <a:gd name="T13" fmla="*/ 214 h 783"/>
                <a:gd name="T14" fmla="*/ 670 w 684"/>
                <a:gd name="T15" fmla="*/ 279 h 783"/>
                <a:gd name="T16" fmla="*/ 654 w 684"/>
                <a:gd name="T17" fmla="*/ 342 h 783"/>
                <a:gd name="T18" fmla="*/ 616 w 684"/>
                <a:gd name="T19" fmla="*/ 401 h 783"/>
                <a:gd name="T20" fmla="*/ 556 w 684"/>
                <a:gd name="T21" fmla="*/ 459 h 783"/>
                <a:gd name="T22" fmla="*/ 483 w 684"/>
                <a:gd name="T23" fmla="*/ 507 h 783"/>
                <a:gd name="T24" fmla="*/ 384 w 684"/>
                <a:gd name="T25" fmla="*/ 560 h 783"/>
                <a:gd name="T26" fmla="*/ 327 w 684"/>
                <a:gd name="T27" fmla="*/ 593 h 783"/>
                <a:gd name="T28" fmla="*/ 684 w 684"/>
                <a:gd name="T29" fmla="*/ 783 h 783"/>
                <a:gd name="T30" fmla="*/ 0 w 684"/>
                <a:gd name="T31" fmla="*/ 746 h 783"/>
                <a:gd name="T32" fmla="*/ 12 w 684"/>
                <a:gd name="T33" fmla="*/ 678 h 783"/>
                <a:gd name="T34" fmla="*/ 38 w 684"/>
                <a:gd name="T35" fmla="*/ 618 h 783"/>
                <a:gd name="T36" fmla="*/ 83 w 684"/>
                <a:gd name="T37" fmla="*/ 559 h 783"/>
                <a:gd name="T38" fmla="*/ 148 w 684"/>
                <a:gd name="T39" fmla="*/ 501 h 783"/>
                <a:gd name="T40" fmla="*/ 221 w 684"/>
                <a:gd name="T41" fmla="*/ 451 h 783"/>
                <a:gd name="T42" fmla="*/ 298 w 684"/>
                <a:gd name="T43" fmla="*/ 404 h 783"/>
                <a:gd name="T44" fmla="*/ 353 w 684"/>
                <a:gd name="T45" fmla="*/ 373 h 783"/>
                <a:gd name="T46" fmla="*/ 389 w 684"/>
                <a:gd name="T47" fmla="*/ 350 h 783"/>
                <a:gd name="T48" fmla="*/ 420 w 684"/>
                <a:gd name="T49" fmla="*/ 324 h 783"/>
                <a:gd name="T50" fmla="*/ 441 w 684"/>
                <a:gd name="T51" fmla="*/ 290 h 783"/>
                <a:gd name="T52" fmla="*/ 442 w 684"/>
                <a:gd name="T53" fmla="*/ 246 h 783"/>
                <a:gd name="T54" fmla="*/ 428 w 684"/>
                <a:gd name="T55" fmla="*/ 209 h 783"/>
                <a:gd name="T56" fmla="*/ 396 w 684"/>
                <a:gd name="T57" fmla="*/ 185 h 783"/>
                <a:gd name="T58" fmla="*/ 348 w 684"/>
                <a:gd name="T59" fmla="*/ 176 h 783"/>
                <a:gd name="T60" fmla="*/ 301 w 684"/>
                <a:gd name="T61" fmla="*/ 183 h 783"/>
                <a:gd name="T62" fmla="*/ 266 w 684"/>
                <a:gd name="T63" fmla="*/ 204 h 783"/>
                <a:gd name="T64" fmla="*/ 242 w 684"/>
                <a:gd name="T65" fmla="*/ 243 h 783"/>
                <a:gd name="T66" fmla="*/ 230 w 684"/>
                <a:gd name="T67" fmla="*/ 300 h 783"/>
                <a:gd name="T68" fmla="*/ 16 w 684"/>
                <a:gd name="T69" fmla="*/ 335 h 783"/>
                <a:gd name="T70" fmla="*/ 18 w 684"/>
                <a:gd name="T71" fmla="*/ 259 h 783"/>
                <a:gd name="T72" fmla="*/ 33 w 684"/>
                <a:gd name="T73" fmla="*/ 193 h 783"/>
                <a:gd name="T74" fmla="*/ 61 w 684"/>
                <a:gd name="T75" fmla="*/ 135 h 783"/>
                <a:gd name="T76" fmla="*/ 99 w 684"/>
                <a:gd name="T77" fmla="*/ 87 h 783"/>
                <a:gd name="T78" fmla="*/ 148 w 684"/>
                <a:gd name="T79" fmla="*/ 50 h 783"/>
                <a:gd name="T80" fmla="*/ 207 w 684"/>
                <a:gd name="T81" fmla="*/ 22 h 783"/>
                <a:gd name="T82" fmla="*/ 275 w 684"/>
                <a:gd name="T83" fmla="*/ 6 h 783"/>
                <a:gd name="T84" fmla="*/ 351 w 684"/>
                <a:gd name="T85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4" h="783">
                  <a:moveTo>
                    <a:pt x="351" y="0"/>
                  </a:moveTo>
                  <a:lnTo>
                    <a:pt x="397" y="2"/>
                  </a:lnTo>
                  <a:lnTo>
                    <a:pt x="441" y="7"/>
                  </a:lnTo>
                  <a:lnTo>
                    <a:pt x="482" y="15"/>
                  </a:lnTo>
                  <a:lnTo>
                    <a:pt x="520" y="27"/>
                  </a:lnTo>
                  <a:lnTo>
                    <a:pt x="554" y="42"/>
                  </a:lnTo>
                  <a:lnTo>
                    <a:pt x="583" y="60"/>
                  </a:lnTo>
                  <a:lnTo>
                    <a:pt x="604" y="76"/>
                  </a:lnTo>
                  <a:lnTo>
                    <a:pt x="621" y="94"/>
                  </a:lnTo>
                  <a:lnTo>
                    <a:pt x="637" y="114"/>
                  </a:lnTo>
                  <a:lnTo>
                    <a:pt x="649" y="136"/>
                  </a:lnTo>
                  <a:lnTo>
                    <a:pt x="660" y="160"/>
                  </a:lnTo>
                  <a:lnTo>
                    <a:pt x="667" y="187"/>
                  </a:lnTo>
                  <a:lnTo>
                    <a:pt x="671" y="214"/>
                  </a:lnTo>
                  <a:lnTo>
                    <a:pt x="672" y="244"/>
                  </a:lnTo>
                  <a:lnTo>
                    <a:pt x="670" y="279"/>
                  </a:lnTo>
                  <a:lnTo>
                    <a:pt x="664" y="312"/>
                  </a:lnTo>
                  <a:lnTo>
                    <a:pt x="654" y="342"/>
                  </a:lnTo>
                  <a:lnTo>
                    <a:pt x="640" y="369"/>
                  </a:lnTo>
                  <a:lnTo>
                    <a:pt x="616" y="401"/>
                  </a:lnTo>
                  <a:lnTo>
                    <a:pt x="588" y="431"/>
                  </a:lnTo>
                  <a:lnTo>
                    <a:pt x="556" y="459"/>
                  </a:lnTo>
                  <a:lnTo>
                    <a:pt x="521" y="484"/>
                  </a:lnTo>
                  <a:lnTo>
                    <a:pt x="483" y="507"/>
                  </a:lnTo>
                  <a:lnTo>
                    <a:pt x="444" y="528"/>
                  </a:lnTo>
                  <a:lnTo>
                    <a:pt x="384" y="560"/>
                  </a:lnTo>
                  <a:lnTo>
                    <a:pt x="327" y="593"/>
                  </a:lnTo>
                  <a:lnTo>
                    <a:pt x="327" y="593"/>
                  </a:lnTo>
                  <a:lnTo>
                    <a:pt x="684" y="593"/>
                  </a:lnTo>
                  <a:lnTo>
                    <a:pt x="684" y="783"/>
                  </a:lnTo>
                  <a:lnTo>
                    <a:pt x="0" y="783"/>
                  </a:lnTo>
                  <a:lnTo>
                    <a:pt x="0" y="746"/>
                  </a:lnTo>
                  <a:lnTo>
                    <a:pt x="3" y="710"/>
                  </a:lnTo>
                  <a:lnTo>
                    <a:pt x="12" y="678"/>
                  </a:lnTo>
                  <a:lnTo>
                    <a:pt x="24" y="647"/>
                  </a:lnTo>
                  <a:lnTo>
                    <a:pt x="38" y="618"/>
                  </a:lnTo>
                  <a:lnTo>
                    <a:pt x="57" y="591"/>
                  </a:lnTo>
                  <a:lnTo>
                    <a:pt x="83" y="559"/>
                  </a:lnTo>
                  <a:lnTo>
                    <a:pt x="114" y="529"/>
                  </a:lnTo>
                  <a:lnTo>
                    <a:pt x="148" y="501"/>
                  </a:lnTo>
                  <a:lnTo>
                    <a:pt x="184" y="475"/>
                  </a:lnTo>
                  <a:lnTo>
                    <a:pt x="221" y="451"/>
                  </a:lnTo>
                  <a:lnTo>
                    <a:pt x="260" y="427"/>
                  </a:lnTo>
                  <a:lnTo>
                    <a:pt x="298" y="404"/>
                  </a:lnTo>
                  <a:lnTo>
                    <a:pt x="336" y="382"/>
                  </a:lnTo>
                  <a:lnTo>
                    <a:pt x="353" y="373"/>
                  </a:lnTo>
                  <a:lnTo>
                    <a:pt x="370" y="362"/>
                  </a:lnTo>
                  <a:lnTo>
                    <a:pt x="389" y="350"/>
                  </a:lnTo>
                  <a:lnTo>
                    <a:pt x="406" y="338"/>
                  </a:lnTo>
                  <a:lnTo>
                    <a:pt x="420" y="324"/>
                  </a:lnTo>
                  <a:lnTo>
                    <a:pt x="433" y="308"/>
                  </a:lnTo>
                  <a:lnTo>
                    <a:pt x="441" y="290"/>
                  </a:lnTo>
                  <a:lnTo>
                    <a:pt x="444" y="270"/>
                  </a:lnTo>
                  <a:lnTo>
                    <a:pt x="442" y="246"/>
                  </a:lnTo>
                  <a:lnTo>
                    <a:pt x="437" y="225"/>
                  </a:lnTo>
                  <a:lnTo>
                    <a:pt x="428" y="209"/>
                  </a:lnTo>
                  <a:lnTo>
                    <a:pt x="416" y="196"/>
                  </a:lnTo>
                  <a:lnTo>
                    <a:pt x="396" y="185"/>
                  </a:lnTo>
                  <a:lnTo>
                    <a:pt x="373" y="178"/>
                  </a:lnTo>
                  <a:lnTo>
                    <a:pt x="348" y="176"/>
                  </a:lnTo>
                  <a:lnTo>
                    <a:pt x="323" y="178"/>
                  </a:lnTo>
                  <a:lnTo>
                    <a:pt x="301" y="183"/>
                  </a:lnTo>
                  <a:lnTo>
                    <a:pt x="282" y="192"/>
                  </a:lnTo>
                  <a:lnTo>
                    <a:pt x="266" y="204"/>
                  </a:lnTo>
                  <a:lnTo>
                    <a:pt x="253" y="220"/>
                  </a:lnTo>
                  <a:lnTo>
                    <a:pt x="242" y="243"/>
                  </a:lnTo>
                  <a:lnTo>
                    <a:pt x="234" y="270"/>
                  </a:lnTo>
                  <a:lnTo>
                    <a:pt x="230" y="300"/>
                  </a:lnTo>
                  <a:lnTo>
                    <a:pt x="229" y="335"/>
                  </a:lnTo>
                  <a:lnTo>
                    <a:pt x="16" y="335"/>
                  </a:lnTo>
                  <a:lnTo>
                    <a:pt x="16" y="296"/>
                  </a:lnTo>
                  <a:lnTo>
                    <a:pt x="18" y="259"/>
                  </a:lnTo>
                  <a:lnTo>
                    <a:pt x="24" y="225"/>
                  </a:lnTo>
                  <a:lnTo>
                    <a:pt x="33" y="193"/>
                  </a:lnTo>
                  <a:lnTo>
                    <a:pt x="45" y="162"/>
                  </a:lnTo>
                  <a:lnTo>
                    <a:pt x="61" y="135"/>
                  </a:lnTo>
                  <a:lnTo>
                    <a:pt x="78" y="110"/>
                  </a:lnTo>
                  <a:lnTo>
                    <a:pt x="99" y="87"/>
                  </a:lnTo>
                  <a:lnTo>
                    <a:pt x="122" y="67"/>
                  </a:lnTo>
                  <a:lnTo>
                    <a:pt x="148" y="50"/>
                  </a:lnTo>
                  <a:lnTo>
                    <a:pt x="177" y="35"/>
                  </a:lnTo>
                  <a:lnTo>
                    <a:pt x="207" y="22"/>
                  </a:lnTo>
                  <a:lnTo>
                    <a:pt x="240" y="13"/>
                  </a:lnTo>
                  <a:lnTo>
                    <a:pt x="275" y="6"/>
                  </a:lnTo>
                  <a:lnTo>
                    <a:pt x="312" y="1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69"/>
            <p:cNvSpPr>
              <a:spLocks/>
            </p:cNvSpPr>
            <p:nvPr/>
          </p:nvSpPr>
          <p:spPr bwMode="auto">
            <a:xfrm>
              <a:off x="10293350" y="2914651"/>
              <a:ext cx="122238" cy="138113"/>
            </a:xfrm>
            <a:custGeom>
              <a:avLst/>
              <a:gdLst>
                <a:gd name="T0" fmla="*/ 651 w 693"/>
                <a:gd name="T1" fmla="*/ 0 h 782"/>
                <a:gd name="T2" fmla="*/ 283 w 693"/>
                <a:gd name="T3" fmla="*/ 189 h 782"/>
                <a:gd name="T4" fmla="*/ 262 w 693"/>
                <a:gd name="T5" fmla="*/ 293 h 782"/>
                <a:gd name="T6" fmla="*/ 316 w 693"/>
                <a:gd name="T7" fmla="*/ 265 h 782"/>
                <a:gd name="T8" fmla="*/ 390 w 693"/>
                <a:gd name="T9" fmla="*/ 250 h 782"/>
                <a:gd name="T10" fmla="*/ 469 w 693"/>
                <a:gd name="T11" fmla="*/ 250 h 782"/>
                <a:gd name="T12" fmla="*/ 534 w 693"/>
                <a:gd name="T13" fmla="*/ 264 h 782"/>
                <a:gd name="T14" fmla="*/ 591 w 693"/>
                <a:gd name="T15" fmla="*/ 291 h 782"/>
                <a:gd name="T16" fmla="*/ 638 w 693"/>
                <a:gd name="T17" fmla="*/ 334 h 782"/>
                <a:gd name="T18" fmla="*/ 672 w 693"/>
                <a:gd name="T19" fmla="*/ 392 h 782"/>
                <a:gd name="T20" fmla="*/ 687 w 693"/>
                <a:gd name="T21" fmla="*/ 447 h 782"/>
                <a:gd name="T22" fmla="*/ 693 w 693"/>
                <a:gd name="T23" fmla="*/ 510 h 782"/>
                <a:gd name="T24" fmla="*/ 682 w 693"/>
                <a:gd name="T25" fmla="*/ 585 h 782"/>
                <a:gd name="T26" fmla="*/ 657 w 693"/>
                <a:gd name="T27" fmla="*/ 643 h 782"/>
                <a:gd name="T28" fmla="*/ 622 w 693"/>
                <a:gd name="T29" fmla="*/ 686 h 782"/>
                <a:gd name="T30" fmla="*/ 577 w 693"/>
                <a:gd name="T31" fmla="*/ 723 h 782"/>
                <a:gd name="T32" fmla="*/ 522 w 693"/>
                <a:gd name="T33" fmla="*/ 751 h 782"/>
                <a:gd name="T34" fmla="*/ 456 w 693"/>
                <a:gd name="T35" fmla="*/ 771 h 782"/>
                <a:gd name="T36" fmla="*/ 380 w 693"/>
                <a:gd name="T37" fmla="*/ 781 h 782"/>
                <a:gd name="T38" fmla="*/ 292 w 693"/>
                <a:gd name="T39" fmla="*/ 781 h 782"/>
                <a:gd name="T40" fmla="*/ 212 w 693"/>
                <a:gd name="T41" fmla="*/ 769 h 782"/>
                <a:gd name="T42" fmla="*/ 148 w 693"/>
                <a:gd name="T43" fmla="*/ 748 h 782"/>
                <a:gd name="T44" fmla="*/ 96 w 693"/>
                <a:gd name="T45" fmla="*/ 719 h 782"/>
                <a:gd name="T46" fmla="*/ 57 w 693"/>
                <a:gd name="T47" fmla="*/ 685 h 782"/>
                <a:gd name="T48" fmla="*/ 20 w 693"/>
                <a:gd name="T49" fmla="*/ 629 h 782"/>
                <a:gd name="T50" fmla="*/ 3 w 693"/>
                <a:gd name="T51" fmla="*/ 575 h 782"/>
                <a:gd name="T52" fmla="*/ 0 w 693"/>
                <a:gd name="T53" fmla="*/ 530 h 782"/>
                <a:gd name="T54" fmla="*/ 232 w 693"/>
                <a:gd name="T55" fmla="*/ 550 h 782"/>
                <a:gd name="T56" fmla="*/ 257 w 693"/>
                <a:gd name="T57" fmla="*/ 581 h 782"/>
                <a:gd name="T58" fmla="*/ 282 w 693"/>
                <a:gd name="T59" fmla="*/ 596 h 782"/>
                <a:gd name="T60" fmla="*/ 321 w 693"/>
                <a:gd name="T61" fmla="*/ 605 h 782"/>
                <a:gd name="T62" fmla="*/ 370 w 693"/>
                <a:gd name="T63" fmla="*/ 605 h 782"/>
                <a:gd name="T64" fmla="*/ 412 w 693"/>
                <a:gd name="T65" fmla="*/ 591 h 782"/>
                <a:gd name="T66" fmla="*/ 446 w 693"/>
                <a:gd name="T67" fmla="*/ 563 h 782"/>
                <a:gd name="T68" fmla="*/ 463 w 693"/>
                <a:gd name="T69" fmla="*/ 526 h 782"/>
                <a:gd name="T70" fmla="*/ 464 w 693"/>
                <a:gd name="T71" fmla="*/ 480 h 782"/>
                <a:gd name="T72" fmla="*/ 448 w 693"/>
                <a:gd name="T73" fmla="*/ 440 h 782"/>
                <a:gd name="T74" fmla="*/ 418 w 693"/>
                <a:gd name="T75" fmla="*/ 411 h 782"/>
                <a:gd name="T76" fmla="*/ 377 w 693"/>
                <a:gd name="T77" fmla="*/ 397 h 782"/>
                <a:gd name="T78" fmla="*/ 327 w 693"/>
                <a:gd name="T79" fmla="*/ 397 h 782"/>
                <a:gd name="T80" fmla="*/ 284 w 693"/>
                <a:gd name="T81" fmla="*/ 407 h 782"/>
                <a:gd name="T82" fmla="*/ 251 w 693"/>
                <a:gd name="T83" fmla="*/ 429 h 782"/>
                <a:gd name="T84" fmla="*/ 27 w 693"/>
                <a:gd name="T85" fmla="*/ 44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3" h="782">
                  <a:moveTo>
                    <a:pt x="109" y="0"/>
                  </a:moveTo>
                  <a:lnTo>
                    <a:pt x="651" y="0"/>
                  </a:lnTo>
                  <a:lnTo>
                    <a:pt x="651" y="189"/>
                  </a:lnTo>
                  <a:lnTo>
                    <a:pt x="283" y="189"/>
                  </a:lnTo>
                  <a:lnTo>
                    <a:pt x="260" y="291"/>
                  </a:lnTo>
                  <a:lnTo>
                    <a:pt x="262" y="293"/>
                  </a:lnTo>
                  <a:lnTo>
                    <a:pt x="288" y="277"/>
                  </a:lnTo>
                  <a:lnTo>
                    <a:pt x="316" y="265"/>
                  </a:lnTo>
                  <a:lnTo>
                    <a:pt x="344" y="257"/>
                  </a:lnTo>
                  <a:lnTo>
                    <a:pt x="390" y="250"/>
                  </a:lnTo>
                  <a:lnTo>
                    <a:pt x="434" y="248"/>
                  </a:lnTo>
                  <a:lnTo>
                    <a:pt x="469" y="250"/>
                  </a:lnTo>
                  <a:lnTo>
                    <a:pt x="502" y="255"/>
                  </a:lnTo>
                  <a:lnTo>
                    <a:pt x="534" y="264"/>
                  </a:lnTo>
                  <a:lnTo>
                    <a:pt x="565" y="276"/>
                  </a:lnTo>
                  <a:lnTo>
                    <a:pt x="591" y="291"/>
                  </a:lnTo>
                  <a:lnTo>
                    <a:pt x="617" y="311"/>
                  </a:lnTo>
                  <a:lnTo>
                    <a:pt x="638" y="334"/>
                  </a:lnTo>
                  <a:lnTo>
                    <a:pt x="657" y="361"/>
                  </a:lnTo>
                  <a:lnTo>
                    <a:pt x="672" y="392"/>
                  </a:lnTo>
                  <a:lnTo>
                    <a:pt x="681" y="418"/>
                  </a:lnTo>
                  <a:lnTo>
                    <a:pt x="687" y="447"/>
                  </a:lnTo>
                  <a:lnTo>
                    <a:pt x="692" y="478"/>
                  </a:lnTo>
                  <a:lnTo>
                    <a:pt x="693" y="510"/>
                  </a:lnTo>
                  <a:lnTo>
                    <a:pt x="690" y="548"/>
                  </a:lnTo>
                  <a:lnTo>
                    <a:pt x="682" y="585"/>
                  </a:lnTo>
                  <a:lnTo>
                    <a:pt x="669" y="619"/>
                  </a:lnTo>
                  <a:lnTo>
                    <a:pt x="657" y="643"/>
                  </a:lnTo>
                  <a:lnTo>
                    <a:pt x="640" y="665"/>
                  </a:lnTo>
                  <a:lnTo>
                    <a:pt x="622" y="686"/>
                  </a:lnTo>
                  <a:lnTo>
                    <a:pt x="601" y="705"/>
                  </a:lnTo>
                  <a:lnTo>
                    <a:pt x="577" y="723"/>
                  </a:lnTo>
                  <a:lnTo>
                    <a:pt x="551" y="738"/>
                  </a:lnTo>
                  <a:lnTo>
                    <a:pt x="522" y="751"/>
                  </a:lnTo>
                  <a:lnTo>
                    <a:pt x="490" y="762"/>
                  </a:lnTo>
                  <a:lnTo>
                    <a:pt x="456" y="771"/>
                  </a:lnTo>
                  <a:lnTo>
                    <a:pt x="419" y="777"/>
                  </a:lnTo>
                  <a:lnTo>
                    <a:pt x="380" y="781"/>
                  </a:lnTo>
                  <a:lnTo>
                    <a:pt x="338" y="782"/>
                  </a:lnTo>
                  <a:lnTo>
                    <a:pt x="292" y="781"/>
                  </a:lnTo>
                  <a:lnTo>
                    <a:pt x="249" y="776"/>
                  </a:lnTo>
                  <a:lnTo>
                    <a:pt x="212" y="769"/>
                  </a:lnTo>
                  <a:lnTo>
                    <a:pt x="178" y="759"/>
                  </a:lnTo>
                  <a:lnTo>
                    <a:pt x="148" y="748"/>
                  </a:lnTo>
                  <a:lnTo>
                    <a:pt x="120" y="734"/>
                  </a:lnTo>
                  <a:lnTo>
                    <a:pt x="96" y="719"/>
                  </a:lnTo>
                  <a:lnTo>
                    <a:pt x="76" y="702"/>
                  </a:lnTo>
                  <a:lnTo>
                    <a:pt x="57" y="685"/>
                  </a:lnTo>
                  <a:lnTo>
                    <a:pt x="36" y="657"/>
                  </a:lnTo>
                  <a:lnTo>
                    <a:pt x="20" y="629"/>
                  </a:lnTo>
                  <a:lnTo>
                    <a:pt x="9" y="602"/>
                  </a:lnTo>
                  <a:lnTo>
                    <a:pt x="3" y="575"/>
                  </a:lnTo>
                  <a:lnTo>
                    <a:pt x="0" y="551"/>
                  </a:lnTo>
                  <a:lnTo>
                    <a:pt x="0" y="530"/>
                  </a:lnTo>
                  <a:lnTo>
                    <a:pt x="225" y="530"/>
                  </a:lnTo>
                  <a:lnTo>
                    <a:pt x="232" y="550"/>
                  </a:lnTo>
                  <a:lnTo>
                    <a:pt x="242" y="567"/>
                  </a:lnTo>
                  <a:lnTo>
                    <a:pt x="257" y="581"/>
                  </a:lnTo>
                  <a:lnTo>
                    <a:pt x="268" y="589"/>
                  </a:lnTo>
                  <a:lnTo>
                    <a:pt x="282" y="596"/>
                  </a:lnTo>
                  <a:lnTo>
                    <a:pt x="297" y="601"/>
                  </a:lnTo>
                  <a:lnTo>
                    <a:pt x="321" y="605"/>
                  </a:lnTo>
                  <a:lnTo>
                    <a:pt x="346" y="607"/>
                  </a:lnTo>
                  <a:lnTo>
                    <a:pt x="370" y="605"/>
                  </a:lnTo>
                  <a:lnTo>
                    <a:pt x="392" y="600"/>
                  </a:lnTo>
                  <a:lnTo>
                    <a:pt x="412" y="591"/>
                  </a:lnTo>
                  <a:lnTo>
                    <a:pt x="430" y="579"/>
                  </a:lnTo>
                  <a:lnTo>
                    <a:pt x="446" y="563"/>
                  </a:lnTo>
                  <a:lnTo>
                    <a:pt x="457" y="545"/>
                  </a:lnTo>
                  <a:lnTo>
                    <a:pt x="463" y="526"/>
                  </a:lnTo>
                  <a:lnTo>
                    <a:pt x="465" y="504"/>
                  </a:lnTo>
                  <a:lnTo>
                    <a:pt x="464" y="480"/>
                  </a:lnTo>
                  <a:lnTo>
                    <a:pt x="458" y="458"/>
                  </a:lnTo>
                  <a:lnTo>
                    <a:pt x="448" y="440"/>
                  </a:lnTo>
                  <a:lnTo>
                    <a:pt x="434" y="423"/>
                  </a:lnTo>
                  <a:lnTo>
                    <a:pt x="418" y="411"/>
                  </a:lnTo>
                  <a:lnTo>
                    <a:pt x="399" y="402"/>
                  </a:lnTo>
                  <a:lnTo>
                    <a:pt x="377" y="397"/>
                  </a:lnTo>
                  <a:lnTo>
                    <a:pt x="352" y="395"/>
                  </a:lnTo>
                  <a:lnTo>
                    <a:pt x="327" y="397"/>
                  </a:lnTo>
                  <a:lnTo>
                    <a:pt x="304" y="400"/>
                  </a:lnTo>
                  <a:lnTo>
                    <a:pt x="284" y="407"/>
                  </a:lnTo>
                  <a:lnTo>
                    <a:pt x="266" y="416"/>
                  </a:lnTo>
                  <a:lnTo>
                    <a:pt x="251" y="429"/>
                  </a:lnTo>
                  <a:lnTo>
                    <a:pt x="238" y="446"/>
                  </a:lnTo>
                  <a:lnTo>
                    <a:pt x="27" y="446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9175103" y="2726596"/>
            <a:ext cx="381000" cy="479425"/>
            <a:chOff x="9166225" y="2724150"/>
            <a:chExt cx="38100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174"/>
            <p:cNvSpPr>
              <a:spLocks noEditPoints="1"/>
            </p:cNvSpPr>
            <p:nvPr/>
          </p:nvSpPr>
          <p:spPr bwMode="auto">
            <a:xfrm>
              <a:off x="9166225" y="2724150"/>
              <a:ext cx="381000" cy="479425"/>
            </a:xfrm>
            <a:custGeom>
              <a:avLst/>
              <a:gdLst>
                <a:gd name="T0" fmla="*/ 136 w 2639"/>
                <a:gd name="T1" fmla="*/ 3142 h 3325"/>
                <a:gd name="T2" fmla="*/ 206 w 2639"/>
                <a:gd name="T3" fmla="*/ 3198 h 3325"/>
                <a:gd name="T4" fmla="*/ 2122 w 2639"/>
                <a:gd name="T5" fmla="*/ 2979 h 3325"/>
                <a:gd name="T6" fmla="*/ 2161 w 2639"/>
                <a:gd name="T7" fmla="*/ 2872 h 3325"/>
                <a:gd name="T8" fmla="*/ 2260 w 2639"/>
                <a:gd name="T9" fmla="*/ 2816 h 3325"/>
                <a:gd name="T10" fmla="*/ 2513 w 2639"/>
                <a:gd name="T11" fmla="*/ 1275 h 3325"/>
                <a:gd name="T12" fmla="*/ 2005 w 2639"/>
                <a:gd name="T13" fmla="*/ 897 h 3325"/>
                <a:gd name="T14" fmla="*/ 1939 w 2639"/>
                <a:gd name="T15" fmla="*/ 979 h 3325"/>
                <a:gd name="T16" fmla="*/ 1963 w 2639"/>
                <a:gd name="T17" fmla="*/ 1083 h 3325"/>
                <a:gd name="T18" fmla="*/ 2059 w 2639"/>
                <a:gd name="T19" fmla="*/ 1129 h 3325"/>
                <a:gd name="T20" fmla="*/ 2156 w 2639"/>
                <a:gd name="T21" fmla="*/ 1084 h 3325"/>
                <a:gd name="T22" fmla="*/ 2179 w 2639"/>
                <a:gd name="T23" fmla="*/ 979 h 3325"/>
                <a:gd name="T24" fmla="*/ 2114 w 2639"/>
                <a:gd name="T25" fmla="*/ 897 h 3325"/>
                <a:gd name="T26" fmla="*/ 1661 w 2639"/>
                <a:gd name="T27" fmla="*/ 888 h 3325"/>
                <a:gd name="T28" fmla="*/ 1578 w 2639"/>
                <a:gd name="T29" fmla="*/ 953 h 3325"/>
                <a:gd name="T30" fmla="*/ 1578 w 2639"/>
                <a:gd name="T31" fmla="*/ 1060 h 3325"/>
                <a:gd name="T32" fmla="*/ 1661 w 2639"/>
                <a:gd name="T33" fmla="*/ 1126 h 3325"/>
                <a:gd name="T34" fmla="*/ 1767 w 2639"/>
                <a:gd name="T35" fmla="*/ 1102 h 3325"/>
                <a:gd name="T36" fmla="*/ 1814 w 2639"/>
                <a:gd name="T37" fmla="*/ 1008 h 3325"/>
                <a:gd name="T38" fmla="*/ 1767 w 2639"/>
                <a:gd name="T39" fmla="*/ 912 h 3325"/>
                <a:gd name="T40" fmla="*/ 1319 w 2639"/>
                <a:gd name="T41" fmla="*/ 885 h 3325"/>
                <a:gd name="T42" fmla="*/ 1222 w 2639"/>
                <a:gd name="T43" fmla="*/ 930 h 3325"/>
                <a:gd name="T44" fmla="*/ 1198 w 2639"/>
                <a:gd name="T45" fmla="*/ 1036 h 3325"/>
                <a:gd name="T46" fmla="*/ 1265 w 2639"/>
                <a:gd name="T47" fmla="*/ 1117 h 3325"/>
                <a:gd name="T48" fmla="*/ 1373 w 2639"/>
                <a:gd name="T49" fmla="*/ 1117 h 3325"/>
                <a:gd name="T50" fmla="*/ 1440 w 2639"/>
                <a:gd name="T51" fmla="*/ 1036 h 3325"/>
                <a:gd name="T52" fmla="*/ 1416 w 2639"/>
                <a:gd name="T53" fmla="*/ 930 h 3325"/>
                <a:gd name="T54" fmla="*/ 1319 w 2639"/>
                <a:gd name="T55" fmla="*/ 885 h 3325"/>
                <a:gd name="T56" fmla="*/ 871 w 2639"/>
                <a:gd name="T57" fmla="*/ 912 h 3325"/>
                <a:gd name="T58" fmla="*/ 825 w 2639"/>
                <a:gd name="T59" fmla="*/ 1008 h 3325"/>
                <a:gd name="T60" fmla="*/ 871 w 2639"/>
                <a:gd name="T61" fmla="*/ 1102 h 3325"/>
                <a:gd name="T62" fmla="*/ 978 w 2639"/>
                <a:gd name="T63" fmla="*/ 1126 h 3325"/>
                <a:gd name="T64" fmla="*/ 1061 w 2639"/>
                <a:gd name="T65" fmla="*/ 1061 h 3325"/>
                <a:gd name="T66" fmla="*/ 1061 w 2639"/>
                <a:gd name="T67" fmla="*/ 953 h 3325"/>
                <a:gd name="T68" fmla="*/ 978 w 2639"/>
                <a:gd name="T69" fmla="*/ 888 h 3325"/>
                <a:gd name="T70" fmla="*/ 525 w 2639"/>
                <a:gd name="T71" fmla="*/ 897 h 3325"/>
                <a:gd name="T72" fmla="*/ 459 w 2639"/>
                <a:gd name="T73" fmla="*/ 979 h 3325"/>
                <a:gd name="T74" fmla="*/ 483 w 2639"/>
                <a:gd name="T75" fmla="*/ 1083 h 3325"/>
                <a:gd name="T76" fmla="*/ 579 w 2639"/>
                <a:gd name="T77" fmla="*/ 1129 h 3325"/>
                <a:gd name="T78" fmla="*/ 675 w 2639"/>
                <a:gd name="T79" fmla="*/ 1084 h 3325"/>
                <a:gd name="T80" fmla="*/ 699 w 2639"/>
                <a:gd name="T81" fmla="*/ 979 h 3325"/>
                <a:gd name="T82" fmla="*/ 634 w 2639"/>
                <a:gd name="T83" fmla="*/ 897 h 3325"/>
                <a:gd name="T84" fmla="*/ 609 w 2639"/>
                <a:gd name="T85" fmla="*/ 716 h 3325"/>
                <a:gd name="T86" fmla="*/ 1334 w 2639"/>
                <a:gd name="T87" fmla="*/ 167 h 3325"/>
                <a:gd name="T88" fmla="*/ 1275 w 2639"/>
                <a:gd name="T89" fmla="*/ 155 h 3325"/>
                <a:gd name="T90" fmla="*/ 1363 w 2639"/>
                <a:gd name="T91" fmla="*/ 11 h 3325"/>
                <a:gd name="T92" fmla="*/ 1404 w 2639"/>
                <a:gd name="T93" fmla="*/ 84 h 3325"/>
                <a:gd name="T94" fmla="*/ 2408 w 2639"/>
                <a:gd name="T95" fmla="*/ 716 h 3325"/>
                <a:gd name="T96" fmla="*/ 2544 w 2639"/>
                <a:gd name="T97" fmla="*/ 760 h 3325"/>
                <a:gd name="T98" fmla="*/ 2627 w 2639"/>
                <a:gd name="T99" fmla="*/ 871 h 3325"/>
                <a:gd name="T100" fmla="*/ 2149 w 2639"/>
                <a:gd name="T101" fmla="*/ 3325 h 3325"/>
                <a:gd name="T102" fmla="*/ 124 w 2639"/>
                <a:gd name="T103" fmla="*/ 3299 h 3325"/>
                <a:gd name="T104" fmla="*/ 25 w 2639"/>
                <a:gd name="T105" fmla="*/ 3201 h 3325"/>
                <a:gd name="T106" fmla="*/ 0 w 2639"/>
                <a:gd name="T107" fmla="*/ 943 h 3325"/>
                <a:gd name="T108" fmla="*/ 45 w 2639"/>
                <a:gd name="T109" fmla="*/ 810 h 3325"/>
                <a:gd name="T110" fmla="*/ 158 w 2639"/>
                <a:gd name="T111" fmla="*/ 728 h 3325"/>
                <a:gd name="T112" fmla="*/ 1241 w 2639"/>
                <a:gd name="T113" fmla="*/ 115 h 3325"/>
                <a:gd name="T114" fmla="*/ 1246 w 2639"/>
                <a:gd name="T115" fmla="*/ 41 h 3325"/>
                <a:gd name="T116" fmla="*/ 1319 w 2639"/>
                <a:gd name="T117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39" h="3325">
                  <a:moveTo>
                    <a:pt x="125" y="1275"/>
                  </a:moveTo>
                  <a:lnTo>
                    <a:pt x="125" y="3096"/>
                  </a:lnTo>
                  <a:lnTo>
                    <a:pt x="127" y="3120"/>
                  </a:lnTo>
                  <a:lnTo>
                    <a:pt x="136" y="3142"/>
                  </a:lnTo>
                  <a:lnTo>
                    <a:pt x="148" y="3161"/>
                  </a:lnTo>
                  <a:lnTo>
                    <a:pt x="164" y="3177"/>
                  </a:lnTo>
                  <a:lnTo>
                    <a:pt x="184" y="3190"/>
                  </a:lnTo>
                  <a:lnTo>
                    <a:pt x="206" y="3198"/>
                  </a:lnTo>
                  <a:lnTo>
                    <a:pt x="230" y="3200"/>
                  </a:lnTo>
                  <a:lnTo>
                    <a:pt x="2096" y="3200"/>
                  </a:lnTo>
                  <a:lnTo>
                    <a:pt x="2122" y="3174"/>
                  </a:lnTo>
                  <a:lnTo>
                    <a:pt x="2122" y="2979"/>
                  </a:lnTo>
                  <a:lnTo>
                    <a:pt x="2125" y="2950"/>
                  </a:lnTo>
                  <a:lnTo>
                    <a:pt x="2133" y="2922"/>
                  </a:lnTo>
                  <a:lnTo>
                    <a:pt x="2145" y="2896"/>
                  </a:lnTo>
                  <a:lnTo>
                    <a:pt x="2161" y="2872"/>
                  </a:lnTo>
                  <a:lnTo>
                    <a:pt x="2182" y="2853"/>
                  </a:lnTo>
                  <a:lnTo>
                    <a:pt x="2206" y="2836"/>
                  </a:lnTo>
                  <a:lnTo>
                    <a:pt x="2232" y="2824"/>
                  </a:lnTo>
                  <a:lnTo>
                    <a:pt x="2260" y="2816"/>
                  </a:lnTo>
                  <a:lnTo>
                    <a:pt x="2289" y="2813"/>
                  </a:lnTo>
                  <a:lnTo>
                    <a:pt x="2487" y="2813"/>
                  </a:lnTo>
                  <a:lnTo>
                    <a:pt x="2513" y="2788"/>
                  </a:lnTo>
                  <a:lnTo>
                    <a:pt x="2513" y="1275"/>
                  </a:lnTo>
                  <a:lnTo>
                    <a:pt x="125" y="1275"/>
                  </a:lnTo>
                  <a:close/>
                  <a:moveTo>
                    <a:pt x="2059" y="885"/>
                  </a:moveTo>
                  <a:lnTo>
                    <a:pt x="2030" y="888"/>
                  </a:lnTo>
                  <a:lnTo>
                    <a:pt x="2005" y="897"/>
                  </a:lnTo>
                  <a:lnTo>
                    <a:pt x="1981" y="912"/>
                  </a:lnTo>
                  <a:lnTo>
                    <a:pt x="1963" y="930"/>
                  </a:lnTo>
                  <a:lnTo>
                    <a:pt x="1947" y="953"/>
                  </a:lnTo>
                  <a:lnTo>
                    <a:pt x="1939" y="979"/>
                  </a:lnTo>
                  <a:lnTo>
                    <a:pt x="1936" y="1008"/>
                  </a:lnTo>
                  <a:lnTo>
                    <a:pt x="1939" y="1036"/>
                  </a:lnTo>
                  <a:lnTo>
                    <a:pt x="1947" y="1060"/>
                  </a:lnTo>
                  <a:lnTo>
                    <a:pt x="1963" y="1083"/>
                  </a:lnTo>
                  <a:lnTo>
                    <a:pt x="1981" y="1102"/>
                  </a:lnTo>
                  <a:lnTo>
                    <a:pt x="2005" y="1117"/>
                  </a:lnTo>
                  <a:lnTo>
                    <a:pt x="2030" y="1126"/>
                  </a:lnTo>
                  <a:lnTo>
                    <a:pt x="2059" y="1129"/>
                  </a:lnTo>
                  <a:lnTo>
                    <a:pt x="2088" y="1126"/>
                  </a:lnTo>
                  <a:lnTo>
                    <a:pt x="2114" y="1117"/>
                  </a:lnTo>
                  <a:lnTo>
                    <a:pt x="2137" y="1102"/>
                  </a:lnTo>
                  <a:lnTo>
                    <a:pt x="2156" y="1084"/>
                  </a:lnTo>
                  <a:lnTo>
                    <a:pt x="2171" y="1061"/>
                  </a:lnTo>
                  <a:lnTo>
                    <a:pt x="2179" y="1036"/>
                  </a:lnTo>
                  <a:lnTo>
                    <a:pt x="2183" y="1008"/>
                  </a:lnTo>
                  <a:lnTo>
                    <a:pt x="2179" y="979"/>
                  </a:lnTo>
                  <a:lnTo>
                    <a:pt x="2171" y="953"/>
                  </a:lnTo>
                  <a:lnTo>
                    <a:pt x="2156" y="930"/>
                  </a:lnTo>
                  <a:lnTo>
                    <a:pt x="2137" y="912"/>
                  </a:lnTo>
                  <a:lnTo>
                    <a:pt x="2114" y="897"/>
                  </a:lnTo>
                  <a:lnTo>
                    <a:pt x="2088" y="888"/>
                  </a:lnTo>
                  <a:lnTo>
                    <a:pt x="2059" y="885"/>
                  </a:lnTo>
                  <a:close/>
                  <a:moveTo>
                    <a:pt x="1689" y="885"/>
                  </a:moveTo>
                  <a:lnTo>
                    <a:pt x="1661" y="888"/>
                  </a:lnTo>
                  <a:lnTo>
                    <a:pt x="1635" y="897"/>
                  </a:lnTo>
                  <a:lnTo>
                    <a:pt x="1612" y="912"/>
                  </a:lnTo>
                  <a:lnTo>
                    <a:pt x="1592" y="930"/>
                  </a:lnTo>
                  <a:lnTo>
                    <a:pt x="1578" y="953"/>
                  </a:lnTo>
                  <a:lnTo>
                    <a:pt x="1568" y="979"/>
                  </a:lnTo>
                  <a:lnTo>
                    <a:pt x="1565" y="1008"/>
                  </a:lnTo>
                  <a:lnTo>
                    <a:pt x="1568" y="1036"/>
                  </a:lnTo>
                  <a:lnTo>
                    <a:pt x="1578" y="1060"/>
                  </a:lnTo>
                  <a:lnTo>
                    <a:pt x="1592" y="1083"/>
                  </a:lnTo>
                  <a:lnTo>
                    <a:pt x="1612" y="1102"/>
                  </a:lnTo>
                  <a:lnTo>
                    <a:pt x="1635" y="1117"/>
                  </a:lnTo>
                  <a:lnTo>
                    <a:pt x="1661" y="1126"/>
                  </a:lnTo>
                  <a:lnTo>
                    <a:pt x="1689" y="1129"/>
                  </a:lnTo>
                  <a:lnTo>
                    <a:pt x="1718" y="1126"/>
                  </a:lnTo>
                  <a:lnTo>
                    <a:pt x="1744" y="1117"/>
                  </a:lnTo>
                  <a:lnTo>
                    <a:pt x="1767" y="1102"/>
                  </a:lnTo>
                  <a:lnTo>
                    <a:pt x="1786" y="1084"/>
                  </a:lnTo>
                  <a:lnTo>
                    <a:pt x="1800" y="1061"/>
                  </a:lnTo>
                  <a:lnTo>
                    <a:pt x="1810" y="1036"/>
                  </a:lnTo>
                  <a:lnTo>
                    <a:pt x="1814" y="1008"/>
                  </a:lnTo>
                  <a:lnTo>
                    <a:pt x="1810" y="979"/>
                  </a:lnTo>
                  <a:lnTo>
                    <a:pt x="1800" y="953"/>
                  </a:lnTo>
                  <a:lnTo>
                    <a:pt x="1786" y="930"/>
                  </a:lnTo>
                  <a:lnTo>
                    <a:pt x="1767" y="912"/>
                  </a:lnTo>
                  <a:lnTo>
                    <a:pt x="1744" y="897"/>
                  </a:lnTo>
                  <a:lnTo>
                    <a:pt x="1718" y="888"/>
                  </a:lnTo>
                  <a:lnTo>
                    <a:pt x="1689" y="885"/>
                  </a:lnTo>
                  <a:close/>
                  <a:moveTo>
                    <a:pt x="1319" y="885"/>
                  </a:moveTo>
                  <a:lnTo>
                    <a:pt x="1291" y="888"/>
                  </a:lnTo>
                  <a:lnTo>
                    <a:pt x="1265" y="897"/>
                  </a:lnTo>
                  <a:lnTo>
                    <a:pt x="1242" y="912"/>
                  </a:lnTo>
                  <a:lnTo>
                    <a:pt x="1222" y="930"/>
                  </a:lnTo>
                  <a:lnTo>
                    <a:pt x="1208" y="953"/>
                  </a:lnTo>
                  <a:lnTo>
                    <a:pt x="1198" y="979"/>
                  </a:lnTo>
                  <a:lnTo>
                    <a:pt x="1195" y="1008"/>
                  </a:lnTo>
                  <a:lnTo>
                    <a:pt x="1198" y="1036"/>
                  </a:lnTo>
                  <a:lnTo>
                    <a:pt x="1208" y="1060"/>
                  </a:lnTo>
                  <a:lnTo>
                    <a:pt x="1222" y="1083"/>
                  </a:lnTo>
                  <a:lnTo>
                    <a:pt x="1242" y="1102"/>
                  </a:lnTo>
                  <a:lnTo>
                    <a:pt x="1265" y="1117"/>
                  </a:lnTo>
                  <a:lnTo>
                    <a:pt x="1291" y="1126"/>
                  </a:lnTo>
                  <a:lnTo>
                    <a:pt x="1319" y="1129"/>
                  </a:lnTo>
                  <a:lnTo>
                    <a:pt x="1347" y="1126"/>
                  </a:lnTo>
                  <a:lnTo>
                    <a:pt x="1373" y="1117"/>
                  </a:lnTo>
                  <a:lnTo>
                    <a:pt x="1396" y="1102"/>
                  </a:lnTo>
                  <a:lnTo>
                    <a:pt x="1416" y="1084"/>
                  </a:lnTo>
                  <a:lnTo>
                    <a:pt x="1430" y="1061"/>
                  </a:lnTo>
                  <a:lnTo>
                    <a:pt x="1440" y="1036"/>
                  </a:lnTo>
                  <a:lnTo>
                    <a:pt x="1443" y="1008"/>
                  </a:lnTo>
                  <a:lnTo>
                    <a:pt x="1440" y="979"/>
                  </a:lnTo>
                  <a:lnTo>
                    <a:pt x="1430" y="953"/>
                  </a:lnTo>
                  <a:lnTo>
                    <a:pt x="1416" y="930"/>
                  </a:lnTo>
                  <a:lnTo>
                    <a:pt x="1396" y="912"/>
                  </a:lnTo>
                  <a:lnTo>
                    <a:pt x="1373" y="897"/>
                  </a:lnTo>
                  <a:lnTo>
                    <a:pt x="1347" y="888"/>
                  </a:lnTo>
                  <a:lnTo>
                    <a:pt x="1319" y="885"/>
                  </a:lnTo>
                  <a:close/>
                  <a:moveTo>
                    <a:pt x="950" y="885"/>
                  </a:moveTo>
                  <a:lnTo>
                    <a:pt x="920" y="888"/>
                  </a:lnTo>
                  <a:lnTo>
                    <a:pt x="894" y="897"/>
                  </a:lnTo>
                  <a:lnTo>
                    <a:pt x="871" y="912"/>
                  </a:lnTo>
                  <a:lnTo>
                    <a:pt x="853" y="930"/>
                  </a:lnTo>
                  <a:lnTo>
                    <a:pt x="838" y="953"/>
                  </a:lnTo>
                  <a:lnTo>
                    <a:pt x="828" y="979"/>
                  </a:lnTo>
                  <a:lnTo>
                    <a:pt x="825" y="1008"/>
                  </a:lnTo>
                  <a:lnTo>
                    <a:pt x="828" y="1036"/>
                  </a:lnTo>
                  <a:lnTo>
                    <a:pt x="838" y="1060"/>
                  </a:lnTo>
                  <a:lnTo>
                    <a:pt x="853" y="1083"/>
                  </a:lnTo>
                  <a:lnTo>
                    <a:pt x="871" y="1102"/>
                  </a:lnTo>
                  <a:lnTo>
                    <a:pt x="894" y="1117"/>
                  </a:lnTo>
                  <a:lnTo>
                    <a:pt x="920" y="1126"/>
                  </a:lnTo>
                  <a:lnTo>
                    <a:pt x="950" y="1129"/>
                  </a:lnTo>
                  <a:lnTo>
                    <a:pt x="978" y="1126"/>
                  </a:lnTo>
                  <a:lnTo>
                    <a:pt x="1003" y="1117"/>
                  </a:lnTo>
                  <a:lnTo>
                    <a:pt x="1027" y="1102"/>
                  </a:lnTo>
                  <a:lnTo>
                    <a:pt x="1046" y="1084"/>
                  </a:lnTo>
                  <a:lnTo>
                    <a:pt x="1061" y="1061"/>
                  </a:lnTo>
                  <a:lnTo>
                    <a:pt x="1070" y="1036"/>
                  </a:lnTo>
                  <a:lnTo>
                    <a:pt x="1073" y="1008"/>
                  </a:lnTo>
                  <a:lnTo>
                    <a:pt x="1070" y="979"/>
                  </a:lnTo>
                  <a:lnTo>
                    <a:pt x="1061" y="953"/>
                  </a:lnTo>
                  <a:lnTo>
                    <a:pt x="1046" y="930"/>
                  </a:lnTo>
                  <a:lnTo>
                    <a:pt x="1027" y="912"/>
                  </a:lnTo>
                  <a:lnTo>
                    <a:pt x="1003" y="897"/>
                  </a:lnTo>
                  <a:lnTo>
                    <a:pt x="978" y="888"/>
                  </a:lnTo>
                  <a:lnTo>
                    <a:pt x="950" y="885"/>
                  </a:lnTo>
                  <a:close/>
                  <a:moveTo>
                    <a:pt x="579" y="885"/>
                  </a:moveTo>
                  <a:lnTo>
                    <a:pt x="551" y="888"/>
                  </a:lnTo>
                  <a:lnTo>
                    <a:pt x="525" y="897"/>
                  </a:lnTo>
                  <a:lnTo>
                    <a:pt x="501" y="912"/>
                  </a:lnTo>
                  <a:lnTo>
                    <a:pt x="483" y="930"/>
                  </a:lnTo>
                  <a:lnTo>
                    <a:pt x="468" y="953"/>
                  </a:lnTo>
                  <a:lnTo>
                    <a:pt x="459" y="979"/>
                  </a:lnTo>
                  <a:lnTo>
                    <a:pt x="455" y="1008"/>
                  </a:lnTo>
                  <a:lnTo>
                    <a:pt x="459" y="1036"/>
                  </a:lnTo>
                  <a:lnTo>
                    <a:pt x="468" y="1060"/>
                  </a:lnTo>
                  <a:lnTo>
                    <a:pt x="483" y="1083"/>
                  </a:lnTo>
                  <a:lnTo>
                    <a:pt x="501" y="1102"/>
                  </a:lnTo>
                  <a:lnTo>
                    <a:pt x="525" y="1117"/>
                  </a:lnTo>
                  <a:lnTo>
                    <a:pt x="551" y="1126"/>
                  </a:lnTo>
                  <a:lnTo>
                    <a:pt x="579" y="1129"/>
                  </a:lnTo>
                  <a:lnTo>
                    <a:pt x="608" y="1126"/>
                  </a:lnTo>
                  <a:lnTo>
                    <a:pt x="634" y="1117"/>
                  </a:lnTo>
                  <a:lnTo>
                    <a:pt x="657" y="1102"/>
                  </a:lnTo>
                  <a:lnTo>
                    <a:pt x="675" y="1084"/>
                  </a:lnTo>
                  <a:lnTo>
                    <a:pt x="691" y="1061"/>
                  </a:lnTo>
                  <a:lnTo>
                    <a:pt x="699" y="1036"/>
                  </a:lnTo>
                  <a:lnTo>
                    <a:pt x="703" y="1008"/>
                  </a:lnTo>
                  <a:lnTo>
                    <a:pt x="699" y="979"/>
                  </a:lnTo>
                  <a:lnTo>
                    <a:pt x="691" y="953"/>
                  </a:lnTo>
                  <a:lnTo>
                    <a:pt x="675" y="930"/>
                  </a:lnTo>
                  <a:lnTo>
                    <a:pt x="657" y="912"/>
                  </a:lnTo>
                  <a:lnTo>
                    <a:pt x="634" y="897"/>
                  </a:lnTo>
                  <a:lnTo>
                    <a:pt x="608" y="888"/>
                  </a:lnTo>
                  <a:lnTo>
                    <a:pt x="579" y="885"/>
                  </a:lnTo>
                  <a:close/>
                  <a:moveTo>
                    <a:pt x="1275" y="155"/>
                  </a:moveTo>
                  <a:lnTo>
                    <a:pt x="609" y="716"/>
                  </a:lnTo>
                  <a:lnTo>
                    <a:pt x="2029" y="716"/>
                  </a:lnTo>
                  <a:lnTo>
                    <a:pt x="1363" y="155"/>
                  </a:lnTo>
                  <a:lnTo>
                    <a:pt x="1350" y="161"/>
                  </a:lnTo>
                  <a:lnTo>
                    <a:pt x="1334" y="167"/>
                  </a:lnTo>
                  <a:lnTo>
                    <a:pt x="1319" y="168"/>
                  </a:lnTo>
                  <a:lnTo>
                    <a:pt x="1304" y="167"/>
                  </a:lnTo>
                  <a:lnTo>
                    <a:pt x="1290" y="161"/>
                  </a:lnTo>
                  <a:lnTo>
                    <a:pt x="1275" y="155"/>
                  </a:lnTo>
                  <a:close/>
                  <a:moveTo>
                    <a:pt x="1319" y="0"/>
                  </a:moveTo>
                  <a:lnTo>
                    <a:pt x="1319" y="0"/>
                  </a:lnTo>
                  <a:lnTo>
                    <a:pt x="1342" y="3"/>
                  </a:lnTo>
                  <a:lnTo>
                    <a:pt x="1363" y="11"/>
                  </a:lnTo>
                  <a:lnTo>
                    <a:pt x="1379" y="25"/>
                  </a:lnTo>
                  <a:lnTo>
                    <a:pt x="1393" y="42"/>
                  </a:lnTo>
                  <a:lnTo>
                    <a:pt x="1402" y="61"/>
                  </a:lnTo>
                  <a:lnTo>
                    <a:pt x="1404" y="84"/>
                  </a:lnTo>
                  <a:lnTo>
                    <a:pt x="1403" y="100"/>
                  </a:lnTo>
                  <a:lnTo>
                    <a:pt x="1399" y="115"/>
                  </a:lnTo>
                  <a:lnTo>
                    <a:pt x="2112" y="716"/>
                  </a:lnTo>
                  <a:lnTo>
                    <a:pt x="2408" y="716"/>
                  </a:lnTo>
                  <a:lnTo>
                    <a:pt x="2445" y="719"/>
                  </a:lnTo>
                  <a:lnTo>
                    <a:pt x="2481" y="728"/>
                  </a:lnTo>
                  <a:lnTo>
                    <a:pt x="2514" y="741"/>
                  </a:lnTo>
                  <a:lnTo>
                    <a:pt x="2544" y="760"/>
                  </a:lnTo>
                  <a:lnTo>
                    <a:pt x="2572" y="783"/>
                  </a:lnTo>
                  <a:lnTo>
                    <a:pt x="2594" y="808"/>
                  </a:lnTo>
                  <a:lnTo>
                    <a:pt x="2613" y="839"/>
                  </a:lnTo>
                  <a:lnTo>
                    <a:pt x="2627" y="871"/>
                  </a:lnTo>
                  <a:lnTo>
                    <a:pt x="2636" y="906"/>
                  </a:lnTo>
                  <a:lnTo>
                    <a:pt x="2639" y="943"/>
                  </a:lnTo>
                  <a:lnTo>
                    <a:pt x="2639" y="2840"/>
                  </a:lnTo>
                  <a:lnTo>
                    <a:pt x="2149" y="3325"/>
                  </a:lnTo>
                  <a:lnTo>
                    <a:pt x="230" y="3325"/>
                  </a:lnTo>
                  <a:lnTo>
                    <a:pt x="193" y="3321"/>
                  </a:lnTo>
                  <a:lnTo>
                    <a:pt x="158" y="3313"/>
                  </a:lnTo>
                  <a:lnTo>
                    <a:pt x="124" y="3299"/>
                  </a:lnTo>
                  <a:lnTo>
                    <a:pt x="94" y="3281"/>
                  </a:lnTo>
                  <a:lnTo>
                    <a:pt x="68" y="3258"/>
                  </a:lnTo>
                  <a:lnTo>
                    <a:pt x="45" y="3231"/>
                  </a:lnTo>
                  <a:lnTo>
                    <a:pt x="25" y="3201"/>
                  </a:lnTo>
                  <a:lnTo>
                    <a:pt x="12" y="3169"/>
                  </a:lnTo>
                  <a:lnTo>
                    <a:pt x="3" y="3134"/>
                  </a:lnTo>
                  <a:lnTo>
                    <a:pt x="0" y="3096"/>
                  </a:lnTo>
                  <a:lnTo>
                    <a:pt x="0" y="943"/>
                  </a:lnTo>
                  <a:lnTo>
                    <a:pt x="3" y="906"/>
                  </a:lnTo>
                  <a:lnTo>
                    <a:pt x="12" y="872"/>
                  </a:lnTo>
                  <a:lnTo>
                    <a:pt x="25" y="839"/>
                  </a:lnTo>
                  <a:lnTo>
                    <a:pt x="45" y="810"/>
                  </a:lnTo>
                  <a:lnTo>
                    <a:pt x="68" y="783"/>
                  </a:lnTo>
                  <a:lnTo>
                    <a:pt x="94" y="760"/>
                  </a:lnTo>
                  <a:lnTo>
                    <a:pt x="124" y="742"/>
                  </a:lnTo>
                  <a:lnTo>
                    <a:pt x="158" y="728"/>
                  </a:lnTo>
                  <a:lnTo>
                    <a:pt x="193" y="719"/>
                  </a:lnTo>
                  <a:lnTo>
                    <a:pt x="230" y="716"/>
                  </a:lnTo>
                  <a:lnTo>
                    <a:pt x="527" y="716"/>
                  </a:lnTo>
                  <a:lnTo>
                    <a:pt x="1241" y="115"/>
                  </a:lnTo>
                  <a:lnTo>
                    <a:pt x="1235" y="100"/>
                  </a:lnTo>
                  <a:lnTo>
                    <a:pt x="1234" y="84"/>
                  </a:lnTo>
                  <a:lnTo>
                    <a:pt x="1237" y="61"/>
                  </a:lnTo>
                  <a:lnTo>
                    <a:pt x="1246" y="41"/>
                  </a:lnTo>
                  <a:lnTo>
                    <a:pt x="1259" y="25"/>
                  </a:lnTo>
                  <a:lnTo>
                    <a:pt x="1277" y="11"/>
                  </a:lnTo>
                  <a:lnTo>
                    <a:pt x="1296" y="3"/>
                  </a:lnTo>
                  <a:lnTo>
                    <a:pt x="1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75"/>
            <p:cNvSpPr>
              <a:spLocks/>
            </p:cNvSpPr>
            <p:nvPr/>
          </p:nvSpPr>
          <p:spPr bwMode="auto">
            <a:xfrm>
              <a:off x="9239250" y="2957513"/>
              <a:ext cx="109538" cy="168275"/>
            </a:xfrm>
            <a:custGeom>
              <a:avLst/>
              <a:gdLst>
                <a:gd name="T0" fmla="*/ 441 w 758"/>
                <a:gd name="T1" fmla="*/ 2 h 1174"/>
                <a:gd name="T2" fmla="*/ 531 w 758"/>
                <a:gd name="T3" fmla="*/ 15 h 1174"/>
                <a:gd name="T4" fmla="*/ 602 w 758"/>
                <a:gd name="T5" fmla="*/ 40 h 1174"/>
                <a:gd name="T6" fmla="*/ 658 w 758"/>
                <a:gd name="T7" fmla="*/ 75 h 1174"/>
                <a:gd name="T8" fmla="*/ 701 w 758"/>
                <a:gd name="T9" fmla="*/ 118 h 1174"/>
                <a:gd name="T10" fmla="*/ 730 w 758"/>
                <a:gd name="T11" fmla="*/ 170 h 1174"/>
                <a:gd name="T12" fmla="*/ 750 w 758"/>
                <a:gd name="T13" fmla="*/ 240 h 1174"/>
                <a:gd name="T14" fmla="*/ 757 w 758"/>
                <a:gd name="T15" fmla="*/ 328 h 1174"/>
                <a:gd name="T16" fmla="*/ 753 w 758"/>
                <a:gd name="T17" fmla="*/ 409 h 1174"/>
                <a:gd name="T18" fmla="*/ 741 w 758"/>
                <a:gd name="T19" fmla="*/ 474 h 1174"/>
                <a:gd name="T20" fmla="*/ 718 w 758"/>
                <a:gd name="T21" fmla="*/ 533 h 1174"/>
                <a:gd name="T22" fmla="*/ 660 w 758"/>
                <a:gd name="T23" fmla="*/ 617 h 1174"/>
                <a:gd name="T24" fmla="*/ 604 w 758"/>
                <a:gd name="T25" fmla="*/ 676 h 1174"/>
                <a:gd name="T26" fmla="*/ 527 w 758"/>
                <a:gd name="T27" fmla="*/ 750 h 1174"/>
                <a:gd name="T28" fmla="*/ 452 w 758"/>
                <a:gd name="T29" fmla="*/ 820 h 1174"/>
                <a:gd name="T30" fmla="*/ 392 w 758"/>
                <a:gd name="T31" fmla="*/ 880 h 1174"/>
                <a:gd name="T32" fmla="*/ 351 w 758"/>
                <a:gd name="T33" fmla="*/ 932 h 1174"/>
                <a:gd name="T34" fmla="*/ 758 w 758"/>
                <a:gd name="T35" fmla="*/ 958 h 1174"/>
                <a:gd name="T36" fmla="*/ 0 w 758"/>
                <a:gd name="T37" fmla="*/ 1174 h 1174"/>
                <a:gd name="T38" fmla="*/ 8 w 758"/>
                <a:gd name="T39" fmla="*/ 1074 h 1174"/>
                <a:gd name="T40" fmla="*/ 29 w 758"/>
                <a:gd name="T41" fmla="*/ 986 h 1174"/>
                <a:gd name="T42" fmla="*/ 71 w 758"/>
                <a:gd name="T43" fmla="*/ 884 h 1174"/>
                <a:gd name="T44" fmla="*/ 126 w 758"/>
                <a:gd name="T45" fmla="*/ 798 h 1174"/>
                <a:gd name="T46" fmla="*/ 184 w 758"/>
                <a:gd name="T47" fmla="*/ 726 h 1174"/>
                <a:gd name="T48" fmla="*/ 242 w 758"/>
                <a:gd name="T49" fmla="*/ 669 h 1174"/>
                <a:gd name="T50" fmla="*/ 305 w 758"/>
                <a:gd name="T51" fmla="*/ 613 h 1174"/>
                <a:gd name="T52" fmla="*/ 363 w 758"/>
                <a:gd name="T53" fmla="*/ 558 h 1174"/>
                <a:gd name="T54" fmla="*/ 412 w 758"/>
                <a:gd name="T55" fmla="*/ 504 h 1174"/>
                <a:gd name="T56" fmla="*/ 448 w 758"/>
                <a:gd name="T57" fmla="*/ 453 h 1174"/>
                <a:gd name="T58" fmla="*/ 468 w 758"/>
                <a:gd name="T59" fmla="*/ 411 h 1174"/>
                <a:gd name="T60" fmla="*/ 474 w 758"/>
                <a:gd name="T61" fmla="*/ 362 h 1174"/>
                <a:gd name="T62" fmla="*/ 474 w 758"/>
                <a:gd name="T63" fmla="*/ 297 h 1174"/>
                <a:gd name="T64" fmla="*/ 464 w 758"/>
                <a:gd name="T65" fmla="*/ 241 h 1174"/>
                <a:gd name="T66" fmla="*/ 446 w 758"/>
                <a:gd name="T67" fmla="*/ 203 h 1174"/>
                <a:gd name="T68" fmla="*/ 417 w 758"/>
                <a:gd name="T69" fmla="*/ 183 h 1174"/>
                <a:gd name="T70" fmla="*/ 376 w 758"/>
                <a:gd name="T71" fmla="*/ 175 h 1174"/>
                <a:gd name="T72" fmla="*/ 340 w 758"/>
                <a:gd name="T73" fmla="*/ 181 h 1174"/>
                <a:gd name="T74" fmla="*/ 314 w 758"/>
                <a:gd name="T75" fmla="*/ 197 h 1174"/>
                <a:gd name="T76" fmla="*/ 290 w 758"/>
                <a:gd name="T77" fmla="*/ 229 h 1174"/>
                <a:gd name="T78" fmla="*/ 275 w 758"/>
                <a:gd name="T79" fmla="*/ 283 h 1174"/>
                <a:gd name="T80" fmla="*/ 269 w 758"/>
                <a:gd name="T81" fmla="*/ 357 h 1174"/>
                <a:gd name="T82" fmla="*/ 8 w 758"/>
                <a:gd name="T83" fmla="*/ 392 h 1174"/>
                <a:gd name="T84" fmla="*/ 9 w 758"/>
                <a:gd name="T85" fmla="*/ 305 h 1174"/>
                <a:gd name="T86" fmla="*/ 25 w 758"/>
                <a:gd name="T87" fmla="*/ 219 h 1174"/>
                <a:gd name="T88" fmla="*/ 56 w 758"/>
                <a:gd name="T89" fmla="*/ 146 h 1174"/>
                <a:gd name="T90" fmla="*/ 103 w 758"/>
                <a:gd name="T91" fmla="*/ 88 h 1174"/>
                <a:gd name="T92" fmla="*/ 166 w 758"/>
                <a:gd name="T93" fmla="*/ 45 h 1174"/>
                <a:gd name="T94" fmla="*/ 243 w 758"/>
                <a:gd name="T95" fmla="*/ 16 h 1174"/>
                <a:gd name="T96" fmla="*/ 337 w 758"/>
                <a:gd name="T97" fmla="*/ 2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8" h="1174">
                  <a:moveTo>
                    <a:pt x="390" y="0"/>
                  </a:moveTo>
                  <a:lnTo>
                    <a:pt x="441" y="2"/>
                  </a:lnTo>
                  <a:lnTo>
                    <a:pt x="488" y="6"/>
                  </a:lnTo>
                  <a:lnTo>
                    <a:pt x="531" y="15"/>
                  </a:lnTo>
                  <a:lnTo>
                    <a:pt x="568" y="26"/>
                  </a:lnTo>
                  <a:lnTo>
                    <a:pt x="602" y="40"/>
                  </a:lnTo>
                  <a:lnTo>
                    <a:pt x="632" y="56"/>
                  </a:lnTo>
                  <a:lnTo>
                    <a:pt x="658" y="75"/>
                  </a:lnTo>
                  <a:lnTo>
                    <a:pt x="681" y="96"/>
                  </a:lnTo>
                  <a:lnTo>
                    <a:pt x="701" y="118"/>
                  </a:lnTo>
                  <a:lnTo>
                    <a:pt x="717" y="143"/>
                  </a:lnTo>
                  <a:lnTo>
                    <a:pt x="730" y="170"/>
                  </a:lnTo>
                  <a:lnTo>
                    <a:pt x="740" y="199"/>
                  </a:lnTo>
                  <a:lnTo>
                    <a:pt x="750" y="240"/>
                  </a:lnTo>
                  <a:lnTo>
                    <a:pt x="755" y="283"/>
                  </a:lnTo>
                  <a:lnTo>
                    <a:pt x="757" y="328"/>
                  </a:lnTo>
                  <a:lnTo>
                    <a:pt x="756" y="370"/>
                  </a:lnTo>
                  <a:lnTo>
                    <a:pt x="753" y="409"/>
                  </a:lnTo>
                  <a:lnTo>
                    <a:pt x="747" y="442"/>
                  </a:lnTo>
                  <a:lnTo>
                    <a:pt x="741" y="474"/>
                  </a:lnTo>
                  <a:lnTo>
                    <a:pt x="731" y="504"/>
                  </a:lnTo>
                  <a:lnTo>
                    <a:pt x="718" y="533"/>
                  </a:lnTo>
                  <a:lnTo>
                    <a:pt x="692" y="575"/>
                  </a:lnTo>
                  <a:lnTo>
                    <a:pt x="660" y="617"/>
                  </a:lnTo>
                  <a:lnTo>
                    <a:pt x="634" y="645"/>
                  </a:lnTo>
                  <a:lnTo>
                    <a:pt x="604" y="676"/>
                  </a:lnTo>
                  <a:lnTo>
                    <a:pt x="569" y="710"/>
                  </a:lnTo>
                  <a:lnTo>
                    <a:pt x="527" y="750"/>
                  </a:lnTo>
                  <a:lnTo>
                    <a:pt x="488" y="787"/>
                  </a:lnTo>
                  <a:lnTo>
                    <a:pt x="452" y="820"/>
                  </a:lnTo>
                  <a:lnTo>
                    <a:pt x="421" y="851"/>
                  </a:lnTo>
                  <a:lnTo>
                    <a:pt x="392" y="880"/>
                  </a:lnTo>
                  <a:lnTo>
                    <a:pt x="370" y="907"/>
                  </a:lnTo>
                  <a:lnTo>
                    <a:pt x="351" y="932"/>
                  </a:lnTo>
                  <a:lnTo>
                    <a:pt x="338" y="958"/>
                  </a:lnTo>
                  <a:lnTo>
                    <a:pt x="758" y="958"/>
                  </a:lnTo>
                  <a:lnTo>
                    <a:pt x="758" y="1174"/>
                  </a:lnTo>
                  <a:lnTo>
                    <a:pt x="0" y="1174"/>
                  </a:lnTo>
                  <a:lnTo>
                    <a:pt x="2" y="1123"/>
                  </a:lnTo>
                  <a:lnTo>
                    <a:pt x="8" y="1074"/>
                  </a:lnTo>
                  <a:lnTo>
                    <a:pt x="17" y="1029"/>
                  </a:lnTo>
                  <a:lnTo>
                    <a:pt x="29" y="986"/>
                  </a:lnTo>
                  <a:lnTo>
                    <a:pt x="48" y="933"/>
                  </a:lnTo>
                  <a:lnTo>
                    <a:pt x="71" y="884"/>
                  </a:lnTo>
                  <a:lnTo>
                    <a:pt x="97" y="839"/>
                  </a:lnTo>
                  <a:lnTo>
                    <a:pt x="126" y="798"/>
                  </a:lnTo>
                  <a:lnTo>
                    <a:pt x="154" y="760"/>
                  </a:lnTo>
                  <a:lnTo>
                    <a:pt x="184" y="726"/>
                  </a:lnTo>
                  <a:lnTo>
                    <a:pt x="214" y="696"/>
                  </a:lnTo>
                  <a:lnTo>
                    <a:pt x="242" y="669"/>
                  </a:lnTo>
                  <a:lnTo>
                    <a:pt x="269" y="645"/>
                  </a:lnTo>
                  <a:lnTo>
                    <a:pt x="305" y="613"/>
                  </a:lnTo>
                  <a:lnTo>
                    <a:pt x="336" y="584"/>
                  </a:lnTo>
                  <a:lnTo>
                    <a:pt x="363" y="558"/>
                  </a:lnTo>
                  <a:lnTo>
                    <a:pt x="386" y="533"/>
                  </a:lnTo>
                  <a:lnTo>
                    <a:pt x="412" y="504"/>
                  </a:lnTo>
                  <a:lnTo>
                    <a:pt x="433" y="478"/>
                  </a:lnTo>
                  <a:lnTo>
                    <a:pt x="448" y="453"/>
                  </a:lnTo>
                  <a:lnTo>
                    <a:pt x="460" y="432"/>
                  </a:lnTo>
                  <a:lnTo>
                    <a:pt x="468" y="411"/>
                  </a:lnTo>
                  <a:lnTo>
                    <a:pt x="472" y="392"/>
                  </a:lnTo>
                  <a:lnTo>
                    <a:pt x="474" y="362"/>
                  </a:lnTo>
                  <a:lnTo>
                    <a:pt x="475" y="331"/>
                  </a:lnTo>
                  <a:lnTo>
                    <a:pt x="474" y="297"/>
                  </a:lnTo>
                  <a:lnTo>
                    <a:pt x="470" y="267"/>
                  </a:lnTo>
                  <a:lnTo>
                    <a:pt x="464" y="241"/>
                  </a:lnTo>
                  <a:lnTo>
                    <a:pt x="456" y="219"/>
                  </a:lnTo>
                  <a:lnTo>
                    <a:pt x="446" y="203"/>
                  </a:lnTo>
                  <a:lnTo>
                    <a:pt x="434" y="192"/>
                  </a:lnTo>
                  <a:lnTo>
                    <a:pt x="417" y="183"/>
                  </a:lnTo>
                  <a:lnTo>
                    <a:pt x="399" y="178"/>
                  </a:lnTo>
                  <a:lnTo>
                    <a:pt x="376" y="175"/>
                  </a:lnTo>
                  <a:lnTo>
                    <a:pt x="358" y="178"/>
                  </a:lnTo>
                  <a:lnTo>
                    <a:pt x="340" y="181"/>
                  </a:lnTo>
                  <a:lnTo>
                    <a:pt x="326" y="187"/>
                  </a:lnTo>
                  <a:lnTo>
                    <a:pt x="314" y="197"/>
                  </a:lnTo>
                  <a:lnTo>
                    <a:pt x="301" y="212"/>
                  </a:lnTo>
                  <a:lnTo>
                    <a:pt x="290" y="229"/>
                  </a:lnTo>
                  <a:lnTo>
                    <a:pt x="282" y="250"/>
                  </a:lnTo>
                  <a:lnTo>
                    <a:pt x="275" y="283"/>
                  </a:lnTo>
                  <a:lnTo>
                    <a:pt x="270" y="321"/>
                  </a:lnTo>
                  <a:lnTo>
                    <a:pt x="269" y="357"/>
                  </a:lnTo>
                  <a:lnTo>
                    <a:pt x="269" y="392"/>
                  </a:lnTo>
                  <a:lnTo>
                    <a:pt x="8" y="392"/>
                  </a:lnTo>
                  <a:lnTo>
                    <a:pt x="8" y="353"/>
                  </a:lnTo>
                  <a:lnTo>
                    <a:pt x="9" y="305"/>
                  </a:lnTo>
                  <a:lnTo>
                    <a:pt x="16" y="259"/>
                  </a:lnTo>
                  <a:lnTo>
                    <a:pt x="25" y="219"/>
                  </a:lnTo>
                  <a:lnTo>
                    <a:pt x="38" y="181"/>
                  </a:lnTo>
                  <a:lnTo>
                    <a:pt x="56" y="146"/>
                  </a:lnTo>
                  <a:lnTo>
                    <a:pt x="78" y="115"/>
                  </a:lnTo>
                  <a:lnTo>
                    <a:pt x="103" y="88"/>
                  </a:lnTo>
                  <a:lnTo>
                    <a:pt x="132" y="66"/>
                  </a:lnTo>
                  <a:lnTo>
                    <a:pt x="166" y="45"/>
                  </a:lnTo>
                  <a:lnTo>
                    <a:pt x="203" y="29"/>
                  </a:lnTo>
                  <a:lnTo>
                    <a:pt x="243" y="16"/>
                  </a:lnTo>
                  <a:lnTo>
                    <a:pt x="288" y="8"/>
                  </a:lnTo>
                  <a:lnTo>
                    <a:pt x="337" y="2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76"/>
            <p:cNvSpPr>
              <a:spLocks/>
            </p:cNvSpPr>
            <p:nvPr/>
          </p:nvSpPr>
          <p:spPr bwMode="auto">
            <a:xfrm>
              <a:off x="9364663" y="2960688"/>
              <a:ext cx="107950" cy="165100"/>
            </a:xfrm>
            <a:custGeom>
              <a:avLst/>
              <a:gdLst>
                <a:gd name="T0" fmla="*/ 0 w 756"/>
                <a:gd name="T1" fmla="*/ 0 h 1150"/>
                <a:gd name="T2" fmla="*/ 756 w 756"/>
                <a:gd name="T3" fmla="*/ 0 h 1150"/>
                <a:gd name="T4" fmla="*/ 756 w 756"/>
                <a:gd name="T5" fmla="*/ 207 h 1150"/>
                <a:gd name="T6" fmla="*/ 712 w 756"/>
                <a:gd name="T7" fmla="*/ 277 h 1150"/>
                <a:gd name="T8" fmla="*/ 670 w 756"/>
                <a:gd name="T9" fmla="*/ 353 h 1150"/>
                <a:gd name="T10" fmla="*/ 631 w 756"/>
                <a:gd name="T11" fmla="*/ 434 h 1150"/>
                <a:gd name="T12" fmla="*/ 594 w 756"/>
                <a:gd name="T13" fmla="*/ 515 h 1150"/>
                <a:gd name="T14" fmla="*/ 561 w 756"/>
                <a:gd name="T15" fmla="*/ 599 h 1150"/>
                <a:gd name="T16" fmla="*/ 532 w 756"/>
                <a:gd name="T17" fmla="*/ 683 h 1150"/>
                <a:gd name="T18" fmla="*/ 506 w 756"/>
                <a:gd name="T19" fmla="*/ 767 h 1150"/>
                <a:gd name="T20" fmla="*/ 484 w 756"/>
                <a:gd name="T21" fmla="*/ 849 h 1150"/>
                <a:gd name="T22" fmla="*/ 465 w 756"/>
                <a:gd name="T23" fmla="*/ 931 h 1150"/>
                <a:gd name="T24" fmla="*/ 453 w 756"/>
                <a:gd name="T25" fmla="*/ 990 h 1150"/>
                <a:gd name="T26" fmla="*/ 445 w 756"/>
                <a:gd name="T27" fmla="*/ 1046 h 1150"/>
                <a:gd name="T28" fmla="*/ 438 w 756"/>
                <a:gd name="T29" fmla="*/ 1099 h 1150"/>
                <a:gd name="T30" fmla="*/ 435 w 756"/>
                <a:gd name="T31" fmla="*/ 1150 h 1150"/>
                <a:gd name="T32" fmla="*/ 143 w 756"/>
                <a:gd name="T33" fmla="*/ 1150 h 1150"/>
                <a:gd name="T34" fmla="*/ 149 w 756"/>
                <a:gd name="T35" fmla="*/ 1098 h 1150"/>
                <a:gd name="T36" fmla="*/ 156 w 756"/>
                <a:gd name="T37" fmla="*/ 1043 h 1150"/>
                <a:gd name="T38" fmla="*/ 167 w 756"/>
                <a:gd name="T39" fmla="*/ 985 h 1150"/>
                <a:gd name="T40" fmla="*/ 181 w 756"/>
                <a:gd name="T41" fmla="*/ 925 h 1150"/>
                <a:gd name="T42" fmla="*/ 203 w 756"/>
                <a:gd name="T43" fmla="*/ 842 h 1150"/>
                <a:gd name="T44" fmla="*/ 229 w 756"/>
                <a:gd name="T45" fmla="*/ 758 h 1150"/>
                <a:gd name="T46" fmla="*/ 259 w 756"/>
                <a:gd name="T47" fmla="*/ 674 h 1150"/>
                <a:gd name="T48" fmla="*/ 290 w 756"/>
                <a:gd name="T49" fmla="*/ 591 h 1150"/>
                <a:gd name="T50" fmla="*/ 325 w 756"/>
                <a:gd name="T51" fmla="*/ 511 h 1150"/>
                <a:gd name="T52" fmla="*/ 363 w 756"/>
                <a:gd name="T53" fmla="*/ 434 h 1150"/>
                <a:gd name="T54" fmla="*/ 403 w 756"/>
                <a:gd name="T55" fmla="*/ 360 h 1150"/>
                <a:gd name="T56" fmla="*/ 445 w 756"/>
                <a:gd name="T57" fmla="*/ 294 h 1150"/>
                <a:gd name="T58" fmla="*/ 487 w 756"/>
                <a:gd name="T59" fmla="*/ 234 h 1150"/>
                <a:gd name="T60" fmla="*/ 0 w 756"/>
                <a:gd name="T61" fmla="*/ 234 h 1150"/>
                <a:gd name="T62" fmla="*/ 0 w 756"/>
                <a:gd name="T63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6" h="1150">
                  <a:moveTo>
                    <a:pt x="0" y="0"/>
                  </a:moveTo>
                  <a:lnTo>
                    <a:pt x="756" y="0"/>
                  </a:lnTo>
                  <a:lnTo>
                    <a:pt x="756" y="207"/>
                  </a:lnTo>
                  <a:lnTo>
                    <a:pt x="712" y="277"/>
                  </a:lnTo>
                  <a:lnTo>
                    <a:pt x="670" y="353"/>
                  </a:lnTo>
                  <a:lnTo>
                    <a:pt x="631" y="434"/>
                  </a:lnTo>
                  <a:lnTo>
                    <a:pt x="594" y="515"/>
                  </a:lnTo>
                  <a:lnTo>
                    <a:pt x="561" y="599"/>
                  </a:lnTo>
                  <a:lnTo>
                    <a:pt x="532" y="683"/>
                  </a:lnTo>
                  <a:lnTo>
                    <a:pt x="506" y="767"/>
                  </a:lnTo>
                  <a:lnTo>
                    <a:pt x="484" y="849"/>
                  </a:lnTo>
                  <a:lnTo>
                    <a:pt x="465" y="931"/>
                  </a:lnTo>
                  <a:lnTo>
                    <a:pt x="453" y="990"/>
                  </a:lnTo>
                  <a:lnTo>
                    <a:pt x="445" y="1046"/>
                  </a:lnTo>
                  <a:lnTo>
                    <a:pt x="438" y="1099"/>
                  </a:lnTo>
                  <a:lnTo>
                    <a:pt x="435" y="1150"/>
                  </a:lnTo>
                  <a:lnTo>
                    <a:pt x="143" y="1150"/>
                  </a:lnTo>
                  <a:lnTo>
                    <a:pt x="149" y="1098"/>
                  </a:lnTo>
                  <a:lnTo>
                    <a:pt x="156" y="1043"/>
                  </a:lnTo>
                  <a:lnTo>
                    <a:pt x="167" y="985"/>
                  </a:lnTo>
                  <a:lnTo>
                    <a:pt x="181" y="925"/>
                  </a:lnTo>
                  <a:lnTo>
                    <a:pt x="203" y="842"/>
                  </a:lnTo>
                  <a:lnTo>
                    <a:pt x="229" y="758"/>
                  </a:lnTo>
                  <a:lnTo>
                    <a:pt x="259" y="674"/>
                  </a:lnTo>
                  <a:lnTo>
                    <a:pt x="290" y="591"/>
                  </a:lnTo>
                  <a:lnTo>
                    <a:pt x="325" y="511"/>
                  </a:lnTo>
                  <a:lnTo>
                    <a:pt x="363" y="434"/>
                  </a:lnTo>
                  <a:lnTo>
                    <a:pt x="403" y="360"/>
                  </a:lnTo>
                  <a:lnTo>
                    <a:pt x="445" y="294"/>
                  </a:lnTo>
                  <a:lnTo>
                    <a:pt x="487" y="234"/>
                  </a:lnTo>
                  <a:lnTo>
                    <a:pt x="0" y="2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8239609" y="2726596"/>
            <a:ext cx="381000" cy="479425"/>
            <a:chOff x="8285163" y="2724150"/>
            <a:chExt cx="38100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181"/>
            <p:cNvSpPr>
              <a:spLocks noEditPoints="1"/>
            </p:cNvSpPr>
            <p:nvPr/>
          </p:nvSpPr>
          <p:spPr bwMode="auto">
            <a:xfrm>
              <a:off x="8285163" y="2724150"/>
              <a:ext cx="381000" cy="479425"/>
            </a:xfrm>
            <a:custGeom>
              <a:avLst/>
              <a:gdLst>
                <a:gd name="T0" fmla="*/ 136 w 2639"/>
                <a:gd name="T1" fmla="*/ 3142 h 3325"/>
                <a:gd name="T2" fmla="*/ 206 w 2639"/>
                <a:gd name="T3" fmla="*/ 3198 h 3325"/>
                <a:gd name="T4" fmla="*/ 2122 w 2639"/>
                <a:gd name="T5" fmla="*/ 2979 h 3325"/>
                <a:gd name="T6" fmla="*/ 2161 w 2639"/>
                <a:gd name="T7" fmla="*/ 2872 h 3325"/>
                <a:gd name="T8" fmla="*/ 2260 w 2639"/>
                <a:gd name="T9" fmla="*/ 2816 h 3325"/>
                <a:gd name="T10" fmla="*/ 2513 w 2639"/>
                <a:gd name="T11" fmla="*/ 1275 h 3325"/>
                <a:gd name="T12" fmla="*/ 2005 w 2639"/>
                <a:gd name="T13" fmla="*/ 897 h 3325"/>
                <a:gd name="T14" fmla="*/ 1939 w 2639"/>
                <a:gd name="T15" fmla="*/ 979 h 3325"/>
                <a:gd name="T16" fmla="*/ 1963 w 2639"/>
                <a:gd name="T17" fmla="*/ 1083 h 3325"/>
                <a:gd name="T18" fmla="*/ 2059 w 2639"/>
                <a:gd name="T19" fmla="*/ 1129 h 3325"/>
                <a:gd name="T20" fmla="*/ 2156 w 2639"/>
                <a:gd name="T21" fmla="*/ 1084 h 3325"/>
                <a:gd name="T22" fmla="*/ 2179 w 2639"/>
                <a:gd name="T23" fmla="*/ 979 h 3325"/>
                <a:gd name="T24" fmla="*/ 2114 w 2639"/>
                <a:gd name="T25" fmla="*/ 897 h 3325"/>
                <a:gd name="T26" fmla="*/ 1661 w 2639"/>
                <a:gd name="T27" fmla="*/ 888 h 3325"/>
                <a:gd name="T28" fmla="*/ 1578 w 2639"/>
                <a:gd name="T29" fmla="*/ 953 h 3325"/>
                <a:gd name="T30" fmla="*/ 1578 w 2639"/>
                <a:gd name="T31" fmla="*/ 1060 h 3325"/>
                <a:gd name="T32" fmla="*/ 1661 w 2639"/>
                <a:gd name="T33" fmla="*/ 1126 h 3325"/>
                <a:gd name="T34" fmla="*/ 1767 w 2639"/>
                <a:gd name="T35" fmla="*/ 1102 h 3325"/>
                <a:gd name="T36" fmla="*/ 1814 w 2639"/>
                <a:gd name="T37" fmla="*/ 1008 h 3325"/>
                <a:gd name="T38" fmla="*/ 1767 w 2639"/>
                <a:gd name="T39" fmla="*/ 912 h 3325"/>
                <a:gd name="T40" fmla="*/ 1319 w 2639"/>
                <a:gd name="T41" fmla="*/ 885 h 3325"/>
                <a:gd name="T42" fmla="*/ 1222 w 2639"/>
                <a:gd name="T43" fmla="*/ 930 h 3325"/>
                <a:gd name="T44" fmla="*/ 1198 w 2639"/>
                <a:gd name="T45" fmla="*/ 1036 h 3325"/>
                <a:gd name="T46" fmla="*/ 1265 w 2639"/>
                <a:gd name="T47" fmla="*/ 1117 h 3325"/>
                <a:gd name="T48" fmla="*/ 1373 w 2639"/>
                <a:gd name="T49" fmla="*/ 1117 h 3325"/>
                <a:gd name="T50" fmla="*/ 1440 w 2639"/>
                <a:gd name="T51" fmla="*/ 1036 h 3325"/>
                <a:gd name="T52" fmla="*/ 1416 w 2639"/>
                <a:gd name="T53" fmla="*/ 930 h 3325"/>
                <a:gd name="T54" fmla="*/ 1319 w 2639"/>
                <a:gd name="T55" fmla="*/ 885 h 3325"/>
                <a:gd name="T56" fmla="*/ 871 w 2639"/>
                <a:gd name="T57" fmla="*/ 912 h 3325"/>
                <a:gd name="T58" fmla="*/ 825 w 2639"/>
                <a:gd name="T59" fmla="*/ 1008 h 3325"/>
                <a:gd name="T60" fmla="*/ 871 w 2639"/>
                <a:gd name="T61" fmla="*/ 1102 h 3325"/>
                <a:gd name="T62" fmla="*/ 978 w 2639"/>
                <a:gd name="T63" fmla="*/ 1126 h 3325"/>
                <a:gd name="T64" fmla="*/ 1061 w 2639"/>
                <a:gd name="T65" fmla="*/ 1061 h 3325"/>
                <a:gd name="T66" fmla="*/ 1061 w 2639"/>
                <a:gd name="T67" fmla="*/ 953 h 3325"/>
                <a:gd name="T68" fmla="*/ 978 w 2639"/>
                <a:gd name="T69" fmla="*/ 888 h 3325"/>
                <a:gd name="T70" fmla="*/ 525 w 2639"/>
                <a:gd name="T71" fmla="*/ 897 h 3325"/>
                <a:gd name="T72" fmla="*/ 459 w 2639"/>
                <a:gd name="T73" fmla="*/ 979 h 3325"/>
                <a:gd name="T74" fmla="*/ 483 w 2639"/>
                <a:gd name="T75" fmla="*/ 1083 h 3325"/>
                <a:gd name="T76" fmla="*/ 579 w 2639"/>
                <a:gd name="T77" fmla="*/ 1129 h 3325"/>
                <a:gd name="T78" fmla="*/ 675 w 2639"/>
                <a:gd name="T79" fmla="*/ 1084 h 3325"/>
                <a:gd name="T80" fmla="*/ 699 w 2639"/>
                <a:gd name="T81" fmla="*/ 979 h 3325"/>
                <a:gd name="T82" fmla="*/ 634 w 2639"/>
                <a:gd name="T83" fmla="*/ 897 h 3325"/>
                <a:gd name="T84" fmla="*/ 609 w 2639"/>
                <a:gd name="T85" fmla="*/ 716 h 3325"/>
                <a:gd name="T86" fmla="*/ 1334 w 2639"/>
                <a:gd name="T87" fmla="*/ 167 h 3325"/>
                <a:gd name="T88" fmla="*/ 1275 w 2639"/>
                <a:gd name="T89" fmla="*/ 155 h 3325"/>
                <a:gd name="T90" fmla="*/ 1363 w 2639"/>
                <a:gd name="T91" fmla="*/ 11 h 3325"/>
                <a:gd name="T92" fmla="*/ 1404 w 2639"/>
                <a:gd name="T93" fmla="*/ 84 h 3325"/>
                <a:gd name="T94" fmla="*/ 2408 w 2639"/>
                <a:gd name="T95" fmla="*/ 716 h 3325"/>
                <a:gd name="T96" fmla="*/ 2544 w 2639"/>
                <a:gd name="T97" fmla="*/ 760 h 3325"/>
                <a:gd name="T98" fmla="*/ 2627 w 2639"/>
                <a:gd name="T99" fmla="*/ 871 h 3325"/>
                <a:gd name="T100" fmla="*/ 2149 w 2639"/>
                <a:gd name="T101" fmla="*/ 3325 h 3325"/>
                <a:gd name="T102" fmla="*/ 124 w 2639"/>
                <a:gd name="T103" fmla="*/ 3299 h 3325"/>
                <a:gd name="T104" fmla="*/ 25 w 2639"/>
                <a:gd name="T105" fmla="*/ 3201 h 3325"/>
                <a:gd name="T106" fmla="*/ 0 w 2639"/>
                <a:gd name="T107" fmla="*/ 943 h 3325"/>
                <a:gd name="T108" fmla="*/ 45 w 2639"/>
                <a:gd name="T109" fmla="*/ 810 h 3325"/>
                <a:gd name="T110" fmla="*/ 158 w 2639"/>
                <a:gd name="T111" fmla="*/ 728 h 3325"/>
                <a:gd name="T112" fmla="*/ 1241 w 2639"/>
                <a:gd name="T113" fmla="*/ 115 h 3325"/>
                <a:gd name="T114" fmla="*/ 1246 w 2639"/>
                <a:gd name="T115" fmla="*/ 41 h 3325"/>
                <a:gd name="T116" fmla="*/ 1319 w 2639"/>
                <a:gd name="T117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39" h="3325">
                  <a:moveTo>
                    <a:pt x="125" y="1275"/>
                  </a:moveTo>
                  <a:lnTo>
                    <a:pt x="125" y="3096"/>
                  </a:lnTo>
                  <a:lnTo>
                    <a:pt x="127" y="3120"/>
                  </a:lnTo>
                  <a:lnTo>
                    <a:pt x="136" y="3142"/>
                  </a:lnTo>
                  <a:lnTo>
                    <a:pt x="148" y="3161"/>
                  </a:lnTo>
                  <a:lnTo>
                    <a:pt x="164" y="3177"/>
                  </a:lnTo>
                  <a:lnTo>
                    <a:pt x="184" y="3190"/>
                  </a:lnTo>
                  <a:lnTo>
                    <a:pt x="206" y="3198"/>
                  </a:lnTo>
                  <a:lnTo>
                    <a:pt x="230" y="3200"/>
                  </a:lnTo>
                  <a:lnTo>
                    <a:pt x="2096" y="3200"/>
                  </a:lnTo>
                  <a:lnTo>
                    <a:pt x="2122" y="3174"/>
                  </a:lnTo>
                  <a:lnTo>
                    <a:pt x="2122" y="2979"/>
                  </a:lnTo>
                  <a:lnTo>
                    <a:pt x="2125" y="2950"/>
                  </a:lnTo>
                  <a:lnTo>
                    <a:pt x="2133" y="2922"/>
                  </a:lnTo>
                  <a:lnTo>
                    <a:pt x="2145" y="2896"/>
                  </a:lnTo>
                  <a:lnTo>
                    <a:pt x="2161" y="2872"/>
                  </a:lnTo>
                  <a:lnTo>
                    <a:pt x="2182" y="2853"/>
                  </a:lnTo>
                  <a:lnTo>
                    <a:pt x="2206" y="2836"/>
                  </a:lnTo>
                  <a:lnTo>
                    <a:pt x="2232" y="2824"/>
                  </a:lnTo>
                  <a:lnTo>
                    <a:pt x="2260" y="2816"/>
                  </a:lnTo>
                  <a:lnTo>
                    <a:pt x="2289" y="2813"/>
                  </a:lnTo>
                  <a:lnTo>
                    <a:pt x="2487" y="2813"/>
                  </a:lnTo>
                  <a:lnTo>
                    <a:pt x="2513" y="2788"/>
                  </a:lnTo>
                  <a:lnTo>
                    <a:pt x="2513" y="1275"/>
                  </a:lnTo>
                  <a:lnTo>
                    <a:pt x="125" y="1275"/>
                  </a:lnTo>
                  <a:close/>
                  <a:moveTo>
                    <a:pt x="2059" y="885"/>
                  </a:moveTo>
                  <a:lnTo>
                    <a:pt x="2030" y="888"/>
                  </a:lnTo>
                  <a:lnTo>
                    <a:pt x="2005" y="897"/>
                  </a:lnTo>
                  <a:lnTo>
                    <a:pt x="1981" y="912"/>
                  </a:lnTo>
                  <a:lnTo>
                    <a:pt x="1963" y="930"/>
                  </a:lnTo>
                  <a:lnTo>
                    <a:pt x="1947" y="953"/>
                  </a:lnTo>
                  <a:lnTo>
                    <a:pt x="1939" y="979"/>
                  </a:lnTo>
                  <a:lnTo>
                    <a:pt x="1936" y="1008"/>
                  </a:lnTo>
                  <a:lnTo>
                    <a:pt x="1939" y="1036"/>
                  </a:lnTo>
                  <a:lnTo>
                    <a:pt x="1947" y="1060"/>
                  </a:lnTo>
                  <a:lnTo>
                    <a:pt x="1963" y="1083"/>
                  </a:lnTo>
                  <a:lnTo>
                    <a:pt x="1981" y="1102"/>
                  </a:lnTo>
                  <a:lnTo>
                    <a:pt x="2005" y="1117"/>
                  </a:lnTo>
                  <a:lnTo>
                    <a:pt x="2030" y="1126"/>
                  </a:lnTo>
                  <a:lnTo>
                    <a:pt x="2059" y="1129"/>
                  </a:lnTo>
                  <a:lnTo>
                    <a:pt x="2088" y="1126"/>
                  </a:lnTo>
                  <a:lnTo>
                    <a:pt x="2114" y="1117"/>
                  </a:lnTo>
                  <a:lnTo>
                    <a:pt x="2137" y="1102"/>
                  </a:lnTo>
                  <a:lnTo>
                    <a:pt x="2156" y="1084"/>
                  </a:lnTo>
                  <a:lnTo>
                    <a:pt x="2171" y="1061"/>
                  </a:lnTo>
                  <a:lnTo>
                    <a:pt x="2179" y="1036"/>
                  </a:lnTo>
                  <a:lnTo>
                    <a:pt x="2183" y="1008"/>
                  </a:lnTo>
                  <a:lnTo>
                    <a:pt x="2179" y="979"/>
                  </a:lnTo>
                  <a:lnTo>
                    <a:pt x="2171" y="953"/>
                  </a:lnTo>
                  <a:lnTo>
                    <a:pt x="2156" y="930"/>
                  </a:lnTo>
                  <a:lnTo>
                    <a:pt x="2137" y="912"/>
                  </a:lnTo>
                  <a:lnTo>
                    <a:pt x="2114" y="897"/>
                  </a:lnTo>
                  <a:lnTo>
                    <a:pt x="2088" y="888"/>
                  </a:lnTo>
                  <a:lnTo>
                    <a:pt x="2059" y="885"/>
                  </a:lnTo>
                  <a:close/>
                  <a:moveTo>
                    <a:pt x="1689" y="885"/>
                  </a:moveTo>
                  <a:lnTo>
                    <a:pt x="1661" y="888"/>
                  </a:lnTo>
                  <a:lnTo>
                    <a:pt x="1635" y="897"/>
                  </a:lnTo>
                  <a:lnTo>
                    <a:pt x="1612" y="912"/>
                  </a:lnTo>
                  <a:lnTo>
                    <a:pt x="1592" y="930"/>
                  </a:lnTo>
                  <a:lnTo>
                    <a:pt x="1578" y="953"/>
                  </a:lnTo>
                  <a:lnTo>
                    <a:pt x="1568" y="979"/>
                  </a:lnTo>
                  <a:lnTo>
                    <a:pt x="1565" y="1008"/>
                  </a:lnTo>
                  <a:lnTo>
                    <a:pt x="1568" y="1036"/>
                  </a:lnTo>
                  <a:lnTo>
                    <a:pt x="1578" y="1060"/>
                  </a:lnTo>
                  <a:lnTo>
                    <a:pt x="1592" y="1083"/>
                  </a:lnTo>
                  <a:lnTo>
                    <a:pt x="1612" y="1102"/>
                  </a:lnTo>
                  <a:lnTo>
                    <a:pt x="1635" y="1117"/>
                  </a:lnTo>
                  <a:lnTo>
                    <a:pt x="1661" y="1126"/>
                  </a:lnTo>
                  <a:lnTo>
                    <a:pt x="1689" y="1129"/>
                  </a:lnTo>
                  <a:lnTo>
                    <a:pt x="1718" y="1126"/>
                  </a:lnTo>
                  <a:lnTo>
                    <a:pt x="1744" y="1117"/>
                  </a:lnTo>
                  <a:lnTo>
                    <a:pt x="1767" y="1102"/>
                  </a:lnTo>
                  <a:lnTo>
                    <a:pt x="1786" y="1084"/>
                  </a:lnTo>
                  <a:lnTo>
                    <a:pt x="1800" y="1061"/>
                  </a:lnTo>
                  <a:lnTo>
                    <a:pt x="1810" y="1036"/>
                  </a:lnTo>
                  <a:lnTo>
                    <a:pt x="1814" y="1008"/>
                  </a:lnTo>
                  <a:lnTo>
                    <a:pt x="1810" y="979"/>
                  </a:lnTo>
                  <a:lnTo>
                    <a:pt x="1800" y="953"/>
                  </a:lnTo>
                  <a:lnTo>
                    <a:pt x="1786" y="930"/>
                  </a:lnTo>
                  <a:lnTo>
                    <a:pt x="1767" y="912"/>
                  </a:lnTo>
                  <a:lnTo>
                    <a:pt x="1744" y="897"/>
                  </a:lnTo>
                  <a:lnTo>
                    <a:pt x="1718" y="888"/>
                  </a:lnTo>
                  <a:lnTo>
                    <a:pt x="1689" y="885"/>
                  </a:lnTo>
                  <a:close/>
                  <a:moveTo>
                    <a:pt x="1319" y="885"/>
                  </a:moveTo>
                  <a:lnTo>
                    <a:pt x="1291" y="888"/>
                  </a:lnTo>
                  <a:lnTo>
                    <a:pt x="1265" y="897"/>
                  </a:lnTo>
                  <a:lnTo>
                    <a:pt x="1242" y="912"/>
                  </a:lnTo>
                  <a:lnTo>
                    <a:pt x="1222" y="930"/>
                  </a:lnTo>
                  <a:lnTo>
                    <a:pt x="1208" y="953"/>
                  </a:lnTo>
                  <a:lnTo>
                    <a:pt x="1198" y="979"/>
                  </a:lnTo>
                  <a:lnTo>
                    <a:pt x="1195" y="1008"/>
                  </a:lnTo>
                  <a:lnTo>
                    <a:pt x="1198" y="1036"/>
                  </a:lnTo>
                  <a:lnTo>
                    <a:pt x="1208" y="1060"/>
                  </a:lnTo>
                  <a:lnTo>
                    <a:pt x="1222" y="1083"/>
                  </a:lnTo>
                  <a:lnTo>
                    <a:pt x="1242" y="1102"/>
                  </a:lnTo>
                  <a:lnTo>
                    <a:pt x="1265" y="1117"/>
                  </a:lnTo>
                  <a:lnTo>
                    <a:pt x="1291" y="1126"/>
                  </a:lnTo>
                  <a:lnTo>
                    <a:pt x="1319" y="1129"/>
                  </a:lnTo>
                  <a:lnTo>
                    <a:pt x="1347" y="1126"/>
                  </a:lnTo>
                  <a:lnTo>
                    <a:pt x="1373" y="1117"/>
                  </a:lnTo>
                  <a:lnTo>
                    <a:pt x="1396" y="1102"/>
                  </a:lnTo>
                  <a:lnTo>
                    <a:pt x="1416" y="1084"/>
                  </a:lnTo>
                  <a:lnTo>
                    <a:pt x="1430" y="1061"/>
                  </a:lnTo>
                  <a:lnTo>
                    <a:pt x="1440" y="1036"/>
                  </a:lnTo>
                  <a:lnTo>
                    <a:pt x="1443" y="1008"/>
                  </a:lnTo>
                  <a:lnTo>
                    <a:pt x="1440" y="979"/>
                  </a:lnTo>
                  <a:lnTo>
                    <a:pt x="1430" y="953"/>
                  </a:lnTo>
                  <a:lnTo>
                    <a:pt x="1416" y="930"/>
                  </a:lnTo>
                  <a:lnTo>
                    <a:pt x="1396" y="912"/>
                  </a:lnTo>
                  <a:lnTo>
                    <a:pt x="1373" y="897"/>
                  </a:lnTo>
                  <a:lnTo>
                    <a:pt x="1347" y="888"/>
                  </a:lnTo>
                  <a:lnTo>
                    <a:pt x="1319" y="885"/>
                  </a:lnTo>
                  <a:close/>
                  <a:moveTo>
                    <a:pt x="950" y="885"/>
                  </a:moveTo>
                  <a:lnTo>
                    <a:pt x="920" y="888"/>
                  </a:lnTo>
                  <a:lnTo>
                    <a:pt x="894" y="897"/>
                  </a:lnTo>
                  <a:lnTo>
                    <a:pt x="871" y="912"/>
                  </a:lnTo>
                  <a:lnTo>
                    <a:pt x="853" y="930"/>
                  </a:lnTo>
                  <a:lnTo>
                    <a:pt x="838" y="953"/>
                  </a:lnTo>
                  <a:lnTo>
                    <a:pt x="828" y="979"/>
                  </a:lnTo>
                  <a:lnTo>
                    <a:pt x="825" y="1008"/>
                  </a:lnTo>
                  <a:lnTo>
                    <a:pt x="828" y="1036"/>
                  </a:lnTo>
                  <a:lnTo>
                    <a:pt x="838" y="1060"/>
                  </a:lnTo>
                  <a:lnTo>
                    <a:pt x="853" y="1083"/>
                  </a:lnTo>
                  <a:lnTo>
                    <a:pt x="871" y="1102"/>
                  </a:lnTo>
                  <a:lnTo>
                    <a:pt x="894" y="1117"/>
                  </a:lnTo>
                  <a:lnTo>
                    <a:pt x="920" y="1126"/>
                  </a:lnTo>
                  <a:lnTo>
                    <a:pt x="950" y="1129"/>
                  </a:lnTo>
                  <a:lnTo>
                    <a:pt x="978" y="1126"/>
                  </a:lnTo>
                  <a:lnTo>
                    <a:pt x="1003" y="1117"/>
                  </a:lnTo>
                  <a:lnTo>
                    <a:pt x="1027" y="1102"/>
                  </a:lnTo>
                  <a:lnTo>
                    <a:pt x="1046" y="1084"/>
                  </a:lnTo>
                  <a:lnTo>
                    <a:pt x="1061" y="1061"/>
                  </a:lnTo>
                  <a:lnTo>
                    <a:pt x="1070" y="1036"/>
                  </a:lnTo>
                  <a:lnTo>
                    <a:pt x="1073" y="1008"/>
                  </a:lnTo>
                  <a:lnTo>
                    <a:pt x="1070" y="979"/>
                  </a:lnTo>
                  <a:lnTo>
                    <a:pt x="1061" y="953"/>
                  </a:lnTo>
                  <a:lnTo>
                    <a:pt x="1046" y="930"/>
                  </a:lnTo>
                  <a:lnTo>
                    <a:pt x="1027" y="912"/>
                  </a:lnTo>
                  <a:lnTo>
                    <a:pt x="1003" y="897"/>
                  </a:lnTo>
                  <a:lnTo>
                    <a:pt x="978" y="888"/>
                  </a:lnTo>
                  <a:lnTo>
                    <a:pt x="950" y="885"/>
                  </a:lnTo>
                  <a:close/>
                  <a:moveTo>
                    <a:pt x="579" y="885"/>
                  </a:moveTo>
                  <a:lnTo>
                    <a:pt x="551" y="888"/>
                  </a:lnTo>
                  <a:lnTo>
                    <a:pt x="525" y="897"/>
                  </a:lnTo>
                  <a:lnTo>
                    <a:pt x="501" y="912"/>
                  </a:lnTo>
                  <a:lnTo>
                    <a:pt x="483" y="930"/>
                  </a:lnTo>
                  <a:lnTo>
                    <a:pt x="468" y="953"/>
                  </a:lnTo>
                  <a:lnTo>
                    <a:pt x="459" y="979"/>
                  </a:lnTo>
                  <a:lnTo>
                    <a:pt x="455" y="1008"/>
                  </a:lnTo>
                  <a:lnTo>
                    <a:pt x="459" y="1036"/>
                  </a:lnTo>
                  <a:lnTo>
                    <a:pt x="468" y="1060"/>
                  </a:lnTo>
                  <a:lnTo>
                    <a:pt x="483" y="1083"/>
                  </a:lnTo>
                  <a:lnTo>
                    <a:pt x="501" y="1102"/>
                  </a:lnTo>
                  <a:lnTo>
                    <a:pt x="525" y="1117"/>
                  </a:lnTo>
                  <a:lnTo>
                    <a:pt x="551" y="1126"/>
                  </a:lnTo>
                  <a:lnTo>
                    <a:pt x="579" y="1129"/>
                  </a:lnTo>
                  <a:lnTo>
                    <a:pt x="608" y="1126"/>
                  </a:lnTo>
                  <a:lnTo>
                    <a:pt x="634" y="1117"/>
                  </a:lnTo>
                  <a:lnTo>
                    <a:pt x="657" y="1102"/>
                  </a:lnTo>
                  <a:lnTo>
                    <a:pt x="675" y="1084"/>
                  </a:lnTo>
                  <a:lnTo>
                    <a:pt x="691" y="1061"/>
                  </a:lnTo>
                  <a:lnTo>
                    <a:pt x="699" y="1036"/>
                  </a:lnTo>
                  <a:lnTo>
                    <a:pt x="703" y="1008"/>
                  </a:lnTo>
                  <a:lnTo>
                    <a:pt x="699" y="979"/>
                  </a:lnTo>
                  <a:lnTo>
                    <a:pt x="691" y="953"/>
                  </a:lnTo>
                  <a:lnTo>
                    <a:pt x="675" y="930"/>
                  </a:lnTo>
                  <a:lnTo>
                    <a:pt x="657" y="912"/>
                  </a:lnTo>
                  <a:lnTo>
                    <a:pt x="634" y="897"/>
                  </a:lnTo>
                  <a:lnTo>
                    <a:pt x="608" y="888"/>
                  </a:lnTo>
                  <a:lnTo>
                    <a:pt x="579" y="885"/>
                  </a:lnTo>
                  <a:close/>
                  <a:moveTo>
                    <a:pt x="1275" y="155"/>
                  </a:moveTo>
                  <a:lnTo>
                    <a:pt x="609" y="716"/>
                  </a:lnTo>
                  <a:lnTo>
                    <a:pt x="2029" y="716"/>
                  </a:lnTo>
                  <a:lnTo>
                    <a:pt x="1363" y="155"/>
                  </a:lnTo>
                  <a:lnTo>
                    <a:pt x="1350" y="161"/>
                  </a:lnTo>
                  <a:lnTo>
                    <a:pt x="1334" y="167"/>
                  </a:lnTo>
                  <a:lnTo>
                    <a:pt x="1319" y="168"/>
                  </a:lnTo>
                  <a:lnTo>
                    <a:pt x="1304" y="167"/>
                  </a:lnTo>
                  <a:lnTo>
                    <a:pt x="1290" y="161"/>
                  </a:lnTo>
                  <a:lnTo>
                    <a:pt x="1275" y="155"/>
                  </a:lnTo>
                  <a:close/>
                  <a:moveTo>
                    <a:pt x="1319" y="0"/>
                  </a:moveTo>
                  <a:lnTo>
                    <a:pt x="1319" y="0"/>
                  </a:lnTo>
                  <a:lnTo>
                    <a:pt x="1342" y="3"/>
                  </a:lnTo>
                  <a:lnTo>
                    <a:pt x="1363" y="11"/>
                  </a:lnTo>
                  <a:lnTo>
                    <a:pt x="1379" y="25"/>
                  </a:lnTo>
                  <a:lnTo>
                    <a:pt x="1393" y="42"/>
                  </a:lnTo>
                  <a:lnTo>
                    <a:pt x="1402" y="61"/>
                  </a:lnTo>
                  <a:lnTo>
                    <a:pt x="1404" y="84"/>
                  </a:lnTo>
                  <a:lnTo>
                    <a:pt x="1403" y="100"/>
                  </a:lnTo>
                  <a:lnTo>
                    <a:pt x="1399" y="115"/>
                  </a:lnTo>
                  <a:lnTo>
                    <a:pt x="2112" y="716"/>
                  </a:lnTo>
                  <a:lnTo>
                    <a:pt x="2408" y="716"/>
                  </a:lnTo>
                  <a:lnTo>
                    <a:pt x="2445" y="719"/>
                  </a:lnTo>
                  <a:lnTo>
                    <a:pt x="2481" y="728"/>
                  </a:lnTo>
                  <a:lnTo>
                    <a:pt x="2514" y="741"/>
                  </a:lnTo>
                  <a:lnTo>
                    <a:pt x="2544" y="760"/>
                  </a:lnTo>
                  <a:lnTo>
                    <a:pt x="2572" y="783"/>
                  </a:lnTo>
                  <a:lnTo>
                    <a:pt x="2594" y="808"/>
                  </a:lnTo>
                  <a:lnTo>
                    <a:pt x="2613" y="839"/>
                  </a:lnTo>
                  <a:lnTo>
                    <a:pt x="2627" y="871"/>
                  </a:lnTo>
                  <a:lnTo>
                    <a:pt x="2636" y="906"/>
                  </a:lnTo>
                  <a:lnTo>
                    <a:pt x="2639" y="943"/>
                  </a:lnTo>
                  <a:lnTo>
                    <a:pt x="2639" y="2840"/>
                  </a:lnTo>
                  <a:lnTo>
                    <a:pt x="2149" y="3325"/>
                  </a:lnTo>
                  <a:lnTo>
                    <a:pt x="230" y="3325"/>
                  </a:lnTo>
                  <a:lnTo>
                    <a:pt x="193" y="3321"/>
                  </a:lnTo>
                  <a:lnTo>
                    <a:pt x="158" y="3313"/>
                  </a:lnTo>
                  <a:lnTo>
                    <a:pt x="124" y="3299"/>
                  </a:lnTo>
                  <a:lnTo>
                    <a:pt x="94" y="3281"/>
                  </a:lnTo>
                  <a:lnTo>
                    <a:pt x="68" y="3258"/>
                  </a:lnTo>
                  <a:lnTo>
                    <a:pt x="45" y="3231"/>
                  </a:lnTo>
                  <a:lnTo>
                    <a:pt x="25" y="3201"/>
                  </a:lnTo>
                  <a:lnTo>
                    <a:pt x="12" y="3169"/>
                  </a:lnTo>
                  <a:lnTo>
                    <a:pt x="3" y="3134"/>
                  </a:lnTo>
                  <a:lnTo>
                    <a:pt x="0" y="3096"/>
                  </a:lnTo>
                  <a:lnTo>
                    <a:pt x="0" y="943"/>
                  </a:lnTo>
                  <a:lnTo>
                    <a:pt x="3" y="906"/>
                  </a:lnTo>
                  <a:lnTo>
                    <a:pt x="12" y="872"/>
                  </a:lnTo>
                  <a:lnTo>
                    <a:pt x="25" y="839"/>
                  </a:lnTo>
                  <a:lnTo>
                    <a:pt x="45" y="810"/>
                  </a:lnTo>
                  <a:lnTo>
                    <a:pt x="68" y="783"/>
                  </a:lnTo>
                  <a:lnTo>
                    <a:pt x="94" y="760"/>
                  </a:lnTo>
                  <a:lnTo>
                    <a:pt x="124" y="742"/>
                  </a:lnTo>
                  <a:lnTo>
                    <a:pt x="158" y="728"/>
                  </a:lnTo>
                  <a:lnTo>
                    <a:pt x="193" y="719"/>
                  </a:lnTo>
                  <a:lnTo>
                    <a:pt x="230" y="716"/>
                  </a:lnTo>
                  <a:lnTo>
                    <a:pt x="527" y="716"/>
                  </a:lnTo>
                  <a:lnTo>
                    <a:pt x="1241" y="115"/>
                  </a:lnTo>
                  <a:lnTo>
                    <a:pt x="1235" y="100"/>
                  </a:lnTo>
                  <a:lnTo>
                    <a:pt x="1234" y="84"/>
                  </a:lnTo>
                  <a:lnTo>
                    <a:pt x="1237" y="61"/>
                  </a:lnTo>
                  <a:lnTo>
                    <a:pt x="1246" y="41"/>
                  </a:lnTo>
                  <a:lnTo>
                    <a:pt x="1259" y="25"/>
                  </a:lnTo>
                  <a:lnTo>
                    <a:pt x="1277" y="11"/>
                  </a:lnTo>
                  <a:lnTo>
                    <a:pt x="1296" y="3"/>
                  </a:lnTo>
                  <a:lnTo>
                    <a:pt x="1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82"/>
            <p:cNvSpPr>
              <a:spLocks/>
            </p:cNvSpPr>
            <p:nvPr/>
          </p:nvSpPr>
          <p:spPr bwMode="auto">
            <a:xfrm>
              <a:off x="8523288" y="2982913"/>
              <a:ext cx="30163" cy="58737"/>
            </a:xfrm>
            <a:custGeom>
              <a:avLst/>
              <a:gdLst>
                <a:gd name="T0" fmla="*/ 103 w 208"/>
                <a:gd name="T1" fmla="*/ 0 h 410"/>
                <a:gd name="T2" fmla="*/ 127 w 208"/>
                <a:gd name="T3" fmla="*/ 2 h 410"/>
                <a:gd name="T4" fmla="*/ 147 w 208"/>
                <a:gd name="T5" fmla="*/ 9 h 410"/>
                <a:gd name="T6" fmla="*/ 163 w 208"/>
                <a:gd name="T7" fmla="*/ 21 h 410"/>
                <a:gd name="T8" fmla="*/ 177 w 208"/>
                <a:gd name="T9" fmla="*/ 37 h 410"/>
                <a:gd name="T10" fmla="*/ 187 w 208"/>
                <a:gd name="T11" fmla="*/ 59 h 410"/>
                <a:gd name="T12" fmla="*/ 196 w 208"/>
                <a:gd name="T13" fmla="*/ 91 h 410"/>
                <a:gd name="T14" fmla="*/ 202 w 208"/>
                <a:gd name="T15" fmla="*/ 130 h 410"/>
                <a:gd name="T16" fmla="*/ 207 w 208"/>
                <a:gd name="T17" fmla="*/ 174 h 410"/>
                <a:gd name="T18" fmla="*/ 208 w 208"/>
                <a:gd name="T19" fmla="*/ 223 h 410"/>
                <a:gd name="T20" fmla="*/ 207 w 208"/>
                <a:gd name="T21" fmla="*/ 261 h 410"/>
                <a:gd name="T22" fmla="*/ 203 w 208"/>
                <a:gd name="T23" fmla="*/ 297 h 410"/>
                <a:gd name="T24" fmla="*/ 197 w 208"/>
                <a:gd name="T25" fmla="*/ 329 h 410"/>
                <a:gd name="T26" fmla="*/ 188 w 208"/>
                <a:gd name="T27" fmla="*/ 356 h 410"/>
                <a:gd name="T28" fmla="*/ 179 w 208"/>
                <a:gd name="T29" fmla="*/ 372 h 410"/>
                <a:gd name="T30" fmla="*/ 169 w 208"/>
                <a:gd name="T31" fmla="*/ 385 h 410"/>
                <a:gd name="T32" fmla="*/ 157 w 208"/>
                <a:gd name="T33" fmla="*/ 396 h 410"/>
                <a:gd name="T34" fmla="*/ 142 w 208"/>
                <a:gd name="T35" fmla="*/ 403 h 410"/>
                <a:gd name="T36" fmla="*/ 125 w 208"/>
                <a:gd name="T37" fmla="*/ 409 h 410"/>
                <a:gd name="T38" fmla="*/ 105 w 208"/>
                <a:gd name="T39" fmla="*/ 410 h 410"/>
                <a:gd name="T40" fmla="*/ 80 w 208"/>
                <a:gd name="T41" fmla="*/ 409 h 410"/>
                <a:gd name="T42" fmla="*/ 60 w 208"/>
                <a:gd name="T43" fmla="*/ 402 h 410"/>
                <a:gd name="T44" fmla="*/ 42 w 208"/>
                <a:gd name="T45" fmla="*/ 393 h 410"/>
                <a:gd name="T46" fmla="*/ 29 w 208"/>
                <a:gd name="T47" fmla="*/ 379 h 410"/>
                <a:gd name="T48" fmla="*/ 19 w 208"/>
                <a:gd name="T49" fmla="*/ 361 h 410"/>
                <a:gd name="T50" fmla="*/ 13 w 208"/>
                <a:gd name="T51" fmla="*/ 340 h 410"/>
                <a:gd name="T52" fmla="*/ 7 w 208"/>
                <a:gd name="T53" fmla="*/ 313 h 410"/>
                <a:gd name="T54" fmla="*/ 3 w 208"/>
                <a:gd name="T55" fmla="*/ 281 h 410"/>
                <a:gd name="T56" fmla="*/ 1 w 208"/>
                <a:gd name="T57" fmla="*/ 244 h 410"/>
                <a:gd name="T58" fmla="*/ 0 w 208"/>
                <a:gd name="T59" fmla="*/ 203 h 410"/>
                <a:gd name="T60" fmla="*/ 1 w 208"/>
                <a:gd name="T61" fmla="*/ 158 h 410"/>
                <a:gd name="T62" fmla="*/ 5 w 208"/>
                <a:gd name="T63" fmla="*/ 118 h 410"/>
                <a:gd name="T64" fmla="*/ 12 w 208"/>
                <a:gd name="T65" fmla="*/ 82 h 410"/>
                <a:gd name="T66" fmla="*/ 22 w 208"/>
                <a:gd name="T67" fmla="*/ 53 h 410"/>
                <a:gd name="T68" fmla="*/ 32 w 208"/>
                <a:gd name="T69" fmla="*/ 34 h 410"/>
                <a:gd name="T70" fmla="*/ 46 w 208"/>
                <a:gd name="T71" fmla="*/ 19 h 410"/>
                <a:gd name="T72" fmla="*/ 62 w 208"/>
                <a:gd name="T73" fmla="*/ 8 h 410"/>
                <a:gd name="T74" fmla="*/ 81 w 208"/>
                <a:gd name="T75" fmla="*/ 2 h 410"/>
                <a:gd name="T76" fmla="*/ 103 w 208"/>
                <a:gd name="T7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8" h="410">
                  <a:moveTo>
                    <a:pt x="103" y="0"/>
                  </a:moveTo>
                  <a:lnTo>
                    <a:pt x="127" y="2"/>
                  </a:lnTo>
                  <a:lnTo>
                    <a:pt x="147" y="9"/>
                  </a:lnTo>
                  <a:lnTo>
                    <a:pt x="163" y="21"/>
                  </a:lnTo>
                  <a:lnTo>
                    <a:pt x="177" y="37"/>
                  </a:lnTo>
                  <a:lnTo>
                    <a:pt x="187" y="59"/>
                  </a:lnTo>
                  <a:lnTo>
                    <a:pt x="196" y="91"/>
                  </a:lnTo>
                  <a:lnTo>
                    <a:pt x="202" y="130"/>
                  </a:lnTo>
                  <a:lnTo>
                    <a:pt x="207" y="174"/>
                  </a:lnTo>
                  <a:lnTo>
                    <a:pt x="208" y="223"/>
                  </a:lnTo>
                  <a:lnTo>
                    <a:pt x="207" y="261"/>
                  </a:lnTo>
                  <a:lnTo>
                    <a:pt x="203" y="297"/>
                  </a:lnTo>
                  <a:lnTo>
                    <a:pt x="197" y="329"/>
                  </a:lnTo>
                  <a:lnTo>
                    <a:pt x="188" y="356"/>
                  </a:lnTo>
                  <a:lnTo>
                    <a:pt x="179" y="372"/>
                  </a:lnTo>
                  <a:lnTo>
                    <a:pt x="169" y="385"/>
                  </a:lnTo>
                  <a:lnTo>
                    <a:pt x="157" y="396"/>
                  </a:lnTo>
                  <a:lnTo>
                    <a:pt x="142" y="403"/>
                  </a:lnTo>
                  <a:lnTo>
                    <a:pt x="125" y="409"/>
                  </a:lnTo>
                  <a:lnTo>
                    <a:pt x="105" y="410"/>
                  </a:lnTo>
                  <a:lnTo>
                    <a:pt x="80" y="409"/>
                  </a:lnTo>
                  <a:lnTo>
                    <a:pt x="60" y="402"/>
                  </a:lnTo>
                  <a:lnTo>
                    <a:pt x="42" y="393"/>
                  </a:lnTo>
                  <a:lnTo>
                    <a:pt x="29" y="379"/>
                  </a:lnTo>
                  <a:lnTo>
                    <a:pt x="19" y="361"/>
                  </a:lnTo>
                  <a:lnTo>
                    <a:pt x="13" y="340"/>
                  </a:lnTo>
                  <a:lnTo>
                    <a:pt x="7" y="313"/>
                  </a:lnTo>
                  <a:lnTo>
                    <a:pt x="3" y="281"/>
                  </a:lnTo>
                  <a:lnTo>
                    <a:pt x="1" y="244"/>
                  </a:lnTo>
                  <a:lnTo>
                    <a:pt x="0" y="203"/>
                  </a:lnTo>
                  <a:lnTo>
                    <a:pt x="1" y="158"/>
                  </a:lnTo>
                  <a:lnTo>
                    <a:pt x="5" y="118"/>
                  </a:lnTo>
                  <a:lnTo>
                    <a:pt x="12" y="82"/>
                  </a:lnTo>
                  <a:lnTo>
                    <a:pt x="22" y="53"/>
                  </a:lnTo>
                  <a:lnTo>
                    <a:pt x="32" y="34"/>
                  </a:lnTo>
                  <a:lnTo>
                    <a:pt x="46" y="19"/>
                  </a:lnTo>
                  <a:lnTo>
                    <a:pt x="62" y="8"/>
                  </a:lnTo>
                  <a:lnTo>
                    <a:pt x="81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83"/>
            <p:cNvSpPr>
              <a:spLocks noEditPoints="1"/>
            </p:cNvSpPr>
            <p:nvPr/>
          </p:nvSpPr>
          <p:spPr bwMode="auto">
            <a:xfrm>
              <a:off x="8342313" y="2941638"/>
              <a:ext cx="268288" cy="203200"/>
            </a:xfrm>
            <a:custGeom>
              <a:avLst/>
              <a:gdLst>
                <a:gd name="T0" fmla="*/ 748 w 1853"/>
                <a:gd name="T1" fmla="*/ 889 h 1406"/>
                <a:gd name="T2" fmla="*/ 967 w 1853"/>
                <a:gd name="T3" fmla="*/ 890 h 1406"/>
                <a:gd name="T4" fmla="*/ 1355 w 1853"/>
                <a:gd name="T5" fmla="*/ 105 h 1406"/>
                <a:gd name="T6" fmla="*/ 1126 w 1853"/>
                <a:gd name="T7" fmla="*/ 157 h 1406"/>
                <a:gd name="T8" fmla="*/ 992 w 1853"/>
                <a:gd name="T9" fmla="*/ 329 h 1406"/>
                <a:gd name="T10" fmla="*/ 971 w 1853"/>
                <a:gd name="T11" fmla="*/ 636 h 1406"/>
                <a:gd name="T12" fmla="*/ 1067 w 1853"/>
                <a:gd name="T13" fmla="*/ 838 h 1406"/>
                <a:gd name="T14" fmla="*/ 1287 w 1853"/>
                <a:gd name="T15" fmla="*/ 895 h 1406"/>
                <a:gd name="T16" fmla="*/ 1446 w 1853"/>
                <a:gd name="T17" fmla="*/ 819 h 1406"/>
                <a:gd name="T18" fmla="*/ 1460 w 1853"/>
                <a:gd name="T19" fmla="*/ 956 h 1406"/>
                <a:gd name="T20" fmla="*/ 1404 w 1853"/>
                <a:gd name="T21" fmla="*/ 1110 h 1406"/>
                <a:gd name="T22" fmla="*/ 1289 w 1853"/>
                <a:gd name="T23" fmla="*/ 1105 h 1406"/>
                <a:gd name="T24" fmla="*/ 989 w 1853"/>
                <a:gd name="T25" fmla="*/ 1002 h 1406"/>
                <a:gd name="T26" fmla="*/ 1058 w 1853"/>
                <a:gd name="T27" fmla="*/ 1210 h 1406"/>
                <a:gd name="T28" fmla="*/ 1283 w 1853"/>
                <a:gd name="T29" fmla="*/ 1298 h 1406"/>
                <a:gd name="T30" fmla="*/ 1560 w 1853"/>
                <a:gd name="T31" fmla="*/ 1258 h 1406"/>
                <a:gd name="T32" fmla="*/ 1703 w 1853"/>
                <a:gd name="T33" fmla="*/ 1092 h 1406"/>
                <a:gd name="T34" fmla="*/ 1746 w 1853"/>
                <a:gd name="T35" fmla="*/ 748 h 1406"/>
                <a:gd name="T36" fmla="*/ 1715 w 1853"/>
                <a:gd name="T37" fmla="*/ 341 h 1406"/>
                <a:gd name="T38" fmla="*/ 1592 w 1853"/>
                <a:gd name="T39" fmla="*/ 162 h 1406"/>
                <a:gd name="T40" fmla="*/ 1355 w 1853"/>
                <a:gd name="T41" fmla="*/ 105 h 1406"/>
                <a:gd name="T42" fmla="*/ 271 w 1853"/>
                <a:gd name="T43" fmla="*/ 150 h 1406"/>
                <a:gd name="T44" fmla="*/ 130 w 1853"/>
                <a:gd name="T45" fmla="*/ 323 h 1406"/>
                <a:gd name="T46" fmla="*/ 374 w 1853"/>
                <a:gd name="T47" fmla="*/ 461 h 1406"/>
                <a:gd name="T48" fmla="*/ 419 w 1853"/>
                <a:gd name="T49" fmla="*/ 301 h 1406"/>
                <a:gd name="T50" fmla="*/ 522 w 1853"/>
                <a:gd name="T51" fmla="*/ 287 h 1406"/>
                <a:gd name="T52" fmla="*/ 579 w 1853"/>
                <a:gd name="T53" fmla="*/ 401 h 1406"/>
                <a:gd name="T54" fmla="*/ 553 w 1853"/>
                <a:gd name="T55" fmla="*/ 557 h 1406"/>
                <a:gd name="T56" fmla="*/ 409 w 1853"/>
                <a:gd name="T57" fmla="*/ 718 h 1406"/>
                <a:gd name="T58" fmla="*/ 229 w 1853"/>
                <a:gd name="T59" fmla="*/ 902 h 1406"/>
                <a:gd name="T60" fmla="*/ 113 w 1853"/>
                <a:gd name="T61" fmla="*/ 1178 h 1406"/>
                <a:gd name="T62" fmla="*/ 456 w 1853"/>
                <a:gd name="T63" fmla="*/ 1037 h 1406"/>
                <a:gd name="T64" fmla="*/ 632 w 1853"/>
                <a:gd name="T65" fmla="*/ 854 h 1406"/>
                <a:gd name="T66" fmla="*/ 823 w 1853"/>
                <a:gd name="T67" fmla="*/ 637 h 1406"/>
                <a:gd name="T68" fmla="*/ 862 w 1853"/>
                <a:gd name="T69" fmla="*/ 432 h 1406"/>
                <a:gd name="T70" fmla="*/ 806 w 1853"/>
                <a:gd name="T71" fmla="*/ 222 h 1406"/>
                <a:gd name="T72" fmla="*/ 635 w 1853"/>
                <a:gd name="T73" fmla="*/ 119 h 1406"/>
                <a:gd name="T74" fmla="*/ 589 w 1853"/>
                <a:gd name="T75" fmla="*/ 5 h 1406"/>
                <a:gd name="T76" fmla="*/ 832 w 1853"/>
                <a:gd name="T77" fmla="*/ 99 h 1406"/>
                <a:gd name="T78" fmla="*/ 945 w 1853"/>
                <a:gd name="T79" fmla="*/ 185 h 1406"/>
                <a:gd name="T80" fmla="*/ 1118 w 1853"/>
                <a:gd name="T81" fmla="*/ 44 h 1406"/>
                <a:gd name="T82" fmla="*/ 1405 w 1853"/>
                <a:gd name="T83" fmla="*/ 1 h 1406"/>
                <a:gd name="T84" fmla="*/ 1652 w 1853"/>
                <a:gd name="T85" fmla="*/ 75 h 1406"/>
                <a:gd name="T86" fmla="*/ 1810 w 1853"/>
                <a:gd name="T87" fmla="*/ 288 h 1406"/>
                <a:gd name="T88" fmla="*/ 1852 w 1853"/>
                <a:gd name="T89" fmla="*/ 609 h 1406"/>
                <a:gd name="T90" fmla="*/ 1836 w 1853"/>
                <a:gd name="T91" fmla="*/ 1000 h 1406"/>
                <a:gd name="T92" fmla="*/ 1735 w 1853"/>
                <a:gd name="T93" fmla="*/ 1251 h 1406"/>
                <a:gd name="T94" fmla="*/ 1532 w 1853"/>
                <a:gd name="T95" fmla="*/ 1382 h 1406"/>
                <a:gd name="T96" fmla="*/ 1227 w 1853"/>
                <a:gd name="T97" fmla="*/ 1398 h 1406"/>
                <a:gd name="T98" fmla="*/ 992 w 1853"/>
                <a:gd name="T99" fmla="*/ 1292 h 1406"/>
                <a:gd name="T100" fmla="*/ 7 w 1853"/>
                <a:gd name="T101" fmla="*/ 1162 h 1406"/>
                <a:gd name="T102" fmla="*/ 143 w 1853"/>
                <a:gd name="T103" fmla="*/ 840 h 1406"/>
                <a:gd name="T104" fmla="*/ 332 w 1853"/>
                <a:gd name="T105" fmla="*/ 646 h 1406"/>
                <a:gd name="T106" fmla="*/ 15 w 1853"/>
                <a:gd name="T107" fmla="*/ 346 h 1406"/>
                <a:gd name="T108" fmla="*/ 149 w 1853"/>
                <a:gd name="T109" fmla="*/ 103 h 1406"/>
                <a:gd name="T110" fmla="*/ 433 w 1853"/>
                <a:gd name="T111" fmla="*/ 2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3" h="1406">
                  <a:moveTo>
                    <a:pt x="885" y="739"/>
                  </a:moveTo>
                  <a:lnTo>
                    <a:pt x="867" y="765"/>
                  </a:lnTo>
                  <a:lnTo>
                    <a:pt x="846" y="790"/>
                  </a:lnTo>
                  <a:lnTo>
                    <a:pt x="817" y="821"/>
                  </a:lnTo>
                  <a:lnTo>
                    <a:pt x="784" y="854"/>
                  </a:lnTo>
                  <a:lnTo>
                    <a:pt x="748" y="889"/>
                  </a:lnTo>
                  <a:lnTo>
                    <a:pt x="712" y="924"/>
                  </a:lnTo>
                  <a:lnTo>
                    <a:pt x="678" y="957"/>
                  </a:lnTo>
                  <a:lnTo>
                    <a:pt x="882" y="957"/>
                  </a:lnTo>
                  <a:lnTo>
                    <a:pt x="880" y="897"/>
                  </a:lnTo>
                  <a:lnTo>
                    <a:pt x="974" y="897"/>
                  </a:lnTo>
                  <a:lnTo>
                    <a:pt x="967" y="890"/>
                  </a:lnTo>
                  <a:lnTo>
                    <a:pt x="960" y="882"/>
                  </a:lnTo>
                  <a:lnTo>
                    <a:pt x="936" y="852"/>
                  </a:lnTo>
                  <a:lnTo>
                    <a:pt x="916" y="819"/>
                  </a:lnTo>
                  <a:lnTo>
                    <a:pt x="898" y="781"/>
                  </a:lnTo>
                  <a:lnTo>
                    <a:pt x="885" y="739"/>
                  </a:lnTo>
                  <a:close/>
                  <a:moveTo>
                    <a:pt x="1355" y="105"/>
                  </a:moveTo>
                  <a:lnTo>
                    <a:pt x="1309" y="106"/>
                  </a:lnTo>
                  <a:lnTo>
                    <a:pt x="1267" y="110"/>
                  </a:lnTo>
                  <a:lnTo>
                    <a:pt x="1228" y="117"/>
                  </a:lnTo>
                  <a:lnTo>
                    <a:pt x="1193" y="127"/>
                  </a:lnTo>
                  <a:lnTo>
                    <a:pt x="1162" y="138"/>
                  </a:lnTo>
                  <a:lnTo>
                    <a:pt x="1126" y="157"/>
                  </a:lnTo>
                  <a:lnTo>
                    <a:pt x="1094" y="178"/>
                  </a:lnTo>
                  <a:lnTo>
                    <a:pt x="1066" y="203"/>
                  </a:lnTo>
                  <a:lnTo>
                    <a:pt x="1042" y="231"/>
                  </a:lnTo>
                  <a:lnTo>
                    <a:pt x="1022" y="261"/>
                  </a:lnTo>
                  <a:lnTo>
                    <a:pt x="1006" y="293"/>
                  </a:lnTo>
                  <a:lnTo>
                    <a:pt x="992" y="329"/>
                  </a:lnTo>
                  <a:lnTo>
                    <a:pt x="982" y="367"/>
                  </a:lnTo>
                  <a:lnTo>
                    <a:pt x="973" y="419"/>
                  </a:lnTo>
                  <a:lnTo>
                    <a:pt x="967" y="474"/>
                  </a:lnTo>
                  <a:lnTo>
                    <a:pt x="966" y="532"/>
                  </a:lnTo>
                  <a:lnTo>
                    <a:pt x="967" y="586"/>
                  </a:lnTo>
                  <a:lnTo>
                    <a:pt x="971" y="636"/>
                  </a:lnTo>
                  <a:lnTo>
                    <a:pt x="979" y="680"/>
                  </a:lnTo>
                  <a:lnTo>
                    <a:pt x="990" y="720"/>
                  </a:lnTo>
                  <a:lnTo>
                    <a:pt x="1004" y="755"/>
                  </a:lnTo>
                  <a:lnTo>
                    <a:pt x="1020" y="787"/>
                  </a:lnTo>
                  <a:lnTo>
                    <a:pt x="1040" y="814"/>
                  </a:lnTo>
                  <a:lnTo>
                    <a:pt x="1067" y="838"/>
                  </a:lnTo>
                  <a:lnTo>
                    <a:pt x="1096" y="860"/>
                  </a:lnTo>
                  <a:lnTo>
                    <a:pt x="1130" y="876"/>
                  </a:lnTo>
                  <a:lnTo>
                    <a:pt x="1166" y="888"/>
                  </a:lnTo>
                  <a:lnTo>
                    <a:pt x="1206" y="894"/>
                  </a:lnTo>
                  <a:lnTo>
                    <a:pt x="1250" y="896"/>
                  </a:lnTo>
                  <a:lnTo>
                    <a:pt x="1287" y="895"/>
                  </a:lnTo>
                  <a:lnTo>
                    <a:pt x="1321" y="891"/>
                  </a:lnTo>
                  <a:lnTo>
                    <a:pt x="1351" y="882"/>
                  </a:lnTo>
                  <a:lnTo>
                    <a:pt x="1380" y="872"/>
                  </a:lnTo>
                  <a:lnTo>
                    <a:pt x="1405" y="858"/>
                  </a:lnTo>
                  <a:lnTo>
                    <a:pt x="1426" y="840"/>
                  </a:lnTo>
                  <a:lnTo>
                    <a:pt x="1446" y="819"/>
                  </a:lnTo>
                  <a:lnTo>
                    <a:pt x="1461" y="794"/>
                  </a:lnTo>
                  <a:lnTo>
                    <a:pt x="1465" y="794"/>
                  </a:lnTo>
                  <a:lnTo>
                    <a:pt x="1465" y="840"/>
                  </a:lnTo>
                  <a:lnTo>
                    <a:pt x="1464" y="883"/>
                  </a:lnTo>
                  <a:lnTo>
                    <a:pt x="1462" y="921"/>
                  </a:lnTo>
                  <a:lnTo>
                    <a:pt x="1460" y="956"/>
                  </a:lnTo>
                  <a:lnTo>
                    <a:pt x="1456" y="994"/>
                  </a:lnTo>
                  <a:lnTo>
                    <a:pt x="1449" y="1029"/>
                  </a:lnTo>
                  <a:lnTo>
                    <a:pt x="1441" y="1057"/>
                  </a:lnTo>
                  <a:lnTo>
                    <a:pt x="1430" y="1079"/>
                  </a:lnTo>
                  <a:lnTo>
                    <a:pt x="1418" y="1097"/>
                  </a:lnTo>
                  <a:lnTo>
                    <a:pt x="1404" y="1110"/>
                  </a:lnTo>
                  <a:lnTo>
                    <a:pt x="1387" y="1118"/>
                  </a:lnTo>
                  <a:lnTo>
                    <a:pt x="1368" y="1124"/>
                  </a:lnTo>
                  <a:lnTo>
                    <a:pt x="1346" y="1125"/>
                  </a:lnTo>
                  <a:lnTo>
                    <a:pt x="1324" y="1123"/>
                  </a:lnTo>
                  <a:lnTo>
                    <a:pt x="1306" y="1116"/>
                  </a:lnTo>
                  <a:lnTo>
                    <a:pt x="1289" y="1105"/>
                  </a:lnTo>
                  <a:lnTo>
                    <a:pt x="1277" y="1089"/>
                  </a:lnTo>
                  <a:lnTo>
                    <a:pt x="1269" y="1070"/>
                  </a:lnTo>
                  <a:lnTo>
                    <a:pt x="1264" y="1048"/>
                  </a:lnTo>
                  <a:lnTo>
                    <a:pt x="1261" y="1026"/>
                  </a:lnTo>
                  <a:lnTo>
                    <a:pt x="1260" y="1002"/>
                  </a:lnTo>
                  <a:lnTo>
                    <a:pt x="989" y="1002"/>
                  </a:lnTo>
                  <a:lnTo>
                    <a:pt x="992" y="1046"/>
                  </a:lnTo>
                  <a:lnTo>
                    <a:pt x="998" y="1086"/>
                  </a:lnTo>
                  <a:lnTo>
                    <a:pt x="1008" y="1123"/>
                  </a:lnTo>
                  <a:lnTo>
                    <a:pt x="1021" y="1155"/>
                  </a:lnTo>
                  <a:lnTo>
                    <a:pt x="1039" y="1184"/>
                  </a:lnTo>
                  <a:lnTo>
                    <a:pt x="1058" y="1210"/>
                  </a:lnTo>
                  <a:lnTo>
                    <a:pt x="1082" y="1231"/>
                  </a:lnTo>
                  <a:lnTo>
                    <a:pt x="1115" y="1253"/>
                  </a:lnTo>
                  <a:lnTo>
                    <a:pt x="1151" y="1270"/>
                  </a:lnTo>
                  <a:lnTo>
                    <a:pt x="1191" y="1283"/>
                  </a:lnTo>
                  <a:lnTo>
                    <a:pt x="1235" y="1293"/>
                  </a:lnTo>
                  <a:lnTo>
                    <a:pt x="1283" y="1298"/>
                  </a:lnTo>
                  <a:lnTo>
                    <a:pt x="1334" y="1300"/>
                  </a:lnTo>
                  <a:lnTo>
                    <a:pt x="1389" y="1299"/>
                  </a:lnTo>
                  <a:lnTo>
                    <a:pt x="1440" y="1294"/>
                  </a:lnTo>
                  <a:lnTo>
                    <a:pt x="1484" y="1285"/>
                  </a:lnTo>
                  <a:lnTo>
                    <a:pt x="1525" y="1273"/>
                  </a:lnTo>
                  <a:lnTo>
                    <a:pt x="1560" y="1258"/>
                  </a:lnTo>
                  <a:lnTo>
                    <a:pt x="1591" y="1240"/>
                  </a:lnTo>
                  <a:lnTo>
                    <a:pt x="1619" y="1218"/>
                  </a:lnTo>
                  <a:lnTo>
                    <a:pt x="1644" y="1194"/>
                  </a:lnTo>
                  <a:lnTo>
                    <a:pt x="1666" y="1166"/>
                  </a:lnTo>
                  <a:lnTo>
                    <a:pt x="1685" y="1135"/>
                  </a:lnTo>
                  <a:lnTo>
                    <a:pt x="1703" y="1092"/>
                  </a:lnTo>
                  <a:lnTo>
                    <a:pt x="1718" y="1045"/>
                  </a:lnTo>
                  <a:lnTo>
                    <a:pt x="1729" y="994"/>
                  </a:lnTo>
                  <a:lnTo>
                    <a:pt x="1736" y="939"/>
                  </a:lnTo>
                  <a:lnTo>
                    <a:pt x="1740" y="879"/>
                  </a:lnTo>
                  <a:lnTo>
                    <a:pt x="1743" y="816"/>
                  </a:lnTo>
                  <a:lnTo>
                    <a:pt x="1746" y="748"/>
                  </a:lnTo>
                  <a:lnTo>
                    <a:pt x="1746" y="677"/>
                  </a:lnTo>
                  <a:lnTo>
                    <a:pt x="1745" y="592"/>
                  </a:lnTo>
                  <a:lnTo>
                    <a:pt x="1741" y="513"/>
                  </a:lnTo>
                  <a:lnTo>
                    <a:pt x="1735" y="440"/>
                  </a:lnTo>
                  <a:lnTo>
                    <a:pt x="1727" y="388"/>
                  </a:lnTo>
                  <a:lnTo>
                    <a:pt x="1715" y="341"/>
                  </a:lnTo>
                  <a:lnTo>
                    <a:pt x="1700" y="298"/>
                  </a:lnTo>
                  <a:lnTo>
                    <a:pt x="1681" y="259"/>
                  </a:lnTo>
                  <a:lnTo>
                    <a:pt x="1664" y="230"/>
                  </a:lnTo>
                  <a:lnTo>
                    <a:pt x="1643" y="205"/>
                  </a:lnTo>
                  <a:lnTo>
                    <a:pt x="1619" y="181"/>
                  </a:lnTo>
                  <a:lnTo>
                    <a:pt x="1592" y="162"/>
                  </a:lnTo>
                  <a:lnTo>
                    <a:pt x="1563" y="144"/>
                  </a:lnTo>
                  <a:lnTo>
                    <a:pt x="1530" y="130"/>
                  </a:lnTo>
                  <a:lnTo>
                    <a:pt x="1492" y="119"/>
                  </a:lnTo>
                  <a:lnTo>
                    <a:pt x="1450" y="112"/>
                  </a:lnTo>
                  <a:lnTo>
                    <a:pt x="1405" y="106"/>
                  </a:lnTo>
                  <a:lnTo>
                    <a:pt x="1355" y="105"/>
                  </a:lnTo>
                  <a:close/>
                  <a:moveTo>
                    <a:pt x="495" y="105"/>
                  </a:moveTo>
                  <a:lnTo>
                    <a:pt x="442" y="106"/>
                  </a:lnTo>
                  <a:lnTo>
                    <a:pt x="393" y="112"/>
                  </a:lnTo>
                  <a:lnTo>
                    <a:pt x="348" y="121"/>
                  </a:lnTo>
                  <a:lnTo>
                    <a:pt x="308" y="133"/>
                  </a:lnTo>
                  <a:lnTo>
                    <a:pt x="271" y="150"/>
                  </a:lnTo>
                  <a:lnTo>
                    <a:pt x="237" y="170"/>
                  </a:lnTo>
                  <a:lnTo>
                    <a:pt x="208" y="193"/>
                  </a:lnTo>
                  <a:lnTo>
                    <a:pt x="183" y="220"/>
                  </a:lnTo>
                  <a:lnTo>
                    <a:pt x="161" y="250"/>
                  </a:lnTo>
                  <a:lnTo>
                    <a:pt x="143" y="285"/>
                  </a:lnTo>
                  <a:lnTo>
                    <a:pt x="130" y="323"/>
                  </a:lnTo>
                  <a:lnTo>
                    <a:pt x="121" y="363"/>
                  </a:lnTo>
                  <a:lnTo>
                    <a:pt x="114" y="409"/>
                  </a:lnTo>
                  <a:lnTo>
                    <a:pt x="113" y="457"/>
                  </a:lnTo>
                  <a:lnTo>
                    <a:pt x="113" y="496"/>
                  </a:lnTo>
                  <a:lnTo>
                    <a:pt x="374" y="496"/>
                  </a:lnTo>
                  <a:lnTo>
                    <a:pt x="374" y="461"/>
                  </a:lnTo>
                  <a:lnTo>
                    <a:pt x="375" y="425"/>
                  </a:lnTo>
                  <a:lnTo>
                    <a:pt x="380" y="388"/>
                  </a:lnTo>
                  <a:lnTo>
                    <a:pt x="387" y="354"/>
                  </a:lnTo>
                  <a:lnTo>
                    <a:pt x="395" y="334"/>
                  </a:lnTo>
                  <a:lnTo>
                    <a:pt x="406" y="316"/>
                  </a:lnTo>
                  <a:lnTo>
                    <a:pt x="419" y="301"/>
                  </a:lnTo>
                  <a:lnTo>
                    <a:pt x="431" y="292"/>
                  </a:lnTo>
                  <a:lnTo>
                    <a:pt x="445" y="286"/>
                  </a:lnTo>
                  <a:lnTo>
                    <a:pt x="463" y="282"/>
                  </a:lnTo>
                  <a:lnTo>
                    <a:pt x="481" y="281"/>
                  </a:lnTo>
                  <a:lnTo>
                    <a:pt x="504" y="283"/>
                  </a:lnTo>
                  <a:lnTo>
                    <a:pt x="522" y="287"/>
                  </a:lnTo>
                  <a:lnTo>
                    <a:pt x="539" y="296"/>
                  </a:lnTo>
                  <a:lnTo>
                    <a:pt x="551" y="307"/>
                  </a:lnTo>
                  <a:lnTo>
                    <a:pt x="561" y="323"/>
                  </a:lnTo>
                  <a:lnTo>
                    <a:pt x="569" y="345"/>
                  </a:lnTo>
                  <a:lnTo>
                    <a:pt x="575" y="372"/>
                  </a:lnTo>
                  <a:lnTo>
                    <a:pt x="579" y="401"/>
                  </a:lnTo>
                  <a:lnTo>
                    <a:pt x="580" y="435"/>
                  </a:lnTo>
                  <a:lnTo>
                    <a:pt x="579" y="466"/>
                  </a:lnTo>
                  <a:lnTo>
                    <a:pt x="577" y="496"/>
                  </a:lnTo>
                  <a:lnTo>
                    <a:pt x="573" y="515"/>
                  </a:lnTo>
                  <a:lnTo>
                    <a:pt x="565" y="536"/>
                  </a:lnTo>
                  <a:lnTo>
                    <a:pt x="553" y="557"/>
                  </a:lnTo>
                  <a:lnTo>
                    <a:pt x="538" y="582"/>
                  </a:lnTo>
                  <a:lnTo>
                    <a:pt x="517" y="608"/>
                  </a:lnTo>
                  <a:lnTo>
                    <a:pt x="491" y="637"/>
                  </a:lnTo>
                  <a:lnTo>
                    <a:pt x="468" y="662"/>
                  </a:lnTo>
                  <a:lnTo>
                    <a:pt x="441" y="688"/>
                  </a:lnTo>
                  <a:lnTo>
                    <a:pt x="409" y="718"/>
                  </a:lnTo>
                  <a:lnTo>
                    <a:pt x="374" y="749"/>
                  </a:lnTo>
                  <a:lnTo>
                    <a:pt x="347" y="773"/>
                  </a:lnTo>
                  <a:lnTo>
                    <a:pt x="319" y="800"/>
                  </a:lnTo>
                  <a:lnTo>
                    <a:pt x="289" y="830"/>
                  </a:lnTo>
                  <a:lnTo>
                    <a:pt x="259" y="864"/>
                  </a:lnTo>
                  <a:lnTo>
                    <a:pt x="229" y="902"/>
                  </a:lnTo>
                  <a:lnTo>
                    <a:pt x="202" y="943"/>
                  </a:lnTo>
                  <a:lnTo>
                    <a:pt x="176" y="988"/>
                  </a:lnTo>
                  <a:lnTo>
                    <a:pt x="153" y="1037"/>
                  </a:lnTo>
                  <a:lnTo>
                    <a:pt x="134" y="1090"/>
                  </a:lnTo>
                  <a:lnTo>
                    <a:pt x="122" y="1133"/>
                  </a:lnTo>
                  <a:lnTo>
                    <a:pt x="113" y="1178"/>
                  </a:lnTo>
                  <a:lnTo>
                    <a:pt x="107" y="1227"/>
                  </a:lnTo>
                  <a:lnTo>
                    <a:pt x="105" y="1278"/>
                  </a:lnTo>
                  <a:lnTo>
                    <a:pt x="863" y="1278"/>
                  </a:lnTo>
                  <a:lnTo>
                    <a:pt x="863" y="1062"/>
                  </a:lnTo>
                  <a:lnTo>
                    <a:pt x="443" y="1062"/>
                  </a:lnTo>
                  <a:lnTo>
                    <a:pt x="456" y="1037"/>
                  </a:lnTo>
                  <a:lnTo>
                    <a:pt x="475" y="1011"/>
                  </a:lnTo>
                  <a:lnTo>
                    <a:pt x="497" y="984"/>
                  </a:lnTo>
                  <a:lnTo>
                    <a:pt x="526" y="956"/>
                  </a:lnTo>
                  <a:lnTo>
                    <a:pt x="557" y="925"/>
                  </a:lnTo>
                  <a:lnTo>
                    <a:pt x="593" y="891"/>
                  </a:lnTo>
                  <a:lnTo>
                    <a:pt x="632" y="854"/>
                  </a:lnTo>
                  <a:lnTo>
                    <a:pt x="674" y="814"/>
                  </a:lnTo>
                  <a:lnTo>
                    <a:pt x="709" y="780"/>
                  </a:lnTo>
                  <a:lnTo>
                    <a:pt x="739" y="750"/>
                  </a:lnTo>
                  <a:lnTo>
                    <a:pt x="765" y="721"/>
                  </a:lnTo>
                  <a:lnTo>
                    <a:pt x="797" y="679"/>
                  </a:lnTo>
                  <a:lnTo>
                    <a:pt x="823" y="637"/>
                  </a:lnTo>
                  <a:lnTo>
                    <a:pt x="836" y="609"/>
                  </a:lnTo>
                  <a:lnTo>
                    <a:pt x="846" y="579"/>
                  </a:lnTo>
                  <a:lnTo>
                    <a:pt x="852" y="546"/>
                  </a:lnTo>
                  <a:lnTo>
                    <a:pt x="858" y="513"/>
                  </a:lnTo>
                  <a:lnTo>
                    <a:pt x="861" y="475"/>
                  </a:lnTo>
                  <a:lnTo>
                    <a:pt x="862" y="432"/>
                  </a:lnTo>
                  <a:lnTo>
                    <a:pt x="860" y="387"/>
                  </a:lnTo>
                  <a:lnTo>
                    <a:pt x="855" y="344"/>
                  </a:lnTo>
                  <a:lnTo>
                    <a:pt x="845" y="303"/>
                  </a:lnTo>
                  <a:lnTo>
                    <a:pt x="835" y="274"/>
                  </a:lnTo>
                  <a:lnTo>
                    <a:pt x="822" y="247"/>
                  </a:lnTo>
                  <a:lnTo>
                    <a:pt x="806" y="222"/>
                  </a:lnTo>
                  <a:lnTo>
                    <a:pt x="786" y="200"/>
                  </a:lnTo>
                  <a:lnTo>
                    <a:pt x="763" y="179"/>
                  </a:lnTo>
                  <a:lnTo>
                    <a:pt x="737" y="161"/>
                  </a:lnTo>
                  <a:lnTo>
                    <a:pt x="707" y="145"/>
                  </a:lnTo>
                  <a:lnTo>
                    <a:pt x="673" y="131"/>
                  </a:lnTo>
                  <a:lnTo>
                    <a:pt x="635" y="119"/>
                  </a:lnTo>
                  <a:lnTo>
                    <a:pt x="592" y="112"/>
                  </a:lnTo>
                  <a:lnTo>
                    <a:pt x="545" y="106"/>
                  </a:lnTo>
                  <a:lnTo>
                    <a:pt x="495" y="105"/>
                  </a:lnTo>
                  <a:close/>
                  <a:moveTo>
                    <a:pt x="495" y="0"/>
                  </a:moveTo>
                  <a:lnTo>
                    <a:pt x="543" y="1"/>
                  </a:lnTo>
                  <a:lnTo>
                    <a:pt x="589" y="5"/>
                  </a:lnTo>
                  <a:lnTo>
                    <a:pt x="632" y="11"/>
                  </a:lnTo>
                  <a:lnTo>
                    <a:pt x="673" y="20"/>
                  </a:lnTo>
                  <a:lnTo>
                    <a:pt x="710" y="32"/>
                  </a:lnTo>
                  <a:lnTo>
                    <a:pt x="754" y="50"/>
                  </a:lnTo>
                  <a:lnTo>
                    <a:pt x="796" y="73"/>
                  </a:lnTo>
                  <a:lnTo>
                    <a:pt x="832" y="99"/>
                  </a:lnTo>
                  <a:lnTo>
                    <a:pt x="863" y="128"/>
                  </a:lnTo>
                  <a:lnTo>
                    <a:pt x="888" y="157"/>
                  </a:lnTo>
                  <a:lnTo>
                    <a:pt x="908" y="189"/>
                  </a:lnTo>
                  <a:lnTo>
                    <a:pt x="925" y="222"/>
                  </a:lnTo>
                  <a:lnTo>
                    <a:pt x="935" y="203"/>
                  </a:lnTo>
                  <a:lnTo>
                    <a:pt x="945" y="185"/>
                  </a:lnTo>
                  <a:lnTo>
                    <a:pt x="957" y="168"/>
                  </a:lnTo>
                  <a:lnTo>
                    <a:pt x="983" y="137"/>
                  </a:lnTo>
                  <a:lnTo>
                    <a:pt x="1012" y="109"/>
                  </a:lnTo>
                  <a:lnTo>
                    <a:pt x="1044" y="85"/>
                  </a:lnTo>
                  <a:lnTo>
                    <a:pt x="1079" y="62"/>
                  </a:lnTo>
                  <a:lnTo>
                    <a:pt x="1118" y="44"/>
                  </a:lnTo>
                  <a:lnTo>
                    <a:pt x="1159" y="28"/>
                  </a:lnTo>
                  <a:lnTo>
                    <a:pt x="1202" y="15"/>
                  </a:lnTo>
                  <a:lnTo>
                    <a:pt x="1249" y="6"/>
                  </a:lnTo>
                  <a:lnTo>
                    <a:pt x="1300" y="2"/>
                  </a:lnTo>
                  <a:lnTo>
                    <a:pt x="1355" y="0"/>
                  </a:lnTo>
                  <a:lnTo>
                    <a:pt x="1405" y="1"/>
                  </a:lnTo>
                  <a:lnTo>
                    <a:pt x="1453" y="5"/>
                  </a:lnTo>
                  <a:lnTo>
                    <a:pt x="1497" y="12"/>
                  </a:lnTo>
                  <a:lnTo>
                    <a:pt x="1538" y="22"/>
                  </a:lnTo>
                  <a:lnTo>
                    <a:pt x="1576" y="35"/>
                  </a:lnTo>
                  <a:lnTo>
                    <a:pt x="1612" y="51"/>
                  </a:lnTo>
                  <a:lnTo>
                    <a:pt x="1652" y="75"/>
                  </a:lnTo>
                  <a:lnTo>
                    <a:pt x="1689" y="103"/>
                  </a:lnTo>
                  <a:lnTo>
                    <a:pt x="1722" y="134"/>
                  </a:lnTo>
                  <a:lnTo>
                    <a:pt x="1751" y="170"/>
                  </a:lnTo>
                  <a:lnTo>
                    <a:pt x="1775" y="208"/>
                  </a:lnTo>
                  <a:lnTo>
                    <a:pt x="1795" y="246"/>
                  </a:lnTo>
                  <a:lnTo>
                    <a:pt x="1810" y="288"/>
                  </a:lnTo>
                  <a:lnTo>
                    <a:pt x="1823" y="332"/>
                  </a:lnTo>
                  <a:lnTo>
                    <a:pt x="1834" y="379"/>
                  </a:lnTo>
                  <a:lnTo>
                    <a:pt x="1840" y="428"/>
                  </a:lnTo>
                  <a:lnTo>
                    <a:pt x="1846" y="485"/>
                  </a:lnTo>
                  <a:lnTo>
                    <a:pt x="1850" y="545"/>
                  </a:lnTo>
                  <a:lnTo>
                    <a:pt x="1852" y="609"/>
                  </a:lnTo>
                  <a:lnTo>
                    <a:pt x="1853" y="676"/>
                  </a:lnTo>
                  <a:lnTo>
                    <a:pt x="1852" y="751"/>
                  </a:lnTo>
                  <a:lnTo>
                    <a:pt x="1850" y="821"/>
                  </a:lnTo>
                  <a:lnTo>
                    <a:pt x="1847" y="887"/>
                  </a:lnTo>
                  <a:lnTo>
                    <a:pt x="1843" y="948"/>
                  </a:lnTo>
                  <a:lnTo>
                    <a:pt x="1836" y="1000"/>
                  </a:lnTo>
                  <a:lnTo>
                    <a:pt x="1826" y="1050"/>
                  </a:lnTo>
                  <a:lnTo>
                    <a:pt x="1814" y="1097"/>
                  </a:lnTo>
                  <a:lnTo>
                    <a:pt x="1798" y="1142"/>
                  </a:lnTo>
                  <a:lnTo>
                    <a:pt x="1779" y="1183"/>
                  </a:lnTo>
                  <a:lnTo>
                    <a:pt x="1759" y="1218"/>
                  </a:lnTo>
                  <a:lnTo>
                    <a:pt x="1735" y="1251"/>
                  </a:lnTo>
                  <a:lnTo>
                    <a:pt x="1708" y="1281"/>
                  </a:lnTo>
                  <a:lnTo>
                    <a:pt x="1678" y="1308"/>
                  </a:lnTo>
                  <a:lnTo>
                    <a:pt x="1645" y="1331"/>
                  </a:lnTo>
                  <a:lnTo>
                    <a:pt x="1609" y="1352"/>
                  </a:lnTo>
                  <a:lnTo>
                    <a:pt x="1572" y="1368"/>
                  </a:lnTo>
                  <a:lnTo>
                    <a:pt x="1532" y="1382"/>
                  </a:lnTo>
                  <a:lnTo>
                    <a:pt x="1489" y="1393"/>
                  </a:lnTo>
                  <a:lnTo>
                    <a:pt x="1441" y="1400"/>
                  </a:lnTo>
                  <a:lnTo>
                    <a:pt x="1389" y="1405"/>
                  </a:lnTo>
                  <a:lnTo>
                    <a:pt x="1334" y="1406"/>
                  </a:lnTo>
                  <a:lnTo>
                    <a:pt x="1279" y="1404"/>
                  </a:lnTo>
                  <a:lnTo>
                    <a:pt x="1227" y="1398"/>
                  </a:lnTo>
                  <a:lnTo>
                    <a:pt x="1179" y="1388"/>
                  </a:lnTo>
                  <a:lnTo>
                    <a:pt x="1134" y="1376"/>
                  </a:lnTo>
                  <a:lnTo>
                    <a:pt x="1092" y="1358"/>
                  </a:lnTo>
                  <a:lnTo>
                    <a:pt x="1053" y="1338"/>
                  </a:lnTo>
                  <a:lnTo>
                    <a:pt x="1017" y="1314"/>
                  </a:lnTo>
                  <a:lnTo>
                    <a:pt x="992" y="1292"/>
                  </a:lnTo>
                  <a:lnTo>
                    <a:pt x="969" y="1267"/>
                  </a:lnTo>
                  <a:lnTo>
                    <a:pt x="969" y="1383"/>
                  </a:lnTo>
                  <a:lnTo>
                    <a:pt x="0" y="1383"/>
                  </a:lnTo>
                  <a:lnTo>
                    <a:pt x="0" y="1278"/>
                  </a:lnTo>
                  <a:lnTo>
                    <a:pt x="2" y="1218"/>
                  </a:lnTo>
                  <a:lnTo>
                    <a:pt x="7" y="1162"/>
                  </a:lnTo>
                  <a:lnTo>
                    <a:pt x="18" y="1109"/>
                  </a:lnTo>
                  <a:lnTo>
                    <a:pt x="32" y="1057"/>
                  </a:lnTo>
                  <a:lnTo>
                    <a:pt x="55" y="997"/>
                  </a:lnTo>
                  <a:lnTo>
                    <a:pt x="82" y="939"/>
                  </a:lnTo>
                  <a:lnTo>
                    <a:pt x="112" y="887"/>
                  </a:lnTo>
                  <a:lnTo>
                    <a:pt x="143" y="840"/>
                  </a:lnTo>
                  <a:lnTo>
                    <a:pt x="177" y="797"/>
                  </a:lnTo>
                  <a:lnTo>
                    <a:pt x="212" y="759"/>
                  </a:lnTo>
                  <a:lnTo>
                    <a:pt x="244" y="725"/>
                  </a:lnTo>
                  <a:lnTo>
                    <a:pt x="274" y="696"/>
                  </a:lnTo>
                  <a:lnTo>
                    <a:pt x="304" y="670"/>
                  </a:lnTo>
                  <a:lnTo>
                    <a:pt x="332" y="646"/>
                  </a:lnTo>
                  <a:lnTo>
                    <a:pt x="357" y="622"/>
                  </a:lnTo>
                  <a:lnTo>
                    <a:pt x="379" y="600"/>
                  </a:lnTo>
                  <a:lnTo>
                    <a:pt x="6" y="600"/>
                  </a:lnTo>
                  <a:lnTo>
                    <a:pt x="6" y="457"/>
                  </a:lnTo>
                  <a:lnTo>
                    <a:pt x="8" y="400"/>
                  </a:lnTo>
                  <a:lnTo>
                    <a:pt x="15" y="346"/>
                  </a:lnTo>
                  <a:lnTo>
                    <a:pt x="27" y="297"/>
                  </a:lnTo>
                  <a:lnTo>
                    <a:pt x="42" y="250"/>
                  </a:lnTo>
                  <a:lnTo>
                    <a:pt x="63" y="207"/>
                  </a:lnTo>
                  <a:lnTo>
                    <a:pt x="87" y="169"/>
                  </a:lnTo>
                  <a:lnTo>
                    <a:pt x="116" y="134"/>
                  </a:lnTo>
                  <a:lnTo>
                    <a:pt x="149" y="103"/>
                  </a:lnTo>
                  <a:lnTo>
                    <a:pt x="187" y="76"/>
                  </a:lnTo>
                  <a:lnTo>
                    <a:pt x="228" y="52"/>
                  </a:lnTo>
                  <a:lnTo>
                    <a:pt x="273" y="34"/>
                  </a:lnTo>
                  <a:lnTo>
                    <a:pt x="323" y="19"/>
                  </a:lnTo>
                  <a:lnTo>
                    <a:pt x="377" y="8"/>
                  </a:lnTo>
                  <a:lnTo>
                    <a:pt x="433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9" name="Group 788"/>
          <p:cNvGrpSpPr/>
          <p:nvPr/>
        </p:nvGrpSpPr>
        <p:grpSpPr>
          <a:xfrm>
            <a:off x="7266015" y="2718658"/>
            <a:ext cx="457200" cy="495300"/>
            <a:chOff x="7256463" y="2716213"/>
            <a:chExt cx="45720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188"/>
            <p:cNvSpPr>
              <a:spLocks noEditPoints="1"/>
            </p:cNvSpPr>
            <p:nvPr/>
          </p:nvSpPr>
          <p:spPr bwMode="auto">
            <a:xfrm>
              <a:off x="7256463" y="2716213"/>
              <a:ext cx="457200" cy="495300"/>
            </a:xfrm>
            <a:custGeom>
              <a:avLst/>
              <a:gdLst>
                <a:gd name="T0" fmla="*/ 2348 w 2885"/>
                <a:gd name="T1" fmla="*/ 1902 h 3121"/>
                <a:gd name="T2" fmla="*/ 2259 w 2885"/>
                <a:gd name="T3" fmla="*/ 1936 h 3121"/>
                <a:gd name="T4" fmla="*/ 2203 w 2885"/>
                <a:gd name="T5" fmla="*/ 2002 h 3121"/>
                <a:gd name="T6" fmla="*/ 2178 w 2885"/>
                <a:gd name="T7" fmla="*/ 2093 h 3121"/>
                <a:gd name="T8" fmla="*/ 2333 w 2885"/>
                <a:gd name="T9" fmla="*/ 2159 h 3121"/>
                <a:gd name="T10" fmla="*/ 2341 w 2885"/>
                <a:gd name="T11" fmla="*/ 2072 h 3121"/>
                <a:gd name="T12" fmla="*/ 2365 w 2885"/>
                <a:gd name="T13" fmla="*/ 2024 h 3121"/>
                <a:gd name="T14" fmla="*/ 2405 w 2885"/>
                <a:gd name="T15" fmla="*/ 2004 h 3121"/>
                <a:gd name="T16" fmla="*/ 2464 w 2885"/>
                <a:gd name="T17" fmla="*/ 2010 h 3121"/>
                <a:gd name="T18" fmla="*/ 2498 w 2885"/>
                <a:gd name="T19" fmla="*/ 2053 h 3121"/>
                <a:gd name="T20" fmla="*/ 2504 w 2885"/>
                <a:gd name="T21" fmla="*/ 2132 h 3121"/>
                <a:gd name="T22" fmla="*/ 2489 w 2885"/>
                <a:gd name="T23" fmla="*/ 2202 h 3121"/>
                <a:gd name="T24" fmla="*/ 2452 w 2885"/>
                <a:gd name="T25" fmla="*/ 2257 h 3121"/>
                <a:gd name="T26" fmla="*/ 2354 w 2885"/>
                <a:gd name="T27" fmla="*/ 2349 h 3121"/>
                <a:gd name="T28" fmla="*/ 2255 w 2885"/>
                <a:gd name="T29" fmla="*/ 2458 h 3121"/>
                <a:gd name="T30" fmla="*/ 2201 w 2885"/>
                <a:gd name="T31" fmla="*/ 2557 h 3121"/>
                <a:gd name="T32" fmla="*/ 2178 w 2885"/>
                <a:gd name="T33" fmla="*/ 2668 h 3121"/>
                <a:gd name="T34" fmla="*/ 2672 w 2885"/>
                <a:gd name="T35" fmla="*/ 2575 h 3121"/>
                <a:gd name="T36" fmla="*/ 2382 w 2885"/>
                <a:gd name="T37" fmla="*/ 2541 h 3121"/>
                <a:gd name="T38" fmla="*/ 2429 w 2885"/>
                <a:gd name="T39" fmla="*/ 2478 h 3121"/>
                <a:gd name="T40" fmla="*/ 2574 w 2885"/>
                <a:gd name="T41" fmla="*/ 2342 h 3121"/>
                <a:gd name="T42" fmla="*/ 2639 w 2885"/>
                <a:gd name="T43" fmla="*/ 2252 h 3121"/>
                <a:gd name="T44" fmla="*/ 2667 w 2885"/>
                <a:gd name="T45" fmla="*/ 2153 h 3121"/>
                <a:gd name="T46" fmla="*/ 2662 w 2885"/>
                <a:gd name="T47" fmla="*/ 2050 h 3121"/>
                <a:gd name="T48" fmla="*/ 2626 w 2885"/>
                <a:gd name="T49" fmla="*/ 1973 h 3121"/>
                <a:gd name="T50" fmla="*/ 2562 w 2885"/>
                <a:gd name="T51" fmla="*/ 1920 h 3121"/>
                <a:gd name="T52" fmla="*/ 2466 w 2885"/>
                <a:gd name="T53" fmla="*/ 1897 h 3121"/>
                <a:gd name="T54" fmla="*/ 1849 w 2885"/>
                <a:gd name="T55" fmla="*/ 1896 h 3121"/>
                <a:gd name="T56" fmla="*/ 1764 w 2885"/>
                <a:gd name="T57" fmla="*/ 1918 h 3121"/>
                <a:gd name="T58" fmla="*/ 1699 w 2885"/>
                <a:gd name="T59" fmla="*/ 1973 h 3121"/>
                <a:gd name="T60" fmla="*/ 1656 w 2885"/>
                <a:gd name="T61" fmla="*/ 2058 h 3121"/>
                <a:gd name="T62" fmla="*/ 1637 w 2885"/>
                <a:gd name="T63" fmla="*/ 2164 h 3121"/>
                <a:gd name="T64" fmla="*/ 1632 w 2885"/>
                <a:gd name="T65" fmla="*/ 2378 h 3121"/>
                <a:gd name="T66" fmla="*/ 1643 w 2885"/>
                <a:gd name="T67" fmla="*/ 2508 h 3121"/>
                <a:gd name="T68" fmla="*/ 1671 w 2885"/>
                <a:gd name="T69" fmla="*/ 2604 h 3121"/>
                <a:gd name="T70" fmla="*/ 1717 w 2885"/>
                <a:gd name="T71" fmla="*/ 2671 h 3121"/>
                <a:gd name="T72" fmla="*/ 1786 w 2885"/>
                <a:gd name="T73" fmla="*/ 2707 h 3121"/>
                <a:gd name="T74" fmla="*/ 1883 w 2885"/>
                <a:gd name="T75" fmla="*/ 2719 h 3121"/>
                <a:gd name="T76" fmla="*/ 1976 w 2885"/>
                <a:gd name="T77" fmla="*/ 2706 h 3121"/>
                <a:gd name="T78" fmla="*/ 2048 w 2885"/>
                <a:gd name="T79" fmla="*/ 2664 h 3121"/>
                <a:gd name="T80" fmla="*/ 2099 w 2885"/>
                <a:gd name="T81" fmla="*/ 2587 h 3121"/>
                <a:gd name="T82" fmla="*/ 2126 w 2885"/>
                <a:gd name="T83" fmla="*/ 2487 h 3121"/>
                <a:gd name="T84" fmla="*/ 2135 w 2885"/>
                <a:gd name="T85" fmla="*/ 2287 h 3121"/>
                <a:gd name="T86" fmla="*/ 2129 w 2885"/>
                <a:gd name="T87" fmla="*/ 2145 h 3121"/>
                <a:gd name="T88" fmla="*/ 2108 w 2885"/>
                <a:gd name="T89" fmla="*/ 2038 h 3121"/>
                <a:gd name="T90" fmla="*/ 2067 w 2885"/>
                <a:gd name="T91" fmla="*/ 1962 h 3121"/>
                <a:gd name="T92" fmla="*/ 2005 w 2885"/>
                <a:gd name="T93" fmla="*/ 1916 h 3121"/>
                <a:gd name="T94" fmla="*/ 1918 w 2885"/>
                <a:gd name="T95" fmla="*/ 1896 h 3121"/>
                <a:gd name="T96" fmla="*/ 175 w 2885"/>
                <a:gd name="T97" fmla="*/ 2831 h 3121"/>
                <a:gd name="T98" fmla="*/ 2710 w 2885"/>
                <a:gd name="T99" fmla="*/ 1673 h 3121"/>
                <a:gd name="T100" fmla="*/ 306 w 2885"/>
                <a:gd name="T101" fmla="*/ 0 h 3121"/>
                <a:gd name="T102" fmla="*/ 844 w 2885"/>
                <a:gd name="T103" fmla="*/ 224 h 3121"/>
                <a:gd name="T104" fmla="*/ 966 w 2885"/>
                <a:gd name="T105" fmla="*/ 224 h 3121"/>
                <a:gd name="T106" fmla="*/ 1503 w 2885"/>
                <a:gd name="T107" fmla="*/ 0 h 3121"/>
                <a:gd name="T108" fmla="*/ 1919 w 2885"/>
                <a:gd name="T109" fmla="*/ 0 h 3121"/>
                <a:gd name="T110" fmla="*/ 2457 w 2885"/>
                <a:gd name="T111" fmla="*/ 224 h 3121"/>
                <a:gd name="T112" fmla="*/ 2578 w 2885"/>
                <a:gd name="T113" fmla="*/ 224 h 3121"/>
                <a:gd name="T114" fmla="*/ 0 w 2885"/>
                <a:gd name="T115" fmla="*/ 3121 h 3121"/>
                <a:gd name="T116" fmla="*/ 306 w 2885"/>
                <a:gd name="T117" fmla="*/ 0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5" h="3121">
                  <a:moveTo>
                    <a:pt x="2426" y="1895"/>
                  </a:moveTo>
                  <a:lnTo>
                    <a:pt x="2385" y="1897"/>
                  </a:lnTo>
                  <a:lnTo>
                    <a:pt x="2348" y="1902"/>
                  </a:lnTo>
                  <a:lnTo>
                    <a:pt x="2315" y="1910"/>
                  </a:lnTo>
                  <a:lnTo>
                    <a:pt x="2285" y="1922"/>
                  </a:lnTo>
                  <a:lnTo>
                    <a:pt x="2259" y="1936"/>
                  </a:lnTo>
                  <a:lnTo>
                    <a:pt x="2237" y="1955"/>
                  </a:lnTo>
                  <a:lnTo>
                    <a:pt x="2218" y="1977"/>
                  </a:lnTo>
                  <a:lnTo>
                    <a:pt x="2203" y="2002"/>
                  </a:lnTo>
                  <a:lnTo>
                    <a:pt x="2191" y="2029"/>
                  </a:lnTo>
                  <a:lnTo>
                    <a:pt x="2183" y="2059"/>
                  </a:lnTo>
                  <a:lnTo>
                    <a:pt x="2178" y="2093"/>
                  </a:lnTo>
                  <a:lnTo>
                    <a:pt x="2176" y="2129"/>
                  </a:lnTo>
                  <a:lnTo>
                    <a:pt x="2176" y="2159"/>
                  </a:lnTo>
                  <a:lnTo>
                    <a:pt x="2333" y="2159"/>
                  </a:lnTo>
                  <a:lnTo>
                    <a:pt x="2334" y="2129"/>
                  </a:lnTo>
                  <a:lnTo>
                    <a:pt x="2336" y="2100"/>
                  </a:lnTo>
                  <a:lnTo>
                    <a:pt x="2341" y="2072"/>
                  </a:lnTo>
                  <a:lnTo>
                    <a:pt x="2349" y="2049"/>
                  </a:lnTo>
                  <a:lnTo>
                    <a:pt x="2356" y="2035"/>
                  </a:lnTo>
                  <a:lnTo>
                    <a:pt x="2365" y="2024"/>
                  </a:lnTo>
                  <a:lnTo>
                    <a:pt x="2376" y="2015"/>
                  </a:lnTo>
                  <a:lnTo>
                    <a:pt x="2389" y="2008"/>
                  </a:lnTo>
                  <a:lnTo>
                    <a:pt x="2405" y="2004"/>
                  </a:lnTo>
                  <a:lnTo>
                    <a:pt x="2424" y="2002"/>
                  </a:lnTo>
                  <a:lnTo>
                    <a:pt x="2446" y="2004"/>
                  </a:lnTo>
                  <a:lnTo>
                    <a:pt x="2464" y="2010"/>
                  </a:lnTo>
                  <a:lnTo>
                    <a:pt x="2478" y="2021"/>
                  </a:lnTo>
                  <a:lnTo>
                    <a:pt x="2490" y="2035"/>
                  </a:lnTo>
                  <a:lnTo>
                    <a:pt x="2498" y="2053"/>
                  </a:lnTo>
                  <a:lnTo>
                    <a:pt x="2503" y="2076"/>
                  </a:lnTo>
                  <a:lnTo>
                    <a:pt x="2504" y="2103"/>
                  </a:lnTo>
                  <a:lnTo>
                    <a:pt x="2504" y="2132"/>
                  </a:lnTo>
                  <a:lnTo>
                    <a:pt x="2502" y="2157"/>
                  </a:lnTo>
                  <a:lnTo>
                    <a:pt x="2497" y="2180"/>
                  </a:lnTo>
                  <a:lnTo>
                    <a:pt x="2489" y="2202"/>
                  </a:lnTo>
                  <a:lnTo>
                    <a:pt x="2479" y="2223"/>
                  </a:lnTo>
                  <a:lnTo>
                    <a:pt x="2464" y="2243"/>
                  </a:lnTo>
                  <a:lnTo>
                    <a:pt x="2452" y="2257"/>
                  </a:lnTo>
                  <a:lnTo>
                    <a:pt x="2437" y="2272"/>
                  </a:lnTo>
                  <a:lnTo>
                    <a:pt x="2420" y="2287"/>
                  </a:lnTo>
                  <a:lnTo>
                    <a:pt x="2354" y="2349"/>
                  </a:lnTo>
                  <a:lnTo>
                    <a:pt x="2312" y="2390"/>
                  </a:lnTo>
                  <a:lnTo>
                    <a:pt x="2276" y="2431"/>
                  </a:lnTo>
                  <a:lnTo>
                    <a:pt x="2255" y="2458"/>
                  </a:lnTo>
                  <a:lnTo>
                    <a:pt x="2237" y="2485"/>
                  </a:lnTo>
                  <a:lnTo>
                    <a:pt x="2221" y="2513"/>
                  </a:lnTo>
                  <a:lnTo>
                    <a:pt x="2201" y="2557"/>
                  </a:lnTo>
                  <a:lnTo>
                    <a:pt x="2187" y="2603"/>
                  </a:lnTo>
                  <a:lnTo>
                    <a:pt x="2181" y="2635"/>
                  </a:lnTo>
                  <a:lnTo>
                    <a:pt x="2178" y="2668"/>
                  </a:lnTo>
                  <a:lnTo>
                    <a:pt x="2176" y="2703"/>
                  </a:lnTo>
                  <a:lnTo>
                    <a:pt x="2672" y="2703"/>
                  </a:lnTo>
                  <a:lnTo>
                    <a:pt x="2672" y="2575"/>
                  </a:lnTo>
                  <a:lnTo>
                    <a:pt x="2368" y="2575"/>
                  </a:lnTo>
                  <a:lnTo>
                    <a:pt x="2374" y="2559"/>
                  </a:lnTo>
                  <a:lnTo>
                    <a:pt x="2382" y="2541"/>
                  </a:lnTo>
                  <a:lnTo>
                    <a:pt x="2395" y="2522"/>
                  </a:lnTo>
                  <a:lnTo>
                    <a:pt x="2410" y="2500"/>
                  </a:lnTo>
                  <a:lnTo>
                    <a:pt x="2429" y="2478"/>
                  </a:lnTo>
                  <a:lnTo>
                    <a:pt x="2452" y="2457"/>
                  </a:lnTo>
                  <a:lnTo>
                    <a:pt x="2543" y="2372"/>
                  </a:lnTo>
                  <a:lnTo>
                    <a:pt x="2574" y="2342"/>
                  </a:lnTo>
                  <a:lnTo>
                    <a:pt x="2601" y="2312"/>
                  </a:lnTo>
                  <a:lnTo>
                    <a:pt x="2622" y="2282"/>
                  </a:lnTo>
                  <a:lnTo>
                    <a:pt x="2639" y="2252"/>
                  </a:lnTo>
                  <a:lnTo>
                    <a:pt x="2652" y="2221"/>
                  </a:lnTo>
                  <a:lnTo>
                    <a:pt x="2661" y="2189"/>
                  </a:lnTo>
                  <a:lnTo>
                    <a:pt x="2667" y="2153"/>
                  </a:lnTo>
                  <a:lnTo>
                    <a:pt x="2668" y="2115"/>
                  </a:lnTo>
                  <a:lnTo>
                    <a:pt x="2667" y="2082"/>
                  </a:lnTo>
                  <a:lnTo>
                    <a:pt x="2662" y="2050"/>
                  </a:lnTo>
                  <a:lnTo>
                    <a:pt x="2653" y="2021"/>
                  </a:lnTo>
                  <a:lnTo>
                    <a:pt x="2641" y="1996"/>
                  </a:lnTo>
                  <a:lnTo>
                    <a:pt x="2626" y="1973"/>
                  </a:lnTo>
                  <a:lnTo>
                    <a:pt x="2608" y="1952"/>
                  </a:lnTo>
                  <a:lnTo>
                    <a:pt x="2587" y="1934"/>
                  </a:lnTo>
                  <a:lnTo>
                    <a:pt x="2562" y="1920"/>
                  </a:lnTo>
                  <a:lnTo>
                    <a:pt x="2534" y="1909"/>
                  </a:lnTo>
                  <a:lnTo>
                    <a:pt x="2502" y="1901"/>
                  </a:lnTo>
                  <a:lnTo>
                    <a:pt x="2466" y="1897"/>
                  </a:lnTo>
                  <a:lnTo>
                    <a:pt x="2426" y="1895"/>
                  </a:lnTo>
                  <a:close/>
                  <a:moveTo>
                    <a:pt x="1883" y="1895"/>
                  </a:moveTo>
                  <a:lnTo>
                    <a:pt x="1849" y="1896"/>
                  </a:lnTo>
                  <a:lnTo>
                    <a:pt x="1818" y="1901"/>
                  </a:lnTo>
                  <a:lnTo>
                    <a:pt x="1789" y="1908"/>
                  </a:lnTo>
                  <a:lnTo>
                    <a:pt x="1764" y="1918"/>
                  </a:lnTo>
                  <a:lnTo>
                    <a:pt x="1743" y="1930"/>
                  </a:lnTo>
                  <a:lnTo>
                    <a:pt x="1719" y="1950"/>
                  </a:lnTo>
                  <a:lnTo>
                    <a:pt x="1699" y="1973"/>
                  </a:lnTo>
                  <a:lnTo>
                    <a:pt x="1681" y="1999"/>
                  </a:lnTo>
                  <a:lnTo>
                    <a:pt x="1667" y="2027"/>
                  </a:lnTo>
                  <a:lnTo>
                    <a:pt x="1656" y="2058"/>
                  </a:lnTo>
                  <a:lnTo>
                    <a:pt x="1647" y="2092"/>
                  </a:lnTo>
                  <a:lnTo>
                    <a:pt x="1641" y="2127"/>
                  </a:lnTo>
                  <a:lnTo>
                    <a:pt x="1637" y="2164"/>
                  </a:lnTo>
                  <a:lnTo>
                    <a:pt x="1632" y="2244"/>
                  </a:lnTo>
                  <a:lnTo>
                    <a:pt x="1631" y="2327"/>
                  </a:lnTo>
                  <a:lnTo>
                    <a:pt x="1632" y="2378"/>
                  </a:lnTo>
                  <a:lnTo>
                    <a:pt x="1634" y="2426"/>
                  </a:lnTo>
                  <a:lnTo>
                    <a:pt x="1638" y="2469"/>
                  </a:lnTo>
                  <a:lnTo>
                    <a:pt x="1643" y="2508"/>
                  </a:lnTo>
                  <a:lnTo>
                    <a:pt x="1650" y="2544"/>
                  </a:lnTo>
                  <a:lnTo>
                    <a:pt x="1659" y="2576"/>
                  </a:lnTo>
                  <a:lnTo>
                    <a:pt x="1671" y="2604"/>
                  </a:lnTo>
                  <a:lnTo>
                    <a:pt x="1684" y="2630"/>
                  </a:lnTo>
                  <a:lnTo>
                    <a:pt x="1700" y="2652"/>
                  </a:lnTo>
                  <a:lnTo>
                    <a:pt x="1717" y="2671"/>
                  </a:lnTo>
                  <a:lnTo>
                    <a:pt x="1738" y="2686"/>
                  </a:lnTo>
                  <a:lnTo>
                    <a:pt x="1761" y="2698"/>
                  </a:lnTo>
                  <a:lnTo>
                    <a:pt x="1786" y="2707"/>
                  </a:lnTo>
                  <a:lnTo>
                    <a:pt x="1816" y="2714"/>
                  </a:lnTo>
                  <a:lnTo>
                    <a:pt x="1848" y="2717"/>
                  </a:lnTo>
                  <a:lnTo>
                    <a:pt x="1883" y="2719"/>
                  </a:lnTo>
                  <a:lnTo>
                    <a:pt x="1918" y="2717"/>
                  </a:lnTo>
                  <a:lnTo>
                    <a:pt x="1949" y="2713"/>
                  </a:lnTo>
                  <a:lnTo>
                    <a:pt x="1976" y="2706"/>
                  </a:lnTo>
                  <a:lnTo>
                    <a:pt x="2001" y="2696"/>
                  </a:lnTo>
                  <a:lnTo>
                    <a:pt x="2024" y="2683"/>
                  </a:lnTo>
                  <a:lnTo>
                    <a:pt x="2048" y="2664"/>
                  </a:lnTo>
                  <a:lnTo>
                    <a:pt x="2068" y="2641"/>
                  </a:lnTo>
                  <a:lnTo>
                    <a:pt x="2085" y="2615"/>
                  </a:lnTo>
                  <a:lnTo>
                    <a:pt x="2099" y="2587"/>
                  </a:lnTo>
                  <a:lnTo>
                    <a:pt x="2111" y="2556"/>
                  </a:lnTo>
                  <a:lnTo>
                    <a:pt x="2119" y="2523"/>
                  </a:lnTo>
                  <a:lnTo>
                    <a:pt x="2126" y="2487"/>
                  </a:lnTo>
                  <a:lnTo>
                    <a:pt x="2130" y="2450"/>
                  </a:lnTo>
                  <a:lnTo>
                    <a:pt x="2134" y="2370"/>
                  </a:lnTo>
                  <a:lnTo>
                    <a:pt x="2135" y="2287"/>
                  </a:lnTo>
                  <a:lnTo>
                    <a:pt x="2135" y="2236"/>
                  </a:lnTo>
                  <a:lnTo>
                    <a:pt x="2133" y="2189"/>
                  </a:lnTo>
                  <a:lnTo>
                    <a:pt x="2129" y="2145"/>
                  </a:lnTo>
                  <a:lnTo>
                    <a:pt x="2124" y="2106"/>
                  </a:lnTo>
                  <a:lnTo>
                    <a:pt x="2117" y="2069"/>
                  </a:lnTo>
                  <a:lnTo>
                    <a:pt x="2108" y="2038"/>
                  </a:lnTo>
                  <a:lnTo>
                    <a:pt x="2096" y="2009"/>
                  </a:lnTo>
                  <a:lnTo>
                    <a:pt x="2083" y="1984"/>
                  </a:lnTo>
                  <a:lnTo>
                    <a:pt x="2067" y="1962"/>
                  </a:lnTo>
                  <a:lnTo>
                    <a:pt x="2049" y="1943"/>
                  </a:lnTo>
                  <a:lnTo>
                    <a:pt x="2029" y="1928"/>
                  </a:lnTo>
                  <a:lnTo>
                    <a:pt x="2005" y="1916"/>
                  </a:lnTo>
                  <a:lnTo>
                    <a:pt x="1979" y="1907"/>
                  </a:lnTo>
                  <a:lnTo>
                    <a:pt x="1950" y="1900"/>
                  </a:lnTo>
                  <a:lnTo>
                    <a:pt x="1918" y="1896"/>
                  </a:lnTo>
                  <a:lnTo>
                    <a:pt x="1883" y="1895"/>
                  </a:lnTo>
                  <a:close/>
                  <a:moveTo>
                    <a:pt x="175" y="1019"/>
                  </a:moveTo>
                  <a:lnTo>
                    <a:pt x="175" y="2831"/>
                  </a:lnTo>
                  <a:lnTo>
                    <a:pt x="1442" y="2831"/>
                  </a:lnTo>
                  <a:lnTo>
                    <a:pt x="1442" y="1673"/>
                  </a:lnTo>
                  <a:lnTo>
                    <a:pt x="2710" y="1673"/>
                  </a:lnTo>
                  <a:lnTo>
                    <a:pt x="2710" y="1019"/>
                  </a:lnTo>
                  <a:lnTo>
                    <a:pt x="175" y="1019"/>
                  </a:lnTo>
                  <a:close/>
                  <a:moveTo>
                    <a:pt x="306" y="0"/>
                  </a:moveTo>
                  <a:lnTo>
                    <a:pt x="427" y="0"/>
                  </a:lnTo>
                  <a:lnTo>
                    <a:pt x="427" y="224"/>
                  </a:lnTo>
                  <a:lnTo>
                    <a:pt x="844" y="224"/>
                  </a:lnTo>
                  <a:lnTo>
                    <a:pt x="844" y="0"/>
                  </a:lnTo>
                  <a:lnTo>
                    <a:pt x="966" y="0"/>
                  </a:lnTo>
                  <a:lnTo>
                    <a:pt x="966" y="224"/>
                  </a:lnTo>
                  <a:lnTo>
                    <a:pt x="1382" y="224"/>
                  </a:lnTo>
                  <a:lnTo>
                    <a:pt x="1382" y="0"/>
                  </a:lnTo>
                  <a:lnTo>
                    <a:pt x="1503" y="0"/>
                  </a:lnTo>
                  <a:lnTo>
                    <a:pt x="1503" y="224"/>
                  </a:lnTo>
                  <a:lnTo>
                    <a:pt x="1919" y="224"/>
                  </a:lnTo>
                  <a:lnTo>
                    <a:pt x="1919" y="0"/>
                  </a:lnTo>
                  <a:lnTo>
                    <a:pt x="2040" y="0"/>
                  </a:lnTo>
                  <a:lnTo>
                    <a:pt x="2040" y="224"/>
                  </a:lnTo>
                  <a:lnTo>
                    <a:pt x="2457" y="224"/>
                  </a:lnTo>
                  <a:lnTo>
                    <a:pt x="2457" y="0"/>
                  </a:lnTo>
                  <a:lnTo>
                    <a:pt x="2578" y="0"/>
                  </a:lnTo>
                  <a:lnTo>
                    <a:pt x="2578" y="224"/>
                  </a:lnTo>
                  <a:lnTo>
                    <a:pt x="2885" y="224"/>
                  </a:lnTo>
                  <a:lnTo>
                    <a:pt x="2885" y="3121"/>
                  </a:lnTo>
                  <a:lnTo>
                    <a:pt x="0" y="3121"/>
                  </a:lnTo>
                  <a:lnTo>
                    <a:pt x="0" y="224"/>
                  </a:lnTo>
                  <a:lnTo>
                    <a:pt x="306" y="224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89"/>
            <p:cNvSpPr>
              <a:spLocks/>
            </p:cNvSpPr>
            <p:nvPr/>
          </p:nvSpPr>
          <p:spPr bwMode="auto">
            <a:xfrm>
              <a:off x="7540626" y="3033713"/>
              <a:ext cx="28575" cy="96838"/>
            </a:xfrm>
            <a:custGeom>
              <a:avLst/>
              <a:gdLst>
                <a:gd name="T0" fmla="*/ 89 w 178"/>
                <a:gd name="T1" fmla="*/ 0 h 609"/>
                <a:gd name="T2" fmla="*/ 106 w 178"/>
                <a:gd name="T3" fmla="*/ 1 h 609"/>
                <a:gd name="T4" fmla="*/ 120 w 178"/>
                <a:gd name="T5" fmla="*/ 5 h 609"/>
                <a:gd name="T6" fmla="*/ 132 w 178"/>
                <a:gd name="T7" fmla="*/ 10 h 609"/>
                <a:gd name="T8" fmla="*/ 143 w 178"/>
                <a:gd name="T9" fmla="*/ 19 h 609"/>
                <a:gd name="T10" fmla="*/ 152 w 178"/>
                <a:gd name="T11" fmla="*/ 32 h 609"/>
                <a:gd name="T12" fmla="*/ 159 w 178"/>
                <a:gd name="T13" fmla="*/ 48 h 609"/>
                <a:gd name="T14" fmla="*/ 166 w 178"/>
                <a:gd name="T15" fmla="*/ 69 h 609"/>
                <a:gd name="T16" fmla="*/ 170 w 178"/>
                <a:gd name="T17" fmla="*/ 96 h 609"/>
                <a:gd name="T18" fmla="*/ 174 w 178"/>
                <a:gd name="T19" fmla="*/ 125 h 609"/>
                <a:gd name="T20" fmla="*/ 176 w 178"/>
                <a:gd name="T21" fmla="*/ 160 h 609"/>
                <a:gd name="T22" fmla="*/ 177 w 178"/>
                <a:gd name="T23" fmla="*/ 203 h 609"/>
                <a:gd name="T24" fmla="*/ 178 w 178"/>
                <a:gd name="T25" fmla="*/ 250 h 609"/>
                <a:gd name="T26" fmla="*/ 178 w 178"/>
                <a:gd name="T27" fmla="*/ 338 h 609"/>
                <a:gd name="T28" fmla="*/ 177 w 178"/>
                <a:gd name="T29" fmla="*/ 386 h 609"/>
                <a:gd name="T30" fmla="*/ 176 w 178"/>
                <a:gd name="T31" fmla="*/ 431 h 609"/>
                <a:gd name="T32" fmla="*/ 174 w 178"/>
                <a:gd name="T33" fmla="*/ 468 h 609"/>
                <a:gd name="T34" fmla="*/ 170 w 178"/>
                <a:gd name="T35" fmla="*/ 500 h 609"/>
                <a:gd name="T36" fmla="*/ 166 w 178"/>
                <a:gd name="T37" fmla="*/ 529 h 609"/>
                <a:gd name="T38" fmla="*/ 160 w 178"/>
                <a:gd name="T39" fmla="*/ 552 h 609"/>
                <a:gd name="T40" fmla="*/ 153 w 178"/>
                <a:gd name="T41" fmla="*/ 571 h 609"/>
                <a:gd name="T42" fmla="*/ 144 w 178"/>
                <a:gd name="T43" fmla="*/ 586 h 609"/>
                <a:gd name="T44" fmla="*/ 134 w 178"/>
                <a:gd name="T45" fmla="*/ 597 h 609"/>
                <a:gd name="T46" fmla="*/ 121 w 178"/>
                <a:gd name="T47" fmla="*/ 604 h 609"/>
                <a:gd name="T48" fmla="*/ 106 w 178"/>
                <a:gd name="T49" fmla="*/ 608 h 609"/>
                <a:gd name="T50" fmla="*/ 89 w 178"/>
                <a:gd name="T51" fmla="*/ 609 h 609"/>
                <a:gd name="T52" fmla="*/ 73 w 178"/>
                <a:gd name="T53" fmla="*/ 608 h 609"/>
                <a:gd name="T54" fmla="*/ 59 w 178"/>
                <a:gd name="T55" fmla="*/ 605 h 609"/>
                <a:gd name="T56" fmla="*/ 47 w 178"/>
                <a:gd name="T57" fmla="*/ 599 h 609"/>
                <a:gd name="T58" fmla="*/ 36 w 178"/>
                <a:gd name="T59" fmla="*/ 590 h 609"/>
                <a:gd name="T60" fmla="*/ 27 w 178"/>
                <a:gd name="T61" fmla="*/ 578 h 609"/>
                <a:gd name="T62" fmla="*/ 19 w 178"/>
                <a:gd name="T63" fmla="*/ 562 h 609"/>
                <a:gd name="T64" fmla="*/ 13 w 178"/>
                <a:gd name="T65" fmla="*/ 541 h 609"/>
                <a:gd name="T66" fmla="*/ 9 w 178"/>
                <a:gd name="T67" fmla="*/ 514 h 609"/>
                <a:gd name="T68" fmla="*/ 5 w 178"/>
                <a:gd name="T69" fmla="*/ 484 h 609"/>
                <a:gd name="T70" fmla="*/ 2 w 178"/>
                <a:gd name="T71" fmla="*/ 450 h 609"/>
                <a:gd name="T72" fmla="*/ 0 w 178"/>
                <a:gd name="T73" fmla="*/ 408 h 609"/>
                <a:gd name="T74" fmla="*/ 0 w 178"/>
                <a:gd name="T75" fmla="*/ 360 h 609"/>
                <a:gd name="T76" fmla="*/ 0 w 178"/>
                <a:gd name="T77" fmla="*/ 272 h 609"/>
                <a:gd name="T78" fmla="*/ 0 w 178"/>
                <a:gd name="T79" fmla="*/ 223 h 609"/>
                <a:gd name="T80" fmla="*/ 2 w 178"/>
                <a:gd name="T81" fmla="*/ 179 h 609"/>
                <a:gd name="T82" fmla="*/ 5 w 178"/>
                <a:gd name="T83" fmla="*/ 142 h 609"/>
                <a:gd name="T84" fmla="*/ 9 w 178"/>
                <a:gd name="T85" fmla="*/ 109 h 609"/>
                <a:gd name="T86" fmla="*/ 13 w 178"/>
                <a:gd name="T87" fmla="*/ 82 h 609"/>
                <a:gd name="T88" fmla="*/ 19 w 178"/>
                <a:gd name="T89" fmla="*/ 57 h 609"/>
                <a:gd name="T90" fmla="*/ 26 w 178"/>
                <a:gd name="T91" fmla="*/ 39 h 609"/>
                <a:gd name="T92" fmla="*/ 35 w 178"/>
                <a:gd name="T93" fmla="*/ 24 h 609"/>
                <a:gd name="T94" fmla="*/ 45 w 178"/>
                <a:gd name="T95" fmla="*/ 13 h 609"/>
                <a:gd name="T96" fmla="*/ 58 w 178"/>
                <a:gd name="T97" fmla="*/ 6 h 609"/>
                <a:gd name="T98" fmla="*/ 73 w 178"/>
                <a:gd name="T99" fmla="*/ 2 h 609"/>
                <a:gd name="T100" fmla="*/ 89 w 178"/>
                <a:gd name="T101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8" h="609">
                  <a:moveTo>
                    <a:pt x="89" y="0"/>
                  </a:moveTo>
                  <a:lnTo>
                    <a:pt x="106" y="1"/>
                  </a:lnTo>
                  <a:lnTo>
                    <a:pt x="120" y="5"/>
                  </a:lnTo>
                  <a:lnTo>
                    <a:pt x="132" y="10"/>
                  </a:lnTo>
                  <a:lnTo>
                    <a:pt x="143" y="19"/>
                  </a:lnTo>
                  <a:lnTo>
                    <a:pt x="152" y="32"/>
                  </a:lnTo>
                  <a:lnTo>
                    <a:pt x="159" y="48"/>
                  </a:lnTo>
                  <a:lnTo>
                    <a:pt x="166" y="69"/>
                  </a:lnTo>
                  <a:lnTo>
                    <a:pt x="170" y="96"/>
                  </a:lnTo>
                  <a:lnTo>
                    <a:pt x="174" y="125"/>
                  </a:lnTo>
                  <a:lnTo>
                    <a:pt x="176" y="160"/>
                  </a:lnTo>
                  <a:lnTo>
                    <a:pt x="177" y="203"/>
                  </a:lnTo>
                  <a:lnTo>
                    <a:pt x="178" y="250"/>
                  </a:lnTo>
                  <a:lnTo>
                    <a:pt x="178" y="338"/>
                  </a:lnTo>
                  <a:lnTo>
                    <a:pt x="177" y="386"/>
                  </a:lnTo>
                  <a:lnTo>
                    <a:pt x="176" y="431"/>
                  </a:lnTo>
                  <a:lnTo>
                    <a:pt x="174" y="468"/>
                  </a:lnTo>
                  <a:lnTo>
                    <a:pt x="170" y="500"/>
                  </a:lnTo>
                  <a:lnTo>
                    <a:pt x="166" y="529"/>
                  </a:lnTo>
                  <a:lnTo>
                    <a:pt x="160" y="552"/>
                  </a:lnTo>
                  <a:lnTo>
                    <a:pt x="153" y="571"/>
                  </a:lnTo>
                  <a:lnTo>
                    <a:pt x="144" y="586"/>
                  </a:lnTo>
                  <a:lnTo>
                    <a:pt x="134" y="597"/>
                  </a:lnTo>
                  <a:lnTo>
                    <a:pt x="121" y="604"/>
                  </a:lnTo>
                  <a:lnTo>
                    <a:pt x="106" y="608"/>
                  </a:lnTo>
                  <a:lnTo>
                    <a:pt x="89" y="609"/>
                  </a:lnTo>
                  <a:lnTo>
                    <a:pt x="73" y="608"/>
                  </a:lnTo>
                  <a:lnTo>
                    <a:pt x="59" y="605"/>
                  </a:lnTo>
                  <a:lnTo>
                    <a:pt x="47" y="599"/>
                  </a:lnTo>
                  <a:lnTo>
                    <a:pt x="36" y="590"/>
                  </a:lnTo>
                  <a:lnTo>
                    <a:pt x="27" y="578"/>
                  </a:lnTo>
                  <a:lnTo>
                    <a:pt x="19" y="562"/>
                  </a:lnTo>
                  <a:lnTo>
                    <a:pt x="13" y="541"/>
                  </a:lnTo>
                  <a:lnTo>
                    <a:pt x="9" y="514"/>
                  </a:lnTo>
                  <a:lnTo>
                    <a:pt x="5" y="484"/>
                  </a:lnTo>
                  <a:lnTo>
                    <a:pt x="2" y="450"/>
                  </a:lnTo>
                  <a:lnTo>
                    <a:pt x="0" y="408"/>
                  </a:lnTo>
                  <a:lnTo>
                    <a:pt x="0" y="360"/>
                  </a:lnTo>
                  <a:lnTo>
                    <a:pt x="0" y="272"/>
                  </a:lnTo>
                  <a:lnTo>
                    <a:pt x="0" y="223"/>
                  </a:lnTo>
                  <a:lnTo>
                    <a:pt x="2" y="179"/>
                  </a:lnTo>
                  <a:lnTo>
                    <a:pt x="5" y="142"/>
                  </a:lnTo>
                  <a:lnTo>
                    <a:pt x="9" y="109"/>
                  </a:lnTo>
                  <a:lnTo>
                    <a:pt x="13" y="82"/>
                  </a:lnTo>
                  <a:lnTo>
                    <a:pt x="19" y="57"/>
                  </a:lnTo>
                  <a:lnTo>
                    <a:pt x="26" y="39"/>
                  </a:lnTo>
                  <a:lnTo>
                    <a:pt x="35" y="24"/>
                  </a:lnTo>
                  <a:lnTo>
                    <a:pt x="45" y="13"/>
                  </a:lnTo>
                  <a:lnTo>
                    <a:pt x="58" y="6"/>
                  </a:lnTo>
                  <a:lnTo>
                    <a:pt x="73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6" name="Group 795"/>
          <p:cNvGrpSpPr/>
          <p:nvPr/>
        </p:nvGrpSpPr>
        <p:grpSpPr>
          <a:xfrm>
            <a:off x="6307502" y="2717071"/>
            <a:ext cx="503238" cy="498475"/>
            <a:chOff x="6275388" y="2713038"/>
            <a:chExt cx="503238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3" name="Freeform 194"/>
            <p:cNvSpPr>
              <a:spLocks/>
            </p:cNvSpPr>
            <p:nvPr/>
          </p:nvSpPr>
          <p:spPr bwMode="auto">
            <a:xfrm>
              <a:off x="6457951" y="2889250"/>
              <a:ext cx="138113" cy="212725"/>
            </a:xfrm>
            <a:custGeom>
              <a:avLst/>
              <a:gdLst>
                <a:gd name="T0" fmla="*/ 492 w 867"/>
                <a:gd name="T1" fmla="*/ 2 h 1347"/>
                <a:gd name="T2" fmla="*/ 577 w 867"/>
                <a:gd name="T3" fmla="*/ 11 h 1347"/>
                <a:gd name="T4" fmla="*/ 649 w 867"/>
                <a:gd name="T5" fmla="*/ 29 h 1347"/>
                <a:gd name="T6" fmla="*/ 723 w 867"/>
                <a:gd name="T7" fmla="*/ 64 h 1347"/>
                <a:gd name="T8" fmla="*/ 779 w 867"/>
                <a:gd name="T9" fmla="*/ 110 h 1347"/>
                <a:gd name="T10" fmla="*/ 819 w 867"/>
                <a:gd name="T11" fmla="*/ 164 h 1347"/>
                <a:gd name="T12" fmla="*/ 846 w 867"/>
                <a:gd name="T13" fmla="*/ 228 h 1347"/>
                <a:gd name="T14" fmla="*/ 863 w 867"/>
                <a:gd name="T15" fmla="*/ 325 h 1347"/>
                <a:gd name="T16" fmla="*/ 864 w 867"/>
                <a:gd name="T17" fmla="*/ 425 h 1347"/>
                <a:gd name="T18" fmla="*/ 855 w 867"/>
                <a:gd name="T19" fmla="*/ 508 h 1347"/>
                <a:gd name="T20" fmla="*/ 836 w 867"/>
                <a:gd name="T21" fmla="*/ 579 h 1347"/>
                <a:gd name="T22" fmla="*/ 802 w 867"/>
                <a:gd name="T23" fmla="*/ 644 h 1347"/>
                <a:gd name="T24" fmla="*/ 754 w 867"/>
                <a:gd name="T25" fmla="*/ 708 h 1347"/>
                <a:gd name="T26" fmla="*/ 708 w 867"/>
                <a:gd name="T27" fmla="*/ 758 h 1347"/>
                <a:gd name="T28" fmla="*/ 650 w 867"/>
                <a:gd name="T29" fmla="*/ 814 h 1347"/>
                <a:gd name="T30" fmla="*/ 558 w 867"/>
                <a:gd name="T31" fmla="*/ 904 h 1347"/>
                <a:gd name="T32" fmla="*/ 480 w 867"/>
                <a:gd name="T33" fmla="*/ 977 h 1347"/>
                <a:gd name="T34" fmla="*/ 421 w 867"/>
                <a:gd name="T35" fmla="*/ 1041 h 1347"/>
                <a:gd name="T36" fmla="*/ 386 w 867"/>
                <a:gd name="T37" fmla="*/ 1100 h 1347"/>
                <a:gd name="T38" fmla="*/ 867 w 867"/>
                <a:gd name="T39" fmla="*/ 1347 h 1347"/>
                <a:gd name="T40" fmla="*/ 2 w 867"/>
                <a:gd name="T41" fmla="*/ 1289 h 1347"/>
                <a:gd name="T42" fmla="*/ 17 w 867"/>
                <a:gd name="T43" fmla="*/ 1181 h 1347"/>
                <a:gd name="T44" fmla="*/ 47 w 867"/>
                <a:gd name="T45" fmla="*/ 1085 h 1347"/>
                <a:gd name="T46" fmla="*/ 87 w 867"/>
                <a:gd name="T47" fmla="*/ 1001 h 1347"/>
                <a:gd name="T48" fmla="*/ 141 w 867"/>
                <a:gd name="T49" fmla="*/ 915 h 1347"/>
                <a:gd name="T50" fmla="*/ 209 w 867"/>
                <a:gd name="T51" fmla="*/ 833 h 1347"/>
                <a:gd name="T52" fmla="*/ 276 w 867"/>
                <a:gd name="T53" fmla="*/ 768 h 1347"/>
                <a:gd name="T54" fmla="*/ 347 w 867"/>
                <a:gd name="T55" fmla="*/ 704 h 1347"/>
                <a:gd name="T56" fmla="*/ 414 w 867"/>
                <a:gd name="T57" fmla="*/ 639 h 1347"/>
                <a:gd name="T58" fmla="*/ 463 w 867"/>
                <a:gd name="T59" fmla="*/ 586 h 1347"/>
                <a:gd name="T60" fmla="*/ 499 w 867"/>
                <a:gd name="T61" fmla="*/ 540 h 1347"/>
                <a:gd name="T62" fmla="*/ 525 w 867"/>
                <a:gd name="T63" fmla="*/ 495 h 1347"/>
                <a:gd name="T64" fmla="*/ 538 w 867"/>
                <a:gd name="T65" fmla="*/ 449 h 1347"/>
                <a:gd name="T66" fmla="*/ 542 w 867"/>
                <a:gd name="T67" fmla="*/ 379 h 1347"/>
                <a:gd name="T68" fmla="*/ 537 w 867"/>
                <a:gd name="T69" fmla="*/ 306 h 1347"/>
                <a:gd name="T70" fmla="*/ 521 w 867"/>
                <a:gd name="T71" fmla="*/ 250 h 1347"/>
                <a:gd name="T72" fmla="*/ 495 w 867"/>
                <a:gd name="T73" fmla="*/ 219 h 1347"/>
                <a:gd name="T74" fmla="*/ 455 w 867"/>
                <a:gd name="T75" fmla="*/ 203 h 1347"/>
                <a:gd name="T76" fmla="*/ 407 w 867"/>
                <a:gd name="T77" fmla="*/ 203 h 1347"/>
                <a:gd name="T78" fmla="*/ 372 w 867"/>
                <a:gd name="T79" fmla="*/ 215 h 1347"/>
                <a:gd name="T80" fmla="*/ 343 w 867"/>
                <a:gd name="T81" fmla="*/ 243 h 1347"/>
                <a:gd name="T82" fmla="*/ 321 w 867"/>
                <a:gd name="T83" fmla="*/ 286 h 1347"/>
                <a:gd name="T84" fmla="*/ 310 w 867"/>
                <a:gd name="T85" fmla="*/ 339 h 1347"/>
                <a:gd name="T86" fmla="*/ 307 w 867"/>
                <a:gd name="T87" fmla="*/ 409 h 1347"/>
                <a:gd name="T88" fmla="*/ 7 w 867"/>
                <a:gd name="T89" fmla="*/ 449 h 1347"/>
                <a:gd name="T90" fmla="*/ 9 w 867"/>
                <a:gd name="T91" fmla="*/ 353 h 1347"/>
                <a:gd name="T92" fmla="*/ 24 w 867"/>
                <a:gd name="T93" fmla="*/ 259 h 1347"/>
                <a:gd name="T94" fmla="*/ 56 w 867"/>
                <a:gd name="T95" fmla="*/ 180 h 1347"/>
                <a:gd name="T96" fmla="*/ 102 w 867"/>
                <a:gd name="T97" fmla="*/ 115 h 1347"/>
                <a:gd name="T98" fmla="*/ 165 w 867"/>
                <a:gd name="T99" fmla="*/ 65 h 1347"/>
                <a:gd name="T100" fmla="*/ 242 w 867"/>
                <a:gd name="T101" fmla="*/ 29 h 1347"/>
                <a:gd name="T102" fmla="*/ 336 w 867"/>
                <a:gd name="T103" fmla="*/ 7 h 1347"/>
                <a:gd name="T104" fmla="*/ 445 w 867"/>
                <a:gd name="T10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7" h="1347">
                  <a:moveTo>
                    <a:pt x="445" y="0"/>
                  </a:moveTo>
                  <a:lnTo>
                    <a:pt x="492" y="2"/>
                  </a:lnTo>
                  <a:lnTo>
                    <a:pt x="536" y="5"/>
                  </a:lnTo>
                  <a:lnTo>
                    <a:pt x="577" y="11"/>
                  </a:lnTo>
                  <a:lnTo>
                    <a:pt x="615" y="19"/>
                  </a:lnTo>
                  <a:lnTo>
                    <a:pt x="649" y="29"/>
                  </a:lnTo>
                  <a:lnTo>
                    <a:pt x="688" y="45"/>
                  </a:lnTo>
                  <a:lnTo>
                    <a:pt x="723" y="64"/>
                  </a:lnTo>
                  <a:lnTo>
                    <a:pt x="752" y="85"/>
                  </a:lnTo>
                  <a:lnTo>
                    <a:pt x="779" y="110"/>
                  </a:lnTo>
                  <a:lnTo>
                    <a:pt x="801" y="136"/>
                  </a:lnTo>
                  <a:lnTo>
                    <a:pt x="819" y="164"/>
                  </a:lnTo>
                  <a:lnTo>
                    <a:pt x="835" y="195"/>
                  </a:lnTo>
                  <a:lnTo>
                    <a:pt x="846" y="228"/>
                  </a:lnTo>
                  <a:lnTo>
                    <a:pt x="857" y="275"/>
                  </a:lnTo>
                  <a:lnTo>
                    <a:pt x="863" y="325"/>
                  </a:lnTo>
                  <a:lnTo>
                    <a:pt x="865" y="377"/>
                  </a:lnTo>
                  <a:lnTo>
                    <a:pt x="864" y="425"/>
                  </a:lnTo>
                  <a:lnTo>
                    <a:pt x="861" y="469"/>
                  </a:lnTo>
                  <a:lnTo>
                    <a:pt x="855" y="508"/>
                  </a:lnTo>
                  <a:lnTo>
                    <a:pt x="848" y="544"/>
                  </a:lnTo>
                  <a:lnTo>
                    <a:pt x="836" y="579"/>
                  </a:lnTo>
                  <a:lnTo>
                    <a:pt x="821" y="612"/>
                  </a:lnTo>
                  <a:lnTo>
                    <a:pt x="802" y="644"/>
                  </a:lnTo>
                  <a:lnTo>
                    <a:pt x="781" y="677"/>
                  </a:lnTo>
                  <a:lnTo>
                    <a:pt x="754" y="708"/>
                  </a:lnTo>
                  <a:lnTo>
                    <a:pt x="733" y="732"/>
                  </a:lnTo>
                  <a:lnTo>
                    <a:pt x="708" y="758"/>
                  </a:lnTo>
                  <a:lnTo>
                    <a:pt x="680" y="786"/>
                  </a:lnTo>
                  <a:lnTo>
                    <a:pt x="650" y="814"/>
                  </a:lnTo>
                  <a:lnTo>
                    <a:pt x="601" y="860"/>
                  </a:lnTo>
                  <a:lnTo>
                    <a:pt x="558" y="904"/>
                  </a:lnTo>
                  <a:lnTo>
                    <a:pt x="517" y="942"/>
                  </a:lnTo>
                  <a:lnTo>
                    <a:pt x="480" y="977"/>
                  </a:lnTo>
                  <a:lnTo>
                    <a:pt x="448" y="1010"/>
                  </a:lnTo>
                  <a:lnTo>
                    <a:pt x="421" y="1041"/>
                  </a:lnTo>
                  <a:lnTo>
                    <a:pt x="401" y="1070"/>
                  </a:lnTo>
                  <a:lnTo>
                    <a:pt x="386" y="1100"/>
                  </a:lnTo>
                  <a:lnTo>
                    <a:pt x="867" y="1100"/>
                  </a:lnTo>
                  <a:lnTo>
                    <a:pt x="867" y="1347"/>
                  </a:lnTo>
                  <a:lnTo>
                    <a:pt x="0" y="1347"/>
                  </a:lnTo>
                  <a:lnTo>
                    <a:pt x="2" y="1289"/>
                  </a:lnTo>
                  <a:lnTo>
                    <a:pt x="7" y="1234"/>
                  </a:lnTo>
                  <a:lnTo>
                    <a:pt x="17" y="1181"/>
                  </a:lnTo>
                  <a:lnTo>
                    <a:pt x="31" y="1132"/>
                  </a:lnTo>
                  <a:lnTo>
                    <a:pt x="47" y="1085"/>
                  </a:lnTo>
                  <a:lnTo>
                    <a:pt x="66" y="1042"/>
                  </a:lnTo>
                  <a:lnTo>
                    <a:pt x="87" y="1001"/>
                  </a:lnTo>
                  <a:lnTo>
                    <a:pt x="110" y="962"/>
                  </a:lnTo>
                  <a:lnTo>
                    <a:pt x="141" y="915"/>
                  </a:lnTo>
                  <a:lnTo>
                    <a:pt x="175" y="872"/>
                  </a:lnTo>
                  <a:lnTo>
                    <a:pt x="209" y="833"/>
                  </a:lnTo>
                  <a:lnTo>
                    <a:pt x="244" y="799"/>
                  </a:lnTo>
                  <a:lnTo>
                    <a:pt x="276" y="768"/>
                  </a:lnTo>
                  <a:lnTo>
                    <a:pt x="306" y="740"/>
                  </a:lnTo>
                  <a:lnTo>
                    <a:pt x="347" y="704"/>
                  </a:lnTo>
                  <a:lnTo>
                    <a:pt x="383" y="670"/>
                  </a:lnTo>
                  <a:lnTo>
                    <a:pt x="414" y="639"/>
                  </a:lnTo>
                  <a:lnTo>
                    <a:pt x="440" y="611"/>
                  </a:lnTo>
                  <a:lnTo>
                    <a:pt x="463" y="586"/>
                  </a:lnTo>
                  <a:lnTo>
                    <a:pt x="482" y="563"/>
                  </a:lnTo>
                  <a:lnTo>
                    <a:pt x="499" y="540"/>
                  </a:lnTo>
                  <a:lnTo>
                    <a:pt x="512" y="520"/>
                  </a:lnTo>
                  <a:lnTo>
                    <a:pt x="525" y="495"/>
                  </a:lnTo>
                  <a:lnTo>
                    <a:pt x="534" y="471"/>
                  </a:lnTo>
                  <a:lnTo>
                    <a:pt x="538" y="449"/>
                  </a:lnTo>
                  <a:lnTo>
                    <a:pt x="541" y="415"/>
                  </a:lnTo>
                  <a:lnTo>
                    <a:pt x="542" y="379"/>
                  </a:lnTo>
                  <a:lnTo>
                    <a:pt x="541" y="341"/>
                  </a:lnTo>
                  <a:lnTo>
                    <a:pt x="537" y="306"/>
                  </a:lnTo>
                  <a:lnTo>
                    <a:pt x="530" y="276"/>
                  </a:lnTo>
                  <a:lnTo>
                    <a:pt x="521" y="250"/>
                  </a:lnTo>
                  <a:lnTo>
                    <a:pt x="510" y="233"/>
                  </a:lnTo>
                  <a:lnTo>
                    <a:pt x="495" y="219"/>
                  </a:lnTo>
                  <a:lnTo>
                    <a:pt x="477" y="210"/>
                  </a:lnTo>
                  <a:lnTo>
                    <a:pt x="455" y="203"/>
                  </a:lnTo>
                  <a:lnTo>
                    <a:pt x="429" y="201"/>
                  </a:lnTo>
                  <a:lnTo>
                    <a:pt x="407" y="203"/>
                  </a:lnTo>
                  <a:lnTo>
                    <a:pt x="389" y="207"/>
                  </a:lnTo>
                  <a:lnTo>
                    <a:pt x="372" y="215"/>
                  </a:lnTo>
                  <a:lnTo>
                    <a:pt x="358" y="226"/>
                  </a:lnTo>
                  <a:lnTo>
                    <a:pt x="343" y="243"/>
                  </a:lnTo>
                  <a:lnTo>
                    <a:pt x="331" y="263"/>
                  </a:lnTo>
                  <a:lnTo>
                    <a:pt x="321" y="286"/>
                  </a:lnTo>
                  <a:lnTo>
                    <a:pt x="315" y="311"/>
                  </a:lnTo>
                  <a:lnTo>
                    <a:pt x="310" y="339"/>
                  </a:lnTo>
                  <a:lnTo>
                    <a:pt x="308" y="367"/>
                  </a:lnTo>
                  <a:lnTo>
                    <a:pt x="307" y="409"/>
                  </a:lnTo>
                  <a:lnTo>
                    <a:pt x="306" y="449"/>
                  </a:lnTo>
                  <a:lnTo>
                    <a:pt x="7" y="449"/>
                  </a:lnTo>
                  <a:lnTo>
                    <a:pt x="7" y="405"/>
                  </a:lnTo>
                  <a:lnTo>
                    <a:pt x="9" y="353"/>
                  </a:lnTo>
                  <a:lnTo>
                    <a:pt x="15" y="304"/>
                  </a:lnTo>
                  <a:lnTo>
                    <a:pt x="24" y="259"/>
                  </a:lnTo>
                  <a:lnTo>
                    <a:pt x="38" y="218"/>
                  </a:lnTo>
                  <a:lnTo>
                    <a:pt x="56" y="180"/>
                  </a:lnTo>
                  <a:lnTo>
                    <a:pt x="77" y="146"/>
                  </a:lnTo>
                  <a:lnTo>
                    <a:pt x="102" y="115"/>
                  </a:lnTo>
                  <a:lnTo>
                    <a:pt x="131" y="88"/>
                  </a:lnTo>
                  <a:lnTo>
                    <a:pt x="165" y="65"/>
                  </a:lnTo>
                  <a:lnTo>
                    <a:pt x="201" y="45"/>
                  </a:lnTo>
                  <a:lnTo>
                    <a:pt x="242" y="29"/>
                  </a:lnTo>
                  <a:lnTo>
                    <a:pt x="287" y="16"/>
                  </a:lnTo>
                  <a:lnTo>
                    <a:pt x="336" y="7"/>
                  </a:lnTo>
                  <a:lnTo>
                    <a:pt x="389" y="2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95"/>
            <p:cNvSpPr>
              <a:spLocks noEditPoints="1"/>
            </p:cNvSpPr>
            <p:nvPr/>
          </p:nvSpPr>
          <p:spPr bwMode="auto">
            <a:xfrm>
              <a:off x="6275388" y="2713038"/>
              <a:ext cx="503238" cy="498475"/>
            </a:xfrm>
            <a:custGeom>
              <a:avLst/>
              <a:gdLst>
                <a:gd name="T0" fmla="*/ 390 w 3168"/>
                <a:gd name="T1" fmla="*/ 145 h 3139"/>
                <a:gd name="T2" fmla="*/ 311 w 3168"/>
                <a:gd name="T3" fmla="*/ 168 h 3139"/>
                <a:gd name="T4" fmla="*/ 243 w 3168"/>
                <a:gd name="T5" fmla="*/ 213 h 3139"/>
                <a:gd name="T6" fmla="*/ 190 w 3168"/>
                <a:gd name="T7" fmla="*/ 272 h 3139"/>
                <a:gd name="T8" fmla="*/ 156 w 3168"/>
                <a:gd name="T9" fmla="*/ 346 h 3139"/>
                <a:gd name="T10" fmla="*/ 144 w 3168"/>
                <a:gd name="T11" fmla="*/ 428 h 3139"/>
                <a:gd name="T12" fmla="*/ 147 w 3168"/>
                <a:gd name="T13" fmla="*/ 2753 h 3139"/>
                <a:gd name="T14" fmla="*/ 171 w 3168"/>
                <a:gd name="T15" fmla="*/ 2831 h 3139"/>
                <a:gd name="T16" fmla="*/ 215 w 3168"/>
                <a:gd name="T17" fmla="*/ 2898 h 3139"/>
                <a:gd name="T18" fmla="*/ 276 w 3168"/>
                <a:gd name="T19" fmla="*/ 2950 h 3139"/>
                <a:gd name="T20" fmla="*/ 349 w 3168"/>
                <a:gd name="T21" fmla="*/ 2985 h 3139"/>
                <a:gd name="T22" fmla="*/ 432 w 3168"/>
                <a:gd name="T23" fmla="*/ 2997 h 3139"/>
                <a:gd name="T24" fmla="*/ 2779 w 3168"/>
                <a:gd name="T25" fmla="*/ 2994 h 3139"/>
                <a:gd name="T26" fmla="*/ 2857 w 3168"/>
                <a:gd name="T27" fmla="*/ 2969 h 3139"/>
                <a:gd name="T28" fmla="*/ 2924 w 3168"/>
                <a:gd name="T29" fmla="*/ 2926 h 3139"/>
                <a:gd name="T30" fmla="*/ 2977 w 3168"/>
                <a:gd name="T31" fmla="*/ 2866 h 3139"/>
                <a:gd name="T32" fmla="*/ 3012 w 3168"/>
                <a:gd name="T33" fmla="*/ 2793 h 3139"/>
                <a:gd name="T34" fmla="*/ 3024 w 3168"/>
                <a:gd name="T35" fmla="*/ 2711 h 3139"/>
                <a:gd name="T36" fmla="*/ 3021 w 3168"/>
                <a:gd name="T37" fmla="*/ 386 h 3139"/>
                <a:gd name="T38" fmla="*/ 2997 w 3168"/>
                <a:gd name="T39" fmla="*/ 307 h 3139"/>
                <a:gd name="T40" fmla="*/ 2953 w 3168"/>
                <a:gd name="T41" fmla="*/ 241 h 3139"/>
                <a:gd name="T42" fmla="*/ 2893 w 3168"/>
                <a:gd name="T43" fmla="*/ 188 h 3139"/>
                <a:gd name="T44" fmla="*/ 2819 w 3168"/>
                <a:gd name="T45" fmla="*/ 154 h 3139"/>
                <a:gd name="T46" fmla="*/ 2736 w 3168"/>
                <a:gd name="T47" fmla="*/ 142 h 3139"/>
                <a:gd name="T48" fmla="*/ 432 w 3168"/>
                <a:gd name="T49" fmla="*/ 0 h 3139"/>
                <a:gd name="T50" fmla="*/ 2787 w 3168"/>
                <a:gd name="T51" fmla="*/ 3 h 3139"/>
                <a:gd name="T52" fmla="*/ 2882 w 3168"/>
                <a:gd name="T53" fmla="*/ 24 h 3139"/>
                <a:gd name="T54" fmla="*/ 2967 w 3168"/>
                <a:gd name="T55" fmla="*/ 66 h 3139"/>
                <a:gd name="T56" fmla="*/ 3041 w 3168"/>
                <a:gd name="T57" fmla="*/ 125 h 3139"/>
                <a:gd name="T58" fmla="*/ 3101 w 3168"/>
                <a:gd name="T59" fmla="*/ 198 h 3139"/>
                <a:gd name="T60" fmla="*/ 3142 w 3168"/>
                <a:gd name="T61" fmla="*/ 283 h 3139"/>
                <a:gd name="T62" fmla="*/ 3165 w 3168"/>
                <a:gd name="T63" fmla="*/ 378 h 3139"/>
                <a:gd name="T64" fmla="*/ 3168 w 3168"/>
                <a:gd name="T65" fmla="*/ 2711 h 3139"/>
                <a:gd name="T66" fmla="*/ 3157 w 3168"/>
                <a:gd name="T67" fmla="*/ 2809 h 3139"/>
                <a:gd name="T68" fmla="*/ 3124 w 3168"/>
                <a:gd name="T69" fmla="*/ 2899 h 3139"/>
                <a:gd name="T70" fmla="*/ 3073 w 3168"/>
                <a:gd name="T71" fmla="*/ 2978 h 3139"/>
                <a:gd name="T72" fmla="*/ 3006 w 3168"/>
                <a:gd name="T73" fmla="*/ 3045 h 3139"/>
                <a:gd name="T74" fmla="*/ 2925 w 3168"/>
                <a:gd name="T75" fmla="*/ 3096 h 3139"/>
                <a:gd name="T76" fmla="*/ 2835 w 3168"/>
                <a:gd name="T77" fmla="*/ 3128 h 3139"/>
                <a:gd name="T78" fmla="*/ 2736 w 3168"/>
                <a:gd name="T79" fmla="*/ 3139 h 3139"/>
                <a:gd name="T80" fmla="*/ 382 w 3168"/>
                <a:gd name="T81" fmla="*/ 3136 h 3139"/>
                <a:gd name="T82" fmla="*/ 286 w 3168"/>
                <a:gd name="T83" fmla="*/ 3114 h 3139"/>
                <a:gd name="T84" fmla="*/ 201 w 3168"/>
                <a:gd name="T85" fmla="*/ 3072 h 3139"/>
                <a:gd name="T86" fmla="*/ 126 w 3168"/>
                <a:gd name="T87" fmla="*/ 3014 h 3139"/>
                <a:gd name="T88" fmla="*/ 67 w 3168"/>
                <a:gd name="T89" fmla="*/ 2940 h 3139"/>
                <a:gd name="T90" fmla="*/ 25 w 3168"/>
                <a:gd name="T91" fmla="*/ 2855 h 3139"/>
                <a:gd name="T92" fmla="*/ 3 w 3168"/>
                <a:gd name="T93" fmla="*/ 2761 h 3139"/>
                <a:gd name="T94" fmla="*/ 0 w 3168"/>
                <a:gd name="T95" fmla="*/ 428 h 3139"/>
                <a:gd name="T96" fmla="*/ 11 w 3168"/>
                <a:gd name="T97" fmla="*/ 330 h 3139"/>
                <a:gd name="T98" fmla="*/ 44 w 3168"/>
                <a:gd name="T99" fmla="*/ 240 h 3139"/>
                <a:gd name="T100" fmla="*/ 95 w 3168"/>
                <a:gd name="T101" fmla="*/ 160 h 3139"/>
                <a:gd name="T102" fmla="*/ 162 w 3168"/>
                <a:gd name="T103" fmla="*/ 93 h 3139"/>
                <a:gd name="T104" fmla="*/ 242 w 3168"/>
                <a:gd name="T105" fmla="*/ 43 h 3139"/>
                <a:gd name="T106" fmla="*/ 333 w 3168"/>
                <a:gd name="T107" fmla="*/ 11 h 3139"/>
                <a:gd name="T108" fmla="*/ 432 w 3168"/>
                <a:gd name="T109" fmla="*/ 0 h 3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8" h="3139">
                  <a:moveTo>
                    <a:pt x="432" y="142"/>
                  </a:moveTo>
                  <a:lnTo>
                    <a:pt x="390" y="145"/>
                  </a:lnTo>
                  <a:lnTo>
                    <a:pt x="349" y="154"/>
                  </a:lnTo>
                  <a:lnTo>
                    <a:pt x="311" y="168"/>
                  </a:lnTo>
                  <a:lnTo>
                    <a:pt x="276" y="188"/>
                  </a:lnTo>
                  <a:lnTo>
                    <a:pt x="243" y="213"/>
                  </a:lnTo>
                  <a:lnTo>
                    <a:pt x="215" y="241"/>
                  </a:lnTo>
                  <a:lnTo>
                    <a:pt x="190" y="272"/>
                  </a:lnTo>
                  <a:lnTo>
                    <a:pt x="171" y="307"/>
                  </a:lnTo>
                  <a:lnTo>
                    <a:pt x="156" y="346"/>
                  </a:lnTo>
                  <a:lnTo>
                    <a:pt x="147" y="386"/>
                  </a:lnTo>
                  <a:lnTo>
                    <a:pt x="144" y="428"/>
                  </a:lnTo>
                  <a:lnTo>
                    <a:pt x="144" y="2711"/>
                  </a:lnTo>
                  <a:lnTo>
                    <a:pt x="147" y="2753"/>
                  </a:lnTo>
                  <a:lnTo>
                    <a:pt x="156" y="2793"/>
                  </a:lnTo>
                  <a:lnTo>
                    <a:pt x="171" y="2831"/>
                  </a:lnTo>
                  <a:lnTo>
                    <a:pt x="190" y="2866"/>
                  </a:lnTo>
                  <a:lnTo>
                    <a:pt x="215" y="2898"/>
                  </a:lnTo>
                  <a:lnTo>
                    <a:pt x="243" y="2926"/>
                  </a:lnTo>
                  <a:lnTo>
                    <a:pt x="276" y="2950"/>
                  </a:lnTo>
                  <a:lnTo>
                    <a:pt x="311" y="2969"/>
                  </a:lnTo>
                  <a:lnTo>
                    <a:pt x="349" y="2985"/>
                  </a:lnTo>
                  <a:lnTo>
                    <a:pt x="390" y="2994"/>
                  </a:lnTo>
                  <a:lnTo>
                    <a:pt x="432" y="2997"/>
                  </a:lnTo>
                  <a:lnTo>
                    <a:pt x="2736" y="2997"/>
                  </a:lnTo>
                  <a:lnTo>
                    <a:pt x="2779" y="2994"/>
                  </a:lnTo>
                  <a:lnTo>
                    <a:pt x="2819" y="2985"/>
                  </a:lnTo>
                  <a:lnTo>
                    <a:pt x="2857" y="2969"/>
                  </a:lnTo>
                  <a:lnTo>
                    <a:pt x="2893" y="2950"/>
                  </a:lnTo>
                  <a:lnTo>
                    <a:pt x="2924" y="2926"/>
                  </a:lnTo>
                  <a:lnTo>
                    <a:pt x="2953" y="2898"/>
                  </a:lnTo>
                  <a:lnTo>
                    <a:pt x="2977" y="2866"/>
                  </a:lnTo>
                  <a:lnTo>
                    <a:pt x="2997" y="2831"/>
                  </a:lnTo>
                  <a:lnTo>
                    <a:pt x="3012" y="2793"/>
                  </a:lnTo>
                  <a:lnTo>
                    <a:pt x="3021" y="2753"/>
                  </a:lnTo>
                  <a:lnTo>
                    <a:pt x="3024" y="2711"/>
                  </a:lnTo>
                  <a:lnTo>
                    <a:pt x="3024" y="428"/>
                  </a:lnTo>
                  <a:lnTo>
                    <a:pt x="3021" y="386"/>
                  </a:lnTo>
                  <a:lnTo>
                    <a:pt x="3012" y="346"/>
                  </a:lnTo>
                  <a:lnTo>
                    <a:pt x="2997" y="307"/>
                  </a:lnTo>
                  <a:lnTo>
                    <a:pt x="2977" y="272"/>
                  </a:lnTo>
                  <a:lnTo>
                    <a:pt x="2953" y="241"/>
                  </a:lnTo>
                  <a:lnTo>
                    <a:pt x="2924" y="213"/>
                  </a:lnTo>
                  <a:lnTo>
                    <a:pt x="2893" y="188"/>
                  </a:lnTo>
                  <a:lnTo>
                    <a:pt x="2857" y="168"/>
                  </a:lnTo>
                  <a:lnTo>
                    <a:pt x="2819" y="154"/>
                  </a:lnTo>
                  <a:lnTo>
                    <a:pt x="2779" y="145"/>
                  </a:lnTo>
                  <a:lnTo>
                    <a:pt x="2736" y="142"/>
                  </a:lnTo>
                  <a:lnTo>
                    <a:pt x="432" y="142"/>
                  </a:lnTo>
                  <a:close/>
                  <a:moveTo>
                    <a:pt x="432" y="0"/>
                  </a:moveTo>
                  <a:lnTo>
                    <a:pt x="2736" y="0"/>
                  </a:lnTo>
                  <a:lnTo>
                    <a:pt x="2787" y="3"/>
                  </a:lnTo>
                  <a:lnTo>
                    <a:pt x="2835" y="11"/>
                  </a:lnTo>
                  <a:lnTo>
                    <a:pt x="2882" y="24"/>
                  </a:lnTo>
                  <a:lnTo>
                    <a:pt x="2925" y="43"/>
                  </a:lnTo>
                  <a:lnTo>
                    <a:pt x="2967" y="66"/>
                  </a:lnTo>
                  <a:lnTo>
                    <a:pt x="3006" y="93"/>
                  </a:lnTo>
                  <a:lnTo>
                    <a:pt x="3041" y="125"/>
                  </a:lnTo>
                  <a:lnTo>
                    <a:pt x="3073" y="160"/>
                  </a:lnTo>
                  <a:lnTo>
                    <a:pt x="3101" y="198"/>
                  </a:lnTo>
                  <a:lnTo>
                    <a:pt x="3124" y="240"/>
                  </a:lnTo>
                  <a:lnTo>
                    <a:pt x="3142" y="283"/>
                  </a:lnTo>
                  <a:lnTo>
                    <a:pt x="3157" y="330"/>
                  </a:lnTo>
                  <a:lnTo>
                    <a:pt x="3165" y="378"/>
                  </a:lnTo>
                  <a:lnTo>
                    <a:pt x="3168" y="428"/>
                  </a:lnTo>
                  <a:lnTo>
                    <a:pt x="3168" y="2711"/>
                  </a:lnTo>
                  <a:lnTo>
                    <a:pt x="3165" y="2761"/>
                  </a:lnTo>
                  <a:lnTo>
                    <a:pt x="3157" y="2809"/>
                  </a:lnTo>
                  <a:lnTo>
                    <a:pt x="3142" y="2855"/>
                  </a:lnTo>
                  <a:lnTo>
                    <a:pt x="3124" y="2899"/>
                  </a:lnTo>
                  <a:lnTo>
                    <a:pt x="3101" y="2940"/>
                  </a:lnTo>
                  <a:lnTo>
                    <a:pt x="3073" y="2978"/>
                  </a:lnTo>
                  <a:lnTo>
                    <a:pt x="3041" y="3014"/>
                  </a:lnTo>
                  <a:lnTo>
                    <a:pt x="3006" y="3045"/>
                  </a:lnTo>
                  <a:lnTo>
                    <a:pt x="2967" y="3072"/>
                  </a:lnTo>
                  <a:lnTo>
                    <a:pt x="2925" y="3096"/>
                  </a:lnTo>
                  <a:lnTo>
                    <a:pt x="2882" y="3114"/>
                  </a:lnTo>
                  <a:lnTo>
                    <a:pt x="2835" y="3128"/>
                  </a:lnTo>
                  <a:lnTo>
                    <a:pt x="2787" y="3136"/>
                  </a:lnTo>
                  <a:lnTo>
                    <a:pt x="2736" y="3139"/>
                  </a:lnTo>
                  <a:lnTo>
                    <a:pt x="432" y="3139"/>
                  </a:lnTo>
                  <a:lnTo>
                    <a:pt x="382" y="3136"/>
                  </a:lnTo>
                  <a:lnTo>
                    <a:pt x="333" y="3128"/>
                  </a:lnTo>
                  <a:lnTo>
                    <a:pt x="286" y="3114"/>
                  </a:lnTo>
                  <a:lnTo>
                    <a:pt x="242" y="3096"/>
                  </a:lnTo>
                  <a:lnTo>
                    <a:pt x="201" y="3072"/>
                  </a:lnTo>
                  <a:lnTo>
                    <a:pt x="162" y="3045"/>
                  </a:lnTo>
                  <a:lnTo>
                    <a:pt x="126" y="3014"/>
                  </a:lnTo>
                  <a:lnTo>
                    <a:pt x="95" y="2978"/>
                  </a:lnTo>
                  <a:lnTo>
                    <a:pt x="67" y="2940"/>
                  </a:lnTo>
                  <a:lnTo>
                    <a:pt x="44" y="2899"/>
                  </a:lnTo>
                  <a:lnTo>
                    <a:pt x="25" y="2855"/>
                  </a:lnTo>
                  <a:lnTo>
                    <a:pt x="11" y="2809"/>
                  </a:lnTo>
                  <a:lnTo>
                    <a:pt x="3" y="2761"/>
                  </a:lnTo>
                  <a:lnTo>
                    <a:pt x="0" y="2711"/>
                  </a:lnTo>
                  <a:lnTo>
                    <a:pt x="0" y="428"/>
                  </a:lnTo>
                  <a:lnTo>
                    <a:pt x="3" y="378"/>
                  </a:lnTo>
                  <a:lnTo>
                    <a:pt x="11" y="330"/>
                  </a:lnTo>
                  <a:lnTo>
                    <a:pt x="25" y="283"/>
                  </a:lnTo>
                  <a:lnTo>
                    <a:pt x="44" y="240"/>
                  </a:lnTo>
                  <a:lnTo>
                    <a:pt x="67" y="198"/>
                  </a:lnTo>
                  <a:lnTo>
                    <a:pt x="95" y="160"/>
                  </a:lnTo>
                  <a:lnTo>
                    <a:pt x="126" y="125"/>
                  </a:lnTo>
                  <a:lnTo>
                    <a:pt x="162" y="93"/>
                  </a:lnTo>
                  <a:lnTo>
                    <a:pt x="201" y="66"/>
                  </a:lnTo>
                  <a:lnTo>
                    <a:pt x="242" y="43"/>
                  </a:lnTo>
                  <a:lnTo>
                    <a:pt x="286" y="24"/>
                  </a:lnTo>
                  <a:lnTo>
                    <a:pt x="333" y="11"/>
                  </a:lnTo>
                  <a:lnTo>
                    <a:pt x="382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96"/>
            <p:cNvSpPr>
              <a:spLocks/>
            </p:cNvSpPr>
            <p:nvPr/>
          </p:nvSpPr>
          <p:spPr bwMode="auto">
            <a:xfrm>
              <a:off x="6397626" y="2765425"/>
              <a:ext cx="258763" cy="39688"/>
            </a:xfrm>
            <a:custGeom>
              <a:avLst/>
              <a:gdLst>
                <a:gd name="T0" fmla="*/ 67 w 1636"/>
                <a:gd name="T1" fmla="*/ 0 h 242"/>
                <a:gd name="T2" fmla="*/ 1569 w 1636"/>
                <a:gd name="T3" fmla="*/ 0 h 242"/>
                <a:gd name="T4" fmla="*/ 1587 w 1636"/>
                <a:gd name="T5" fmla="*/ 2 h 242"/>
                <a:gd name="T6" fmla="*/ 1602 w 1636"/>
                <a:gd name="T7" fmla="*/ 9 h 242"/>
                <a:gd name="T8" fmla="*/ 1617 w 1636"/>
                <a:gd name="T9" fmla="*/ 19 h 242"/>
                <a:gd name="T10" fmla="*/ 1627 w 1636"/>
                <a:gd name="T11" fmla="*/ 33 h 242"/>
                <a:gd name="T12" fmla="*/ 1634 w 1636"/>
                <a:gd name="T13" fmla="*/ 49 h 242"/>
                <a:gd name="T14" fmla="*/ 1636 w 1636"/>
                <a:gd name="T15" fmla="*/ 66 h 242"/>
                <a:gd name="T16" fmla="*/ 1636 w 1636"/>
                <a:gd name="T17" fmla="*/ 174 h 242"/>
                <a:gd name="T18" fmla="*/ 1634 w 1636"/>
                <a:gd name="T19" fmla="*/ 192 h 242"/>
                <a:gd name="T20" fmla="*/ 1627 w 1636"/>
                <a:gd name="T21" fmla="*/ 209 h 242"/>
                <a:gd name="T22" fmla="*/ 1617 w 1636"/>
                <a:gd name="T23" fmla="*/ 222 h 242"/>
                <a:gd name="T24" fmla="*/ 1602 w 1636"/>
                <a:gd name="T25" fmla="*/ 233 h 242"/>
                <a:gd name="T26" fmla="*/ 1587 w 1636"/>
                <a:gd name="T27" fmla="*/ 239 h 242"/>
                <a:gd name="T28" fmla="*/ 1569 w 1636"/>
                <a:gd name="T29" fmla="*/ 242 h 242"/>
                <a:gd name="T30" fmla="*/ 67 w 1636"/>
                <a:gd name="T31" fmla="*/ 242 h 242"/>
                <a:gd name="T32" fmla="*/ 50 w 1636"/>
                <a:gd name="T33" fmla="*/ 239 h 242"/>
                <a:gd name="T34" fmla="*/ 33 w 1636"/>
                <a:gd name="T35" fmla="*/ 233 h 242"/>
                <a:gd name="T36" fmla="*/ 19 w 1636"/>
                <a:gd name="T37" fmla="*/ 222 h 242"/>
                <a:gd name="T38" fmla="*/ 9 w 1636"/>
                <a:gd name="T39" fmla="*/ 209 h 242"/>
                <a:gd name="T40" fmla="*/ 2 w 1636"/>
                <a:gd name="T41" fmla="*/ 192 h 242"/>
                <a:gd name="T42" fmla="*/ 0 w 1636"/>
                <a:gd name="T43" fmla="*/ 174 h 242"/>
                <a:gd name="T44" fmla="*/ 0 w 1636"/>
                <a:gd name="T45" fmla="*/ 66 h 242"/>
                <a:gd name="T46" fmla="*/ 2 w 1636"/>
                <a:gd name="T47" fmla="*/ 49 h 242"/>
                <a:gd name="T48" fmla="*/ 9 w 1636"/>
                <a:gd name="T49" fmla="*/ 33 h 242"/>
                <a:gd name="T50" fmla="*/ 19 w 1636"/>
                <a:gd name="T51" fmla="*/ 19 h 242"/>
                <a:gd name="T52" fmla="*/ 33 w 1636"/>
                <a:gd name="T53" fmla="*/ 9 h 242"/>
                <a:gd name="T54" fmla="*/ 50 w 1636"/>
                <a:gd name="T55" fmla="*/ 2 h 242"/>
                <a:gd name="T56" fmla="*/ 67 w 1636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6" h="242">
                  <a:moveTo>
                    <a:pt x="67" y="0"/>
                  </a:moveTo>
                  <a:lnTo>
                    <a:pt x="1569" y="0"/>
                  </a:lnTo>
                  <a:lnTo>
                    <a:pt x="1587" y="2"/>
                  </a:lnTo>
                  <a:lnTo>
                    <a:pt x="1602" y="9"/>
                  </a:lnTo>
                  <a:lnTo>
                    <a:pt x="1617" y="19"/>
                  </a:lnTo>
                  <a:lnTo>
                    <a:pt x="1627" y="33"/>
                  </a:lnTo>
                  <a:lnTo>
                    <a:pt x="1634" y="49"/>
                  </a:lnTo>
                  <a:lnTo>
                    <a:pt x="1636" y="66"/>
                  </a:lnTo>
                  <a:lnTo>
                    <a:pt x="1636" y="174"/>
                  </a:lnTo>
                  <a:lnTo>
                    <a:pt x="1634" y="192"/>
                  </a:lnTo>
                  <a:lnTo>
                    <a:pt x="1627" y="209"/>
                  </a:lnTo>
                  <a:lnTo>
                    <a:pt x="1617" y="222"/>
                  </a:lnTo>
                  <a:lnTo>
                    <a:pt x="1602" y="233"/>
                  </a:lnTo>
                  <a:lnTo>
                    <a:pt x="1587" y="239"/>
                  </a:lnTo>
                  <a:lnTo>
                    <a:pt x="1569" y="242"/>
                  </a:lnTo>
                  <a:lnTo>
                    <a:pt x="67" y="242"/>
                  </a:lnTo>
                  <a:lnTo>
                    <a:pt x="50" y="239"/>
                  </a:lnTo>
                  <a:lnTo>
                    <a:pt x="33" y="233"/>
                  </a:lnTo>
                  <a:lnTo>
                    <a:pt x="19" y="222"/>
                  </a:lnTo>
                  <a:lnTo>
                    <a:pt x="9" y="209"/>
                  </a:lnTo>
                  <a:lnTo>
                    <a:pt x="2" y="192"/>
                  </a:lnTo>
                  <a:lnTo>
                    <a:pt x="0" y="174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9" name="Group 808"/>
          <p:cNvGrpSpPr/>
          <p:nvPr/>
        </p:nvGrpSpPr>
        <p:grpSpPr>
          <a:xfrm>
            <a:off x="5373596" y="2691670"/>
            <a:ext cx="500062" cy="549276"/>
            <a:chOff x="5373688" y="2690813"/>
            <a:chExt cx="500062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6" name="Freeform 201"/>
            <p:cNvSpPr>
              <a:spLocks/>
            </p:cNvSpPr>
            <p:nvPr/>
          </p:nvSpPr>
          <p:spPr bwMode="auto">
            <a:xfrm>
              <a:off x="5551488" y="2895601"/>
              <a:ext cx="141287" cy="214313"/>
            </a:xfrm>
            <a:custGeom>
              <a:avLst/>
              <a:gdLst>
                <a:gd name="T0" fmla="*/ 744 w 794"/>
                <a:gd name="T1" fmla="*/ 0 h 1210"/>
                <a:gd name="T2" fmla="*/ 276 w 794"/>
                <a:gd name="T3" fmla="*/ 221 h 1210"/>
                <a:gd name="T4" fmla="*/ 266 w 794"/>
                <a:gd name="T5" fmla="*/ 452 h 1210"/>
                <a:gd name="T6" fmla="*/ 286 w 794"/>
                <a:gd name="T7" fmla="*/ 424 h 1210"/>
                <a:gd name="T8" fmla="*/ 324 w 794"/>
                <a:gd name="T9" fmla="*/ 396 h 1210"/>
                <a:gd name="T10" fmla="*/ 379 w 794"/>
                <a:gd name="T11" fmla="*/ 370 h 1210"/>
                <a:gd name="T12" fmla="*/ 440 w 794"/>
                <a:gd name="T13" fmla="*/ 358 h 1210"/>
                <a:gd name="T14" fmla="*/ 516 w 794"/>
                <a:gd name="T15" fmla="*/ 359 h 1210"/>
                <a:gd name="T16" fmla="*/ 598 w 794"/>
                <a:gd name="T17" fmla="*/ 375 h 1210"/>
                <a:gd name="T18" fmla="*/ 664 w 794"/>
                <a:gd name="T19" fmla="*/ 408 h 1210"/>
                <a:gd name="T20" fmla="*/ 716 w 794"/>
                <a:gd name="T21" fmla="*/ 456 h 1210"/>
                <a:gd name="T22" fmla="*/ 750 w 794"/>
                <a:gd name="T23" fmla="*/ 514 h 1210"/>
                <a:gd name="T24" fmla="*/ 775 w 794"/>
                <a:gd name="T25" fmla="*/ 587 h 1210"/>
                <a:gd name="T26" fmla="*/ 789 w 794"/>
                <a:gd name="T27" fmla="*/ 674 h 1210"/>
                <a:gd name="T28" fmla="*/ 794 w 794"/>
                <a:gd name="T29" fmla="*/ 777 h 1210"/>
                <a:gd name="T30" fmla="*/ 788 w 794"/>
                <a:gd name="T31" fmla="*/ 885 h 1210"/>
                <a:gd name="T32" fmla="*/ 770 w 794"/>
                <a:gd name="T33" fmla="*/ 975 h 1210"/>
                <a:gd name="T34" fmla="*/ 738 w 794"/>
                <a:gd name="T35" fmla="*/ 1050 h 1210"/>
                <a:gd name="T36" fmla="*/ 695 w 794"/>
                <a:gd name="T37" fmla="*/ 1109 h 1210"/>
                <a:gd name="T38" fmla="*/ 639 w 794"/>
                <a:gd name="T39" fmla="*/ 1153 h 1210"/>
                <a:gd name="T40" fmla="*/ 569 w 794"/>
                <a:gd name="T41" fmla="*/ 1185 h 1210"/>
                <a:gd name="T42" fmla="*/ 486 w 794"/>
                <a:gd name="T43" fmla="*/ 1204 h 1210"/>
                <a:gd name="T44" fmla="*/ 390 w 794"/>
                <a:gd name="T45" fmla="*/ 1210 h 1210"/>
                <a:gd name="T46" fmla="*/ 284 w 794"/>
                <a:gd name="T47" fmla="*/ 1203 h 1210"/>
                <a:gd name="T48" fmla="*/ 196 w 794"/>
                <a:gd name="T49" fmla="*/ 1181 h 1210"/>
                <a:gd name="T50" fmla="*/ 124 w 794"/>
                <a:gd name="T51" fmla="*/ 1146 h 1210"/>
                <a:gd name="T52" fmla="*/ 70 w 794"/>
                <a:gd name="T53" fmla="*/ 1097 h 1210"/>
                <a:gd name="T54" fmla="*/ 31 w 794"/>
                <a:gd name="T55" fmla="*/ 1034 h 1210"/>
                <a:gd name="T56" fmla="*/ 8 w 794"/>
                <a:gd name="T57" fmla="*/ 960 h 1210"/>
                <a:gd name="T58" fmla="*/ 0 w 794"/>
                <a:gd name="T59" fmla="*/ 875 h 1210"/>
                <a:gd name="T60" fmla="*/ 283 w 794"/>
                <a:gd name="T61" fmla="*/ 830 h 1210"/>
                <a:gd name="T62" fmla="*/ 284 w 794"/>
                <a:gd name="T63" fmla="*/ 905 h 1210"/>
                <a:gd name="T64" fmla="*/ 293 w 794"/>
                <a:gd name="T65" fmla="*/ 959 h 1210"/>
                <a:gd name="T66" fmla="*/ 312 w 794"/>
                <a:gd name="T67" fmla="*/ 995 h 1210"/>
                <a:gd name="T68" fmla="*/ 335 w 794"/>
                <a:gd name="T69" fmla="*/ 1015 h 1210"/>
                <a:gd name="T70" fmla="*/ 368 w 794"/>
                <a:gd name="T71" fmla="*/ 1027 h 1210"/>
                <a:gd name="T72" fmla="*/ 409 w 794"/>
                <a:gd name="T73" fmla="*/ 1026 h 1210"/>
                <a:gd name="T74" fmla="*/ 445 w 794"/>
                <a:gd name="T75" fmla="*/ 1011 h 1210"/>
                <a:gd name="T76" fmla="*/ 471 w 794"/>
                <a:gd name="T77" fmla="*/ 981 h 1210"/>
                <a:gd name="T78" fmla="*/ 487 w 794"/>
                <a:gd name="T79" fmla="*/ 932 h 1210"/>
                <a:gd name="T80" fmla="*/ 497 w 794"/>
                <a:gd name="T81" fmla="*/ 860 h 1210"/>
                <a:gd name="T82" fmla="*/ 501 w 794"/>
                <a:gd name="T83" fmla="*/ 768 h 1210"/>
                <a:gd name="T84" fmla="*/ 497 w 794"/>
                <a:gd name="T85" fmla="*/ 692 h 1210"/>
                <a:gd name="T86" fmla="*/ 485 w 794"/>
                <a:gd name="T87" fmla="*/ 633 h 1210"/>
                <a:gd name="T88" fmla="*/ 464 w 794"/>
                <a:gd name="T89" fmla="*/ 592 h 1210"/>
                <a:gd name="T90" fmla="*/ 434 w 794"/>
                <a:gd name="T91" fmla="*/ 567 h 1210"/>
                <a:gd name="T92" fmla="*/ 393 w 794"/>
                <a:gd name="T93" fmla="*/ 559 h 1210"/>
                <a:gd name="T94" fmla="*/ 344 w 794"/>
                <a:gd name="T95" fmla="*/ 568 h 1210"/>
                <a:gd name="T96" fmla="*/ 309 w 794"/>
                <a:gd name="T97" fmla="*/ 593 h 1210"/>
                <a:gd name="T98" fmla="*/ 289 w 794"/>
                <a:gd name="T99" fmla="*/ 630 h 1210"/>
                <a:gd name="T100" fmla="*/ 13 w 794"/>
                <a:gd name="T101" fmla="*/ 65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4" h="1210">
                  <a:moveTo>
                    <a:pt x="50" y="0"/>
                  </a:moveTo>
                  <a:lnTo>
                    <a:pt x="744" y="0"/>
                  </a:lnTo>
                  <a:lnTo>
                    <a:pt x="744" y="221"/>
                  </a:lnTo>
                  <a:lnTo>
                    <a:pt x="276" y="221"/>
                  </a:lnTo>
                  <a:lnTo>
                    <a:pt x="262" y="449"/>
                  </a:lnTo>
                  <a:lnTo>
                    <a:pt x="266" y="452"/>
                  </a:lnTo>
                  <a:lnTo>
                    <a:pt x="275" y="438"/>
                  </a:lnTo>
                  <a:lnTo>
                    <a:pt x="286" y="424"/>
                  </a:lnTo>
                  <a:lnTo>
                    <a:pt x="300" y="412"/>
                  </a:lnTo>
                  <a:lnTo>
                    <a:pt x="324" y="396"/>
                  </a:lnTo>
                  <a:lnTo>
                    <a:pt x="351" y="381"/>
                  </a:lnTo>
                  <a:lnTo>
                    <a:pt x="379" y="370"/>
                  </a:lnTo>
                  <a:lnTo>
                    <a:pt x="409" y="363"/>
                  </a:lnTo>
                  <a:lnTo>
                    <a:pt x="440" y="358"/>
                  </a:lnTo>
                  <a:lnTo>
                    <a:pt x="470" y="357"/>
                  </a:lnTo>
                  <a:lnTo>
                    <a:pt x="516" y="359"/>
                  </a:lnTo>
                  <a:lnTo>
                    <a:pt x="559" y="365"/>
                  </a:lnTo>
                  <a:lnTo>
                    <a:pt x="598" y="375"/>
                  </a:lnTo>
                  <a:lnTo>
                    <a:pt x="633" y="389"/>
                  </a:lnTo>
                  <a:lnTo>
                    <a:pt x="664" y="408"/>
                  </a:lnTo>
                  <a:lnTo>
                    <a:pt x="693" y="430"/>
                  </a:lnTo>
                  <a:lnTo>
                    <a:pt x="716" y="456"/>
                  </a:lnTo>
                  <a:lnTo>
                    <a:pt x="735" y="483"/>
                  </a:lnTo>
                  <a:lnTo>
                    <a:pt x="750" y="514"/>
                  </a:lnTo>
                  <a:lnTo>
                    <a:pt x="764" y="549"/>
                  </a:lnTo>
                  <a:lnTo>
                    <a:pt x="775" y="587"/>
                  </a:lnTo>
                  <a:lnTo>
                    <a:pt x="783" y="629"/>
                  </a:lnTo>
                  <a:lnTo>
                    <a:pt x="789" y="674"/>
                  </a:lnTo>
                  <a:lnTo>
                    <a:pt x="792" y="724"/>
                  </a:lnTo>
                  <a:lnTo>
                    <a:pt x="794" y="777"/>
                  </a:lnTo>
                  <a:lnTo>
                    <a:pt x="792" y="833"/>
                  </a:lnTo>
                  <a:lnTo>
                    <a:pt x="788" y="885"/>
                  </a:lnTo>
                  <a:lnTo>
                    <a:pt x="780" y="932"/>
                  </a:lnTo>
                  <a:lnTo>
                    <a:pt x="770" y="975"/>
                  </a:lnTo>
                  <a:lnTo>
                    <a:pt x="755" y="1015"/>
                  </a:lnTo>
                  <a:lnTo>
                    <a:pt x="738" y="1050"/>
                  </a:lnTo>
                  <a:lnTo>
                    <a:pt x="719" y="1081"/>
                  </a:lnTo>
                  <a:lnTo>
                    <a:pt x="695" y="1109"/>
                  </a:lnTo>
                  <a:lnTo>
                    <a:pt x="668" y="1133"/>
                  </a:lnTo>
                  <a:lnTo>
                    <a:pt x="639" y="1153"/>
                  </a:lnTo>
                  <a:lnTo>
                    <a:pt x="605" y="1171"/>
                  </a:lnTo>
                  <a:lnTo>
                    <a:pt x="569" y="1185"/>
                  </a:lnTo>
                  <a:lnTo>
                    <a:pt x="529" y="1196"/>
                  </a:lnTo>
                  <a:lnTo>
                    <a:pt x="486" y="1204"/>
                  </a:lnTo>
                  <a:lnTo>
                    <a:pt x="439" y="1208"/>
                  </a:lnTo>
                  <a:lnTo>
                    <a:pt x="390" y="1210"/>
                  </a:lnTo>
                  <a:lnTo>
                    <a:pt x="334" y="1208"/>
                  </a:lnTo>
                  <a:lnTo>
                    <a:pt x="284" y="1203"/>
                  </a:lnTo>
                  <a:lnTo>
                    <a:pt x="238" y="1194"/>
                  </a:lnTo>
                  <a:lnTo>
                    <a:pt x="196" y="1181"/>
                  </a:lnTo>
                  <a:lnTo>
                    <a:pt x="158" y="1165"/>
                  </a:lnTo>
                  <a:lnTo>
                    <a:pt x="124" y="1146"/>
                  </a:lnTo>
                  <a:lnTo>
                    <a:pt x="96" y="1123"/>
                  </a:lnTo>
                  <a:lnTo>
                    <a:pt x="70" y="1097"/>
                  </a:lnTo>
                  <a:lnTo>
                    <a:pt x="48" y="1066"/>
                  </a:lnTo>
                  <a:lnTo>
                    <a:pt x="31" y="1034"/>
                  </a:lnTo>
                  <a:lnTo>
                    <a:pt x="18" y="999"/>
                  </a:lnTo>
                  <a:lnTo>
                    <a:pt x="8" y="960"/>
                  </a:lnTo>
                  <a:lnTo>
                    <a:pt x="2" y="919"/>
                  </a:lnTo>
                  <a:lnTo>
                    <a:pt x="0" y="875"/>
                  </a:lnTo>
                  <a:lnTo>
                    <a:pt x="0" y="830"/>
                  </a:lnTo>
                  <a:lnTo>
                    <a:pt x="283" y="830"/>
                  </a:lnTo>
                  <a:lnTo>
                    <a:pt x="283" y="875"/>
                  </a:lnTo>
                  <a:lnTo>
                    <a:pt x="284" y="905"/>
                  </a:lnTo>
                  <a:lnTo>
                    <a:pt x="287" y="933"/>
                  </a:lnTo>
                  <a:lnTo>
                    <a:pt x="293" y="959"/>
                  </a:lnTo>
                  <a:lnTo>
                    <a:pt x="303" y="981"/>
                  </a:lnTo>
                  <a:lnTo>
                    <a:pt x="312" y="995"/>
                  </a:lnTo>
                  <a:lnTo>
                    <a:pt x="322" y="1006"/>
                  </a:lnTo>
                  <a:lnTo>
                    <a:pt x="335" y="1015"/>
                  </a:lnTo>
                  <a:lnTo>
                    <a:pt x="351" y="1022"/>
                  </a:lnTo>
                  <a:lnTo>
                    <a:pt x="368" y="1027"/>
                  </a:lnTo>
                  <a:lnTo>
                    <a:pt x="388" y="1028"/>
                  </a:lnTo>
                  <a:lnTo>
                    <a:pt x="409" y="1026"/>
                  </a:lnTo>
                  <a:lnTo>
                    <a:pt x="429" y="1021"/>
                  </a:lnTo>
                  <a:lnTo>
                    <a:pt x="445" y="1011"/>
                  </a:lnTo>
                  <a:lnTo>
                    <a:pt x="459" y="998"/>
                  </a:lnTo>
                  <a:lnTo>
                    <a:pt x="471" y="981"/>
                  </a:lnTo>
                  <a:lnTo>
                    <a:pt x="479" y="961"/>
                  </a:lnTo>
                  <a:lnTo>
                    <a:pt x="487" y="932"/>
                  </a:lnTo>
                  <a:lnTo>
                    <a:pt x="493" y="898"/>
                  </a:lnTo>
                  <a:lnTo>
                    <a:pt x="497" y="860"/>
                  </a:lnTo>
                  <a:lnTo>
                    <a:pt x="500" y="817"/>
                  </a:lnTo>
                  <a:lnTo>
                    <a:pt x="501" y="768"/>
                  </a:lnTo>
                  <a:lnTo>
                    <a:pt x="500" y="728"/>
                  </a:lnTo>
                  <a:lnTo>
                    <a:pt x="497" y="692"/>
                  </a:lnTo>
                  <a:lnTo>
                    <a:pt x="492" y="660"/>
                  </a:lnTo>
                  <a:lnTo>
                    <a:pt x="485" y="633"/>
                  </a:lnTo>
                  <a:lnTo>
                    <a:pt x="476" y="610"/>
                  </a:lnTo>
                  <a:lnTo>
                    <a:pt x="464" y="592"/>
                  </a:lnTo>
                  <a:lnTo>
                    <a:pt x="450" y="577"/>
                  </a:lnTo>
                  <a:lnTo>
                    <a:pt x="434" y="567"/>
                  </a:lnTo>
                  <a:lnTo>
                    <a:pt x="414" y="561"/>
                  </a:lnTo>
                  <a:lnTo>
                    <a:pt x="393" y="559"/>
                  </a:lnTo>
                  <a:lnTo>
                    <a:pt x="367" y="561"/>
                  </a:lnTo>
                  <a:lnTo>
                    <a:pt x="344" y="568"/>
                  </a:lnTo>
                  <a:lnTo>
                    <a:pt x="322" y="580"/>
                  </a:lnTo>
                  <a:lnTo>
                    <a:pt x="309" y="593"/>
                  </a:lnTo>
                  <a:lnTo>
                    <a:pt x="297" y="609"/>
                  </a:lnTo>
                  <a:lnTo>
                    <a:pt x="289" y="630"/>
                  </a:lnTo>
                  <a:lnTo>
                    <a:pt x="284" y="654"/>
                  </a:lnTo>
                  <a:lnTo>
                    <a:pt x="13" y="654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02"/>
            <p:cNvSpPr>
              <a:spLocks/>
            </p:cNvSpPr>
            <p:nvPr/>
          </p:nvSpPr>
          <p:spPr bwMode="auto">
            <a:xfrm>
              <a:off x="5373688" y="2873376"/>
              <a:ext cx="500062" cy="366713"/>
            </a:xfrm>
            <a:custGeom>
              <a:avLst/>
              <a:gdLst>
                <a:gd name="T0" fmla="*/ 0 w 2836"/>
                <a:gd name="T1" fmla="*/ 0 h 2082"/>
                <a:gd name="T2" fmla="*/ 218 w 2836"/>
                <a:gd name="T3" fmla="*/ 0 h 2082"/>
                <a:gd name="T4" fmla="*/ 218 w 2836"/>
                <a:gd name="T5" fmla="*/ 1718 h 2082"/>
                <a:gd name="T6" fmla="*/ 221 w 2836"/>
                <a:gd name="T7" fmla="*/ 1748 h 2082"/>
                <a:gd name="T8" fmla="*/ 231 w 2836"/>
                <a:gd name="T9" fmla="*/ 1777 h 2082"/>
                <a:gd name="T10" fmla="*/ 245 w 2836"/>
                <a:gd name="T11" fmla="*/ 1802 h 2082"/>
                <a:gd name="T12" fmla="*/ 263 w 2836"/>
                <a:gd name="T13" fmla="*/ 1824 h 2082"/>
                <a:gd name="T14" fmla="*/ 286 w 2836"/>
                <a:gd name="T15" fmla="*/ 1842 h 2082"/>
                <a:gd name="T16" fmla="*/ 311 w 2836"/>
                <a:gd name="T17" fmla="*/ 1856 h 2082"/>
                <a:gd name="T18" fmla="*/ 340 w 2836"/>
                <a:gd name="T19" fmla="*/ 1865 h 2082"/>
                <a:gd name="T20" fmla="*/ 371 w 2836"/>
                <a:gd name="T21" fmla="*/ 1868 h 2082"/>
                <a:gd name="T22" fmla="*/ 2465 w 2836"/>
                <a:gd name="T23" fmla="*/ 1868 h 2082"/>
                <a:gd name="T24" fmla="*/ 2496 w 2836"/>
                <a:gd name="T25" fmla="*/ 1865 h 2082"/>
                <a:gd name="T26" fmla="*/ 2525 w 2836"/>
                <a:gd name="T27" fmla="*/ 1856 h 2082"/>
                <a:gd name="T28" fmla="*/ 2550 w 2836"/>
                <a:gd name="T29" fmla="*/ 1842 h 2082"/>
                <a:gd name="T30" fmla="*/ 2573 w 2836"/>
                <a:gd name="T31" fmla="*/ 1824 h 2082"/>
                <a:gd name="T32" fmla="*/ 2591 w 2836"/>
                <a:gd name="T33" fmla="*/ 1802 h 2082"/>
                <a:gd name="T34" fmla="*/ 2605 w 2836"/>
                <a:gd name="T35" fmla="*/ 1777 h 2082"/>
                <a:gd name="T36" fmla="*/ 2615 w 2836"/>
                <a:gd name="T37" fmla="*/ 1748 h 2082"/>
                <a:gd name="T38" fmla="*/ 2618 w 2836"/>
                <a:gd name="T39" fmla="*/ 1718 h 2082"/>
                <a:gd name="T40" fmla="*/ 2618 w 2836"/>
                <a:gd name="T41" fmla="*/ 0 h 2082"/>
                <a:gd name="T42" fmla="*/ 2836 w 2836"/>
                <a:gd name="T43" fmla="*/ 0 h 2082"/>
                <a:gd name="T44" fmla="*/ 2836 w 2836"/>
                <a:gd name="T45" fmla="*/ 1718 h 2082"/>
                <a:gd name="T46" fmla="*/ 2833 w 2836"/>
                <a:gd name="T47" fmla="*/ 1763 h 2082"/>
                <a:gd name="T48" fmla="*/ 2825 w 2836"/>
                <a:gd name="T49" fmla="*/ 1808 h 2082"/>
                <a:gd name="T50" fmla="*/ 2811 w 2836"/>
                <a:gd name="T51" fmla="*/ 1849 h 2082"/>
                <a:gd name="T52" fmla="*/ 2792 w 2836"/>
                <a:gd name="T53" fmla="*/ 1889 h 2082"/>
                <a:gd name="T54" fmla="*/ 2769 w 2836"/>
                <a:gd name="T55" fmla="*/ 1925 h 2082"/>
                <a:gd name="T56" fmla="*/ 2743 w 2836"/>
                <a:gd name="T57" fmla="*/ 1959 h 2082"/>
                <a:gd name="T58" fmla="*/ 2711 w 2836"/>
                <a:gd name="T59" fmla="*/ 1989 h 2082"/>
                <a:gd name="T60" fmla="*/ 2677 w 2836"/>
                <a:gd name="T61" fmla="*/ 2016 h 2082"/>
                <a:gd name="T62" fmla="*/ 2639 w 2836"/>
                <a:gd name="T63" fmla="*/ 2038 h 2082"/>
                <a:gd name="T64" fmla="*/ 2599 w 2836"/>
                <a:gd name="T65" fmla="*/ 2057 h 2082"/>
                <a:gd name="T66" fmla="*/ 2556 w 2836"/>
                <a:gd name="T67" fmla="*/ 2071 h 2082"/>
                <a:gd name="T68" fmla="*/ 2511 w 2836"/>
                <a:gd name="T69" fmla="*/ 2079 h 2082"/>
                <a:gd name="T70" fmla="*/ 2465 w 2836"/>
                <a:gd name="T71" fmla="*/ 2082 h 2082"/>
                <a:gd name="T72" fmla="*/ 371 w 2836"/>
                <a:gd name="T73" fmla="*/ 2082 h 2082"/>
                <a:gd name="T74" fmla="*/ 325 w 2836"/>
                <a:gd name="T75" fmla="*/ 2079 h 2082"/>
                <a:gd name="T76" fmla="*/ 280 w 2836"/>
                <a:gd name="T77" fmla="*/ 2071 h 2082"/>
                <a:gd name="T78" fmla="*/ 237 w 2836"/>
                <a:gd name="T79" fmla="*/ 2057 h 2082"/>
                <a:gd name="T80" fmla="*/ 197 w 2836"/>
                <a:gd name="T81" fmla="*/ 2038 h 2082"/>
                <a:gd name="T82" fmla="*/ 159 w 2836"/>
                <a:gd name="T83" fmla="*/ 2016 h 2082"/>
                <a:gd name="T84" fmla="*/ 125 w 2836"/>
                <a:gd name="T85" fmla="*/ 1989 h 2082"/>
                <a:gd name="T86" fmla="*/ 94 w 2836"/>
                <a:gd name="T87" fmla="*/ 1959 h 2082"/>
                <a:gd name="T88" fmla="*/ 67 w 2836"/>
                <a:gd name="T89" fmla="*/ 1925 h 2082"/>
                <a:gd name="T90" fmla="*/ 44 w 2836"/>
                <a:gd name="T91" fmla="*/ 1889 h 2082"/>
                <a:gd name="T92" fmla="*/ 26 w 2836"/>
                <a:gd name="T93" fmla="*/ 1849 h 2082"/>
                <a:gd name="T94" fmla="*/ 11 w 2836"/>
                <a:gd name="T95" fmla="*/ 1808 h 2082"/>
                <a:gd name="T96" fmla="*/ 3 w 2836"/>
                <a:gd name="T97" fmla="*/ 1763 h 2082"/>
                <a:gd name="T98" fmla="*/ 0 w 2836"/>
                <a:gd name="T99" fmla="*/ 1718 h 2082"/>
                <a:gd name="T100" fmla="*/ 0 w 2836"/>
                <a:gd name="T101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6" h="2082">
                  <a:moveTo>
                    <a:pt x="0" y="0"/>
                  </a:moveTo>
                  <a:lnTo>
                    <a:pt x="218" y="0"/>
                  </a:lnTo>
                  <a:lnTo>
                    <a:pt x="218" y="1718"/>
                  </a:lnTo>
                  <a:lnTo>
                    <a:pt x="221" y="1748"/>
                  </a:lnTo>
                  <a:lnTo>
                    <a:pt x="231" y="1777"/>
                  </a:lnTo>
                  <a:lnTo>
                    <a:pt x="245" y="1802"/>
                  </a:lnTo>
                  <a:lnTo>
                    <a:pt x="263" y="1824"/>
                  </a:lnTo>
                  <a:lnTo>
                    <a:pt x="286" y="1842"/>
                  </a:lnTo>
                  <a:lnTo>
                    <a:pt x="311" y="1856"/>
                  </a:lnTo>
                  <a:lnTo>
                    <a:pt x="340" y="1865"/>
                  </a:lnTo>
                  <a:lnTo>
                    <a:pt x="371" y="1868"/>
                  </a:lnTo>
                  <a:lnTo>
                    <a:pt x="2465" y="1868"/>
                  </a:lnTo>
                  <a:lnTo>
                    <a:pt x="2496" y="1865"/>
                  </a:lnTo>
                  <a:lnTo>
                    <a:pt x="2525" y="1856"/>
                  </a:lnTo>
                  <a:lnTo>
                    <a:pt x="2550" y="1842"/>
                  </a:lnTo>
                  <a:lnTo>
                    <a:pt x="2573" y="1824"/>
                  </a:lnTo>
                  <a:lnTo>
                    <a:pt x="2591" y="1802"/>
                  </a:lnTo>
                  <a:lnTo>
                    <a:pt x="2605" y="1777"/>
                  </a:lnTo>
                  <a:lnTo>
                    <a:pt x="2615" y="1748"/>
                  </a:lnTo>
                  <a:lnTo>
                    <a:pt x="2618" y="1718"/>
                  </a:lnTo>
                  <a:lnTo>
                    <a:pt x="2618" y="0"/>
                  </a:lnTo>
                  <a:lnTo>
                    <a:pt x="2836" y="0"/>
                  </a:lnTo>
                  <a:lnTo>
                    <a:pt x="2836" y="1718"/>
                  </a:lnTo>
                  <a:lnTo>
                    <a:pt x="2833" y="1763"/>
                  </a:lnTo>
                  <a:lnTo>
                    <a:pt x="2825" y="1808"/>
                  </a:lnTo>
                  <a:lnTo>
                    <a:pt x="2811" y="1849"/>
                  </a:lnTo>
                  <a:lnTo>
                    <a:pt x="2792" y="1889"/>
                  </a:lnTo>
                  <a:lnTo>
                    <a:pt x="2769" y="1925"/>
                  </a:lnTo>
                  <a:lnTo>
                    <a:pt x="2743" y="1959"/>
                  </a:lnTo>
                  <a:lnTo>
                    <a:pt x="2711" y="1989"/>
                  </a:lnTo>
                  <a:lnTo>
                    <a:pt x="2677" y="2016"/>
                  </a:lnTo>
                  <a:lnTo>
                    <a:pt x="2639" y="2038"/>
                  </a:lnTo>
                  <a:lnTo>
                    <a:pt x="2599" y="2057"/>
                  </a:lnTo>
                  <a:lnTo>
                    <a:pt x="2556" y="2071"/>
                  </a:lnTo>
                  <a:lnTo>
                    <a:pt x="2511" y="2079"/>
                  </a:lnTo>
                  <a:lnTo>
                    <a:pt x="2465" y="2082"/>
                  </a:lnTo>
                  <a:lnTo>
                    <a:pt x="371" y="2082"/>
                  </a:lnTo>
                  <a:lnTo>
                    <a:pt x="325" y="2079"/>
                  </a:lnTo>
                  <a:lnTo>
                    <a:pt x="280" y="2071"/>
                  </a:lnTo>
                  <a:lnTo>
                    <a:pt x="237" y="2057"/>
                  </a:lnTo>
                  <a:lnTo>
                    <a:pt x="197" y="2038"/>
                  </a:lnTo>
                  <a:lnTo>
                    <a:pt x="159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7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3"/>
            <p:cNvSpPr>
              <a:spLocks noEditPoints="1"/>
            </p:cNvSpPr>
            <p:nvPr/>
          </p:nvSpPr>
          <p:spPr bwMode="auto">
            <a:xfrm>
              <a:off x="5373688" y="2690813"/>
              <a:ext cx="500062" cy="153988"/>
            </a:xfrm>
            <a:custGeom>
              <a:avLst/>
              <a:gdLst>
                <a:gd name="T0" fmla="*/ 2073 w 2836"/>
                <a:gd name="T1" fmla="*/ 152 h 871"/>
                <a:gd name="T2" fmla="*/ 2034 w 2836"/>
                <a:gd name="T3" fmla="*/ 235 h 871"/>
                <a:gd name="T4" fmla="*/ 2056 w 2836"/>
                <a:gd name="T5" fmla="*/ 720 h 871"/>
                <a:gd name="T6" fmla="*/ 2136 w 2836"/>
                <a:gd name="T7" fmla="*/ 760 h 871"/>
                <a:gd name="T8" fmla="*/ 2216 w 2836"/>
                <a:gd name="T9" fmla="*/ 720 h 871"/>
                <a:gd name="T10" fmla="*/ 2239 w 2836"/>
                <a:gd name="T11" fmla="*/ 235 h 871"/>
                <a:gd name="T12" fmla="*/ 2200 w 2836"/>
                <a:gd name="T13" fmla="*/ 152 h 871"/>
                <a:gd name="T14" fmla="*/ 1431 w 2836"/>
                <a:gd name="T15" fmla="*/ 128 h 871"/>
                <a:gd name="T16" fmla="*/ 1351 w 2836"/>
                <a:gd name="T17" fmla="*/ 168 h 871"/>
                <a:gd name="T18" fmla="*/ 1330 w 2836"/>
                <a:gd name="T19" fmla="*/ 654 h 871"/>
                <a:gd name="T20" fmla="*/ 1368 w 2836"/>
                <a:gd name="T21" fmla="*/ 737 h 871"/>
                <a:gd name="T22" fmla="*/ 1455 w 2836"/>
                <a:gd name="T23" fmla="*/ 757 h 871"/>
                <a:gd name="T24" fmla="*/ 1524 w 2836"/>
                <a:gd name="T25" fmla="*/ 701 h 871"/>
                <a:gd name="T26" fmla="*/ 1531 w 2836"/>
                <a:gd name="T27" fmla="*/ 210 h 871"/>
                <a:gd name="T28" fmla="*/ 1476 w 2836"/>
                <a:gd name="T29" fmla="*/ 139 h 871"/>
                <a:gd name="T30" fmla="*/ 703 w 2836"/>
                <a:gd name="T31" fmla="*/ 131 h 871"/>
                <a:gd name="T32" fmla="*/ 634 w 2836"/>
                <a:gd name="T33" fmla="*/ 188 h 871"/>
                <a:gd name="T34" fmla="*/ 627 w 2836"/>
                <a:gd name="T35" fmla="*/ 678 h 871"/>
                <a:gd name="T36" fmla="*/ 681 w 2836"/>
                <a:gd name="T37" fmla="*/ 749 h 871"/>
                <a:gd name="T38" fmla="*/ 770 w 2836"/>
                <a:gd name="T39" fmla="*/ 749 h 871"/>
                <a:gd name="T40" fmla="*/ 826 w 2836"/>
                <a:gd name="T41" fmla="*/ 678 h 871"/>
                <a:gd name="T42" fmla="*/ 818 w 2836"/>
                <a:gd name="T43" fmla="*/ 188 h 871"/>
                <a:gd name="T44" fmla="*/ 749 w 2836"/>
                <a:gd name="T45" fmla="*/ 131 h 871"/>
                <a:gd name="T46" fmla="*/ 800 w 2836"/>
                <a:gd name="T47" fmla="*/ 12 h 871"/>
                <a:gd name="T48" fmla="*/ 914 w 2836"/>
                <a:gd name="T49" fmla="*/ 97 h 871"/>
                <a:gd name="T50" fmla="*/ 959 w 2836"/>
                <a:gd name="T51" fmla="*/ 235 h 871"/>
                <a:gd name="T52" fmla="*/ 1201 w 2836"/>
                <a:gd name="T53" fmla="*/ 197 h 871"/>
                <a:gd name="T54" fmla="*/ 1266 w 2836"/>
                <a:gd name="T55" fmla="*/ 69 h 871"/>
                <a:gd name="T56" fmla="*/ 1393 w 2836"/>
                <a:gd name="T57" fmla="*/ 3 h 871"/>
                <a:gd name="T58" fmla="*/ 1538 w 2836"/>
                <a:gd name="T59" fmla="*/ 26 h 871"/>
                <a:gd name="T60" fmla="*/ 1638 w 2836"/>
                <a:gd name="T61" fmla="*/ 127 h 871"/>
                <a:gd name="T62" fmla="*/ 1664 w 2836"/>
                <a:gd name="T63" fmla="*/ 338 h 871"/>
                <a:gd name="T64" fmla="*/ 1915 w 2836"/>
                <a:gd name="T65" fmla="*/ 161 h 871"/>
                <a:gd name="T66" fmla="*/ 1999 w 2836"/>
                <a:gd name="T67" fmla="*/ 45 h 871"/>
                <a:gd name="T68" fmla="*/ 2136 w 2836"/>
                <a:gd name="T69" fmla="*/ 0 h 871"/>
                <a:gd name="T70" fmla="*/ 2274 w 2836"/>
                <a:gd name="T71" fmla="*/ 45 h 871"/>
                <a:gd name="T72" fmla="*/ 2358 w 2836"/>
                <a:gd name="T73" fmla="*/ 161 h 871"/>
                <a:gd name="T74" fmla="*/ 2465 w 2836"/>
                <a:gd name="T75" fmla="*/ 338 h 871"/>
                <a:gd name="T76" fmla="*/ 2639 w 2836"/>
                <a:gd name="T77" fmla="*/ 380 h 871"/>
                <a:gd name="T78" fmla="*/ 2769 w 2836"/>
                <a:gd name="T79" fmla="*/ 493 h 871"/>
                <a:gd name="T80" fmla="*/ 2833 w 2836"/>
                <a:gd name="T81" fmla="*/ 655 h 871"/>
                <a:gd name="T82" fmla="*/ 0 w 2836"/>
                <a:gd name="T83" fmla="*/ 701 h 871"/>
                <a:gd name="T84" fmla="*/ 44 w 2836"/>
                <a:gd name="T85" fmla="*/ 530 h 871"/>
                <a:gd name="T86" fmla="*/ 159 w 2836"/>
                <a:gd name="T87" fmla="*/ 403 h 871"/>
                <a:gd name="T88" fmla="*/ 325 w 2836"/>
                <a:gd name="T89" fmla="*/ 340 h 871"/>
                <a:gd name="T90" fmla="*/ 497 w 2836"/>
                <a:gd name="T91" fmla="*/ 197 h 871"/>
                <a:gd name="T92" fmla="*/ 561 w 2836"/>
                <a:gd name="T93" fmla="*/ 69 h 871"/>
                <a:gd name="T94" fmla="*/ 688 w 2836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36" h="871"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6" y="168"/>
                  </a:lnTo>
                  <a:lnTo>
                    <a:pt x="2044" y="188"/>
                  </a:lnTo>
                  <a:lnTo>
                    <a:pt x="2037" y="210"/>
                  </a:lnTo>
                  <a:lnTo>
                    <a:pt x="2034" y="235"/>
                  </a:lnTo>
                  <a:lnTo>
                    <a:pt x="2034" y="654"/>
                  </a:lnTo>
                  <a:lnTo>
                    <a:pt x="2037" y="678"/>
                  </a:lnTo>
                  <a:lnTo>
                    <a:pt x="2044" y="701"/>
                  </a:lnTo>
                  <a:lnTo>
                    <a:pt x="2056" y="720"/>
                  </a:lnTo>
                  <a:lnTo>
                    <a:pt x="2073" y="737"/>
                  </a:lnTo>
                  <a:lnTo>
                    <a:pt x="2091" y="749"/>
                  </a:lnTo>
                  <a:lnTo>
                    <a:pt x="2113" y="757"/>
                  </a:lnTo>
                  <a:lnTo>
                    <a:pt x="2136" y="760"/>
                  </a:lnTo>
                  <a:lnTo>
                    <a:pt x="2160" y="757"/>
                  </a:lnTo>
                  <a:lnTo>
                    <a:pt x="2181" y="749"/>
                  </a:lnTo>
                  <a:lnTo>
                    <a:pt x="2200" y="737"/>
                  </a:lnTo>
                  <a:lnTo>
                    <a:pt x="2216" y="720"/>
                  </a:lnTo>
                  <a:lnTo>
                    <a:pt x="2228" y="701"/>
                  </a:lnTo>
                  <a:lnTo>
                    <a:pt x="2236" y="678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1431" y="128"/>
                  </a:moveTo>
                  <a:lnTo>
                    <a:pt x="1408" y="131"/>
                  </a:lnTo>
                  <a:lnTo>
                    <a:pt x="1386" y="139"/>
                  </a:lnTo>
                  <a:lnTo>
                    <a:pt x="1368" y="152"/>
                  </a:lnTo>
                  <a:lnTo>
                    <a:pt x="1351" y="168"/>
                  </a:lnTo>
                  <a:lnTo>
                    <a:pt x="1340" y="188"/>
                  </a:lnTo>
                  <a:lnTo>
                    <a:pt x="1332" y="210"/>
                  </a:lnTo>
                  <a:lnTo>
                    <a:pt x="1330" y="235"/>
                  </a:lnTo>
                  <a:lnTo>
                    <a:pt x="1330" y="654"/>
                  </a:lnTo>
                  <a:lnTo>
                    <a:pt x="1332" y="678"/>
                  </a:lnTo>
                  <a:lnTo>
                    <a:pt x="1340" y="701"/>
                  </a:lnTo>
                  <a:lnTo>
                    <a:pt x="1351" y="720"/>
                  </a:lnTo>
                  <a:lnTo>
                    <a:pt x="1368" y="737"/>
                  </a:lnTo>
                  <a:lnTo>
                    <a:pt x="1386" y="749"/>
                  </a:lnTo>
                  <a:lnTo>
                    <a:pt x="1408" y="757"/>
                  </a:lnTo>
                  <a:lnTo>
                    <a:pt x="1431" y="760"/>
                  </a:lnTo>
                  <a:lnTo>
                    <a:pt x="1455" y="757"/>
                  </a:lnTo>
                  <a:lnTo>
                    <a:pt x="1476" y="749"/>
                  </a:lnTo>
                  <a:lnTo>
                    <a:pt x="1495" y="737"/>
                  </a:lnTo>
                  <a:lnTo>
                    <a:pt x="1511" y="720"/>
                  </a:lnTo>
                  <a:lnTo>
                    <a:pt x="1524" y="701"/>
                  </a:lnTo>
                  <a:lnTo>
                    <a:pt x="1531" y="678"/>
                  </a:lnTo>
                  <a:lnTo>
                    <a:pt x="1534" y="654"/>
                  </a:lnTo>
                  <a:lnTo>
                    <a:pt x="1534" y="235"/>
                  </a:lnTo>
                  <a:lnTo>
                    <a:pt x="1531" y="210"/>
                  </a:lnTo>
                  <a:lnTo>
                    <a:pt x="1524" y="188"/>
                  </a:lnTo>
                  <a:lnTo>
                    <a:pt x="1511" y="168"/>
                  </a:lnTo>
                  <a:lnTo>
                    <a:pt x="1495" y="152"/>
                  </a:lnTo>
                  <a:lnTo>
                    <a:pt x="1476" y="139"/>
                  </a:lnTo>
                  <a:lnTo>
                    <a:pt x="1455" y="131"/>
                  </a:lnTo>
                  <a:lnTo>
                    <a:pt x="1431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7" y="678"/>
                  </a:lnTo>
                  <a:lnTo>
                    <a:pt x="634" y="701"/>
                  </a:lnTo>
                  <a:lnTo>
                    <a:pt x="646" y="720"/>
                  </a:lnTo>
                  <a:lnTo>
                    <a:pt x="663" y="737"/>
                  </a:lnTo>
                  <a:lnTo>
                    <a:pt x="681" y="749"/>
                  </a:lnTo>
                  <a:lnTo>
                    <a:pt x="703" y="757"/>
                  </a:lnTo>
                  <a:lnTo>
                    <a:pt x="726" y="760"/>
                  </a:lnTo>
                  <a:lnTo>
                    <a:pt x="749" y="757"/>
                  </a:lnTo>
                  <a:lnTo>
                    <a:pt x="770" y="749"/>
                  </a:lnTo>
                  <a:lnTo>
                    <a:pt x="790" y="737"/>
                  </a:lnTo>
                  <a:lnTo>
                    <a:pt x="806" y="720"/>
                  </a:lnTo>
                  <a:lnTo>
                    <a:pt x="818" y="701"/>
                  </a:lnTo>
                  <a:lnTo>
                    <a:pt x="826" y="678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198" y="338"/>
                  </a:lnTo>
                  <a:lnTo>
                    <a:pt x="1198" y="235"/>
                  </a:lnTo>
                  <a:lnTo>
                    <a:pt x="1201" y="197"/>
                  </a:lnTo>
                  <a:lnTo>
                    <a:pt x="1210" y="161"/>
                  </a:lnTo>
                  <a:lnTo>
                    <a:pt x="1224" y="127"/>
                  </a:lnTo>
                  <a:lnTo>
                    <a:pt x="1243" y="97"/>
                  </a:lnTo>
                  <a:lnTo>
                    <a:pt x="1266" y="69"/>
                  </a:lnTo>
                  <a:lnTo>
                    <a:pt x="1294" y="45"/>
                  </a:lnTo>
                  <a:lnTo>
                    <a:pt x="1324" y="26"/>
                  </a:lnTo>
                  <a:lnTo>
                    <a:pt x="1358" y="12"/>
                  </a:lnTo>
                  <a:lnTo>
                    <a:pt x="1393" y="3"/>
                  </a:lnTo>
                  <a:lnTo>
                    <a:pt x="1431" y="0"/>
                  </a:lnTo>
                  <a:lnTo>
                    <a:pt x="1469" y="3"/>
                  </a:lnTo>
                  <a:lnTo>
                    <a:pt x="1505" y="12"/>
                  </a:lnTo>
                  <a:lnTo>
                    <a:pt x="1538" y="26"/>
                  </a:lnTo>
                  <a:lnTo>
                    <a:pt x="1569" y="45"/>
                  </a:lnTo>
                  <a:lnTo>
                    <a:pt x="1596" y="69"/>
                  </a:lnTo>
                  <a:lnTo>
                    <a:pt x="1619" y="97"/>
                  </a:lnTo>
                  <a:lnTo>
                    <a:pt x="1638" y="127"/>
                  </a:lnTo>
                  <a:lnTo>
                    <a:pt x="1653" y="161"/>
                  </a:lnTo>
                  <a:lnTo>
                    <a:pt x="1661" y="197"/>
                  </a:lnTo>
                  <a:lnTo>
                    <a:pt x="1664" y="235"/>
                  </a:lnTo>
                  <a:lnTo>
                    <a:pt x="1664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0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5"/>
                  </a:lnTo>
                  <a:lnTo>
                    <a:pt x="2836" y="701"/>
                  </a:lnTo>
                  <a:lnTo>
                    <a:pt x="2836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0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4446833" y="2725802"/>
            <a:ext cx="482600" cy="477837"/>
            <a:chOff x="4418013" y="2725738"/>
            <a:chExt cx="482600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3" name="Freeform 208"/>
            <p:cNvSpPr>
              <a:spLocks noEditPoints="1"/>
            </p:cNvSpPr>
            <p:nvPr/>
          </p:nvSpPr>
          <p:spPr bwMode="auto">
            <a:xfrm>
              <a:off x="4418013" y="2725738"/>
              <a:ext cx="482600" cy="477837"/>
            </a:xfrm>
            <a:custGeom>
              <a:avLst/>
              <a:gdLst>
                <a:gd name="T0" fmla="*/ 170 w 3348"/>
                <a:gd name="T1" fmla="*/ 3077 h 3316"/>
                <a:gd name="T2" fmla="*/ 240 w 3348"/>
                <a:gd name="T3" fmla="*/ 3147 h 3316"/>
                <a:gd name="T4" fmla="*/ 2693 w 3348"/>
                <a:gd name="T5" fmla="*/ 3125 h 3316"/>
                <a:gd name="T6" fmla="*/ 2722 w 3348"/>
                <a:gd name="T7" fmla="*/ 2771 h 3316"/>
                <a:gd name="T8" fmla="*/ 2832 w 3348"/>
                <a:gd name="T9" fmla="*/ 2679 h 3316"/>
                <a:gd name="T10" fmla="*/ 3189 w 3348"/>
                <a:gd name="T11" fmla="*/ 2634 h 3316"/>
                <a:gd name="T12" fmla="*/ 2582 w 3348"/>
                <a:gd name="T13" fmla="*/ 217 h 3316"/>
                <a:gd name="T14" fmla="*/ 2483 w 3348"/>
                <a:gd name="T15" fmla="*/ 283 h 3316"/>
                <a:gd name="T16" fmla="*/ 2459 w 3348"/>
                <a:gd name="T17" fmla="*/ 401 h 3316"/>
                <a:gd name="T18" fmla="*/ 2525 w 3348"/>
                <a:gd name="T19" fmla="*/ 499 h 3316"/>
                <a:gd name="T20" fmla="*/ 2645 w 3348"/>
                <a:gd name="T21" fmla="*/ 523 h 3316"/>
                <a:gd name="T22" fmla="*/ 2744 w 3348"/>
                <a:gd name="T23" fmla="*/ 457 h 3316"/>
                <a:gd name="T24" fmla="*/ 2767 w 3348"/>
                <a:gd name="T25" fmla="*/ 339 h 3316"/>
                <a:gd name="T26" fmla="*/ 2702 w 3348"/>
                <a:gd name="T27" fmla="*/ 241 h 3316"/>
                <a:gd name="T28" fmla="*/ 2144 w 3348"/>
                <a:gd name="T29" fmla="*/ 214 h 3316"/>
                <a:gd name="T30" fmla="*/ 2033 w 3348"/>
                <a:gd name="T31" fmla="*/ 260 h 3316"/>
                <a:gd name="T32" fmla="*/ 1986 w 3348"/>
                <a:gd name="T33" fmla="*/ 370 h 3316"/>
                <a:gd name="T34" fmla="*/ 2033 w 3348"/>
                <a:gd name="T35" fmla="*/ 480 h 3316"/>
                <a:gd name="T36" fmla="*/ 2144 w 3348"/>
                <a:gd name="T37" fmla="*/ 526 h 3316"/>
                <a:gd name="T38" fmla="*/ 2255 w 3348"/>
                <a:gd name="T39" fmla="*/ 480 h 3316"/>
                <a:gd name="T40" fmla="*/ 2301 w 3348"/>
                <a:gd name="T41" fmla="*/ 370 h 3316"/>
                <a:gd name="T42" fmla="*/ 2255 w 3348"/>
                <a:gd name="T43" fmla="*/ 260 h 3316"/>
                <a:gd name="T44" fmla="*/ 2144 w 3348"/>
                <a:gd name="T45" fmla="*/ 214 h 3316"/>
                <a:gd name="T46" fmla="*/ 1586 w 3348"/>
                <a:gd name="T47" fmla="*/ 241 h 3316"/>
                <a:gd name="T48" fmla="*/ 1521 w 3348"/>
                <a:gd name="T49" fmla="*/ 339 h 3316"/>
                <a:gd name="T50" fmla="*/ 1544 w 3348"/>
                <a:gd name="T51" fmla="*/ 457 h 3316"/>
                <a:gd name="T52" fmla="*/ 1643 w 3348"/>
                <a:gd name="T53" fmla="*/ 523 h 3316"/>
                <a:gd name="T54" fmla="*/ 1762 w 3348"/>
                <a:gd name="T55" fmla="*/ 499 h 3316"/>
                <a:gd name="T56" fmla="*/ 1829 w 3348"/>
                <a:gd name="T57" fmla="*/ 401 h 3316"/>
                <a:gd name="T58" fmla="*/ 1805 w 3348"/>
                <a:gd name="T59" fmla="*/ 283 h 3316"/>
                <a:gd name="T60" fmla="*/ 1706 w 3348"/>
                <a:gd name="T61" fmla="*/ 217 h 3316"/>
                <a:gd name="T62" fmla="*/ 1144 w 3348"/>
                <a:gd name="T63" fmla="*/ 227 h 3316"/>
                <a:gd name="T64" fmla="*/ 1060 w 3348"/>
                <a:gd name="T65" fmla="*/ 310 h 3316"/>
                <a:gd name="T66" fmla="*/ 1060 w 3348"/>
                <a:gd name="T67" fmla="*/ 430 h 3316"/>
                <a:gd name="T68" fmla="*/ 1144 w 3348"/>
                <a:gd name="T69" fmla="*/ 513 h 3316"/>
                <a:gd name="T70" fmla="*/ 1265 w 3348"/>
                <a:gd name="T71" fmla="*/ 513 h 3316"/>
                <a:gd name="T72" fmla="*/ 1350 w 3348"/>
                <a:gd name="T73" fmla="*/ 430 h 3316"/>
                <a:gd name="T74" fmla="*/ 1350 w 3348"/>
                <a:gd name="T75" fmla="*/ 310 h 3316"/>
                <a:gd name="T76" fmla="*/ 1265 w 3348"/>
                <a:gd name="T77" fmla="*/ 227 h 3316"/>
                <a:gd name="T78" fmla="*/ 703 w 3348"/>
                <a:gd name="T79" fmla="*/ 217 h 3316"/>
                <a:gd name="T80" fmla="*/ 605 w 3348"/>
                <a:gd name="T81" fmla="*/ 283 h 3316"/>
                <a:gd name="T82" fmla="*/ 582 w 3348"/>
                <a:gd name="T83" fmla="*/ 401 h 3316"/>
                <a:gd name="T84" fmla="*/ 648 w 3348"/>
                <a:gd name="T85" fmla="*/ 499 h 3316"/>
                <a:gd name="T86" fmla="*/ 767 w 3348"/>
                <a:gd name="T87" fmla="*/ 523 h 3316"/>
                <a:gd name="T88" fmla="*/ 866 w 3348"/>
                <a:gd name="T89" fmla="*/ 457 h 3316"/>
                <a:gd name="T90" fmla="*/ 889 w 3348"/>
                <a:gd name="T91" fmla="*/ 339 h 3316"/>
                <a:gd name="T92" fmla="*/ 823 w 3348"/>
                <a:gd name="T93" fmla="*/ 241 h 3316"/>
                <a:gd name="T94" fmla="*/ 292 w 3348"/>
                <a:gd name="T95" fmla="*/ 0 h 3316"/>
                <a:gd name="T96" fmla="*/ 3180 w 3348"/>
                <a:gd name="T97" fmla="*/ 26 h 3316"/>
                <a:gd name="T98" fmla="*/ 3302 w 3348"/>
                <a:gd name="T99" fmla="*/ 131 h 3316"/>
                <a:gd name="T100" fmla="*/ 3348 w 3348"/>
                <a:gd name="T101" fmla="*/ 289 h 3316"/>
                <a:gd name="T102" fmla="*/ 249 w 3348"/>
                <a:gd name="T103" fmla="*/ 3312 h 3316"/>
                <a:gd name="T104" fmla="*/ 101 w 3348"/>
                <a:gd name="T105" fmla="*/ 3245 h 3316"/>
                <a:gd name="T106" fmla="*/ 12 w 3348"/>
                <a:gd name="T107" fmla="*/ 3110 h 3316"/>
                <a:gd name="T108" fmla="*/ 3 w 3348"/>
                <a:gd name="T109" fmla="*/ 246 h 3316"/>
                <a:gd name="T110" fmla="*/ 72 w 3348"/>
                <a:gd name="T111" fmla="*/ 99 h 3316"/>
                <a:gd name="T112" fmla="*/ 208 w 3348"/>
                <a:gd name="T113" fmla="*/ 11 h 3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8" h="3316">
                  <a:moveTo>
                    <a:pt x="160" y="710"/>
                  </a:moveTo>
                  <a:lnTo>
                    <a:pt x="160" y="3026"/>
                  </a:lnTo>
                  <a:lnTo>
                    <a:pt x="162" y="3052"/>
                  </a:lnTo>
                  <a:lnTo>
                    <a:pt x="170" y="3077"/>
                  </a:lnTo>
                  <a:lnTo>
                    <a:pt x="183" y="3099"/>
                  </a:lnTo>
                  <a:lnTo>
                    <a:pt x="199" y="3119"/>
                  </a:lnTo>
                  <a:lnTo>
                    <a:pt x="218" y="3135"/>
                  </a:lnTo>
                  <a:lnTo>
                    <a:pt x="240" y="3147"/>
                  </a:lnTo>
                  <a:lnTo>
                    <a:pt x="265" y="3155"/>
                  </a:lnTo>
                  <a:lnTo>
                    <a:pt x="292" y="3157"/>
                  </a:lnTo>
                  <a:lnTo>
                    <a:pt x="2660" y="3157"/>
                  </a:lnTo>
                  <a:lnTo>
                    <a:pt x="2693" y="3125"/>
                  </a:lnTo>
                  <a:lnTo>
                    <a:pt x="2693" y="2876"/>
                  </a:lnTo>
                  <a:lnTo>
                    <a:pt x="2696" y="2839"/>
                  </a:lnTo>
                  <a:lnTo>
                    <a:pt x="2706" y="2803"/>
                  </a:lnTo>
                  <a:lnTo>
                    <a:pt x="2722" y="2771"/>
                  </a:lnTo>
                  <a:lnTo>
                    <a:pt x="2743" y="2742"/>
                  </a:lnTo>
                  <a:lnTo>
                    <a:pt x="2769" y="2716"/>
                  </a:lnTo>
                  <a:lnTo>
                    <a:pt x="2798" y="2695"/>
                  </a:lnTo>
                  <a:lnTo>
                    <a:pt x="2832" y="2679"/>
                  </a:lnTo>
                  <a:lnTo>
                    <a:pt x="2868" y="2670"/>
                  </a:lnTo>
                  <a:lnTo>
                    <a:pt x="2906" y="2666"/>
                  </a:lnTo>
                  <a:lnTo>
                    <a:pt x="3156" y="2666"/>
                  </a:lnTo>
                  <a:lnTo>
                    <a:pt x="3189" y="2634"/>
                  </a:lnTo>
                  <a:lnTo>
                    <a:pt x="3189" y="710"/>
                  </a:lnTo>
                  <a:lnTo>
                    <a:pt x="160" y="710"/>
                  </a:lnTo>
                  <a:close/>
                  <a:moveTo>
                    <a:pt x="2614" y="214"/>
                  </a:moveTo>
                  <a:lnTo>
                    <a:pt x="2582" y="217"/>
                  </a:lnTo>
                  <a:lnTo>
                    <a:pt x="2553" y="227"/>
                  </a:lnTo>
                  <a:lnTo>
                    <a:pt x="2525" y="241"/>
                  </a:lnTo>
                  <a:lnTo>
                    <a:pt x="2503" y="260"/>
                  </a:lnTo>
                  <a:lnTo>
                    <a:pt x="2483" y="283"/>
                  </a:lnTo>
                  <a:lnTo>
                    <a:pt x="2469" y="310"/>
                  </a:lnTo>
                  <a:lnTo>
                    <a:pt x="2459" y="339"/>
                  </a:lnTo>
                  <a:lnTo>
                    <a:pt x="2456" y="370"/>
                  </a:lnTo>
                  <a:lnTo>
                    <a:pt x="2459" y="401"/>
                  </a:lnTo>
                  <a:lnTo>
                    <a:pt x="2469" y="430"/>
                  </a:lnTo>
                  <a:lnTo>
                    <a:pt x="2483" y="457"/>
                  </a:lnTo>
                  <a:lnTo>
                    <a:pt x="2503" y="480"/>
                  </a:lnTo>
                  <a:lnTo>
                    <a:pt x="2525" y="499"/>
                  </a:lnTo>
                  <a:lnTo>
                    <a:pt x="2553" y="513"/>
                  </a:lnTo>
                  <a:lnTo>
                    <a:pt x="2582" y="523"/>
                  </a:lnTo>
                  <a:lnTo>
                    <a:pt x="2614" y="526"/>
                  </a:lnTo>
                  <a:lnTo>
                    <a:pt x="2645" y="523"/>
                  </a:lnTo>
                  <a:lnTo>
                    <a:pt x="2674" y="513"/>
                  </a:lnTo>
                  <a:lnTo>
                    <a:pt x="2702" y="499"/>
                  </a:lnTo>
                  <a:lnTo>
                    <a:pt x="2724" y="480"/>
                  </a:lnTo>
                  <a:lnTo>
                    <a:pt x="2744" y="457"/>
                  </a:lnTo>
                  <a:lnTo>
                    <a:pt x="2758" y="430"/>
                  </a:lnTo>
                  <a:lnTo>
                    <a:pt x="2767" y="401"/>
                  </a:lnTo>
                  <a:lnTo>
                    <a:pt x="2770" y="370"/>
                  </a:lnTo>
                  <a:lnTo>
                    <a:pt x="2767" y="339"/>
                  </a:lnTo>
                  <a:lnTo>
                    <a:pt x="2758" y="310"/>
                  </a:lnTo>
                  <a:lnTo>
                    <a:pt x="2744" y="283"/>
                  </a:lnTo>
                  <a:lnTo>
                    <a:pt x="2724" y="260"/>
                  </a:lnTo>
                  <a:lnTo>
                    <a:pt x="2702" y="241"/>
                  </a:lnTo>
                  <a:lnTo>
                    <a:pt x="2674" y="227"/>
                  </a:lnTo>
                  <a:lnTo>
                    <a:pt x="2645" y="217"/>
                  </a:lnTo>
                  <a:lnTo>
                    <a:pt x="2614" y="214"/>
                  </a:lnTo>
                  <a:close/>
                  <a:moveTo>
                    <a:pt x="2144" y="214"/>
                  </a:moveTo>
                  <a:lnTo>
                    <a:pt x="2112" y="217"/>
                  </a:lnTo>
                  <a:lnTo>
                    <a:pt x="2083" y="227"/>
                  </a:lnTo>
                  <a:lnTo>
                    <a:pt x="2056" y="241"/>
                  </a:lnTo>
                  <a:lnTo>
                    <a:pt x="2033" y="260"/>
                  </a:lnTo>
                  <a:lnTo>
                    <a:pt x="2013" y="283"/>
                  </a:lnTo>
                  <a:lnTo>
                    <a:pt x="1999" y="310"/>
                  </a:lnTo>
                  <a:lnTo>
                    <a:pt x="1989" y="339"/>
                  </a:lnTo>
                  <a:lnTo>
                    <a:pt x="1986" y="370"/>
                  </a:lnTo>
                  <a:lnTo>
                    <a:pt x="1989" y="401"/>
                  </a:lnTo>
                  <a:lnTo>
                    <a:pt x="1999" y="430"/>
                  </a:lnTo>
                  <a:lnTo>
                    <a:pt x="2013" y="457"/>
                  </a:lnTo>
                  <a:lnTo>
                    <a:pt x="2033" y="480"/>
                  </a:lnTo>
                  <a:lnTo>
                    <a:pt x="2056" y="499"/>
                  </a:lnTo>
                  <a:lnTo>
                    <a:pt x="2083" y="513"/>
                  </a:lnTo>
                  <a:lnTo>
                    <a:pt x="2112" y="523"/>
                  </a:lnTo>
                  <a:lnTo>
                    <a:pt x="2144" y="526"/>
                  </a:lnTo>
                  <a:lnTo>
                    <a:pt x="2175" y="523"/>
                  </a:lnTo>
                  <a:lnTo>
                    <a:pt x="2205" y="513"/>
                  </a:lnTo>
                  <a:lnTo>
                    <a:pt x="2232" y="499"/>
                  </a:lnTo>
                  <a:lnTo>
                    <a:pt x="2255" y="480"/>
                  </a:lnTo>
                  <a:lnTo>
                    <a:pt x="2274" y="457"/>
                  </a:lnTo>
                  <a:lnTo>
                    <a:pt x="2288" y="430"/>
                  </a:lnTo>
                  <a:lnTo>
                    <a:pt x="2298" y="401"/>
                  </a:lnTo>
                  <a:lnTo>
                    <a:pt x="2301" y="370"/>
                  </a:lnTo>
                  <a:lnTo>
                    <a:pt x="2298" y="339"/>
                  </a:lnTo>
                  <a:lnTo>
                    <a:pt x="2288" y="310"/>
                  </a:lnTo>
                  <a:lnTo>
                    <a:pt x="2274" y="283"/>
                  </a:lnTo>
                  <a:lnTo>
                    <a:pt x="2255" y="260"/>
                  </a:lnTo>
                  <a:lnTo>
                    <a:pt x="2232" y="241"/>
                  </a:lnTo>
                  <a:lnTo>
                    <a:pt x="2205" y="227"/>
                  </a:lnTo>
                  <a:lnTo>
                    <a:pt x="2175" y="217"/>
                  </a:lnTo>
                  <a:lnTo>
                    <a:pt x="2144" y="214"/>
                  </a:lnTo>
                  <a:close/>
                  <a:moveTo>
                    <a:pt x="1674" y="214"/>
                  </a:moveTo>
                  <a:lnTo>
                    <a:pt x="1643" y="217"/>
                  </a:lnTo>
                  <a:lnTo>
                    <a:pt x="1613" y="227"/>
                  </a:lnTo>
                  <a:lnTo>
                    <a:pt x="1586" y="241"/>
                  </a:lnTo>
                  <a:lnTo>
                    <a:pt x="1563" y="260"/>
                  </a:lnTo>
                  <a:lnTo>
                    <a:pt x="1544" y="283"/>
                  </a:lnTo>
                  <a:lnTo>
                    <a:pt x="1530" y="310"/>
                  </a:lnTo>
                  <a:lnTo>
                    <a:pt x="1521" y="339"/>
                  </a:lnTo>
                  <a:lnTo>
                    <a:pt x="1518" y="370"/>
                  </a:lnTo>
                  <a:lnTo>
                    <a:pt x="1521" y="401"/>
                  </a:lnTo>
                  <a:lnTo>
                    <a:pt x="1530" y="430"/>
                  </a:lnTo>
                  <a:lnTo>
                    <a:pt x="1544" y="457"/>
                  </a:lnTo>
                  <a:lnTo>
                    <a:pt x="1563" y="480"/>
                  </a:lnTo>
                  <a:lnTo>
                    <a:pt x="1586" y="499"/>
                  </a:lnTo>
                  <a:lnTo>
                    <a:pt x="1613" y="513"/>
                  </a:lnTo>
                  <a:lnTo>
                    <a:pt x="1643" y="523"/>
                  </a:lnTo>
                  <a:lnTo>
                    <a:pt x="1674" y="526"/>
                  </a:lnTo>
                  <a:lnTo>
                    <a:pt x="1706" y="523"/>
                  </a:lnTo>
                  <a:lnTo>
                    <a:pt x="1735" y="513"/>
                  </a:lnTo>
                  <a:lnTo>
                    <a:pt x="1762" y="499"/>
                  </a:lnTo>
                  <a:lnTo>
                    <a:pt x="1785" y="480"/>
                  </a:lnTo>
                  <a:lnTo>
                    <a:pt x="1805" y="457"/>
                  </a:lnTo>
                  <a:lnTo>
                    <a:pt x="1819" y="430"/>
                  </a:lnTo>
                  <a:lnTo>
                    <a:pt x="1829" y="401"/>
                  </a:lnTo>
                  <a:lnTo>
                    <a:pt x="1831" y="370"/>
                  </a:lnTo>
                  <a:lnTo>
                    <a:pt x="1829" y="339"/>
                  </a:lnTo>
                  <a:lnTo>
                    <a:pt x="1819" y="310"/>
                  </a:lnTo>
                  <a:lnTo>
                    <a:pt x="1805" y="283"/>
                  </a:lnTo>
                  <a:lnTo>
                    <a:pt x="1785" y="260"/>
                  </a:lnTo>
                  <a:lnTo>
                    <a:pt x="1762" y="241"/>
                  </a:lnTo>
                  <a:lnTo>
                    <a:pt x="1735" y="227"/>
                  </a:lnTo>
                  <a:lnTo>
                    <a:pt x="1706" y="217"/>
                  </a:lnTo>
                  <a:lnTo>
                    <a:pt x="1674" y="214"/>
                  </a:lnTo>
                  <a:close/>
                  <a:moveTo>
                    <a:pt x="1205" y="214"/>
                  </a:moveTo>
                  <a:lnTo>
                    <a:pt x="1173" y="217"/>
                  </a:lnTo>
                  <a:lnTo>
                    <a:pt x="1144" y="227"/>
                  </a:lnTo>
                  <a:lnTo>
                    <a:pt x="1116" y="241"/>
                  </a:lnTo>
                  <a:lnTo>
                    <a:pt x="1094" y="260"/>
                  </a:lnTo>
                  <a:lnTo>
                    <a:pt x="1074" y="283"/>
                  </a:lnTo>
                  <a:lnTo>
                    <a:pt x="1060" y="310"/>
                  </a:lnTo>
                  <a:lnTo>
                    <a:pt x="1051" y="339"/>
                  </a:lnTo>
                  <a:lnTo>
                    <a:pt x="1048" y="370"/>
                  </a:lnTo>
                  <a:lnTo>
                    <a:pt x="1051" y="401"/>
                  </a:lnTo>
                  <a:lnTo>
                    <a:pt x="1060" y="430"/>
                  </a:lnTo>
                  <a:lnTo>
                    <a:pt x="1074" y="457"/>
                  </a:lnTo>
                  <a:lnTo>
                    <a:pt x="1094" y="480"/>
                  </a:lnTo>
                  <a:lnTo>
                    <a:pt x="1116" y="499"/>
                  </a:lnTo>
                  <a:lnTo>
                    <a:pt x="1144" y="513"/>
                  </a:lnTo>
                  <a:lnTo>
                    <a:pt x="1173" y="523"/>
                  </a:lnTo>
                  <a:lnTo>
                    <a:pt x="1205" y="526"/>
                  </a:lnTo>
                  <a:lnTo>
                    <a:pt x="1236" y="523"/>
                  </a:lnTo>
                  <a:lnTo>
                    <a:pt x="1265" y="513"/>
                  </a:lnTo>
                  <a:lnTo>
                    <a:pt x="1293" y="499"/>
                  </a:lnTo>
                  <a:lnTo>
                    <a:pt x="1315" y="480"/>
                  </a:lnTo>
                  <a:lnTo>
                    <a:pt x="1335" y="457"/>
                  </a:lnTo>
                  <a:lnTo>
                    <a:pt x="1350" y="430"/>
                  </a:lnTo>
                  <a:lnTo>
                    <a:pt x="1359" y="401"/>
                  </a:lnTo>
                  <a:lnTo>
                    <a:pt x="1362" y="370"/>
                  </a:lnTo>
                  <a:lnTo>
                    <a:pt x="1359" y="339"/>
                  </a:lnTo>
                  <a:lnTo>
                    <a:pt x="1350" y="310"/>
                  </a:lnTo>
                  <a:lnTo>
                    <a:pt x="1335" y="283"/>
                  </a:lnTo>
                  <a:lnTo>
                    <a:pt x="1315" y="260"/>
                  </a:lnTo>
                  <a:lnTo>
                    <a:pt x="1293" y="241"/>
                  </a:lnTo>
                  <a:lnTo>
                    <a:pt x="1265" y="227"/>
                  </a:lnTo>
                  <a:lnTo>
                    <a:pt x="1236" y="217"/>
                  </a:lnTo>
                  <a:lnTo>
                    <a:pt x="1205" y="214"/>
                  </a:lnTo>
                  <a:close/>
                  <a:moveTo>
                    <a:pt x="736" y="214"/>
                  </a:moveTo>
                  <a:lnTo>
                    <a:pt x="703" y="217"/>
                  </a:lnTo>
                  <a:lnTo>
                    <a:pt x="674" y="227"/>
                  </a:lnTo>
                  <a:lnTo>
                    <a:pt x="648" y="241"/>
                  </a:lnTo>
                  <a:lnTo>
                    <a:pt x="624" y="260"/>
                  </a:lnTo>
                  <a:lnTo>
                    <a:pt x="605" y="283"/>
                  </a:lnTo>
                  <a:lnTo>
                    <a:pt x="590" y="310"/>
                  </a:lnTo>
                  <a:lnTo>
                    <a:pt x="582" y="339"/>
                  </a:lnTo>
                  <a:lnTo>
                    <a:pt x="578" y="370"/>
                  </a:lnTo>
                  <a:lnTo>
                    <a:pt x="582" y="401"/>
                  </a:lnTo>
                  <a:lnTo>
                    <a:pt x="590" y="430"/>
                  </a:lnTo>
                  <a:lnTo>
                    <a:pt x="605" y="457"/>
                  </a:lnTo>
                  <a:lnTo>
                    <a:pt x="624" y="480"/>
                  </a:lnTo>
                  <a:lnTo>
                    <a:pt x="648" y="499"/>
                  </a:lnTo>
                  <a:lnTo>
                    <a:pt x="674" y="513"/>
                  </a:lnTo>
                  <a:lnTo>
                    <a:pt x="703" y="523"/>
                  </a:lnTo>
                  <a:lnTo>
                    <a:pt x="736" y="526"/>
                  </a:lnTo>
                  <a:lnTo>
                    <a:pt x="767" y="523"/>
                  </a:lnTo>
                  <a:lnTo>
                    <a:pt x="797" y="513"/>
                  </a:lnTo>
                  <a:lnTo>
                    <a:pt x="823" y="499"/>
                  </a:lnTo>
                  <a:lnTo>
                    <a:pt x="847" y="480"/>
                  </a:lnTo>
                  <a:lnTo>
                    <a:pt x="866" y="457"/>
                  </a:lnTo>
                  <a:lnTo>
                    <a:pt x="881" y="430"/>
                  </a:lnTo>
                  <a:lnTo>
                    <a:pt x="889" y="401"/>
                  </a:lnTo>
                  <a:lnTo>
                    <a:pt x="892" y="370"/>
                  </a:lnTo>
                  <a:lnTo>
                    <a:pt x="889" y="339"/>
                  </a:lnTo>
                  <a:lnTo>
                    <a:pt x="881" y="310"/>
                  </a:lnTo>
                  <a:lnTo>
                    <a:pt x="866" y="283"/>
                  </a:lnTo>
                  <a:lnTo>
                    <a:pt x="847" y="260"/>
                  </a:lnTo>
                  <a:lnTo>
                    <a:pt x="823" y="241"/>
                  </a:lnTo>
                  <a:lnTo>
                    <a:pt x="797" y="227"/>
                  </a:lnTo>
                  <a:lnTo>
                    <a:pt x="767" y="217"/>
                  </a:lnTo>
                  <a:lnTo>
                    <a:pt x="736" y="214"/>
                  </a:lnTo>
                  <a:close/>
                  <a:moveTo>
                    <a:pt x="292" y="0"/>
                  </a:moveTo>
                  <a:lnTo>
                    <a:pt x="3056" y="0"/>
                  </a:lnTo>
                  <a:lnTo>
                    <a:pt x="3099" y="3"/>
                  </a:lnTo>
                  <a:lnTo>
                    <a:pt x="3141" y="11"/>
                  </a:lnTo>
                  <a:lnTo>
                    <a:pt x="3180" y="26"/>
                  </a:lnTo>
                  <a:lnTo>
                    <a:pt x="3216" y="46"/>
                  </a:lnTo>
                  <a:lnTo>
                    <a:pt x="3248" y="71"/>
                  </a:lnTo>
                  <a:lnTo>
                    <a:pt x="3277" y="99"/>
                  </a:lnTo>
                  <a:lnTo>
                    <a:pt x="3302" y="131"/>
                  </a:lnTo>
                  <a:lnTo>
                    <a:pt x="3321" y="166"/>
                  </a:lnTo>
                  <a:lnTo>
                    <a:pt x="3336" y="205"/>
                  </a:lnTo>
                  <a:lnTo>
                    <a:pt x="3345" y="246"/>
                  </a:lnTo>
                  <a:lnTo>
                    <a:pt x="3348" y="289"/>
                  </a:lnTo>
                  <a:lnTo>
                    <a:pt x="3348" y="2699"/>
                  </a:lnTo>
                  <a:lnTo>
                    <a:pt x="2727" y="3316"/>
                  </a:lnTo>
                  <a:lnTo>
                    <a:pt x="292" y="3316"/>
                  </a:lnTo>
                  <a:lnTo>
                    <a:pt x="249" y="3312"/>
                  </a:lnTo>
                  <a:lnTo>
                    <a:pt x="208" y="3303"/>
                  </a:lnTo>
                  <a:lnTo>
                    <a:pt x="170" y="3289"/>
                  </a:lnTo>
                  <a:lnTo>
                    <a:pt x="134" y="3268"/>
                  </a:lnTo>
                  <a:lnTo>
                    <a:pt x="101" y="3245"/>
                  </a:lnTo>
                  <a:lnTo>
                    <a:pt x="72" y="3216"/>
                  </a:lnTo>
                  <a:lnTo>
                    <a:pt x="47" y="3183"/>
                  </a:lnTo>
                  <a:lnTo>
                    <a:pt x="27" y="3148"/>
                  </a:lnTo>
                  <a:lnTo>
                    <a:pt x="12" y="3110"/>
                  </a:lnTo>
                  <a:lnTo>
                    <a:pt x="3" y="3069"/>
                  </a:lnTo>
                  <a:lnTo>
                    <a:pt x="0" y="3026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2" y="205"/>
                  </a:lnTo>
                  <a:lnTo>
                    <a:pt x="27" y="166"/>
                  </a:lnTo>
                  <a:lnTo>
                    <a:pt x="47" y="131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4" y="46"/>
                  </a:lnTo>
                  <a:lnTo>
                    <a:pt x="170" y="26"/>
                  </a:lnTo>
                  <a:lnTo>
                    <a:pt x="208" y="11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09"/>
            <p:cNvSpPr>
              <a:spLocks/>
            </p:cNvSpPr>
            <p:nvPr/>
          </p:nvSpPr>
          <p:spPr bwMode="auto">
            <a:xfrm>
              <a:off x="4583113" y="2905125"/>
              <a:ext cx="157163" cy="192087"/>
            </a:xfrm>
            <a:custGeom>
              <a:avLst/>
              <a:gdLst>
                <a:gd name="T0" fmla="*/ 0 w 1085"/>
                <a:gd name="T1" fmla="*/ 0 h 1336"/>
                <a:gd name="T2" fmla="*/ 1085 w 1085"/>
                <a:gd name="T3" fmla="*/ 0 h 1336"/>
                <a:gd name="T4" fmla="*/ 1085 w 1085"/>
                <a:gd name="T5" fmla="*/ 300 h 1336"/>
                <a:gd name="T6" fmla="*/ 1034 w 1085"/>
                <a:gd name="T7" fmla="*/ 345 h 1336"/>
                <a:gd name="T8" fmla="*/ 984 w 1085"/>
                <a:gd name="T9" fmla="*/ 395 h 1336"/>
                <a:gd name="T10" fmla="*/ 937 w 1085"/>
                <a:gd name="T11" fmla="*/ 451 h 1336"/>
                <a:gd name="T12" fmla="*/ 892 w 1085"/>
                <a:gd name="T13" fmla="*/ 512 h 1336"/>
                <a:gd name="T14" fmla="*/ 851 w 1085"/>
                <a:gd name="T15" fmla="*/ 577 h 1336"/>
                <a:gd name="T16" fmla="*/ 812 w 1085"/>
                <a:gd name="T17" fmla="*/ 648 h 1336"/>
                <a:gd name="T18" fmla="*/ 776 w 1085"/>
                <a:gd name="T19" fmla="*/ 723 h 1336"/>
                <a:gd name="T20" fmla="*/ 744 w 1085"/>
                <a:gd name="T21" fmla="*/ 801 h 1336"/>
                <a:gd name="T22" fmla="*/ 716 w 1085"/>
                <a:gd name="T23" fmla="*/ 883 h 1336"/>
                <a:gd name="T24" fmla="*/ 692 w 1085"/>
                <a:gd name="T25" fmla="*/ 968 h 1336"/>
                <a:gd name="T26" fmla="*/ 672 w 1085"/>
                <a:gd name="T27" fmla="*/ 1057 h 1336"/>
                <a:gd name="T28" fmla="*/ 656 w 1085"/>
                <a:gd name="T29" fmla="*/ 1148 h 1336"/>
                <a:gd name="T30" fmla="*/ 647 w 1085"/>
                <a:gd name="T31" fmla="*/ 1242 h 1336"/>
                <a:gd name="T32" fmla="*/ 641 w 1085"/>
                <a:gd name="T33" fmla="*/ 1336 h 1336"/>
                <a:gd name="T34" fmla="*/ 227 w 1085"/>
                <a:gd name="T35" fmla="*/ 1336 h 1336"/>
                <a:gd name="T36" fmla="*/ 239 w 1085"/>
                <a:gd name="T37" fmla="*/ 1243 h 1336"/>
                <a:gd name="T38" fmla="*/ 254 w 1085"/>
                <a:gd name="T39" fmla="*/ 1152 h 1336"/>
                <a:gd name="T40" fmla="*/ 274 w 1085"/>
                <a:gd name="T41" fmla="*/ 1066 h 1336"/>
                <a:gd name="T42" fmla="*/ 298 w 1085"/>
                <a:gd name="T43" fmla="*/ 982 h 1336"/>
                <a:gd name="T44" fmla="*/ 325 w 1085"/>
                <a:gd name="T45" fmla="*/ 903 h 1336"/>
                <a:gd name="T46" fmla="*/ 355 w 1085"/>
                <a:gd name="T47" fmla="*/ 826 h 1336"/>
                <a:gd name="T48" fmla="*/ 389 w 1085"/>
                <a:gd name="T49" fmla="*/ 753 h 1336"/>
                <a:gd name="T50" fmla="*/ 425 w 1085"/>
                <a:gd name="T51" fmla="*/ 682 h 1336"/>
                <a:gd name="T52" fmla="*/ 465 w 1085"/>
                <a:gd name="T53" fmla="*/ 615 h 1336"/>
                <a:gd name="T54" fmla="*/ 506 w 1085"/>
                <a:gd name="T55" fmla="*/ 550 h 1336"/>
                <a:gd name="T56" fmla="*/ 550 w 1085"/>
                <a:gd name="T57" fmla="*/ 490 h 1336"/>
                <a:gd name="T58" fmla="*/ 595 w 1085"/>
                <a:gd name="T59" fmla="*/ 431 h 1336"/>
                <a:gd name="T60" fmla="*/ 643 w 1085"/>
                <a:gd name="T61" fmla="*/ 376 h 1336"/>
                <a:gd name="T62" fmla="*/ 692 w 1085"/>
                <a:gd name="T63" fmla="*/ 322 h 1336"/>
                <a:gd name="T64" fmla="*/ 0 w 1085"/>
                <a:gd name="T65" fmla="*/ 322 h 1336"/>
                <a:gd name="T66" fmla="*/ 0 w 1085"/>
                <a:gd name="T67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5" h="1336">
                  <a:moveTo>
                    <a:pt x="0" y="0"/>
                  </a:moveTo>
                  <a:lnTo>
                    <a:pt x="1085" y="0"/>
                  </a:lnTo>
                  <a:lnTo>
                    <a:pt x="1085" y="300"/>
                  </a:lnTo>
                  <a:lnTo>
                    <a:pt x="1034" y="345"/>
                  </a:lnTo>
                  <a:lnTo>
                    <a:pt x="984" y="395"/>
                  </a:lnTo>
                  <a:lnTo>
                    <a:pt x="937" y="451"/>
                  </a:lnTo>
                  <a:lnTo>
                    <a:pt x="892" y="512"/>
                  </a:lnTo>
                  <a:lnTo>
                    <a:pt x="851" y="577"/>
                  </a:lnTo>
                  <a:lnTo>
                    <a:pt x="812" y="648"/>
                  </a:lnTo>
                  <a:lnTo>
                    <a:pt x="776" y="723"/>
                  </a:lnTo>
                  <a:lnTo>
                    <a:pt x="744" y="801"/>
                  </a:lnTo>
                  <a:lnTo>
                    <a:pt x="716" y="883"/>
                  </a:lnTo>
                  <a:lnTo>
                    <a:pt x="692" y="968"/>
                  </a:lnTo>
                  <a:lnTo>
                    <a:pt x="672" y="1057"/>
                  </a:lnTo>
                  <a:lnTo>
                    <a:pt x="656" y="1148"/>
                  </a:lnTo>
                  <a:lnTo>
                    <a:pt x="647" y="1242"/>
                  </a:lnTo>
                  <a:lnTo>
                    <a:pt x="641" y="1336"/>
                  </a:lnTo>
                  <a:lnTo>
                    <a:pt x="227" y="1336"/>
                  </a:lnTo>
                  <a:lnTo>
                    <a:pt x="239" y="1243"/>
                  </a:lnTo>
                  <a:lnTo>
                    <a:pt x="254" y="1152"/>
                  </a:lnTo>
                  <a:lnTo>
                    <a:pt x="274" y="1066"/>
                  </a:lnTo>
                  <a:lnTo>
                    <a:pt x="298" y="982"/>
                  </a:lnTo>
                  <a:lnTo>
                    <a:pt x="325" y="903"/>
                  </a:lnTo>
                  <a:lnTo>
                    <a:pt x="355" y="826"/>
                  </a:lnTo>
                  <a:lnTo>
                    <a:pt x="389" y="753"/>
                  </a:lnTo>
                  <a:lnTo>
                    <a:pt x="425" y="682"/>
                  </a:lnTo>
                  <a:lnTo>
                    <a:pt x="465" y="615"/>
                  </a:lnTo>
                  <a:lnTo>
                    <a:pt x="506" y="550"/>
                  </a:lnTo>
                  <a:lnTo>
                    <a:pt x="550" y="490"/>
                  </a:lnTo>
                  <a:lnTo>
                    <a:pt x="595" y="431"/>
                  </a:lnTo>
                  <a:lnTo>
                    <a:pt x="643" y="376"/>
                  </a:lnTo>
                  <a:lnTo>
                    <a:pt x="692" y="322"/>
                  </a:lnTo>
                  <a:lnTo>
                    <a:pt x="0" y="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1" name="Group 820"/>
          <p:cNvGrpSpPr/>
          <p:nvPr/>
        </p:nvGrpSpPr>
        <p:grpSpPr>
          <a:xfrm>
            <a:off x="3502608" y="2691670"/>
            <a:ext cx="500062" cy="549276"/>
            <a:chOff x="3538538" y="2690813"/>
            <a:chExt cx="500062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9" name="Freeform 214"/>
            <p:cNvSpPr>
              <a:spLocks/>
            </p:cNvSpPr>
            <p:nvPr/>
          </p:nvSpPr>
          <p:spPr bwMode="auto">
            <a:xfrm>
              <a:off x="3538538" y="2873376"/>
              <a:ext cx="500062" cy="366713"/>
            </a:xfrm>
            <a:custGeom>
              <a:avLst/>
              <a:gdLst>
                <a:gd name="T0" fmla="*/ 0 w 2836"/>
                <a:gd name="T1" fmla="*/ 0 h 2082"/>
                <a:gd name="T2" fmla="*/ 218 w 2836"/>
                <a:gd name="T3" fmla="*/ 0 h 2082"/>
                <a:gd name="T4" fmla="*/ 218 w 2836"/>
                <a:gd name="T5" fmla="*/ 1718 h 2082"/>
                <a:gd name="T6" fmla="*/ 221 w 2836"/>
                <a:gd name="T7" fmla="*/ 1748 h 2082"/>
                <a:gd name="T8" fmla="*/ 231 w 2836"/>
                <a:gd name="T9" fmla="*/ 1777 h 2082"/>
                <a:gd name="T10" fmla="*/ 245 w 2836"/>
                <a:gd name="T11" fmla="*/ 1802 h 2082"/>
                <a:gd name="T12" fmla="*/ 263 w 2836"/>
                <a:gd name="T13" fmla="*/ 1824 h 2082"/>
                <a:gd name="T14" fmla="*/ 286 w 2836"/>
                <a:gd name="T15" fmla="*/ 1842 h 2082"/>
                <a:gd name="T16" fmla="*/ 311 w 2836"/>
                <a:gd name="T17" fmla="*/ 1856 h 2082"/>
                <a:gd name="T18" fmla="*/ 340 w 2836"/>
                <a:gd name="T19" fmla="*/ 1865 h 2082"/>
                <a:gd name="T20" fmla="*/ 371 w 2836"/>
                <a:gd name="T21" fmla="*/ 1868 h 2082"/>
                <a:gd name="T22" fmla="*/ 2465 w 2836"/>
                <a:gd name="T23" fmla="*/ 1868 h 2082"/>
                <a:gd name="T24" fmla="*/ 2496 w 2836"/>
                <a:gd name="T25" fmla="*/ 1865 h 2082"/>
                <a:gd name="T26" fmla="*/ 2525 w 2836"/>
                <a:gd name="T27" fmla="*/ 1856 h 2082"/>
                <a:gd name="T28" fmla="*/ 2550 w 2836"/>
                <a:gd name="T29" fmla="*/ 1842 h 2082"/>
                <a:gd name="T30" fmla="*/ 2573 w 2836"/>
                <a:gd name="T31" fmla="*/ 1824 h 2082"/>
                <a:gd name="T32" fmla="*/ 2591 w 2836"/>
                <a:gd name="T33" fmla="*/ 1802 h 2082"/>
                <a:gd name="T34" fmla="*/ 2605 w 2836"/>
                <a:gd name="T35" fmla="*/ 1777 h 2082"/>
                <a:gd name="T36" fmla="*/ 2615 w 2836"/>
                <a:gd name="T37" fmla="*/ 1748 h 2082"/>
                <a:gd name="T38" fmla="*/ 2618 w 2836"/>
                <a:gd name="T39" fmla="*/ 1718 h 2082"/>
                <a:gd name="T40" fmla="*/ 2618 w 2836"/>
                <a:gd name="T41" fmla="*/ 0 h 2082"/>
                <a:gd name="T42" fmla="*/ 2836 w 2836"/>
                <a:gd name="T43" fmla="*/ 0 h 2082"/>
                <a:gd name="T44" fmla="*/ 2836 w 2836"/>
                <a:gd name="T45" fmla="*/ 1718 h 2082"/>
                <a:gd name="T46" fmla="*/ 2833 w 2836"/>
                <a:gd name="T47" fmla="*/ 1763 h 2082"/>
                <a:gd name="T48" fmla="*/ 2825 w 2836"/>
                <a:gd name="T49" fmla="*/ 1808 h 2082"/>
                <a:gd name="T50" fmla="*/ 2811 w 2836"/>
                <a:gd name="T51" fmla="*/ 1849 h 2082"/>
                <a:gd name="T52" fmla="*/ 2792 w 2836"/>
                <a:gd name="T53" fmla="*/ 1889 h 2082"/>
                <a:gd name="T54" fmla="*/ 2769 w 2836"/>
                <a:gd name="T55" fmla="*/ 1925 h 2082"/>
                <a:gd name="T56" fmla="*/ 2743 w 2836"/>
                <a:gd name="T57" fmla="*/ 1959 h 2082"/>
                <a:gd name="T58" fmla="*/ 2711 w 2836"/>
                <a:gd name="T59" fmla="*/ 1989 h 2082"/>
                <a:gd name="T60" fmla="*/ 2677 w 2836"/>
                <a:gd name="T61" fmla="*/ 2016 h 2082"/>
                <a:gd name="T62" fmla="*/ 2639 w 2836"/>
                <a:gd name="T63" fmla="*/ 2038 h 2082"/>
                <a:gd name="T64" fmla="*/ 2599 w 2836"/>
                <a:gd name="T65" fmla="*/ 2057 h 2082"/>
                <a:gd name="T66" fmla="*/ 2556 w 2836"/>
                <a:gd name="T67" fmla="*/ 2071 h 2082"/>
                <a:gd name="T68" fmla="*/ 2511 w 2836"/>
                <a:gd name="T69" fmla="*/ 2079 h 2082"/>
                <a:gd name="T70" fmla="*/ 2465 w 2836"/>
                <a:gd name="T71" fmla="*/ 2082 h 2082"/>
                <a:gd name="T72" fmla="*/ 371 w 2836"/>
                <a:gd name="T73" fmla="*/ 2082 h 2082"/>
                <a:gd name="T74" fmla="*/ 325 w 2836"/>
                <a:gd name="T75" fmla="*/ 2079 h 2082"/>
                <a:gd name="T76" fmla="*/ 280 w 2836"/>
                <a:gd name="T77" fmla="*/ 2071 h 2082"/>
                <a:gd name="T78" fmla="*/ 237 w 2836"/>
                <a:gd name="T79" fmla="*/ 2057 h 2082"/>
                <a:gd name="T80" fmla="*/ 197 w 2836"/>
                <a:gd name="T81" fmla="*/ 2038 h 2082"/>
                <a:gd name="T82" fmla="*/ 159 w 2836"/>
                <a:gd name="T83" fmla="*/ 2016 h 2082"/>
                <a:gd name="T84" fmla="*/ 125 w 2836"/>
                <a:gd name="T85" fmla="*/ 1989 h 2082"/>
                <a:gd name="T86" fmla="*/ 94 w 2836"/>
                <a:gd name="T87" fmla="*/ 1959 h 2082"/>
                <a:gd name="T88" fmla="*/ 67 w 2836"/>
                <a:gd name="T89" fmla="*/ 1925 h 2082"/>
                <a:gd name="T90" fmla="*/ 44 w 2836"/>
                <a:gd name="T91" fmla="*/ 1889 h 2082"/>
                <a:gd name="T92" fmla="*/ 26 w 2836"/>
                <a:gd name="T93" fmla="*/ 1849 h 2082"/>
                <a:gd name="T94" fmla="*/ 11 w 2836"/>
                <a:gd name="T95" fmla="*/ 1808 h 2082"/>
                <a:gd name="T96" fmla="*/ 3 w 2836"/>
                <a:gd name="T97" fmla="*/ 1763 h 2082"/>
                <a:gd name="T98" fmla="*/ 0 w 2836"/>
                <a:gd name="T99" fmla="*/ 1718 h 2082"/>
                <a:gd name="T100" fmla="*/ 0 w 2836"/>
                <a:gd name="T101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6" h="2082">
                  <a:moveTo>
                    <a:pt x="0" y="0"/>
                  </a:moveTo>
                  <a:lnTo>
                    <a:pt x="218" y="0"/>
                  </a:lnTo>
                  <a:lnTo>
                    <a:pt x="218" y="1718"/>
                  </a:lnTo>
                  <a:lnTo>
                    <a:pt x="221" y="1748"/>
                  </a:lnTo>
                  <a:lnTo>
                    <a:pt x="231" y="1777"/>
                  </a:lnTo>
                  <a:lnTo>
                    <a:pt x="245" y="1802"/>
                  </a:lnTo>
                  <a:lnTo>
                    <a:pt x="263" y="1824"/>
                  </a:lnTo>
                  <a:lnTo>
                    <a:pt x="286" y="1842"/>
                  </a:lnTo>
                  <a:lnTo>
                    <a:pt x="311" y="1856"/>
                  </a:lnTo>
                  <a:lnTo>
                    <a:pt x="340" y="1865"/>
                  </a:lnTo>
                  <a:lnTo>
                    <a:pt x="371" y="1868"/>
                  </a:lnTo>
                  <a:lnTo>
                    <a:pt x="2465" y="1868"/>
                  </a:lnTo>
                  <a:lnTo>
                    <a:pt x="2496" y="1865"/>
                  </a:lnTo>
                  <a:lnTo>
                    <a:pt x="2525" y="1856"/>
                  </a:lnTo>
                  <a:lnTo>
                    <a:pt x="2550" y="1842"/>
                  </a:lnTo>
                  <a:lnTo>
                    <a:pt x="2573" y="1824"/>
                  </a:lnTo>
                  <a:lnTo>
                    <a:pt x="2591" y="1802"/>
                  </a:lnTo>
                  <a:lnTo>
                    <a:pt x="2605" y="1777"/>
                  </a:lnTo>
                  <a:lnTo>
                    <a:pt x="2615" y="1748"/>
                  </a:lnTo>
                  <a:lnTo>
                    <a:pt x="2618" y="1718"/>
                  </a:lnTo>
                  <a:lnTo>
                    <a:pt x="2618" y="0"/>
                  </a:lnTo>
                  <a:lnTo>
                    <a:pt x="2836" y="0"/>
                  </a:lnTo>
                  <a:lnTo>
                    <a:pt x="2836" y="1718"/>
                  </a:lnTo>
                  <a:lnTo>
                    <a:pt x="2833" y="1763"/>
                  </a:lnTo>
                  <a:lnTo>
                    <a:pt x="2825" y="1808"/>
                  </a:lnTo>
                  <a:lnTo>
                    <a:pt x="2811" y="1849"/>
                  </a:lnTo>
                  <a:lnTo>
                    <a:pt x="2792" y="1889"/>
                  </a:lnTo>
                  <a:lnTo>
                    <a:pt x="2769" y="1925"/>
                  </a:lnTo>
                  <a:lnTo>
                    <a:pt x="2743" y="1959"/>
                  </a:lnTo>
                  <a:lnTo>
                    <a:pt x="2711" y="1989"/>
                  </a:lnTo>
                  <a:lnTo>
                    <a:pt x="2677" y="2016"/>
                  </a:lnTo>
                  <a:lnTo>
                    <a:pt x="2639" y="2038"/>
                  </a:lnTo>
                  <a:lnTo>
                    <a:pt x="2599" y="2057"/>
                  </a:lnTo>
                  <a:lnTo>
                    <a:pt x="2556" y="2071"/>
                  </a:lnTo>
                  <a:lnTo>
                    <a:pt x="2511" y="2079"/>
                  </a:lnTo>
                  <a:lnTo>
                    <a:pt x="2465" y="2082"/>
                  </a:lnTo>
                  <a:lnTo>
                    <a:pt x="371" y="2082"/>
                  </a:lnTo>
                  <a:lnTo>
                    <a:pt x="325" y="2079"/>
                  </a:lnTo>
                  <a:lnTo>
                    <a:pt x="280" y="2071"/>
                  </a:lnTo>
                  <a:lnTo>
                    <a:pt x="237" y="2057"/>
                  </a:lnTo>
                  <a:lnTo>
                    <a:pt x="197" y="2038"/>
                  </a:lnTo>
                  <a:lnTo>
                    <a:pt x="159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7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15"/>
            <p:cNvSpPr>
              <a:spLocks noEditPoints="1"/>
            </p:cNvSpPr>
            <p:nvPr/>
          </p:nvSpPr>
          <p:spPr bwMode="auto">
            <a:xfrm>
              <a:off x="3538538" y="2690813"/>
              <a:ext cx="500062" cy="484188"/>
            </a:xfrm>
            <a:custGeom>
              <a:avLst/>
              <a:gdLst>
                <a:gd name="T0" fmla="*/ 1493 w 2836"/>
                <a:gd name="T1" fmla="*/ 1367 h 2743"/>
                <a:gd name="T2" fmla="*/ 1359 w 2836"/>
                <a:gd name="T3" fmla="*/ 1607 h 2743"/>
                <a:gd name="T4" fmla="*/ 1208 w 2836"/>
                <a:gd name="T5" fmla="*/ 2034 h 2743"/>
                <a:gd name="T6" fmla="*/ 1168 w 2836"/>
                <a:gd name="T7" fmla="*/ 2267 h 2743"/>
                <a:gd name="T8" fmla="*/ 1492 w 2836"/>
                <a:gd name="T9" fmla="*/ 2102 h 2743"/>
                <a:gd name="T10" fmla="*/ 1574 w 2836"/>
                <a:gd name="T11" fmla="*/ 1785 h 2743"/>
                <a:gd name="T12" fmla="*/ 1717 w 2836"/>
                <a:gd name="T13" fmla="*/ 1445 h 2743"/>
                <a:gd name="T14" fmla="*/ 1020 w 2836"/>
                <a:gd name="T15" fmla="*/ 1079 h 2743"/>
                <a:gd name="T16" fmla="*/ 2073 w 2836"/>
                <a:gd name="T17" fmla="*/ 152 h 2743"/>
                <a:gd name="T18" fmla="*/ 2035 w 2836"/>
                <a:gd name="T19" fmla="*/ 235 h 2743"/>
                <a:gd name="T20" fmla="*/ 2236 w 2836"/>
                <a:gd name="T21" fmla="*/ 671 h 2743"/>
                <a:gd name="T22" fmla="*/ 2236 w 2836"/>
                <a:gd name="T23" fmla="*/ 210 h 2743"/>
                <a:gd name="T24" fmla="*/ 2181 w 2836"/>
                <a:gd name="T25" fmla="*/ 139 h 2743"/>
                <a:gd name="T26" fmla="*/ 1408 w 2836"/>
                <a:gd name="T27" fmla="*/ 131 h 2743"/>
                <a:gd name="T28" fmla="*/ 1340 w 2836"/>
                <a:gd name="T29" fmla="*/ 188 h 2743"/>
                <a:gd name="T30" fmla="*/ 1331 w 2836"/>
                <a:gd name="T31" fmla="*/ 663 h 2743"/>
                <a:gd name="T32" fmla="*/ 1534 w 2836"/>
                <a:gd name="T33" fmla="*/ 654 h 2743"/>
                <a:gd name="T34" fmla="*/ 1511 w 2836"/>
                <a:gd name="T35" fmla="*/ 168 h 2743"/>
                <a:gd name="T36" fmla="*/ 1431 w 2836"/>
                <a:gd name="T37" fmla="*/ 128 h 2743"/>
                <a:gd name="T38" fmla="*/ 663 w 2836"/>
                <a:gd name="T39" fmla="*/ 152 h 2743"/>
                <a:gd name="T40" fmla="*/ 624 w 2836"/>
                <a:gd name="T41" fmla="*/ 235 h 2743"/>
                <a:gd name="T42" fmla="*/ 825 w 2836"/>
                <a:gd name="T43" fmla="*/ 671 h 2743"/>
                <a:gd name="T44" fmla="*/ 826 w 2836"/>
                <a:gd name="T45" fmla="*/ 210 h 2743"/>
                <a:gd name="T46" fmla="*/ 770 w 2836"/>
                <a:gd name="T47" fmla="*/ 139 h 2743"/>
                <a:gd name="T48" fmla="*/ 764 w 2836"/>
                <a:gd name="T49" fmla="*/ 3 h 2743"/>
                <a:gd name="T50" fmla="*/ 891 w 2836"/>
                <a:gd name="T51" fmla="*/ 69 h 2743"/>
                <a:gd name="T52" fmla="*/ 956 w 2836"/>
                <a:gd name="T53" fmla="*/ 197 h 2743"/>
                <a:gd name="T54" fmla="*/ 1198 w 2836"/>
                <a:gd name="T55" fmla="*/ 235 h 2743"/>
                <a:gd name="T56" fmla="*/ 1243 w 2836"/>
                <a:gd name="T57" fmla="*/ 97 h 2743"/>
                <a:gd name="T58" fmla="*/ 1358 w 2836"/>
                <a:gd name="T59" fmla="*/ 12 h 2743"/>
                <a:gd name="T60" fmla="*/ 1505 w 2836"/>
                <a:gd name="T61" fmla="*/ 12 h 2743"/>
                <a:gd name="T62" fmla="*/ 1619 w 2836"/>
                <a:gd name="T63" fmla="*/ 97 h 2743"/>
                <a:gd name="T64" fmla="*/ 1664 w 2836"/>
                <a:gd name="T65" fmla="*/ 235 h 2743"/>
                <a:gd name="T66" fmla="*/ 1907 w 2836"/>
                <a:gd name="T67" fmla="*/ 197 h 2743"/>
                <a:gd name="T68" fmla="*/ 1971 w 2836"/>
                <a:gd name="T69" fmla="*/ 69 h 2743"/>
                <a:gd name="T70" fmla="*/ 2098 w 2836"/>
                <a:gd name="T71" fmla="*/ 3 h 2743"/>
                <a:gd name="T72" fmla="*/ 2244 w 2836"/>
                <a:gd name="T73" fmla="*/ 26 h 2743"/>
                <a:gd name="T74" fmla="*/ 2343 w 2836"/>
                <a:gd name="T75" fmla="*/ 127 h 2743"/>
                <a:gd name="T76" fmla="*/ 2370 w 2836"/>
                <a:gd name="T77" fmla="*/ 338 h 2743"/>
                <a:gd name="T78" fmla="*/ 2599 w 2836"/>
                <a:gd name="T79" fmla="*/ 362 h 2743"/>
                <a:gd name="T80" fmla="*/ 2743 w 2836"/>
                <a:gd name="T81" fmla="*/ 460 h 2743"/>
                <a:gd name="T82" fmla="*/ 2825 w 2836"/>
                <a:gd name="T83" fmla="*/ 612 h 2743"/>
                <a:gd name="T84" fmla="*/ 2487 w 2836"/>
                <a:gd name="T85" fmla="*/ 871 h 2743"/>
                <a:gd name="T86" fmla="*/ 2336 w 2836"/>
                <a:gd name="T87" fmla="*/ 2357 h 2743"/>
                <a:gd name="T88" fmla="*/ 2182 w 2836"/>
                <a:gd name="T89" fmla="*/ 2445 h 2743"/>
                <a:gd name="T90" fmla="*/ 2092 w 2836"/>
                <a:gd name="T91" fmla="*/ 2596 h 2743"/>
                <a:gd name="T92" fmla="*/ 349 w 2836"/>
                <a:gd name="T93" fmla="*/ 2743 h 2743"/>
                <a:gd name="T94" fmla="*/ 3 w 2836"/>
                <a:gd name="T95" fmla="*/ 655 h 2743"/>
                <a:gd name="T96" fmla="*/ 67 w 2836"/>
                <a:gd name="T97" fmla="*/ 493 h 2743"/>
                <a:gd name="T98" fmla="*/ 197 w 2836"/>
                <a:gd name="T99" fmla="*/ 380 h 2743"/>
                <a:gd name="T100" fmla="*/ 371 w 2836"/>
                <a:gd name="T101" fmla="*/ 338 h 2743"/>
                <a:gd name="T102" fmla="*/ 505 w 2836"/>
                <a:gd name="T103" fmla="*/ 161 h 2743"/>
                <a:gd name="T104" fmla="*/ 589 w 2836"/>
                <a:gd name="T105" fmla="*/ 45 h 2743"/>
                <a:gd name="T106" fmla="*/ 726 w 2836"/>
                <a:gd name="T107" fmla="*/ 0 h 2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36" h="2743">
                  <a:moveTo>
                    <a:pt x="1020" y="1079"/>
                  </a:moveTo>
                  <a:lnTo>
                    <a:pt x="1020" y="1322"/>
                  </a:lnTo>
                  <a:lnTo>
                    <a:pt x="1527" y="1322"/>
                  </a:lnTo>
                  <a:lnTo>
                    <a:pt x="1493" y="1367"/>
                  </a:lnTo>
                  <a:lnTo>
                    <a:pt x="1461" y="1416"/>
                  </a:lnTo>
                  <a:lnTo>
                    <a:pt x="1429" y="1470"/>
                  </a:lnTo>
                  <a:lnTo>
                    <a:pt x="1397" y="1527"/>
                  </a:lnTo>
                  <a:lnTo>
                    <a:pt x="1359" y="1607"/>
                  </a:lnTo>
                  <a:lnTo>
                    <a:pt x="1322" y="1690"/>
                  </a:lnTo>
                  <a:lnTo>
                    <a:pt x="1288" y="1776"/>
                  </a:lnTo>
                  <a:lnTo>
                    <a:pt x="1244" y="1905"/>
                  </a:lnTo>
                  <a:lnTo>
                    <a:pt x="1208" y="2034"/>
                  </a:lnTo>
                  <a:lnTo>
                    <a:pt x="1193" y="2096"/>
                  </a:lnTo>
                  <a:lnTo>
                    <a:pt x="1181" y="2156"/>
                  </a:lnTo>
                  <a:lnTo>
                    <a:pt x="1173" y="2212"/>
                  </a:lnTo>
                  <a:lnTo>
                    <a:pt x="1168" y="2267"/>
                  </a:lnTo>
                  <a:lnTo>
                    <a:pt x="1472" y="2267"/>
                  </a:lnTo>
                  <a:lnTo>
                    <a:pt x="1476" y="2214"/>
                  </a:lnTo>
                  <a:lnTo>
                    <a:pt x="1483" y="2159"/>
                  </a:lnTo>
                  <a:lnTo>
                    <a:pt x="1492" y="2102"/>
                  </a:lnTo>
                  <a:lnTo>
                    <a:pt x="1504" y="2041"/>
                  </a:lnTo>
                  <a:lnTo>
                    <a:pt x="1522" y="1956"/>
                  </a:lnTo>
                  <a:lnTo>
                    <a:pt x="1546" y="1871"/>
                  </a:lnTo>
                  <a:lnTo>
                    <a:pt x="1574" y="1785"/>
                  </a:lnTo>
                  <a:lnTo>
                    <a:pt x="1604" y="1698"/>
                  </a:lnTo>
                  <a:lnTo>
                    <a:pt x="1638" y="1612"/>
                  </a:lnTo>
                  <a:lnTo>
                    <a:pt x="1676" y="1527"/>
                  </a:lnTo>
                  <a:lnTo>
                    <a:pt x="1717" y="1445"/>
                  </a:lnTo>
                  <a:lnTo>
                    <a:pt x="1761" y="1366"/>
                  </a:lnTo>
                  <a:lnTo>
                    <a:pt x="1807" y="1294"/>
                  </a:lnTo>
                  <a:lnTo>
                    <a:pt x="1807" y="1079"/>
                  </a:lnTo>
                  <a:lnTo>
                    <a:pt x="1020" y="1079"/>
                  </a:lnTo>
                  <a:close/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7" y="168"/>
                  </a:lnTo>
                  <a:lnTo>
                    <a:pt x="2045" y="188"/>
                  </a:lnTo>
                  <a:lnTo>
                    <a:pt x="2037" y="210"/>
                  </a:lnTo>
                  <a:lnTo>
                    <a:pt x="2035" y="235"/>
                  </a:lnTo>
                  <a:lnTo>
                    <a:pt x="2035" y="654"/>
                  </a:lnTo>
                  <a:lnTo>
                    <a:pt x="2036" y="663"/>
                  </a:lnTo>
                  <a:lnTo>
                    <a:pt x="2038" y="671"/>
                  </a:lnTo>
                  <a:lnTo>
                    <a:pt x="2236" y="671"/>
                  </a:lnTo>
                  <a:lnTo>
                    <a:pt x="2238" y="663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1431" y="128"/>
                  </a:moveTo>
                  <a:lnTo>
                    <a:pt x="1408" y="131"/>
                  </a:lnTo>
                  <a:lnTo>
                    <a:pt x="1386" y="139"/>
                  </a:lnTo>
                  <a:lnTo>
                    <a:pt x="1368" y="152"/>
                  </a:lnTo>
                  <a:lnTo>
                    <a:pt x="1351" y="168"/>
                  </a:lnTo>
                  <a:lnTo>
                    <a:pt x="1340" y="188"/>
                  </a:lnTo>
                  <a:lnTo>
                    <a:pt x="1332" y="210"/>
                  </a:lnTo>
                  <a:lnTo>
                    <a:pt x="1330" y="235"/>
                  </a:lnTo>
                  <a:lnTo>
                    <a:pt x="1330" y="654"/>
                  </a:lnTo>
                  <a:lnTo>
                    <a:pt x="1331" y="663"/>
                  </a:lnTo>
                  <a:lnTo>
                    <a:pt x="1332" y="671"/>
                  </a:lnTo>
                  <a:lnTo>
                    <a:pt x="1530" y="671"/>
                  </a:lnTo>
                  <a:lnTo>
                    <a:pt x="1532" y="663"/>
                  </a:lnTo>
                  <a:lnTo>
                    <a:pt x="1534" y="654"/>
                  </a:lnTo>
                  <a:lnTo>
                    <a:pt x="1534" y="235"/>
                  </a:lnTo>
                  <a:lnTo>
                    <a:pt x="1531" y="210"/>
                  </a:lnTo>
                  <a:lnTo>
                    <a:pt x="1524" y="188"/>
                  </a:lnTo>
                  <a:lnTo>
                    <a:pt x="1511" y="168"/>
                  </a:lnTo>
                  <a:lnTo>
                    <a:pt x="1495" y="152"/>
                  </a:lnTo>
                  <a:lnTo>
                    <a:pt x="1476" y="139"/>
                  </a:lnTo>
                  <a:lnTo>
                    <a:pt x="1455" y="131"/>
                  </a:lnTo>
                  <a:lnTo>
                    <a:pt x="1431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6" y="663"/>
                  </a:lnTo>
                  <a:lnTo>
                    <a:pt x="628" y="671"/>
                  </a:lnTo>
                  <a:lnTo>
                    <a:pt x="825" y="671"/>
                  </a:lnTo>
                  <a:lnTo>
                    <a:pt x="827" y="663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198" y="338"/>
                  </a:lnTo>
                  <a:lnTo>
                    <a:pt x="1198" y="235"/>
                  </a:lnTo>
                  <a:lnTo>
                    <a:pt x="1201" y="197"/>
                  </a:lnTo>
                  <a:lnTo>
                    <a:pt x="1210" y="161"/>
                  </a:lnTo>
                  <a:lnTo>
                    <a:pt x="1224" y="127"/>
                  </a:lnTo>
                  <a:lnTo>
                    <a:pt x="1243" y="97"/>
                  </a:lnTo>
                  <a:lnTo>
                    <a:pt x="1266" y="69"/>
                  </a:lnTo>
                  <a:lnTo>
                    <a:pt x="1294" y="45"/>
                  </a:lnTo>
                  <a:lnTo>
                    <a:pt x="1324" y="26"/>
                  </a:lnTo>
                  <a:lnTo>
                    <a:pt x="1358" y="12"/>
                  </a:lnTo>
                  <a:lnTo>
                    <a:pt x="1393" y="3"/>
                  </a:lnTo>
                  <a:lnTo>
                    <a:pt x="1431" y="0"/>
                  </a:lnTo>
                  <a:lnTo>
                    <a:pt x="1469" y="3"/>
                  </a:lnTo>
                  <a:lnTo>
                    <a:pt x="1505" y="12"/>
                  </a:lnTo>
                  <a:lnTo>
                    <a:pt x="1538" y="26"/>
                  </a:lnTo>
                  <a:lnTo>
                    <a:pt x="1569" y="45"/>
                  </a:lnTo>
                  <a:lnTo>
                    <a:pt x="1596" y="69"/>
                  </a:lnTo>
                  <a:lnTo>
                    <a:pt x="1619" y="97"/>
                  </a:lnTo>
                  <a:lnTo>
                    <a:pt x="1638" y="127"/>
                  </a:lnTo>
                  <a:lnTo>
                    <a:pt x="1653" y="161"/>
                  </a:lnTo>
                  <a:lnTo>
                    <a:pt x="1661" y="197"/>
                  </a:lnTo>
                  <a:lnTo>
                    <a:pt x="1664" y="235"/>
                  </a:lnTo>
                  <a:lnTo>
                    <a:pt x="1664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0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5"/>
                  </a:lnTo>
                  <a:lnTo>
                    <a:pt x="2836" y="701"/>
                  </a:lnTo>
                  <a:lnTo>
                    <a:pt x="2836" y="871"/>
                  </a:lnTo>
                  <a:lnTo>
                    <a:pt x="2487" y="871"/>
                  </a:lnTo>
                  <a:lnTo>
                    <a:pt x="2487" y="2345"/>
                  </a:lnTo>
                  <a:lnTo>
                    <a:pt x="2428" y="2345"/>
                  </a:lnTo>
                  <a:lnTo>
                    <a:pt x="2381" y="2348"/>
                  </a:lnTo>
                  <a:lnTo>
                    <a:pt x="2336" y="2357"/>
                  </a:lnTo>
                  <a:lnTo>
                    <a:pt x="2293" y="2372"/>
                  </a:lnTo>
                  <a:lnTo>
                    <a:pt x="2253" y="2391"/>
                  </a:lnTo>
                  <a:lnTo>
                    <a:pt x="2215" y="2416"/>
                  </a:lnTo>
                  <a:lnTo>
                    <a:pt x="2182" y="2445"/>
                  </a:lnTo>
                  <a:lnTo>
                    <a:pt x="2153" y="2477"/>
                  </a:lnTo>
                  <a:lnTo>
                    <a:pt x="2127" y="2513"/>
                  </a:lnTo>
                  <a:lnTo>
                    <a:pt x="2108" y="2554"/>
                  </a:lnTo>
                  <a:lnTo>
                    <a:pt x="2092" y="2596"/>
                  </a:lnTo>
                  <a:lnTo>
                    <a:pt x="2083" y="2640"/>
                  </a:lnTo>
                  <a:lnTo>
                    <a:pt x="2080" y="2686"/>
                  </a:lnTo>
                  <a:lnTo>
                    <a:pt x="2080" y="2743"/>
                  </a:lnTo>
                  <a:lnTo>
                    <a:pt x="349" y="2743"/>
                  </a:lnTo>
                  <a:lnTo>
                    <a:pt x="349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0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9" name="Group 828"/>
          <p:cNvGrpSpPr/>
          <p:nvPr/>
        </p:nvGrpSpPr>
        <p:grpSpPr>
          <a:xfrm>
            <a:off x="2571083" y="2714689"/>
            <a:ext cx="492125" cy="503238"/>
            <a:chOff x="2563813" y="2708275"/>
            <a:chExt cx="492125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5" name="Freeform 220"/>
            <p:cNvSpPr>
              <a:spLocks/>
            </p:cNvSpPr>
            <p:nvPr/>
          </p:nvSpPr>
          <p:spPr bwMode="auto">
            <a:xfrm>
              <a:off x="2660650" y="2886075"/>
              <a:ext cx="139700" cy="214313"/>
            </a:xfrm>
            <a:custGeom>
              <a:avLst/>
              <a:gdLst>
                <a:gd name="T0" fmla="*/ 497 w 877"/>
                <a:gd name="T1" fmla="*/ 2 h 1349"/>
                <a:gd name="T2" fmla="*/ 584 w 877"/>
                <a:gd name="T3" fmla="*/ 12 h 1349"/>
                <a:gd name="T4" fmla="*/ 656 w 877"/>
                <a:gd name="T5" fmla="*/ 31 h 1349"/>
                <a:gd name="T6" fmla="*/ 730 w 877"/>
                <a:gd name="T7" fmla="*/ 65 h 1349"/>
                <a:gd name="T8" fmla="*/ 787 w 877"/>
                <a:gd name="T9" fmla="*/ 110 h 1349"/>
                <a:gd name="T10" fmla="*/ 828 w 877"/>
                <a:gd name="T11" fmla="*/ 165 h 1349"/>
                <a:gd name="T12" fmla="*/ 854 w 877"/>
                <a:gd name="T13" fmla="*/ 230 h 1349"/>
                <a:gd name="T14" fmla="*/ 871 w 877"/>
                <a:gd name="T15" fmla="*/ 325 h 1349"/>
                <a:gd name="T16" fmla="*/ 872 w 877"/>
                <a:gd name="T17" fmla="*/ 426 h 1349"/>
                <a:gd name="T18" fmla="*/ 864 w 877"/>
                <a:gd name="T19" fmla="*/ 509 h 1349"/>
                <a:gd name="T20" fmla="*/ 845 w 877"/>
                <a:gd name="T21" fmla="*/ 580 h 1349"/>
                <a:gd name="T22" fmla="*/ 811 w 877"/>
                <a:gd name="T23" fmla="*/ 645 h 1349"/>
                <a:gd name="T24" fmla="*/ 762 w 877"/>
                <a:gd name="T25" fmla="*/ 709 h 1349"/>
                <a:gd name="T26" fmla="*/ 697 w 877"/>
                <a:gd name="T27" fmla="*/ 777 h 1349"/>
                <a:gd name="T28" fmla="*/ 608 w 877"/>
                <a:gd name="T29" fmla="*/ 862 h 1349"/>
                <a:gd name="T30" fmla="*/ 523 w 877"/>
                <a:gd name="T31" fmla="*/ 944 h 1349"/>
                <a:gd name="T32" fmla="*/ 453 w 877"/>
                <a:gd name="T33" fmla="*/ 1011 h 1349"/>
                <a:gd name="T34" fmla="*/ 405 w 877"/>
                <a:gd name="T35" fmla="*/ 1072 h 1349"/>
                <a:gd name="T36" fmla="*/ 877 w 877"/>
                <a:gd name="T37" fmla="*/ 1100 h 1349"/>
                <a:gd name="T38" fmla="*/ 0 w 877"/>
                <a:gd name="T39" fmla="*/ 1349 h 1349"/>
                <a:gd name="T40" fmla="*/ 8 w 877"/>
                <a:gd name="T41" fmla="*/ 1235 h 1349"/>
                <a:gd name="T42" fmla="*/ 31 w 877"/>
                <a:gd name="T43" fmla="*/ 1133 h 1349"/>
                <a:gd name="T44" fmla="*/ 67 w 877"/>
                <a:gd name="T45" fmla="*/ 1043 h 1349"/>
                <a:gd name="T46" fmla="*/ 112 w 877"/>
                <a:gd name="T47" fmla="*/ 963 h 1349"/>
                <a:gd name="T48" fmla="*/ 176 w 877"/>
                <a:gd name="T49" fmla="*/ 873 h 1349"/>
                <a:gd name="T50" fmla="*/ 246 w 877"/>
                <a:gd name="T51" fmla="*/ 800 h 1349"/>
                <a:gd name="T52" fmla="*/ 310 w 877"/>
                <a:gd name="T53" fmla="*/ 741 h 1349"/>
                <a:gd name="T54" fmla="*/ 387 w 877"/>
                <a:gd name="T55" fmla="*/ 670 h 1349"/>
                <a:gd name="T56" fmla="*/ 446 w 877"/>
                <a:gd name="T57" fmla="*/ 613 h 1349"/>
                <a:gd name="T58" fmla="*/ 488 w 877"/>
                <a:gd name="T59" fmla="*/ 564 h 1349"/>
                <a:gd name="T60" fmla="*/ 518 w 877"/>
                <a:gd name="T61" fmla="*/ 521 h 1349"/>
                <a:gd name="T62" fmla="*/ 539 w 877"/>
                <a:gd name="T63" fmla="*/ 473 h 1349"/>
                <a:gd name="T64" fmla="*/ 548 w 877"/>
                <a:gd name="T65" fmla="*/ 416 h 1349"/>
                <a:gd name="T66" fmla="*/ 547 w 877"/>
                <a:gd name="T67" fmla="*/ 342 h 1349"/>
                <a:gd name="T68" fmla="*/ 535 w 877"/>
                <a:gd name="T69" fmla="*/ 277 h 1349"/>
                <a:gd name="T70" fmla="*/ 515 w 877"/>
                <a:gd name="T71" fmla="*/ 234 h 1349"/>
                <a:gd name="T72" fmla="*/ 482 w 877"/>
                <a:gd name="T73" fmla="*/ 210 h 1349"/>
                <a:gd name="T74" fmla="*/ 433 w 877"/>
                <a:gd name="T75" fmla="*/ 202 h 1349"/>
                <a:gd name="T76" fmla="*/ 392 w 877"/>
                <a:gd name="T77" fmla="*/ 208 h 1349"/>
                <a:gd name="T78" fmla="*/ 363 w 877"/>
                <a:gd name="T79" fmla="*/ 226 h 1349"/>
                <a:gd name="T80" fmla="*/ 335 w 877"/>
                <a:gd name="T81" fmla="*/ 264 h 1349"/>
                <a:gd name="T82" fmla="*/ 318 w 877"/>
                <a:gd name="T83" fmla="*/ 313 h 1349"/>
                <a:gd name="T84" fmla="*/ 312 w 877"/>
                <a:gd name="T85" fmla="*/ 369 h 1349"/>
                <a:gd name="T86" fmla="*/ 310 w 877"/>
                <a:gd name="T87" fmla="*/ 451 h 1349"/>
                <a:gd name="T88" fmla="*/ 8 w 877"/>
                <a:gd name="T89" fmla="*/ 406 h 1349"/>
                <a:gd name="T90" fmla="*/ 15 w 877"/>
                <a:gd name="T91" fmla="*/ 305 h 1349"/>
                <a:gd name="T92" fmla="*/ 39 w 877"/>
                <a:gd name="T93" fmla="*/ 218 h 1349"/>
                <a:gd name="T94" fmla="*/ 78 w 877"/>
                <a:gd name="T95" fmla="*/ 147 h 1349"/>
                <a:gd name="T96" fmla="*/ 133 w 877"/>
                <a:gd name="T97" fmla="*/ 89 h 1349"/>
                <a:gd name="T98" fmla="*/ 204 w 877"/>
                <a:gd name="T99" fmla="*/ 46 h 1349"/>
                <a:gd name="T100" fmla="*/ 291 w 877"/>
                <a:gd name="T101" fmla="*/ 18 h 1349"/>
                <a:gd name="T102" fmla="*/ 392 w 877"/>
                <a:gd name="T103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7" h="1349">
                  <a:moveTo>
                    <a:pt x="449" y="0"/>
                  </a:moveTo>
                  <a:lnTo>
                    <a:pt x="497" y="2"/>
                  </a:lnTo>
                  <a:lnTo>
                    <a:pt x="541" y="5"/>
                  </a:lnTo>
                  <a:lnTo>
                    <a:pt x="584" y="12"/>
                  </a:lnTo>
                  <a:lnTo>
                    <a:pt x="622" y="20"/>
                  </a:lnTo>
                  <a:lnTo>
                    <a:pt x="656" y="31"/>
                  </a:lnTo>
                  <a:lnTo>
                    <a:pt x="695" y="47"/>
                  </a:lnTo>
                  <a:lnTo>
                    <a:pt x="730" y="65"/>
                  </a:lnTo>
                  <a:lnTo>
                    <a:pt x="760" y="86"/>
                  </a:lnTo>
                  <a:lnTo>
                    <a:pt x="787" y="110"/>
                  </a:lnTo>
                  <a:lnTo>
                    <a:pt x="809" y="137"/>
                  </a:lnTo>
                  <a:lnTo>
                    <a:pt x="828" y="165"/>
                  </a:lnTo>
                  <a:lnTo>
                    <a:pt x="843" y="196"/>
                  </a:lnTo>
                  <a:lnTo>
                    <a:pt x="854" y="230"/>
                  </a:lnTo>
                  <a:lnTo>
                    <a:pt x="865" y="276"/>
                  </a:lnTo>
                  <a:lnTo>
                    <a:pt x="871" y="325"/>
                  </a:lnTo>
                  <a:lnTo>
                    <a:pt x="873" y="378"/>
                  </a:lnTo>
                  <a:lnTo>
                    <a:pt x="872" y="426"/>
                  </a:lnTo>
                  <a:lnTo>
                    <a:pt x="869" y="470"/>
                  </a:lnTo>
                  <a:lnTo>
                    <a:pt x="864" y="509"/>
                  </a:lnTo>
                  <a:lnTo>
                    <a:pt x="856" y="545"/>
                  </a:lnTo>
                  <a:lnTo>
                    <a:pt x="845" y="580"/>
                  </a:lnTo>
                  <a:lnTo>
                    <a:pt x="829" y="613"/>
                  </a:lnTo>
                  <a:lnTo>
                    <a:pt x="811" y="645"/>
                  </a:lnTo>
                  <a:lnTo>
                    <a:pt x="788" y="678"/>
                  </a:lnTo>
                  <a:lnTo>
                    <a:pt x="762" y="709"/>
                  </a:lnTo>
                  <a:lnTo>
                    <a:pt x="733" y="742"/>
                  </a:lnTo>
                  <a:lnTo>
                    <a:pt x="697" y="777"/>
                  </a:lnTo>
                  <a:lnTo>
                    <a:pt x="657" y="816"/>
                  </a:lnTo>
                  <a:lnTo>
                    <a:pt x="608" y="862"/>
                  </a:lnTo>
                  <a:lnTo>
                    <a:pt x="564" y="905"/>
                  </a:lnTo>
                  <a:lnTo>
                    <a:pt x="523" y="944"/>
                  </a:lnTo>
                  <a:lnTo>
                    <a:pt x="485" y="978"/>
                  </a:lnTo>
                  <a:lnTo>
                    <a:pt x="453" y="1011"/>
                  </a:lnTo>
                  <a:lnTo>
                    <a:pt x="425" y="1042"/>
                  </a:lnTo>
                  <a:lnTo>
                    <a:pt x="405" y="1072"/>
                  </a:lnTo>
                  <a:lnTo>
                    <a:pt x="389" y="1100"/>
                  </a:lnTo>
                  <a:lnTo>
                    <a:pt x="877" y="1100"/>
                  </a:lnTo>
                  <a:lnTo>
                    <a:pt x="877" y="1349"/>
                  </a:lnTo>
                  <a:lnTo>
                    <a:pt x="0" y="1349"/>
                  </a:lnTo>
                  <a:lnTo>
                    <a:pt x="2" y="1290"/>
                  </a:lnTo>
                  <a:lnTo>
                    <a:pt x="8" y="1235"/>
                  </a:lnTo>
                  <a:lnTo>
                    <a:pt x="18" y="1182"/>
                  </a:lnTo>
                  <a:lnTo>
                    <a:pt x="31" y="1133"/>
                  </a:lnTo>
                  <a:lnTo>
                    <a:pt x="49" y="1086"/>
                  </a:lnTo>
                  <a:lnTo>
                    <a:pt x="67" y="1043"/>
                  </a:lnTo>
                  <a:lnTo>
                    <a:pt x="88" y="1002"/>
                  </a:lnTo>
                  <a:lnTo>
                    <a:pt x="112" y="963"/>
                  </a:lnTo>
                  <a:lnTo>
                    <a:pt x="144" y="917"/>
                  </a:lnTo>
                  <a:lnTo>
                    <a:pt x="176" y="873"/>
                  </a:lnTo>
                  <a:lnTo>
                    <a:pt x="212" y="834"/>
                  </a:lnTo>
                  <a:lnTo>
                    <a:pt x="246" y="800"/>
                  </a:lnTo>
                  <a:lnTo>
                    <a:pt x="279" y="768"/>
                  </a:lnTo>
                  <a:lnTo>
                    <a:pt x="310" y="741"/>
                  </a:lnTo>
                  <a:lnTo>
                    <a:pt x="351" y="705"/>
                  </a:lnTo>
                  <a:lnTo>
                    <a:pt x="387" y="670"/>
                  </a:lnTo>
                  <a:lnTo>
                    <a:pt x="419" y="640"/>
                  </a:lnTo>
                  <a:lnTo>
                    <a:pt x="446" y="613"/>
                  </a:lnTo>
                  <a:lnTo>
                    <a:pt x="468" y="588"/>
                  </a:lnTo>
                  <a:lnTo>
                    <a:pt x="488" y="564"/>
                  </a:lnTo>
                  <a:lnTo>
                    <a:pt x="504" y="541"/>
                  </a:lnTo>
                  <a:lnTo>
                    <a:pt x="518" y="521"/>
                  </a:lnTo>
                  <a:lnTo>
                    <a:pt x="531" y="496"/>
                  </a:lnTo>
                  <a:lnTo>
                    <a:pt x="539" y="473"/>
                  </a:lnTo>
                  <a:lnTo>
                    <a:pt x="544" y="451"/>
                  </a:lnTo>
                  <a:lnTo>
                    <a:pt x="548" y="416"/>
                  </a:lnTo>
                  <a:lnTo>
                    <a:pt x="549" y="380"/>
                  </a:lnTo>
                  <a:lnTo>
                    <a:pt x="547" y="342"/>
                  </a:lnTo>
                  <a:lnTo>
                    <a:pt x="542" y="307"/>
                  </a:lnTo>
                  <a:lnTo>
                    <a:pt x="535" y="277"/>
                  </a:lnTo>
                  <a:lnTo>
                    <a:pt x="526" y="252"/>
                  </a:lnTo>
                  <a:lnTo>
                    <a:pt x="515" y="234"/>
                  </a:lnTo>
                  <a:lnTo>
                    <a:pt x="500" y="220"/>
                  </a:lnTo>
                  <a:lnTo>
                    <a:pt x="482" y="210"/>
                  </a:lnTo>
                  <a:lnTo>
                    <a:pt x="460" y="204"/>
                  </a:lnTo>
                  <a:lnTo>
                    <a:pt x="433" y="202"/>
                  </a:lnTo>
                  <a:lnTo>
                    <a:pt x="412" y="204"/>
                  </a:lnTo>
                  <a:lnTo>
                    <a:pt x="392" y="208"/>
                  </a:lnTo>
                  <a:lnTo>
                    <a:pt x="376" y="216"/>
                  </a:lnTo>
                  <a:lnTo>
                    <a:pt x="363" y="226"/>
                  </a:lnTo>
                  <a:lnTo>
                    <a:pt x="347" y="244"/>
                  </a:lnTo>
                  <a:lnTo>
                    <a:pt x="335" y="264"/>
                  </a:lnTo>
                  <a:lnTo>
                    <a:pt x="326" y="287"/>
                  </a:lnTo>
                  <a:lnTo>
                    <a:pt x="318" y="313"/>
                  </a:lnTo>
                  <a:lnTo>
                    <a:pt x="314" y="340"/>
                  </a:lnTo>
                  <a:lnTo>
                    <a:pt x="312" y="369"/>
                  </a:lnTo>
                  <a:lnTo>
                    <a:pt x="310" y="410"/>
                  </a:lnTo>
                  <a:lnTo>
                    <a:pt x="310" y="451"/>
                  </a:lnTo>
                  <a:lnTo>
                    <a:pt x="8" y="451"/>
                  </a:lnTo>
                  <a:lnTo>
                    <a:pt x="8" y="406"/>
                  </a:lnTo>
                  <a:lnTo>
                    <a:pt x="10" y="354"/>
                  </a:lnTo>
                  <a:lnTo>
                    <a:pt x="15" y="305"/>
                  </a:lnTo>
                  <a:lnTo>
                    <a:pt x="25" y="260"/>
                  </a:lnTo>
                  <a:lnTo>
                    <a:pt x="39" y="218"/>
                  </a:lnTo>
                  <a:lnTo>
                    <a:pt x="56" y="181"/>
                  </a:lnTo>
                  <a:lnTo>
                    <a:pt x="78" y="147"/>
                  </a:lnTo>
                  <a:lnTo>
                    <a:pt x="103" y="116"/>
                  </a:lnTo>
                  <a:lnTo>
                    <a:pt x="133" y="89"/>
                  </a:lnTo>
                  <a:lnTo>
                    <a:pt x="166" y="66"/>
                  </a:lnTo>
                  <a:lnTo>
                    <a:pt x="204" y="46"/>
                  </a:lnTo>
                  <a:lnTo>
                    <a:pt x="245" y="30"/>
                  </a:lnTo>
                  <a:lnTo>
                    <a:pt x="291" y="18"/>
                  </a:lnTo>
                  <a:lnTo>
                    <a:pt x="339" y="9"/>
                  </a:lnTo>
                  <a:lnTo>
                    <a:pt x="392" y="2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21"/>
            <p:cNvSpPr>
              <a:spLocks noEditPoints="1"/>
            </p:cNvSpPr>
            <p:nvPr/>
          </p:nvSpPr>
          <p:spPr bwMode="auto">
            <a:xfrm>
              <a:off x="2816225" y="2890838"/>
              <a:ext cx="147637" cy="209550"/>
            </a:xfrm>
            <a:custGeom>
              <a:avLst/>
              <a:gdLst>
                <a:gd name="T0" fmla="*/ 488 w 923"/>
                <a:gd name="T1" fmla="*/ 361 h 1321"/>
                <a:gd name="T2" fmla="*/ 258 w 923"/>
                <a:gd name="T3" fmla="*/ 812 h 1321"/>
                <a:gd name="T4" fmla="*/ 492 w 923"/>
                <a:gd name="T5" fmla="*/ 812 h 1321"/>
                <a:gd name="T6" fmla="*/ 492 w 923"/>
                <a:gd name="T7" fmla="*/ 361 h 1321"/>
                <a:gd name="T8" fmla="*/ 488 w 923"/>
                <a:gd name="T9" fmla="*/ 361 h 1321"/>
                <a:gd name="T10" fmla="*/ 446 w 923"/>
                <a:gd name="T11" fmla="*/ 0 h 1321"/>
                <a:gd name="T12" fmla="*/ 794 w 923"/>
                <a:gd name="T13" fmla="*/ 0 h 1321"/>
                <a:gd name="T14" fmla="*/ 794 w 923"/>
                <a:gd name="T15" fmla="*/ 812 h 1321"/>
                <a:gd name="T16" fmla="*/ 923 w 923"/>
                <a:gd name="T17" fmla="*/ 812 h 1321"/>
                <a:gd name="T18" fmla="*/ 923 w 923"/>
                <a:gd name="T19" fmla="*/ 1059 h 1321"/>
                <a:gd name="T20" fmla="*/ 794 w 923"/>
                <a:gd name="T21" fmla="*/ 1059 h 1321"/>
                <a:gd name="T22" fmla="*/ 794 w 923"/>
                <a:gd name="T23" fmla="*/ 1321 h 1321"/>
                <a:gd name="T24" fmla="*/ 492 w 923"/>
                <a:gd name="T25" fmla="*/ 1321 h 1321"/>
                <a:gd name="T26" fmla="*/ 492 w 923"/>
                <a:gd name="T27" fmla="*/ 1059 h 1321"/>
                <a:gd name="T28" fmla="*/ 0 w 923"/>
                <a:gd name="T29" fmla="*/ 1059 h 1321"/>
                <a:gd name="T30" fmla="*/ 0 w 923"/>
                <a:gd name="T31" fmla="*/ 812 h 1321"/>
                <a:gd name="T32" fmla="*/ 446 w 923"/>
                <a:gd name="T3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3" h="1321">
                  <a:moveTo>
                    <a:pt x="488" y="361"/>
                  </a:moveTo>
                  <a:lnTo>
                    <a:pt x="258" y="812"/>
                  </a:lnTo>
                  <a:lnTo>
                    <a:pt x="492" y="812"/>
                  </a:lnTo>
                  <a:lnTo>
                    <a:pt x="492" y="361"/>
                  </a:lnTo>
                  <a:lnTo>
                    <a:pt x="488" y="361"/>
                  </a:lnTo>
                  <a:close/>
                  <a:moveTo>
                    <a:pt x="446" y="0"/>
                  </a:moveTo>
                  <a:lnTo>
                    <a:pt x="794" y="0"/>
                  </a:lnTo>
                  <a:lnTo>
                    <a:pt x="794" y="812"/>
                  </a:lnTo>
                  <a:lnTo>
                    <a:pt x="923" y="812"/>
                  </a:lnTo>
                  <a:lnTo>
                    <a:pt x="923" y="1059"/>
                  </a:lnTo>
                  <a:lnTo>
                    <a:pt x="794" y="1059"/>
                  </a:lnTo>
                  <a:lnTo>
                    <a:pt x="794" y="1321"/>
                  </a:lnTo>
                  <a:lnTo>
                    <a:pt x="492" y="1321"/>
                  </a:lnTo>
                  <a:lnTo>
                    <a:pt x="492" y="1059"/>
                  </a:lnTo>
                  <a:lnTo>
                    <a:pt x="0" y="1059"/>
                  </a:lnTo>
                  <a:lnTo>
                    <a:pt x="0" y="812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22"/>
            <p:cNvSpPr>
              <a:spLocks/>
            </p:cNvSpPr>
            <p:nvPr/>
          </p:nvSpPr>
          <p:spPr bwMode="auto">
            <a:xfrm>
              <a:off x="2563813" y="3144838"/>
              <a:ext cx="492125" cy="66675"/>
            </a:xfrm>
            <a:custGeom>
              <a:avLst/>
              <a:gdLst>
                <a:gd name="T0" fmla="*/ 0 w 3096"/>
                <a:gd name="T1" fmla="*/ 0 h 425"/>
                <a:gd name="T2" fmla="*/ 32 w 3096"/>
                <a:gd name="T3" fmla="*/ 41 h 425"/>
                <a:gd name="T4" fmla="*/ 67 w 3096"/>
                <a:gd name="T5" fmla="*/ 79 h 425"/>
                <a:gd name="T6" fmla="*/ 106 w 3096"/>
                <a:gd name="T7" fmla="*/ 113 h 425"/>
                <a:gd name="T8" fmla="*/ 149 w 3096"/>
                <a:gd name="T9" fmla="*/ 144 h 425"/>
                <a:gd name="T10" fmla="*/ 194 w 3096"/>
                <a:gd name="T11" fmla="*/ 171 h 425"/>
                <a:gd name="T12" fmla="*/ 242 w 3096"/>
                <a:gd name="T13" fmla="*/ 193 h 425"/>
                <a:gd name="T14" fmla="*/ 292 w 3096"/>
                <a:gd name="T15" fmla="*/ 211 h 425"/>
                <a:gd name="T16" fmla="*/ 344 w 3096"/>
                <a:gd name="T17" fmla="*/ 224 h 425"/>
                <a:gd name="T18" fmla="*/ 399 w 3096"/>
                <a:gd name="T19" fmla="*/ 232 h 425"/>
                <a:gd name="T20" fmla="*/ 454 w 3096"/>
                <a:gd name="T21" fmla="*/ 235 h 425"/>
                <a:gd name="T22" fmla="*/ 2641 w 3096"/>
                <a:gd name="T23" fmla="*/ 235 h 425"/>
                <a:gd name="T24" fmla="*/ 2697 w 3096"/>
                <a:gd name="T25" fmla="*/ 232 h 425"/>
                <a:gd name="T26" fmla="*/ 2751 w 3096"/>
                <a:gd name="T27" fmla="*/ 224 h 425"/>
                <a:gd name="T28" fmla="*/ 2804 w 3096"/>
                <a:gd name="T29" fmla="*/ 211 h 425"/>
                <a:gd name="T30" fmla="*/ 2853 w 3096"/>
                <a:gd name="T31" fmla="*/ 193 h 425"/>
                <a:gd name="T32" fmla="*/ 2901 w 3096"/>
                <a:gd name="T33" fmla="*/ 171 h 425"/>
                <a:gd name="T34" fmla="*/ 2947 w 3096"/>
                <a:gd name="T35" fmla="*/ 144 h 425"/>
                <a:gd name="T36" fmla="*/ 2989 w 3096"/>
                <a:gd name="T37" fmla="*/ 113 h 425"/>
                <a:gd name="T38" fmla="*/ 3028 w 3096"/>
                <a:gd name="T39" fmla="*/ 79 h 425"/>
                <a:gd name="T40" fmla="*/ 3064 w 3096"/>
                <a:gd name="T41" fmla="*/ 41 h 425"/>
                <a:gd name="T42" fmla="*/ 3096 w 3096"/>
                <a:gd name="T43" fmla="*/ 0 h 425"/>
                <a:gd name="T44" fmla="*/ 3090 w 3096"/>
                <a:gd name="T45" fmla="*/ 51 h 425"/>
                <a:gd name="T46" fmla="*/ 3079 w 3096"/>
                <a:gd name="T47" fmla="*/ 98 h 425"/>
                <a:gd name="T48" fmla="*/ 3064 w 3096"/>
                <a:gd name="T49" fmla="*/ 144 h 425"/>
                <a:gd name="T50" fmla="*/ 3042 w 3096"/>
                <a:gd name="T51" fmla="*/ 188 h 425"/>
                <a:gd name="T52" fmla="*/ 3017 w 3096"/>
                <a:gd name="T53" fmla="*/ 228 h 425"/>
                <a:gd name="T54" fmla="*/ 2988 w 3096"/>
                <a:gd name="T55" fmla="*/ 267 h 425"/>
                <a:gd name="T56" fmla="*/ 2955 w 3096"/>
                <a:gd name="T57" fmla="*/ 301 h 425"/>
                <a:gd name="T58" fmla="*/ 2918 w 3096"/>
                <a:gd name="T59" fmla="*/ 332 h 425"/>
                <a:gd name="T60" fmla="*/ 2878 w 3096"/>
                <a:gd name="T61" fmla="*/ 359 h 425"/>
                <a:gd name="T62" fmla="*/ 2835 w 3096"/>
                <a:gd name="T63" fmla="*/ 383 h 425"/>
                <a:gd name="T64" fmla="*/ 2790 w 3096"/>
                <a:gd name="T65" fmla="*/ 401 h 425"/>
                <a:gd name="T66" fmla="*/ 2742 w 3096"/>
                <a:gd name="T67" fmla="*/ 414 h 425"/>
                <a:gd name="T68" fmla="*/ 2693 w 3096"/>
                <a:gd name="T69" fmla="*/ 422 h 425"/>
                <a:gd name="T70" fmla="*/ 2641 w 3096"/>
                <a:gd name="T71" fmla="*/ 425 h 425"/>
                <a:gd name="T72" fmla="*/ 454 w 3096"/>
                <a:gd name="T73" fmla="*/ 425 h 425"/>
                <a:gd name="T74" fmla="*/ 403 w 3096"/>
                <a:gd name="T75" fmla="*/ 422 h 425"/>
                <a:gd name="T76" fmla="*/ 354 w 3096"/>
                <a:gd name="T77" fmla="*/ 414 h 425"/>
                <a:gd name="T78" fmla="*/ 306 w 3096"/>
                <a:gd name="T79" fmla="*/ 401 h 425"/>
                <a:gd name="T80" fmla="*/ 260 w 3096"/>
                <a:gd name="T81" fmla="*/ 383 h 425"/>
                <a:gd name="T82" fmla="*/ 218 w 3096"/>
                <a:gd name="T83" fmla="*/ 359 h 425"/>
                <a:gd name="T84" fmla="*/ 178 w 3096"/>
                <a:gd name="T85" fmla="*/ 332 h 425"/>
                <a:gd name="T86" fmla="*/ 141 w 3096"/>
                <a:gd name="T87" fmla="*/ 301 h 425"/>
                <a:gd name="T88" fmla="*/ 108 w 3096"/>
                <a:gd name="T89" fmla="*/ 267 h 425"/>
                <a:gd name="T90" fmla="*/ 78 w 3096"/>
                <a:gd name="T91" fmla="*/ 228 h 425"/>
                <a:gd name="T92" fmla="*/ 54 w 3096"/>
                <a:gd name="T93" fmla="*/ 188 h 425"/>
                <a:gd name="T94" fmla="*/ 32 w 3096"/>
                <a:gd name="T95" fmla="*/ 144 h 425"/>
                <a:gd name="T96" fmla="*/ 17 w 3096"/>
                <a:gd name="T97" fmla="*/ 98 h 425"/>
                <a:gd name="T98" fmla="*/ 5 w 3096"/>
                <a:gd name="T99" fmla="*/ 51 h 425"/>
                <a:gd name="T100" fmla="*/ 0 w 3096"/>
                <a:gd name="T10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96" h="425">
                  <a:moveTo>
                    <a:pt x="0" y="0"/>
                  </a:moveTo>
                  <a:lnTo>
                    <a:pt x="32" y="41"/>
                  </a:lnTo>
                  <a:lnTo>
                    <a:pt x="67" y="79"/>
                  </a:lnTo>
                  <a:lnTo>
                    <a:pt x="106" y="113"/>
                  </a:lnTo>
                  <a:lnTo>
                    <a:pt x="149" y="144"/>
                  </a:lnTo>
                  <a:lnTo>
                    <a:pt x="194" y="171"/>
                  </a:lnTo>
                  <a:lnTo>
                    <a:pt x="242" y="193"/>
                  </a:lnTo>
                  <a:lnTo>
                    <a:pt x="292" y="211"/>
                  </a:lnTo>
                  <a:lnTo>
                    <a:pt x="344" y="224"/>
                  </a:lnTo>
                  <a:lnTo>
                    <a:pt x="399" y="232"/>
                  </a:lnTo>
                  <a:lnTo>
                    <a:pt x="454" y="235"/>
                  </a:lnTo>
                  <a:lnTo>
                    <a:pt x="2641" y="235"/>
                  </a:lnTo>
                  <a:lnTo>
                    <a:pt x="2697" y="232"/>
                  </a:lnTo>
                  <a:lnTo>
                    <a:pt x="2751" y="224"/>
                  </a:lnTo>
                  <a:lnTo>
                    <a:pt x="2804" y="211"/>
                  </a:lnTo>
                  <a:lnTo>
                    <a:pt x="2853" y="193"/>
                  </a:lnTo>
                  <a:lnTo>
                    <a:pt x="2901" y="171"/>
                  </a:lnTo>
                  <a:lnTo>
                    <a:pt x="2947" y="144"/>
                  </a:lnTo>
                  <a:lnTo>
                    <a:pt x="2989" y="113"/>
                  </a:lnTo>
                  <a:lnTo>
                    <a:pt x="3028" y="79"/>
                  </a:lnTo>
                  <a:lnTo>
                    <a:pt x="3064" y="41"/>
                  </a:lnTo>
                  <a:lnTo>
                    <a:pt x="3096" y="0"/>
                  </a:lnTo>
                  <a:lnTo>
                    <a:pt x="3090" y="51"/>
                  </a:lnTo>
                  <a:lnTo>
                    <a:pt x="3079" y="98"/>
                  </a:lnTo>
                  <a:lnTo>
                    <a:pt x="3064" y="144"/>
                  </a:lnTo>
                  <a:lnTo>
                    <a:pt x="3042" y="188"/>
                  </a:lnTo>
                  <a:lnTo>
                    <a:pt x="3017" y="228"/>
                  </a:lnTo>
                  <a:lnTo>
                    <a:pt x="2988" y="267"/>
                  </a:lnTo>
                  <a:lnTo>
                    <a:pt x="2955" y="301"/>
                  </a:lnTo>
                  <a:lnTo>
                    <a:pt x="2918" y="332"/>
                  </a:lnTo>
                  <a:lnTo>
                    <a:pt x="2878" y="359"/>
                  </a:lnTo>
                  <a:lnTo>
                    <a:pt x="2835" y="383"/>
                  </a:lnTo>
                  <a:lnTo>
                    <a:pt x="2790" y="401"/>
                  </a:lnTo>
                  <a:lnTo>
                    <a:pt x="2742" y="414"/>
                  </a:lnTo>
                  <a:lnTo>
                    <a:pt x="2693" y="422"/>
                  </a:lnTo>
                  <a:lnTo>
                    <a:pt x="2641" y="425"/>
                  </a:lnTo>
                  <a:lnTo>
                    <a:pt x="454" y="425"/>
                  </a:lnTo>
                  <a:lnTo>
                    <a:pt x="403" y="422"/>
                  </a:lnTo>
                  <a:lnTo>
                    <a:pt x="354" y="414"/>
                  </a:lnTo>
                  <a:lnTo>
                    <a:pt x="306" y="401"/>
                  </a:lnTo>
                  <a:lnTo>
                    <a:pt x="260" y="383"/>
                  </a:lnTo>
                  <a:lnTo>
                    <a:pt x="218" y="359"/>
                  </a:lnTo>
                  <a:lnTo>
                    <a:pt x="178" y="332"/>
                  </a:lnTo>
                  <a:lnTo>
                    <a:pt x="141" y="301"/>
                  </a:lnTo>
                  <a:lnTo>
                    <a:pt x="108" y="267"/>
                  </a:lnTo>
                  <a:lnTo>
                    <a:pt x="78" y="228"/>
                  </a:lnTo>
                  <a:lnTo>
                    <a:pt x="54" y="188"/>
                  </a:lnTo>
                  <a:lnTo>
                    <a:pt x="32" y="144"/>
                  </a:lnTo>
                  <a:lnTo>
                    <a:pt x="17" y="98"/>
                  </a:lnTo>
                  <a:lnTo>
                    <a:pt x="5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23"/>
            <p:cNvSpPr>
              <a:spLocks noEditPoints="1"/>
            </p:cNvSpPr>
            <p:nvPr/>
          </p:nvSpPr>
          <p:spPr bwMode="auto">
            <a:xfrm>
              <a:off x="2563813" y="2708275"/>
              <a:ext cx="492125" cy="458788"/>
            </a:xfrm>
            <a:custGeom>
              <a:avLst/>
              <a:gdLst>
                <a:gd name="T0" fmla="*/ 245 w 3102"/>
                <a:gd name="T1" fmla="*/ 512 h 2890"/>
                <a:gd name="T2" fmla="*/ 325 w 3102"/>
                <a:gd name="T3" fmla="*/ 2619 h 2890"/>
                <a:gd name="T4" fmla="*/ 2776 w 3102"/>
                <a:gd name="T5" fmla="*/ 2619 h 2890"/>
                <a:gd name="T6" fmla="*/ 2865 w 3102"/>
                <a:gd name="T7" fmla="*/ 545 h 2890"/>
                <a:gd name="T8" fmla="*/ 2644 w 3102"/>
                <a:gd name="T9" fmla="*/ 361 h 2890"/>
                <a:gd name="T10" fmla="*/ 2621 w 3102"/>
                <a:gd name="T11" fmla="*/ 770 h 2890"/>
                <a:gd name="T12" fmla="*/ 2396 w 3102"/>
                <a:gd name="T13" fmla="*/ 836 h 2890"/>
                <a:gd name="T14" fmla="*/ 2366 w 3102"/>
                <a:gd name="T15" fmla="*/ 618 h 2890"/>
                <a:gd name="T16" fmla="*/ 2260 w 3102"/>
                <a:gd name="T17" fmla="*/ 713 h 2890"/>
                <a:gd name="T18" fmla="*/ 2079 w 3102"/>
                <a:gd name="T19" fmla="*/ 858 h 2890"/>
                <a:gd name="T20" fmla="*/ 1967 w 3102"/>
                <a:gd name="T21" fmla="*/ 661 h 2890"/>
                <a:gd name="T22" fmla="*/ 1878 w 3102"/>
                <a:gd name="T23" fmla="*/ 661 h 2890"/>
                <a:gd name="T24" fmla="*/ 1767 w 3102"/>
                <a:gd name="T25" fmla="*/ 858 h 2890"/>
                <a:gd name="T26" fmla="*/ 1586 w 3102"/>
                <a:gd name="T27" fmla="*/ 713 h 2890"/>
                <a:gd name="T28" fmla="*/ 1480 w 3102"/>
                <a:gd name="T29" fmla="*/ 618 h 2890"/>
                <a:gd name="T30" fmla="*/ 1450 w 3102"/>
                <a:gd name="T31" fmla="*/ 836 h 2890"/>
                <a:gd name="T32" fmla="*/ 1225 w 3102"/>
                <a:gd name="T33" fmla="*/ 770 h 2890"/>
                <a:gd name="T34" fmla="*/ 1090 w 3102"/>
                <a:gd name="T35" fmla="*/ 361 h 2890"/>
                <a:gd name="T36" fmla="*/ 1119 w 3102"/>
                <a:gd name="T37" fmla="*/ 795 h 2890"/>
                <a:gd name="T38" fmla="*/ 886 w 3102"/>
                <a:gd name="T39" fmla="*/ 818 h 2890"/>
                <a:gd name="T40" fmla="*/ 896 w 3102"/>
                <a:gd name="T41" fmla="*/ 600 h 2890"/>
                <a:gd name="T42" fmla="*/ 769 w 3102"/>
                <a:gd name="T43" fmla="*/ 743 h 2890"/>
                <a:gd name="T44" fmla="*/ 562 w 3102"/>
                <a:gd name="T45" fmla="*/ 849 h 2890"/>
                <a:gd name="T46" fmla="*/ 490 w 3102"/>
                <a:gd name="T47" fmla="*/ 638 h 2890"/>
                <a:gd name="T48" fmla="*/ 2434 w 3102"/>
                <a:gd name="T49" fmla="*/ 81 h 2890"/>
                <a:gd name="T50" fmla="*/ 2510 w 3102"/>
                <a:gd name="T51" fmla="*/ 751 h 2890"/>
                <a:gd name="T52" fmla="*/ 2481 w 3102"/>
                <a:gd name="T53" fmla="*/ 48 h 2890"/>
                <a:gd name="T54" fmla="*/ 2070 w 3102"/>
                <a:gd name="T55" fmla="*/ 741 h 2890"/>
                <a:gd name="T56" fmla="*/ 2157 w 3102"/>
                <a:gd name="T57" fmla="*/ 96 h 2890"/>
                <a:gd name="T58" fmla="*/ 1697 w 3102"/>
                <a:gd name="T59" fmla="*/ 68 h 2890"/>
                <a:gd name="T60" fmla="*/ 1752 w 3102"/>
                <a:gd name="T61" fmla="*/ 758 h 2890"/>
                <a:gd name="T62" fmla="*/ 1752 w 3102"/>
                <a:gd name="T63" fmla="*/ 51 h 2890"/>
                <a:gd name="T64" fmla="*/ 1319 w 3102"/>
                <a:gd name="T65" fmla="*/ 728 h 2890"/>
                <a:gd name="T66" fmla="*/ 1414 w 3102"/>
                <a:gd name="T67" fmla="*/ 713 h 2890"/>
                <a:gd name="T68" fmla="*/ 964 w 3102"/>
                <a:gd name="T69" fmla="*/ 57 h 2890"/>
                <a:gd name="T70" fmla="*/ 993 w 3102"/>
                <a:gd name="T71" fmla="*/ 760 h 2890"/>
                <a:gd name="T72" fmla="*/ 1022 w 3102"/>
                <a:gd name="T73" fmla="*/ 57 h 2890"/>
                <a:gd name="T74" fmla="*/ 573 w 3102"/>
                <a:gd name="T75" fmla="*/ 713 h 2890"/>
                <a:gd name="T76" fmla="*/ 667 w 3102"/>
                <a:gd name="T77" fmla="*/ 728 h 2890"/>
                <a:gd name="T78" fmla="*/ 643 w 3102"/>
                <a:gd name="T79" fmla="*/ 3 h 2890"/>
                <a:gd name="T80" fmla="*/ 895 w 3102"/>
                <a:gd name="T81" fmla="*/ 96 h 2890"/>
                <a:gd name="T82" fmla="*/ 1035 w 3102"/>
                <a:gd name="T83" fmla="*/ 10 h 2890"/>
                <a:gd name="T84" fmla="*/ 1271 w 3102"/>
                <a:gd name="T85" fmla="*/ 74 h 2890"/>
                <a:gd name="T86" fmla="*/ 1426 w 3102"/>
                <a:gd name="T87" fmla="*/ 22 h 2890"/>
                <a:gd name="T88" fmla="*/ 1650 w 3102"/>
                <a:gd name="T89" fmla="*/ 54 h 2890"/>
                <a:gd name="T90" fmla="*/ 1812 w 3102"/>
                <a:gd name="T91" fmla="*/ 37 h 2890"/>
                <a:gd name="T92" fmla="*/ 2032 w 3102"/>
                <a:gd name="T93" fmla="*/ 37 h 2890"/>
                <a:gd name="T94" fmla="*/ 2196 w 3102"/>
                <a:gd name="T95" fmla="*/ 54 h 2890"/>
                <a:gd name="T96" fmla="*/ 2420 w 3102"/>
                <a:gd name="T97" fmla="*/ 22 h 2890"/>
                <a:gd name="T98" fmla="*/ 2575 w 3102"/>
                <a:gd name="T99" fmla="*/ 74 h 2890"/>
                <a:gd name="T100" fmla="*/ 2930 w 3102"/>
                <a:gd name="T101" fmla="*/ 230 h 2890"/>
                <a:gd name="T102" fmla="*/ 3102 w 3102"/>
                <a:gd name="T103" fmla="*/ 2441 h 2890"/>
                <a:gd name="T104" fmla="*/ 2889 w 3102"/>
                <a:gd name="T105" fmla="*/ 2821 h 2890"/>
                <a:gd name="T106" fmla="*/ 303 w 3102"/>
                <a:gd name="T107" fmla="*/ 2864 h 2890"/>
                <a:gd name="T108" fmla="*/ 12 w 3102"/>
                <a:gd name="T109" fmla="*/ 2544 h 2890"/>
                <a:gd name="T110" fmla="*/ 101 w 3102"/>
                <a:gd name="T111" fmla="*/ 300 h 2890"/>
                <a:gd name="T112" fmla="*/ 523 w 3102"/>
                <a:gd name="T113" fmla="*/ 132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02" h="2890">
                  <a:moveTo>
                    <a:pt x="457" y="361"/>
                  </a:moveTo>
                  <a:lnTo>
                    <a:pt x="422" y="364"/>
                  </a:lnTo>
                  <a:lnTo>
                    <a:pt x="387" y="372"/>
                  </a:lnTo>
                  <a:lnTo>
                    <a:pt x="355" y="386"/>
                  </a:lnTo>
                  <a:lnTo>
                    <a:pt x="325" y="403"/>
                  </a:lnTo>
                  <a:lnTo>
                    <a:pt x="299" y="425"/>
                  </a:lnTo>
                  <a:lnTo>
                    <a:pt x="277" y="451"/>
                  </a:lnTo>
                  <a:lnTo>
                    <a:pt x="258" y="480"/>
                  </a:lnTo>
                  <a:lnTo>
                    <a:pt x="245" y="512"/>
                  </a:lnTo>
                  <a:lnTo>
                    <a:pt x="236" y="545"/>
                  </a:lnTo>
                  <a:lnTo>
                    <a:pt x="233" y="581"/>
                  </a:lnTo>
                  <a:lnTo>
                    <a:pt x="233" y="2441"/>
                  </a:lnTo>
                  <a:lnTo>
                    <a:pt x="236" y="2477"/>
                  </a:lnTo>
                  <a:lnTo>
                    <a:pt x="245" y="2511"/>
                  </a:lnTo>
                  <a:lnTo>
                    <a:pt x="258" y="2542"/>
                  </a:lnTo>
                  <a:lnTo>
                    <a:pt x="277" y="2570"/>
                  </a:lnTo>
                  <a:lnTo>
                    <a:pt x="299" y="2597"/>
                  </a:lnTo>
                  <a:lnTo>
                    <a:pt x="325" y="2619"/>
                  </a:lnTo>
                  <a:lnTo>
                    <a:pt x="355" y="2637"/>
                  </a:lnTo>
                  <a:lnTo>
                    <a:pt x="387" y="2650"/>
                  </a:lnTo>
                  <a:lnTo>
                    <a:pt x="422" y="2658"/>
                  </a:lnTo>
                  <a:lnTo>
                    <a:pt x="457" y="2661"/>
                  </a:lnTo>
                  <a:lnTo>
                    <a:pt x="2644" y="2661"/>
                  </a:lnTo>
                  <a:lnTo>
                    <a:pt x="2680" y="2658"/>
                  </a:lnTo>
                  <a:lnTo>
                    <a:pt x="2714" y="2650"/>
                  </a:lnTo>
                  <a:lnTo>
                    <a:pt x="2747" y="2637"/>
                  </a:lnTo>
                  <a:lnTo>
                    <a:pt x="2776" y="2619"/>
                  </a:lnTo>
                  <a:lnTo>
                    <a:pt x="2803" y="2597"/>
                  </a:lnTo>
                  <a:lnTo>
                    <a:pt x="2825" y="2570"/>
                  </a:lnTo>
                  <a:lnTo>
                    <a:pt x="2843" y="2542"/>
                  </a:lnTo>
                  <a:lnTo>
                    <a:pt x="2857" y="2511"/>
                  </a:lnTo>
                  <a:lnTo>
                    <a:pt x="2865" y="2477"/>
                  </a:lnTo>
                  <a:lnTo>
                    <a:pt x="2868" y="2441"/>
                  </a:lnTo>
                  <a:lnTo>
                    <a:pt x="2868" y="2441"/>
                  </a:lnTo>
                  <a:lnTo>
                    <a:pt x="2868" y="581"/>
                  </a:lnTo>
                  <a:lnTo>
                    <a:pt x="2865" y="545"/>
                  </a:lnTo>
                  <a:lnTo>
                    <a:pt x="2857" y="512"/>
                  </a:lnTo>
                  <a:lnTo>
                    <a:pt x="2844" y="480"/>
                  </a:lnTo>
                  <a:lnTo>
                    <a:pt x="2825" y="451"/>
                  </a:lnTo>
                  <a:lnTo>
                    <a:pt x="2803" y="425"/>
                  </a:lnTo>
                  <a:lnTo>
                    <a:pt x="2777" y="403"/>
                  </a:lnTo>
                  <a:lnTo>
                    <a:pt x="2747" y="386"/>
                  </a:lnTo>
                  <a:lnTo>
                    <a:pt x="2715" y="372"/>
                  </a:lnTo>
                  <a:lnTo>
                    <a:pt x="2680" y="364"/>
                  </a:lnTo>
                  <a:lnTo>
                    <a:pt x="2644" y="361"/>
                  </a:lnTo>
                  <a:lnTo>
                    <a:pt x="2577" y="361"/>
                  </a:lnTo>
                  <a:lnTo>
                    <a:pt x="2577" y="600"/>
                  </a:lnTo>
                  <a:lnTo>
                    <a:pt x="2596" y="618"/>
                  </a:lnTo>
                  <a:lnTo>
                    <a:pt x="2611" y="638"/>
                  </a:lnTo>
                  <a:lnTo>
                    <a:pt x="2623" y="661"/>
                  </a:lnTo>
                  <a:lnTo>
                    <a:pt x="2630" y="687"/>
                  </a:lnTo>
                  <a:lnTo>
                    <a:pt x="2632" y="713"/>
                  </a:lnTo>
                  <a:lnTo>
                    <a:pt x="2629" y="743"/>
                  </a:lnTo>
                  <a:lnTo>
                    <a:pt x="2621" y="770"/>
                  </a:lnTo>
                  <a:lnTo>
                    <a:pt x="2606" y="795"/>
                  </a:lnTo>
                  <a:lnTo>
                    <a:pt x="2588" y="818"/>
                  </a:lnTo>
                  <a:lnTo>
                    <a:pt x="2565" y="836"/>
                  </a:lnTo>
                  <a:lnTo>
                    <a:pt x="2539" y="849"/>
                  </a:lnTo>
                  <a:lnTo>
                    <a:pt x="2512" y="858"/>
                  </a:lnTo>
                  <a:lnTo>
                    <a:pt x="2481" y="861"/>
                  </a:lnTo>
                  <a:lnTo>
                    <a:pt x="2450" y="858"/>
                  </a:lnTo>
                  <a:lnTo>
                    <a:pt x="2422" y="849"/>
                  </a:lnTo>
                  <a:lnTo>
                    <a:pt x="2396" y="836"/>
                  </a:lnTo>
                  <a:lnTo>
                    <a:pt x="2374" y="818"/>
                  </a:lnTo>
                  <a:lnTo>
                    <a:pt x="2355" y="795"/>
                  </a:lnTo>
                  <a:lnTo>
                    <a:pt x="2341" y="770"/>
                  </a:lnTo>
                  <a:lnTo>
                    <a:pt x="2333" y="743"/>
                  </a:lnTo>
                  <a:lnTo>
                    <a:pt x="2330" y="713"/>
                  </a:lnTo>
                  <a:lnTo>
                    <a:pt x="2332" y="687"/>
                  </a:lnTo>
                  <a:lnTo>
                    <a:pt x="2339" y="661"/>
                  </a:lnTo>
                  <a:lnTo>
                    <a:pt x="2350" y="638"/>
                  </a:lnTo>
                  <a:lnTo>
                    <a:pt x="2366" y="618"/>
                  </a:lnTo>
                  <a:lnTo>
                    <a:pt x="2384" y="600"/>
                  </a:lnTo>
                  <a:lnTo>
                    <a:pt x="2384" y="361"/>
                  </a:lnTo>
                  <a:lnTo>
                    <a:pt x="2206" y="361"/>
                  </a:lnTo>
                  <a:lnTo>
                    <a:pt x="2206" y="600"/>
                  </a:lnTo>
                  <a:lnTo>
                    <a:pt x="2224" y="618"/>
                  </a:lnTo>
                  <a:lnTo>
                    <a:pt x="2239" y="638"/>
                  </a:lnTo>
                  <a:lnTo>
                    <a:pt x="2250" y="661"/>
                  </a:lnTo>
                  <a:lnTo>
                    <a:pt x="2258" y="687"/>
                  </a:lnTo>
                  <a:lnTo>
                    <a:pt x="2260" y="713"/>
                  </a:lnTo>
                  <a:lnTo>
                    <a:pt x="2257" y="743"/>
                  </a:lnTo>
                  <a:lnTo>
                    <a:pt x="2248" y="770"/>
                  </a:lnTo>
                  <a:lnTo>
                    <a:pt x="2234" y="795"/>
                  </a:lnTo>
                  <a:lnTo>
                    <a:pt x="2215" y="818"/>
                  </a:lnTo>
                  <a:lnTo>
                    <a:pt x="2193" y="836"/>
                  </a:lnTo>
                  <a:lnTo>
                    <a:pt x="2167" y="849"/>
                  </a:lnTo>
                  <a:lnTo>
                    <a:pt x="2139" y="858"/>
                  </a:lnTo>
                  <a:lnTo>
                    <a:pt x="2109" y="861"/>
                  </a:lnTo>
                  <a:lnTo>
                    <a:pt x="2079" y="858"/>
                  </a:lnTo>
                  <a:lnTo>
                    <a:pt x="2050" y="849"/>
                  </a:lnTo>
                  <a:lnTo>
                    <a:pt x="2024" y="836"/>
                  </a:lnTo>
                  <a:lnTo>
                    <a:pt x="2002" y="818"/>
                  </a:lnTo>
                  <a:lnTo>
                    <a:pt x="1983" y="795"/>
                  </a:lnTo>
                  <a:lnTo>
                    <a:pt x="1970" y="770"/>
                  </a:lnTo>
                  <a:lnTo>
                    <a:pt x="1961" y="743"/>
                  </a:lnTo>
                  <a:lnTo>
                    <a:pt x="1957" y="713"/>
                  </a:lnTo>
                  <a:lnTo>
                    <a:pt x="1959" y="687"/>
                  </a:lnTo>
                  <a:lnTo>
                    <a:pt x="1967" y="661"/>
                  </a:lnTo>
                  <a:lnTo>
                    <a:pt x="1979" y="638"/>
                  </a:lnTo>
                  <a:lnTo>
                    <a:pt x="1993" y="618"/>
                  </a:lnTo>
                  <a:lnTo>
                    <a:pt x="2012" y="600"/>
                  </a:lnTo>
                  <a:lnTo>
                    <a:pt x="2012" y="361"/>
                  </a:lnTo>
                  <a:lnTo>
                    <a:pt x="1834" y="361"/>
                  </a:lnTo>
                  <a:lnTo>
                    <a:pt x="1834" y="600"/>
                  </a:lnTo>
                  <a:lnTo>
                    <a:pt x="1853" y="618"/>
                  </a:lnTo>
                  <a:lnTo>
                    <a:pt x="1867" y="638"/>
                  </a:lnTo>
                  <a:lnTo>
                    <a:pt x="1878" y="661"/>
                  </a:lnTo>
                  <a:lnTo>
                    <a:pt x="1885" y="687"/>
                  </a:lnTo>
                  <a:lnTo>
                    <a:pt x="1889" y="713"/>
                  </a:lnTo>
                  <a:lnTo>
                    <a:pt x="1885" y="743"/>
                  </a:lnTo>
                  <a:lnTo>
                    <a:pt x="1876" y="770"/>
                  </a:lnTo>
                  <a:lnTo>
                    <a:pt x="1863" y="795"/>
                  </a:lnTo>
                  <a:lnTo>
                    <a:pt x="1843" y="818"/>
                  </a:lnTo>
                  <a:lnTo>
                    <a:pt x="1822" y="836"/>
                  </a:lnTo>
                  <a:lnTo>
                    <a:pt x="1796" y="849"/>
                  </a:lnTo>
                  <a:lnTo>
                    <a:pt x="1767" y="858"/>
                  </a:lnTo>
                  <a:lnTo>
                    <a:pt x="1736" y="861"/>
                  </a:lnTo>
                  <a:lnTo>
                    <a:pt x="1707" y="858"/>
                  </a:lnTo>
                  <a:lnTo>
                    <a:pt x="1678" y="849"/>
                  </a:lnTo>
                  <a:lnTo>
                    <a:pt x="1652" y="836"/>
                  </a:lnTo>
                  <a:lnTo>
                    <a:pt x="1631" y="818"/>
                  </a:lnTo>
                  <a:lnTo>
                    <a:pt x="1612" y="795"/>
                  </a:lnTo>
                  <a:lnTo>
                    <a:pt x="1598" y="770"/>
                  </a:lnTo>
                  <a:lnTo>
                    <a:pt x="1589" y="743"/>
                  </a:lnTo>
                  <a:lnTo>
                    <a:pt x="1586" y="713"/>
                  </a:lnTo>
                  <a:lnTo>
                    <a:pt x="1588" y="687"/>
                  </a:lnTo>
                  <a:lnTo>
                    <a:pt x="1596" y="661"/>
                  </a:lnTo>
                  <a:lnTo>
                    <a:pt x="1607" y="638"/>
                  </a:lnTo>
                  <a:lnTo>
                    <a:pt x="1621" y="618"/>
                  </a:lnTo>
                  <a:lnTo>
                    <a:pt x="1640" y="600"/>
                  </a:lnTo>
                  <a:lnTo>
                    <a:pt x="1640" y="361"/>
                  </a:lnTo>
                  <a:lnTo>
                    <a:pt x="1462" y="361"/>
                  </a:lnTo>
                  <a:lnTo>
                    <a:pt x="1462" y="600"/>
                  </a:lnTo>
                  <a:lnTo>
                    <a:pt x="1480" y="618"/>
                  </a:lnTo>
                  <a:lnTo>
                    <a:pt x="1495" y="638"/>
                  </a:lnTo>
                  <a:lnTo>
                    <a:pt x="1506" y="661"/>
                  </a:lnTo>
                  <a:lnTo>
                    <a:pt x="1513" y="687"/>
                  </a:lnTo>
                  <a:lnTo>
                    <a:pt x="1516" y="713"/>
                  </a:lnTo>
                  <a:lnTo>
                    <a:pt x="1513" y="743"/>
                  </a:lnTo>
                  <a:lnTo>
                    <a:pt x="1504" y="770"/>
                  </a:lnTo>
                  <a:lnTo>
                    <a:pt x="1491" y="795"/>
                  </a:lnTo>
                  <a:lnTo>
                    <a:pt x="1472" y="818"/>
                  </a:lnTo>
                  <a:lnTo>
                    <a:pt x="1450" y="836"/>
                  </a:lnTo>
                  <a:lnTo>
                    <a:pt x="1424" y="849"/>
                  </a:lnTo>
                  <a:lnTo>
                    <a:pt x="1395" y="858"/>
                  </a:lnTo>
                  <a:lnTo>
                    <a:pt x="1365" y="861"/>
                  </a:lnTo>
                  <a:lnTo>
                    <a:pt x="1334" y="858"/>
                  </a:lnTo>
                  <a:lnTo>
                    <a:pt x="1306" y="849"/>
                  </a:lnTo>
                  <a:lnTo>
                    <a:pt x="1281" y="836"/>
                  </a:lnTo>
                  <a:lnTo>
                    <a:pt x="1258" y="818"/>
                  </a:lnTo>
                  <a:lnTo>
                    <a:pt x="1240" y="795"/>
                  </a:lnTo>
                  <a:lnTo>
                    <a:pt x="1225" y="770"/>
                  </a:lnTo>
                  <a:lnTo>
                    <a:pt x="1217" y="743"/>
                  </a:lnTo>
                  <a:lnTo>
                    <a:pt x="1214" y="713"/>
                  </a:lnTo>
                  <a:lnTo>
                    <a:pt x="1216" y="687"/>
                  </a:lnTo>
                  <a:lnTo>
                    <a:pt x="1223" y="661"/>
                  </a:lnTo>
                  <a:lnTo>
                    <a:pt x="1235" y="638"/>
                  </a:lnTo>
                  <a:lnTo>
                    <a:pt x="1250" y="618"/>
                  </a:lnTo>
                  <a:lnTo>
                    <a:pt x="1268" y="600"/>
                  </a:lnTo>
                  <a:lnTo>
                    <a:pt x="1268" y="361"/>
                  </a:lnTo>
                  <a:lnTo>
                    <a:pt x="1090" y="361"/>
                  </a:lnTo>
                  <a:lnTo>
                    <a:pt x="1090" y="600"/>
                  </a:lnTo>
                  <a:lnTo>
                    <a:pt x="1108" y="618"/>
                  </a:lnTo>
                  <a:lnTo>
                    <a:pt x="1124" y="638"/>
                  </a:lnTo>
                  <a:lnTo>
                    <a:pt x="1135" y="661"/>
                  </a:lnTo>
                  <a:lnTo>
                    <a:pt x="1142" y="687"/>
                  </a:lnTo>
                  <a:lnTo>
                    <a:pt x="1144" y="713"/>
                  </a:lnTo>
                  <a:lnTo>
                    <a:pt x="1141" y="743"/>
                  </a:lnTo>
                  <a:lnTo>
                    <a:pt x="1132" y="770"/>
                  </a:lnTo>
                  <a:lnTo>
                    <a:pt x="1119" y="795"/>
                  </a:lnTo>
                  <a:lnTo>
                    <a:pt x="1100" y="818"/>
                  </a:lnTo>
                  <a:lnTo>
                    <a:pt x="1077" y="836"/>
                  </a:lnTo>
                  <a:lnTo>
                    <a:pt x="1052" y="849"/>
                  </a:lnTo>
                  <a:lnTo>
                    <a:pt x="1023" y="858"/>
                  </a:lnTo>
                  <a:lnTo>
                    <a:pt x="993" y="861"/>
                  </a:lnTo>
                  <a:lnTo>
                    <a:pt x="962" y="858"/>
                  </a:lnTo>
                  <a:lnTo>
                    <a:pt x="935" y="849"/>
                  </a:lnTo>
                  <a:lnTo>
                    <a:pt x="909" y="836"/>
                  </a:lnTo>
                  <a:lnTo>
                    <a:pt x="886" y="818"/>
                  </a:lnTo>
                  <a:lnTo>
                    <a:pt x="868" y="795"/>
                  </a:lnTo>
                  <a:lnTo>
                    <a:pt x="853" y="770"/>
                  </a:lnTo>
                  <a:lnTo>
                    <a:pt x="845" y="743"/>
                  </a:lnTo>
                  <a:lnTo>
                    <a:pt x="842" y="713"/>
                  </a:lnTo>
                  <a:lnTo>
                    <a:pt x="844" y="687"/>
                  </a:lnTo>
                  <a:lnTo>
                    <a:pt x="851" y="661"/>
                  </a:lnTo>
                  <a:lnTo>
                    <a:pt x="863" y="638"/>
                  </a:lnTo>
                  <a:lnTo>
                    <a:pt x="878" y="618"/>
                  </a:lnTo>
                  <a:lnTo>
                    <a:pt x="896" y="600"/>
                  </a:lnTo>
                  <a:lnTo>
                    <a:pt x="896" y="361"/>
                  </a:lnTo>
                  <a:lnTo>
                    <a:pt x="718" y="361"/>
                  </a:lnTo>
                  <a:lnTo>
                    <a:pt x="718" y="600"/>
                  </a:lnTo>
                  <a:lnTo>
                    <a:pt x="736" y="618"/>
                  </a:lnTo>
                  <a:lnTo>
                    <a:pt x="752" y="638"/>
                  </a:lnTo>
                  <a:lnTo>
                    <a:pt x="763" y="661"/>
                  </a:lnTo>
                  <a:lnTo>
                    <a:pt x="770" y="687"/>
                  </a:lnTo>
                  <a:lnTo>
                    <a:pt x="772" y="713"/>
                  </a:lnTo>
                  <a:lnTo>
                    <a:pt x="769" y="743"/>
                  </a:lnTo>
                  <a:lnTo>
                    <a:pt x="761" y="770"/>
                  </a:lnTo>
                  <a:lnTo>
                    <a:pt x="746" y="795"/>
                  </a:lnTo>
                  <a:lnTo>
                    <a:pt x="728" y="818"/>
                  </a:lnTo>
                  <a:lnTo>
                    <a:pt x="705" y="836"/>
                  </a:lnTo>
                  <a:lnTo>
                    <a:pt x="680" y="849"/>
                  </a:lnTo>
                  <a:lnTo>
                    <a:pt x="652" y="858"/>
                  </a:lnTo>
                  <a:lnTo>
                    <a:pt x="621" y="861"/>
                  </a:lnTo>
                  <a:lnTo>
                    <a:pt x="591" y="858"/>
                  </a:lnTo>
                  <a:lnTo>
                    <a:pt x="562" y="849"/>
                  </a:lnTo>
                  <a:lnTo>
                    <a:pt x="537" y="836"/>
                  </a:lnTo>
                  <a:lnTo>
                    <a:pt x="514" y="818"/>
                  </a:lnTo>
                  <a:lnTo>
                    <a:pt x="496" y="795"/>
                  </a:lnTo>
                  <a:lnTo>
                    <a:pt x="482" y="770"/>
                  </a:lnTo>
                  <a:lnTo>
                    <a:pt x="473" y="743"/>
                  </a:lnTo>
                  <a:lnTo>
                    <a:pt x="470" y="713"/>
                  </a:lnTo>
                  <a:lnTo>
                    <a:pt x="472" y="687"/>
                  </a:lnTo>
                  <a:lnTo>
                    <a:pt x="479" y="661"/>
                  </a:lnTo>
                  <a:lnTo>
                    <a:pt x="490" y="638"/>
                  </a:lnTo>
                  <a:lnTo>
                    <a:pt x="506" y="618"/>
                  </a:lnTo>
                  <a:lnTo>
                    <a:pt x="524" y="600"/>
                  </a:lnTo>
                  <a:lnTo>
                    <a:pt x="524" y="361"/>
                  </a:lnTo>
                  <a:lnTo>
                    <a:pt x="457" y="361"/>
                  </a:lnTo>
                  <a:close/>
                  <a:moveTo>
                    <a:pt x="2481" y="48"/>
                  </a:moveTo>
                  <a:lnTo>
                    <a:pt x="2465" y="51"/>
                  </a:lnTo>
                  <a:lnTo>
                    <a:pt x="2452" y="57"/>
                  </a:lnTo>
                  <a:lnTo>
                    <a:pt x="2442" y="68"/>
                  </a:lnTo>
                  <a:lnTo>
                    <a:pt x="2434" y="81"/>
                  </a:lnTo>
                  <a:lnTo>
                    <a:pt x="2432" y="96"/>
                  </a:lnTo>
                  <a:lnTo>
                    <a:pt x="2432" y="713"/>
                  </a:lnTo>
                  <a:lnTo>
                    <a:pt x="2434" y="728"/>
                  </a:lnTo>
                  <a:lnTo>
                    <a:pt x="2442" y="741"/>
                  </a:lnTo>
                  <a:lnTo>
                    <a:pt x="2452" y="751"/>
                  </a:lnTo>
                  <a:lnTo>
                    <a:pt x="2465" y="758"/>
                  </a:lnTo>
                  <a:lnTo>
                    <a:pt x="2481" y="760"/>
                  </a:lnTo>
                  <a:lnTo>
                    <a:pt x="2496" y="758"/>
                  </a:lnTo>
                  <a:lnTo>
                    <a:pt x="2510" y="751"/>
                  </a:lnTo>
                  <a:lnTo>
                    <a:pt x="2520" y="741"/>
                  </a:lnTo>
                  <a:lnTo>
                    <a:pt x="2527" y="728"/>
                  </a:lnTo>
                  <a:lnTo>
                    <a:pt x="2529" y="713"/>
                  </a:lnTo>
                  <a:lnTo>
                    <a:pt x="2529" y="96"/>
                  </a:lnTo>
                  <a:lnTo>
                    <a:pt x="2527" y="81"/>
                  </a:lnTo>
                  <a:lnTo>
                    <a:pt x="2520" y="68"/>
                  </a:lnTo>
                  <a:lnTo>
                    <a:pt x="2510" y="57"/>
                  </a:lnTo>
                  <a:lnTo>
                    <a:pt x="2496" y="51"/>
                  </a:lnTo>
                  <a:lnTo>
                    <a:pt x="2481" y="48"/>
                  </a:lnTo>
                  <a:close/>
                  <a:moveTo>
                    <a:pt x="2109" y="48"/>
                  </a:moveTo>
                  <a:lnTo>
                    <a:pt x="2093" y="51"/>
                  </a:lnTo>
                  <a:lnTo>
                    <a:pt x="2080" y="57"/>
                  </a:lnTo>
                  <a:lnTo>
                    <a:pt x="2070" y="68"/>
                  </a:lnTo>
                  <a:lnTo>
                    <a:pt x="2062" y="81"/>
                  </a:lnTo>
                  <a:lnTo>
                    <a:pt x="2060" y="96"/>
                  </a:lnTo>
                  <a:lnTo>
                    <a:pt x="2060" y="713"/>
                  </a:lnTo>
                  <a:lnTo>
                    <a:pt x="2062" y="728"/>
                  </a:lnTo>
                  <a:lnTo>
                    <a:pt x="2070" y="741"/>
                  </a:lnTo>
                  <a:lnTo>
                    <a:pt x="2080" y="751"/>
                  </a:lnTo>
                  <a:lnTo>
                    <a:pt x="2093" y="758"/>
                  </a:lnTo>
                  <a:lnTo>
                    <a:pt x="2109" y="760"/>
                  </a:lnTo>
                  <a:lnTo>
                    <a:pt x="2124" y="758"/>
                  </a:lnTo>
                  <a:lnTo>
                    <a:pt x="2137" y="751"/>
                  </a:lnTo>
                  <a:lnTo>
                    <a:pt x="2148" y="741"/>
                  </a:lnTo>
                  <a:lnTo>
                    <a:pt x="2155" y="728"/>
                  </a:lnTo>
                  <a:lnTo>
                    <a:pt x="2157" y="713"/>
                  </a:lnTo>
                  <a:lnTo>
                    <a:pt x="2157" y="96"/>
                  </a:lnTo>
                  <a:lnTo>
                    <a:pt x="2155" y="81"/>
                  </a:lnTo>
                  <a:lnTo>
                    <a:pt x="2148" y="68"/>
                  </a:lnTo>
                  <a:lnTo>
                    <a:pt x="2137" y="57"/>
                  </a:lnTo>
                  <a:lnTo>
                    <a:pt x="2124" y="51"/>
                  </a:lnTo>
                  <a:lnTo>
                    <a:pt x="2109" y="48"/>
                  </a:lnTo>
                  <a:close/>
                  <a:moveTo>
                    <a:pt x="1736" y="48"/>
                  </a:moveTo>
                  <a:lnTo>
                    <a:pt x="1721" y="51"/>
                  </a:lnTo>
                  <a:lnTo>
                    <a:pt x="1708" y="57"/>
                  </a:lnTo>
                  <a:lnTo>
                    <a:pt x="1697" y="68"/>
                  </a:lnTo>
                  <a:lnTo>
                    <a:pt x="1690" y="81"/>
                  </a:lnTo>
                  <a:lnTo>
                    <a:pt x="1688" y="96"/>
                  </a:lnTo>
                  <a:lnTo>
                    <a:pt x="1688" y="713"/>
                  </a:lnTo>
                  <a:lnTo>
                    <a:pt x="1690" y="728"/>
                  </a:lnTo>
                  <a:lnTo>
                    <a:pt x="1697" y="741"/>
                  </a:lnTo>
                  <a:lnTo>
                    <a:pt x="1708" y="751"/>
                  </a:lnTo>
                  <a:lnTo>
                    <a:pt x="1721" y="758"/>
                  </a:lnTo>
                  <a:lnTo>
                    <a:pt x="1736" y="760"/>
                  </a:lnTo>
                  <a:lnTo>
                    <a:pt x="1752" y="758"/>
                  </a:lnTo>
                  <a:lnTo>
                    <a:pt x="1765" y="751"/>
                  </a:lnTo>
                  <a:lnTo>
                    <a:pt x="1775" y="741"/>
                  </a:lnTo>
                  <a:lnTo>
                    <a:pt x="1783" y="728"/>
                  </a:lnTo>
                  <a:lnTo>
                    <a:pt x="1785" y="713"/>
                  </a:lnTo>
                  <a:lnTo>
                    <a:pt x="1785" y="96"/>
                  </a:lnTo>
                  <a:lnTo>
                    <a:pt x="1783" y="81"/>
                  </a:lnTo>
                  <a:lnTo>
                    <a:pt x="1775" y="68"/>
                  </a:lnTo>
                  <a:lnTo>
                    <a:pt x="1765" y="57"/>
                  </a:lnTo>
                  <a:lnTo>
                    <a:pt x="1752" y="51"/>
                  </a:lnTo>
                  <a:lnTo>
                    <a:pt x="1736" y="48"/>
                  </a:lnTo>
                  <a:close/>
                  <a:moveTo>
                    <a:pt x="1365" y="48"/>
                  </a:moveTo>
                  <a:lnTo>
                    <a:pt x="1350" y="51"/>
                  </a:lnTo>
                  <a:lnTo>
                    <a:pt x="1336" y="57"/>
                  </a:lnTo>
                  <a:lnTo>
                    <a:pt x="1326" y="68"/>
                  </a:lnTo>
                  <a:lnTo>
                    <a:pt x="1319" y="81"/>
                  </a:lnTo>
                  <a:lnTo>
                    <a:pt x="1317" y="96"/>
                  </a:lnTo>
                  <a:lnTo>
                    <a:pt x="1317" y="713"/>
                  </a:lnTo>
                  <a:lnTo>
                    <a:pt x="1319" y="728"/>
                  </a:lnTo>
                  <a:lnTo>
                    <a:pt x="1326" y="741"/>
                  </a:lnTo>
                  <a:lnTo>
                    <a:pt x="1336" y="751"/>
                  </a:lnTo>
                  <a:lnTo>
                    <a:pt x="1350" y="758"/>
                  </a:lnTo>
                  <a:lnTo>
                    <a:pt x="1365" y="760"/>
                  </a:lnTo>
                  <a:lnTo>
                    <a:pt x="1381" y="758"/>
                  </a:lnTo>
                  <a:lnTo>
                    <a:pt x="1393" y="751"/>
                  </a:lnTo>
                  <a:lnTo>
                    <a:pt x="1404" y="741"/>
                  </a:lnTo>
                  <a:lnTo>
                    <a:pt x="1411" y="728"/>
                  </a:lnTo>
                  <a:lnTo>
                    <a:pt x="1414" y="713"/>
                  </a:lnTo>
                  <a:lnTo>
                    <a:pt x="1414" y="96"/>
                  </a:lnTo>
                  <a:lnTo>
                    <a:pt x="1411" y="81"/>
                  </a:lnTo>
                  <a:lnTo>
                    <a:pt x="1404" y="68"/>
                  </a:lnTo>
                  <a:lnTo>
                    <a:pt x="1393" y="57"/>
                  </a:lnTo>
                  <a:lnTo>
                    <a:pt x="1381" y="51"/>
                  </a:lnTo>
                  <a:lnTo>
                    <a:pt x="1365" y="48"/>
                  </a:lnTo>
                  <a:close/>
                  <a:moveTo>
                    <a:pt x="993" y="48"/>
                  </a:moveTo>
                  <a:lnTo>
                    <a:pt x="978" y="51"/>
                  </a:lnTo>
                  <a:lnTo>
                    <a:pt x="964" y="57"/>
                  </a:lnTo>
                  <a:lnTo>
                    <a:pt x="954" y="68"/>
                  </a:lnTo>
                  <a:lnTo>
                    <a:pt x="947" y="81"/>
                  </a:lnTo>
                  <a:lnTo>
                    <a:pt x="945" y="96"/>
                  </a:lnTo>
                  <a:lnTo>
                    <a:pt x="945" y="713"/>
                  </a:lnTo>
                  <a:lnTo>
                    <a:pt x="947" y="728"/>
                  </a:lnTo>
                  <a:lnTo>
                    <a:pt x="954" y="741"/>
                  </a:lnTo>
                  <a:lnTo>
                    <a:pt x="964" y="751"/>
                  </a:lnTo>
                  <a:lnTo>
                    <a:pt x="978" y="758"/>
                  </a:lnTo>
                  <a:lnTo>
                    <a:pt x="993" y="760"/>
                  </a:lnTo>
                  <a:lnTo>
                    <a:pt x="1009" y="758"/>
                  </a:lnTo>
                  <a:lnTo>
                    <a:pt x="1022" y="751"/>
                  </a:lnTo>
                  <a:lnTo>
                    <a:pt x="1032" y="741"/>
                  </a:lnTo>
                  <a:lnTo>
                    <a:pt x="1039" y="728"/>
                  </a:lnTo>
                  <a:lnTo>
                    <a:pt x="1041" y="713"/>
                  </a:lnTo>
                  <a:lnTo>
                    <a:pt x="1041" y="96"/>
                  </a:lnTo>
                  <a:lnTo>
                    <a:pt x="1039" y="81"/>
                  </a:lnTo>
                  <a:lnTo>
                    <a:pt x="1032" y="68"/>
                  </a:lnTo>
                  <a:lnTo>
                    <a:pt x="1022" y="57"/>
                  </a:lnTo>
                  <a:lnTo>
                    <a:pt x="1009" y="51"/>
                  </a:lnTo>
                  <a:lnTo>
                    <a:pt x="993" y="48"/>
                  </a:lnTo>
                  <a:close/>
                  <a:moveTo>
                    <a:pt x="621" y="48"/>
                  </a:moveTo>
                  <a:lnTo>
                    <a:pt x="606" y="51"/>
                  </a:lnTo>
                  <a:lnTo>
                    <a:pt x="592" y="57"/>
                  </a:lnTo>
                  <a:lnTo>
                    <a:pt x="582" y="68"/>
                  </a:lnTo>
                  <a:lnTo>
                    <a:pt x="575" y="81"/>
                  </a:lnTo>
                  <a:lnTo>
                    <a:pt x="573" y="96"/>
                  </a:lnTo>
                  <a:lnTo>
                    <a:pt x="573" y="713"/>
                  </a:lnTo>
                  <a:lnTo>
                    <a:pt x="575" y="728"/>
                  </a:lnTo>
                  <a:lnTo>
                    <a:pt x="582" y="741"/>
                  </a:lnTo>
                  <a:lnTo>
                    <a:pt x="592" y="751"/>
                  </a:lnTo>
                  <a:lnTo>
                    <a:pt x="606" y="758"/>
                  </a:lnTo>
                  <a:lnTo>
                    <a:pt x="621" y="760"/>
                  </a:lnTo>
                  <a:lnTo>
                    <a:pt x="636" y="758"/>
                  </a:lnTo>
                  <a:lnTo>
                    <a:pt x="650" y="751"/>
                  </a:lnTo>
                  <a:lnTo>
                    <a:pt x="660" y="741"/>
                  </a:lnTo>
                  <a:lnTo>
                    <a:pt x="667" y="728"/>
                  </a:lnTo>
                  <a:lnTo>
                    <a:pt x="669" y="713"/>
                  </a:lnTo>
                  <a:lnTo>
                    <a:pt x="669" y="96"/>
                  </a:lnTo>
                  <a:lnTo>
                    <a:pt x="667" y="81"/>
                  </a:lnTo>
                  <a:lnTo>
                    <a:pt x="660" y="68"/>
                  </a:lnTo>
                  <a:lnTo>
                    <a:pt x="650" y="57"/>
                  </a:lnTo>
                  <a:lnTo>
                    <a:pt x="636" y="51"/>
                  </a:lnTo>
                  <a:lnTo>
                    <a:pt x="621" y="48"/>
                  </a:lnTo>
                  <a:close/>
                  <a:moveTo>
                    <a:pt x="621" y="0"/>
                  </a:moveTo>
                  <a:lnTo>
                    <a:pt x="643" y="3"/>
                  </a:lnTo>
                  <a:lnTo>
                    <a:pt x="663" y="10"/>
                  </a:lnTo>
                  <a:lnTo>
                    <a:pt x="682" y="22"/>
                  </a:lnTo>
                  <a:lnTo>
                    <a:pt x="696" y="37"/>
                  </a:lnTo>
                  <a:lnTo>
                    <a:pt x="708" y="54"/>
                  </a:lnTo>
                  <a:lnTo>
                    <a:pt x="716" y="74"/>
                  </a:lnTo>
                  <a:lnTo>
                    <a:pt x="718" y="96"/>
                  </a:lnTo>
                  <a:lnTo>
                    <a:pt x="718" y="132"/>
                  </a:lnTo>
                  <a:lnTo>
                    <a:pt x="895" y="132"/>
                  </a:lnTo>
                  <a:lnTo>
                    <a:pt x="895" y="96"/>
                  </a:lnTo>
                  <a:lnTo>
                    <a:pt x="899" y="74"/>
                  </a:lnTo>
                  <a:lnTo>
                    <a:pt x="906" y="54"/>
                  </a:lnTo>
                  <a:lnTo>
                    <a:pt x="917" y="37"/>
                  </a:lnTo>
                  <a:lnTo>
                    <a:pt x="932" y="22"/>
                  </a:lnTo>
                  <a:lnTo>
                    <a:pt x="950" y="10"/>
                  </a:lnTo>
                  <a:lnTo>
                    <a:pt x="970" y="3"/>
                  </a:lnTo>
                  <a:lnTo>
                    <a:pt x="993" y="0"/>
                  </a:lnTo>
                  <a:lnTo>
                    <a:pt x="1015" y="3"/>
                  </a:lnTo>
                  <a:lnTo>
                    <a:pt x="1035" y="10"/>
                  </a:lnTo>
                  <a:lnTo>
                    <a:pt x="1054" y="22"/>
                  </a:lnTo>
                  <a:lnTo>
                    <a:pt x="1068" y="37"/>
                  </a:lnTo>
                  <a:lnTo>
                    <a:pt x="1079" y="54"/>
                  </a:lnTo>
                  <a:lnTo>
                    <a:pt x="1088" y="74"/>
                  </a:lnTo>
                  <a:lnTo>
                    <a:pt x="1090" y="96"/>
                  </a:lnTo>
                  <a:lnTo>
                    <a:pt x="1090" y="132"/>
                  </a:lnTo>
                  <a:lnTo>
                    <a:pt x="1268" y="132"/>
                  </a:lnTo>
                  <a:lnTo>
                    <a:pt x="1268" y="96"/>
                  </a:lnTo>
                  <a:lnTo>
                    <a:pt x="1271" y="74"/>
                  </a:lnTo>
                  <a:lnTo>
                    <a:pt x="1278" y="54"/>
                  </a:lnTo>
                  <a:lnTo>
                    <a:pt x="1289" y="37"/>
                  </a:lnTo>
                  <a:lnTo>
                    <a:pt x="1305" y="22"/>
                  </a:lnTo>
                  <a:lnTo>
                    <a:pt x="1322" y="10"/>
                  </a:lnTo>
                  <a:lnTo>
                    <a:pt x="1343" y="3"/>
                  </a:lnTo>
                  <a:lnTo>
                    <a:pt x="1365" y="0"/>
                  </a:lnTo>
                  <a:lnTo>
                    <a:pt x="1387" y="3"/>
                  </a:lnTo>
                  <a:lnTo>
                    <a:pt x="1407" y="10"/>
                  </a:lnTo>
                  <a:lnTo>
                    <a:pt x="1426" y="22"/>
                  </a:lnTo>
                  <a:lnTo>
                    <a:pt x="1440" y="37"/>
                  </a:lnTo>
                  <a:lnTo>
                    <a:pt x="1452" y="54"/>
                  </a:lnTo>
                  <a:lnTo>
                    <a:pt x="1459" y="74"/>
                  </a:lnTo>
                  <a:lnTo>
                    <a:pt x="1462" y="96"/>
                  </a:lnTo>
                  <a:lnTo>
                    <a:pt x="1462" y="132"/>
                  </a:lnTo>
                  <a:lnTo>
                    <a:pt x="1640" y="132"/>
                  </a:lnTo>
                  <a:lnTo>
                    <a:pt x="1640" y="96"/>
                  </a:lnTo>
                  <a:lnTo>
                    <a:pt x="1643" y="74"/>
                  </a:lnTo>
                  <a:lnTo>
                    <a:pt x="1650" y="54"/>
                  </a:lnTo>
                  <a:lnTo>
                    <a:pt x="1661" y="37"/>
                  </a:lnTo>
                  <a:lnTo>
                    <a:pt x="1676" y="22"/>
                  </a:lnTo>
                  <a:lnTo>
                    <a:pt x="1694" y="10"/>
                  </a:lnTo>
                  <a:lnTo>
                    <a:pt x="1715" y="3"/>
                  </a:lnTo>
                  <a:lnTo>
                    <a:pt x="1736" y="0"/>
                  </a:lnTo>
                  <a:lnTo>
                    <a:pt x="1759" y="3"/>
                  </a:lnTo>
                  <a:lnTo>
                    <a:pt x="1780" y="10"/>
                  </a:lnTo>
                  <a:lnTo>
                    <a:pt x="1797" y="22"/>
                  </a:lnTo>
                  <a:lnTo>
                    <a:pt x="1812" y="37"/>
                  </a:lnTo>
                  <a:lnTo>
                    <a:pt x="1824" y="54"/>
                  </a:lnTo>
                  <a:lnTo>
                    <a:pt x="1831" y="74"/>
                  </a:lnTo>
                  <a:lnTo>
                    <a:pt x="1833" y="96"/>
                  </a:lnTo>
                  <a:lnTo>
                    <a:pt x="1833" y="132"/>
                  </a:lnTo>
                  <a:lnTo>
                    <a:pt x="2012" y="132"/>
                  </a:lnTo>
                  <a:lnTo>
                    <a:pt x="2012" y="96"/>
                  </a:lnTo>
                  <a:lnTo>
                    <a:pt x="2014" y="74"/>
                  </a:lnTo>
                  <a:lnTo>
                    <a:pt x="2021" y="54"/>
                  </a:lnTo>
                  <a:lnTo>
                    <a:pt x="2032" y="37"/>
                  </a:lnTo>
                  <a:lnTo>
                    <a:pt x="2048" y="22"/>
                  </a:lnTo>
                  <a:lnTo>
                    <a:pt x="2065" y="10"/>
                  </a:lnTo>
                  <a:lnTo>
                    <a:pt x="2086" y="3"/>
                  </a:lnTo>
                  <a:lnTo>
                    <a:pt x="2109" y="0"/>
                  </a:lnTo>
                  <a:lnTo>
                    <a:pt x="2130" y="3"/>
                  </a:lnTo>
                  <a:lnTo>
                    <a:pt x="2151" y="10"/>
                  </a:lnTo>
                  <a:lnTo>
                    <a:pt x="2169" y="22"/>
                  </a:lnTo>
                  <a:lnTo>
                    <a:pt x="2184" y="37"/>
                  </a:lnTo>
                  <a:lnTo>
                    <a:pt x="2196" y="54"/>
                  </a:lnTo>
                  <a:lnTo>
                    <a:pt x="2203" y="74"/>
                  </a:lnTo>
                  <a:lnTo>
                    <a:pt x="2205" y="96"/>
                  </a:lnTo>
                  <a:lnTo>
                    <a:pt x="2205" y="132"/>
                  </a:lnTo>
                  <a:lnTo>
                    <a:pt x="2383" y="132"/>
                  </a:lnTo>
                  <a:lnTo>
                    <a:pt x="2383" y="96"/>
                  </a:lnTo>
                  <a:lnTo>
                    <a:pt x="2386" y="74"/>
                  </a:lnTo>
                  <a:lnTo>
                    <a:pt x="2393" y="54"/>
                  </a:lnTo>
                  <a:lnTo>
                    <a:pt x="2405" y="37"/>
                  </a:lnTo>
                  <a:lnTo>
                    <a:pt x="2420" y="22"/>
                  </a:lnTo>
                  <a:lnTo>
                    <a:pt x="2438" y="10"/>
                  </a:lnTo>
                  <a:lnTo>
                    <a:pt x="2458" y="3"/>
                  </a:lnTo>
                  <a:lnTo>
                    <a:pt x="2481" y="0"/>
                  </a:lnTo>
                  <a:lnTo>
                    <a:pt x="2502" y="3"/>
                  </a:lnTo>
                  <a:lnTo>
                    <a:pt x="2523" y="10"/>
                  </a:lnTo>
                  <a:lnTo>
                    <a:pt x="2541" y="22"/>
                  </a:lnTo>
                  <a:lnTo>
                    <a:pt x="2556" y="37"/>
                  </a:lnTo>
                  <a:lnTo>
                    <a:pt x="2567" y="54"/>
                  </a:lnTo>
                  <a:lnTo>
                    <a:pt x="2575" y="74"/>
                  </a:lnTo>
                  <a:lnTo>
                    <a:pt x="2577" y="96"/>
                  </a:lnTo>
                  <a:lnTo>
                    <a:pt x="2577" y="132"/>
                  </a:lnTo>
                  <a:lnTo>
                    <a:pt x="2644" y="132"/>
                  </a:lnTo>
                  <a:lnTo>
                    <a:pt x="2697" y="135"/>
                  </a:lnTo>
                  <a:lnTo>
                    <a:pt x="2748" y="144"/>
                  </a:lnTo>
                  <a:lnTo>
                    <a:pt x="2798" y="158"/>
                  </a:lnTo>
                  <a:lnTo>
                    <a:pt x="2845" y="178"/>
                  </a:lnTo>
                  <a:lnTo>
                    <a:pt x="2889" y="202"/>
                  </a:lnTo>
                  <a:lnTo>
                    <a:pt x="2930" y="230"/>
                  </a:lnTo>
                  <a:lnTo>
                    <a:pt x="2967" y="264"/>
                  </a:lnTo>
                  <a:lnTo>
                    <a:pt x="3001" y="300"/>
                  </a:lnTo>
                  <a:lnTo>
                    <a:pt x="3031" y="340"/>
                  </a:lnTo>
                  <a:lnTo>
                    <a:pt x="3055" y="384"/>
                  </a:lnTo>
                  <a:lnTo>
                    <a:pt x="3075" y="429"/>
                  </a:lnTo>
                  <a:lnTo>
                    <a:pt x="3089" y="478"/>
                  </a:lnTo>
                  <a:lnTo>
                    <a:pt x="3099" y="529"/>
                  </a:lnTo>
                  <a:lnTo>
                    <a:pt x="3102" y="581"/>
                  </a:lnTo>
                  <a:lnTo>
                    <a:pt x="3102" y="2441"/>
                  </a:lnTo>
                  <a:lnTo>
                    <a:pt x="3099" y="2494"/>
                  </a:lnTo>
                  <a:lnTo>
                    <a:pt x="3089" y="2544"/>
                  </a:lnTo>
                  <a:lnTo>
                    <a:pt x="3075" y="2593"/>
                  </a:lnTo>
                  <a:lnTo>
                    <a:pt x="3055" y="2639"/>
                  </a:lnTo>
                  <a:lnTo>
                    <a:pt x="3031" y="2682"/>
                  </a:lnTo>
                  <a:lnTo>
                    <a:pt x="3001" y="2722"/>
                  </a:lnTo>
                  <a:lnTo>
                    <a:pt x="2967" y="2759"/>
                  </a:lnTo>
                  <a:lnTo>
                    <a:pt x="2930" y="2791"/>
                  </a:lnTo>
                  <a:lnTo>
                    <a:pt x="2889" y="2821"/>
                  </a:lnTo>
                  <a:lnTo>
                    <a:pt x="2845" y="2845"/>
                  </a:lnTo>
                  <a:lnTo>
                    <a:pt x="2798" y="2864"/>
                  </a:lnTo>
                  <a:lnTo>
                    <a:pt x="2748" y="2879"/>
                  </a:lnTo>
                  <a:lnTo>
                    <a:pt x="2697" y="2887"/>
                  </a:lnTo>
                  <a:lnTo>
                    <a:pt x="2644" y="2890"/>
                  </a:lnTo>
                  <a:lnTo>
                    <a:pt x="457" y="2890"/>
                  </a:lnTo>
                  <a:lnTo>
                    <a:pt x="405" y="2887"/>
                  </a:lnTo>
                  <a:lnTo>
                    <a:pt x="353" y="2879"/>
                  </a:lnTo>
                  <a:lnTo>
                    <a:pt x="303" y="2864"/>
                  </a:lnTo>
                  <a:lnTo>
                    <a:pt x="257" y="2845"/>
                  </a:lnTo>
                  <a:lnTo>
                    <a:pt x="213" y="2821"/>
                  </a:lnTo>
                  <a:lnTo>
                    <a:pt x="172" y="2791"/>
                  </a:lnTo>
                  <a:lnTo>
                    <a:pt x="134" y="2759"/>
                  </a:lnTo>
                  <a:lnTo>
                    <a:pt x="101" y="2722"/>
                  </a:lnTo>
                  <a:lnTo>
                    <a:pt x="71" y="2681"/>
                  </a:lnTo>
                  <a:lnTo>
                    <a:pt x="46" y="2638"/>
                  </a:lnTo>
                  <a:lnTo>
                    <a:pt x="27" y="2593"/>
                  </a:lnTo>
                  <a:lnTo>
                    <a:pt x="12" y="2544"/>
                  </a:lnTo>
                  <a:lnTo>
                    <a:pt x="3" y="2494"/>
                  </a:lnTo>
                  <a:lnTo>
                    <a:pt x="0" y="2441"/>
                  </a:lnTo>
                  <a:lnTo>
                    <a:pt x="0" y="581"/>
                  </a:lnTo>
                  <a:lnTo>
                    <a:pt x="3" y="529"/>
                  </a:lnTo>
                  <a:lnTo>
                    <a:pt x="12" y="478"/>
                  </a:lnTo>
                  <a:lnTo>
                    <a:pt x="27" y="429"/>
                  </a:lnTo>
                  <a:lnTo>
                    <a:pt x="46" y="384"/>
                  </a:lnTo>
                  <a:lnTo>
                    <a:pt x="71" y="340"/>
                  </a:lnTo>
                  <a:lnTo>
                    <a:pt x="101" y="300"/>
                  </a:lnTo>
                  <a:lnTo>
                    <a:pt x="134" y="264"/>
                  </a:lnTo>
                  <a:lnTo>
                    <a:pt x="172" y="230"/>
                  </a:lnTo>
                  <a:lnTo>
                    <a:pt x="213" y="202"/>
                  </a:lnTo>
                  <a:lnTo>
                    <a:pt x="257" y="178"/>
                  </a:lnTo>
                  <a:lnTo>
                    <a:pt x="303" y="158"/>
                  </a:lnTo>
                  <a:lnTo>
                    <a:pt x="353" y="144"/>
                  </a:lnTo>
                  <a:lnTo>
                    <a:pt x="405" y="135"/>
                  </a:lnTo>
                  <a:lnTo>
                    <a:pt x="457" y="132"/>
                  </a:lnTo>
                  <a:lnTo>
                    <a:pt x="523" y="132"/>
                  </a:lnTo>
                  <a:lnTo>
                    <a:pt x="523" y="96"/>
                  </a:lnTo>
                  <a:lnTo>
                    <a:pt x="526" y="74"/>
                  </a:lnTo>
                  <a:lnTo>
                    <a:pt x="534" y="54"/>
                  </a:lnTo>
                  <a:lnTo>
                    <a:pt x="545" y="37"/>
                  </a:lnTo>
                  <a:lnTo>
                    <a:pt x="560" y="22"/>
                  </a:lnTo>
                  <a:lnTo>
                    <a:pt x="578" y="10"/>
                  </a:lnTo>
                  <a:lnTo>
                    <a:pt x="598" y="3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1632414" y="2691670"/>
            <a:ext cx="498475" cy="549276"/>
            <a:chOff x="1631950" y="2690813"/>
            <a:chExt cx="498475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3" name="Freeform 228"/>
            <p:cNvSpPr>
              <a:spLocks noEditPoints="1"/>
            </p:cNvSpPr>
            <p:nvPr/>
          </p:nvSpPr>
          <p:spPr bwMode="auto">
            <a:xfrm>
              <a:off x="1631950" y="2690813"/>
              <a:ext cx="498475" cy="153988"/>
            </a:xfrm>
            <a:custGeom>
              <a:avLst/>
              <a:gdLst>
                <a:gd name="T0" fmla="*/ 2066 w 2827"/>
                <a:gd name="T1" fmla="*/ 152 h 871"/>
                <a:gd name="T2" fmla="*/ 2027 w 2827"/>
                <a:gd name="T3" fmla="*/ 235 h 871"/>
                <a:gd name="T4" fmla="*/ 2050 w 2827"/>
                <a:gd name="T5" fmla="*/ 720 h 871"/>
                <a:gd name="T6" fmla="*/ 2129 w 2827"/>
                <a:gd name="T7" fmla="*/ 760 h 871"/>
                <a:gd name="T8" fmla="*/ 2209 w 2827"/>
                <a:gd name="T9" fmla="*/ 720 h 871"/>
                <a:gd name="T10" fmla="*/ 2232 w 2827"/>
                <a:gd name="T11" fmla="*/ 235 h 871"/>
                <a:gd name="T12" fmla="*/ 2193 w 2827"/>
                <a:gd name="T13" fmla="*/ 152 h 871"/>
                <a:gd name="T14" fmla="*/ 1427 w 2827"/>
                <a:gd name="T15" fmla="*/ 128 h 871"/>
                <a:gd name="T16" fmla="*/ 1347 w 2827"/>
                <a:gd name="T17" fmla="*/ 168 h 871"/>
                <a:gd name="T18" fmla="*/ 1326 w 2827"/>
                <a:gd name="T19" fmla="*/ 654 h 871"/>
                <a:gd name="T20" fmla="*/ 1363 w 2827"/>
                <a:gd name="T21" fmla="*/ 737 h 871"/>
                <a:gd name="T22" fmla="*/ 1450 w 2827"/>
                <a:gd name="T23" fmla="*/ 757 h 871"/>
                <a:gd name="T24" fmla="*/ 1519 w 2827"/>
                <a:gd name="T25" fmla="*/ 701 h 871"/>
                <a:gd name="T26" fmla="*/ 1526 w 2827"/>
                <a:gd name="T27" fmla="*/ 210 h 871"/>
                <a:gd name="T28" fmla="*/ 1472 w 2827"/>
                <a:gd name="T29" fmla="*/ 139 h 871"/>
                <a:gd name="T30" fmla="*/ 701 w 2827"/>
                <a:gd name="T31" fmla="*/ 131 h 871"/>
                <a:gd name="T32" fmla="*/ 632 w 2827"/>
                <a:gd name="T33" fmla="*/ 188 h 871"/>
                <a:gd name="T34" fmla="*/ 625 w 2827"/>
                <a:gd name="T35" fmla="*/ 678 h 871"/>
                <a:gd name="T36" fmla="*/ 679 w 2827"/>
                <a:gd name="T37" fmla="*/ 749 h 871"/>
                <a:gd name="T38" fmla="*/ 768 w 2827"/>
                <a:gd name="T39" fmla="*/ 749 h 871"/>
                <a:gd name="T40" fmla="*/ 823 w 2827"/>
                <a:gd name="T41" fmla="*/ 678 h 871"/>
                <a:gd name="T42" fmla="*/ 815 w 2827"/>
                <a:gd name="T43" fmla="*/ 188 h 871"/>
                <a:gd name="T44" fmla="*/ 747 w 2827"/>
                <a:gd name="T45" fmla="*/ 131 h 871"/>
                <a:gd name="T46" fmla="*/ 798 w 2827"/>
                <a:gd name="T47" fmla="*/ 12 h 871"/>
                <a:gd name="T48" fmla="*/ 911 w 2827"/>
                <a:gd name="T49" fmla="*/ 97 h 871"/>
                <a:gd name="T50" fmla="*/ 956 w 2827"/>
                <a:gd name="T51" fmla="*/ 235 h 871"/>
                <a:gd name="T52" fmla="*/ 1197 w 2827"/>
                <a:gd name="T53" fmla="*/ 197 h 871"/>
                <a:gd name="T54" fmla="*/ 1262 w 2827"/>
                <a:gd name="T55" fmla="*/ 69 h 871"/>
                <a:gd name="T56" fmla="*/ 1389 w 2827"/>
                <a:gd name="T57" fmla="*/ 3 h 871"/>
                <a:gd name="T58" fmla="*/ 1533 w 2827"/>
                <a:gd name="T59" fmla="*/ 26 h 871"/>
                <a:gd name="T60" fmla="*/ 1633 w 2827"/>
                <a:gd name="T61" fmla="*/ 127 h 871"/>
                <a:gd name="T62" fmla="*/ 1659 w 2827"/>
                <a:gd name="T63" fmla="*/ 338 h 871"/>
                <a:gd name="T64" fmla="*/ 1909 w 2827"/>
                <a:gd name="T65" fmla="*/ 161 h 871"/>
                <a:gd name="T66" fmla="*/ 1993 w 2827"/>
                <a:gd name="T67" fmla="*/ 45 h 871"/>
                <a:gd name="T68" fmla="*/ 2129 w 2827"/>
                <a:gd name="T69" fmla="*/ 0 h 871"/>
                <a:gd name="T70" fmla="*/ 2266 w 2827"/>
                <a:gd name="T71" fmla="*/ 45 h 871"/>
                <a:gd name="T72" fmla="*/ 2350 w 2827"/>
                <a:gd name="T73" fmla="*/ 161 h 871"/>
                <a:gd name="T74" fmla="*/ 2457 w 2827"/>
                <a:gd name="T75" fmla="*/ 338 h 871"/>
                <a:gd name="T76" fmla="*/ 2631 w 2827"/>
                <a:gd name="T77" fmla="*/ 380 h 871"/>
                <a:gd name="T78" fmla="*/ 2761 w 2827"/>
                <a:gd name="T79" fmla="*/ 493 h 871"/>
                <a:gd name="T80" fmla="*/ 2824 w 2827"/>
                <a:gd name="T81" fmla="*/ 655 h 871"/>
                <a:gd name="T82" fmla="*/ 0 w 2827"/>
                <a:gd name="T83" fmla="*/ 701 h 871"/>
                <a:gd name="T84" fmla="*/ 44 w 2827"/>
                <a:gd name="T85" fmla="*/ 530 h 871"/>
                <a:gd name="T86" fmla="*/ 158 w 2827"/>
                <a:gd name="T87" fmla="*/ 403 h 871"/>
                <a:gd name="T88" fmla="*/ 324 w 2827"/>
                <a:gd name="T89" fmla="*/ 340 h 871"/>
                <a:gd name="T90" fmla="*/ 495 w 2827"/>
                <a:gd name="T91" fmla="*/ 197 h 871"/>
                <a:gd name="T92" fmla="*/ 560 w 2827"/>
                <a:gd name="T93" fmla="*/ 69 h 871"/>
                <a:gd name="T94" fmla="*/ 686 w 2827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71"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7"/>
                  </a:lnTo>
                  <a:lnTo>
                    <a:pt x="2129" y="760"/>
                  </a:lnTo>
                  <a:lnTo>
                    <a:pt x="2153" y="757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7"/>
                  </a:lnTo>
                  <a:lnTo>
                    <a:pt x="1427" y="760"/>
                  </a:lnTo>
                  <a:lnTo>
                    <a:pt x="1450" y="757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7"/>
                  </a:lnTo>
                  <a:lnTo>
                    <a:pt x="724" y="760"/>
                  </a:lnTo>
                  <a:lnTo>
                    <a:pt x="747" y="757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5"/>
                  </a:lnTo>
                  <a:lnTo>
                    <a:pt x="2827" y="701"/>
                  </a:lnTo>
                  <a:lnTo>
                    <a:pt x="2827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0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29"/>
            <p:cNvSpPr>
              <a:spLocks noEditPoints="1"/>
            </p:cNvSpPr>
            <p:nvPr/>
          </p:nvSpPr>
          <p:spPr bwMode="auto">
            <a:xfrm>
              <a:off x="1631950" y="2873376"/>
              <a:ext cx="498475" cy="366713"/>
            </a:xfrm>
            <a:custGeom>
              <a:avLst/>
              <a:gdLst>
                <a:gd name="T0" fmla="*/ 2457 w 2827"/>
                <a:gd name="T1" fmla="*/ 1477 h 2082"/>
                <a:gd name="T2" fmla="*/ 1901 w 2827"/>
                <a:gd name="T3" fmla="*/ 1669 h 2082"/>
                <a:gd name="T4" fmla="*/ 926 w 2827"/>
                <a:gd name="T5" fmla="*/ 1669 h 2082"/>
                <a:gd name="T6" fmla="*/ 370 w 2827"/>
                <a:gd name="T7" fmla="*/ 1477 h 2082"/>
                <a:gd name="T8" fmla="*/ 370 w 2827"/>
                <a:gd name="T9" fmla="*/ 1477 h 2082"/>
                <a:gd name="T10" fmla="*/ 2457 w 2827"/>
                <a:gd name="T11" fmla="*/ 1222 h 2082"/>
                <a:gd name="T12" fmla="*/ 1901 w 2827"/>
                <a:gd name="T13" fmla="*/ 1414 h 2082"/>
                <a:gd name="T14" fmla="*/ 926 w 2827"/>
                <a:gd name="T15" fmla="*/ 1414 h 2082"/>
                <a:gd name="T16" fmla="*/ 370 w 2827"/>
                <a:gd name="T17" fmla="*/ 1222 h 2082"/>
                <a:gd name="T18" fmla="*/ 370 w 2827"/>
                <a:gd name="T19" fmla="*/ 1222 h 2082"/>
                <a:gd name="T20" fmla="*/ 1703 w 2827"/>
                <a:gd name="T21" fmla="*/ 665 h 2082"/>
                <a:gd name="T22" fmla="*/ 1783 w 2827"/>
                <a:gd name="T23" fmla="*/ 630 h 2082"/>
                <a:gd name="T24" fmla="*/ 1879 w 2827"/>
                <a:gd name="T25" fmla="*/ 646 h 2082"/>
                <a:gd name="T26" fmla="*/ 1928 w 2827"/>
                <a:gd name="T27" fmla="*/ 719 h 2082"/>
                <a:gd name="T28" fmla="*/ 1910 w 2827"/>
                <a:gd name="T29" fmla="*/ 807 h 2082"/>
                <a:gd name="T30" fmla="*/ 1829 w 2827"/>
                <a:gd name="T31" fmla="*/ 852 h 2082"/>
                <a:gd name="T32" fmla="*/ 1729 w 2827"/>
                <a:gd name="T33" fmla="*/ 839 h 2082"/>
                <a:gd name="T34" fmla="*/ 1676 w 2827"/>
                <a:gd name="T35" fmla="*/ 772 h 2082"/>
                <a:gd name="T36" fmla="*/ 1440 w 2827"/>
                <a:gd name="T37" fmla="*/ 820 h 2082"/>
                <a:gd name="T38" fmla="*/ 1498 w 2827"/>
                <a:gd name="T39" fmla="*/ 937 h 2082"/>
                <a:gd name="T40" fmla="*/ 1593 w 2827"/>
                <a:gd name="T41" fmla="*/ 1004 h 2082"/>
                <a:gd name="T42" fmla="*/ 1746 w 2827"/>
                <a:gd name="T43" fmla="*/ 1039 h 2082"/>
                <a:gd name="T44" fmla="*/ 1920 w 2827"/>
                <a:gd name="T45" fmla="*/ 1029 h 2082"/>
                <a:gd name="T46" fmla="*/ 2049 w 2827"/>
                <a:gd name="T47" fmla="*/ 977 h 2082"/>
                <a:gd name="T48" fmla="*/ 2133 w 2827"/>
                <a:gd name="T49" fmla="*/ 892 h 2082"/>
                <a:gd name="T50" fmla="*/ 2171 w 2827"/>
                <a:gd name="T51" fmla="*/ 752 h 2082"/>
                <a:gd name="T52" fmla="*/ 2149 w 2827"/>
                <a:gd name="T53" fmla="*/ 626 h 2082"/>
                <a:gd name="T54" fmla="*/ 2091 w 2827"/>
                <a:gd name="T55" fmla="*/ 539 h 2082"/>
                <a:gd name="T56" fmla="*/ 1969 w 2827"/>
                <a:gd name="T57" fmla="*/ 480 h 2082"/>
                <a:gd name="T58" fmla="*/ 1803 w 2827"/>
                <a:gd name="T59" fmla="*/ 483 h 2082"/>
                <a:gd name="T60" fmla="*/ 1713 w 2827"/>
                <a:gd name="T61" fmla="*/ 518 h 2082"/>
                <a:gd name="T62" fmla="*/ 1551 w 2827"/>
                <a:gd name="T63" fmla="*/ 209 h 2082"/>
                <a:gd name="T64" fmla="*/ 911 w 2827"/>
                <a:gd name="T65" fmla="*/ 213 h 2082"/>
                <a:gd name="T66" fmla="*/ 786 w 2827"/>
                <a:gd name="T67" fmla="*/ 271 h 2082"/>
                <a:gd name="T68" fmla="*/ 705 w 2827"/>
                <a:gd name="T69" fmla="*/ 371 h 2082"/>
                <a:gd name="T70" fmla="*/ 673 w 2827"/>
                <a:gd name="T71" fmla="*/ 514 h 2082"/>
                <a:gd name="T72" fmla="*/ 905 w 2827"/>
                <a:gd name="T73" fmla="*/ 487 h 2082"/>
                <a:gd name="T74" fmla="*/ 955 w 2827"/>
                <a:gd name="T75" fmla="*/ 403 h 2082"/>
                <a:gd name="T76" fmla="*/ 1053 w 2827"/>
                <a:gd name="T77" fmla="*/ 388 h 2082"/>
                <a:gd name="T78" fmla="*/ 1119 w 2827"/>
                <a:gd name="T79" fmla="*/ 439 h 2082"/>
                <a:gd name="T80" fmla="*/ 1122 w 2827"/>
                <a:gd name="T81" fmla="*/ 514 h 2082"/>
                <a:gd name="T82" fmla="*/ 1068 w 2827"/>
                <a:gd name="T83" fmla="*/ 572 h 2082"/>
                <a:gd name="T84" fmla="*/ 932 w 2827"/>
                <a:gd name="T85" fmla="*/ 653 h 2082"/>
                <a:gd name="T86" fmla="*/ 777 w 2827"/>
                <a:gd name="T87" fmla="*/ 762 h 2082"/>
                <a:gd name="T88" fmla="*/ 682 w 2827"/>
                <a:gd name="T89" fmla="*/ 887 h 2082"/>
                <a:gd name="T90" fmla="*/ 657 w 2827"/>
                <a:gd name="T91" fmla="*/ 1032 h 2082"/>
                <a:gd name="T92" fmla="*/ 1003 w 2827"/>
                <a:gd name="T93" fmla="*/ 829 h 2082"/>
                <a:gd name="T94" fmla="*/ 1209 w 2827"/>
                <a:gd name="T95" fmla="*/ 713 h 2082"/>
                <a:gd name="T96" fmla="*/ 1335 w 2827"/>
                <a:gd name="T97" fmla="*/ 591 h 2082"/>
                <a:gd name="T98" fmla="*/ 1370 w 2827"/>
                <a:gd name="T99" fmla="*/ 458 h 2082"/>
                <a:gd name="T100" fmla="*/ 1345 w 2827"/>
                <a:gd name="T101" fmla="*/ 344 h 2082"/>
                <a:gd name="T102" fmla="*/ 1276 w 2827"/>
                <a:gd name="T103" fmla="*/ 263 h 2082"/>
                <a:gd name="T104" fmla="*/ 1123 w 2827"/>
                <a:gd name="T105" fmla="*/ 206 h 2082"/>
                <a:gd name="T106" fmla="*/ 2827 w 2827"/>
                <a:gd name="T107" fmla="*/ 0 h 2082"/>
                <a:gd name="T108" fmla="*/ 2802 w 2827"/>
                <a:gd name="T109" fmla="*/ 1849 h 2082"/>
                <a:gd name="T110" fmla="*/ 2702 w 2827"/>
                <a:gd name="T111" fmla="*/ 1989 h 2082"/>
                <a:gd name="T112" fmla="*/ 2548 w 2827"/>
                <a:gd name="T113" fmla="*/ 2071 h 2082"/>
                <a:gd name="T114" fmla="*/ 324 w 2827"/>
                <a:gd name="T115" fmla="*/ 2079 h 2082"/>
                <a:gd name="T116" fmla="*/ 158 w 2827"/>
                <a:gd name="T117" fmla="*/ 2016 h 2082"/>
                <a:gd name="T118" fmla="*/ 44 w 2827"/>
                <a:gd name="T119" fmla="*/ 1889 h 2082"/>
                <a:gd name="T120" fmla="*/ 0 w 2827"/>
                <a:gd name="T121" fmla="*/ 1718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7" h="2082">
                  <a:moveTo>
                    <a:pt x="2040" y="1477"/>
                  </a:moveTo>
                  <a:lnTo>
                    <a:pt x="2040" y="1669"/>
                  </a:lnTo>
                  <a:lnTo>
                    <a:pt x="2457" y="1669"/>
                  </a:lnTo>
                  <a:lnTo>
                    <a:pt x="2457" y="1477"/>
                  </a:lnTo>
                  <a:lnTo>
                    <a:pt x="2040" y="1477"/>
                  </a:lnTo>
                  <a:close/>
                  <a:moveTo>
                    <a:pt x="1483" y="1477"/>
                  </a:moveTo>
                  <a:lnTo>
                    <a:pt x="1483" y="1669"/>
                  </a:lnTo>
                  <a:lnTo>
                    <a:pt x="1901" y="1669"/>
                  </a:lnTo>
                  <a:lnTo>
                    <a:pt x="1901" y="1477"/>
                  </a:lnTo>
                  <a:lnTo>
                    <a:pt x="1483" y="1477"/>
                  </a:lnTo>
                  <a:close/>
                  <a:moveTo>
                    <a:pt x="926" y="1477"/>
                  </a:moveTo>
                  <a:lnTo>
                    <a:pt x="926" y="1669"/>
                  </a:lnTo>
                  <a:lnTo>
                    <a:pt x="1344" y="1669"/>
                  </a:lnTo>
                  <a:lnTo>
                    <a:pt x="1344" y="1477"/>
                  </a:lnTo>
                  <a:lnTo>
                    <a:pt x="926" y="1477"/>
                  </a:lnTo>
                  <a:close/>
                  <a:moveTo>
                    <a:pt x="370" y="1477"/>
                  </a:moveTo>
                  <a:lnTo>
                    <a:pt x="370" y="1669"/>
                  </a:lnTo>
                  <a:lnTo>
                    <a:pt x="787" y="1669"/>
                  </a:lnTo>
                  <a:lnTo>
                    <a:pt x="787" y="1477"/>
                  </a:lnTo>
                  <a:lnTo>
                    <a:pt x="370" y="1477"/>
                  </a:lnTo>
                  <a:close/>
                  <a:moveTo>
                    <a:pt x="2040" y="1222"/>
                  </a:moveTo>
                  <a:lnTo>
                    <a:pt x="2040" y="1414"/>
                  </a:lnTo>
                  <a:lnTo>
                    <a:pt x="2457" y="1414"/>
                  </a:lnTo>
                  <a:lnTo>
                    <a:pt x="2457" y="1222"/>
                  </a:lnTo>
                  <a:lnTo>
                    <a:pt x="2040" y="1222"/>
                  </a:lnTo>
                  <a:close/>
                  <a:moveTo>
                    <a:pt x="1483" y="1222"/>
                  </a:moveTo>
                  <a:lnTo>
                    <a:pt x="1483" y="1414"/>
                  </a:lnTo>
                  <a:lnTo>
                    <a:pt x="1901" y="1414"/>
                  </a:lnTo>
                  <a:lnTo>
                    <a:pt x="1901" y="1222"/>
                  </a:lnTo>
                  <a:lnTo>
                    <a:pt x="1483" y="1222"/>
                  </a:lnTo>
                  <a:close/>
                  <a:moveTo>
                    <a:pt x="926" y="1222"/>
                  </a:moveTo>
                  <a:lnTo>
                    <a:pt x="926" y="1414"/>
                  </a:lnTo>
                  <a:lnTo>
                    <a:pt x="1344" y="1414"/>
                  </a:lnTo>
                  <a:lnTo>
                    <a:pt x="1344" y="1222"/>
                  </a:lnTo>
                  <a:lnTo>
                    <a:pt x="926" y="1222"/>
                  </a:lnTo>
                  <a:close/>
                  <a:moveTo>
                    <a:pt x="370" y="1222"/>
                  </a:moveTo>
                  <a:lnTo>
                    <a:pt x="370" y="1414"/>
                  </a:lnTo>
                  <a:lnTo>
                    <a:pt x="787" y="1414"/>
                  </a:lnTo>
                  <a:lnTo>
                    <a:pt x="787" y="1222"/>
                  </a:lnTo>
                  <a:lnTo>
                    <a:pt x="370" y="1222"/>
                  </a:lnTo>
                  <a:close/>
                  <a:moveTo>
                    <a:pt x="1551" y="209"/>
                  </a:moveTo>
                  <a:lnTo>
                    <a:pt x="1465" y="683"/>
                  </a:lnTo>
                  <a:lnTo>
                    <a:pt x="1688" y="683"/>
                  </a:lnTo>
                  <a:lnTo>
                    <a:pt x="1703" y="665"/>
                  </a:lnTo>
                  <a:lnTo>
                    <a:pt x="1719" y="652"/>
                  </a:lnTo>
                  <a:lnTo>
                    <a:pt x="1738" y="642"/>
                  </a:lnTo>
                  <a:lnTo>
                    <a:pt x="1760" y="635"/>
                  </a:lnTo>
                  <a:lnTo>
                    <a:pt x="1783" y="630"/>
                  </a:lnTo>
                  <a:lnTo>
                    <a:pt x="1810" y="629"/>
                  </a:lnTo>
                  <a:lnTo>
                    <a:pt x="1836" y="631"/>
                  </a:lnTo>
                  <a:lnTo>
                    <a:pt x="1859" y="637"/>
                  </a:lnTo>
                  <a:lnTo>
                    <a:pt x="1879" y="646"/>
                  </a:lnTo>
                  <a:lnTo>
                    <a:pt x="1898" y="659"/>
                  </a:lnTo>
                  <a:lnTo>
                    <a:pt x="1912" y="677"/>
                  </a:lnTo>
                  <a:lnTo>
                    <a:pt x="1922" y="696"/>
                  </a:lnTo>
                  <a:lnTo>
                    <a:pt x="1928" y="719"/>
                  </a:lnTo>
                  <a:lnTo>
                    <a:pt x="1930" y="744"/>
                  </a:lnTo>
                  <a:lnTo>
                    <a:pt x="1928" y="768"/>
                  </a:lnTo>
                  <a:lnTo>
                    <a:pt x="1921" y="789"/>
                  </a:lnTo>
                  <a:lnTo>
                    <a:pt x="1910" y="807"/>
                  </a:lnTo>
                  <a:lnTo>
                    <a:pt x="1894" y="824"/>
                  </a:lnTo>
                  <a:lnTo>
                    <a:pt x="1874" y="837"/>
                  </a:lnTo>
                  <a:lnTo>
                    <a:pt x="1853" y="846"/>
                  </a:lnTo>
                  <a:lnTo>
                    <a:pt x="1829" y="852"/>
                  </a:lnTo>
                  <a:lnTo>
                    <a:pt x="1804" y="854"/>
                  </a:lnTo>
                  <a:lnTo>
                    <a:pt x="1777" y="852"/>
                  </a:lnTo>
                  <a:lnTo>
                    <a:pt x="1752" y="847"/>
                  </a:lnTo>
                  <a:lnTo>
                    <a:pt x="1729" y="839"/>
                  </a:lnTo>
                  <a:lnTo>
                    <a:pt x="1709" y="827"/>
                  </a:lnTo>
                  <a:lnTo>
                    <a:pt x="1693" y="812"/>
                  </a:lnTo>
                  <a:lnTo>
                    <a:pt x="1682" y="794"/>
                  </a:lnTo>
                  <a:lnTo>
                    <a:pt x="1676" y="772"/>
                  </a:lnTo>
                  <a:lnTo>
                    <a:pt x="1438" y="772"/>
                  </a:lnTo>
                  <a:lnTo>
                    <a:pt x="1437" y="787"/>
                  </a:lnTo>
                  <a:lnTo>
                    <a:pt x="1437" y="803"/>
                  </a:lnTo>
                  <a:lnTo>
                    <a:pt x="1440" y="820"/>
                  </a:lnTo>
                  <a:lnTo>
                    <a:pt x="1447" y="849"/>
                  </a:lnTo>
                  <a:lnTo>
                    <a:pt x="1458" y="878"/>
                  </a:lnTo>
                  <a:lnTo>
                    <a:pt x="1476" y="908"/>
                  </a:lnTo>
                  <a:lnTo>
                    <a:pt x="1498" y="937"/>
                  </a:lnTo>
                  <a:lnTo>
                    <a:pt x="1517" y="956"/>
                  </a:lnTo>
                  <a:lnTo>
                    <a:pt x="1539" y="974"/>
                  </a:lnTo>
                  <a:lnTo>
                    <a:pt x="1565" y="990"/>
                  </a:lnTo>
                  <a:lnTo>
                    <a:pt x="1593" y="1004"/>
                  </a:lnTo>
                  <a:lnTo>
                    <a:pt x="1626" y="1016"/>
                  </a:lnTo>
                  <a:lnTo>
                    <a:pt x="1662" y="1027"/>
                  </a:lnTo>
                  <a:lnTo>
                    <a:pt x="1702" y="1034"/>
                  </a:lnTo>
                  <a:lnTo>
                    <a:pt x="1746" y="1039"/>
                  </a:lnTo>
                  <a:lnTo>
                    <a:pt x="1795" y="1041"/>
                  </a:lnTo>
                  <a:lnTo>
                    <a:pt x="1839" y="1039"/>
                  </a:lnTo>
                  <a:lnTo>
                    <a:pt x="1881" y="1035"/>
                  </a:lnTo>
                  <a:lnTo>
                    <a:pt x="1920" y="1029"/>
                  </a:lnTo>
                  <a:lnTo>
                    <a:pt x="1956" y="1019"/>
                  </a:lnTo>
                  <a:lnTo>
                    <a:pt x="1991" y="1007"/>
                  </a:lnTo>
                  <a:lnTo>
                    <a:pt x="2021" y="993"/>
                  </a:lnTo>
                  <a:lnTo>
                    <a:pt x="2049" y="977"/>
                  </a:lnTo>
                  <a:lnTo>
                    <a:pt x="2074" y="959"/>
                  </a:lnTo>
                  <a:lnTo>
                    <a:pt x="2097" y="938"/>
                  </a:lnTo>
                  <a:lnTo>
                    <a:pt x="2116" y="916"/>
                  </a:lnTo>
                  <a:lnTo>
                    <a:pt x="2133" y="892"/>
                  </a:lnTo>
                  <a:lnTo>
                    <a:pt x="2146" y="867"/>
                  </a:lnTo>
                  <a:lnTo>
                    <a:pt x="2160" y="830"/>
                  </a:lnTo>
                  <a:lnTo>
                    <a:pt x="2168" y="792"/>
                  </a:lnTo>
                  <a:lnTo>
                    <a:pt x="2171" y="752"/>
                  </a:lnTo>
                  <a:lnTo>
                    <a:pt x="2169" y="717"/>
                  </a:lnTo>
                  <a:lnTo>
                    <a:pt x="2165" y="684"/>
                  </a:lnTo>
                  <a:lnTo>
                    <a:pt x="2159" y="653"/>
                  </a:lnTo>
                  <a:lnTo>
                    <a:pt x="2149" y="626"/>
                  </a:lnTo>
                  <a:lnTo>
                    <a:pt x="2138" y="600"/>
                  </a:lnTo>
                  <a:lnTo>
                    <a:pt x="2123" y="578"/>
                  </a:lnTo>
                  <a:lnTo>
                    <a:pt x="2108" y="557"/>
                  </a:lnTo>
                  <a:lnTo>
                    <a:pt x="2091" y="539"/>
                  </a:lnTo>
                  <a:lnTo>
                    <a:pt x="2064" y="519"/>
                  </a:lnTo>
                  <a:lnTo>
                    <a:pt x="2035" y="502"/>
                  </a:lnTo>
                  <a:lnTo>
                    <a:pt x="2004" y="489"/>
                  </a:lnTo>
                  <a:lnTo>
                    <a:pt x="1969" y="480"/>
                  </a:lnTo>
                  <a:lnTo>
                    <a:pt x="1934" y="474"/>
                  </a:lnTo>
                  <a:lnTo>
                    <a:pt x="1898" y="472"/>
                  </a:lnTo>
                  <a:lnTo>
                    <a:pt x="1851" y="475"/>
                  </a:lnTo>
                  <a:lnTo>
                    <a:pt x="1803" y="483"/>
                  </a:lnTo>
                  <a:lnTo>
                    <a:pt x="1771" y="491"/>
                  </a:lnTo>
                  <a:lnTo>
                    <a:pt x="1742" y="504"/>
                  </a:lnTo>
                  <a:lnTo>
                    <a:pt x="1715" y="521"/>
                  </a:lnTo>
                  <a:lnTo>
                    <a:pt x="1713" y="518"/>
                  </a:lnTo>
                  <a:lnTo>
                    <a:pt x="1736" y="410"/>
                  </a:lnTo>
                  <a:lnTo>
                    <a:pt x="2126" y="410"/>
                  </a:lnTo>
                  <a:lnTo>
                    <a:pt x="2126" y="209"/>
                  </a:lnTo>
                  <a:lnTo>
                    <a:pt x="1551" y="209"/>
                  </a:lnTo>
                  <a:close/>
                  <a:moveTo>
                    <a:pt x="1028" y="199"/>
                  </a:moveTo>
                  <a:lnTo>
                    <a:pt x="988" y="201"/>
                  </a:lnTo>
                  <a:lnTo>
                    <a:pt x="949" y="205"/>
                  </a:lnTo>
                  <a:lnTo>
                    <a:pt x="911" y="213"/>
                  </a:lnTo>
                  <a:lnTo>
                    <a:pt x="876" y="223"/>
                  </a:lnTo>
                  <a:lnTo>
                    <a:pt x="844" y="236"/>
                  </a:lnTo>
                  <a:lnTo>
                    <a:pt x="814" y="252"/>
                  </a:lnTo>
                  <a:lnTo>
                    <a:pt x="786" y="271"/>
                  </a:lnTo>
                  <a:lnTo>
                    <a:pt x="762" y="292"/>
                  </a:lnTo>
                  <a:lnTo>
                    <a:pt x="739" y="316"/>
                  </a:lnTo>
                  <a:lnTo>
                    <a:pt x="721" y="342"/>
                  </a:lnTo>
                  <a:lnTo>
                    <a:pt x="705" y="371"/>
                  </a:lnTo>
                  <a:lnTo>
                    <a:pt x="691" y="404"/>
                  </a:lnTo>
                  <a:lnTo>
                    <a:pt x="682" y="438"/>
                  </a:lnTo>
                  <a:lnTo>
                    <a:pt x="676" y="475"/>
                  </a:lnTo>
                  <a:lnTo>
                    <a:pt x="673" y="514"/>
                  </a:lnTo>
                  <a:lnTo>
                    <a:pt x="674" y="555"/>
                  </a:lnTo>
                  <a:lnTo>
                    <a:pt x="900" y="555"/>
                  </a:lnTo>
                  <a:lnTo>
                    <a:pt x="901" y="519"/>
                  </a:lnTo>
                  <a:lnTo>
                    <a:pt x="905" y="487"/>
                  </a:lnTo>
                  <a:lnTo>
                    <a:pt x="913" y="458"/>
                  </a:lnTo>
                  <a:lnTo>
                    <a:pt x="925" y="433"/>
                  </a:lnTo>
                  <a:lnTo>
                    <a:pt x="939" y="416"/>
                  </a:lnTo>
                  <a:lnTo>
                    <a:pt x="955" y="403"/>
                  </a:lnTo>
                  <a:lnTo>
                    <a:pt x="975" y="393"/>
                  </a:lnTo>
                  <a:lnTo>
                    <a:pt x="999" y="388"/>
                  </a:lnTo>
                  <a:lnTo>
                    <a:pt x="1026" y="386"/>
                  </a:lnTo>
                  <a:lnTo>
                    <a:pt x="1053" y="388"/>
                  </a:lnTo>
                  <a:lnTo>
                    <a:pt x="1076" y="396"/>
                  </a:lnTo>
                  <a:lnTo>
                    <a:pt x="1098" y="408"/>
                  </a:lnTo>
                  <a:lnTo>
                    <a:pt x="1110" y="421"/>
                  </a:lnTo>
                  <a:lnTo>
                    <a:pt x="1119" y="439"/>
                  </a:lnTo>
                  <a:lnTo>
                    <a:pt x="1125" y="461"/>
                  </a:lnTo>
                  <a:lnTo>
                    <a:pt x="1128" y="486"/>
                  </a:lnTo>
                  <a:lnTo>
                    <a:pt x="1125" y="501"/>
                  </a:lnTo>
                  <a:lnTo>
                    <a:pt x="1122" y="514"/>
                  </a:lnTo>
                  <a:lnTo>
                    <a:pt x="1116" y="527"/>
                  </a:lnTo>
                  <a:lnTo>
                    <a:pt x="1103" y="544"/>
                  </a:lnTo>
                  <a:lnTo>
                    <a:pt x="1087" y="558"/>
                  </a:lnTo>
                  <a:lnTo>
                    <a:pt x="1068" y="572"/>
                  </a:lnTo>
                  <a:lnTo>
                    <a:pt x="1050" y="584"/>
                  </a:lnTo>
                  <a:lnTo>
                    <a:pt x="1030" y="595"/>
                  </a:lnTo>
                  <a:lnTo>
                    <a:pt x="1014" y="605"/>
                  </a:lnTo>
                  <a:lnTo>
                    <a:pt x="932" y="653"/>
                  </a:lnTo>
                  <a:lnTo>
                    <a:pt x="891" y="679"/>
                  </a:lnTo>
                  <a:lnTo>
                    <a:pt x="851" y="705"/>
                  </a:lnTo>
                  <a:lnTo>
                    <a:pt x="813" y="732"/>
                  </a:lnTo>
                  <a:lnTo>
                    <a:pt x="777" y="762"/>
                  </a:lnTo>
                  <a:lnTo>
                    <a:pt x="746" y="794"/>
                  </a:lnTo>
                  <a:lnTo>
                    <a:pt x="717" y="828"/>
                  </a:lnTo>
                  <a:lnTo>
                    <a:pt x="698" y="856"/>
                  </a:lnTo>
                  <a:lnTo>
                    <a:pt x="682" y="887"/>
                  </a:lnTo>
                  <a:lnTo>
                    <a:pt x="669" y="920"/>
                  </a:lnTo>
                  <a:lnTo>
                    <a:pt x="661" y="955"/>
                  </a:lnTo>
                  <a:lnTo>
                    <a:pt x="657" y="992"/>
                  </a:lnTo>
                  <a:lnTo>
                    <a:pt x="657" y="1032"/>
                  </a:lnTo>
                  <a:lnTo>
                    <a:pt x="1382" y="1032"/>
                  </a:lnTo>
                  <a:lnTo>
                    <a:pt x="1382" y="830"/>
                  </a:lnTo>
                  <a:lnTo>
                    <a:pt x="1003" y="830"/>
                  </a:lnTo>
                  <a:lnTo>
                    <a:pt x="1003" y="829"/>
                  </a:lnTo>
                  <a:lnTo>
                    <a:pt x="1063" y="794"/>
                  </a:lnTo>
                  <a:lnTo>
                    <a:pt x="1128" y="761"/>
                  </a:lnTo>
                  <a:lnTo>
                    <a:pt x="1169" y="738"/>
                  </a:lnTo>
                  <a:lnTo>
                    <a:pt x="1209" y="713"/>
                  </a:lnTo>
                  <a:lnTo>
                    <a:pt x="1246" y="687"/>
                  </a:lnTo>
                  <a:lnTo>
                    <a:pt x="1280" y="657"/>
                  </a:lnTo>
                  <a:lnTo>
                    <a:pt x="1309" y="626"/>
                  </a:lnTo>
                  <a:lnTo>
                    <a:pt x="1335" y="591"/>
                  </a:lnTo>
                  <a:lnTo>
                    <a:pt x="1350" y="563"/>
                  </a:lnTo>
                  <a:lnTo>
                    <a:pt x="1361" y="531"/>
                  </a:lnTo>
                  <a:lnTo>
                    <a:pt x="1368" y="496"/>
                  </a:lnTo>
                  <a:lnTo>
                    <a:pt x="1370" y="458"/>
                  </a:lnTo>
                  <a:lnTo>
                    <a:pt x="1369" y="427"/>
                  </a:lnTo>
                  <a:lnTo>
                    <a:pt x="1363" y="398"/>
                  </a:lnTo>
                  <a:lnTo>
                    <a:pt x="1356" y="369"/>
                  </a:lnTo>
                  <a:lnTo>
                    <a:pt x="1345" y="344"/>
                  </a:lnTo>
                  <a:lnTo>
                    <a:pt x="1332" y="320"/>
                  </a:lnTo>
                  <a:lnTo>
                    <a:pt x="1315" y="299"/>
                  </a:lnTo>
                  <a:lnTo>
                    <a:pt x="1297" y="280"/>
                  </a:lnTo>
                  <a:lnTo>
                    <a:pt x="1276" y="263"/>
                  </a:lnTo>
                  <a:lnTo>
                    <a:pt x="1243" y="244"/>
                  </a:lnTo>
                  <a:lnTo>
                    <a:pt x="1207" y="228"/>
                  </a:lnTo>
                  <a:lnTo>
                    <a:pt x="1167" y="215"/>
                  </a:lnTo>
                  <a:lnTo>
                    <a:pt x="1123" y="206"/>
                  </a:lnTo>
                  <a:lnTo>
                    <a:pt x="1077" y="201"/>
                  </a:lnTo>
                  <a:lnTo>
                    <a:pt x="1028" y="199"/>
                  </a:lnTo>
                  <a:close/>
                  <a:moveTo>
                    <a:pt x="0" y="0"/>
                  </a:moveTo>
                  <a:lnTo>
                    <a:pt x="2827" y="0"/>
                  </a:lnTo>
                  <a:lnTo>
                    <a:pt x="2827" y="1718"/>
                  </a:lnTo>
                  <a:lnTo>
                    <a:pt x="2824" y="1763"/>
                  </a:lnTo>
                  <a:lnTo>
                    <a:pt x="2816" y="1808"/>
                  </a:lnTo>
                  <a:lnTo>
                    <a:pt x="2802" y="1849"/>
                  </a:lnTo>
                  <a:lnTo>
                    <a:pt x="2783" y="1889"/>
                  </a:lnTo>
                  <a:lnTo>
                    <a:pt x="2761" y="1925"/>
                  </a:lnTo>
                  <a:lnTo>
                    <a:pt x="2734" y="1959"/>
                  </a:lnTo>
                  <a:lnTo>
                    <a:pt x="2702" y="1989"/>
                  </a:lnTo>
                  <a:lnTo>
                    <a:pt x="2669" y="2016"/>
                  </a:lnTo>
                  <a:lnTo>
                    <a:pt x="2631" y="2038"/>
                  </a:lnTo>
                  <a:lnTo>
                    <a:pt x="2591" y="2057"/>
                  </a:lnTo>
                  <a:lnTo>
                    <a:pt x="2548" y="2071"/>
                  </a:lnTo>
                  <a:lnTo>
                    <a:pt x="2503" y="2079"/>
                  </a:lnTo>
                  <a:lnTo>
                    <a:pt x="2457" y="2082"/>
                  </a:lnTo>
                  <a:lnTo>
                    <a:pt x="370" y="2082"/>
                  </a:lnTo>
                  <a:lnTo>
                    <a:pt x="324" y="2079"/>
                  </a:lnTo>
                  <a:lnTo>
                    <a:pt x="279" y="2071"/>
                  </a:lnTo>
                  <a:lnTo>
                    <a:pt x="236" y="2057"/>
                  </a:lnTo>
                  <a:lnTo>
                    <a:pt x="196" y="2038"/>
                  </a:lnTo>
                  <a:lnTo>
                    <a:pt x="158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6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2" name="Group 841"/>
          <p:cNvGrpSpPr/>
          <p:nvPr/>
        </p:nvGrpSpPr>
        <p:grpSpPr>
          <a:xfrm>
            <a:off x="712795" y="2725802"/>
            <a:ext cx="466725" cy="481012"/>
            <a:chOff x="730250" y="2722563"/>
            <a:chExt cx="466725" cy="4810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9" name="Freeform 234"/>
            <p:cNvSpPr>
              <a:spLocks/>
            </p:cNvSpPr>
            <p:nvPr/>
          </p:nvSpPr>
          <p:spPr bwMode="auto">
            <a:xfrm>
              <a:off x="847725" y="2955925"/>
              <a:ext cx="107950" cy="168275"/>
            </a:xfrm>
            <a:custGeom>
              <a:avLst/>
              <a:gdLst>
                <a:gd name="T0" fmla="*/ 431 w 742"/>
                <a:gd name="T1" fmla="*/ 1 h 1173"/>
                <a:gd name="T2" fmla="*/ 518 w 742"/>
                <a:gd name="T3" fmla="*/ 15 h 1173"/>
                <a:gd name="T4" fmla="*/ 589 w 742"/>
                <a:gd name="T5" fmla="*/ 40 h 1173"/>
                <a:gd name="T6" fmla="*/ 644 w 742"/>
                <a:gd name="T7" fmla="*/ 73 h 1173"/>
                <a:gd name="T8" fmla="*/ 686 w 742"/>
                <a:gd name="T9" fmla="*/ 119 h 1173"/>
                <a:gd name="T10" fmla="*/ 713 w 742"/>
                <a:gd name="T11" fmla="*/ 170 h 1173"/>
                <a:gd name="T12" fmla="*/ 733 w 742"/>
                <a:gd name="T13" fmla="*/ 239 h 1173"/>
                <a:gd name="T14" fmla="*/ 740 w 742"/>
                <a:gd name="T15" fmla="*/ 329 h 1173"/>
                <a:gd name="T16" fmla="*/ 737 w 742"/>
                <a:gd name="T17" fmla="*/ 408 h 1173"/>
                <a:gd name="T18" fmla="*/ 725 w 742"/>
                <a:gd name="T19" fmla="*/ 474 h 1173"/>
                <a:gd name="T20" fmla="*/ 703 w 742"/>
                <a:gd name="T21" fmla="*/ 533 h 1173"/>
                <a:gd name="T22" fmla="*/ 645 w 742"/>
                <a:gd name="T23" fmla="*/ 616 h 1173"/>
                <a:gd name="T24" fmla="*/ 591 w 742"/>
                <a:gd name="T25" fmla="*/ 675 h 1173"/>
                <a:gd name="T26" fmla="*/ 515 w 742"/>
                <a:gd name="T27" fmla="*/ 750 h 1173"/>
                <a:gd name="T28" fmla="*/ 443 w 742"/>
                <a:gd name="T29" fmla="*/ 821 h 1173"/>
                <a:gd name="T30" fmla="*/ 384 w 742"/>
                <a:gd name="T31" fmla="*/ 879 h 1173"/>
                <a:gd name="T32" fmla="*/ 344 w 742"/>
                <a:gd name="T33" fmla="*/ 933 h 1173"/>
                <a:gd name="T34" fmla="*/ 742 w 742"/>
                <a:gd name="T35" fmla="*/ 957 h 1173"/>
                <a:gd name="T36" fmla="*/ 0 w 742"/>
                <a:gd name="T37" fmla="*/ 1173 h 1173"/>
                <a:gd name="T38" fmla="*/ 7 w 742"/>
                <a:gd name="T39" fmla="*/ 1074 h 1173"/>
                <a:gd name="T40" fmla="*/ 27 w 742"/>
                <a:gd name="T41" fmla="*/ 985 h 1173"/>
                <a:gd name="T42" fmla="*/ 70 w 742"/>
                <a:gd name="T43" fmla="*/ 883 h 1173"/>
                <a:gd name="T44" fmla="*/ 122 w 742"/>
                <a:gd name="T45" fmla="*/ 797 h 1173"/>
                <a:gd name="T46" fmla="*/ 180 w 742"/>
                <a:gd name="T47" fmla="*/ 726 h 1173"/>
                <a:gd name="T48" fmla="*/ 237 w 742"/>
                <a:gd name="T49" fmla="*/ 669 h 1173"/>
                <a:gd name="T50" fmla="*/ 298 w 742"/>
                <a:gd name="T51" fmla="*/ 613 h 1173"/>
                <a:gd name="T52" fmla="*/ 355 w 742"/>
                <a:gd name="T53" fmla="*/ 557 h 1173"/>
                <a:gd name="T54" fmla="*/ 402 w 742"/>
                <a:gd name="T55" fmla="*/ 504 h 1173"/>
                <a:gd name="T56" fmla="*/ 439 w 742"/>
                <a:gd name="T57" fmla="*/ 453 h 1173"/>
                <a:gd name="T58" fmla="*/ 458 w 742"/>
                <a:gd name="T59" fmla="*/ 410 h 1173"/>
                <a:gd name="T60" fmla="*/ 464 w 742"/>
                <a:gd name="T61" fmla="*/ 362 h 1173"/>
                <a:gd name="T62" fmla="*/ 463 w 742"/>
                <a:gd name="T63" fmla="*/ 296 h 1173"/>
                <a:gd name="T64" fmla="*/ 453 w 742"/>
                <a:gd name="T65" fmla="*/ 241 h 1173"/>
                <a:gd name="T66" fmla="*/ 436 w 742"/>
                <a:gd name="T67" fmla="*/ 203 h 1173"/>
                <a:gd name="T68" fmla="*/ 409 w 742"/>
                <a:gd name="T69" fmla="*/ 182 h 1173"/>
                <a:gd name="T70" fmla="*/ 368 w 742"/>
                <a:gd name="T71" fmla="*/ 176 h 1173"/>
                <a:gd name="T72" fmla="*/ 333 w 742"/>
                <a:gd name="T73" fmla="*/ 181 h 1173"/>
                <a:gd name="T74" fmla="*/ 307 w 742"/>
                <a:gd name="T75" fmla="*/ 196 h 1173"/>
                <a:gd name="T76" fmla="*/ 284 w 742"/>
                <a:gd name="T77" fmla="*/ 230 h 1173"/>
                <a:gd name="T78" fmla="*/ 268 w 742"/>
                <a:gd name="T79" fmla="*/ 283 h 1173"/>
                <a:gd name="T80" fmla="*/ 264 w 742"/>
                <a:gd name="T81" fmla="*/ 357 h 1173"/>
                <a:gd name="T82" fmla="*/ 7 w 742"/>
                <a:gd name="T83" fmla="*/ 391 h 1173"/>
                <a:gd name="T84" fmla="*/ 9 w 742"/>
                <a:gd name="T85" fmla="*/ 304 h 1173"/>
                <a:gd name="T86" fmla="*/ 24 w 742"/>
                <a:gd name="T87" fmla="*/ 218 h 1173"/>
                <a:gd name="T88" fmla="*/ 55 w 742"/>
                <a:gd name="T89" fmla="*/ 146 h 1173"/>
                <a:gd name="T90" fmla="*/ 101 w 742"/>
                <a:gd name="T91" fmla="*/ 88 h 1173"/>
                <a:gd name="T92" fmla="*/ 161 w 742"/>
                <a:gd name="T93" fmla="*/ 45 h 1173"/>
                <a:gd name="T94" fmla="*/ 238 w 742"/>
                <a:gd name="T95" fmla="*/ 16 h 1173"/>
                <a:gd name="T96" fmla="*/ 330 w 742"/>
                <a:gd name="T97" fmla="*/ 2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2" h="1173">
                  <a:moveTo>
                    <a:pt x="381" y="0"/>
                  </a:moveTo>
                  <a:lnTo>
                    <a:pt x="431" y="1"/>
                  </a:lnTo>
                  <a:lnTo>
                    <a:pt x="477" y="7"/>
                  </a:lnTo>
                  <a:lnTo>
                    <a:pt x="518" y="15"/>
                  </a:lnTo>
                  <a:lnTo>
                    <a:pt x="556" y="26"/>
                  </a:lnTo>
                  <a:lnTo>
                    <a:pt x="589" y="40"/>
                  </a:lnTo>
                  <a:lnTo>
                    <a:pt x="618" y="56"/>
                  </a:lnTo>
                  <a:lnTo>
                    <a:pt x="644" y="73"/>
                  </a:lnTo>
                  <a:lnTo>
                    <a:pt x="667" y="95"/>
                  </a:lnTo>
                  <a:lnTo>
                    <a:pt x="686" y="119"/>
                  </a:lnTo>
                  <a:lnTo>
                    <a:pt x="701" y="143"/>
                  </a:lnTo>
                  <a:lnTo>
                    <a:pt x="713" y="170"/>
                  </a:lnTo>
                  <a:lnTo>
                    <a:pt x="723" y="198"/>
                  </a:lnTo>
                  <a:lnTo>
                    <a:pt x="733" y="239"/>
                  </a:lnTo>
                  <a:lnTo>
                    <a:pt x="738" y="283"/>
                  </a:lnTo>
                  <a:lnTo>
                    <a:pt x="740" y="329"/>
                  </a:lnTo>
                  <a:lnTo>
                    <a:pt x="739" y="371"/>
                  </a:lnTo>
                  <a:lnTo>
                    <a:pt x="737" y="408"/>
                  </a:lnTo>
                  <a:lnTo>
                    <a:pt x="732" y="443"/>
                  </a:lnTo>
                  <a:lnTo>
                    <a:pt x="725" y="474"/>
                  </a:lnTo>
                  <a:lnTo>
                    <a:pt x="715" y="504"/>
                  </a:lnTo>
                  <a:lnTo>
                    <a:pt x="703" y="533"/>
                  </a:lnTo>
                  <a:lnTo>
                    <a:pt x="677" y="575"/>
                  </a:lnTo>
                  <a:lnTo>
                    <a:pt x="645" y="616"/>
                  </a:lnTo>
                  <a:lnTo>
                    <a:pt x="620" y="645"/>
                  </a:lnTo>
                  <a:lnTo>
                    <a:pt x="591" y="675"/>
                  </a:lnTo>
                  <a:lnTo>
                    <a:pt x="557" y="709"/>
                  </a:lnTo>
                  <a:lnTo>
                    <a:pt x="515" y="750"/>
                  </a:lnTo>
                  <a:lnTo>
                    <a:pt x="478" y="787"/>
                  </a:lnTo>
                  <a:lnTo>
                    <a:pt x="443" y="821"/>
                  </a:lnTo>
                  <a:lnTo>
                    <a:pt x="412" y="851"/>
                  </a:lnTo>
                  <a:lnTo>
                    <a:pt x="384" y="879"/>
                  </a:lnTo>
                  <a:lnTo>
                    <a:pt x="361" y="906"/>
                  </a:lnTo>
                  <a:lnTo>
                    <a:pt x="344" y="933"/>
                  </a:lnTo>
                  <a:lnTo>
                    <a:pt x="330" y="957"/>
                  </a:lnTo>
                  <a:lnTo>
                    <a:pt x="742" y="957"/>
                  </a:lnTo>
                  <a:lnTo>
                    <a:pt x="742" y="1173"/>
                  </a:lnTo>
                  <a:lnTo>
                    <a:pt x="0" y="1173"/>
                  </a:lnTo>
                  <a:lnTo>
                    <a:pt x="3" y="1122"/>
                  </a:lnTo>
                  <a:lnTo>
                    <a:pt x="7" y="1074"/>
                  </a:lnTo>
                  <a:lnTo>
                    <a:pt x="15" y="1028"/>
                  </a:lnTo>
                  <a:lnTo>
                    <a:pt x="27" y="985"/>
                  </a:lnTo>
                  <a:lnTo>
                    <a:pt x="47" y="933"/>
                  </a:lnTo>
                  <a:lnTo>
                    <a:pt x="70" y="883"/>
                  </a:lnTo>
                  <a:lnTo>
                    <a:pt x="94" y="839"/>
                  </a:lnTo>
                  <a:lnTo>
                    <a:pt x="122" y="797"/>
                  </a:lnTo>
                  <a:lnTo>
                    <a:pt x="151" y="759"/>
                  </a:lnTo>
                  <a:lnTo>
                    <a:pt x="180" y="726"/>
                  </a:lnTo>
                  <a:lnTo>
                    <a:pt x="209" y="696"/>
                  </a:lnTo>
                  <a:lnTo>
                    <a:pt x="237" y="669"/>
                  </a:lnTo>
                  <a:lnTo>
                    <a:pt x="263" y="645"/>
                  </a:lnTo>
                  <a:lnTo>
                    <a:pt x="298" y="613"/>
                  </a:lnTo>
                  <a:lnTo>
                    <a:pt x="329" y="584"/>
                  </a:lnTo>
                  <a:lnTo>
                    <a:pt x="355" y="557"/>
                  </a:lnTo>
                  <a:lnTo>
                    <a:pt x="378" y="533"/>
                  </a:lnTo>
                  <a:lnTo>
                    <a:pt x="402" y="504"/>
                  </a:lnTo>
                  <a:lnTo>
                    <a:pt x="423" y="477"/>
                  </a:lnTo>
                  <a:lnTo>
                    <a:pt x="439" y="453"/>
                  </a:lnTo>
                  <a:lnTo>
                    <a:pt x="449" y="431"/>
                  </a:lnTo>
                  <a:lnTo>
                    <a:pt x="458" y="410"/>
                  </a:lnTo>
                  <a:lnTo>
                    <a:pt x="461" y="391"/>
                  </a:lnTo>
                  <a:lnTo>
                    <a:pt x="464" y="362"/>
                  </a:lnTo>
                  <a:lnTo>
                    <a:pt x="464" y="330"/>
                  </a:lnTo>
                  <a:lnTo>
                    <a:pt x="463" y="296"/>
                  </a:lnTo>
                  <a:lnTo>
                    <a:pt x="460" y="267"/>
                  </a:lnTo>
                  <a:lnTo>
                    <a:pt x="453" y="241"/>
                  </a:lnTo>
                  <a:lnTo>
                    <a:pt x="446" y="218"/>
                  </a:lnTo>
                  <a:lnTo>
                    <a:pt x="436" y="203"/>
                  </a:lnTo>
                  <a:lnTo>
                    <a:pt x="424" y="191"/>
                  </a:lnTo>
                  <a:lnTo>
                    <a:pt x="409" y="182"/>
                  </a:lnTo>
                  <a:lnTo>
                    <a:pt x="389" y="178"/>
                  </a:lnTo>
                  <a:lnTo>
                    <a:pt x="368" y="176"/>
                  </a:lnTo>
                  <a:lnTo>
                    <a:pt x="349" y="177"/>
                  </a:lnTo>
                  <a:lnTo>
                    <a:pt x="333" y="181"/>
                  </a:lnTo>
                  <a:lnTo>
                    <a:pt x="319" y="188"/>
                  </a:lnTo>
                  <a:lnTo>
                    <a:pt x="307" y="196"/>
                  </a:lnTo>
                  <a:lnTo>
                    <a:pt x="295" y="211"/>
                  </a:lnTo>
                  <a:lnTo>
                    <a:pt x="284" y="230"/>
                  </a:lnTo>
                  <a:lnTo>
                    <a:pt x="277" y="250"/>
                  </a:lnTo>
                  <a:lnTo>
                    <a:pt x="268" y="283"/>
                  </a:lnTo>
                  <a:lnTo>
                    <a:pt x="265" y="320"/>
                  </a:lnTo>
                  <a:lnTo>
                    <a:pt x="264" y="357"/>
                  </a:lnTo>
                  <a:lnTo>
                    <a:pt x="263" y="391"/>
                  </a:lnTo>
                  <a:lnTo>
                    <a:pt x="7" y="391"/>
                  </a:lnTo>
                  <a:lnTo>
                    <a:pt x="7" y="352"/>
                  </a:lnTo>
                  <a:lnTo>
                    <a:pt x="9" y="304"/>
                  </a:lnTo>
                  <a:lnTo>
                    <a:pt x="14" y="260"/>
                  </a:lnTo>
                  <a:lnTo>
                    <a:pt x="24" y="218"/>
                  </a:lnTo>
                  <a:lnTo>
                    <a:pt x="38" y="180"/>
                  </a:lnTo>
                  <a:lnTo>
                    <a:pt x="55" y="146"/>
                  </a:lnTo>
                  <a:lnTo>
                    <a:pt x="76" y="115"/>
                  </a:lnTo>
                  <a:lnTo>
                    <a:pt x="101" y="88"/>
                  </a:lnTo>
                  <a:lnTo>
                    <a:pt x="129" y="65"/>
                  </a:lnTo>
                  <a:lnTo>
                    <a:pt x="161" y="45"/>
                  </a:lnTo>
                  <a:lnTo>
                    <a:pt x="198" y="29"/>
                  </a:lnTo>
                  <a:lnTo>
                    <a:pt x="238" y="16"/>
                  </a:lnTo>
                  <a:lnTo>
                    <a:pt x="282" y="8"/>
                  </a:lnTo>
                  <a:lnTo>
                    <a:pt x="330" y="2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35"/>
            <p:cNvSpPr>
              <a:spLocks noEditPoints="1"/>
            </p:cNvSpPr>
            <p:nvPr/>
          </p:nvSpPr>
          <p:spPr bwMode="auto">
            <a:xfrm>
              <a:off x="969963" y="2955925"/>
              <a:ext cx="109538" cy="171450"/>
            </a:xfrm>
            <a:custGeom>
              <a:avLst/>
              <a:gdLst>
                <a:gd name="T0" fmla="*/ 350 w 765"/>
                <a:gd name="T1" fmla="*/ 616 h 1195"/>
                <a:gd name="T2" fmla="*/ 313 w 765"/>
                <a:gd name="T3" fmla="*/ 648 h 1195"/>
                <a:gd name="T4" fmla="*/ 290 w 765"/>
                <a:gd name="T5" fmla="*/ 724 h 1195"/>
                <a:gd name="T6" fmla="*/ 287 w 765"/>
                <a:gd name="T7" fmla="*/ 846 h 1195"/>
                <a:gd name="T8" fmla="*/ 307 w 765"/>
                <a:gd name="T9" fmla="*/ 961 h 1195"/>
                <a:gd name="T10" fmla="*/ 346 w 765"/>
                <a:gd name="T11" fmla="*/ 1011 h 1195"/>
                <a:gd name="T12" fmla="*/ 410 w 765"/>
                <a:gd name="T13" fmla="*/ 1019 h 1195"/>
                <a:gd name="T14" fmla="*/ 458 w 765"/>
                <a:gd name="T15" fmla="*/ 986 h 1195"/>
                <a:gd name="T16" fmla="*/ 484 w 765"/>
                <a:gd name="T17" fmla="*/ 902 h 1195"/>
                <a:gd name="T18" fmla="*/ 489 w 765"/>
                <a:gd name="T19" fmla="*/ 775 h 1195"/>
                <a:gd name="T20" fmla="*/ 478 w 765"/>
                <a:gd name="T21" fmla="*/ 681 h 1195"/>
                <a:gd name="T22" fmla="*/ 448 w 765"/>
                <a:gd name="T23" fmla="*/ 627 h 1195"/>
                <a:gd name="T24" fmla="*/ 386 w 765"/>
                <a:gd name="T25" fmla="*/ 610 h 1195"/>
                <a:gd name="T26" fmla="*/ 500 w 765"/>
                <a:gd name="T27" fmla="*/ 8 h 1195"/>
                <a:gd name="T28" fmla="*/ 617 w 765"/>
                <a:gd name="T29" fmla="*/ 49 h 1195"/>
                <a:gd name="T30" fmla="*/ 693 w 765"/>
                <a:gd name="T31" fmla="*/ 118 h 1195"/>
                <a:gd name="T32" fmla="*/ 733 w 765"/>
                <a:gd name="T33" fmla="*/ 217 h 1195"/>
                <a:gd name="T34" fmla="*/ 477 w 765"/>
                <a:gd name="T35" fmla="*/ 300 h 1195"/>
                <a:gd name="T36" fmla="*/ 468 w 765"/>
                <a:gd name="T37" fmla="*/ 232 h 1195"/>
                <a:gd name="T38" fmla="*/ 432 w 765"/>
                <a:gd name="T39" fmla="*/ 185 h 1195"/>
                <a:gd name="T40" fmla="*/ 371 w 765"/>
                <a:gd name="T41" fmla="*/ 178 h 1195"/>
                <a:gd name="T42" fmla="*/ 322 w 765"/>
                <a:gd name="T43" fmla="*/ 205 h 1195"/>
                <a:gd name="T44" fmla="*/ 291 w 765"/>
                <a:gd name="T45" fmla="*/ 273 h 1195"/>
                <a:gd name="T46" fmla="*/ 279 w 765"/>
                <a:gd name="T47" fmla="*/ 393 h 1195"/>
                <a:gd name="T48" fmla="*/ 280 w 765"/>
                <a:gd name="T49" fmla="*/ 507 h 1195"/>
                <a:gd name="T50" fmla="*/ 335 w 765"/>
                <a:gd name="T51" fmla="*/ 443 h 1195"/>
                <a:gd name="T52" fmla="*/ 418 w 765"/>
                <a:gd name="T53" fmla="*/ 410 h 1195"/>
                <a:gd name="T54" fmla="*/ 529 w 765"/>
                <a:gd name="T55" fmla="*/ 406 h 1195"/>
                <a:gd name="T56" fmla="*/ 637 w 765"/>
                <a:gd name="T57" fmla="*/ 442 h 1195"/>
                <a:gd name="T58" fmla="*/ 711 w 765"/>
                <a:gd name="T59" fmla="*/ 514 h 1195"/>
                <a:gd name="T60" fmla="*/ 752 w 765"/>
                <a:gd name="T61" fmla="*/ 620 h 1195"/>
                <a:gd name="T62" fmla="*/ 765 w 765"/>
                <a:gd name="T63" fmla="*/ 769 h 1195"/>
                <a:gd name="T64" fmla="*/ 749 w 765"/>
                <a:gd name="T65" fmla="*/ 934 h 1195"/>
                <a:gd name="T66" fmla="*/ 709 w 765"/>
                <a:gd name="T67" fmla="*/ 1040 h 1195"/>
                <a:gd name="T68" fmla="*/ 639 w 765"/>
                <a:gd name="T69" fmla="*/ 1122 h 1195"/>
                <a:gd name="T70" fmla="*/ 542 w 765"/>
                <a:gd name="T71" fmla="*/ 1175 h 1195"/>
                <a:gd name="T72" fmla="*/ 429 w 765"/>
                <a:gd name="T73" fmla="*/ 1194 h 1195"/>
                <a:gd name="T74" fmla="*/ 290 w 765"/>
                <a:gd name="T75" fmla="*/ 1190 h 1195"/>
                <a:gd name="T76" fmla="*/ 180 w 765"/>
                <a:gd name="T77" fmla="*/ 1157 h 1195"/>
                <a:gd name="T78" fmla="*/ 102 w 765"/>
                <a:gd name="T79" fmla="*/ 1096 h 1195"/>
                <a:gd name="T80" fmla="*/ 46 w 765"/>
                <a:gd name="T81" fmla="*/ 1003 h 1195"/>
                <a:gd name="T82" fmla="*/ 12 w 765"/>
                <a:gd name="T83" fmla="*/ 863 h 1195"/>
                <a:gd name="T84" fmla="*/ 1 w 765"/>
                <a:gd name="T85" fmla="*/ 689 h 1195"/>
                <a:gd name="T86" fmla="*/ 4 w 765"/>
                <a:gd name="T87" fmla="*/ 487 h 1195"/>
                <a:gd name="T88" fmla="*/ 17 w 765"/>
                <a:gd name="T89" fmla="*/ 307 h 1195"/>
                <a:gd name="T90" fmla="*/ 61 w 765"/>
                <a:gd name="T91" fmla="*/ 166 h 1195"/>
                <a:gd name="T92" fmla="*/ 125 w 765"/>
                <a:gd name="T93" fmla="*/ 82 h 1195"/>
                <a:gd name="T94" fmla="*/ 217 w 765"/>
                <a:gd name="T95" fmla="*/ 27 h 1195"/>
                <a:gd name="T96" fmla="*/ 350 w 765"/>
                <a:gd name="T97" fmla="*/ 2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5" h="1195">
                  <a:moveTo>
                    <a:pt x="386" y="610"/>
                  </a:moveTo>
                  <a:lnTo>
                    <a:pt x="367" y="612"/>
                  </a:lnTo>
                  <a:lnTo>
                    <a:pt x="350" y="616"/>
                  </a:lnTo>
                  <a:lnTo>
                    <a:pt x="335" y="624"/>
                  </a:lnTo>
                  <a:lnTo>
                    <a:pt x="323" y="634"/>
                  </a:lnTo>
                  <a:lnTo>
                    <a:pt x="313" y="648"/>
                  </a:lnTo>
                  <a:lnTo>
                    <a:pt x="305" y="663"/>
                  </a:lnTo>
                  <a:lnTo>
                    <a:pt x="296" y="691"/>
                  </a:lnTo>
                  <a:lnTo>
                    <a:pt x="290" y="724"/>
                  </a:lnTo>
                  <a:lnTo>
                    <a:pt x="287" y="758"/>
                  </a:lnTo>
                  <a:lnTo>
                    <a:pt x="286" y="797"/>
                  </a:lnTo>
                  <a:lnTo>
                    <a:pt x="287" y="846"/>
                  </a:lnTo>
                  <a:lnTo>
                    <a:pt x="291" y="891"/>
                  </a:lnTo>
                  <a:lnTo>
                    <a:pt x="298" y="928"/>
                  </a:lnTo>
                  <a:lnTo>
                    <a:pt x="307" y="961"/>
                  </a:lnTo>
                  <a:lnTo>
                    <a:pt x="317" y="982"/>
                  </a:lnTo>
                  <a:lnTo>
                    <a:pt x="330" y="999"/>
                  </a:lnTo>
                  <a:lnTo>
                    <a:pt x="346" y="1011"/>
                  </a:lnTo>
                  <a:lnTo>
                    <a:pt x="365" y="1018"/>
                  </a:lnTo>
                  <a:lnTo>
                    <a:pt x="387" y="1021"/>
                  </a:lnTo>
                  <a:lnTo>
                    <a:pt x="410" y="1019"/>
                  </a:lnTo>
                  <a:lnTo>
                    <a:pt x="429" y="1012"/>
                  </a:lnTo>
                  <a:lnTo>
                    <a:pt x="445" y="1002"/>
                  </a:lnTo>
                  <a:lnTo>
                    <a:pt x="458" y="986"/>
                  </a:lnTo>
                  <a:lnTo>
                    <a:pt x="468" y="967"/>
                  </a:lnTo>
                  <a:lnTo>
                    <a:pt x="478" y="937"/>
                  </a:lnTo>
                  <a:lnTo>
                    <a:pt x="484" y="902"/>
                  </a:lnTo>
                  <a:lnTo>
                    <a:pt x="489" y="863"/>
                  </a:lnTo>
                  <a:lnTo>
                    <a:pt x="490" y="817"/>
                  </a:lnTo>
                  <a:lnTo>
                    <a:pt x="489" y="775"/>
                  </a:lnTo>
                  <a:lnTo>
                    <a:pt x="486" y="739"/>
                  </a:lnTo>
                  <a:lnTo>
                    <a:pt x="483" y="708"/>
                  </a:lnTo>
                  <a:lnTo>
                    <a:pt x="478" y="681"/>
                  </a:lnTo>
                  <a:lnTo>
                    <a:pt x="470" y="659"/>
                  </a:lnTo>
                  <a:lnTo>
                    <a:pt x="461" y="641"/>
                  </a:lnTo>
                  <a:lnTo>
                    <a:pt x="448" y="627"/>
                  </a:lnTo>
                  <a:lnTo>
                    <a:pt x="431" y="617"/>
                  </a:lnTo>
                  <a:lnTo>
                    <a:pt x="411" y="612"/>
                  </a:lnTo>
                  <a:lnTo>
                    <a:pt x="386" y="610"/>
                  </a:lnTo>
                  <a:close/>
                  <a:moveTo>
                    <a:pt x="404" y="0"/>
                  </a:moveTo>
                  <a:lnTo>
                    <a:pt x="454" y="2"/>
                  </a:lnTo>
                  <a:lnTo>
                    <a:pt x="500" y="8"/>
                  </a:lnTo>
                  <a:lnTo>
                    <a:pt x="543" y="17"/>
                  </a:lnTo>
                  <a:lnTo>
                    <a:pt x="582" y="31"/>
                  </a:lnTo>
                  <a:lnTo>
                    <a:pt x="617" y="49"/>
                  </a:lnTo>
                  <a:lnTo>
                    <a:pt x="649" y="70"/>
                  </a:lnTo>
                  <a:lnTo>
                    <a:pt x="673" y="93"/>
                  </a:lnTo>
                  <a:lnTo>
                    <a:pt x="693" y="118"/>
                  </a:lnTo>
                  <a:lnTo>
                    <a:pt x="710" y="147"/>
                  </a:lnTo>
                  <a:lnTo>
                    <a:pt x="723" y="180"/>
                  </a:lnTo>
                  <a:lnTo>
                    <a:pt x="733" y="217"/>
                  </a:lnTo>
                  <a:lnTo>
                    <a:pt x="739" y="256"/>
                  </a:lnTo>
                  <a:lnTo>
                    <a:pt x="742" y="300"/>
                  </a:lnTo>
                  <a:lnTo>
                    <a:pt x="477" y="300"/>
                  </a:lnTo>
                  <a:lnTo>
                    <a:pt x="476" y="276"/>
                  </a:lnTo>
                  <a:lnTo>
                    <a:pt x="474" y="252"/>
                  </a:lnTo>
                  <a:lnTo>
                    <a:pt x="468" y="232"/>
                  </a:lnTo>
                  <a:lnTo>
                    <a:pt x="460" y="212"/>
                  </a:lnTo>
                  <a:lnTo>
                    <a:pt x="448" y="196"/>
                  </a:lnTo>
                  <a:lnTo>
                    <a:pt x="432" y="185"/>
                  </a:lnTo>
                  <a:lnTo>
                    <a:pt x="414" y="178"/>
                  </a:lnTo>
                  <a:lnTo>
                    <a:pt x="393" y="176"/>
                  </a:lnTo>
                  <a:lnTo>
                    <a:pt x="371" y="178"/>
                  </a:lnTo>
                  <a:lnTo>
                    <a:pt x="352" y="183"/>
                  </a:lnTo>
                  <a:lnTo>
                    <a:pt x="336" y="192"/>
                  </a:lnTo>
                  <a:lnTo>
                    <a:pt x="322" y="205"/>
                  </a:lnTo>
                  <a:lnTo>
                    <a:pt x="311" y="222"/>
                  </a:lnTo>
                  <a:lnTo>
                    <a:pt x="300" y="245"/>
                  </a:lnTo>
                  <a:lnTo>
                    <a:pt x="291" y="273"/>
                  </a:lnTo>
                  <a:lnTo>
                    <a:pt x="285" y="306"/>
                  </a:lnTo>
                  <a:lnTo>
                    <a:pt x="281" y="346"/>
                  </a:lnTo>
                  <a:lnTo>
                    <a:pt x="279" y="393"/>
                  </a:lnTo>
                  <a:lnTo>
                    <a:pt x="276" y="446"/>
                  </a:lnTo>
                  <a:lnTo>
                    <a:pt x="276" y="507"/>
                  </a:lnTo>
                  <a:lnTo>
                    <a:pt x="280" y="507"/>
                  </a:lnTo>
                  <a:lnTo>
                    <a:pt x="295" y="483"/>
                  </a:lnTo>
                  <a:lnTo>
                    <a:pt x="314" y="461"/>
                  </a:lnTo>
                  <a:lnTo>
                    <a:pt x="335" y="443"/>
                  </a:lnTo>
                  <a:lnTo>
                    <a:pt x="360" y="429"/>
                  </a:lnTo>
                  <a:lnTo>
                    <a:pt x="387" y="418"/>
                  </a:lnTo>
                  <a:lnTo>
                    <a:pt x="418" y="410"/>
                  </a:lnTo>
                  <a:lnTo>
                    <a:pt x="450" y="406"/>
                  </a:lnTo>
                  <a:lnTo>
                    <a:pt x="486" y="404"/>
                  </a:lnTo>
                  <a:lnTo>
                    <a:pt x="529" y="406"/>
                  </a:lnTo>
                  <a:lnTo>
                    <a:pt x="567" y="414"/>
                  </a:lnTo>
                  <a:lnTo>
                    <a:pt x="604" y="425"/>
                  </a:lnTo>
                  <a:lnTo>
                    <a:pt x="637" y="442"/>
                  </a:lnTo>
                  <a:lnTo>
                    <a:pt x="666" y="462"/>
                  </a:lnTo>
                  <a:lnTo>
                    <a:pt x="692" y="488"/>
                  </a:lnTo>
                  <a:lnTo>
                    <a:pt x="711" y="514"/>
                  </a:lnTo>
                  <a:lnTo>
                    <a:pt x="727" y="545"/>
                  </a:lnTo>
                  <a:lnTo>
                    <a:pt x="741" y="581"/>
                  </a:lnTo>
                  <a:lnTo>
                    <a:pt x="752" y="620"/>
                  </a:lnTo>
                  <a:lnTo>
                    <a:pt x="759" y="666"/>
                  </a:lnTo>
                  <a:lnTo>
                    <a:pt x="763" y="715"/>
                  </a:lnTo>
                  <a:lnTo>
                    <a:pt x="765" y="769"/>
                  </a:lnTo>
                  <a:lnTo>
                    <a:pt x="762" y="826"/>
                  </a:lnTo>
                  <a:lnTo>
                    <a:pt x="757" y="881"/>
                  </a:lnTo>
                  <a:lnTo>
                    <a:pt x="749" y="934"/>
                  </a:lnTo>
                  <a:lnTo>
                    <a:pt x="739" y="972"/>
                  </a:lnTo>
                  <a:lnTo>
                    <a:pt x="725" y="1007"/>
                  </a:lnTo>
                  <a:lnTo>
                    <a:pt x="709" y="1040"/>
                  </a:lnTo>
                  <a:lnTo>
                    <a:pt x="690" y="1070"/>
                  </a:lnTo>
                  <a:lnTo>
                    <a:pt x="666" y="1097"/>
                  </a:lnTo>
                  <a:lnTo>
                    <a:pt x="639" y="1122"/>
                  </a:lnTo>
                  <a:lnTo>
                    <a:pt x="608" y="1144"/>
                  </a:lnTo>
                  <a:lnTo>
                    <a:pt x="573" y="1162"/>
                  </a:lnTo>
                  <a:lnTo>
                    <a:pt x="542" y="1175"/>
                  </a:lnTo>
                  <a:lnTo>
                    <a:pt x="508" y="1183"/>
                  </a:lnTo>
                  <a:lnTo>
                    <a:pt x="469" y="1191"/>
                  </a:lnTo>
                  <a:lnTo>
                    <a:pt x="429" y="1194"/>
                  </a:lnTo>
                  <a:lnTo>
                    <a:pt x="385" y="1195"/>
                  </a:lnTo>
                  <a:lnTo>
                    <a:pt x="335" y="1194"/>
                  </a:lnTo>
                  <a:lnTo>
                    <a:pt x="290" y="1190"/>
                  </a:lnTo>
                  <a:lnTo>
                    <a:pt x="250" y="1181"/>
                  </a:lnTo>
                  <a:lnTo>
                    <a:pt x="212" y="1171"/>
                  </a:lnTo>
                  <a:lnTo>
                    <a:pt x="180" y="1157"/>
                  </a:lnTo>
                  <a:lnTo>
                    <a:pt x="151" y="1139"/>
                  </a:lnTo>
                  <a:lnTo>
                    <a:pt x="125" y="1119"/>
                  </a:lnTo>
                  <a:lnTo>
                    <a:pt x="102" y="1096"/>
                  </a:lnTo>
                  <a:lnTo>
                    <a:pt x="81" y="1070"/>
                  </a:lnTo>
                  <a:lnTo>
                    <a:pt x="64" y="1042"/>
                  </a:lnTo>
                  <a:lnTo>
                    <a:pt x="46" y="1003"/>
                  </a:lnTo>
                  <a:lnTo>
                    <a:pt x="31" y="960"/>
                  </a:lnTo>
                  <a:lnTo>
                    <a:pt x="20" y="913"/>
                  </a:lnTo>
                  <a:lnTo>
                    <a:pt x="12" y="863"/>
                  </a:lnTo>
                  <a:lnTo>
                    <a:pt x="7" y="808"/>
                  </a:lnTo>
                  <a:lnTo>
                    <a:pt x="4" y="751"/>
                  </a:lnTo>
                  <a:lnTo>
                    <a:pt x="1" y="689"/>
                  </a:lnTo>
                  <a:lnTo>
                    <a:pt x="0" y="625"/>
                  </a:lnTo>
                  <a:lnTo>
                    <a:pt x="1" y="554"/>
                  </a:lnTo>
                  <a:lnTo>
                    <a:pt x="4" y="487"/>
                  </a:lnTo>
                  <a:lnTo>
                    <a:pt x="7" y="423"/>
                  </a:lnTo>
                  <a:lnTo>
                    <a:pt x="11" y="363"/>
                  </a:lnTo>
                  <a:lnTo>
                    <a:pt x="17" y="307"/>
                  </a:lnTo>
                  <a:lnTo>
                    <a:pt x="28" y="255"/>
                  </a:lnTo>
                  <a:lnTo>
                    <a:pt x="43" y="208"/>
                  </a:lnTo>
                  <a:lnTo>
                    <a:pt x="61" y="166"/>
                  </a:lnTo>
                  <a:lnTo>
                    <a:pt x="79" y="135"/>
                  </a:lnTo>
                  <a:lnTo>
                    <a:pt x="101" y="107"/>
                  </a:lnTo>
                  <a:lnTo>
                    <a:pt x="125" y="82"/>
                  </a:lnTo>
                  <a:lnTo>
                    <a:pt x="152" y="61"/>
                  </a:lnTo>
                  <a:lnTo>
                    <a:pt x="183" y="42"/>
                  </a:lnTo>
                  <a:lnTo>
                    <a:pt x="217" y="27"/>
                  </a:lnTo>
                  <a:lnTo>
                    <a:pt x="256" y="15"/>
                  </a:lnTo>
                  <a:lnTo>
                    <a:pt x="301" y="7"/>
                  </a:lnTo>
                  <a:lnTo>
                    <a:pt x="350" y="2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36"/>
            <p:cNvSpPr>
              <a:spLocks noEditPoints="1"/>
            </p:cNvSpPr>
            <p:nvPr/>
          </p:nvSpPr>
          <p:spPr bwMode="auto">
            <a:xfrm>
              <a:off x="730250" y="2722563"/>
              <a:ext cx="466725" cy="481012"/>
            </a:xfrm>
            <a:custGeom>
              <a:avLst/>
              <a:gdLst>
                <a:gd name="T0" fmla="*/ 457 w 3230"/>
                <a:gd name="T1" fmla="*/ 3143 h 3337"/>
                <a:gd name="T2" fmla="*/ 526 w 3230"/>
                <a:gd name="T3" fmla="*/ 3198 h 3337"/>
                <a:gd name="T4" fmla="*/ 2401 w 3230"/>
                <a:gd name="T5" fmla="*/ 2980 h 3337"/>
                <a:gd name="T6" fmla="*/ 2449 w 3230"/>
                <a:gd name="T7" fmla="*/ 2863 h 3337"/>
                <a:gd name="T8" fmla="*/ 2565 w 3230"/>
                <a:gd name="T9" fmla="*/ 2814 h 3337"/>
                <a:gd name="T10" fmla="*/ 447 w 3230"/>
                <a:gd name="T11" fmla="*/ 1275 h 3337"/>
                <a:gd name="T12" fmla="*/ 2264 w 3230"/>
                <a:gd name="T13" fmla="*/ 912 h 3337"/>
                <a:gd name="T14" fmla="*/ 2218 w 3230"/>
                <a:gd name="T15" fmla="*/ 1008 h 3337"/>
                <a:gd name="T16" fmla="*/ 2264 w 3230"/>
                <a:gd name="T17" fmla="*/ 1103 h 3337"/>
                <a:gd name="T18" fmla="*/ 2367 w 3230"/>
                <a:gd name="T19" fmla="*/ 1126 h 3337"/>
                <a:gd name="T20" fmla="*/ 2449 w 3230"/>
                <a:gd name="T21" fmla="*/ 1062 h 3337"/>
                <a:gd name="T22" fmla="*/ 2449 w 3230"/>
                <a:gd name="T23" fmla="*/ 954 h 3337"/>
                <a:gd name="T24" fmla="*/ 2367 w 3230"/>
                <a:gd name="T25" fmla="*/ 888 h 3337"/>
                <a:gd name="T26" fmla="*/ 1925 w 3230"/>
                <a:gd name="T27" fmla="*/ 898 h 3337"/>
                <a:gd name="T28" fmla="*/ 1860 w 3230"/>
                <a:gd name="T29" fmla="*/ 980 h 3337"/>
                <a:gd name="T30" fmla="*/ 1883 w 3230"/>
                <a:gd name="T31" fmla="*/ 1084 h 3337"/>
                <a:gd name="T32" fmla="*/ 1978 w 3230"/>
                <a:gd name="T33" fmla="*/ 1129 h 3337"/>
                <a:gd name="T34" fmla="*/ 2072 w 3230"/>
                <a:gd name="T35" fmla="*/ 1084 h 3337"/>
                <a:gd name="T36" fmla="*/ 2095 w 3230"/>
                <a:gd name="T37" fmla="*/ 980 h 3337"/>
                <a:gd name="T38" fmla="*/ 2031 w 3230"/>
                <a:gd name="T39" fmla="*/ 898 h 3337"/>
                <a:gd name="T40" fmla="*/ 1588 w 3230"/>
                <a:gd name="T41" fmla="*/ 888 h 3337"/>
                <a:gd name="T42" fmla="*/ 1507 w 3230"/>
                <a:gd name="T43" fmla="*/ 954 h 3337"/>
                <a:gd name="T44" fmla="*/ 1507 w 3230"/>
                <a:gd name="T45" fmla="*/ 1062 h 3337"/>
                <a:gd name="T46" fmla="*/ 1588 w 3230"/>
                <a:gd name="T47" fmla="*/ 1126 h 3337"/>
                <a:gd name="T48" fmla="*/ 1691 w 3230"/>
                <a:gd name="T49" fmla="*/ 1103 h 3337"/>
                <a:gd name="T50" fmla="*/ 1737 w 3230"/>
                <a:gd name="T51" fmla="*/ 1008 h 3337"/>
                <a:gd name="T52" fmla="*/ 1691 w 3230"/>
                <a:gd name="T53" fmla="*/ 912 h 3337"/>
                <a:gd name="T54" fmla="*/ 1253 w 3230"/>
                <a:gd name="T55" fmla="*/ 885 h 3337"/>
                <a:gd name="T56" fmla="*/ 1158 w 3230"/>
                <a:gd name="T57" fmla="*/ 931 h 3337"/>
                <a:gd name="T58" fmla="*/ 1135 w 3230"/>
                <a:gd name="T59" fmla="*/ 1036 h 3337"/>
                <a:gd name="T60" fmla="*/ 1200 w 3230"/>
                <a:gd name="T61" fmla="*/ 1118 h 3337"/>
                <a:gd name="T62" fmla="*/ 1307 w 3230"/>
                <a:gd name="T63" fmla="*/ 1118 h 3337"/>
                <a:gd name="T64" fmla="*/ 1372 w 3230"/>
                <a:gd name="T65" fmla="*/ 1036 h 3337"/>
                <a:gd name="T66" fmla="*/ 1348 w 3230"/>
                <a:gd name="T67" fmla="*/ 931 h 3337"/>
                <a:gd name="T68" fmla="*/ 1253 w 3230"/>
                <a:gd name="T69" fmla="*/ 885 h 3337"/>
                <a:gd name="T70" fmla="*/ 815 w 3230"/>
                <a:gd name="T71" fmla="*/ 912 h 3337"/>
                <a:gd name="T72" fmla="*/ 771 w 3230"/>
                <a:gd name="T73" fmla="*/ 1008 h 3337"/>
                <a:gd name="T74" fmla="*/ 815 w 3230"/>
                <a:gd name="T75" fmla="*/ 1103 h 3337"/>
                <a:gd name="T76" fmla="*/ 919 w 3230"/>
                <a:gd name="T77" fmla="*/ 1126 h 3337"/>
                <a:gd name="T78" fmla="*/ 1001 w 3230"/>
                <a:gd name="T79" fmla="*/ 1062 h 3337"/>
                <a:gd name="T80" fmla="*/ 1001 w 3230"/>
                <a:gd name="T81" fmla="*/ 954 h 3337"/>
                <a:gd name="T82" fmla="*/ 919 w 3230"/>
                <a:gd name="T83" fmla="*/ 888 h 3337"/>
                <a:gd name="T84" fmla="*/ 2895 w 3230"/>
                <a:gd name="T85" fmla="*/ 872 h 3337"/>
                <a:gd name="T86" fmla="*/ 2519 w 3230"/>
                <a:gd name="T87" fmla="*/ 3231 h 3337"/>
                <a:gd name="T88" fmla="*/ 104 w 3230"/>
                <a:gd name="T89" fmla="*/ 810 h 3337"/>
                <a:gd name="T90" fmla="*/ 336 w 3230"/>
                <a:gd name="T91" fmla="*/ 3169 h 3337"/>
                <a:gd name="T92" fmla="*/ 327 w 3230"/>
                <a:gd name="T93" fmla="*/ 907 h 3337"/>
                <a:gd name="T94" fmla="*/ 104 w 3230"/>
                <a:gd name="T95" fmla="*/ 810 h 3337"/>
                <a:gd name="T96" fmla="*/ 1658 w 3230"/>
                <a:gd name="T97" fmla="*/ 155 h 3337"/>
                <a:gd name="T98" fmla="*/ 1600 w 3230"/>
                <a:gd name="T99" fmla="*/ 167 h 3337"/>
                <a:gd name="T100" fmla="*/ 1638 w 3230"/>
                <a:gd name="T101" fmla="*/ 3 h 3337"/>
                <a:gd name="T102" fmla="*/ 1696 w 3230"/>
                <a:gd name="T103" fmla="*/ 63 h 3337"/>
                <a:gd name="T104" fmla="*/ 2378 w 3230"/>
                <a:gd name="T105" fmla="*/ 705 h 3337"/>
                <a:gd name="T106" fmla="*/ 0 w 3230"/>
                <a:gd name="T107" fmla="*/ 705 h 3337"/>
                <a:gd name="T108" fmla="*/ 1533 w 3230"/>
                <a:gd name="T109" fmla="*/ 84 h 3337"/>
                <a:gd name="T110" fmla="*/ 1573 w 3230"/>
                <a:gd name="T111" fmla="*/ 12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30" h="3337">
                  <a:moveTo>
                    <a:pt x="447" y="1275"/>
                  </a:moveTo>
                  <a:lnTo>
                    <a:pt x="447" y="3098"/>
                  </a:lnTo>
                  <a:lnTo>
                    <a:pt x="450" y="3121"/>
                  </a:lnTo>
                  <a:lnTo>
                    <a:pt x="457" y="3143"/>
                  </a:lnTo>
                  <a:lnTo>
                    <a:pt x="470" y="3162"/>
                  </a:lnTo>
                  <a:lnTo>
                    <a:pt x="485" y="3178"/>
                  </a:lnTo>
                  <a:lnTo>
                    <a:pt x="504" y="3190"/>
                  </a:lnTo>
                  <a:lnTo>
                    <a:pt x="526" y="3198"/>
                  </a:lnTo>
                  <a:lnTo>
                    <a:pt x="550" y="3201"/>
                  </a:lnTo>
                  <a:lnTo>
                    <a:pt x="2376" y="3201"/>
                  </a:lnTo>
                  <a:lnTo>
                    <a:pt x="2401" y="3175"/>
                  </a:lnTo>
                  <a:lnTo>
                    <a:pt x="2401" y="2980"/>
                  </a:lnTo>
                  <a:lnTo>
                    <a:pt x="2404" y="2947"/>
                  </a:lnTo>
                  <a:lnTo>
                    <a:pt x="2414" y="2916"/>
                  </a:lnTo>
                  <a:lnTo>
                    <a:pt x="2430" y="2888"/>
                  </a:lnTo>
                  <a:lnTo>
                    <a:pt x="2449" y="2863"/>
                  </a:lnTo>
                  <a:lnTo>
                    <a:pt x="2474" y="2842"/>
                  </a:lnTo>
                  <a:lnTo>
                    <a:pt x="2501" y="2827"/>
                  </a:lnTo>
                  <a:lnTo>
                    <a:pt x="2532" y="2818"/>
                  </a:lnTo>
                  <a:lnTo>
                    <a:pt x="2565" y="2814"/>
                  </a:lnTo>
                  <a:lnTo>
                    <a:pt x="2758" y="2814"/>
                  </a:lnTo>
                  <a:lnTo>
                    <a:pt x="2784" y="2789"/>
                  </a:lnTo>
                  <a:lnTo>
                    <a:pt x="2784" y="1275"/>
                  </a:lnTo>
                  <a:lnTo>
                    <a:pt x="447" y="1275"/>
                  </a:lnTo>
                  <a:close/>
                  <a:moveTo>
                    <a:pt x="2339" y="885"/>
                  </a:moveTo>
                  <a:lnTo>
                    <a:pt x="2312" y="888"/>
                  </a:lnTo>
                  <a:lnTo>
                    <a:pt x="2286" y="898"/>
                  </a:lnTo>
                  <a:lnTo>
                    <a:pt x="2264" y="912"/>
                  </a:lnTo>
                  <a:lnTo>
                    <a:pt x="2244" y="931"/>
                  </a:lnTo>
                  <a:lnTo>
                    <a:pt x="2231" y="954"/>
                  </a:lnTo>
                  <a:lnTo>
                    <a:pt x="2221" y="980"/>
                  </a:lnTo>
                  <a:lnTo>
                    <a:pt x="2218" y="1008"/>
                  </a:lnTo>
                  <a:lnTo>
                    <a:pt x="2221" y="1036"/>
                  </a:lnTo>
                  <a:lnTo>
                    <a:pt x="2231" y="1062"/>
                  </a:lnTo>
                  <a:lnTo>
                    <a:pt x="2244" y="1084"/>
                  </a:lnTo>
                  <a:lnTo>
                    <a:pt x="2264" y="1103"/>
                  </a:lnTo>
                  <a:lnTo>
                    <a:pt x="2286" y="1118"/>
                  </a:lnTo>
                  <a:lnTo>
                    <a:pt x="2312" y="1126"/>
                  </a:lnTo>
                  <a:lnTo>
                    <a:pt x="2339" y="1129"/>
                  </a:lnTo>
                  <a:lnTo>
                    <a:pt x="2367" y="1126"/>
                  </a:lnTo>
                  <a:lnTo>
                    <a:pt x="2393" y="1118"/>
                  </a:lnTo>
                  <a:lnTo>
                    <a:pt x="2415" y="1103"/>
                  </a:lnTo>
                  <a:lnTo>
                    <a:pt x="2434" y="1084"/>
                  </a:lnTo>
                  <a:lnTo>
                    <a:pt x="2449" y="1062"/>
                  </a:lnTo>
                  <a:lnTo>
                    <a:pt x="2458" y="1036"/>
                  </a:lnTo>
                  <a:lnTo>
                    <a:pt x="2461" y="1008"/>
                  </a:lnTo>
                  <a:lnTo>
                    <a:pt x="2458" y="980"/>
                  </a:lnTo>
                  <a:lnTo>
                    <a:pt x="2449" y="954"/>
                  </a:lnTo>
                  <a:lnTo>
                    <a:pt x="2434" y="931"/>
                  </a:lnTo>
                  <a:lnTo>
                    <a:pt x="2415" y="912"/>
                  </a:lnTo>
                  <a:lnTo>
                    <a:pt x="2393" y="898"/>
                  </a:lnTo>
                  <a:lnTo>
                    <a:pt x="2367" y="888"/>
                  </a:lnTo>
                  <a:lnTo>
                    <a:pt x="2339" y="885"/>
                  </a:lnTo>
                  <a:close/>
                  <a:moveTo>
                    <a:pt x="1978" y="885"/>
                  </a:moveTo>
                  <a:lnTo>
                    <a:pt x="1950" y="888"/>
                  </a:lnTo>
                  <a:lnTo>
                    <a:pt x="1925" y="898"/>
                  </a:lnTo>
                  <a:lnTo>
                    <a:pt x="1902" y="912"/>
                  </a:lnTo>
                  <a:lnTo>
                    <a:pt x="1883" y="931"/>
                  </a:lnTo>
                  <a:lnTo>
                    <a:pt x="1868" y="954"/>
                  </a:lnTo>
                  <a:lnTo>
                    <a:pt x="1860" y="980"/>
                  </a:lnTo>
                  <a:lnTo>
                    <a:pt x="1857" y="1008"/>
                  </a:lnTo>
                  <a:lnTo>
                    <a:pt x="1860" y="1036"/>
                  </a:lnTo>
                  <a:lnTo>
                    <a:pt x="1868" y="1062"/>
                  </a:lnTo>
                  <a:lnTo>
                    <a:pt x="1883" y="1084"/>
                  </a:lnTo>
                  <a:lnTo>
                    <a:pt x="1901" y="1103"/>
                  </a:lnTo>
                  <a:lnTo>
                    <a:pt x="1924" y="1118"/>
                  </a:lnTo>
                  <a:lnTo>
                    <a:pt x="1949" y="1126"/>
                  </a:lnTo>
                  <a:lnTo>
                    <a:pt x="1978" y="1129"/>
                  </a:lnTo>
                  <a:lnTo>
                    <a:pt x="2006" y="1126"/>
                  </a:lnTo>
                  <a:lnTo>
                    <a:pt x="2031" y="1118"/>
                  </a:lnTo>
                  <a:lnTo>
                    <a:pt x="2054" y="1103"/>
                  </a:lnTo>
                  <a:lnTo>
                    <a:pt x="2072" y="1084"/>
                  </a:lnTo>
                  <a:lnTo>
                    <a:pt x="2087" y="1062"/>
                  </a:lnTo>
                  <a:lnTo>
                    <a:pt x="2095" y="1036"/>
                  </a:lnTo>
                  <a:lnTo>
                    <a:pt x="2098" y="1008"/>
                  </a:lnTo>
                  <a:lnTo>
                    <a:pt x="2095" y="980"/>
                  </a:lnTo>
                  <a:lnTo>
                    <a:pt x="2087" y="954"/>
                  </a:lnTo>
                  <a:lnTo>
                    <a:pt x="2072" y="931"/>
                  </a:lnTo>
                  <a:lnTo>
                    <a:pt x="2054" y="912"/>
                  </a:lnTo>
                  <a:lnTo>
                    <a:pt x="2031" y="898"/>
                  </a:lnTo>
                  <a:lnTo>
                    <a:pt x="2006" y="888"/>
                  </a:lnTo>
                  <a:lnTo>
                    <a:pt x="1978" y="885"/>
                  </a:lnTo>
                  <a:close/>
                  <a:moveTo>
                    <a:pt x="1616" y="885"/>
                  </a:moveTo>
                  <a:lnTo>
                    <a:pt x="1588" y="888"/>
                  </a:lnTo>
                  <a:lnTo>
                    <a:pt x="1562" y="898"/>
                  </a:lnTo>
                  <a:lnTo>
                    <a:pt x="1540" y="912"/>
                  </a:lnTo>
                  <a:lnTo>
                    <a:pt x="1521" y="931"/>
                  </a:lnTo>
                  <a:lnTo>
                    <a:pt x="1507" y="954"/>
                  </a:lnTo>
                  <a:lnTo>
                    <a:pt x="1497" y="980"/>
                  </a:lnTo>
                  <a:lnTo>
                    <a:pt x="1494" y="1008"/>
                  </a:lnTo>
                  <a:lnTo>
                    <a:pt x="1497" y="1036"/>
                  </a:lnTo>
                  <a:lnTo>
                    <a:pt x="1507" y="1062"/>
                  </a:lnTo>
                  <a:lnTo>
                    <a:pt x="1521" y="1084"/>
                  </a:lnTo>
                  <a:lnTo>
                    <a:pt x="1540" y="1103"/>
                  </a:lnTo>
                  <a:lnTo>
                    <a:pt x="1562" y="1118"/>
                  </a:lnTo>
                  <a:lnTo>
                    <a:pt x="1588" y="1126"/>
                  </a:lnTo>
                  <a:lnTo>
                    <a:pt x="1616" y="1129"/>
                  </a:lnTo>
                  <a:lnTo>
                    <a:pt x="1643" y="1126"/>
                  </a:lnTo>
                  <a:lnTo>
                    <a:pt x="1669" y="1118"/>
                  </a:lnTo>
                  <a:lnTo>
                    <a:pt x="1691" y="1103"/>
                  </a:lnTo>
                  <a:lnTo>
                    <a:pt x="1711" y="1084"/>
                  </a:lnTo>
                  <a:lnTo>
                    <a:pt x="1724" y="1062"/>
                  </a:lnTo>
                  <a:lnTo>
                    <a:pt x="1734" y="1036"/>
                  </a:lnTo>
                  <a:lnTo>
                    <a:pt x="1737" y="1008"/>
                  </a:lnTo>
                  <a:lnTo>
                    <a:pt x="1734" y="980"/>
                  </a:lnTo>
                  <a:lnTo>
                    <a:pt x="1724" y="954"/>
                  </a:lnTo>
                  <a:lnTo>
                    <a:pt x="1711" y="931"/>
                  </a:lnTo>
                  <a:lnTo>
                    <a:pt x="1691" y="912"/>
                  </a:lnTo>
                  <a:lnTo>
                    <a:pt x="1669" y="898"/>
                  </a:lnTo>
                  <a:lnTo>
                    <a:pt x="1643" y="888"/>
                  </a:lnTo>
                  <a:lnTo>
                    <a:pt x="1616" y="885"/>
                  </a:lnTo>
                  <a:close/>
                  <a:moveTo>
                    <a:pt x="1253" y="885"/>
                  </a:moveTo>
                  <a:lnTo>
                    <a:pt x="1226" y="888"/>
                  </a:lnTo>
                  <a:lnTo>
                    <a:pt x="1200" y="898"/>
                  </a:lnTo>
                  <a:lnTo>
                    <a:pt x="1178" y="912"/>
                  </a:lnTo>
                  <a:lnTo>
                    <a:pt x="1158" y="931"/>
                  </a:lnTo>
                  <a:lnTo>
                    <a:pt x="1145" y="954"/>
                  </a:lnTo>
                  <a:lnTo>
                    <a:pt x="1135" y="980"/>
                  </a:lnTo>
                  <a:lnTo>
                    <a:pt x="1132" y="1008"/>
                  </a:lnTo>
                  <a:lnTo>
                    <a:pt x="1135" y="1036"/>
                  </a:lnTo>
                  <a:lnTo>
                    <a:pt x="1145" y="1062"/>
                  </a:lnTo>
                  <a:lnTo>
                    <a:pt x="1158" y="1084"/>
                  </a:lnTo>
                  <a:lnTo>
                    <a:pt x="1178" y="1103"/>
                  </a:lnTo>
                  <a:lnTo>
                    <a:pt x="1200" y="1118"/>
                  </a:lnTo>
                  <a:lnTo>
                    <a:pt x="1226" y="1126"/>
                  </a:lnTo>
                  <a:lnTo>
                    <a:pt x="1253" y="1129"/>
                  </a:lnTo>
                  <a:lnTo>
                    <a:pt x="1281" y="1126"/>
                  </a:lnTo>
                  <a:lnTo>
                    <a:pt x="1307" y="1118"/>
                  </a:lnTo>
                  <a:lnTo>
                    <a:pt x="1329" y="1103"/>
                  </a:lnTo>
                  <a:lnTo>
                    <a:pt x="1348" y="1084"/>
                  </a:lnTo>
                  <a:lnTo>
                    <a:pt x="1362" y="1062"/>
                  </a:lnTo>
                  <a:lnTo>
                    <a:pt x="1372" y="1036"/>
                  </a:lnTo>
                  <a:lnTo>
                    <a:pt x="1375" y="1008"/>
                  </a:lnTo>
                  <a:lnTo>
                    <a:pt x="1372" y="980"/>
                  </a:lnTo>
                  <a:lnTo>
                    <a:pt x="1362" y="954"/>
                  </a:lnTo>
                  <a:lnTo>
                    <a:pt x="1348" y="931"/>
                  </a:lnTo>
                  <a:lnTo>
                    <a:pt x="1329" y="912"/>
                  </a:lnTo>
                  <a:lnTo>
                    <a:pt x="1307" y="898"/>
                  </a:lnTo>
                  <a:lnTo>
                    <a:pt x="1281" y="888"/>
                  </a:lnTo>
                  <a:lnTo>
                    <a:pt x="1253" y="885"/>
                  </a:lnTo>
                  <a:close/>
                  <a:moveTo>
                    <a:pt x="891" y="885"/>
                  </a:moveTo>
                  <a:lnTo>
                    <a:pt x="863" y="888"/>
                  </a:lnTo>
                  <a:lnTo>
                    <a:pt x="838" y="898"/>
                  </a:lnTo>
                  <a:lnTo>
                    <a:pt x="815" y="912"/>
                  </a:lnTo>
                  <a:lnTo>
                    <a:pt x="797" y="931"/>
                  </a:lnTo>
                  <a:lnTo>
                    <a:pt x="782" y="954"/>
                  </a:lnTo>
                  <a:lnTo>
                    <a:pt x="774" y="980"/>
                  </a:lnTo>
                  <a:lnTo>
                    <a:pt x="771" y="1008"/>
                  </a:lnTo>
                  <a:lnTo>
                    <a:pt x="774" y="1036"/>
                  </a:lnTo>
                  <a:lnTo>
                    <a:pt x="782" y="1062"/>
                  </a:lnTo>
                  <a:lnTo>
                    <a:pt x="797" y="1084"/>
                  </a:lnTo>
                  <a:lnTo>
                    <a:pt x="815" y="1103"/>
                  </a:lnTo>
                  <a:lnTo>
                    <a:pt x="838" y="1118"/>
                  </a:lnTo>
                  <a:lnTo>
                    <a:pt x="863" y="1126"/>
                  </a:lnTo>
                  <a:lnTo>
                    <a:pt x="891" y="1129"/>
                  </a:lnTo>
                  <a:lnTo>
                    <a:pt x="919" y="1126"/>
                  </a:lnTo>
                  <a:lnTo>
                    <a:pt x="944" y="1118"/>
                  </a:lnTo>
                  <a:lnTo>
                    <a:pt x="968" y="1103"/>
                  </a:lnTo>
                  <a:lnTo>
                    <a:pt x="986" y="1084"/>
                  </a:lnTo>
                  <a:lnTo>
                    <a:pt x="1001" y="1062"/>
                  </a:lnTo>
                  <a:lnTo>
                    <a:pt x="1009" y="1036"/>
                  </a:lnTo>
                  <a:lnTo>
                    <a:pt x="1012" y="1008"/>
                  </a:lnTo>
                  <a:lnTo>
                    <a:pt x="1009" y="980"/>
                  </a:lnTo>
                  <a:lnTo>
                    <a:pt x="1001" y="954"/>
                  </a:lnTo>
                  <a:lnTo>
                    <a:pt x="986" y="931"/>
                  </a:lnTo>
                  <a:lnTo>
                    <a:pt x="968" y="912"/>
                  </a:lnTo>
                  <a:lnTo>
                    <a:pt x="944" y="898"/>
                  </a:lnTo>
                  <a:lnTo>
                    <a:pt x="919" y="888"/>
                  </a:lnTo>
                  <a:lnTo>
                    <a:pt x="891" y="885"/>
                  </a:lnTo>
                  <a:close/>
                  <a:moveTo>
                    <a:pt x="2863" y="810"/>
                  </a:moveTo>
                  <a:lnTo>
                    <a:pt x="2881" y="840"/>
                  </a:lnTo>
                  <a:lnTo>
                    <a:pt x="2895" y="872"/>
                  </a:lnTo>
                  <a:lnTo>
                    <a:pt x="2903" y="907"/>
                  </a:lnTo>
                  <a:lnTo>
                    <a:pt x="2906" y="944"/>
                  </a:lnTo>
                  <a:lnTo>
                    <a:pt x="2906" y="2840"/>
                  </a:lnTo>
                  <a:lnTo>
                    <a:pt x="2519" y="3231"/>
                  </a:lnTo>
                  <a:lnTo>
                    <a:pt x="3127" y="3231"/>
                  </a:lnTo>
                  <a:lnTo>
                    <a:pt x="3127" y="810"/>
                  </a:lnTo>
                  <a:lnTo>
                    <a:pt x="2863" y="810"/>
                  </a:lnTo>
                  <a:close/>
                  <a:moveTo>
                    <a:pt x="104" y="810"/>
                  </a:moveTo>
                  <a:lnTo>
                    <a:pt x="104" y="3231"/>
                  </a:lnTo>
                  <a:lnTo>
                    <a:pt x="368" y="3231"/>
                  </a:lnTo>
                  <a:lnTo>
                    <a:pt x="350" y="3201"/>
                  </a:lnTo>
                  <a:lnTo>
                    <a:pt x="336" y="3169"/>
                  </a:lnTo>
                  <a:lnTo>
                    <a:pt x="327" y="3134"/>
                  </a:lnTo>
                  <a:lnTo>
                    <a:pt x="324" y="3098"/>
                  </a:lnTo>
                  <a:lnTo>
                    <a:pt x="324" y="944"/>
                  </a:lnTo>
                  <a:lnTo>
                    <a:pt x="327" y="907"/>
                  </a:lnTo>
                  <a:lnTo>
                    <a:pt x="336" y="872"/>
                  </a:lnTo>
                  <a:lnTo>
                    <a:pt x="350" y="840"/>
                  </a:lnTo>
                  <a:lnTo>
                    <a:pt x="368" y="810"/>
                  </a:lnTo>
                  <a:lnTo>
                    <a:pt x="104" y="810"/>
                  </a:lnTo>
                  <a:close/>
                  <a:moveTo>
                    <a:pt x="1573" y="155"/>
                  </a:moveTo>
                  <a:lnTo>
                    <a:pt x="934" y="705"/>
                  </a:lnTo>
                  <a:lnTo>
                    <a:pt x="2297" y="705"/>
                  </a:lnTo>
                  <a:lnTo>
                    <a:pt x="1658" y="155"/>
                  </a:lnTo>
                  <a:lnTo>
                    <a:pt x="1644" y="163"/>
                  </a:lnTo>
                  <a:lnTo>
                    <a:pt x="1631" y="167"/>
                  </a:lnTo>
                  <a:lnTo>
                    <a:pt x="1616" y="169"/>
                  </a:lnTo>
                  <a:lnTo>
                    <a:pt x="1600" y="167"/>
                  </a:lnTo>
                  <a:lnTo>
                    <a:pt x="1586" y="163"/>
                  </a:lnTo>
                  <a:lnTo>
                    <a:pt x="1573" y="155"/>
                  </a:lnTo>
                  <a:close/>
                  <a:moveTo>
                    <a:pt x="1616" y="0"/>
                  </a:moveTo>
                  <a:lnTo>
                    <a:pt x="1638" y="3"/>
                  </a:lnTo>
                  <a:lnTo>
                    <a:pt x="1657" y="12"/>
                  </a:lnTo>
                  <a:lnTo>
                    <a:pt x="1674" y="25"/>
                  </a:lnTo>
                  <a:lnTo>
                    <a:pt x="1687" y="42"/>
                  </a:lnTo>
                  <a:lnTo>
                    <a:pt x="1696" y="63"/>
                  </a:lnTo>
                  <a:lnTo>
                    <a:pt x="1699" y="84"/>
                  </a:lnTo>
                  <a:lnTo>
                    <a:pt x="1697" y="100"/>
                  </a:lnTo>
                  <a:lnTo>
                    <a:pt x="1692" y="115"/>
                  </a:lnTo>
                  <a:lnTo>
                    <a:pt x="2378" y="705"/>
                  </a:lnTo>
                  <a:lnTo>
                    <a:pt x="3230" y="705"/>
                  </a:lnTo>
                  <a:lnTo>
                    <a:pt x="3230" y="3337"/>
                  </a:lnTo>
                  <a:lnTo>
                    <a:pt x="0" y="3337"/>
                  </a:lnTo>
                  <a:lnTo>
                    <a:pt x="0" y="705"/>
                  </a:lnTo>
                  <a:lnTo>
                    <a:pt x="854" y="705"/>
                  </a:lnTo>
                  <a:lnTo>
                    <a:pt x="1539" y="115"/>
                  </a:lnTo>
                  <a:lnTo>
                    <a:pt x="1534" y="100"/>
                  </a:lnTo>
                  <a:lnTo>
                    <a:pt x="1533" y="84"/>
                  </a:lnTo>
                  <a:lnTo>
                    <a:pt x="1536" y="61"/>
                  </a:lnTo>
                  <a:lnTo>
                    <a:pt x="1543" y="42"/>
                  </a:lnTo>
                  <a:lnTo>
                    <a:pt x="1557" y="25"/>
                  </a:lnTo>
                  <a:lnTo>
                    <a:pt x="1573" y="12"/>
                  </a:lnTo>
                  <a:lnTo>
                    <a:pt x="1593" y="3"/>
                  </a:lnTo>
                  <a:lnTo>
                    <a:pt x="1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9" name="Group 848"/>
          <p:cNvGrpSpPr/>
          <p:nvPr/>
        </p:nvGrpSpPr>
        <p:grpSpPr>
          <a:xfrm>
            <a:off x="10995296" y="3498809"/>
            <a:ext cx="482600" cy="479425"/>
            <a:chOff x="10987088" y="3497263"/>
            <a:chExt cx="48260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41"/>
            <p:cNvSpPr>
              <a:spLocks noEditPoints="1"/>
            </p:cNvSpPr>
            <p:nvPr/>
          </p:nvSpPr>
          <p:spPr bwMode="auto">
            <a:xfrm>
              <a:off x="10987088" y="3497263"/>
              <a:ext cx="482600" cy="479425"/>
            </a:xfrm>
            <a:custGeom>
              <a:avLst/>
              <a:gdLst>
                <a:gd name="T0" fmla="*/ 170 w 3348"/>
                <a:gd name="T1" fmla="*/ 3086 h 3326"/>
                <a:gd name="T2" fmla="*/ 240 w 3348"/>
                <a:gd name="T3" fmla="*/ 3157 h 3326"/>
                <a:gd name="T4" fmla="*/ 2693 w 3348"/>
                <a:gd name="T5" fmla="*/ 3135 h 3326"/>
                <a:gd name="T6" fmla="*/ 2722 w 3348"/>
                <a:gd name="T7" fmla="*/ 2780 h 3326"/>
                <a:gd name="T8" fmla="*/ 2832 w 3348"/>
                <a:gd name="T9" fmla="*/ 2688 h 3326"/>
                <a:gd name="T10" fmla="*/ 3189 w 3348"/>
                <a:gd name="T11" fmla="*/ 2643 h 3326"/>
                <a:gd name="T12" fmla="*/ 2582 w 3348"/>
                <a:gd name="T13" fmla="*/ 218 h 3326"/>
                <a:gd name="T14" fmla="*/ 2483 w 3348"/>
                <a:gd name="T15" fmla="*/ 284 h 3326"/>
                <a:gd name="T16" fmla="*/ 2459 w 3348"/>
                <a:gd name="T17" fmla="*/ 403 h 3326"/>
                <a:gd name="T18" fmla="*/ 2525 w 3348"/>
                <a:gd name="T19" fmla="*/ 501 h 3326"/>
                <a:gd name="T20" fmla="*/ 2645 w 3348"/>
                <a:gd name="T21" fmla="*/ 525 h 3326"/>
                <a:gd name="T22" fmla="*/ 2744 w 3348"/>
                <a:gd name="T23" fmla="*/ 459 h 3326"/>
                <a:gd name="T24" fmla="*/ 2767 w 3348"/>
                <a:gd name="T25" fmla="*/ 340 h 3326"/>
                <a:gd name="T26" fmla="*/ 2702 w 3348"/>
                <a:gd name="T27" fmla="*/ 242 h 3326"/>
                <a:gd name="T28" fmla="*/ 2144 w 3348"/>
                <a:gd name="T29" fmla="*/ 215 h 3326"/>
                <a:gd name="T30" fmla="*/ 2033 w 3348"/>
                <a:gd name="T31" fmla="*/ 261 h 3326"/>
                <a:gd name="T32" fmla="*/ 1986 w 3348"/>
                <a:gd name="T33" fmla="*/ 371 h 3326"/>
                <a:gd name="T34" fmla="*/ 2033 w 3348"/>
                <a:gd name="T35" fmla="*/ 482 h 3326"/>
                <a:gd name="T36" fmla="*/ 2144 w 3348"/>
                <a:gd name="T37" fmla="*/ 528 h 3326"/>
                <a:gd name="T38" fmla="*/ 2255 w 3348"/>
                <a:gd name="T39" fmla="*/ 482 h 3326"/>
                <a:gd name="T40" fmla="*/ 2301 w 3348"/>
                <a:gd name="T41" fmla="*/ 371 h 3326"/>
                <a:gd name="T42" fmla="*/ 2255 w 3348"/>
                <a:gd name="T43" fmla="*/ 261 h 3326"/>
                <a:gd name="T44" fmla="*/ 2144 w 3348"/>
                <a:gd name="T45" fmla="*/ 215 h 3326"/>
                <a:gd name="T46" fmla="*/ 1586 w 3348"/>
                <a:gd name="T47" fmla="*/ 242 h 3326"/>
                <a:gd name="T48" fmla="*/ 1521 w 3348"/>
                <a:gd name="T49" fmla="*/ 340 h 3326"/>
                <a:gd name="T50" fmla="*/ 1544 w 3348"/>
                <a:gd name="T51" fmla="*/ 459 h 3326"/>
                <a:gd name="T52" fmla="*/ 1643 w 3348"/>
                <a:gd name="T53" fmla="*/ 525 h 3326"/>
                <a:gd name="T54" fmla="*/ 1762 w 3348"/>
                <a:gd name="T55" fmla="*/ 501 h 3326"/>
                <a:gd name="T56" fmla="*/ 1829 w 3348"/>
                <a:gd name="T57" fmla="*/ 403 h 3326"/>
                <a:gd name="T58" fmla="*/ 1805 w 3348"/>
                <a:gd name="T59" fmla="*/ 284 h 3326"/>
                <a:gd name="T60" fmla="*/ 1706 w 3348"/>
                <a:gd name="T61" fmla="*/ 218 h 3326"/>
                <a:gd name="T62" fmla="*/ 1144 w 3348"/>
                <a:gd name="T63" fmla="*/ 228 h 3326"/>
                <a:gd name="T64" fmla="*/ 1060 w 3348"/>
                <a:gd name="T65" fmla="*/ 311 h 3326"/>
                <a:gd name="T66" fmla="*/ 1060 w 3348"/>
                <a:gd name="T67" fmla="*/ 432 h 3326"/>
                <a:gd name="T68" fmla="*/ 1144 w 3348"/>
                <a:gd name="T69" fmla="*/ 515 h 3326"/>
                <a:gd name="T70" fmla="*/ 1266 w 3348"/>
                <a:gd name="T71" fmla="*/ 515 h 3326"/>
                <a:gd name="T72" fmla="*/ 1350 w 3348"/>
                <a:gd name="T73" fmla="*/ 432 h 3326"/>
                <a:gd name="T74" fmla="*/ 1350 w 3348"/>
                <a:gd name="T75" fmla="*/ 311 h 3326"/>
                <a:gd name="T76" fmla="*/ 1265 w 3348"/>
                <a:gd name="T77" fmla="*/ 228 h 3326"/>
                <a:gd name="T78" fmla="*/ 703 w 3348"/>
                <a:gd name="T79" fmla="*/ 218 h 3326"/>
                <a:gd name="T80" fmla="*/ 605 w 3348"/>
                <a:gd name="T81" fmla="*/ 284 h 3326"/>
                <a:gd name="T82" fmla="*/ 582 w 3348"/>
                <a:gd name="T83" fmla="*/ 403 h 3326"/>
                <a:gd name="T84" fmla="*/ 648 w 3348"/>
                <a:gd name="T85" fmla="*/ 501 h 3326"/>
                <a:gd name="T86" fmla="*/ 767 w 3348"/>
                <a:gd name="T87" fmla="*/ 525 h 3326"/>
                <a:gd name="T88" fmla="*/ 866 w 3348"/>
                <a:gd name="T89" fmla="*/ 459 h 3326"/>
                <a:gd name="T90" fmla="*/ 889 w 3348"/>
                <a:gd name="T91" fmla="*/ 340 h 3326"/>
                <a:gd name="T92" fmla="*/ 823 w 3348"/>
                <a:gd name="T93" fmla="*/ 242 h 3326"/>
                <a:gd name="T94" fmla="*/ 292 w 3348"/>
                <a:gd name="T95" fmla="*/ 0 h 3326"/>
                <a:gd name="T96" fmla="*/ 3180 w 3348"/>
                <a:gd name="T97" fmla="*/ 27 h 3326"/>
                <a:gd name="T98" fmla="*/ 3302 w 3348"/>
                <a:gd name="T99" fmla="*/ 132 h 3326"/>
                <a:gd name="T100" fmla="*/ 3348 w 3348"/>
                <a:gd name="T101" fmla="*/ 290 h 3326"/>
                <a:gd name="T102" fmla="*/ 249 w 3348"/>
                <a:gd name="T103" fmla="*/ 3323 h 3326"/>
                <a:gd name="T104" fmla="*/ 101 w 3348"/>
                <a:gd name="T105" fmla="*/ 3255 h 3326"/>
                <a:gd name="T106" fmla="*/ 12 w 3348"/>
                <a:gd name="T107" fmla="*/ 3120 h 3326"/>
                <a:gd name="T108" fmla="*/ 3 w 3348"/>
                <a:gd name="T109" fmla="*/ 247 h 3326"/>
                <a:gd name="T110" fmla="*/ 72 w 3348"/>
                <a:gd name="T111" fmla="*/ 99 h 3326"/>
                <a:gd name="T112" fmla="*/ 208 w 3348"/>
                <a:gd name="T113" fmla="*/ 12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8" h="3326">
                  <a:moveTo>
                    <a:pt x="160" y="713"/>
                  </a:moveTo>
                  <a:lnTo>
                    <a:pt x="160" y="3036"/>
                  </a:lnTo>
                  <a:lnTo>
                    <a:pt x="162" y="3062"/>
                  </a:lnTo>
                  <a:lnTo>
                    <a:pt x="170" y="3086"/>
                  </a:lnTo>
                  <a:lnTo>
                    <a:pt x="183" y="3109"/>
                  </a:lnTo>
                  <a:lnTo>
                    <a:pt x="199" y="3129"/>
                  </a:lnTo>
                  <a:lnTo>
                    <a:pt x="218" y="3145"/>
                  </a:lnTo>
                  <a:lnTo>
                    <a:pt x="240" y="3157"/>
                  </a:lnTo>
                  <a:lnTo>
                    <a:pt x="265" y="3165"/>
                  </a:lnTo>
                  <a:lnTo>
                    <a:pt x="292" y="3167"/>
                  </a:lnTo>
                  <a:lnTo>
                    <a:pt x="2660" y="3167"/>
                  </a:lnTo>
                  <a:lnTo>
                    <a:pt x="2693" y="3135"/>
                  </a:lnTo>
                  <a:lnTo>
                    <a:pt x="2693" y="2886"/>
                  </a:lnTo>
                  <a:lnTo>
                    <a:pt x="2696" y="2848"/>
                  </a:lnTo>
                  <a:lnTo>
                    <a:pt x="2706" y="2812"/>
                  </a:lnTo>
                  <a:lnTo>
                    <a:pt x="2722" y="2780"/>
                  </a:lnTo>
                  <a:lnTo>
                    <a:pt x="2743" y="2751"/>
                  </a:lnTo>
                  <a:lnTo>
                    <a:pt x="2769" y="2725"/>
                  </a:lnTo>
                  <a:lnTo>
                    <a:pt x="2798" y="2704"/>
                  </a:lnTo>
                  <a:lnTo>
                    <a:pt x="2832" y="2688"/>
                  </a:lnTo>
                  <a:lnTo>
                    <a:pt x="2868" y="2678"/>
                  </a:lnTo>
                  <a:lnTo>
                    <a:pt x="2906" y="2675"/>
                  </a:lnTo>
                  <a:lnTo>
                    <a:pt x="3156" y="2675"/>
                  </a:lnTo>
                  <a:lnTo>
                    <a:pt x="3189" y="2643"/>
                  </a:lnTo>
                  <a:lnTo>
                    <a:pt x="3189" y="713"/>
                  </a:lnTo>
                  <a:lnTo>
                    <a:pt x="160" y="713"/>
                  </a:lnTo>
                  <a:close/>
                  <a:moveTo>
                    <a:pt x="2614" y="215"/>
                  </a:moveTo>
                  <a:lnTo>
                    <a:pt x="2582" y="218"/>
                  </a:lnTo>
                  <a:lnTo>
                    <a:pt x="2553" y="228"/>
                  </a:lnTo>
                  <a:lnTo>
                    <a:pt x="2525" y="242"/>
                  </a:lnTo>
                  <a:lnTo>
                    <a:pt x="2503" y="261"/>
                  </a:lnTo>
                  <a:lnTo>
                    <a:pt x="2483" y="284"/>
                  </a:lnTo>
                  <a:lnTo>
                    <a:pt x="2469" y="311"/>
                  </a:lnTo>
                  <a:lnTo>
                    <a:pt x="2459" y="340"/>
                  </a:lnTo>
                  <a:lnTo>
                    <a:pt x="2456" y="371"/>
                  </a:lnTo>
                  <a:lnTo>
                    <a:pt x="2459" y="403"/>
                  </a:lnTo>
                  <a:lnTo>
                    <a:pt x="2469" y="432"/>
                  </a:lnTo>
                  <a:lnTo>
                    <a:pt x="2483" y="459"/>
                  </a:lnTo>
                  <a:lnTo>
                    <a:pt x="2503" y="482"/>
                  </a:lnTo>
                  <a:lnTo>
                    <a:pt x="2525" y="501"/>
                  </a:lnTo>
                  <a:lnTo>
                    <a:pt x="2553" y="515"/>
                  </a:lnTo>
                  <a:lnTo>
                    <a:pt x="2582" y="525"/>
                  </a:lnTo>
                  <a:lnTo>
                    <a:pt x="2614" y="528"/>
                  </a:lnTo>
                  <a:lnTo>
                    <a:pt x="2645" y="525"/>
                  </a:lnTo>
                  <a:lnTo>
                    <a:pt x="2674" y="515"/>
                  </a:lnTo>
                  <a:lnTo>
                    <a:pt x="2702" y="501"/>
                  </a:lnTo>
                  <a:lnTo>
                    <a:pt x="2724" y="482"/>
                  </a:lnTo>
                  <a:lnTo>
                    <a:pt x="2744" y="459"/>
                  </a:lnTo>
                  <a:lnTo>
                    <a:pt x="2758" y="432"/>
                  </a:lnTo>
                  <a:lnTo>
                    <a:pt x="2767" y="403"/>
                  </a:lnTo>
                  <a:lnTo>
                    <a:pt x="2770" y="371"/>
                  </a:lnTo>
                  <a:lnTo>
                    <a:pt x="2767" y="340"/>
                  </a:lnTo>
                  <a:lnTo>
                    <a:pt x="2758" y="311"/>
                  </a:lnTo>
                  <a:lnTo>
                    <a:pt x="2744" y="284"/>
                  </a:lnTo>
                  <a:lnTo>
                    <a:pt x="2724" y="261"/>
                  </a:lnTo>
                  <a:lnTo>
                    <a:pt x="2702" y="242"/>
                  </a:lnTo>
                  <a:lnTo>
                    <a:pt x="2674" y="228"/>
                  </a:lnTo>
                  <a:lnTo>
                    <a:pt x="2645" y="218"/>
                  </a:lnTo>
                  <a:lnTo>
                    <a:pt x="2614" y="215"/>
                  </a:lnTo>
                  <a:close/>
                  <a:moveTo>
                    <a:pt x="2144" y="215"/>
                  </a:moveTo>
                  <a:lnTo>
                    <a:pt x="2112" y="218"/>
                  </a:lnTo>
                  <a:lnTo>
                    <a:pt x="2083" y="228"/>
                  </a:lnTo>
                  <a:lnTo>
                    <a:pt x="2056" y="242"/>
                  </a:lnTo>
                  <a:lnTo>
                    <a:pt x="2033" y="261"/>
                  </a:lnTo>
                  <a:lnTo>
                    <a:pt x="2013" y="284"/>
                  </a:lnTo>
                  <a:lnTo>
                    <a:pt x="1999" y="311"/>
                  </a:lnTo>
                  <a:lnTo>
                    <a:pt x="1989" y="340"/>
                  </a:lnTo>
                  <a:lnTo>
                    <a:pt x="1986" y="371"/>
                  </a:lnTo>
                  <a:lnTo>
                    <a:pt x="1989" y="403"/>
                  </a:lnTo>
                  <a:lnTo>
                    <a:pt x="1999" y="432"/>
                  </a:lnTo>
                  <a:lnTo>
                    <a:pt x="2013" y="459"/>
                  </a:lnTo>
                  <a:lnTo>
                    <a:pt x="2033" y="482"/>
                  </a:lnTo>
                  <a:lnTo>
                    <a:pt x="2056" y="501"/>
                  </a:lnTo>
                  <a:lnTo>
                    <a:pt x="2083" y="515"/>
                  </a:lnTo>
                  <a:lnTo>
                    <a:pt x="2112" y="525"/>
                  </a:lnTo>
                  <a:lnTo>
                    <a:pt x="2144" y="528"/>
                  </a:lnTo>
                  <a:lnTo>
                    <a:pt x="2175" y="525"/>
                  </a:lnTo>
                  <a:lnTo>
                    <a:pt x="2205" y="515"/>
                  </a:lnTo>
                  <a:lnTo>
                    <a:pt x="2232" y="501"/>
                  </a:lnTo>
                  <a:lnTo>
                    <a:pt x="2255" y="482"/>
                  </a:lnTo>
                  <a:lnTo>
                    <a:pt x="2274" y="459"/>
                  </a:lnTo>
                  <a:lnTo>
                    <a:pt x="2288" y="432"/>
                  </a:lnTo>
                  <a:lnTo>
                    <a:pt x="2298" y="403"/>
                  </a:lnTo>
                  <a:lnTo>
                    <a:pt x="2301" y="371"/>
                  </a:lnTo>
                  <a:lnTo>
                    <a:pt x="2298" y="340"/>
                  </a:lnTo>
                  <a:lnTo>
                    <a:pt x="2288" y="311"/>
                  </a:lnTo>
                  <a:lnTo>
                    <a:pt x="2274" y="284"/>
                  </a:lnTo>
                  <a:lnTo>
                    <a:pt x="2255" y="261"/>
                  </a:lnTo>
                  <a:lnTo>
                    <a:pt x="2232" y="242"/>
                  </a:lnTo>
                  <a:lnTo>
                    <a:pt x="2205" y="228"/>
                  </a:lnTo>
                  <a:lnTo>
                    <a:pt x="2175" y="218"/>
                  </a:lnTo>
                  <a:lnTo>
                    <a:pt x="2144" y="215"/>
                  </a:lnTo>
                  <a:close/>
                  <a:moveTo>
                    <a:pt x="1674" y="215"/>
                  </a:moveTo>
                  <a:lnTo>
                    <a:pt x="1643" y="218"/>
                  </a:lnTo>
                  <a:lnTo>
                    <a:pt x="1613" y="228"/>
                  </a:lnTo>
                  <a:lnTo>
                    <a:pt x="1586" y="242"/>
                  </a:lnTo>
                  <a:lnTo>
                    <a:pt x="1563" y="261"/>
                  </a:lnTo>
                  <a:lnTo>
                    <a:pt x="1544" y="284"/>
                  </a:lnTo>
                  <a:lnTo>
                    <a:pt x="1530" y="311"/>
                  </a:lnTo>
                  <a:lnTo>
                    <a:pt x="1521" y="340"/>
                  </a:lnTo>
                  <a:lnTo>
                    <a:pt x="1518" y="371"/>
                  </a:lnTo>
                  <a:lnTo>
                    <a:pt x="1521" y="403"/>
                  </a:lnTo>
                  <a:lnTo>
                    <a:pt x="1530" y="432"/>
                  </a:lnTo>
                  <a:lnTo>
                    <a:pt x="1544" y="459"/>
                  </a:lnTo>
                  <a:lnTo>
                    <a:pt x="1563" y="482"/>
                  </a:lnTo>
                  <a:lnTo>
                    <a:pt x="1586" y="501"/>
                  </a:lnTo>
                  <a:lnTo>
                    <a:pt x="1613" y="515"/>
                  </a:lnTo>
                  <a:lnTo>
                    <a:pt x="1643" y="525"/>
                  </a:lnTo>
                  <a:lnTo>
                    <a:pt x="1674" y="528"/>
                  </a:lnTo>
                  <a:lnTo>
                    <a:pt x="1706" y="525"/>
                  </a:lnTo>
                  <a:lnTo>
                    <a:pt x="1735" y="515"/>
                  </a:lnTo>
                  <a:lnTo>
                    <a:pt x="1762" y="501"/>
                  </a:lnTo>
                  <a:lnTo>
                    <a:pt x="1785" y="482"/>
                  </a:lnTo>
                  <a:lnTo>
                    <a:pt x="1805" y="459"/>
                  </a:lnTo>
                  <a:lnTo>
                    <a:pt x="1819" y="432"/>
                  </a:lnTo>
                  <a:lnTo>
                    <a:pt x="1829" y="403"/>
                  </a:lnTo>
                  <a:lnTo>
                    <a:pt x="1831" y="371"/>
                  </a:lnTo>
                  <a:lnTo>
                    <a:pt x="1829" y="340"/>
                  </a:lnTo>
                  <a:lnTo>
                    <a:pt x="1819" y="311"/>
                  </a:lnTo>
                  <a:lnTo>
                    <a:pt x="1805" y="284"/>
                  </a:lnTo>
                  <a:lnTo>
                    <a:pt x="1785" y="261"/>
                  </a:lnTo>
                  <a:lnTo>
                    <a:pt x="1762" y="242"/>
                  </a:lnTo>
                  <a:lnTo>
                    <a:pt x="1735" y="228"/>
                  </a:lnTo>
                  <a:lnTo>
                    <a:pt x="1706" y="218"/>
                  </a:lnTo>
                  <a:lnTo>
                    <a:pt x="1674" y="215"/>
                  </a:lnTo>
                  <a:close/>
                  <a:moveTo>
                    <a:pt x="1205" y="215"/>
                  </a:moveTo>
                  <a:lnTo>
                    <a:pt x="1173" y="218"/>
                  </a:lnTo>
                  <a:lnTo>
                    <a:pt x="1144" y="228"/>
                  </a:lnTo>
                  <a:lnTo>
                    <a:pt x="1116" y="242"/>
                  </a:lnTo>
                  <a:lnTo>
                    <a:pt x="1094" y="261"/>
                  </a:lnTo>
                  <a:lnTo>
                    <a:pt x="1074" y="284"/>
                  </a:lnTo>
                  <a:lnTo>
                    <a:pt x="1060" y="311"/>
                  </a:lnTo>
                  <a:lnTo>
                    <a:pt x="1051" y="340"/>
                  </a:lnTo>
                  <a:lnTo>
                    <a:pt x="1048" y="371"/>
                  </a:lnTo>
                  <a:lnTo>
                    <a:pt x="1051" y="403"/>
                  </a:lnTo>
                  <a:lnTo>
                    <a:pt x="1060" y="432"/>
                  </a:lnTo>
                  <a:lnTo>
                    <a:pt x="1074" y="459"/>
                  </a:lnTo>
                  <a:lnTo>
                    <a:pt x="1094" y="482"/>
                  </a:lnTo>
                  <a:lnTo>
                    <a:pt x="1116" y="501"/>
                  </a:lnTo>
                  <a:lnTo>
                    <a:pt x="1144" y="515"/>
                  </a:lnTo>
                  <a:lnTo>
                    <a:pt x="1173" y="525"/>
                  </a:lnTo>
                  <a:lnTo>
                    <a:pt x="1205" y="528"/>
                  </a:lnTo>
                  <a:lnTo>
                    <a:pt x="1236" y="525"/>
                  </a:lnTo>
                  <a:lnTo>
                    <a:pt x="1266" y="515"/>
                  </a:lnTo>
                  <a:lnTo>
                    <a:pt x="1293" y="501"/>
                  </a:lnTo>
                  <a:lnTo>
                    <a:pt x="1316" y="482"/>
                  </a:lnTo>
                  <a:lnTo>
                    <a:pt x="1335" y="459"/>
                  </a:lnTo>
                  <a:lnTo>
                    <a:pt x="1350" y="432"/>
                  </a:lnTo>
                  <a:lnTo>
                    <a:pt x="1359" y="403"/>
                  </a:lnTo>
                  <a:lnTo>
                    <a:pt x="1362" y="371"/>
                  </a:lnTo>
                  <a:lnTo>
                    <a:pt x="1359" y="340"/>
                  </a:lnTo>
                  <a:lnTo>
                    <a:pt x="1350" y="311"/>
                  </a:lnTo>
                  <a:lnTo>
                    <a:pt x="1335" y="284"/>
                  </a:lnTo>
                  <a:lnTo>
                    <a:pt x="1315" y="261"/>
                  </a:lnTo>
                  <a:lnTo>
                    <a:pt x="1293" y="242"/>
                  </a:lnTo>
                  <a:lnTo>
                    <a:pt x="1265" y="228"/>
                  </a:lnTo>
                  <a:lnTo>
                    <a:pt x="1236" y="218"/>
                  </a:lnTo>
                  <a:lnTo>
                    <a:pt x="1205" y="215"/>
                  </a:lnTo>
                  <a:close/>
                  <a:moveTo>
                    <a:pt x="736" y="215"/>
                  </a:moveTo>
                  <a:lnTo>
                    <a:pt x="703" y="218"/>
                  </a:lnTo>
                  <a:lnTo>
                    <a:pt x="674" y="228"/>
                  </a:lnTo>
                  <a:lnTo>
                    <a:pt x="648" y="242"/>
                  </a:lnTo>
                  <a:lnTo>
                    <a:pt x="624" y="261"/>
                  </a:lnTo>
                  <a:lnTo>
                    <a:pt x="605" y="284"/>
                  </a:lnTo>
                  <a:lnTo>
                    <a:pt x="590" y="311"/>
                  </a:lnTo>
                  <a:lnTo>
                    <a:pt x="582" y="340"/>
                  </a:lnTo>
                  <a:lnTo>
                    <a:pt x="578" y="371"/>
                  </a:lnTo>
                  <a:lnTo>
                    <a:pt x="582" y="403"/>
                  </a:lnTo>
                  <a:lnTo>
                    <a:pt x="590" y="432"/>
                  </a:lnTo>
                  <a:lnTo>
                    <a:pt x="605" y="459"/>
                  </a:lnTo>
                  <a:lnTo>
                    <a:pt x="624" y="482"/>
                  </a:lnTo>
                  <a:lnTo>
                    <a:pt x="648" y="501"/>
                  </a:lnTo>
                  <a:lnTo>
                    <a:pt x="674" y="515"/>
                  </a:lnTo>
                  <a:lnTo>
                    <a:pt x="703" y="525"/>
                  </a:lnTo>
                  <a:lnTo>
                    <a:pt x="736" y="528"/>
                  </a:lnTo>
                  <a:lnTo>
                    <a:pt x="767" y="525"/>
                  </a:lnTo>
                  <a:lnTo>
                    <a:pt x="797" y="515"/>
                  </a:lnTo>
                  <a:lnTo>
                    <a:pt x="823" y="501"/>
                  </a:lnTo>
                  <a:lnTo>
                    <a:pt x="847" y="482"/>
                  </a:lnTo>
                  <a:lnTo>
                    <a:pt x="866" y="459"/>
                  </a:lnTo>
                  <a:lnTo>
                    <a:pt x="881" y="432"/>
                  </a:lnTo>
                  <a:lnTo>
                    <a:pt x="889" y="403"/>
                  </a:lnTo>
                  <a:lnTo>
                    <a:pt x="892" y="371"/>
                  </a:lnTo>
                  <a:lnTo>
                    <a:pt x="889" y="340"/>
                  </a:lnTo>
                  <a:lnTo>
                    <a:pt x="881" y="311"/>
                  </a:lnTo>
                  <a:lnTo>
                    <a:pt x="866" y="284"/>
                  </a:lnTo>
                  <a:lnTo>
                    <a:pt x="847" y="261"/>
                  </a:lnTo>
                  <a:lnTo>
                    <a:pt x="823" y="242"/>
                  </a:lnTo>
                  <a:lnTo>
                    <a:pt x="797" y="228"/>
                  </a:lnTo>
                  <a:lnTo>
                    <a:pt x="767" y="218"/>
                  </a:lnTo>
                  <a:lnTo>
                    <a:pt x="736" y="215"/>
                  </a:lnTo>
                  <a:close/>
                  <a:moveTo>
                    <a:pt x="292" y="0"/>
                  </a:moveTo>
                  <a:lnTo>
                    <a:pt x="3056" y="0"/>
                  </a:lnTo>
                  <a:lnTo>
                    <a:pt x="3099" y="3"/>
                  </a:lnTo>
                  <a:lnTo>
                    <a:pt x="3141" y="12"/>
                  </a:lnTo>
                  <a:lnTo>
                    <a:pt x="3180" y="27"/>
                  </a:lnTo>
                  <a:lnTo>
                    <a:pt x="3216" y="46"/>
                  </a:lnTo>
                  <a:lnTo>
                    <a:pt x="3248" y="71"/>
                  </a:lnTo>
                  <a:lnTo>
                    <a:pt x="3277" y="99"/>
                  </a:lnTo>
                  <a:lnTo>
                    <a:pt x="3302" y="132"/>
                  </a:lnTo>
                  <a:lnTo>
                    <a:pt x="3321" y="167"/>
                  </a:lnTo>
                  <a:lnTo>
                    <a:pt x="3336" y="206"/>
                  </a:lnTo>
                  <a:lnTo>
                    <a:pt x="3345" y="247"/>
                  </a:lnTo>
                  <a:lnTo>
                    <a:pt x="3348" y="290"/>
                  </a:lnTo>
                  <a:lnTo>
                    <a:pt x="3348" y="2707"/>
                  </a:lnTo>
                  <a:lnTo>
                    <a:pt x="2727" y="3326"/>
                  </a:lnTo>
                  <a:lnTo>
                    <a:pt x="292" y="3326"/>
                  </a:lnTo>
                  <a:lnTo>
                    <a:pt x="249" y="3323"/>
                  </a:lnTo>
                  <a:lnTo>
                    <a:pt x="208" y="3313"/>
                  </a:lnTo>
                  <a:lnTo>
                    <a:pt x="170" y="3299"/>
                  </a:lnTo>
                  <a:lnTo>
                    <a:pt x="134" y="3279"/>
                  </a:lnTo>
                  <a:lnTo>
                    <a:pt x="101" y="3255"/>
                  </a:lnTo>
                  <a:lnTo>
                    <a:pt x="72" y="3226"/>
                  </a:lnTo>
                  <a:lnTo>
                    <a:pt x="47" y="3193"/>
                  </a:lnTo>
                  <a:lnTo>
                    <a:pt x="27" y="3158"/>
                  </a:lnTo>
                  <a:lnTo>
                    <a:pt x="12" y="3120"/>
                  </a:lnTo>
                  <a:lnTo>
                    <a:pt x="3" y="3079"/>
                  </a:lnTo>
                  <a:lnTo>
                    <a:pt x="0" y="3036"/>
                  </a:lnTo>
                  <a:lnTo>
                    <a:pt x="0" y="290"/>
                  </a:lnTo>
                  <a:lnTo>
                    <a:pt x="3" y="247"/>
                  </a:lnTo>
                  <a:lnTo>
                    <a:pt x="12" y="206"/>
                  </a:lnTo>
                  <a:lnTo>
                    <a:pt x="27" y="167"/>
                  </a:lnTo>
                  <a:lnTo>
                    <a:pt x="47" y="132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4" y="46"/>
                  </a:lnTo>
                  <a:lnTo>
                    <a:pt x="170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42"/>
            <p:cNvSpPr>
              <a:spLocks/>
            </p:cNvSpPr>
            <p:nvPr/>
          </p:nvSpPr>
          <p:spPr bwMode="auto">
            <a:xfrm>
              <a:off x="11079163" y="3662363"/>
              <a:ext cx="139700" cy="215900"/>
            </a:xfrm>
            <a:custGeom>
              <a:avLst/>
              <a:gdLst>
                <a:gd name="T0" fmla="*/ 546 w 961"/>
                <a:gd name="T1" fmla="*/ 2 h 1496"/>
                <a:gd name="T2" fmla="*/ 640 w 961"/>
                <a:gd name="T3" fmla="*/ 12 h 1496"/>
                <a:gd name="T4" fmla="*/ 719 w 961"/>
                <a:gd name="T5" fmla="*/ 33 h 1496"/>
                <a:gd name="T6" fmla="*/ 801 w 961"/>
                <a:gd name="T7" fmla="*/ 72 h 1496"/>
                <a:gd name="T8" fmla="*/ 864 w 961"/>
                <a:gd name="T9" fmla="*/ 122 h 1496"/>
                <a:gd name="T10" fmla="*/ 908 w 961"/>
                <a:gd name="T11" fmla="*/ 182 h 1496"/>
                <a:gd name="T12" fmla="*/ 938 w 961"/>
                <a:gd name="T13" fmla="*/ 254 h 1496"/>
                <a:gd name="T14" fmla="*/ 956 w 961"/>
                <a:gd name="T15" fmla="*/ 361 h 1496"/>
                <a:gd name="T16" fmla="*/ 957 w 961"/>
                <a:gd name="T17" fmla="*/ 472 h 1496"/>
                <a:gd name="T18" fmla="*/ 948 w 961"/>
                <a:gd name="T19" fmla="*/ 565 h 1496"/>
                <a:gd name="T20" fmla="*/ 927 w 961"/>
                <a:gd name="T21" fmla="*/ 642 h 1496"/>
                <a:gd name="T22" fmla="*/ 890 w 961"/>
                <a:gd name="T23" fmla="*/ 716 h 1496"/>
                <a:gd name="T24" fmla="*/ 836 w 961"/>
                <a:gd name="T25" fmla="*/ 786 h 1496"/>
                <a:gd name="T26" fmla="*/ 765 w 961"/>
                <a:gd name="T27" fmla="*/ 863 h 1496"/>
                <a:gd name="T28" fmla="*/ 668 w 961"/>
                <a:gd name="T29" fmla="*/ 957 h 1496"/>
                <a:gd name="T30" fmla="*/ 573 w 961"/>
                <a:gd name="T31" fmla="*/ 1046 h 1496"/>
                <a:gd name="T32" fmla="*/ 497 w 961"/>
                <a:gd name="T33" fmla="*/ 1121 h 1496"/>
                <a:gd name="T34" fmla="*/ 444 w 961"/>
                <a:gd name="T35" fmla="*/ 1189 h 1496"/>
                <a:gd name="T36" fmla="*/ 961 w 961"/>
                <a:gd name="T37" fmla="*/ 1221 h 1496"/>
                <a:gd name="T38" fmla="*/ 0 w 961"/>
                <a:gd name="T39" fmla="*/ 1496 h 1496"/>
                <a:gd name="T40" fmla="*/ 9 w 961"/>
                <a:gd name="T41" fmla="*/ 1369 h 1496"/>
                <a:gd name="T42" fmla="*/ 35 w 961"/>
                <a:gd name="T43" fmla="*/ 1258 h 1496"/>
                <a:gd name="T44" fmla="*/ 74 w 961"/>
                <a:gd name="T45" fmla="*/ 1158 h 1496"/>
                <a:gd name="T46" fmla="*/ 122 w 961"/>
                <a:gd name="T47" fmla="*/ 1069 h 1496"/>
                <a:gd name="T48" fmla="*/ 194 w 961"/>
                <a:gd name="T49" fmla="*/ 969 h 1496"/>
                <a:gd name="T50" fmla="*/ 270 w 961"/>
                <a:gd name="T51" fmla="*/ 888 h 1496"/>
                <a:gd name="T52" fmla="*/ 340 w 961"/>
                <a:gd name="T53" fmla="*/ 823 h 1496"/>
                <a:gd name="T54" fmla="*/ 410 w 961"/>
                <a:gd name="T55" fmla="*/ 759 h 1496"/>
                <a:gd name="T56" fmla="*/ 466 w 961"/>
                <a:gd name="T57" fmla="*/ 704 h 1496"/>
                <a:gd name="T58" fmla="*/ 514 w 961"/>
                <a:gd name="T59" fmla="*/ 651 h 1496"/>
                <a:gd name="T60" fmla="*/ 554 w 961"/>
                <a:gd name="T61" fmla="*/ 601 h 1496"/>
                <a:gd name="T62" fmla="*/ 582 w 961"/>
                <a:gd name="T63" fmla="*/ 551 h 1496"/>
                <a:gd name="T64" fmla="*/ 597 w 961"/>
                <a:gd name="T65" fmla="*/ 499 h 1496"/>
                <a:gd name="T66" fmla="*/ 602 w 961"/>
                <a:gd name="T67" fmla="*/ 421 h 1496"/>
                <a:gd name="T68" fmla="*/ 596 w 961"/>
                <a:gd name="T69" fmla="*/ 340 h 1496"/>
                <a:gd name="T70" fmla="*/ 578 w 961"/>
                <a:gd name="T71" fmla="*/ 279 h 1496"/>
                <a:gd name="T72" fmla="*/ 555 w 961"/>
                <a:gd name="T73" fmla="*/ 248 h 1496"/>
                <a:gd name="T74" fmla="*/ 521 w 961"/>
                <a:gd name="T75" fmla="*/ 230 h 1496"/>
                <a:gd name="T76" fmla="*/ 477 w 961"/>
                <a:gd name="T77" fmla="*/ 225 h 1496"/>
                <a:gd name="T78" fmla="*/ 431 w 961"/>
                <a:gd name="T79" fmla="*/ 231 h 1496"/>
                <a:gd name="T80" fmla="*/ 397 w 961"/>
                <a:gd name="T81" fmla="*/ 250 h 1496"/>
                <a:gd name="T82" fmla="*/ 367 w 961"/>
                <a:gd name="T83" fmla="*/ 293 h 1496"/>
                <a:gd name="T84" fmla="*/ 350 w 961"/>
                <a:gd name="T85" fmla="*/ 347 h 1496"/>
                <a:gd name="T86" fmla="*/ 342 w 961"/>
                <a:gd name="T87" fmla="*/ 408 h 1496"/>
                <a:gd name="T88" fmla="*/ 340 w 961"/>
                <a:gd name="T89" fmla="*/ 499 h 1496"/>
                <a:gd name="T90" fmla="*/ 8 w 961"/>
                <a:gd name="T91" fmla="*/ 450 h 1496"/>
                <a:gd name="T92" fmla="*/ 17 w 961"/>
                <a:gd name="T93" fmla="*/ 338 h 1496"/>
                <a:gd name="T94" fmla="*/ 43 w 961"/>
                <a:gd name="T95" fmla="*/ 242 h 1496"/>
                <a:gd name="T96" fmla="*/ 86 w 961"/>
                <a:gd name="T97" fmla="*/ 162 h 1496"/>
                <a:gd name="T98" fmla="*/ 146 w 961"/>
                <a:gd name="T99" fmla="*/ 98 h 1496"/>
                <a:gd name="T100" fmla="*/ 224 w 961"/>
                <a:gd name="T101" fmla="*/ 51 h 1496"/>
                <a:gd name="T102" fmla="*/ 319 w 961"/>
                <a:gd name="T103" fmla="*/ 18 h 1496"/>
                <a:gd name="T104" fmla="*/ 431 w 961"/>
                <a:gd name="T105" fmla="*/ 2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1496">
                  <a:moveTo>
                    <a:pt x="493" y="0"/>
                  </a:moveTo>
                  <a:lnTo>
                    <a:pt x="546" y="2"/>
                  </a:lnTo>
                  <a:lnTo>
                    <a:pt x="595" y="5"/>
                  </a:lnTo>
                  <a:lnTo>
                    <a:pt x="640" y="12"/>
                  </a:lnTo>
                  <a:lnTo>
                    <a:pt x="682" y="21"/>
                  </a:lnTo>
                  <a:lnTo>
                    <a:pt x="719" y="33"/>
                  </a:lnTo>
                  <a:lnTo>
                    <a:pt x="762" y="51"/>
                  </a:lnTo>
                  <a:lnTo>
                    <a:pt x="801" y="72"/>
                  </a:lnTo>
                  <a:lnTo>
                    <a:pt x="834" y="95"/>
                  </a:lnTo>
                  <a:lnTo>
                    <a:pt x="864" y="122"/>
                  </a:lnTo>
                  <a:lnTo>
                    <a:pt x="888" y="151"/>
                  </a:lnTo>
                  <a:lnTo>
                    <a:pt x="908" y="182"/>
                  </a:lnTo>
                  <a:lnTo>
                    <a:pt x="924" y="217"/>
                  </a:lnTo>
                  <a:lnTo>
                    <a:pt x="938" y="254"/>
                  </a:lnTo>
                  <a:lnTo>
                    <a:pt x="949" y="307"/>
                  </a:lnTo>
                  <a:lnTo>
                    <a:pt x="956" y="361"/>
                  </a:lnTo>
                  <a:lnTo>
                    <a:pt x="959" y="419"/>
                  </a:lnTo>
                  <a:lnTo>
                    <a:pt x="957" y="472"/>
                  </a:lnTo>
                  <a:lnTo>
                    <a:pt x="954" y="522"/>
                  </a:lnTo>
                  <a:lnTo>
                    <a:pt x="948" y="565"/>
                  </a:lnTo>
                  <a:lnTo>
                    <a:pt x="940" y="605"/>
                  </a:lnTo>
                  <a:lnTo>
                    <a:pt x="927" y="642"/>
                  </a:lnTo>
                  <a:lnTo>
                    <a:pt x="910" y="679"/>
                  </a:lnTo>
                  <a:lnTo>
                    <a:pt x="890" y="716"/>
                  </a:lnTo>
                  <a:lnTo>
                    <a:pt x="865" y="750"/>
                  </a:lnTo>
                  <a:lnTo>
                    <a:pt x="836" y="786"/>
                  </a:lnTo>
                  <a:lnTo>
                    <a:pt x="804" y="823"/>
                  </a:lnTo>
                  <a:lnTo>
                    <a:pt x="765" y="863"/>
                  </a:lnTo>
                  <a:lnTo>
                    <a:pt x="720" y="905"/>
                  </a:lnTo>
                  <a:lnTo>
                    <a:pt x="668" y="957"/>
                  </a:lnTo>
                  <a:lnTo>
                    <a:pt x="619" y="1004"/>
                  </a:lnTo>
                  <a:lnTo>
                    <a:pt x="573" y="1046"/>
                  </a:lnTo>
                  <a:lnTo>
                    <a:pt x="533" y="1085"/>
                  </a:lnTo>
                  <a:lnTo>
                    <a:pt x="497" y="1121"/>
                  </a:lnTo>
                  <a:lnTo>
                    <a:pt x="468" y="1155"/>
                  </a:lnTo>
                  <a:lnTo>
                    <a:pt x="444" y="1189"/>
                  </a:lnTo>
                  <a:lnTo>
                    <a:pt x="428" y="1221"/>
                  </a:lnTo>
                  <a:lnTo>
                    <a:pt x="961" y="1221"/>
                  </a:lnTo>
                  <a:lnTo>
                    <a:pt x="961" y="1496"/>
                  </a:lnTo>
                  <a:lnTo>
                    <a:pt x="0" y="1496"/>
                  </a:lnTo>
                  <a:lnTo>
                    <a:pt x="3" y="1431"/>
                  </a:lnTo>
                  <a:lnTo>
                    <a:pt x="9" y="1369"/>
                  </a:lnTo>
                  <a:lnTo>
                    <a:pt x="20" y="1312"/>
                  </a:lnTo>
                  <a:lnTo>
                    <a:pt x="35" y="1258"/>
                  </a:lnTo>
                  <a:lnTo>
                    <a:pt x="54" y="1206"/>
                  </a:lnTo>
                  <a:lnTo>
                    <a:pt x="74" y="1158"/>
                  </a:lnTo>
                  <a:lnTo>
                    <a:pt x="97" y="1112"/>
                  </a:lnTo>
                  <a:lnTo>
                    <a:pt x="122" y="1069"/>
                  </a:lnTo>
                  <a:lnTo>
                    <a:pt x="158" y="1017"/>
                  </a:lnTo>
                  <a:lnTo>
                    <a:pt x="194" y="969"/>
                  </a:lnTo>
                  <a:lnTo>
                    <a:pt x="233" y="925"/>
                  </a:lnTo>
                  <a:lnTo>
                    <a:pt x="270" y="888"/>
                  </a:lnTo>
                  <a:lnTo>
                    <a:pt x="306" y="853"/>
                  </a:lnTo>
                  <a:lnTo>
                    <a:pt x="340" y="823"/>
                  </a:lnTo>
                  <a:lnTo>
                    <a:pt x="377" y="789"/>
                  </a:lnTo>
                  <a:lnTo>
                    <a:pt x="410" y="759"/>
                  </a:lnTo>
                  <a:lnTo>
                    <a:pt x="440" y="730"/>
                  </a:lnTo>
                  <a:lnTo>
                    <a:pt x="466" y="704"/>
                  </a:lnTo>
                  <a:lnTo>
                    <a:pt x="489" y="679"/>
                  </a:lnTo>
                  <a:lnTo>
                    <a:pt x="514" y="651"/>
                  </a:lnTo>
                  <a:lnTo>
                    <a:pt x="535" y="625"/>
                  </a:lnTo>
                  <a:lnTo>
                    <a:pt x="554" y="601"/>
                  </a:lnTo>
                  <a:lnTo>
                    <a:pt x="568" y="579"/>
                  </a:lnTo>
                  <a:lnTo>
                    <a:pt x="582" y="551"/>
                  </a:lnTo>
                  <a:lnTo>
                    <a:pt x="592" y="524"/>
                  </a:lnTo>
                  <a:lnTo>
                    <a:pt x="597" y="499"/>
                  </a:lnTo>
                  <a:lnTo>
                    <a:pt x="600" y="461"/>
                  </a:lnTo>
                  <a:lnTo>
                    <a:pt x="602" y="421"/>
                  </a:lnTo>
                  <a:lnTo>
                    <a:pt x="600" y="378"/>
                  </a:lnTo>
                  <a:lnTo>
                    <a:pt x="596" y="340"/>
                  </a:lnTo>
                  <a:lnTo>
                    <a:pt x="589" y="308"/>
                  </a:lnTo>
                  <a:lnTo>
                    <a:pt x="578" y="279"/>
                  </a:lnTo>
                  <a:lnTo>
                    <a:pt x="568" y="262"/>
                  </a:lnTo>
                  <a:lnTo>
                    <a:pt x="555" y="248"/>
                  </a:lnTo>
                  <a:lnTo>
                    <a:pt x="540" y="237"/>
                  </a:lnTo>
                  <a:lnTo>
                    <a:pt x="521" y="230"/>
                  </a:lnTo>
                  <a:lnTo>
                    <a:pt x="500" y="226"/>
                  </a:lnTo>
                  <a:lnTo>
                    <a:pt x="477" y="225"/>
                  </a:lnTo>
                  <a:lnTo>
                    <a:pt x="453" y="226"/>
                  </a:lnTo>
                  <a:lnTo>
                    <a:pt x="431" y="231"/>
                  </a:lnTo>
                  <a:lnTo>
                    <a:pt x="412" y="239"/>
                  </a:lnTo>
                  <a:lnTo>
                    <a:pt x="397" y="250"/>
                  </a:lnTo>
                  <a:lnTo>
                    <a:pt x="381" y="270"/>
                  </a:lnTo>
                  <a:lnTo>
                    <a:pt x="367" y="293"/>
                  </a:lnTo>
                  <a:lnTo>
                    <a:pt x="357" y="318"/>
                  </a:lnTo>
                  <a:lnTo>
                    <a:pt x="350" y="347"/>
                  </a:lnTo>
                  <a:lnTo>
                    <a:pt x="345" y="377"/>
                  </a:lnTo>
                  <a:lnTo>
                    <a:pt x="342" y="408"/>
                  </a:lnTo>
                  <a:lnTo>
                    <a:pt x="341" y="455"/>
                  </a:lnTo>
                  <a:lnTo>
                    <a:pt x="340" y="499"/>
                  </a:lnTo>
                  <a:lnTo>
                    <a:pt x="8" y="499"/>
                  </a:lnTo>
                  <a:lnTo>
                    <a:pt x="8" y="450"/>
                  </a:lnTo>
                  <a:lnTo>
                    <a:pt x="10" y="392"/>
                  </a:lnTo>
                  <a:lnTo>
                    <a:pt x="17" y="338"/>
                  </a:lnTo>
                  <a:lnTo>
                    <a:pt x="28" y="288"/>
                  </a:lnTo>
                  <a:lnTo>
                    <a:pt x="43" y="242"/>
                  </a:lnTo>
                  <a:lnTo>
                    <a:pt x="62" y="201"/>
                  </a:lnTo>
                  <a:lnTo>
                    <a:pt x="86" y="162"/>
                  </a:lnTo>
                  <a:lnTo>
                    <a:pt x="115" y="128"/>
                  </a:lnTo>
                  <a:lnTo>
                    <a:pt x="146" y="98"/>
                  </a:lnTo>
                  <a:lnTo>
                    <a:pt x="183" y="72"/>
                  </a:lnTo>
                  <a:lnTo>
                    <a:pt x="224" y="51"/>
                  </a:lnTo>
                  <a:lnTo>
                    <a:pt x="269" y="32"/>
                  </a:lnTo>
                  <a:lnTo>
                    <a:pt x="319" y="18"/>
                  </a:lnTo>
                  <a:lnTo>
                    <a:pt x="372" y="9"/>
                  </a:lnTo>
                  <a:lnTo>
                    <a:pt x="431" y="2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43"/>
            <p:cNvSpPr>
              <a:spLocks/>
            </p:cNvSpPr>
            <p:nvPr/>
          </p:nvSpPr>
          <p:spPr bwMode="auto">
            <a:xfrm>
              <a:off x="11247438" y="3662363"/>
              <a:ext cx="93663" cy="215900"/>
            </a:xfrm>
            <a:custGeom>
              <a:avLst/>
              <a:gdLst>
                <a:gd name="T0" fmla="*/ 395 w 646"/>
                <a:gd name="T1" fmla="*/ 0 h 1496"/>
                <a:gd name="T2" fmla="*/ 646 w 646"/>
                <a:gd name="T3" fmla="*/ 0 h 1496"/>
                <a:gd name="T4" fmla="*/ 646 w 646"/>
                <a:gd name="T5" fmla="*/ 1496 h 1496"/>
                <a:gd name="T6" fmla="*/ 290 w 646"/>
                <a:gd name="T7" fmla="*/ 1496 h 1496"/>
                <a:gd name="T8" fmla="*/ 290 w 646"/>
                <a:gd name="T9" fmla="*/ 459 h 1496"/>
                <a:gd name="T10" fmla="*/ 0 w 646"/>
                <a:gd name="T11" fmla="*/ 459 h 1496"/>
                <a:gd name="T12" fmla="*/ 0 w 646"/>
                <a:gd name="T13" fmla="*/ 235 h 1496"/>
                <a:gd name="T14" fmla="*/ 44 w 646"/>
                <a:gd name="T15" fmla="*/ 235 h 1496"/>
                <a:gd name="T16" fmla="*/ 93 w 646"/>
                <a:gd name="T17" fmla="*/ 233 h 1496"/>
                <a:gd name="T18" fmla="*/ 138 w 646"/>
                <a:gd name="T19" fmla="*/ 229 h 1496"/>
                <a:gd name="T20" fmla="*/ 177 w 646"/>
                <a:gd name="T21" fmla="*/ 222 h 1496"/>
                <a:gd name="T22" fmla="*/ 212 w 646"/>
                <a:gd name="T23" fmla="*/ 212 h 1496"/>
                <a:gd name="T24" fmla="*/ 242 w 646"/>
                <a:gd name="T25" fmla="*/ 200 h 1496"/>
                <a:gd name="T26" fmla="*/ 270 w 646"/>
                <a:gd name="T27" fmla="*/ 186 h 1496"/>
                <a:gd name="T28" fmla="*/ 294 w 646"/>
                <a:gd name="T29" fmla="*/ 171 h 1496"/>
                <a:gd name="T30" fmla="*/ 315 w 646"/>
                <a:gd name="T31" fmla="*/ 153 h 1496"/>
                <a:gd name="T32" fmla="*/ 338 w 646"/>
                <a:gd name="T33" fmla="*/ 129 h 1496"/>
                <a:gd name="T34" fmla="*/ 356 w 646"/>
                <a:gd name="T35" fmla="*/ 105 h 1496"/>
                <a:gd name="T36" fmla="*/ 371 w 646"/>
                <a:gd name="T37" fmla="*/ 78 h 1496"/>
                <a:gd name="T38" fmla="*/ 386 w 646"/>
                <a:gd name="T39" fmla="*/ 38 h 1496"/>
                <a:gd name="T40" fmla="*/ 395 w 646"/>
                <a:gd name="T41" fmla="*/ 0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6" h="1496">
                  <a:moveTo>
                    <a:pt x="395" y="0"/>
                  </a:moveTo>
                  <a:lnTo>
                    <a:pt x="646" y="0"/>
                  </a:lnTo>
                  <a:lnTo>
                    <a:pt x="646" y="1496"/>
                  </a:lnTo>
                  <a:lnTo>
                    <a:pt x="290" y="1496"/>
                  </a:lnTo>
                  <a:lnTo>
                    <a:pt x="290" y="459"/>
                  </a:lnTo>
                  <a:lnTo>
                    <a:pt x="0" y="459"/>
                  </a:lnTo>
                  <a:lnTo>
                    <a:pt x="0" y="235"/>
                  </a:lnTo>
                  <a:lnTo>
                    <a:pt x="44" y="235"/>
                  </a:lnTo>
                  <a:lnTo>
                    <a:pt x="93" y="233"/>
                  </a:lnTo>
                  <a:lnTo>
                    <a:pt x="138" y="229"/>
                  </a:lnTo>
                  <a:lnTo>
                    <a:pt x="177" y="222"/>
                  </a:lnTo>
                  <a:lnTo>
                    <a:pt x="212" y="212"/>
                  </a:lnTo>
                  <a:lnTo>
                    <a:pt x="242" y="200"/>
                  </a:lnTo>
                  <a:lnTo>
                    <a:pt x="270" y="186"/>
                  </a:lnTo>
                  <a:lnTo>
                    <a:pt x="294" y="171"/>
                  </a:lnTo>
                  <a:lnTo>
                    <a:pt x="315" y="153"/>
                  </a:lnTo>
                  <a:lnTo>
                    <a:pt x="338" y="129"/>
                  </a:lnTo>
                  <a:lnTo>
                    <a:pt x="356" y="105"/>
                  </a:lnTo>
                  <a:lnTo>
                    <a:pt x="371" y="78"/>
                  </a:lnTo>
                  <a:lnTo>
                    <a:pt x="386" y="38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6" name="Group 865"/>
          <p:cNvGrpSpPr/>
          <p:nvPr/>
        </p:nvGrpSpPr>
        <p:grpSpPr>
          <a:xfrm>
            <a:off x="10051860" y="3463884"/>
            <a:ext cx="498475" cy="549275"/>
            <a:chOff x="10067925" y="3462338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3" name="Freeform 248"/>
            <p:cNvSpPr>
              <a:spLocks noEditPoints="1"/>
            </p:cNvSpPr>
            <p:nvPr/>
          </p:nvSpPr>
          <p:spPr bwMode="auto">
            <a:xfrm>
              <a:off x="10067925" y="3462338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Rectangle 249"/>
            <p:cNvSpPr>
              <a:spLocks noChangeArrowheads="1"/>
            </p:cNvSpPr>
            <p:nvPr/>
          </p:nvSpPr>
          <p:spPr bwMode="auto">
            <a:xfrm>
              <a:off x="10140950" y="3683001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Rectangle 250"/>
            <p:cNvSpPr>
              <a:spLocks noChangeArrowheads="1"/>
            </p:cNvSpPr>
            <p:nvPr/>
          </p:nvSpPr>
          <p:spPr bwMode="auto">
            <a:xfrm>
              <a:off x="10234613" y="3683001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Rectangle 251"/>
            <p:cNvSpPr>
              <a:spLocks noChangeArrowheads="1"/>
            </p:cNvSpPr>
            <p:nvPr/>
          </p:nvSpPr>
          <p:spPr bwMode="auto">
            <a:xfrm>
              <a:off x="10328275" y="3683001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Rectangle 252"/>
            <p:cNvSpPr>
              <a:spLocks noChangeArrowheads="1"/>
            </p:cNvSpPr>
            <p:nvPr/>
          </p:nvSpPr>
          <p:spPr bwMode="auto">
            <a:xfrm>
              <a:off x="10423525" y="3683001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Rectangle 253"/>
            <p:cNvSpPr>
              <a:spLocks noChangeArrowheads="1"/>
            </p:cNvSpPr>
            <p:nvPr/>
          </p:nvSpPr>
          <p:spPr bwMode="auto">
            <a:xfrm>
              <a:off x="10140950" y="3765551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Rectangle 254"/>
            <p:cNvSpPr>
              <a:spLocks noChangeArrowheads="1"/>
            </p:cNvSpPr>
            <p:nvPr/>
          </p:nvSpPr>
          <p:spPr bwMode="auto">
            <a:xfrm>
              <a:off x="10234613" y="3765551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Rectangle 255"/>
            <p:cNvSpPr>
              <a:spLocks noChangeArrowheads="1"/>
            </p:cNvSpPr>
            <p:nvPr/>
          </p:nvSpPr>
          <p:spPr bwMode="auto">
            <a:xfrm>
              <a:off x="10328275" y="3765551"/>
              <a:ext cx="714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Rectangle 256"/>
            <p:cNvSpPr>
              <a:spLocks noChangeArrowheads="1"/>
            </p:cNvSpPr>
            <p:nvPr/>
          </p:nvSpPr>
          <p:spPr bwMode="auto">
            <a:xfrm>
              <a:off x="10423525" y="3765551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Rectangle 257"/>
            <p:cNvSpPr>
              <a:spLocks noChangeArrowheads="1"/>
            </p:cNvSpPr>
            <p:nvPr/>
          </p:nvSpPr>
          <p:spPr bwMode="auto">
            <a:xfrm>
              <a:off x="10140950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Rectangle 258"/>
            <p:cNvSpPr>
              <a:spLocks noChangeArrowheads="1"/>
            </p:cNvSpPr>
            <p:nvPr/>
          </p:nvSpPr>
          <p:spPr bwMode="auto">
            <a:xfrm>
              <a:off x="10234613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Rectangle 259"/>
            <p:cNvSpPr>
              <a:spLocks noChangeArrowheads="1"/>
            </p:cNvSpPr>
            <p:nvPr/>
          </p:nvSpPr>
          <p:spPr bwMode="auto">
            <a:xfrm>
              <a:off x="10328275" y="3846513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Rectangle 260"/>
            <p:cNvSpPr>
              <a:spLocks noChangeArrowheads="1"/>
            </p:cNvSpPr>
            <p:nvPr/>
          </p:nvSpPr>
          <p:spPr bwMode="auto">
            <a:xfrm>
              <a:off x="10423525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2" name="Group 871"/>
          <p:cNvGrpSpPr/>
          <p:nvPr/>
        </p:nvGrpSpPr>
        <p:grpSpPr>
          <a:xfrm>
            <a:off x="9116366" y="3463884"/>
            <a:ext cx="498475" cy="549275"/>
            <a:chOff x="9132888" y="3462338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0" name="Freeform 265"/>
            <p:cNvSpPr>
              <a:spLocks noEditPoints="1"/>
            </p:cNvSpPr>
            <p:nvPr/>
          </p:nvSpPr>
          <p:spPr bwMode="auto">
            <a:xfrm>
              <a:off x="9132888" y="3462338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1214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8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3 w 2827"/>
                <a:gd name="T89" fmla="*/ 459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1214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1214"/>
                  </a:lnTo>
                  <a:lnTo>
                    <a:pt x="218" y="1214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3" y="459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1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66"/>
            <p:cNvSpPr>
              <a:spLocks/>
            </p:cNvSpPr>
            <p:nvPr/>
          </p:nvSpPr>
          <p:spPr bwMode="auto">
            <a:xfrm>
              <a:off x="9278938" y="3736976"/>
              <a:ext cx="211138" cy="185738"/>
            </a:xfrm>
            <a:custGeom>
              <a:avLst/>
              <a:gdLst>
                <a:gd name="T0" fmla="*/ 759 w 1195"/>
                <a:gd name="T1" fmla="*/ 0 h 1050"/>
                <a:gd name="T2" fmla="*/ 759 w 1195"/>
                <a:gd name="T3" fmla="*/ 327 h 1050"/>
                <a:gd name="T4" fmla="*/ 1195 w 1195"/>
                <a:gd name="T5" fmla="*/ 327 h 1050"/>
                <a:gd name="T6" fmla="*/ 1195 w 1195"/>
                <a:gd name="T7" fmla="*/ 722 h 1050"/>
                <a:gd name="T8" fmla="*/ 759 w 1195"/>
                <a:gd name="T9" fmla="*/ 722 h 1050"/>
                <a:gd name="T10" fmla="*/ 759 w 1195"/>
                <a:gd name="T11" fmla="*/ 1050 h 1050"/>
                <a:gd name="T12" fmla="*/ 0 w 1195"/>
                <a:gd name="T13" fmla="*/ 525 h 1050"/>
                <a:gd name="T14" fmla="*/ 759 w 1195"/>
                <a:gd name="T15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5" h="1050">
                  <a:moveTo>
                    <a:pt x="759" y="0"/>
                  </a:moveTo>
                  <a:lnTo>
                    <a:pt x="759" y="327"/>
                  </a:lnTo>
                  <a:lnTo>
                    <a:pt x="1195" y="327"/>
                  </a:lnTo>
                  <a:lnTo>
                    <a:pt x="1195" y="722"/>
                  </a:lnTo>
                  <a:lnTo>
                    <a:pt x="759" y="722"/>
                  </a:lnTo>
                  <a:lnTo>
                    <a:pt x="759" y="1050"/>
                  </a:lnTo>
                  <a:lnTo>
                    <a:pt x="0" y="525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8188809" y="3491665"/>
            <a:ext cx="482600" cy="493713"/>
            <a:chOff x="8239125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6" name="Freeform 271"/>
            <p:cNvSpPr>
              <a:spLocks noEditPoints="1"/>
            </p:cNvSpPr>
            <p:nvPr/>
          </p:nvSpPr>
          <p:spPr bwMode="auto">
            <a:xfrm>
              <a:off x="8239125" y="3489326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Rectangle 272"/>
            <p:cNvSpPr>
              <a:spLocks noChangeArrowheads="1"/>
            </p:cNvSpPr>
            <p:nvPr/>
          </p:nvSpPr>
          <p:spPr bwMode="auto">
            <a:xfrm>
              <a:off x="8399463" y="3746501"/>
              <a:ext cx="16192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73"/>
            <p:cNvSpPr>
              <a:spLocks noEditPoints="1"/>
            </p:cNvSpPr>
            <p:nvPr/>
          </p:nvSpPr>
          <p:spPr bwMode="auto">
            <a:xfrm>
              <a:off x="8329613" y="3617913"/>
              <a:ext cx="301625" cy="296863"/>
            </a:xfrm>
            <a:custGeom>
              <a:avLst/>
              <a:gdLst>
                <a:gd name="T0" fmla="*/ 815 w 1904"/>
                <a:gd name="T1" fmla="*/ 155 h 1870"/>
                <a:gd name="T2" fmla="*/ 623 w 1904"/>
                <a:gd name="T3" fmla="*/ 213 h 1870"/>
                <a:gd name="T4" fmla="*/ 456 w 1904"/>
                <a:gd name="T5" fmla="*/ 312 h 1870"/>
                <a:gd name="T6" fmla="*/ 317 w 1904"/>
                <a:gd name="T7" fmla="*/ 448 h 1870"/>
                <a:gd name="T8" fmla="*/ 216 w 1904"/>
                <a:gd name="T9" fmla="*/ 612 h 1870"/>
                <a:gd name="T10" fmla="*/ 158 w 1904"/>
                <a:gd name="T11" fmla="*/ 800 h 1870"/>
                <a:gd name="T12" fmla="*/ 149 w 1904"/>
                <a:gd name="T13" fmla="*/ 1002 h 1870"/>
                <a:gd name="T14" fmla="*/ 191 w 1904"/>
                <a:gd name="T15" fmla="*/ 1197 h 1870"/>
                <a:gd name="T16" fmla="*/ 280 w 1904"/>
                <a:gd name="T17" fmla="*/ 1370 h 1870"/>
                <a:gd name="T18" fmla="*/ 406 w 1904"/>
                <a:gd name="T19" fmla="*/ 1517 h 1870"/>
                <a:gd name="T20" fmla="*/ 564 w 1904"/>
                <a:gd name="T21" fmla="*/ 1628 h 1870"/>
                <a:gd name="T22" fmla="*/ 749 w 1904"/>
                <a:gd name="T23" fmla="*/ 1701 h 1870"/>
                <a:gd name="T24" fmla="*/ 952 w 1904"/>
                <a:gd name="T25" fmla="*/ 1726 h 1870"/>
                <a:gd name="T26" fmla="*/ 1155 w 1904"/>
                <a:gd name="T27" fmla="*/ 1701 h 1870"/>
                <a:gd name="T28" fmla="*/ 1339 w 1904"/>
                <a:gd name="T29" fmla="*/ 1628 h 1870"/>
                <a:gd name="T30" fmla="*/ 1498 w 1904"/>
                <a:gd name="T31" fmla="*/ 1517 h 1870"/>
                <a:gd name="T32" fmla="*/ 1624 w 1904"/>
                <a:gd name="T33" fmla="*/ 1370 h 1870"/>
                <a:gd name="T34" fmla="*/ 1712 w 1904"/>
                <a:gd name="T35" fmla="*/ 1197 h 1870"/>
                <a:gd name="T36" fmla="*/ 1754 w 1904"/>
                <a:gd name="T37" fmla="*/ 1002 h 1870"/>
                <a:gd name="T38" fmla="*/ 1746 w 1904"/>
                <a:gd name="T39" fmla="*/ 800 h 1870"/>
                <a:gd name="T40" fmla="*/ 1688 w 1904"/>
                <a:gd name="T41" fmla="*/ 612 h 1870"/>
                <a:gd name="T42" fmla="*/ 1586 w 1904"/>
                <a:gd name="T43" fmla="*/ 448 h 1870"/>
                <a:gd name="T44" fmla="*/ 1448 w 1904"/>
                <a:gd name="T45" fmla="*/ 312 h 1870"/>
                <a:gd name="T46" fmla="*/ 1280 w 1904"/>
                <a:gd name="T47" fmla="*/ 213 h 1870"/>
                <a:gd name="T48" fmla="*/ 1089 w 1904"/>
                <a:gd name="T49" fmla="*/ 155 h 1870"/>
                <a:gd name="T50" fmla="*/ 952 w 1904"/>
                <a:gd name="T51" fmla="*/ 0 h 1870"/>
                <a:gd name="T52" fmla="*/ 1180 w 1904"/>
                <a:gd name="T53" fmla="*/ 28 h 1870"/>
                <a:gd name="T54" fmla="*/ 1388 w 1904"/>
                <a:gd name="T55" fmla="*/ 104 h 1870"/>
                <a:gd name="T56" fmla="*/ 1571 w 1904"/>
                <a:gd name="T57" fmla="*/ 226 h 1870"/>
                <a:gd name="T58" fmla="*/ 1719 w 1904"/>
                <a:gd name="T59" fmla="*/ 383 h 1870"/>
                <a:gd name="T60" fmla="*/ 1829 w 1904"/>
                <a:gd name="T61" fmla="*/ 571 h 1870"/>
                <a:gd name="T62" fmla="*/ 1892 w 1904"/>
                <a:gd name="T63" fmla="*/ 783 h 1870"/>
                <a:gd name="T64" fmla="*/ 1901 w 1904"/>
                <a:gd name="T65" fmla="*/ 1012 h 1870"/>
                <a:gd name="T66" fmla="*/ 1856 w 1904"/>
                <a:gd name="T67" fmla="*/ 1230 h 1870"/>
                <a:gd name="T68" fmla="*/ 1761 w 1904"/>
                <a:gd name="T69" fmla="*/ 1427 h 1870"/>
                <a:gd name="T70" fmla="*/ 1625 w 1904"/>
                <a:gd name="T71" fmla="*/ 1595 h 1870"/>
                <a:gd name="T72" fmla="*/ 1453 w 1904"/>
                <a:gd name="T73" fmla="*/ 1729 h 1870"/>
                <a:gd name="T74" fmla="*/ 1252 w 1904"/>
                <a:gd name="T75" fmla="*/ 1821 h 1870"/>
                <a:gd name="T76" fmla="*/ 1030 w 1904"/>
                <a:gd name="T77" fmla="*/ 1867 h 1870"/>
                <a:gd name="T78" fmla="*/ 798 w 1904"/>
                <a:gd name="T79" fmla="*/ 1858 h 1870"/>
                <a:gd name="T80" fmla="*/ 582 w 1904"/>
                <a:gd name="T81" fmla="*/ 1796 h 1870"/>
                <a:gd name="T82" fmla="*/ 390 w 1904"/>
                <a:gd name="T83" fmla="*/ 1689 h 1870"/>
                <a:gd name="T84" fmla="*/ 229 w 1904"/>
                <a:gd name="T85" fmla="*/ 1543 h 1870"/>
                <a:gd name="T86" fmla="*/ 106 w 1904"/>
                <a:gd name="T87" fmla="*/ 1364 h 1870"/>
                <a:gd name="T88" fmla="*/ 27 w 1904"/>
                <a:gd name="T89" fmla="*/ 1159 h 1870"/>
                <a:gd name="T90" fmla="*/ 0 w 1904"/>
                <a:gd name="T91" fmla="*/ 935 h 1870"/>
                <a:gd name="T92" fmla="*/ 27 w 1904"/>
                <a:gd name="T93" fmla="*/ 711 h 1870"/>
                <a:gd name="T94" fmla="*/ 106 w 1904"/>
                <a:gd name="T95" fmla="*/ 505 h 1870"/>
                <a:gd name="T96" fmla="*/ 229 w 1904"/>
                <a:gd name="T97" fmla="*/ 326 h 1870"/>
                <a:gd name="T98" fmla="*/ 390 w 1904"/>
                <a:gd name="T99" fmla="*/ 181 h 1870"/>
                <a:gd name="T100" fmla="*/ 582 w 1904"/>
                <a:gd name="T101" fmla="*/ 74 h 1870"/>
                <a:gd name="T102" fmla="*/ 798 w 1904"/>
                <a:gd name="T103" fmla="*/ 13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04" h="1870">
                  <a:moveTo>
                    <a:pt x="952" y="144"/>
                  </a:moveTo>
                  <a:lnTo>
                    <a:pt x="882" y="147"/>
                  </a:lnTo>
                  <a:lnTo>
                    <a:pt x="815" y="155"/>
                  </a:lnTo>
                  <a:lnTo>
                    <a:pt x="749" y="169"/>
                  </a:lnTo>
                  <a:lnTo>
                    <a:pt x="684" y="189"/>
                  </a:lnTo>
                  <a:lnTo>
                    <a:pt x="623" y="213"/>
                  </a:lnTo>
                  <a:lnTo>
                    <a:pt x="564" y="242"/>
                  </a:lnTo>
                  <a:lnTo>
                    <a:pt x="508" y="275"/>
                  </a:lnTo>
                  <a:lnTo>
                    <a:pt x="456" y="312"/>
                  </a:lnTo>
                  <a:lnTo>
                    <a:pt x="406" y="354"/>
                  </a:lnTo>
                  <a:lnTo>
                    <a:pt x="359" y="399"/>
                  </a:lnTo>
                  <a:lnTo>
                    <a:pt x="317" y="448"/>
                  </a:lnTo>
                  <a:lnTo>
                    <a:pt x="280" y="499"/>
                  </a:lnTo>
                  <a:lnTo>
                    <a:pt x="246" y="555"/>
                  </a:lnTo>
                  <a:lnTo>
                    <a:pt x="216" y="612"/>
                  </a:lnTo>
                  <a:lnTo>
                    <a:pt x="191" y="672"/>
                  </a:lnTo>
                  <a:lnTo>
                    <a:pt x="172" y="736"/>
                  </a:lnTo>
                  <a:lnTo>
                    <a:pt x="158" y="800"/>
                  </a:lnTo>
                  <a:lnTo>
                    <a:pt x="149" y="867"/>
                  </a:lnTo>
                  <a:lnTo>
                    <a:pt x="146" y="935"/>
                  </a:lnTo>
                  <a:lnTo>
                    <a:pt x="149" y="1002"/>
                  </a:lnTo>
                  <a:lnTo>
                    <a:pt x="158" y="1070"/>
                  </a:lnTo>
                  <a:lnTo>
                    <a:pt x="172" y="1134"/>
                  </a:lnTo>
                  <a:lnTo>
                    <a:pt x="191" y="1197"/>
                  </a:lnTo>
                  <a:lnTo>
                    <a:pt x="216" y="1257"/>
                  </a:lnTo>
                  <a:lnTo>
                    <a:pt x="246" y="1315"/>
                  </a:lnTo>
                  <a:lnTo>
                    <a:pt x="280" y="1370"/>
                  </a:lnTo>
                  <a:lnTo>
                    <a:pt x="317" y="1422"/>
                  </a:lnTo>
                  <a:lnTo>
                    <a:pt x="359" y="1471"/>
                  </a:lnTo>
                  <a:lnTo>
                    <a:pt x="406" y="1517"/>
                  </a:lnTo>
                  <a:lnTo>
                    <a:pt x="456" y="1558"/>
                  </a:lnTo>
                  <a:lnTo>
                    <a:pt x="508" y="1595"/>
                  </a:lnTo>
                  <a:lnTo>
                    <a:pt x="564" y="1628"/>
                  </a:lnTo>
                  <a:lnTo>
                    <a:pt x="623" y="1657"/>
                  </a:lnTo>
                  <a:lnTo>
                    <a:pt x="684" y="1682"/>
                  </a:lnTo>
                  <a:lnTo>
                    <a:pt x="749" y="1701"/>
                  </a:lnTo>
                  <a:lnTo>
                    <a:pt x="815" y="1715"/>
                  </a:lnTo>
                  <a:lnTo>
                    <a:pt x="882" y="1723"/>
                  </a:lnTo>
                  <a:lnTo>
                    <a:pt x="952" y="1726"/>
                  </a:lnTo>
                  <a:lnTo>
                    <a:pt x="1022" y="1723"/>
                  </a:lnTo>
                  <a:lnTo>
                    <a:pt x="1089" y="1715"/>
                  </a:lnTo>
                  <a:lnTo>
                    <a:pt x="1155" y="1701"/>
                  </a:lnTo>
                  <a:lnTo>
                    <a:pt x="1218" y="1682"/>
                  </a:lnTo>
                  <a:lnTo>
                    <a:pt x="1280" y="1657"/>
                  </a:lnTo>
                  <a:lnTo>
                    <a:pt x="1339" y="1628"/>
                  </a:lnTo>
                  <a:lnTo>
                    <a:pt x="1395" y="1595"/>
                  </a:lnTo>
                  <a:lnTo>
                    <a:pt x="1448" y="1558"/>
                  </a:lnTo>
                  <a:lnTo>
                    <a:pt x="1498" y="1517"/>
                  </a:lnTo>
                  <a:lnTo>
                    <a:pt x="1543" y="1471"/>
                  </a:lnTo>
                  <a:lnTo>
                    <a:pt x="1586" y="1422"/>
                  </a:lnTo>
                  <a:lnTo>
                    <a:pt x="1624" y="1370"/>
                  </a:lnTo>
                  <a:lnTo>
                    <a:pt x="1658" y="1315"/>
                  </a:lnTo>
                  <a:lnTo>
                    <a:pt x="1688" y="1257"/>
                  </a:lnTo>
                  <a:lnTo>
                    <a:pt x="1712" y="1197"/>
                  </a:lnTo>
                  <a:lnTo>
                    <a:pt x="1732" y="1134"/>
                  </a:lnTo>
                  <a:lnTo>
                    <a:pt x="1746" y="1070"/>
                  </a:lnTo>
                  <a:lnTo>
                    <a:pt x="1754" y="1002"/>
                  </a:lnTo>
                  <a:lnTo>
                    <a:pt x="1757" y="935"/>
                  </a:lnTo>
                  <a:lnTo>
                    <a:pt x="1754" y="867"/>
                  </a:lnTo>
                  <a:lnTo>
                    <a:pt x="1746" y="800"/>
                  </a:lnTo>
                  <a:lnTo>
                    <a:pt x="1732" y="736"/>
                  </a:lnTo>
                  <a:lnTo>
                    <a:pt x="1712" y="672"/>
                  </a:lnTo>
                  <a:lnTo>
                    <a:pt x="1688" y="612"/>
                  </a:lnTo>
                  <a:lnTo>
                    <a:pt x="1658" y="555"/>
                  </a:lnTo>
                  <a:lnTo>
                    <a:pt x="1624" y="499"/>
                  </a:lnTo>
                  <a:lnTo>
                    <a:pt x="1586" y="448"/>
                  </a:lnTo>
                  <a:lnTo>
                    <a:pt x="1543" y="399"/>
                  </a:lnTo>
                  <a:lnTo>
                    <a:pt x="1498" y="354"/>
                  </a:lnTo>
                  <a:lnTo>
                    <a:pt x="1448" y="312"/>
                  </a:lnTo>
                  <a:lnTo>
                    <a:pt x="1395" y="275"/>
                  </a:lnTo>
                  <a:lnTo>
                    <a:pt x="1339" y="242"/>
                  </a:lnTo>
                  <a:lnTo>
                    <a:pt x="1280" y="213"/>
                  </a:lnTo>
                  <a:lnTo>
                    <a:pt x="1218" y="189"/>
                  </a:lnTo>
                  <a:lnTo>
                    <a:pt x="1155" y="169"/>
                  </a:lnTo>
                  <a:lnTo>
                    <a:pt x="1089" y="155"/>
                  </a:lnTo>
                  <a:lnTo>
                    <a:pt x="1022" y="147"/>
                  </a:lnTo>
                  <a:lnTo>
                    <a:pt x="952" y="144"/>
                  </a:lnTo>
                  <a:close/>
                  <a:moveTo>
                    <a:pt x="952" y="0"/>
                  </a:moveTo>
                  <a:lnTo>
                    <a:pt x="1030" y="3"/>
                  </a:lnTo>
                  <a:lnTo>
                    <a:pt x="1106" y="13"/>
                  </a:lnTo>
                  <a:lnTo>
                    <a:pt x="1180" y="28"/>
                  </a:lnTo>
                  <a:lnTo>
                    <a:pt x="1252" y="48"/>
                  </a:lnTo>
                  <a:lnTo>
                    <a:pt x="1322" y="74"/>
                  </a:lnTo>
                  <a:lnTo>
                    <a:pt x="1388" y="104"/>
                  </a:lnTo>
                  <a:lnTo>
                    <a:pt x="1453" y="140"/>
                  </a:lnTo>
                  <a:lnTo>
                    <a:pt x="1513" y="181"/>
                  </a:lnTo>
                  <a:lnTo>
                    <a:pt x="1571" y="226"/>
                  </a:lnTo>
                  <a:lnTo>
                    <a:pt x="1625" y="274"/>
                  </a:lnTo>
                  <a:lnTo>
                    <a:pt x="1674" y="326"/>
                  </a:lnTo>
                  <a:lnTo>
                    <a:pt x="1719" y="383"/>
                  </a:lnTo>
                  <a:lnTo>
                    <a:pt x="1761" y="443"/>
                  </a:lnTo>
                  <a:lnTo>
                    <a:pt x="1797" y="505"/>
                  </a:lnTo>
                  <a:lnTo>
                    <a:pt x="1829" y="571"/>
                  </a:lnTo>
                  <a:lnTo>
                    <a:pt x="1856" y="639"/>
                  </a:lnTo>
                  <a:lnTo>
                    <a:pt x="1876" y="711"/>
                  </a:lnTo>
                  <a:lnTo>
                    <a:pt x="1892" y="783"/>
                  </a:lnTo>
                  <a:lnTo>
                    <a:pt x="1901" y="859"/>
                  </a:lnTo>
                  <a:lnTo>
                    <a:pt x="1904" y="935"/>
                  </a:lnTo>
                  <a:lnTo>
                    <a:pt x="1901" y="1012"/>
                  </a:lnTo>
                  <a:lnTo>
                    <a:pt x="1892" y="1086"/>
                  </a:lnTo>
                  <a:lnTo>
                    <a:pt x="1876" y="1159"/>
                  </a:lnTo>
                  <a:lnTo>
                    <a:pt x="1856" y="1230"/>
                  </a:lnTo>
                  <a:lnTo>
                    <a:pt x="1829" y="1298"/>
                  </a:lnTo>
                  <a:lnTo>
                    <a:pt x="1797" y="1364"/>
                  </a:lnTo>
                  <a:lnTo>
                    <a:pt x="1761" y="1427"/>
                  </a:lnTo>
                  <a:lnTo>
                    <a:pt x="1719" y="1486"/>
                  </a:lnTo>
                  <a:lnTo>
                    <a:pt x="1674" y="1543"/>
                  </a:lnTo>
                  <a:lnTo>
                    <a:pt x="1625" y="1595"/>
                  </a:lnTo>
                  <a:lnTo>
                    <a:pt x="1571" y="1644"/>
                  </a:lnTo>
                  <a:lnTo>
                    <a:pt x="1513" y="1689"/>
                  </a:lnTo>
                  <a:lnTo>
                    <a:pt x="1453" y="1729"/>
                  </a:lnTo>
                  <a:lnTo>
                    <a:pt x="1388" y="1765"/>
                  </a:lnTo>
                  <a:lnTo>
                    <a:pt x="1322" y="1796"/>
                  </a:lnTo>
                  <a:lnTo>
                    <a:pt x="1252" y="1821"/>
                  </a:lnTo>
                  <a:lnTo>
                    <a:pt x="1180" y="1843"/>
                  </a:lnTo>
                  <a:lnTo>
                    <a:pt x="1106" y="1858"/>
                  </a:lnTo>
                  <a:lnTo>
                    <a:pt x="1030" y="1867"/>
                  </a:lnTo>
                  <a:lnTo>
                    <a:pt x="952" y="1870"/>
                  </a:lnTo>
                  <a:lnTo>
                    <a:pt x="874" y="1867"/>
                  </a:lnTo>
                  <a:lnTo>
                    <a:pt x="798" y="1858"/>
                  </a:lnTo>
                  <a:lnTo>
                    <a:pt x="723" y="1843"/>
                  </a:lnTo>
                  <a:lnTo>
                    <a:pt x="652" y="1821"/>
                  </a:lnTo>
                  <a:lnTo>
                    <a:pt x="582" y="1796"/>
                  </a:lnTo>
                  <a:lnTo>
                    <a:pt x="514" y="1765"/>
                  </a:lnTo>
                  <a:lnTo>
                    <a:pt x="451" y="1729"/>
                  </a:lnTo>
                  <a:lnTo>
                    <a:pt x="390" y="1689"/>
                  </a:lnTo>
                  <a:lnTo>
                    <a:pt x="333" y="1644"/>
                  </a:lnTo>
                  <a:lnTo>
                    <a:pt x="279" y="1595"/>
                  </a:lnTo>
                  <a:lnTo>
                    <a:pt x="229" y="1543"/>
                  </a:lnTo>
                  <a:lnTo>
                    <a:pt x="183" y="1486"/>
                  </a:lnTo>
                  <a:lnTo>
                    <a:pt x="142" y="1427"/>
                  </a:lnTo>
                  <a:lnTo>
                    <a:pt x="106" y="1364"/>
                  </a:lnTo>
                  <a:lnTo>
                    <a:pt x="75" y="1298"/>
                  </a:lnTo>
                  <a:lnTo>
                    <a:pt x="48" y="1230"/>
                  </a:lnTo>
                  <a:lnTo>
                    <a:pt x="27" y="1159"/>
                  </a:lnTo>
                  <a:lnTo>
                    <a:pt x="12" y="1086"/>
                  </a:lnTo>
                  <a:lnTo>
                    <a:pt x="3" y="1012"/>
                  </a:lnTo>
                  <a:lnTo>
                    <a:pt x="0" y="935"/>
                  </a:lnTo>
                  <a:lnTo>
                    <a:pt x="3" y="859"/>
                  </a:lnTo>
                  <a:lnTo>
                    <a:pt x="12" y="783"/>
                  </a:lnTo>
                  <a:lnTo>
                    <a:pt x="27" y="711"/>
                  </a:lnTo>
                  <a:lnTo>
                    <a:pt x="48" y="639"/>
                  </a:lnTo>
                  <a:lnTo>
                    <a:pt x="75" y="571"/>
                  </a:lnTo>
                  <a:lnTo>
                    <a:pt x="106" y="505"/>
                  </a:lnTo>
                  <a:lnTo>
                    <a:pt x="142" y="443"/>
                  </a:lnTo>
                  <a:lnTo>
                    <a:pt x="183" y="383"/>
                  </a:lnTo>
                  <a:lnTo>
                    <a:pt x="229" y="326"/>
                  </a:lnTo>
                  <a:lnTo>
                    <a:pt x="279" y="274"/>
                  </a:lnTo>
                  <a:lnTo>
                    <a:pt x="333" y="226"/>
                  </a:lnTo>
                  <a:lnTo>
                    <a:pt x="390" y="181"/>
                  </a:lnTo>
                  <a:lnTo>
                    <a:pt x="451" y="140"/>
                  </a:lnTo>
                  <a:lnTo>
                    <a:pt x="514" y="104"/>
                  </a:lnTo>
                  <a:lnTo>
                    <a:pt x="582" y="74"/>
                  </a:lnTo>
                  <a:lnTo>
                    <a:pt x="652" y="48"/>
                  </a:lnTo>
                  <a:lnTo>
                    <a:pt x="723" y="28"/>
                  </a:lnTo>
                  <a:lnTo>
                    <a:pt x="798" y="13"/>
                  </a:lnTo>
                  <a:lnTo>
                    <a:pt x="874" y="3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7245378" y="3463884"/>
            <a:ext cx="498475" cy="549275"/>
            <a:chOff x="7256463" y="3462338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3" name="Freeform 278"/>
            <p:cNvSpPr>
              <a:spLocks noEditPoints="1"/>
            </p:cNvSpPr>
            <p:nvPr/>
          </p:nvSpPr>
          <p:spPr bwMode="auto">
            <a:xfrm>
              <a:off x="7256463" y="3462338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Rectangle 279"/>
            <p:cNvSpPr>
              <a:spLocks noChangeArrowheads="1"/>
            </p:cNvSpPr>
            <p:nvPr/>
          </p:nvSpPr>
          <p:spPr bwMode="auto">
            <a:xfrm>
              <a:off x="7513638" y="3763963"/>
              <a:ext cx="176213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Rectangle 280"/>
            <p:cNvSpPr>
              <a:spLocks noChangeArrowheads="1"/>
            </p:cNvSpPr>
            <p:nvPr/>
          </p:nvSpPr>
          <p:spPr bwMode="auto">
            <a:xfrm>
              <a:off x="7321551" y="3673476"/>
              <a:ext cx="176213" cy="1174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Rectangle 281"/>
            <p:cNvSpPr>
              <a:spLocks noChangeArrowheads="1"/>
            </p:cNvSpPr>
            <p:nvPr/>
          </p:nvSpPr>
          <p:spPr bwMode="auto">
            <a:xfrm>
              <a:off x="7323138" y="3835401"/>
              <a:ext cx="3667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Rectangle 282"/>
            <p:cNvSpPr>
              <a:spLocks noChangeArrowheads="1"/>
            </p:cNvSpPr>
            <p:nvPr/>
          </p:nvSpPr>
          <p:spPr bwMode="auto">
            <a:xfrm>
              <a:off x="7323138" y="3906838"/>
              <a:ext cx="3667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4" name="Group 903"/>
          <p:cNvGrpSpPr/>
          <p:nvPr/>
        </p:nvGrpSpPr>
        <p:grpSpPr>
          <a:xfrm>
            <a:off x="6309090" y="3463884"/>
            <a:ext cx="500063" cy="549275"/>
            <a:chOff x="6289675" y="3462338"/>
            <a:chExt cx="500063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287"/>
            <p:cNvSpPr>
              <a:spLocks noEditPoints="1"/>
            </p:cNvSpPr>
            <p:nvPr/>
          </p:nvSpPr>
          <p:spPr bwMode="auto">
            <a:xfrm>
              <a:off x="6289675" y="3462338"/>
              <a:ext cx="500063" cy="549275"/>
            </a:xfrm>
            <a:custGeom>
              <a:avLst/>
              <a:gdLst>
                <a:gd name="T0" fmla="*/ 231 w 2836"/>
                <a:gd name="T1" fmla="*/ 2811 h 3115"/>
                <a:gd name="T2" fmla="*/ 311 w 2836"/>
                <a:gd name="T3" fmla="*/ 2890 h 3115"/>
                <a:gd name="T4" fmla="*/ 2496 w 2836"/>
                <a:gd name="T5" fmla="*/ 2899 h 3115"/>
                <a:gd name="T6" fmla="*/ 2591 w 2836"/>
                <a:gd name="T7" fmla="*/ 2836 h 3115"/>
                <a:gd name="T8" fmla="*/ 2618 w 2836"/>
                <a:gd name="T9" fmla="*/ 871 h 3115"/>
                <a:gd name="T10" fmla="*/ 2091 w 2836"/>
                <a:gd name="T11" fmla="*/ 139 h 3115"/>
                <a:gd name="T12" fmla="*/ 2037 w 2836"/>
                <a:gd name="T13" fmla="*/ 210 h 3115"/>
                <a:gd name="T14" fmla="*/ 2045 w 2836"/>
                <a:gd name="T15" fmla="*/ 701 h 3115"/>
                <a:gd name="T16" fmla="*/ 2113 w 2836"/>
                <a:gd name="T17" fmla="*/ 758 h 3115"/>
                <a:gd name="T18" fmla="*/ 2200 w 2836"/>
                <a:gd name="T19" fmla="*/ 737 h 3115"/>
                <a:gd name="T20" fmla="*/ 2239 w 2836"/>
                <a:gd name="T21" fmla="*/ 654 h 3115"/>
                <a:gd name="T22" fmla="*/ 2216 w 2836"/>
                <a:gd name="T23" fmla="*/ 168 h 3115"/>
                <a:gd name="T24" fmla="*/ 2136 w 2836"/>
                <a:gd name="T25" fmla="*/ 128 h 3115"/>
                <a:gd name="T26" fmla="*/ 1368 w 2836"/>
                <a:gd name="T27" fmla="*/ 152 h 3115"/>
                <a:gd name="T28" fmla="*/ 1330 w 2836"/>
                <a:gd name="T29" fmla="*/ 235 h 3115"/>
                <a:gd name="T30" fmla="*/ 1351 w 2836"/>
                <a:gd name="T31" fmla="*/ 720 h 3115"/>
                <a:gd name="T32" fmla="*/ 1431 w 2836"/>
                <a:gd name="T33" fmla="*/ 760 h 3115"/>
                <a:gd name="T34" fmla="*/ 1511 w 2836"/>
                <a:gd name="T35" fmla="*/ 720 h 3115"/>
                <a:gd name="T36" fmla="*/ 1534 w 2836"/>
                <a:gd name="T37" fmla="*/ 235 h 3115"/>
                <a:gd name="T38" fmla="*/ 1495 w 2836"/>
                <a:gd name="T39" fmla="*/ 152 h 3115"/>
                <a:gd name="T40" fmla="*/ 726 w 2836"/>
                <a:gd name="T41" fmla="*/ 128 h 3115"/>
                <a:gd name="T42" fmla="*/ 646 w 2836"/>
                <a:gd name="T43" fmla="*/ 168 h 3115"/>
                <a:gd name="T44" fmla="*/ 624 w 2836"/>
                <a:gd name="T45" fmla="*/ 654 h 3115"/>
                <a:gd name="T46" fmla="*/ 663 w 2836"/>
                <a:gd name="T47" fmla="*/ 737 h 3115"/>
                <a:gd name="T48" fmla="*/ 749 w 2836"/>
                <a:gd name="T49" fmla="*/ 758 h 3115"/>
                <a:gd name="T50" fmla="*/ 818 w 2836"/>
                <a:gd name="T51" fmla="*/ 701 h 3115"/>
                <a:gd name="T52" fmla="*/ 826 w 2836"/>
                <a:gd name="T53" fmla="*/ 210 h 3115"/>
                <a:gd name="T54" fmla="*/ 770 w 2836"/>
                <a:gd name="T55" fmla="*/ 139 h 3115"/>
                <a:gd name="T56" fmla="*/ 764 w 2836"/>
                <a:gd name="T57" fmla="*/ 3 h 3115"/>
                <a:gd name="T58" fmla="*/ 891 w 2836"/>
                <a:gd name="T59" fmla="*/ 69 h 3115"/>
                <a:gd name="T60" fmla="*/ 956 w 2836"/>
                <a:gd name="T61" fmla="*/ 197 h 3115"/>
                <a:gd name="T62" fmla="*/ 1198 w 2836"/>
                <a:gd name="T63" fmla="*/ 235 h 3115"/>
                <a:gd name="T64" fmla="*/ 1243 w 2836"/>
                <a:gd name="T65" fmla="*/ 97 h 3115"/>
                <a:gd name="T66" fmla="*/ 1358 w 2836"/>
                <a:gd name="T67" fmla="*/ 12 h 3115"/>
                <a:gd name="T68" fmla="*/ 1505 w 2836"/>
                <a:gd name="T69" fmla="*/ 12 h 3115"/>
                <a:gd name="T70" fmla="*/ 1619 w 2836"/>
                <a:gd name="T71" fmla="*/ 97 h 3115"/>
                <a:gd name="T72" fmla="*/ 1664 w 2836"/>
                <a:gd name="T73" fmla="*/ 235 h 3115"/>
                <a:gd name="T74" fmla="*/ 1907 w 2836"/>
                <a:gd name="T75" fmla="*/ 197 h 3115"/>
                <a:gd name="T76" fmla="*/ 1971 w 2836"/>
                <a:gd name="T77" fmla="*/ 69 h 3115"/>
                <a:gd name="T78" fmla="*/ 2098 w 2836"/>
                <a:gd name="T79" fmla="*/ 3 h 3115"/>
                <a:gd name="T80" fmla="*/ 2244 w 2836"/>
                <a:gd name="T81" fmla="*/ 26 h 3115"/>
                <a:gd name="T82" fmla="*/ 2343 w 2836"/>
                <a:gd name="T83" fmla="*/ 127 h 3115"/>
                <a:gd name="T84" fmla="*/ 2370 w 2836"/>
                <a:gd name="T85" fmla="*/ 338 h 3115"/>
                <a:gd name="T86" fmla="*/ 2599 w 2836"/>
                <a:gd name="T87" fmla="*/ 362 h 3115"/>
                <a:gd name="T88" fmla="*/ 2743 w 2836"/>
                <a:gd name="T89" fmla="*/ 460 h 3115"/>
                <a:gd name="T90" fmla="*/ 2825 w 2836"/>
                <a:gd name="T91" fmla="*/ 612 h 3115"/>
                <a:gd name="T92" fmla="*/ 2833 w 2836"/>
                <a:gd name="T93" fmla="*/ 2797 h 3115"/>
                <a:gd name="T94" fmla="*/ 2769 w 2836"/>
                <a:gd name="T95" fmla="*/ 2959 h 3115"/>
                <a:gd name="T96" fmla="*/ 2639 w 2836"/>
                <a:gd name="T97" fmla="*/ 3072 h 3115"/>
                <a:gd name="T98" fmla="*/ 2465 w 2836"/>
                <a:gd name="T99" fmla="*/ 3115 h 3115"/>
                <a:gd name="T100" fmla="*/ 237 w 2836"/>
                <a:gd name="T101" fmla="*/ 3091 h 3115"/>
                <a:gd name="T102" fmla="*/ 94 w 2836"/>
                <a:gd name="T103" fmla="*/ 2993 h 3115"/>
                <a:gd name="T104" fmla="*/ 11 w 2836"/>
                <a:gd name="T105" fmla="*/ 2842 h 3115"/>
                <a:gd name="T106" fmla="*/ 3 w 2836"/>
                <a:gd name="T107" fmla="*/ 656 h 3115"/>
                <a:gd name="T108" fmla="*/ 67 w 2836"/>
                <a:gd name="T109" fmla="*/ 493 h 3115"/>
                <a:gd name="T110" fmla="*/ 197 w 2836"/>
                <a:gd name="T111" fmla="*/ 380 h 3115"/>
                <a:gd name="T112" fmla="*/ 371 w 2836"/>
                <a:gd name="T113" fmla="*/ 338 h 3115"/>
                <a:gd name="T114" fmla="*/ 505 w 2836"/>
                <a:gd name="T115" fmla="*/ 161 h 3115"/>
                <a:gd name="T116" fmla="*/ 589 w 2836"/>
                <a:gd name="T117" fmla="*/ 45 h 3115"/>
                <a:gd name="T118" fmla="*/ 726 w 2836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36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1" y="2811"/>
                  </a:lnTo>
                  <a:lnTo>
                    <a:pt x="245" y="2836"/>
                  </a:lnTo>
                  <a:lnTo>
                    <a:pt x="263" y="2858"/>
                  </a:lnTo>
                  <a:lnTo>
                    <a:pt x="286" y="2876"/>
                  </a:lnTo>
                  <a:lnTo>
                    <a:pt x="311" y="2890"/>
                  </a:lnTo>
                  <a:lnTo>
                    <a:pt x="340" y="2899"/>
                  </a:lnTo>
                  <a:lnTo>
                    <a:pt x="371" y="2902"/>
                  </a:lnTo>
                  <a:lnTo>
                    <a:pt x="2465" y="2902"/>
                  </a:lnTo>
                  <a:lnTo>
                    <a:pt x="2496" y="2899"/>
                  </a:lnTo>
                  <a:lnTo>
                    <a:pt x="2525" y="2890"/>
                  </a:lnTo>
                  <a:lnTo>
                    <a:pt x="2550" y="2876"/>
                  </a:lnTo>
                  <a:lnTo>
                    <a:pt x="2573" y="2858"/>
                  </a:lnTo>
                  <a:lnTo>
                    <a:pt x="2591" y="2836"/>
                  </a:lnTo>
                  <a:lnTo>
                    <a:pt x="2605" y="2811"/>
                  </a:lnTo>
                  <a:lnTo>
                    <a:pt x="2615" y="2782"/>
                  </a:lnTo>
                  <a:lnTo>
                    <a:pt x="2618" y="2752"/>
                  </a:lnTo>
                  <a:lnTo>
                    <a:pt x="2618" y="871"/>
                  </a:lnTo>
                  <a:lnTo>
                    <a:pt x="218" y="871"/>
                  </a:lnTo>
                  <a:close/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7" y="168"/>
                  </a:lnTo>
                  <a:lnTo>
                    <a:pt x="2045" y="188"/>
                  </a:lnTo>
                  <a:lnTo>
                    <a:pt x="2037" y="210"/>
                  </a:lnTo>
                  <a:lnTo>
                    <a:pt x="2035" y="235"/>
                  </a:lnTo>
                  <a:lnTo>
                    <a:pt x="2035" y="654"/>
                  </a:lnTo>
                  <a:lnTo>
                    <a:pt x="2037" y="678"/>
                  </a:lnTo>
                  <a:lnTo>
                    <a:pt x="2045" y="701"/>
                  </a:lnTo>
                  <a:lnTo>
                    <a:pt x="2057" y="720"/>
                  </a:lnTo>
                  <a:lnTo>
                    <a:pt x="2073" y="737"/>
                  </a:lnTo>
                  <a:lnTo>
                    <a:pt x="2091" y="749"/>
                  </a:lnTo>
                  <a:lnTo>
                    <a:pt x="2113" y="758"/>
                  </a:lnTo>
                  <a:lnTo>
                    <a:pt x="2136" y="760"/>
                  </a:lnTo>
                  <a:lnTo>
                    <a:pt x="2160" y="758"/>
                  </a:lnTo>
                  <a:lnTo>
                    <a:pt x="2181" y="749"/>
                  </a:lnTo>
                  <a:lnTo>
                    <a:pt x="2200" y="737"/>
                  </a:lnTo>
                  <a:lnTo>
                    <a:pt x="2216" y="720"/>
                  </a:lnTo>
                  <a:lnTo>
                    <a:pt x="2228" y="701"/>
                  </a:lnTo>
                  <a:lnTo>
                    <a:pt x="2236" y="678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1431" y="128"/>
                  </a:moveTo>
                  <a:lnTo>
                    <a:pt x="1408" y="131"/>
                  </a:lnTo>
                  <a:lnTo>
                    <a:pt x="1386" y="139"/>
                  </a:lnTo>
                  <a:lnTo>
                    <a:pt x="1368" y="152"/>
                  </a:lnTo>
                  <a:lnTo>
                    <a:pt x="1351" y="168"/>
                  </a:lnTo>
                  <a:lnTo>
                    <a:pt x="1340" y="188"/>
                  </a:lnTo>
                  <a:lnTo>
                    <a:pt x="1332" y="210"/>
                  </a:lnTo>
                  <a:lnTo>
                    <a:pt x="1330" y="235"/>
                  </a:lnTo>
                  <a:lnTo>
                    <a:pt x="1330" y="654"/>
                  </a:lnTo>
                  <a:lnTo>
                    <a:pt x="1332" y="678"/>
                  </a:lnTo>
                  <a:lnTo>
                    <a:pt x="1340" y="701"/>
                  </a:lnTo>
                  <a:lnTo>
                    <a:pt x="1351" y="720"/>
                  </a:lnTo>
                  <a:lnTo>
                    <a:pt x="1368" y="737"/>
                  </a:lnTo>
                  <a:lnTo>
                    <a:pt x="1386" y="749"/>
                  </a:lnTo>
                  <a:lnTo>
                    <a:pt x="1408" y="758"/>
                  </a:lnTo>
                  <a:lnTo>
                    <a:pt x="1431" y="760"/>
                  </a:lnTo>
                  <a:lnTo>
                    <a:pt x="1455" y="758"/>
                  </a:lnTo>
                  <a:lnTo>
                    <a:pt x="1476" y="749"/>
                  </a:lnTo>
                  <a:lnTo>
                    <a:pt x="1495" y="737"/>
                  </a:lnTo>
                  <a:lnTo>
                    <a:pt x="1511" y="720"/>
                  </a:lnTo>
                  <a:lnTo>
                    <a:pt x="1524" y="701"/>
                  </a:lnTo>
                  <a:lnTo>
                    <a:pt x="1531" y="678"/>
                  </a:lnTo>
                  <a:lnTo>
                    <a:pt x="1534" y="654"/>
                  </a:lnTo>
                  <a:lnTo>
                    <a:pt x="1534" y="235"/>
                  </a:lnTo>
                  <a:lnTo>
                    <a:pt x="1531" y="210"/>
                  </a:lnTo>
                  <a:lnTo>
                    <a:pt x="1524" y="188"/>
                  </a:lnTo>
                  <a:lnTo>
                    <a:pt x="1511" y="168"/>
                  </a:lnTo>
                  <a:lnTo>
                    <a:pt x="1495" y="152"/>
                  </a:lnTo>
                  <a:lnTo>
                    <a:pt x="1476" y="139"/>
                  </a:lnTo>
                  <a:lnTo>
                    <a:pt x="1455" y="131"/>
                  </a:lnTo>
                  <a:lnTo>
                    <a:pt x="1431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7" y="678"/>
                  </a:lnTo>
                  <a:lnTo>
                    <a:pt x="634" y="701"/>
                  </a:lnTo>
                  <a:lnTo>
                    <a:pt x="646" y="720"/>
                  </a:lnTo>
                  <a:lnTo>
                    <a:pt x="663" y="737"/>
                  </a:lnTo>
                  <a:lnTo>
                    <a:pt x="681" y="749"/>
                  </a:lnTo>
                  <a:lnTo>
                    <a:pt x="703" y="758"/>
                  </a:lnTo>
                  <a:lnTo>
                    <a:pt x="726" y="760"/>
                  </a:lnTo>
                  <a:lnTo>
                    <a:pt x="749" y="758"/>
                  </a:lnTo>
                  <a:lnTo>
                    <a:pt x="770" y="749"/>
                  </a:lnTo>
                  <a:lnTo>
                    <a:pt x="790" y="737"/>
                  </a:lnTo>
                  <a:lnTo>
                    <a:pt x="806" y="720"/>
                  </a:lnTo>
                  <a:lnTo>
                    <a:pt x="818" y="701"/>
                  </a:lnTo>
                  <a:lnTo>
                    <a:pt x="826" y="678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198" y="338"/>
                  </a:lnTo>
                  <a:lnTo>
                    <a:pt x="1198" y="235"/>
                  </a:lnTo>
                  <a:lnTo>
                    <a:pt x="1201" y="197"/>
                  </a:lnTo>
                  <a:lnTo>
                    <a:pt x="1210" y="161"/>
                  </a:lnTo>
                  <a:lnTo>
                    <a:pt x="1224" y="127"/>
                  </a:lnTo>
                  <a:lnTo>
                    <a:pt x="1243" y="97"/>
                  </a:lnTo>
                  <a:lnTo>
                    <a:pt x="1266" y="69"/>
                  </a:lnTo>
                  <a:lnTo>
                    <a:pt x="1294" y="45"/>
                  </a:lnTo>
                  <a:lnTo>
                    <a:pt x="1324" y="26"/>
                  </a:lnTo>
                  <a:lnTo>
                    <a:pt x="1358" y="12"/>
                  </a:lnTo>
                  <a:lnTo>
                    <a:pt x="1393" y="3"/>
                  </a:lnTo>
                  <a:lnTo>
                    <a:pt x="1431" y="0"/>
                  </a:lnTo>
                  <a:lnTo>
                    <a:pt x="1469" y="3"/>
                  </a:lnTo>
                  <a:lnTo>
                    <a:pt x="1505" y="12"/>
                  </a:lnTo>
                  <a:lnTo>
                    <a:pt x="1538" y="26"/>
                  </a:lnTo>
                  <a:lnTo>
                    <a:pt x="1569" y="45"/>
                  </a:lnTo>
                  <a:lnTo>
                    <a:pt x="1596" y="69"/>
                  </a:lnTo>
                  <a:lnTo>
                    <a:pt x="1619" y="97"/>
                  </a:lnTo>
                  <a:lnTo>
                    <a:pt x="1638" y="127"/>
                  </a:lnTo>
                  <a:lnTo>
                    <a:pt x="1653" y="161"/>
                  </a:lnTo>
                  <a:lnTo>
                    <a:pt x="1661" y="197"/>
                  </a:lnTo>
                  <a:lnTo>
                    <a:pt x="1664" y="235"/>
                  </a:lnTo>
                  <a:lnTo>
                    <a:pt x="1664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1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6"/>
                  </a:lnTo>
                  <a:lnTo>
                    <a:pt x="2836" y="701"/>
                  </a:lnTo>
                  <a:lnTo>
                    <a:pt x="2836" y="2752"/>
                  </a:lnTo>
                  <a:lnTo>
                    <a:pt x="2833" y="2797"/>
                  </a:lnTo>
                  <a:lnTo>
                    <a:pt x="2825" y="2842"/>
                  </a:lnTo>
                  <a:lnTo>
                    <a:pt x="2811" y="2883"/>
                  </a:lnTo>
                  <a:lnTo>
                    <a:pt x="2792" y="2923"/>
                  </a:lnTo>
                  <a:lnTo>
                    <a:pt x="2769" y="2959"/>
                  </a:lnTo>
                  <a:lnTo>
                    <a:pt x="2743" y="2993"/>
                  </a:lnTo>
                  <a:lnTo>
                    <a:pt x="2711" y="3023"/>
                  </a:lnTo>
                  <a:lnTo>
                    <a:pt x="2677" y="3050"/>
                  </a:lnTo>
                  <a:lnTo>
                    <a:pt x="2639" y="3072"/>
                  </a:lnTo>
                  <a:lnTo>
                    <a:pt x="2599" y="3091"/>
                  </a:lnTo>
                  <a:lnTo>
                    <a:pt x="2556" y="3104"/>
                  </a:lnTo>
                  <a:lnTo>
                    <a:pt x="2511" y="3113"/>
                  </a:lnTo>
                  <a:lnTo>
                    <a:pt x="2465" y="3115"/>
                  </a:lnTo>
                  <a:lnTo>
                    <a:pt x="371" y="3115"/>
                  </a:lnTo>
                  <a:lnTo>
                    <a:pt x="325" y="3113"/>
                  </a:lnTo>
                  <a:lnTo>
                    <a:pt x="280" y="3104"/>
                  </a:lnTo>
                  <a:lnTo>
                    <a:pt x="237" y="3091"/>
                  </a:lnTo>
                  <a:lnTo>
                    <a:pt x="197" y="3072"/>
                  </a:lnTo>
                  <a:lnTo>
                    <a:pt x="159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7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1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Rectangle 288"/>
            <p:cNvSpPr>
              <a:spLocks noChangeArrowheads="1"/>
            </p:cNvSpPr>
            <p:nvPr/>
          </p:nvSpPr>
          <p:spPr bwMode="auto">
            <a:xfrm>
              <a:off x="6354763" y="3748088"/>
              <a:ext cx="889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Rectangle 289"/>
            <p:cNvSpPr>
              <a:spLocks noChangeArrowheads="1"/>
            </p:cNvSpPr>
            <p:nvPr/>
          </p:nvSpPr>
          <p:spPr bwMode="auto">
            <a:xfrm>
              <a:off x="6470650" y="3748088"/>
              <a:ext cx="2540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Rectangle 290"/>
            <p:cNvSpPr>
              <a:spLocks noChangeArrowheads="1"/>
            </p:cNvSpPr>
            <p:nvPr/>
          </p:nvSpPr>
          <p:spPr bwMode="auto">
            <a:xfrm>
              <a:off x="6354763" y="3657601"/>
              <a:ext cx="36988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Rectangle 291"/>
            <p:cNvSpPr>
              <a:spLocks noChangeArrowheads="1"/>
            </p:cNvSpPr>
            <p:nvPr/>
          </p:nvSpPr>
          <p:spPr bwMode="auto">
            <a:xfrm>
              <a:off x="6354763" y="3790951"/>
              <a:ext cx="889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Rectangle 292"/>
            <p:cNvSpPr>
              <a:spLocks noChangeArrowheads="1"/>
            </p:cNvSpPr>
            <p:nvPr/>
          </p:nvSpPr>
          <p:spPr bwMode="auto">
            <a:xfrm>
              <a:off x="6470650" y="3790951"/>
              <a:ext cx="2540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Rectangle 293"/>
            <p:cNvSpPr>
              <a:spLocks noChangeArrowheads="1"/>
            </p:cNvSpPr>
            <p:nvPr/>
          </p:nvSpPr>
          <p:spPr bwMode="auto">
            <a:xfrm>
              <a:off x="6354763" y="3835401"/>
              <a:ext cx="889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Rectangle 294"/>
            <p:cNvSpPr>
              <a:spLocks noChangeArrowheads="1"/>
            </p:cNvSpPr>
            <p:nvPr/>
          </p:nvSpPr>
          <p:spPr bwMode="auto">
            <a:xfrm>
              <a:off x="6470650" y="3835401"/>
              <a:ext cx="2540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Rectangle 295"/>
            <p:cNvSpPr>
              <a:spLocks noChangeArrowheads="1"/>
            </p:cNvSpPr>
            <p:nvPr/>
          </p:nvSpPr>
          <p:spPr bwMode="auto">
            <a:xfrm>
              <a:off x="6354763" y="3878263"/>
              <a:ext cx="889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Rectangle 296"/>
            <p:cNvSpPr>
              <a:spLocks noChangeArrowheads="1"/>
            </p:cNvSpPr>
            <p:nvPr/>
          </p:nvSpPr>
          <p:spPr bwMode="auto">
            <a:xfrm>
              <a:off x="6470650" y="3878263"/>
              <a:ext cx="2540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Rectangle 297"/>
            <p:cNvSpPr>
              <a:spLocks noChangeArrowheads="1"/>
            </p:cNvSpPr>
            <p:nvPr/>
          </p:nvSpPr>
          <p:spPr bwMode="auto">
            <a:xfrm>
              <a:off x="6354763" y="3921126"/>
              <a:ext cx="889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Rectangle 298"/>
            <p:cNvSpPr>
              <a:spLocks noChangeArrowheads="1"/>
            </p:cNvSpPr>
            <p:nvPr/>
          </p:nvSpPr>
          <p:spPr bwMode="auto">
            <a:xfrm>
              <a:off x="6470650" y="3921126"/>
              <a:ext cx="2540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5374390" y="3463883"/>
            <a:ext cx="498475" cy="549276"/>
            <a:chOff x="5387975" y="3462338"/>
            <a:chExt cx="498475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8" name="Freeform 303"/>
            <p:cNvSpPr>
              <a:spLocks noEditPoints="1"/>
            </p:cNvSpPr>
            <p:nvPr/>
          </p:nvSpPr>
          <p:spPr bwMode="auto">
            <a:xfrm>
              <a:off x="5387975" y="3462338"/>
              <a:ext cx="498475" cy="153988"/>
            </a:xfrm>
            <a:custGeom>
              <a:avLst/>
              <a:gdLst>
                <a:gd name="T0" fmla="*/ 2066 w 2827"/>
                <a:gd name="T1" fmla="*/ 152 h 871"/>
                <a:gd name="T2" fmla="*/ 2027 w 2827"/>
                <a:gd name="T3" fmla="*/ 235 h 871"/>
                <a:gd name="T4" fmla="*/ 2050 w 2827"/>
                <a:gd name="T5" fmla="*/ 720 h 871"/>
                <a:gd name="T6" fmla="*/ 2129 w 2827"/>
                <a:gd name="T7" fmla="*/ 760 h 871"/>
                <a:gd name="T8" fmla="*/ 2209 w 2827"/>
                <a:gd name="T9" fmla="*/ 720 h 871"/>
                <a:gd name="T10" fmla="*/ 2232 w 2827"/>
                <a:gd name="T11" fmla="*/ 235 h 871"/>
                <a:gd name="T12" fmla="*/ 2193 w 2827"/>
                <a:gd name="T13" fmla="*/ 152 h 871"/>
                <a:gd name="T14" fmla="*/ 1427 w 2827"/>
                <a:gd name="T15" fmla="*/ 128 h 871"/>
                <a:gd name="T16" fmla="*/ 1347 w 2827"/>
                <a:gd name="T17" fmla="*/ 168 h 871"/>
                <a:gd name="T18" fmla="*/ 1326 w 2827"/>
                <a:gd name="T19" fmla="*/ 654 h 871"/>
                <a:gd name="T20" fmla="*/ 1363 w 2827"/>
                <a:gd name="T21" fmla="*/ 737 h 871"/>
                <a:gd name="T22" fmla="*/ 1450 w 2827"/>
                <a:gd name="T23" fmla="*/ 757 h 871"/>
                <a:gd name="T24" fmla="*/ 1519 w 2827"/>
                <a:gd name="T25" fmla="*/ 701 h 871"/>
                <a:gd name="T26" fmla="*/ 1526 w 2827"/>
                <a:gd name="T27" fmla="*/ 210 h 871"/>
                <a:gd name="T28" fmla="*/ 1472 w 2827"/>
                <a:gd name="T29" fmla="*/ 139 h 871"/>
                <a:gd name="T30" fmla="*/ 701 w 2827"/>
                <a:gd name="T31" fmla="*/ 131 h 871"/>
                <a:gd name="T32" fmla="*/ 632 w 2827"/>
                <a:gd name="T33" fmla="*/ 188 h 871"/>
                <a:gd name="T34" fmla="*/ 625 w 2827"/>
                <a:gd name="T35" fmla="*/ 678 h 871"/>
                <a:gd name="T36" fmla="*/ 679 w 2827"/>
                <a:gd name="T37" fmla="*/ 749 h 871"/>
                <a:gd name="T38" fmla="*/ 768 w 2827"/>
                <a:gd name="T39" fmla="*/ 749 h 871"/>
                <a:gd name="T40" fmla="*/ 823 w 2827"/>
                <a:gd name="T41" fmla="*/ 678 h 871"/>
                <a:gd name="T42" fmla="*/ 815 w 2827"/>
                <a:gd name="T43" fmla="*/ 188 h 871"/>
                <a:gd name="T44" fmla="*/ 747 w 2827"/>
                <a:gd name="T45" fmla="*/ 131 h 871"/>
                <a:gd name="T46" fmla="*/ 798 w 2827"/>
                <a:gd name="T47" fmla="*/ 12 h 871"/>
                <a:gd name="T48" fmla="*/ 911 w 2827"/>
                <a:gd name="T49" fmla="*/ 97 h 871"/>
                <a:gd name="T50" fmla="*/ 956 w 2827"/>
                <a:gd name="T51" fmla="*/ 235 h 871"/>
                <a:gd name="T52" fmla="*/ 1197 w 2827"/>
                <a:gd name="T53" fmla="*/ 197 h 871"/>
                <a:gd name="T54" fmla="*/ 1262 w 2827"/>
                <a:gd name="T55" fmla="*/ 69 h 871"/>
                <a:gd name="T56" fmla="*/ 1389 w 2827"/>
                <a:gd name="T57" fmla="*/ 3 h 871"/>
                <a:gd name="T58" fmla="*/ 1533 w 2827"/>
                <a:gd name="T59" fmla="*/ 26 h 871"/>
                <a:gd name="T60" fmla="*/ 1633 w 2827"/>
                <a:gd name="T61" fmla="*/ 127 h 871"/>
                <a:gd name="T62" fmla="*/ 1659 w 2827"/>
                <a:gd name="T63" fmla="*/ 338 h 871"/>
                <a:gd name="T64" fmla="*/ 1909 w 2827"/>
                <a:gd name="T65" fmla="*/ 161 h 871"/>
                <a:gd name="T66" fmla="*/ 1993 w 2827"/>
                <a:gd name="T67" fmla="*/ 45 h 871"/>
                <a:gd name="T68" fmla="*/ 2129 w 2827"/>
                <a:gd name="T69" fmla="*/ 0 h 871"/>
                <a:gd name="T70" fmla="*/ 2266 w 2827"/>
                <a:gd name="T71" fmla="*/ 45 h 871"/>
                <a:gd name="T72" fmla="*/ 2350 w 2827"/>
                <a:gd name="T73" fmla="*/ 161 h 871"/>
                <a:gd name="T74" fmla="*/ 2457 w 2827"/>
                <a:gd name="T75" fmla="*/ 338 h 871"/>
                <a:gd name="T76" fmla="*/ 2631 w 2827"/>
                <a:gd name="T77" fmla="*/ 380 h 871"/>
                <a:gd name="T78" fmla="*/ 2761 w 2827"/>
                <a:gd name="T79" fmla="*/ 493 h 871"/>
                <a:gd name="T80" fmla="*/ 2824 w 2827"/>
                <a:gd name="T81" fmla="*/ 655 h 871"/>
                <a:gd name="T82" fmla="*/ 0 w 2827"/>
                <a:gd name="T83" fmla="*/ 701 h 871"/>
                <a:gd name="T84" fmla="*/ 44 w 2827"/>
                <a:gd name="T85" fmla="*/ 530 h 871"/>
                <a:gd name="T86" fmla="*/ 158 w 2827"/>
                <a:gd name="T87" fmla="*/ 403 h 871"/>
                <a:gd name="T88" fmla="*/ 324 w 2827"/>
                <a:gd name="T89" fmla="*/ 340 h 871"/>
                <a:gd name="T90" fmla="*/ 495 w 2827"/>
                <a:gd name="T91" fmla="*/ 197 h 871"/>
                <a:gd name="T92" fmla="*/ 560 w 2827"/>
                <a:gd name="T93" fmla="*/ 69 h 871"/>
                <a:gd name="T94" fmla="*/ 686 w 2827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71"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7"/>
                  </a:lnTo>
                  <a:lnTo>
                    <a:pt x="2129" y="760"/>
                  </a:lnTo>
                  <a:lnTo>
                    <a:pt x="2153" y="757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7"/>
                  </a:lnTo>
                  <a:lnTo>
                    <a:pt x="1427" y="760"/>
                  </a:lnTo>
                  <a:lnTo>
                    <a:pt x="1450" y="757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7"/>
                  </a:lnTo>
                  <a:lnTo>
                    <a:pt x="724" y="760"/>
                  </a:lnTo>
                  <a:lnTo>
                    <a:pt x="747" y="757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5"/>
                  </a:lnTo>
                  <a:lnTo>
                    <a:pt x="2827" y="701"/>
                  </a:lnTo>
                  <a:lnTo>
                    <a:pt x="2827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0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04"/>
            <p:cNvSpPr>
              <a:spLocks noEditPoints="1"/>
            </p:cNvSpPr>
            <p:nvPr/>
          </p:nvSpPr>
          <p:spPr bwMode="auto">
            <a:xfrm>
              <a:off x="5387975" y="3644901"/>
              <a:ext cx="498475" cy="366713"/>
            </a:xfrm>
            <a:custGeom>
              <a:avLst/>
              <a:gdLst>
                <a:gd name="T0" fmla="*/ 2014 w 2827"/>
                <a:gd name="T1" fmla="*/ 1557 h 2082"/>
                <a:gd name="T2" fmla="*/ 2413 w 2827"/>
                <a:gd name="T3" fmla="*/ 1207 h 2082"/>
                <a:gd name="T4" fmla="*/ 1481 w 2827"/>
                <a:gd name="T5" fmla="*/ 1207 h 2082"/>
                <a:gd name="T6" fmla="*/ 1880 w 2827"/>
                <a:gd name="T7" fmla="*/ 1557 h 2082"/>
                <a:gd name="T8" fmla="*/ 1481 w 2827"/>
                <a:gd name="T9" fmla="*/ 1207 h 2082"/>
                <a:gd name="T10" fmla="*/ 947 w 2827"/>
                <a:gd name="T11" fmla="*/ 1557 h 2082"/>
                <a:gd name="T12" fmla="*/ 1347 w 2827"/>
                <a:gd name="T13" fmla="*/ 1207 h 2082"/>
                <a:gd name="T14" fmla="*/ 414 w 2827"/>
                <a:gd name="T15" fmla="*/ 1207 h 2082"/>
                <a:gd name="T16" fmla="*/ 813 w 2827"/>
                <a:gd name="T17" fmla="*/ 1557 h 2082"/>
                <a:gd name="T18" fmla="*/ 414 w 2827"/>
                <a:gd name="T19" fmla="*/ 1207 h 2082"/>
                <a:gd name="T20" fmla="*/ 2014 w 2827"/>
                <a:gd name="T21" fmla="*/ 1091 h 2082"/>
                <a:gd name="T22" fmla="*/ 2413 w 2827"/>
                <a:gd name="T23" fmla="*/ 742 h 2082"/>
                <a:gd name="T24" fmla="*/ 1481 w 2827"/>
                <a:gd name="T25" fmla="*/ 742 h 2082"/>
                <a:gd name="T26" fmla="*/ 1880 w 2827"/>
                <a:gd name="T27" fmla="*/ 1091 h 2082"/>
                <a:gd name="T28" fmla="*/ 1481 w 2827"/>
                <a:gd name="T29" fmla="*/ 742 h 2082"/>
                <a:gd name="T30" fmla="*/ 947 w 2827"/>
                <a:gd name="T31" fmla="*/ 1091 h 2082"/>
                <a:gd name="T32" fmla="*/ 1347 w 2827"/>
                <a:gd name="T33" fmla="*/ 742 h 2082"/>
                <a:gd name="T34" fmla="*/ 414 w 2827"/>
                <a:gd name="T35" fmla="*/ 742 h 2082"/>
                <a:gd name="T36" fmla="*/ 813 w 2827"/>
                <a:gd name="T37" fmla="*/ 1091 h 2082"/>
                <a:gd name="T38" fmla="*/ 414 w 2827"/>
                <a:gd name="T39" fmla="*/ 742 h 2082"/>
                <a:gd name="T40" fmla="*/ 2014 w 2827"/>
                <a:gd name="T41" fmla="*/ 624 h 2082"/>
                <a:gd name="T42" fmla="*/ 2413 w 2827"/>
                <a:gd name="T43" fmla="*/ 275 h 2082"/>
                <a:gd name="T44" fmla="*/ 1481 w 2827"/>
                <a:gd name="T45" fmla="*/ 275 h 2082"/>
                <a:gd name="T46" fmla="*/ 1880 w 2827"/>
                <a:gd name="T47" fmla="*/ 624 h 2082"/>
                <a:gd name="T48" fmla="*/ 1481 w 2827"/>
                <a:gd name="T49" fmla="*/ 275 h 2082"/>
                <a:gd name="T50" fmla="*/ 947 w 2827"/>
                <a:gd name="T51" fmla="*/ 624 h 2082"/>
                <a:gd name="T52" fmla="*/ 1347 w 2827"/>
                <a:gd name="T53" fmla="*/ 275 h 2082"/>
                <a:gd name="T54" fmla="*/ 0 w 2827"/>
                <a:gd name="T55" fmla="*/ 0 h 2082"/>
                <a:gd name="T56" fmla="*/ 2827 w 2827"/>
                <a:gd name="T57" fmla="*/ 1718 h 2082"/>
                <a:gd name="T58" fmla="*/ 2816 w 2827"/>
                <a:gd name="T59" fmla="*/ 1808 h 2082"/>
                <a:gd name="T60" fmla="*/ 2783 w 2827"/>
                <a:gd name="T61" fmla="*/ 1889 h 2082"/>
                <a:gd name="T62" fmla="*/ 2734 w 2827"/>
                <a:gd name="T63" fmla="*/ 1959 h 2082"/>
                <a:gd name="T64" fmla="*/ 2669 w 2827"/>
                <a:gd name="T65" fmla="*/ 2016 h 2082"/>
                <a:gd name="T66" fmla="*/ 2591 w 2827"/>
                <a:gd name="T67" fmla="*/ 2057 h 2082"/>
                <a:gd name="T68" fmla="*/ 2503 w 2827"/>
                <a:gd name="T69" fmla="*/ 2079 h 2082"/>
                <a:gd name="T70" fmla="*/ 370 w 2827"/>
                <a:gd name="T71" fmla="*/ 2082 h 2082"/>
                <a:gd name="T72" fmla="*/ 279 w 2827"/>
                <a:gd name="T73" fmla="*/ 2071 h 2082"/>
                <a:gd name="T74" fmla="*/ 196 w 2827"/>
                <a:gd name="T75" fmla="*/ 2038 h 2082"/>
                <a:gd name="T76" fmla="*/ 125 w 2827"/>
                <a:gd name="T77" fmla="*/ 1989 h 2082"/>
                <a:gd name="T78" fmla="*/ 66 w 2827"/>
                <a:gd name="T79" fmla="*/ 1925 h 2082"/>
                <a:gd name="T80" fmla="*/ 26 w 2827"/>
                <a:gd name="T81" fmla="*/ 1849 h 2082"/>
                <a:gd name="T82" fmla="*/ 3 w 2827"/>
                <a:gd name="T83" fmla="*/ 1763 h 2082"/>
                <a:gd name="T84" fmla="*/ 0 w 2827"/>
                <a:gd name="T85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27" h="2082">
                  <a:moveTo>
                    <a:pt x="2014" y="1207"/>
                  </a:moveTo>
                  <a:lnTo>
                    <a:pt x="2014" y="1557"/>
                  </a:lnTo>
                  <a:lnTo>
                    <a:pt x="2413" y="1557"/>
                  </a:lnTo>
                  <a:lnTo>
                    <a:pt x="2413" y="1207"/>
                  </a:lnTo>
                  <a:lnTo>
                    <a:pt x="2014" y="1207"/>
                  </a:lnTo>
                  <a:close/>
                  <a:moveTo>
                    <a:pt x="1481" y="1207"/>
                  </a:moveTo>
                  <a:lnTo>
                    <a:pt x="1481" y="1557"/>
                  </a:lnTo>
                  <a:lnTo>
                    <a:pt x="1880" y="1557"/>
                  </a:lnTo>
                  <a:lnTo>
                    <a:pt x="1880" y="1207"/>
                  </a:lnTo>
                  <a:lnTo>
                    <a:pt x="1481" y="1207"/>
                  </a:lnTo>
                  <a:close/>
                  <a:moveTo>
                    <a:pt x="947" y="1207"/>
                  </a:moveTo>
                  <a:lnTo>
                    <a:pt x="947" y="1557"/>
                  </a:lnTo>
                  <a:lnTo>
                    <a:pt x="1347" y="1557"/>
                  </a:lnTo>
                  <a:lnTo>
                    <a:pt x="1347" y="1207"/>
                  </a:lnTo>
                  <a:lnTo>
                    <a:pt x="947" y="1207"/>
                  </a:lnTo>
                  <a:close/>
                  <a:moveTo>
                    <a:pt x="414" y="1207"/>
                  </a:moveTo>
                  <a:lnTo>
                    <a:pt x="414" y="1557"/>
                  </a:lnTo>
                  <a:lnTo>
                    <a:pt x="813" y="1557"/>
                  </a:lnTo>
                  <a:lnTo>
                    <a:pt x="813" y="1207"/>
                  </a:lnTo>
                  <a:lnTo>
                    <a:pt x="414" y="1207"/>
                  </a:lnTo>
                  <a:close/>
                  <a:moveTo>
                    <a:pt x="2014" y="742"/>
                  </a:moveTo>
                  <a:lnTo>
                    <a:pt x="2014" y="1091"/>
                  </a:lnTo>
                  <a:lnTo>
                    <a:pt x="2413" y="1091"/>
                  </a:lnTo>
                  <a:lnTo>
                    <a:pt x="2413" y="742"/>
                  </a:lnTo>
                  <a:lnTo>
                    <a:pt x="2014" y="742"/>
                  </a:lnTo>
                  <a:close/>
                  <a:moveTo>
                    <a:pt x="1481" y="742"/>
                  </a:moveTo>
                  <a:lnTo>
                    <a:pt x="1481" y="1091"/>
                  </a:lnTo>
                  <a:lnTo>
                    <a:pt x="1880" y="1091"/>
                  </a:lnTo>
                  <a:lnTo>
                    <a:pt x="1880" y="742"/>
                  </a:lnTo>
                  <a:lnTo>
                    <a:pt x="1481" y="742"/>
                  </a:lnTo>
                  <a:close/>
                  <a:moveTo>
                    <a:pt x="947" y="742"/>
                  </a:moveTo>
                  <a:lnTo>
                    <a:pt x="947" y="1091"/>
                  </a:lnTo>
                  <a:lnTo>
                    <a:pt x="1347" y="1091"/>
                  </a:lnTo>
                  <a:lnTo>
                    <a:pt x="1347" y="742"/>
                  </a:lnTo>
                  <a:lnTo>
                    <a:pt x="947" y="742"/>
                  </a:lnTo>
                  <a:close/>
                  <a:moveTo>
                    <a:pt x="414" y="742"/>
                  </a:moveTo>
                  <a:lnTo>
                    <a:pt x="414" y="1091"/>
                  </a:lnTo>
                  <a:lnTo>
                    <a:pt x="813" y="1091"/>
                  </a:lnTo>
                  <a:lnTo>
                    <a:pt x="813" y="742"/>
                  </a:lnTo>
                  <a:lnTo>
                    <a:pt x="414" y="742"/>
                  </a:lnTo>
                  <a:close/>
                  <a:moveTo>
                    <a:pt x="2014" y="275"/>
                  </a:moveTo>
                  <a:lnTo>
                    <a:pt x="2014" y="624"/>
                  </a:lnTo>
                  <a:lnTo>
                    <a:pt x="2413" y="624"/>
                  </a:lnTo>
                  <a:lnTo>
                    <a:pt x="2413" y="275"/>
                  </a:lnTo>
                  <a:lnTo>
                    <a:pt x="2014" y="275"/>
                  </a:lnTo>
                  <a:close/>
                  <a:moveTo>
                    <a:pt x="1481" y="275"/>
                  </a:moveTo>
                  <a:lnTo>
                    <a:pt x="1481" y="624"/>
                  </a:lnTo>
                  <a:lnTo>
                    <a:pt x="1880" y="624"/>
                  </a:lnTo>
                  <a:lnTo>
                    <a:pt x="1880" y="275"/>
                  </a:lnTo>
                  <a:lnTo>
                    <a:pt x="1481" y="275"/>
                  </a:lnTo>
                  <a:close/>
                  <a:moveTo>
                    <a:pt x="947" y="275"/>
                  </a:moveTo>
                  <a:lnTo>
                    <a:pt x="947" y="624"/>
                  </a:lnTo>
                  <a:lnTo>
                    <a:pt x="1347" y="624"/>
                  </a:lnTo>
                  <a:lnTo>
                    <a:pt x="1347" y="275"/>
                  </a:lnTo>
                  <a:lnTo>
                    <a:pt x="947" y="275"/>
                  </a:lnTo>
                  <a:close/>
                  <a:moveTo>
                    <a:pt x="0" y="0"/>
                  </a:moveTo>
                  <a:lnTo>
                    <a:pt x="2827" y="0"/>
                  </a:lnTo>
                  <a:lnTo>
                    <a:pt x="2827" y="1718"/>
                  </a:lnTo>
                  <a:lnTo>
                    <a:pt x="2824" y="1763"/>
                  </a:lnTo>
                  <a:lnTo>
                    <a:pt x="2816" y="1808"/>
                  </a:lnTo>
                  <a:lnTo>
                    <a:pt x="2802" y="1849"/>
                  </a:lnTo>
                  <a:lnTo>
                    <a:pt x="2783" y="1889"/>
                  </a:lnTo>
                  <a:lnTo>
                    <a:pt x="2761" y="1925"/>
                  </a:lnTo>
                  <a:lnTo>
                    <a:pt x="2734" y="1959"/>
                  </a:lnTo>
                  <a:lnTo>
                    <a:pt x="2702" y="1989"/>
                  </a:lnTo>
                  <a:lnTo>
                    <a:pt x="2669" y="2016"/>
                  </a:lnTo>
                  <a:lnTo>
                    <a:pt x="2631" y="2038"/>
                  </a:lnTo>
                  <a:lnTo>
                    <a:pt x="2591" y="2057"/>
                  </a:lnTo>
                  <a:lnTo>
                    <a:pt x="2548" y="2071"/>
                  </a:lnTo>
                  <a:lnTo>
                    <a:pt x="2503" y="2079"/>
                  </a:lnTo>
                  <a:lnTo>
                    <a:pt x="2457" y="2082"/>
                  </a:lnTo>
                  <a:lnTo>
                    <a:pt x="370" y="2082"/>
                  </a:lnTo>
                  <a:lnTo>
                    <a:pt x="324" y="2079"/>
                  </a:lnTo>
                  <a:lnTo>
                    <a:pt x="279" y="2071"/>
                  </a:lnTo>
                  <a:lnTo>
                    <a:pt x="236" y="2057"/>
                  </a:lnTo>
                  <a:lnTo>
                    <a:pt x="196" y="2038"/>
                  </a:lnTo>
                  <a:lnTo>
                    <a:pt x="158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6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5" name="Group 924"/>
          <p:cNvGrpSpPr/>
          <p:nvPr/>
        </p:nvGrpSpPr>
        <p:grpSpPr>
          <a:xfrm>
            <a:off x="4436514" y="3514684"/>
            <a:ext cx="503238" cy="447675"/>
            <a:chOff x="4438650" y="3506788"/>
            <a:chExt cx="503238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Rectangle 309"/>
            <p:cNvSpPr>
              <a:spLocks noChangeArrowheads="1"/>
            </p:cNvSpPr>
            <p:nvPr/>
          </p:nvSpPr>
          <p:spPr bwMode="auto">
            <a:xfrm>
              <a:off x="4489450" y="3713163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10"/>
            <p:cNvSpPr>
              <a:spLocks noEditPoints="1"/>
            </p:cNvSpPr>
            <p:nvPr/>
          </p:nvSpPr>
          <p:spPr bwMode="auto">
            <a:xfrm>
              <a:off x="4438650" y="3506788"/>
              <a:ext cx="503238" cy="447675"/>
            </a:xfrm>
            <a:custGeom>
              <a:avLst/>
              <a:gdLst>
                <a:gd name="T0" fmla="*/ 212 w 3484"/>
                <a:gd name="T1" fmla="*/ 971 h 3107"/>
                <a:gd name="T2" fmla="*/ 212 w 3484"/>
                <a:gd name="T3" fmla="*/ 2847 h 3107"/>
                <a:gd name="T4" fmla="*/ 3273 w 3484"/>
                <a:gd name="T5" fmla="*/ 2847 h 3107"/>
                <a:gd name="T6" fmla="*/ 3273 w 3484"/>
                <a:gd name="T7" fmla="*/ 971 h 3107"/>
                <a:gd name="T8" fmla="*/ 212 w 3484"/>
                <a:gd name="T9" fmla="*/ 971 h 3107"/>
                <a:gd name="T10" fmla="*/ 2431 w 3484"/>
                <a:gd name="T11" fmla="*/ 105 h 3107"/>
                <a:gd name="T12" fmla="*/ 2431 w 3484"/>
                <a:gd name="T13" fmla="*/ 521 h 3107"/>
                <a:gd name="T14" fmla="*/ 2959 w 3484"/>
                <a:gd name="T15" fmla="*/ 521 h 3107"/>
                <a:gd name="T16" fmla="*/ 2959 w 3484"/>
                <a:gd name="T17" fmla="*/ 105 h 3107"/>
                <a:gd name="T18" fmla="*/ 2431 w 3484"/>
                <a:gd name="T19" fmla="*/ 105 h 3107"/>
                <a:gd name="T20" fmla="*/ 1479 w 3484"/>
                <a:gd name="T21" fmla="*/ 105 h 3107"/>
                <a:gd name="T22" fmla="*/ 1479 w 3484"/>
                <a:gd name="T23" fmla="*/ 521 h 3107"/>
                <a:gd name="T24" fmla="*/ 2007 w 3484"/>
                <a:gd name="T25" fmla="*/ 521 h 3107"/>
                <a:gd name="T26" fmla="*/ 2007 w 3484"/>
                <a:gd name="T27" fmla="*/ 105 h 3107"/>
                <a:gd name="T28" fmla="*/ 1479 w 3484"/>
                <a:gd name="T29" fmla="*/ 105 h 3107"/>
                <a:gd name="T30" fmla="*/ 526 w 3484"/>
                <a:gd name="T31" fmla="*/ 105 h 3107"/>
                <a:gd name="T32" fmla="*/ 526 w 3484"/>
                <a:gd name="T33" fmla="*/ 521 h 3107"/>
                <a:gd name="T34" fmla="*/ 1054 w 3484"/>
                <a:gd name="T35" fmla="*/ 521 h 3107"/>
                <a:gd name="T36" fmla="*/ 1054 w 3484"/>
                <a:gd name="T37" fmla="*/ 105 h 3107"/>
                <a:gd name="T38" fmla="*/ 526 w 3484"/>
                <a:gd name="T39" fmla="*/ 105 h 3107"/>
                <a:gd name="T40" fmla="*/ 420 w 3484"/>
                <a:gd name="T41" fmla="*/ 0 h 3107"/>
                <a:gd name="T42" fmla="*/ 1159 w 3484"/>
                <a:gd name="T43" fmla="*/ 0 h 3107"/>
                <a:gd name="T44" fmla="*/ 1159 w 3484"/>
                <a:gd name="T45" fmla="*/ 294 h 3107"/>
                <a:gd name="T46" fmla="*/ 1373 w 3484"/>
                <a:gd name="T47" fmla="*/ 294 h 3107"/>
                <a:gd name="T48" fmla="*/ 1373 w 3484"/>
                <a:gd name="T49" fmla="*/ 0 h 3107"/>
                <a:gd name="T50" fmla="*/ 2112 w 3484"/>
                <a:gd name="T51" fmla="*/ 0 h 3107"/>
                <a:gd name="T52" fmla="*/ 2112 w 3484"/>
                <a:gd name="T53" fmla="*/ 294 h 3107"/>
                <a:gd name="T54" fmla="*/ 2325 w 3484"/>
                <a:gd name="T55" fmla="*/ 294 h 3107"/>
                <a:gd name="T56" fmla="*/ 2325 w 3484"/>
                <a:gd name="T57" fmla="*/ 0 h 3107"/>
                <a:gd name="T58" fmla="*/ 3065 w 3484"/>
                <a:gd name="T59" fmla="*/ 0 h 3107"/>
                <a:gd name="T60" fmla="*/ 3065 w 3484"/>
                <a:gd name="T61" fmla="*/ 294 h 3107"/>
                <a:gd name="T62" fmla="*/ 3484 w 3484"/>
                <a:gd name="T63" fmla="*/ 294 h 3107"/>
                <a:gd name="T64" fmla="*/ 3484 w 3484"/>
                <a:gd name="T65" fmla="*/ 3107 h 3107"/>
                <a:gd name="T66" fmla="*/ 0 w 3484"/>
                <a:gd name="T67" fmla="*/ 3107 h 3107"/>
                <a:gd name="T68" fmla="*/ 0 w 3484"/>
                <a:gd name="T69" fmla="*/ 294 h 3107"/>
                <a:gd name="T70" fmla="*/ 420 w 3484"/>
                <a:gd name="T71" fmla="*/ 294 h 3107"/>
                <a:gd name="T72" fmla="*/ 420 w 3484"/>
                <a:gd name="T73" fmla="*/ 0 h 3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84" h="3107">
                  <a:moveTo>
                    <a:pt x="212" y="971"/>
                  </a:moveTo>
                  <a:lnTo>
                    <a:pt x="212" y="2847"/>
                  </a:lnTo>
                  <a:lnTo>
                    <a:pt x="3273" y="2847"/>
                  </a:lnTo>
                  <a:lnTo>
                    <a:pt x="3273" y="971"/>
                  </a:lnTo>
                  <a:lnTo>
                    <a:pt x="212" y="971"/>
                  </a:lnTo>
                  <a:close/>
                  <a:moveTo>
                    <a:pt x="2431" y="105"/>
                  </a:moveTo>
                  <a:lnTo>
                    <a:pt x="2431" y="521"/>
                  </a:lnTo>
                  <a:lnTo>
                    <a:pt x="2959" y="521"/>
                  </a:lnTo>
                  <a:lnTo>
                    <a:pt x="2959" y="105"/>
                  </a:lnTo>
                  <a:lnTo>
                    <a:pt x="2431" y="105"/>
                  </a:lnTo>
                  <a:close/>
                  <a:moveTo>
                    <a:pt x="1479" y="105"/>
                  </a:moveTo>
                  <a:lnTo>
                    <a:pt x="1479" y="521"/>
                  </a:lnTo>
                  <a:lnTo>
                    <a:pt x="2007" y="521"/>
                  </a:lnTo>
                  <a:lnTo>
                    <a:pt x="2007" y="105"/>
                  </a:lnTo>
                  <a:lnTo>
                    <a:pt x="1479" y="105"/>
                  </a:lnTo>
                  <a:close/>
                  <a:moveTo>
                    <a:pt x="526" y="105"/>
                  </a:moveTo>
                  <a:lnTo>
                    <a:pt x="526" y="521"/>
                  </a:lnTo>
                  <a:lnTo>
                    <a:pt x="1054" y="521"/>
                  </a:lnTo>
                  <a:lnTo>
                    <a:pt x="1054" y="105"/>
                  </a:lnTo>
                  <a:lnTo>
                    <a:pt x="526" y="105"/>
                  </a:lnTo>
                  <a:close/>
                  <a:moveTo>
                    <a:pt x="420" y="0"/>
                  </a:moveTo>
                  <a:lnTo>
                    <a:pt x="1159" y="0"/>
                  </a:lnTo>
                  <a:lnTo>
                    <a:pt x="1159" y="294"/>
                  </a:lnTo>
                  <a:lnTo>
                    <a:pt x="1373" y="294"/>
                  </a:lnTo>
                  <a:lnTo>
                    <a:pt x="1373" y="0"/>
                  </a:lnTo>
                  <a:lnTo>
                    <a:pt x="2112" y="0"/>
                  </a:lnTo>
                  <a:lnTo>
                    <a:pt x="2112" y="294"/>
                  </a:lnTo>
                  <a:lnTo>
                    <a:pt x="2325" y="294"/>
                  </a:lnTo>
                  <a:lnTo>
                    <a:pt x="2325" y="0"/>
                  </a:lnTo>
                  <a:lnTo>
                    <a:pt x="3065" y="0"/>
                  </a:lnTo>
                  <a:lnTo>
                    <a:pt x="3065" y="294"/>
                  </a:lnTo>
                  <a:lnTo>
                    <a:pt x="3484" y="294"/>
                  </a:lnTo>
                  <a:lnTo>
                    <a:pt x="3484" y="3107"/>
                  </a:lnTo>
                  <a:lnTo>
                    <a:pt x="0" y="3107"/>
                  </a:lnTo>
                  <a:lnTo>
                    <a:pt x="0" y="294"/>
                  </a:lnTo>
                  <a:lnTo>
                    <a:pt x="420" y="294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Rectangle 311"/>
            <p:cNvSpPr>
              <a:spLocks noChangeArrowheads="1"/>
            </p:cNvSpPr>
            <p:nvPr/>
          </p:nvSpPr>
          <p:spPr bwMode="auto">
            <a:xfrm>
              <a:off x="4575175" y="3713163"/>
              <a:ext cx="57150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Rectangle 312"/>
            <p:cNvSpPr>
              <a:spLocks noChangeArrowheads="1"/>
            </p:cNvSpPr>
            <p:nvPr/>
          </p:nvSpPr>
          <p:spPr bwMode="auto">
            <a:xfrm>
              <a:off x="4662488" y="3713163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Rectangle 313"/>
            <p:cNvSpPr>
              <a:spLocks noChangeArrowheads="1"/>
            </p:cNvSpPr>
            <p:nvPr/>
          </p:nvSpPr>
          <p:spPr bwMode="auto">
            <a:xfrm>
              <a:off x="4748213" y="3713163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Rectangle 314"/>
            <p:cNvSpPr>
              <a:spLocks noChangeArrowheads="1"/>
            </p:cNvSpPr>
            <p:nvPr/>
          </p:nvSpPr>
          <p:spPr bwMode="auto">
            <a:xfrm>
              <a:off x="4835525" y="3713163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Rectangle 315"/>
            <p:cNvSpPr>
              <a:spLocks noChangeArrowheads="1"/>
            </p:cNvSpPr>
            <p:nvPr/>
          </p:nvSpPr>
          <p:spPr bwMode="auto">
            <a:xfrm>
              <a:off x="4489450" y="3797301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Rectangle 316"/>
            <p:cNvSpPr>
              <a:spLocks noChangeArrowheads="1"/>
            </p:cNvSpPr>
            <p:nvPr/>
          </p:nvSpPr>
          <p:spPr bwMode="auto">
            <a:xfrm>
              <a:off x="4575175" y="3797301"/>
              <a:ext cx="57150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Rectangle 317"/>
            <p:cNvSpPr>
              <a:spLocks noChangeArrowheads="1"/>
            </p:cNvSpPr>
            <p:nvPr/>
          </p:nvSpPr>
          <p:spPr bwMode="auto">
            <a:xfrm>
              <a:off x="4662488" y="3797301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Rectangle 318"/>
            <p:cNvSpPr>
              <a:spLocks noChangeArrowheads="1"/>
            </p:cNvSpPr>
            <p:nvPr/>
          </p:nvSpPr>
          <p:spPr bwMode="auto">
            <a:xfrm>
              <a:off x="4748213" y="3797301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Rectangle 319"/>
            <p:cNvSpPr>
              <a:spLocks noChangeArrowheads="1"/>
            </p:cNvSpPr>
            <p:nvPr/>
          </p:nvSpPr>
          <p:spPr bwMode="auto">
            <a:xfrm>
              <a:off x="4835525" y="3797301"/>
              <a:ext cx="55563" cy="55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2" name="Group 931"/>
          <p:cNvGrpSpPr/>
          <p:nvPr/>
        </p:nvGrpSpPr>
        <p:grpSpPr>
          <a:xfrm>
            <a:off x="3503402" y="3463883"/>
            <a:ext cx="498475" cy="549276"/>
            <a:chOff x="3549650" y="3462338"/>
            <a:chExt cx="498475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9" name="Freeform 324"/>
            <p:cNvSpPr>
              <a:spLocks/>
            </p:cNvSpPr>
            <p:nvPr/>
          </p:nvSpPr>
          <p:spPr bwMode="auto">
            <a:xfrm>
              <a:off x="3770313" y="3824288"/>
              <a:ext cx="60325" cy="103188"/>
            </a:xfrm>
            <a:custGeom>
              <a:avLst/>
              <a:gdLst>
                <a:gd name="T0" fmla="*/ 173 w 342"/>
                <a:gd name="T1" fmla="*/ 0 h 585"/>
                <a:gd name="T2" fmla="*/ 201 w 342"/>
                <a:gd name="T3" fmla="*/ 1 h 585"/>
                <a:gd name="T4" fmla="*/ 228 w 342"/>
                <a:gd name="T5" fmla="*/ 7 h 585"/>
                <a:gd name="T6" fmla="*/ 250 w 342"/>
                <a:gd name="T7" fmla="*/ 16 h 585"/>
                <a:gd name="T8" fmla="*/ 271 w 342"/>
                <a:gd name="T9" fmla="*/ 29 h 585"/>
                <a:gd name="T10" fmla="*/ 288 w 342"/>
                <a:gd name="T11" fmla="*/ 45 h 585"/>
                <a:gd name="T12" fmla="*/ 302 w 342"/>
                <a:gd name="T13" fmla="*/ 66 h 585"/>
                <a:gd name="T14" fmla="*/ 315 w 342"/>
                <a:gd name="T15" fmla="*/ 90 h 585"/>
                <a:gd name="T16" fmla="*/ 325 w 342"/>
                <a:gd name="T17" fmla="*/ 119 h 585"/>
                <a:gd name="T18" fmla="*/ 332 w 342"/>
                <a:gd name="T19" fmla="*/ 153 h 585"/>
                <a:gd name="T20" fmla="*/ 337 w 342"/>
                <a:gd name="T21" fmla="*/ 192 h 585"/>
                <a:gd name="T22" fmla="*/ 341 w 342"/>
                <a:gd name="T23" fmla="*/ 237 h 585"/>
                <a:gd name="T24" fmla="*/ 342 w 342"/>
                <a:gd name="T25" fmla="*/ 286 h 585"/>
                <a:gd name="T26" fmla="*/ 341 w 342"/>
                <a:gd name="T27" fmla="*/ 328 h 585"/>
                <a:gd name="T28" fmla="*/ 339 w 342"/>
                <a:gd name="T29" fmla="*/ 367 h 585"/>
                <a:gd name="T30" fmla="*/ 336 w 342"/>
                <a:gd name="T31" fmla="*/ 404 h 585"/>
                <a:gd name="T32" fmla="*/ 332 w 342"/>
                <a:gd name="T33" fmla="*/ 439 h 585"/>
                <a:gd name="T34" fmla="*/ 324 w 342"/>
                <a:gd name="T35" fmla="*/ 470 h 585"/>
                <a:gd name="T36" fmla="*/ 314 w 342"/>
                <a:gd name="T37" fmla="*/ 500 h 585"/>
                <a:gd name="T38" fmla="*/ 300 w 342"/>
                <a:gd name="T39" fmla="*/ 525 h 585"/>
                <a:gd name="T40" fmla="*/ 283 w 342"/>
                <a:gd name="T41" fmla="*/ 546 h 585"/>
                <a:gd name="T42" fmla="*/ 263 w 342"/>
                <a:gd name="T43" fmla="*/ 563 h 585"/>
                <a:gd name="T44" fmla="*/ 244 w 342"/>
                <a:gd name="T45" fmla="*/ 572 h 585"/>
                <a:gd name="T46" fmla="*/ 223 w 342"/>
                <a:gd name="T47" fmla="*/ 579 h 585"/>
                <a:gd name="T48" fmla="*/ 199 w 342"/>
                <a:gd name="T49" fmla="*/ 584 h 585"/>
                <a:gd name="T50" fmla="*/ 172 w 342"/>
                <a:gd name="T51" fmla="*/ 585 h 585"/>
                <a:gd name="T52" fmla="*/ 146 w 342"/>
                <a:gd name="T53" fmla="*/ 584 h 585"/>
                <a:gd name="T54" fmla="*/ 123 w 342"/>
                <a:gd name="T55" fmla="*/ 579 h 585"/>
                <a:gd name="T56" fmla="*/ 102 w 342"/>
                <a:gd name="T57" fmla="*/ 572 h 585"/>
                <a:gd name="T58" fmla="*/ 84 w 342"/>
                <a:gd name="T59" fmla="*/ 563 h 585"/>
                <a:gd name="T60" fmla="*/ 63 w 342"/>
                <a:gd name="T61" fmla="*/ 546 h 585"/>
                <a:gd name="T62" fmla="*/ 46 w 342"/>
                <a:gd name="T63" fmla="*/ 525 h 585"/>
                <a:gd name="T64" fmla="*/ 32 w 342"/>
                <a:gd name="T65" fmla="*/ 501 h 585"/>
                <a:gd name="T66" fmla="*/ 21 w 342"/>
                <a:gd name="T67" fmla="*/ 472 h 585"/>
                <a:gd name="T68" fmla="*/ 12 w 342"/>
                <a:gd name="T69" fmla="*/ 440 h 585"/>
                <a:gd name="T70" fmla="*/ 7 w 342"/>
                <a:gd name="T71" fmla="*/ 405 h 585"/>
                <a:gd name="T72" fmla="*/ 3 w 342"/>
                <a:gd name="T73" fmla="*/ 367 h 585"/>
                <a:gd name="T74" fmla="*/ 1 w 342"/>
                <a:gd name="T75" fmla="*/ 328 h 585"/>
                <a:gd name="T76" fmla="*/ 0 w 342"/>
                <a:gd name="T77" fmla="*/ 286 h 585"/>
                <a:gd name="T78" fmla="*/ 1 w 342"/>
                <a:gd name="T79" fmla="*/ 237 h 585"/>
                <a:gd name="T80" fmla="*/ 5 w 342"/>
                <a:gd name="T81" fmla="*/ 192 h 585"/>
                <a:gd name="T82" fmla="*/ 10 w 342"/>
                <a:gd name="T83" fmla="*/ 153 h 585"/>
                <a:gd name="T84" fmla="*/ 17 w 342"/>
                <a:gd name="T85" fmla="*/ 119 h 585"/>
                <a:gd name="T86" fmla="*/ 28 w 342"/>
                <a:gd name="T87" fmla="*/ 90 h 585"/>
                <a:gd name="T88" fmla="*/ 40 w 342"/>
                <a:gd name="T89" fmla="*/ 66 h 585"/>
                <a:gd name="T90" fmla="*/ 54 w 342"/>
                <a:gd name="T91" fmla="*/ 45 h 585"/>
                <a:gd name="T92" fmla="*/ 72 w 342"/>
                <a:gd name="T93" fmla="*/ 29 h 585"/>
                <a:gd name="T94" fmla="*/ 92 w 342"/>
                <a:gd name="T95" fmla="*/ 16 h 585"/>
                <a:gd name="T96" fmla="*/ 117 w 342"/>
                <a:gd name="T97" fmla="*/ 7 h 585"/>
                <a:gd name="T98" fmla="*/ 143 w 342"/>
                <a:gd name="T99" fmla="*/ 1 h 585"/>
                <a:gd name="T100" fmla="*/ 173 w 342"/>
                <a:gd name="T101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2" h="585">
                  <a:moveTo>
                    <a:pt x="173" y="0"/>
                  </a:moveTo>
                  <a:lnTo>
                    <a:pt x="201" y="1"/>
                  </a:lnTo>
                  <a:lnTo>
                    <a:pt x="228" y="7"/>
                  </a:lnTo>
                  <a:lnTo>
                    <a:pt x="250" y="16"/>
                  </a:lnTo>
                  <a:lnTo>
                    <a:pt x="271" y="29"/>
                  </a:lnTo>
                  <a:lnTo>
                    <a:pt x="288" y="45"/>
                  </a:lnTo>
                  <a:lnTo>
                    <a:pt x="302" y="66"/>
                  </a:lnTo>
                  <a:lnTo>
                    <a:pt x="315" y="90"/>
                  </a:lnTo>
                  <a:lnTo>
                    <a:pt x="325" y="119"/>
                  </a:lnTo>
                  <a:lnTo>
                    <a:pt x="332" y="153"/>
                  </a:lnTo>
                  <a:lnTo>
                    <a:pt x="337" y="192"/>
                  </a:lnTo>
                  <a:lnTo>
                    <a:pt x="341" y="237"/>
                  </a:lnTo>
                  <a:lnTo>
                    <a:pt x="342" y="286"/>
                  </a:lnTo>
                  <a:lnTo>
                    <a:pt x="341" y="328"/>
                  </a:lnTo>
                  <a:lnTo>
                    <a:pt x="339" y="367"/>
                  </a:lnTo>
                  <a:lnTo>
                    <a:pt x="336" y="404"/>
                  </a:lnTo>
                  <a:lnTo>
                    <a:pt x="332" y="439"/>
                  </a:lnTo>
                  <a:lnTo>
                    <a:pt x="324" y="470"/>
                  </a:lnTo>
                  <a:lnTo>
                    <a:pt x="314" y="500"/>
                  </a:lnTo>
                  <a:lnTo>
                    <a:pt x="300" y="525"/>
                  </a:lnTo>
                  <a:lnTo>
                    <a:pt x="283" y="546"/>
                  </a:lnTo>
                  <a:lnTo>
                    <a:pt x="263" y="563"/>
                  </a:lnTo>
                  <a:lnTo>
                    <a:pt x="244" y="572"/>
                  </a:lnTo>
                  <a:lnTo>
                    <a:pt x="223" y="579"/>
                  </a:lnTo>
                  <a:lnTo>
                    <a:pt x="199" y="584"/>
                  </a:lnTo>
                  <a:lnTo>
                    <a:pt x="172" y="585"/>
                  </a:lnTo>
                  <a:lnTo>
                    <a:pt x="146" y="584"/>
                  </a:lnTo>
                  <a:lnTo>
                    <a:pt x="123" y="579"/>
                  </a:lnTo>
                  <a:lnTo>
                    <a:pt x="102" y="572"/>
                  </a:lnTo>
                  <a:lnTo>
                    <a:pt x="84" y="563"/>
                  </a:lnTo>
                  <a:lnTo>
                    <a:pt x="63" y="546"/>
                  </a:lnTo>
                  <a:lnTo>
                    <a:pt x="46" y="525"/>
                  </a:lnTo>
                  <a:lnTo>
                    <a:pt x="32" y="501"/>
                  </a:lnTo>
                  <a:lnTo>
                    <a:pt x="21" y="472"/>
                  </a:lnTo>
                  <a:lnTo>
                    <a:pt x="12" y="440"/>
                  </a:lnTo>
                  <a:lnTo>
                    <a:pt x="7" y="405"/>
                  </a:lnTo>
                  <a:lnTo>
                    <a:pt x="3" y="367"/>
                  </a:lnTo>
                  <a:lnTo>
                    <a:pt x="1" y="328"/>
                  </a:lnTo>
                  <a:lnTo>
                    <a:pt x="0" y="286"/>
                  </a:lnTo>
                  <a:lnTo>
                    <a:pt x="1" y="237"/>
                  </a:lnTo>
                  <a:lnTo>
                    <a:pt x="5" y="192"/>
                  </a:lnTo>
                  <a:lnTo>
                    <a:pt x="10" y="153"/>
                  </a:lnTo>
                  <a:lnTo>
                    <a:pt x="17" y="119"/>
                  </a:lnTo>
                  <a:lnTo>
                    <a:pt x="28" y="90"/>
                  </a:lnTo>
                  <a:lnTo>
                    <a:pt x="40" y="66"/>
                  </a:lnTo>
                  <a:lnTo>
                    <a:pt x="54" y="45"/>
                  </a:lnTo>
                  <a:lnTo>
                    <a:pt x="72" y="29"/>
                  </a:lnTo>
                  <a:lnTo>
                    <a:pt x="92" y="16"/>
                  </a:lnTo>
                  <a:lnTo>
                    <a:pt x="117" y="7"/>
                  </a:lnTo>
                  <a:lnTo>
                    <a:pt x="143" y="1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25"/>
            <p:cNvSpPr>
              <a:spLocks noEditPoints="1"/>
            </p:cNvSpPr>
            <p:nvPr/>
          </p:nvSpPr>
          <p:spPr bwMode="auto">
            <a:xfrm>
              <a:off x="3549650" y="3644901"/>
              <a:ext cx="498475" cy="366713"/>
            </a:xfrm>
            <a:custGeom>
              <a:avLst/>
              <a:gdLst>
                <a:gd name="T0" fmla="*/ 1337 w 2827"/>
                <a:gd name="T1" fmla="*/ 265 h 2082"/>
                <a:gd name="T2" fmla="*/ 1210 w 2827"/>
                <a:gd name="T3" fmla="*/ 296 h 2082"/>
                <a:gd name="T4" fmla="*/ 1110 w 2827"/>
                <a:gd name="T5" fmla="*/ 355 h 2082"/>
                <a:gd name="T6" fmla="*/ 1029 w 2827"/>
                <a:gd name="T7" fmla="*/ 445 h 2082"/>
                <a:gd name="T8" fmla="*/ 972 w 2827"/>
                <a:gd name="T9" fmla="*/ 565 h 2082"/>
                <a:gd name="T10" fmla="*/ 938 w 2827"/>
                <a:gd name="T11" fmla="*/ 726 h 2082"/>
                <a:gd name="T12" fmla="*/ 923 w 2827"/>
                <a:gd name="T13" fmla="*/ 990 h 2082"/>
                <a:gd name="T14" fmla="*/ 929 w 2827"/>
                <a:gd name="T15" fmla="*/ 1276 h 2082"/>
                <a:gd name="T16" fmla="*/ 955 w 2827"/>
                <a:gd name="T17" fmla="*/ 1460 h 2082"/>
                <a:gd name="T18" fmla="*/ 1003 w 2827"/>
                <a:gd name="T19" fmla="*/ 1588 h 2082"/>
                <a:gd name="T20" fmla="*/ 1080 w 2827"/>
                <a:gd name="T21" fmla="*/ 1691 h 2082"/>
                <a:gd name="T22" fmla="*/ 1184 w 2827"/>
                <a:gd name="T23" fmla="*/ 1761 h 2082"/>
                <a:gd name="T24" fmla="*/ 1307 w 2827"/>
                <a:gd name="T25" fmla="*/ 1796 h 2082"/>
                <a:gd name="T26" fmla="*/ 1464 w 2827"/>
                <a:gd name="T27" fmla="*/ 1801 h 2082"/>
                <a:gd name="T28" fmla="*/ 1611 w 2827"/>
                <a:gd name="T29" fmla="*/ 1776 h 2082"/>
                <a:gd name="T30" fmla="*/ 1727 w 2827"/>
                <a:gd name="T31" fmla="*/ 1719 h 2082"/>
                <a:gd name="T32" fmla="*/ 1814 w 2827"/>
                <a:gd name="T33" fmla="*/ 1627 h 2082"/>
                <a:gd name="T34" fmla="*/ 1875 w 2827"/>
                <a:gd name="T35" fmla="*/ 1494 h 2082"/>
                <a:gd name="T36" fmla="*/ 1903 w 2827"/>
                <a:gd name="T37" fmla="*/ 1326 h 2082"/>
                <a:gd name="T38" fmla="*/ 1900 w 2827"/>
                <a:gd name="T39" fmla="*/ 1163 h 2082"/>
                <a:gd name="T40" fmla="*/ 1872 w 2827"/>
                <a:gd name="T41" fmla="*/ 1031 h 2082"/>
                <a:gd name="T42" fmla="*/ 1819 w 2827"/>
                <a:gd name="T43" fmla="*/ 923 h 2082"/>
                <a:gd name="T44" fmla="*/ 1737 w 2827"/>
                <a:gd name="T45" fmla="*/ 844 h 2082"/>
                <a:gd name="T46" fmla="*/ 1640 w 2827"/>
                <a:gd name="T47" fmla="*/ 803 h 2082"/>
                <a:gd name="T48" fmla="*/ 1529 w 2827"/>
                <a:gd name="T49" fmla="*/ 790 h 2082"/>
                <a:gd name="T50" fmla="*/ 1415 w 2827"/>
                <a:gd name="T51" fmla="*/ 803 h 2082"/>
                <a:gd name="T52" fmla="*/ 1317 w 2827"/>
                <a:gd name="T53" fmla="*/ 844 h 2082"/>
                <a:gd name="T54" fmla="*/ 1239 w 2827"/>
                <a:gd name="T55" fmla="*/ 920 h 2082"/>
                <a:gd name="T56" fmla="*/ 1236 w 2827"/>
                <a:gd name="T57" fmla="*/ 791 h 2082"/>
                <a:gd name="T58" fmla="*/ 1248 w 2827"/>
                <a:gd name="T59" fmla="*/ 646 h 2082"/>
                <a:gd name="T60" fmla="*/ 1281 w 2827"/>
                <a:gd name="T61" fmla="*/ 545 h 2082"/>
                <a:gd name="T62" fmla="*/ 1327 w 2827"/>
                <a:gd name="T63" fmla="*/ 490 h 2082"/>
                <a:gd name="T64" fmla="*/ 1397 w 2827"/>
                <a:gd name="T65" fmla="*/ 463 h 2082"/>
                <a:gd name="T66" fmla="*/ 1482 w 2827"/>
                <a:gd name="T67" fmla="*/ 469 h 2082"/>
                <a:gd name="T68" fmla="*/ 1536 w 2827"/>
                <a:gd name="T69" fmla="*/ 508 h 2082"/>
                <a:gd name="T70" fmla="*/ 1563 w 2827"/>
                <a:gd name="T71" fmla="*/ 579 h 2082"/>
                <a:gd name="T72" fmla="*/ 1868 w 2827"/>
                <a:gd name="T73" fmla="*/ 644 h 2082"/>
                <a:gd name="T74" fmla="*/ 1854 w 2827"/>
                <a:gd name="T75" fmla="*/ 526 h 2082"/>
                <a:gd name="T76" fmla="*/ 1811 w 2827"/>
                <a:gd name="T77" fmla="*/ 427 h 2082"/>
                <a:gd name="T78" fmla="*/ 1735 w 2827"/>
                <a:gd name="T79" fmla="*/ 343 h 2082"/>
                <a:gd name="T80" fmla="*/ 1637 w 2827"/>
                <a:gd name="T81" fmla="*/ 290 h 2082"/>
                <a:gd name="T82" fmla="*/ 1494 w 2827"/>
                <a:gd name="T83" fmla="*/ 262 h 2082"/>
                <a:gd name="T84" fmla="*/ 2827 w 2827"/>
                <a:gd name="T85" fmla="*/ 0 h 2082"/>
                <a:gd name="T86" fmla="*/ 2816 w 2827"/>
                <a:gd name="T87" fmla="*/ 1808 h 2082"/>
                <a:gd name="T88" fmla="*/ 2761 w 2827"/>
                <a:gd name="T89" fmla="*/ 1925 h 2082"/>
                <a:gd name="T90" fmla="*/ 2669 w 2827"/>
                <a:gd name="T91" fmla="*/ 2016 h 2082"/>
                <a:gd name="T92" fmla="*/ 2548 w 2827"/>
                <a:gd name="T93" fmla="*/ 2071 h 2082"/>
                <a:gd name="T94" fmla="*/ 370 w 2827"/>
                <a:gd name="T95" fmla="*/ 2082 h 2082"/>
                <a:gd name="T96" fmla="*/ 236 w 2827"/>
                <a:gd name="T97" fmla="*/ 2057 h 2082"/>
                <a:gd name="T98" fmla="*/ 125 w 2827"/>
                <a:gd name="T99" fmla="*/ 1989 h 2082"/>
                <a:gd name="T100" fmla="*/ 44 w 2827"/>
                <a:gd name="T101" fmla="*/ 1889 h 2082"/>
                <a:gd name="T102" fmla="*/ 3 w 2827"/>
                <a:gd name="T103" fmla="*/ 1763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7" h="2082">
                  <a:moveTo>
                    <a:pt x="1439" y="260"/>
                  </a:moveTo>
                  <a:lnTo>
                    <a:pt x="1387" y="261"/>
                  </a:lnTo>
                  <a:lnTo>
                    <a:pt x="1337" y="265"/>
                  </a:lnTo>
                  <a:lnTo>
                    <a:pt x="1292" y="273"/>
                  </a:lnTo>
                  <a:lnTo>
                    <a:pt x="1249" y="283"/>
                  </a:lnTo>
                  <a:lnTo>
                    <a:pt x="1210" y="296"/>
                  </a:lnTo>
                  <a:lnTo>
                    <a:pt x="1176" y="311"/>
                  </a:lnTo>
                  <a:lnTo>
                    <a:pt x="1144" y="330"/>
                  </a:lnTo>
                  <a:lnTo>
                    <a:pt x="1110" y="355"/>
                  </a:lnTo>
                  <a:lnTo>
                    <a:pt x="1081" y="382"/>
                  </a:lnTo>
                  <a:lnTo>
                    <a:pt x="1053" y="413"/>
                  </a:lnTo>
                  <a:lnTo>
                    <a:pt x="1029" y="445"/>
                  </a:lnTo>
                  <a:lnTo>
                    <a:pt x="1008" y="480"/>
                  </a:lnTo>
                  <a:lnTo>
                    <a:pt x="991" y="518"/>
                  </a:lnTo>
                  <a:lnTo>
                    <a:pt x="972" y="565"/>
                  </a:lnTo>
                  <a:lnTo>
                    <a:pt x="958" y="616"/>
                  </a:lnTo>
                  <a:lnTo>
                    <a:pt x="946" y="669"/>
                  </a:lnTo>
                  <a:lnTo>
                    <a:pt x="938" y="726"/>
                  </a:lnTo>
                  <a:lnTo>
                    <a:pt x="931" y="785"/>
                  </a:lnTo>
                  <a:lnTo>
                    <a:pt x="926" y="886"/>
                  </a:lnTo>
                  <a:lnTo>
                    <a:pt x="923" y="990"/>
                  </a:lnTo>
                  <a:lnTo>
                    <a:pt x="922" y="1096"/>
                  </a:lnTo>
                  <a:lnTo>
                    <a:pt x="924" y="1186"/>
                  </a:lnTo>
                  <a:lnTo>
                    <a:pt x="929" y="1276"/>
                  </a:lnTo>
                  <a:lnTo>
                    <a:pt x="938" y="1363"/>
                  </a:lnTo>
                  <a:lnTo>
                    <a:pt x="945" y="1412"/>
                  </a:lnTo>
                  <a:lnTo>
                    <a:pt x="955" y="1460"/>
                  </a:lnTo>
                  <a:lnTo>
                    <a:pt x="968" y="1506"/>
                  </a:lnTo>
                  <a:lnTo>
                    <a:pt x="984" y="1548"/>
                  </a:lnTo>
                  <a:lnTo>
                    <a:pt x="1003" y="1588"/>
                  </a:lnTo>
                  <a:lnTo>
                    <a:pt x="1024" y="1625"/>
                  </a:lnTo>
                  <a:lnTo>
                    <a:pt x="1050" y="1660"/>
                  </a:lnTo>
                  <a:lnTo>
                    <a:pt x="1080" y="1691"/>
                  </a:lnTo>
                  <a:lnTo>
                    <a:pt x="1112" y="1719"/>
                  </a:lnTo>
                  <a:lnTo>
                    <a:pt x="1149" y="1743"/>
                  </a:lnTo>
                  <a:lnTo>
                    <a:pt x="1184" y="1761"/>
                  </a:lnTo>
                  <a:lnTo>
                    <a:pt x="1220" y="1777"/>
                  </a:lnTo>
                  <a:lnTo>
                    <a:pt x="1262" y="1788"/>
                  </a:lnTo>
                  <a:lnTo>
                    <a:pt x="1307" y="1796"/>
                  </a:lnTo>
                  <a:lnTo>
                    <a:pt x="1355" y="1801"/>
                  </a:lnTo>
                  <a:lnTo>
                    <a:pt x="1407" y="1803"/>
                  </a:lnTo>
                  <a:lnTo>
                    <a:pt x="1464" y="1801"/>
                  </a:lnTo>
                  <a:lnTo>
                    <a:pt x="1516" y="1796"/>
                  </a:lnTo>
                  <a:lnTo>
                    <a:pt x="1565" y="1788"/>
                  </a:lnTo>
                  <a:lnTo>
                    <a:pt x="1611" y="1776"/>
                  </a:lnTo>
                  <a:lnTo>
                    <a:pt x="1652" y="1759"/>
                  </a:lnTo>
                  <a:lnTo>
                    <a:pt x="1691" y="1741"/>
                  </a:lnTo>
                  <a:lnTo>
                    <a:pt x="1727" y="1719"/>
                  </a:lnTo>
                  <a:lnTo>
                    <a:pt x="1759" y="1693"/>
                  </a:lnTo>
                  <a:lnTo>
                    <a:pt x="1786" y="1664"/>
                  </a:lnTo>
                  <a:lnTo>
                    <a:pt x="1814" y="1627"/>
                  </a:lnTo>
                  <a:lnTo>
                    <a:pt x="1838" y="1587"/>
                  </a:lnTo>
                  <a:lnTo>
                    <a:pt x="1859" y="1543"/>
                  </a:lnTo>
                  <a:lnTo>
                    <a:pt x="1875" y="1494"/>
                  </a:lnTo>
                  <a:lnTo>
                    <a:pt x="1888" y="1442"/>
                  </a:lnTo>
                  <a:lnTo>
                    <a:pt x="1898" y="1386"/>
                  </a:lnTo>
                  <a:lnTo>
                    <a:pt x="1903" y="1326"/>
                  </a:lnTo>
                  <a:lnTo>
                    <a:pt x="1905" y="1262"/>
                  </a:lnTo>
                  <a:lnTo>
                    <a:pt x="1904" y="1211"/>
                  </a:lnTo>
                  <a:lnTo>
                    <a:pt x="1900" y="1163"/>
                  </a:lnTo>
                  <a:lnTo>
                    <a:pt x="1894" y="1117"/>
                  </a:lnTo>
                  <a:lnTo>
                    <a:pt x="1884" y="1073"/>
                  </a:lnTo>
                  <a:lnTo>
                    <a:pt x="1872" y="1031"/>
                  </a:lnTo>
                  <a:lnTo>
                    <a:pt x="1858" y="993"/>
                  </a:lnTo>
                  <a:lnTo>
                    <a:pt x="1839" y="957"/>
                  </a:lnTo>
                  <a:lnTo>
                    <a:pt x="1819" y="923"/>
                  </a:lnTo>
                  <a:lnTo>
                    <a:pt x="1795" y="893"/>
                  </a:lnTo>
                  <a:lnTo>
                    <a:pt x="1768" y="867"/>
                  </a:lnTo>
                  <a:lnTo>
                    <a:pt x="1737" y="844"/>
                  </a:lnTo>
                  <a:lnTo>
                    <a:pt x="1703" y="825"/>
                  </a:lnTo>
                  <a:lnTo>
                    <a:pt x="1673" y="813"/>
                  </a:lnTo>
                  <a:lnTo>
                    <a:pt x="1640" y="803"/>
                  </a:lnTo>
                  <a:lnTo>
                    <a:pt x="1605" y="796"/>
                  </a:lnTo>
                  <a:lnTo>
                    <a:pt x="1569" y="792"/>
                  </a:lnTo>
                  <a:lnTo>
                    <a:pt x="1529" y="790"/>
                  </a:lnTo>
                  <a:lnTo>
                    <a:pt x="1488" y="792"/>
                  </a:lnTo>
                  <a:lnTo>
                    <a:pt x="1450" y="796"/>
                  </a:lnTo>
                  <a:lnTo>
                    <a:pt x="1415" y="803"/>
                  </a:lnTo>
                  <a:lnTo>
                    <a:pt x="1382" y="813"/>
                  </a:lnTo>
                  <a:lnTo>
                    <a:pt x="1351" y="825"/>
                  </a:lnTo>
                  <a:lnTo>
                    <a:pt x="1317" y="844"/>
                  </a:lnTo>
                  <a:lnTo>
                    <a:pt x="1287" y="866"/>
                  </a:lnTo>
                  <a:lnTo>
                    <a:pt x="1261" y="892"/>
                  </a:lnTo>
                  <a:lnTo>
                    <a:pt x="1239" y="920"/>
                  </a:lnTo>
                  <a:lnTo>
                    <a:pt x="1235" y="920"/>
                  </a:lnTo>
                  <a:lnTo>
                    <a:pt x="1235" y="845"/>
                  </a:lnTo>
                  <a:lnTo>
                    <a:pt x="1236" y="791"/>
                  </a:lnTo>
                  <a:lnTo>
                    <a:pt x="1238" y="740"/>
                  </a:lnTo>
                  <a:lnTo>
                    <a:pt x="1242" y="692"/>
                  </a:lnTo>
                  <a:lnTo>
                    <a:pt x="1248" y="646"/>
                  </a:lnTo>
                  <a:lnTo>
                    <a:pt x="1257" y="606"/>
                  </a:lnTo>
                  <a:lnTo>
                    <a:pt x="1269" y="570"/>
                  </a:lnTo>
                  <a:lnTo>
                    <a:pt x="1281" y="545"/>
                  </a:lnTo>
                  <a:lnTo>
                    <a:pt x="1294" y="524"/>
                  </a:lnTo>
                  <a:lnTo>
                    <a:pt x="1309" y="506"/>
                  </a:lnTo>
                  <a:lnTo>
                    <a:pt x="1327" y="490"/>
                  </a:lnTo>
                  <a:lnTo>
                    <a:pt x="1346" y="477"/>
                  </a:lnTo>
                  <a:lnTo>
                    <a:pt x="1370" y="468"/>
                  </a:lnTo>
                  <a:lnTo>
                    <a:pt x="1397" y="463"/>
                  </a:lnTo>
                  <a:lnTo>
                    <a:pt x="1427" y="461"/>
                  </a:lnTo>
                  <a:lnTo>
                    <a:pt x="1456" y="463"/>
                  </a:lnTo>
                  <a:lnTo>
                    <a:pt x="1482" y="469"/>
                  </a:lnTo>
                  <a:lnTo>
                    <a:pt x="1503" y="478"/>
                  </a:lnTo>
                  <a:lnTo>
                    <a:pt x="1522" y="491"/>
                  </a:lnTo>
                  <a:lnTo>
                    <a:pt x="1536" y="508"/>
                  </a:lnTo>
                  <a:lnTo>
                    <a:pt x="1547" y="528"/>
                  </a:lnTo>
                  <a:lnTo>
                    <a:pt x="1556" y="552"/>
                  </a:lnTo>
                  <a:lnTo>
                    <a:pt x="1563" y="579"/>
                  </a:lnTo>
                  <a:lnTo>
                    <a:pt x="1567" y="610"/>
                  </a:lnTo>
                  <a:lnTo>
                    <a:pt x="1568" y="644"/>
                  </a:lnTo>
                  <a:lnTo>
                    <a:pt x="1868" y="644"/>
                  </a:lnTo>
                  <a:lnTo>
                    <a:pt x="1866" y="602"/>
                  </a:lnTo>
                  <a:lnTo>
                    <a:pt x="1861" y="563"/>
                  </a:lnTo>
                  <a:lnTo>
                    <a:pt x="1854" y="526"/>
                  </a:lnTo>
                  <a:lnTo>
                    <a:pt x="1842" y="493"/>
                  </a:lnTo>
                  <a:lnTo>
                    <a:pt x="1829" y="462"/>
                  </a:lnTo>
                  <a:lnTo>
                    <a:pt x="1811" y="427"/>
                  </a:lnTo>
                  <a:lnTo>
                    <a:pt x="1788" y="396"/>
                  </a:lnTo>
                  <a:lnTo>
                    <a:pt x="1763" y="367"/>
                  </a:lnTo>
                  <a:lnTo>
                    <a:pt x="1735" y="343"/>
                  </a:lnTo>
                  <a:lnTo>
                    <a:pt x="1705" y="322"/>
                  </a:lnTo>
                  <a:lnTo>
                    <a:pt x="1672" y="304"/>
                  </a:lnTo>
                  <a:lnTo>
                    <a:pt x="1637" y="290"/>
                  </a:lnTo>
                  <a:lnTo>
                    <a:pt x="1599" y="279"/>
                  </a:lnTo>
                  <a:lnTo>
                    <a:pt x="1547" y="268"/>
                  </a:lnTo>
                  <a:lnTo>
                    <a:pt x="1494" y="262"/>
                  </a:lnTo>
                  <a:lnTo>
                    <a:pt x="1439" y="260"/>
                  </a:lnTo>
                  <a:close/>
                  <a:moveTo>
                    <a:pt x="0" y="0"/>
                  </a:moveTo>
                  <a:lnTo>
                    <a:pt x="2827" y="0"/>
                  </a:lnTo>
                  <a:lnTo>
                    <a:pt x="2827" y="1718"/>
                  </a:lnTo>
                  <a:lnTo>
                    <a:pt x="2824" y="1763"/>
                  </a:lnTo>
                  <a:lnTo>
                    <a:pt x="2816" y="1808"/>
                  </a:lnTo>
                  <a:lnTo>
                    <a:pt x="2802" y="1849"/>
                  </a:lnTo>
                  <a:lnTo>
                    <a:pt x="2783" y="1889"/>
                  </a:lnTo>
                  <a:lnTo>
                    <a:pt x="2761" y="1925"/>
                  </a:lnTo>
                  <a:lnTo>
                    <a:pt x="2734" y="1959"/>
                  </a:lnTo>
                  <a:lnTo>
                    <a:pt x="2702" y="1989"/>
                  </a:lnTo>
                  <a:lnTo>
                    <a:pt x="2669" y="2016"/>
                  </a:lnTo>
                  <a:lnTo>
                    <a:pt x="2631" y="2038"/>
                  </a:lnTo>
                  <a:lnTo>
                    <a:pt x="2591" y="2057"/>
                  </a:lnTo>
                  <a:lnTo>
                    <a:pt x="2548" y="2071"/>
                  </a:lnTo>
                  <a:lnTo>
                    <a:pt x="2503" y="2079"/>
                  </a:lnTo>
                  <a:lnTo>
                    <a:pt x="2457" y="2082"/>
                  </a:lnTo>
                  <a:lnTo>
                    <a:pt x="370" y="2082"/>
                  </a:lnTo>
                  <a:lnTo>
                    <a:pt x="324" y="2079"/>
                  </a:lnTo>
                  <a:lnTo>
                    <a:pt x="279" y="2071"/>
                  </a:lnTo>
                  <a:lnTo>
                    <a:pt x="236" y="2057"/>
                  </a:lnTo>
                  <a:lnTo>
                    <a:pt x="196" y="2038"/>
                  </a:lnTo>
                  <a:lnTo>
                    <a:pt x="158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6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26"/>
            <p:cNvSpPr>
              <a:spLocks noEditPoints="1"/>
            </p:cNvSpPr>
            <p:nvPr/>
          </p:nvSpPr>
          <p:spPr bwMode="auto">
            <a:xfrm>
              <a:off x="3549650" y="3462338"/>
              <a:ext cx="498475" cy="153988"/>
            </a:xfrm>
            <a:custGeom>
              <a:avLst/>
              <a:gdLst>
                <a:gd name="T0" fmla="*/ 2066 w 2827"/>
                <a:gd name="T1" fmla="*/ 152 h 871"/>
                <a:gd name="T2" fmla="*/ 2027 w 2827"/>
                <a:gd name="T3" fmla="*/ 235 h 871"/>
                <a:gd name="T4" fmla="*/ 2050 w 2827"/>
                <a:gd name="T5" fmla="*/ 720 h 871"/>
                <a:gd name="T6" fmla="*/ 2129 w 2827"/>
                <a:gd name="T7" fmla="*/ 760 h 871"/>
                <a:gd name="T8" fmla="*/ 2209 w 2827"/>
                <a:gd name="T9" fmla="*/ 720 h 871"/>
                <a:gd name="T10" fmla="*/ 2232 w 2827"/>
                <a:gd name="T11" fmla="*/ 235 h 871"/>
                <a:gd name="T12" fmla="*/ 2193 w 2827"/>
                <a:gd name="T13" fmla="*/ 152 h 871"/>
                <a:gd name="T14" fmla="*/ 1427 w 2827"/>
                <a:gd name="T15" fmla="*/ 128 h 871"/>
                <a:gd name="T16" fmla="*/ 1347 w 2827"/>
                <a:gd name="T17" fmla="*/ 168 h 871"/>
                <a:gd name="T18" fmla="*/ 1326 w 2827"/>
                <a:gd name="T19" fmla="*/ 654 h 871"/>
                <a:gd name="T20" fmla="*/ 1363 w 2827"/>
                <a:gd name="T21" fmla="*/ 737 h 871"/>
                <a:gd name="T22" fmla="*/ 1450 w 2827"/>
                <a:gd name="T23" fmla="*/ 757 h 871"/>
                <a:gd name="T24" fmla="*/ 1519 w 2827"/>
                <a:gd name="T25" fmla="*/ 701 h 871"/>
                <a:gd name="T26" fmla="*/ 1526 w 2827"/>
                <a:gd name="T27" fmla="*/ 210 h 871"/>
                <a:gd name="T28" fmla="*/ 1472 w 2827"/>
                <a:gd name="T29" fmla="*/ 139 h 871"/>
                <a:gd name="T30" fmla="*/ 701 w 2827"/>
                <a:gd name="T31" fmla="*/ 131 h 871"/>
                <a:gd name="T32" fmla="*/ 632 w 2827"/>
                <a:gd name="T33" fmla="*/ 188 h 871"/>
                <a:gd name="T34" fmla="*/ 625 w 2827"/>
                <a:gd name="T35" fmla="*/ 678 h 871"/>
                <a:gd name="T36" fmla="*/ 679 w 2827"/>
                <a:gd name="T37" fmla="*/ 749 h 871"/>
                <a:gd name="T38" fmla="*/ 768 w 2827"/>
                <a:gd name="T39" fmla="*/ 749 h 871"/>
                <a:gd name="T40" fmla="*/ 823 w 2827"/>
                <a:gd name="T41" fmla="*/ 678 h 871"/>
                <a:gd name="T42" fmla="*/ 815 w 2827"/>
                <a:gd name="T43" fmla="*/ 188 h 871"/>
                <a:gd name="T44" fmla="*/ 747 w 2827"/>
                <a:gd name="T45" fmla="*/ 131 h 871"/>
                <a:gd name="T46" fmla="*/ 798 w 2827"/>
                <a:gd name="T47" fmla="*/ 12 h 871"/>
                <a:gd name="T48" fmla="*/ 911 w 2827"/>
                <a:gd name="T49" fmla="*/ 97 h 871"/>
                <a:gd name="T50" fmla="*/ 956 w 2827"/>
                <a:gd name="T51" fmla="*/ 235 h 871"/>
                <a:gd name="T52" fmla="*/ 1197 w 2827"/>
                <a:gd name="T53" fmla="*/ 197 h 871"/>
                <a:gd name="T54" fmla="*/ 1262 w 2827"/>
                <a:gd name="T55" fmla="*/ 69 h 871"/>
                <a:gd name="T56" fmla="*/ 1389 w 2827"/>
                <a:gd name="T57" fmla="*/ 3 h 871"/>
                <a:gd name="T58" fmla="*/ 1533 w 2827"/>
                <a:gd name="T59" fmla="*/ 26 h 871"/>
                <a:gd name="T60" fmla="*/ 1633 w 2827"/>
                <a:gd name="T61" fmla="*/ 127 h 871"/>
                <a:gd name="T62" fmla="*/ 1659 w 2827"/>
                <a:gd name="T63" fmla="*/ 338 h 871"/>
                <a:gd name="T64" fmla="*/ 1909 w 2827"/>
                <a:gd name="T65" fmla="*/ 161 h 871"/>
                <a:gd name="T66" fmla="*/ 1993 w 2827"/>
                <a:gd name="T67" fmla="*/ 45 h 871"/>
                <a:gd name="T68" fmla="*/ 2129 w 2827"/>
                <a:gd name="T69" fmla="*/ 0 h 871"/>
                <a:gd name="T70" fmla="*/ 2266 w 2827"/>
                <a:gd name="T71" fmla="*/ 45 h 871"/>
                <a:gd name="T72" fmla="*/ 2350 w 2827"/>
                <a:gd name="T73" fmla="*/ 161 h 871"/>
                <a:gd name="T74" fmla="*/ 2457 w 2827"/>
                <a:gd name="T75" fmla="*/ 338 h 871"/>
                <a:gd name="T76" fmla="*/ 2631 w 2827"/>
                <a:gd name="T77" fmla="*/ 380 h 871"/>
                <a:gd name="T78" fmla="*/ 2761 w 2827"/>
                <a:gd name="T79" fmla="*/ 493 h 871"/>
                <a:gd name="T80" fmla="*/ 2824 w 2827"/>
                <a:gd name="T81" fmla="*/ 655 h 871"/>
                <a:gd name="T82" fmla="*/ 0 w 2827"/>
                <a:gd name="T83" fmla="*/ 701 h 871"/>
                <a:gd name="T84" fmla="*/ 44 w 2827"/>
                <a:gd name="T85" fmla="*/ 530 h 871"/>
                <a:gd name="T86" fmla="*/ 158 w 2827"/>
                <a:gd name="T87" fmla="*/ 403 h 871"/>
                <a:gd name="T88" fmla="*/ 324 w 2827"/>
                <a:gd name="T89" fmla="*/ 340 h 871"/>
                <a:gd name="T90" fmla="*/ 495 w 2827"/>
                <a:gd name="T91" fmla="*/ 197 h 871"/>
                <a:gd name="T92" fmla="*/ 560 w 2827"/>
                <a:gd name="T93" fmla="*/ 69 h 871"/>
                <a:gd name="T94" fmla="*/ 686 w 2827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71"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7"/>
                  </a:lnTo>
                  <a:lnTo>
                    <a:pt x="2129" y="760"/>
                  </a:lnTo>
                  <a:lnTo>
                    <a:pt x="2153" y="757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7"/>
                  </a:lnTo>
                  <a:lnTo>
                    <a:pt x="1427" y="760"/>
                  </a:lnTo>
                  <a:lnTo>
                    <a:pt x="1450" y="757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7"/>
                  </a:lnTo>
                  <a:lnTo>
                    <a:pt x="724" y="760"/>
                  </a:lnTo>
                  <a:lnTo>
                    <a:pt x="747" y="757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5"/>
                  </a:lnTo>
                  <a:lnTo>
                    <a:pt x="2827" y="701"/>
                  </a:lnTo>
                  <a:lnTo>
                    <a:pt x="2827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0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5" name="Group 944"/>
          <p:cNvGrpSpPr/>
          <p:nvPr/>
        </p:nvGrpSpPr>
        <p:grpSpPr>
          <a:xfrm>
            <a:off x="2567908" y="3463884"/>
            <a:ext cx="498475" cy="549275"/>
            <a:chOff x="2517775" y="3462338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6" name="Freeform 331"/>
            <p:cNvSpPr>
              <a:spLocks noEditPoints="1"/>
            </p:cNvSpPr>
            <p:nvPr/>
          </p:nvSpPr>
          <p:spPr bwMode="auto">
            <a:xfrm>
              <a:off x="2517775" y="3462338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Rectangle 332"/>
            <p:cNvSpPr>
              <a:spLocks noChangeArrowheads="1"/>
            </p:cNvSpPr>
            <p:nvPr/>
          </p:nvSpPr>
          <p:spPr bwMode="auto">
            <a:xfrm>
              <a:off x="2873375" y="3683001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Rectangle 333"/>
            <p:cNvSpPr>
              <a:spLocks noChangeArrowheads="1"/>
            </p:cNvSpPr>
            <p:nvPr/>
          </p:nvSpPr>
          <p:spPr bwMode="auto">
            <a:xfrm>
              <a:off x="2873375" y="3765551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Rectangle 334"/>
            <p:cNvSpPr>
              <a:spLocks noChangeArrowheads="1"/>
            </p:cNvSpPr>
            <p:nvPr/>
          </p:nvSpPr>
          <p:spPr bwMode="auto">
            <a:xfrm>
              <a:off x="2590800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Rectangle 335"/>
            <p:cNvSpPr>
              <a:spLocks noChangeArrowheads="1"/>
            </p:cNvSpPr>
            <p:nvPr/>
          </p:nvSpPr>
          <p:spPr bwMode="auto">
            <a:xfrm>
              <a:off x="2684463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Rectangle 336"/>
            <p:cNvSpPr>
              <a:spLocks noChangeArrowheads="1"/>
            </p:cNvSpPr>
            <p:nvPr/>
          </p:nvSpPr>
          <p:spPr bwMode="auto">
            <a:xfrm>
              <a:off x="2778125" y="3846513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Rectangle 337"/>
            <p:cNvSpPr>
              <a:spLocks noChangeArrowheads="1"/>
            </p:cNvSpPr>
            <p:nvPr/>
          </p:nvSpPr>
          <p:spPr bwMode="auto">
            <a:xfrm>
              <a:off x="2873375" y="384651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38"/>
            <p:cNvSpPr>
              <a:spLocks/>
            </p:cNvSpPr>
            <p:nvPr/>
          </p:nvSpPr>
          <p:spPr bwMode="auto">
            <a:xfrm>
              <a:off x="2609850" y="3686176"/>
              <a:ext cx="74613" cy="136525"/>
            </a:xfrm>
            <a:custGeom>
              <a:avLst/>
              <a:gdLst>
                <a:gd name="T0" fmla="*/ 234 w 419"/>
                <a:gd name="T1" fmla="*/ 0 h 774"/>
                <a:gd name="T2" fmla="*/ 419 w 419"/>
                <a:gd name="T3" fmla="*/ 0 h 774"/>
                <a:gd name="T4" fmla="*/ 419 w 419"/>
                <a:gd name="T5" fmla="*/ 774 h 774"/>
                <a:gd name="T6" fmla="*/ 184 w 419"/>
                <a:gd name="T7" fmla="*/ 774 h 774"/>
                <a:gd name="T8" fmla="*/ 184 w 419"/>
                <a:gd name="T9" fmla="*/ 328 h 774"/>
                <a:gd name="T10" fmla="*/ 0 w 419"/>
                <a:gd name="T11" fmla="*/ 328 h 774"/>
                <a:gd name="T12" fmla="*/ 0 w 419"/>
                <a:gd name="T13" fmla="*/ 168 h 774"/>
                <a:gd name="T14" fmla="*/ 42 w 419"/>
                <a:gd name="T15" fmla="*/ 167 h 774"/>
                <a:gd name="T16" fmla="*/ 83 w 419"/>
                <a:gd name="T17" fmla="*/ 161 h 774"/>
                <a:gd name="T18" fmla="*/ 109 w 419"/>
                <a:gd name="T19" fmla="*/ 153 h 774"/>
                <a:gd name="T20" fmla="*/ 134 w 419"/>
                <a:gd name="T21" fmla="*/ 144 h 774"/>
                <a:gd name="T22" fmla="*/ 156 w 419"/>
                <a:gd name="T23" fmla="*/ 132 h 774"/>
                <a:gd name="T24" fmla="*/ 178 w 419"/>
                <a:gd name="T25" fmla="*/ 118 h 774"/>
                <a:gd name="T26" fmla="*/ 195 w 419"/>
                <a:gd name="T27" fmla="*/ 101 h 774"/>
                <a:gd name="T28" fmla="*/ 210 w 419"/>
                <a:gd name="T29" fmla="*/ 80 h 774"/>
                <a:gd name="T30" fmla="*/ 222 w 419"/>
                <a:gd name="T31" fmla="*/ 57 h 774"/>
                <a:gd name="T32" fmla="*/ 230 w 419"/>
                <a:gd name="T33" fmla="*/ 30 h 774"/>
                <a:gd name="T34" fmla="*/ 234 w 419"/>
                <a:gd name="T35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9" h="774">
                  <a:moveTo>
                    <a:pt x="234" y="0"/>
                  </a:moveTo>
                  <a:lnTo>
                    <a:pt x="419" y="0"/>
                  </a:lnTo>
                  <a:lnTo>
                    <a:pt x="419" y="774"/>
                  </a:lnTo>
                  <a:lnTo>
                    <a:pt x="184" y="774"/>
                  </a:lnTo>
                  <a:lnTo>
                    <a:pt x="184" y="328"/>
                  </a:lnTo>
                  <a:lnTo>
                    <a:pt x="0" y="328"/>
                  </a:lnTo>
                  <a:lnTo>
                    <a:pt x="0" y="168"/>
                  </a:lnTo>
                  <a:lnTo>
                    <a:pt x="42" y="167"/>
                  </a:lnTo>
                  <a:lnTo>
                    <a:pt x="83" y="161"/>
                  </a:lnTo>
                  <a:lnTo>
                    <a:pt x="109" y="153"/>
                  </a:lnTo>
                  <a:lnTo>
                    <a:pt x="134" y="144"/>
                  </a:lnTo>
                  <a:lnTo>
                    <a:pt x="156" y="132"/>
                  </a:lnTo>
                  <a:lnTo>
                    <a:pt x="178" y="118"/>
                  </a:lnTo>
                  <a:lnTo>
                    <a:pt x="195" y="101"/>
                  </a:lnTo>
                  <a:lnTo>
                    <a:pt x="210" y="80"/>
                  </a:lnTo>
                  <a:lnTo>
                    <a:pt x="222" y="57"/>
                  </a:lnTo>
                  <a:lnTo>
                    <a:pt x="230" y="3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39"/>
            <p:cNvSpPr>
              <a:spLocks/>
            </p:cNvSpPr>
            <p:nvPr/>
          </p:nvSpPr>
          <p:spPr bwMode="auto">
            <a:xfrm>
              <a:off x="2732088" y="3686176"/>
              <a:ext cx="107950" cy="136525"/>
            </a:xfrm>
            <a:custGeom>
              <a:avLst/>
              <a:gdLst>
                <a:gd name="T0" fmla="*/ 0 w 607"/>
                <a:gd name="T1" fmla="*/ 0 h 774"/>
                <a:gd name="T2" fmla="*/ 607 w 607"/>
                <a:gd name="T3" fmla="*/ 0 h 774"/>
                <a:gd name="T4" fmla="*/ 607 w 607"/>
                <a:gd name="T5" fmla="*/ 180 h 774"/>
                <a:gd name="T6" fmla="*/ 562 w 607"/>
                <a:gd name="T7" fmla="*/ 225 h 774"/>
                <a:gd name="T8" fmla="*/ 522 w 607"/>
                <a:gd name="T9" fmla="*/ 272 h 774"/>
                <a:gd name="T10" fmla="*/ 489 w 607"/>
                <a:gd name="T11" fmla="*/ 321 h 774"/>
                <a:gd name="T12" fmla="*/ 460 w 607"/>
                <a:gd name="T13" fmla="*/ 371 h 774"/>
                <a:gd name="T14" fmla="*/ 436 w 607"/>
                <a:gd name="T15" fmla="*/ 422 h 774"/>
                <a:gd name="T16" fmla="*/ 415 w 607"/>
                <a:gd name="T17" fmla="*/ 474 h 774"/>
                <a:gd name="T18" fmla="*/ 400 w 607"/>
                <a:gd name="T19" fmla="*/ 526 h 774"/>
                <a:gd name="T20" fmla="*/ 388 w 607"/>
                <a:gd name="T21" fmla="*/ 577 h 774"/>
                <a:gd name="T22" fmla="*/ 378 w 607"/>
                <a:gd name="T23" fmla="*/ 628 h 774"/>
                <a:gd name="T24" fmla="*/ 373 w 607"/>
                <a:gd name="T25" fmla="*/ 678 h 774"/>
                <a:gd name="T26" fmla="*/ 370 w 607"/>
                <a:gd name="T27" fmla="*/ 727 h 774"/>
                <a:gd name="T28" fmla="*/ 370 w 607"/>
                <a:gd name="T29" fmla="*/ 774 h 774"/>
                <a:gd name="T30" fmla="*/ 120 w 607"/>
                <a:gd name="T31" fmla="*/ 774 h 774"/>
                <a:gd name="T32" fmla="*/ 119 w 607"/>
                <a:gd name="T33" fmla="*/ 771 h 774"/>
                <a:gd name="T34" fmla="*/ 120 w 607"/>
                <a:gd name="T35" fmla="*/ 763 h 774"/>
                <a:gd name="T36" fmla="*/ 121 w 607"/>
                <a:gd name="T37" fmla="*/ 750 h 774"/>
                <a:gd name="T38" fmla="*/ 122 w 607"/>
                <a:gd name="T39" fmla="*/ 732 h 774"/>
                <a:gd name="T40" fmla="*/ 125 w 607"/>
                <a:gd name="T41" fmla="*/ 709 h 774"/>
                <a:gd name="T42" fmla="*/ 129 w 607"/>
                <a:gd name="T43" fmla="*/ 683 h 774"/>
                <a:gd name="T44" fmla="*/ 134 w 607"/>
                <a:gd name="T45" fmla="*/ 654 h 774"/>
                <a:gd name="T46" fmla="*/ 141 w 607"/>
                <a:gd name="T47" fmla="*/ 622 h 774"/>
                <a:gd name="T48" fmla="*/ 154 w 607"/>
                <a:gd name="T49" fmla="*/ 576 h 774"/>
                <a:gd name="T50" fmla="*/ 170 w 607"/>
                <a:gd name="T51" fmla="*/ 527 h 774"/>
                <a:gd name="T52" fmla="*/ 189 w 607"/>
                <a:gd name="T53" fmla="*/ 474 h 774"/>
                <a:gd name="T54" fmla="*/ 215 w 607"/>
                <a:gd name="T55" fmla="*/ 418 h 774"/>
                <a:gd name="T56" fmla="*/ 245 w 607"/>
                <a:gd name="T57" fmla="*/ 364 h 774"/>
                <a:gd name="T58" fmla="*/ 280 w 607"/>
                <a:gd name="T59" fmla="*/ 310 h 774"/>
                <a:gd name="T60" fmla="*/ 299 w 607"/>
                <a:gd name="T61" fmla="*/ 285 h 774"/>
                <a:gd name="T62" fmla="*/ 314 w 607"/>
                <a:gd name="T63" fmla="*/ 263 h 774"/>
                <a:gd name="T64" fmla="*/ 327 w 607"/>
                <a:gd name="T65" fmla="*/ 245 h 774"/>
                <a:gd name="T66" fmla="*/ 338 w 607"/>
                <a:gd name="T67" fmla="*/ 231 h 774"/>
                <a:gd name="T68" fmla="*/ 349 w 607"/>
                <a:gd name="T69" fmla="*/ 219 h 774"/>
                <a:gd name="T70" fmla="*/ 357 w 607"/>
                <a:gd name="T71" fmla="*/ 210 h 774"/>
                <a:gd name="T72" fmla="*/ 367 w 607"/>
                <a:gd name="T73" fmla="*/ 198 h 774"/>
                <a:gd name="T74" fmla="*/ 376 w 607"/>
                <a:gd name="T75" fmla="*/ 190 h 774"/>
                <a:gd name="T76" fmla="*/ 0 w 607"/>
                <a:gd name="T77" fmla="*/ 190 h 774"/>
                <a:gd name="T78" fmla="*/ 0 w 607"/>
                <a:gd name="T79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7" h="774">
                  <a:moveTo>
                    <a:pt x="0" y="0"/>
                  </a:moveTo>
                  <a:lnTo>
                    <a:pt x="607" y="0"/>
                  </a:lnTo>
                  <a:lnTo>
                    <a:pt x="607" y="180"/>
                  </a:lnTo>
                  <a:lnTo>
                    <a:pt x="562" y="225"/>
                  </a:lnTo>
                  <a:lnTo>
                    <a:pt x="522" y="272"/>
                  </a:lnTo>
                  <a:lnTo>
                    <a:pt x="489" y="321"/>
                  </a:lnTo>
                  <a:lnTo>
                    <a:pt x="460" y="371"/>
                  </a:lnTo>
                  <a:lnTo>
                    <a:pt x="436" y="422"/>
                  </a:lnTo>
                  <a:lnTo>
                    <a:pt x="415" y="474"/>
                  </a:lnTo>
                  <a:lnTo>
                    <a:pt x="400" y="526"/>
                  </a:lnTo>
                  <a:lnTo>
                    <a:pt x="388" y="577"/>
                  </a:lnTo>
                  <a:lnTo>
                    <a:pt x="378" y="628"/>
                  </a:lnTo>
                  <a:lnTo>
                    <a:pt x="373" y="678"/>
                  </a:lnTo>
                  <a:lnTo>
                    <a:pt x="370" y="727"/>
                  </a:lnTo>
                  <a:lnTo>
                    <a:pt x="370" y="774"/>
                  </a:lnTo>
                  <a:lnTo>
                    <a:pt x="120" y="774"/>
                  </a:lnTo>
                  <a:lnTo>
                    <a:pt x="119" y="771"/>
                  </a:lnTo>
                  <a:lnTo>
                    <a:pt x="120" y="763"/>
                  </a:lnTo>
                  <a:lnTo>
                    <a:pt x="121" y="750"/>
                  </a:lnTo>
                  <a:lnTo>
                    <a:pt x="122" y="732"/>
                  </a:lnTo>
                  <a:lnTo>
                    <a:pt x="125" y="709"/>
                  </a:lnTo>
                  <a:lnTo>
                    <a:pt x="129" y="683"/>
                  </a:lnTo>
                  <a:lnTo>
                    <a:pt x="134" y="654"/>
                  </a:lnTo>
                  <a:lnTo>
                    <a:pt x="141" y="622"/>
                  </a:lnTo>
                  <a:lnTo>
                    <a:pt x="154" y="576"/>
                  </a:lnTo>
                  <a:lnTo>
                    <a:pt x="170" y="527"/>
                  </a:lnTo>
                  <a:lnTo>
                    <a:pt x="189" y="474"/>
                  </a:lnTo>
                  <a:lnTo>
                    <a:pt x="215" y="418"/>
                  </a:lnTo>
                  <a:lnTo>
                    <a:pt x="245" y="364"/>
                  </a:lnTo>
                  <a:lnTo>
                    <a:pt x="280" y="310"/>
                  </a:lnTo>
                  <a:lnTo>
                    <a:pt x="299" y="285"/>
                  </a:lnTo>
                  <a:lnTo>
                    <a:pt x="314" y="263"/>
                  </a:lnTo>
                  <a:lnTo>
                    <a:pt x="327" y="245"/>
                  </a:lnTo>
                  <a:lnTo>
                    <a:pt x="338" y="231"/>
                  </a:lnTo>
                  <a:lnTo>
                    <a:pt x="349" y="219"/>
                  </a:lnTo>
                  <a:lnTo>
                    <a:pt x="357" y="210"/>
                  </a:lnTo>
                  <a:lnTo>
                    <a:pt x="367" y="198"/>
                  </a:lnTo>
                  <a:lnTo>
                    <a:pt x="376" y="190"/>
                  </a:lnTo>
                  <a:lnTo>
                    <a:pt x="0" y="1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2" name="Group 951"/>
          <p:cNvGrpSpPr/>
          <p:nvPr/>
        </p:nvGrpSpPr>
        <p:grpSpPr>
          <a:xfrm>
            <a:off x="1636382" y="3487696"/>
            <a:ext cx="490538" cy="501650"/>
            <a:chOff x="1631950" y="3481388"/>
            <a:chExt cx="4905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9" name="Freeform 344"/>
            <p:cNvSpPr>
              <a:spLocks noEditPoints="1"/>
            </p:cNvSpPr>
            <p:nvPr/>
          </p:nvSpPr>
          <p:spPr bwMode="auto">
            <a:xfrm>
              <a:off x="1631950" y="3481388"/>
              <a:ext cx="490538" cy="501650"/>
            </a:xfrm>
            <a:custGeom>
              <a:avLst/>
              <a:gdLst>
                <a:gd name="T0" fmla="*/ 244 w 3092"/>
                <a:gd name="T1" fmla="*/ 510 h 3166"/>
                <a:gd name="T2" fmla="*/ 324 w 3092"/>
                <a:gd name="T3" fmla="*/ 2896 h 3166"/>
                <a:gd name="T4" fmla="*/ 2767 w 3092"/>
                <a:gd name="T5" fmla="*/ 2896 h 3166"/>
                <a:gd name="T6" fmla="*/ 2856 w 3092"/>
                <a:gd name="T7" fmla="*/ 543 h 3166"/>
                <a:gd name="T8" fmla="*/ 2636 w 3092"/>
                <a:gd name="T9" fmla="*/ 359 h 3166"/>
                <a:gd name="T10" fmla="*/ 2612 w 3092"/>
                <a:gd name="T11" fmla="*/ 768 h 3166"/>
                <a:gd name="T12" fmla="*/ 2389 w 3092"/>
                <a:gd name="T13" fmla="*/ 833 h 3166"/>
                <a:gd name="T14" fmla="*/ 2358 w 3092"/>
                <a:gd name="T15" fmla="*/ 616 h 3166"/>
                <a:gd name="T16" fmla="*/ 2253 w 3092"/>
                <a:gd name="T17" fmla="*/ 710 h 3166"/>
                <a:gd name="T18" fmla="*/ 2072 w 3092"/>
                <a:gd name="T19" fmla="*/ 855 h 3166"/>
                <a:gd name="T20" fmla="*/ 1960 w 3092"/>
                <a:gd name="T21" fmla="*/ 659 h 3166"/>
                <a:gd name="T22" fmla="*/ 1872 w 3092"/>
                <a:gd name="T23" fmla="*/ 659 h 3166"/>
                <a:gd name="T24" fmla="*/ 1762 w 3092"/>
                <a:gd name="T25" fmla="*/ 855 h 3166"/>
                <a:gd name="T26" fmla="*/ 1581 w 3092"/>
                <a:gd name="T27" fmla="*/ 710 h 3166"/>
                <a:gd name="T28" fmla="*/ 1476 w 3092"/>
                <a:gd name="T29" fmla="*/ 616 h 3166"/>
                <a:gd name="T30" fmla="*/ 1445 w 3092"/>
                <a:gd name="T31" fmla="*/ 833 h 3166"/>
                <a:gd name="T32" fmla="*/ 1222 w 3092"/>
                <a:gd name="T33" fmla="*/ 768 h 3166"/>
                <a:gd name="T34" fmla="*/ 1086 w 3092"/>
                <a:gd name="T35" fmla="*/ 359 h 3166"/>
                <a:gd name="T36" fmla="*/ 1115 w 3092"/>
                <a:gd name="T37" fmla="*/ 793 h 3166"/>
                <a:gd name="T38" fmla="*/ 883 w 3092"/>
                <a:gd name="T39" fmla="*/ 815 h 3166"/>
                <a:gd name="T40" fmla="*/ 894 w 3092"/>
                <a:gd name="T41" fmla="*/ 598 h 3166"/>
                <a:gd name="T42" fmla="*/ 767 w 3092"/>
                <a:gd name="T43" fmla="*/ 741 h 3166"/>
                <a:gd name="T44" fmla="*/ 561 w 3092"/>
                <a:gd name="T45" fmla="*/ 846 h 3166"/>
                <a:gd name="T46" fmla="*/ 489 w 3092"/>
                <a:gd name="T47" fmla="*/ 636 h 3166"/>
                <a:gd name="T48" fmla="*/ 2427 w 3092"/>
                <a:gd name="T49" fmla="*/ 81 h 3166"/>
                <a:gd name="T50" fmla="*/ 2502 w 3092"/>
                <a:gd name="T51" fmla="*/ 749 h 3166"/>
                <a:gd name="T52" fmla="*/ 2473 w 3092"/>
                <a:gd name="T53" fmla="*/ 47 h 3166"/>
                <a:gd name="T54" fmla="*/ 2063 w 3092"/>
                <a:gd name="T55" fmla="*/ 739 h 3166"/>
                <a:gd name="T56" fmla="*/ 2150 w 3092"/>
                <a:gd name="T57" fmla="*/ 96 h 3166"/>
                <a:gd name="T58" fmla="*/ 1692 w 3092"/>
                <a:gd name="T59" fmla="*/ 68 h 3166"/>
                <a:gd name="T60" fmla="*/ 1746 w 3092"/>
                <a:gd name="T61" fmla="*/ 756 h 3166"/>
                <a:gd name="T62" fmla="*/ 1746 w 3092"/>
                <a:gd name="T63" fmla="*/ 51 h 3166"/>
                <a:gd name="T64" fmla="*/ 1315 w 3092"/>
                <a:gd name="T65" fmla="*/ 726 h 3166"/>
                <a:gd name="T66" fmla="*/ 1409 w 3092"/>
                <a:gd name="T67" fmla="*/ 710 h 3166"/>
                <a:gd name="T68" fmla="*/ 961 w 3092"/>
                <a:gd name="T69" fmla="*/ 57 h 3166"/>
                <a:gd name="T70" fmla="*/ 990 w 3092"/>
                <a:gd name="T71" fmla="*/ 758 h 3166"/>
                <a:gd name="T72" fmla="*/ 1019 w 3092"/>
                <a:gd name="T73" fmla="*/ 57 h 3166"/>
                <a:gd name="T74" fmla="*/ 571 w 3092"/>
                <a:gd name="T75" fmla="*/ 710 h 3166"/>
                <a:gd name="T76" fmla="*/ 665 w 3092"/>
                <a:gd name="T77" fmla="*/ 726 h 3166"/>
                <a:gd name="T78" fmla="*/ 641 w 3092"/>
                <a:gd name="T79" fmla="*/ 3 h 3166"/>
                <a:gd name="T80" fmla="*/ 893 w 3092"/>
                <a:gd name="T81" fmla="*/ 96 h 3166"/>
                <a:gd name="T82" fmla="*/ 1032 w 3092"/>
                <a:gd name="T83" fmla="*/ 10 h 3166"/>
                <a:gd name="T84" fmla="*/ 1267 w 3092"/>
                <a:gd name="T85" fmla="*/ 74 h 3166"/>
                <a:gd name="T86" fmla="*/ 1421 w 3092"/>
                <a:gd name="T87" fmla="*/ 21 h 3166"/>
                <a:gd name="T88" fmla="*/ 1645 w 3092"/>
                <a:gd name="T89" fmla="*/ 54 h 3166"/>
                <a:gd name="T90" fmla="*/ 1807 w 3092"/>
                <a:gd name="T91" fmla="*/ 36 h 3166"/>
                <a:gd name="T92" fmla="*/ 2026 w 3092"/>
                <a:gd name="T93" fmla="*/ 36 h 3166"/>
                <a:gd name="T94" fmla="*/ 2189 w 3092"/>
                <a:gd name="T95" fmla="*/ 54 h 3166"/>
                <a:gd name="T96" fmla="*/ 2412 w 3092"/>
                <a:gd name="T97" fmla="*/ 21 h 3166"/>
                <a:gd name="T98" fmla="*/ 2567 w 3092"/>
                <a:gd name="T99" fmla="*/ 74 h 3166"/>
                <a:gd name="T100" fmla="*/ 2921 w 3092"/>
                <a:gd name="T101" fmla="*/ 230 h 3166"/>
                <a:gd name="T102" fmla="*/ 3092 w 3092"/>
                <a:gd name="T103" fmla="*/ 2718 h 3166"/>
                <a:gd name="T104" fmla="*/ 2880 w 3092"/>
                <a:gd name="T105" fmla="*/ 3097 h 3166"/>
                <a:gd name="T106" fmla="*/ 302 w 3092"/>
                <a:gd name="T107" fmla="*/ 3140 h 3166"/>
                <a:gd name="T108" fmla="*/ 12 w 3092"/>
                <a:gd name="T109" fmla="*/ 2821 h 3166"/>
                <a:gd name="T110" fmla="*/ 100 w 3092"/>
                <a:gd name="T111" fmla="*/ 299 h 3166"/>
                <a:gd name="T112" fmla="*/ 522 w 3092"/>
                <a:gd name="T113" fmla="*/ 131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66">
                  <a:moveTo>
                    <a:pt x="456" y="359"/>
                  </a:moveTo>
                  <a:lnTo>
                    <a:pt x="420" y="362"/>
                  </a:lnTo>
                  <a:lnTo>
                    <a:pt x="385" y="370"/>
                  </a:lnTo>
                  <a:lnTo>
                    <a:pt x="354" y="385"/>
                  </a:lnTo>
                  <a:lnTo>
                    <a:pt x="324" y="402"/>
                  </a:lnTo>
                  <a:lnTo>
                    <a:pt x="298" y="424"/>
                  </a:lnTo>
                  <a:lnTo>
                    <a:pt x="276" y="450"/>
                  </a:lnTo>
                  <a:lnTo>
                    <a:pt x="257" y="478"/>
                  </a:lnTo>
                  <a:lnTo>
                    <a:pt x="244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718"/>
                  </a:lnTo>
                  <a:lnTo>
                    <a:pt x="236" y="2754"/>
                  </a:lnTo>
                  <a:lnTo>
                    <a:pt x="244" y="2787"/>
                  </a:lnTo>
                  <a:lnTo>
                    <a:pt x="257" y="2819"/>
                  </a:lnTo>
                  <a:lnTo>
                    <a:pt x="276" y="2847"/>
                  </a:lnTo>
                  <a:lnTo>
                    <a:pt x="298" y="2874"/>
                  </a:lnTo>
                  <a:lnTo>
                    <a:pt x="324" y="2896"/>
                  </a:lnTo>
                  <a:lnTo>
                    <a:pt x="354" y="2914"/>
                  </a:lnTo>
                  <a:lnTo>
                    <a:pt x="385" y="2927"/>
                  </a:lnTo>
                  <a:lnTo>
                    <a:pt x="420" y="2935"/>
                  </a:lnTo>
                  <a:lnTo>
                    <a:pt x="456" y="2938"/>
                  </a:lnTo>
                  <a:lnTo>
                    <a:pt x="2636" y="2938"/>
                  </a:lnTo>
                  <a:lnTo>
                    <a:pt x="2672" y="2935"/>
                  </a:lnTo>
                  <a:lnTo>
                    <a:pt x="2705" y="2927"/>
                  </a:lnTo>
                  <a:lnTo>
                    <a:pt x="2738" y="2914"/>
                  </a:lnTo>
                  <a:lnTo>
                    <a:pt x="2767" y="2896"/>
                  </a:lnTo>
                  <a:lnTo>
                    <a:pt x="2794" y="2874"/>
                  </a:lnTo>
                  <a:lnTo>
                    <a:pt x="2816" y="2847"/>
                  </a:lnTo>
                  <a:lnTo>
                    <a:pt x="2834" y="2819"/>
                  </a:lnTo>
                  <a:lnTo>
                    <a:pt x="2848" y="2787"/>
                  </a:lnTo>
                  <a:lnTo>
                    <a:pt x="2856" y="2754"/>
                  </a:lnTo>
                  <a:lnTo>
                    <a:pt x="2859" y="2718"/>
                  </a:lnTo>
                  <a:lnTo>
                    <a:pt x="2859" y="2718"/>
                  </a:lnTo>
                  <a:lnTo>
                    <a:pt x="2859" y="579"/>
                  </a:lnTo>
                  <a:lnTo>
                    <a:pt x="2856" y="543"/>
                  </a:lnTo>
                  <a:lnTo>
                    <a:pt x="2848" y="510"/>
                  </a:lnTo>
                  <a:lnTo>
                    <a:pt x="2835" y="478"/>
                  </a:lnTo>
                  <a:lnTo>
                    <a:pt x="2816" y="450"/>
                  </a:lnTo>
                  <a:lnTo>
                    <a:pt x="2794" y="424"/>
                  </a:lnTo>
                  <a:lnTo>
                    <a:pt x="2768" y="402"/>
                  </a:lnTo>
                  <a:lnTo>
                    <a:pt x="2738" y="385"/>
                  </a:lnTo>
                  <a:lnTo>
                    <a:pt x="2707" y="370"/>
                  </a:lnTo>
                  <a:lnTo>
                    <a:pt x="2672" y="362"/>
                  </a:lnTo>
                  <a:lnTo>
                    <a:pt x="2636" y="359"/>
                  </a:lnTo>
                  <a:lnTo>
                    <a:pt x="2569" y="359"/>
                  </a:lnTo>
                  <a:lnTo>
                    <a:pt x="2569" y="598"/>
                  </a:lnTo>
                  <a:lnTo>
                    <a:pt x="2588" y="616"/>
                  </a:lnTo>
                  <a:lnTo>
                    <a:pt x="2603" y="636"/>
                  </a:lnTo>
                  <a:lnTo>
                    <a:pt x="2614" y="659"/>
                  </a:lnTo>
                  <a:lnTo>
                    <a:pt x="2621" y="684"/>
                  </a:lnTo>
                  <a:lnTo>
                    <a:pt x="2623" y="710"/>
                  </a:lnTo>
                  <a:lnTo>
                    <a:pt x="2620" y="741"/>
                  </a:lnTo>
                  <a:lnTo>
                    <a:pt x="2612" y="768"/>
                  </a:lnTo>
                  <a:lnTo>
                    <a:pt x="2598" y="793"/>
                  </a:lnTo>
                  <a:lnTo>
                    <a:pt x="2579" y="815"/>
                  </a:lnTo>
                  <a:lnTo>
                    <a:pt x="2557" y="833"/>
                  </a:lnTo>
                  <a:lnTo>
                    <a:pt x="2531" y="846"/>
                  </a:lnTo>
                  <a:lnTo>
                    <a:pt x="2504" y="855"/>
                  </a:lnTo>
                  <a:lnTo>
                    <a:pt x="2473" y="858"/>
                  </a:lnTo>
                  <a:lnTo>
                    <a:pt x="2442" y="855"/>
                  </a:lnTo>
                  <a:lnTo>
                    <a:pt x="2414" y="846"/>
                  </a:lnTo>
                  <a:lnTo>
                    <a:pt x="2389" y="833"/>
                  </a:lnTo>
                  <a:lnTo>
                    <a:pt x="2366" y="815"/>
                  </a:lnTo>
                  <a:lnTo>
                    <a:pt x="2348" y="793"/>
                  </a:lnTo>
                  <a:lnTo>
                    <a:pt x="2333" y="768"/>
                  </a:lnTo>
                  <a:lnTo>
                    <a:pt x="2325" y="741"/>
                  </a:lnTo>
                  <a:lnTo>
                    <a:pt x="2322" y="710"/>
                  </a:lnTo>
                  <a:lnTo>
                    <a:pt x="2324" y="684"/>
                  </a:lnTo>
                  <a:lnTo>
                    <a:pt x="2331" y="659"/>
                  </a:lnTo>
                  <a:lnTo>
                    <a:pt x="2343" y="636"/>
                  </a:lnTo>
                  <a:lnTo>
                    <a:pt x="2358" y="616"/>
                  </a:lnTo>
                  <a:lnTo>
                    <a:pt x="2377" y="598"/>
                  </a:lnTo>
                  <a:lnTo>
                    <a:pt x="2377" y="359"/>
                  </a:lnTo>
                  <a:lnTo>
                    <a:pt x="2199" y="359"/>
                  </a:lnTo>
                  <a:lnTo>
                    <a:pt x="2199" y="598"/>
                  </a:lnTo>
                  <a:lnTo>
                    <a:pt x="2217" y="616"/>
                  </a:lnTo>
                  <a:lnTo>
                    <a:pt x="2232" y="636"/>
                  </a:lnTo>
                  <a:lnTo>
                    <a:pt x="2243" y="659"/>
                  </a:lnTo>
                  <a:lnTo>
                    <a:pt x="2250" y="684"/>
                  </a:lnTo>
                  <a:lnTo>
                    <a:pt x="2253" y="710"/>
                  </a:lnTo>
                  <a:lnTo>
                    <a:pt x="2249" y="741"/>
                  </a:lnTo>
                  <a:lnTo>
                    <a:pt x="2241" y="768"/>
                  </a:lnTo>
                  <a:lnTo>
                    <a:pt x="2227" y="793"/>
                  </a:lnTo>
                  <a:lnTo>
                    <a:pt x="2208" y="815"/>
                  </a:lnTo>
                  <a:lnTo>
                    <a:pt x="2186" y="833"/>
                  </a:lnTo>
                  <a:lnTo>
                    <a:pt x="2160" y="846"/>
                  </a:lnTo>
                  <a:lnTo>
                    <a:pt x="2133" y="855"/>
                  </a:lnTo>
                  <a:lnTo>
                    <a:pt x="2102" y="858"/>
                  </a:lnTo>
                  <a:lnTo>
                    <a:pt x="2072" y="855"/>
                  </a:lnTo>
                  <a:lnTo>
                    <a:pt x="2043" y="846"/>
                  </a:lnTo>
                  <a:lnTo>
                    <a:pt x="2018" y="833"/>
                  </a:lnTo>
                  <a:lnTo>
                    <a:pt x="1995" y="815"/>
                  </a:lnTo>
                  <a:lnTo>
                    <a:pt x="1977" y="793"/>
                  </a:lnTo>
                  <a:lnTo>
                    <a:pt x="1964" y="768"/>
                  </a:lnTo>
                  <a:lnTo>
                    <a:pt x="1954" y="741"/>
                  </a:lnTo>
                  <a:lnTo>
                    <a:pt x="1951" y="710"/>
                  </a:lnTo>
                  <a:lnTo>
                    <a:pt x="1953" y="684"/>
                  </a:lnTo>
                  <a:lnTo>
                    <a:pt x="1960" y="659"/>
                  </a:lnTo>
                  <a:lnTo>
                    <a:pt x="1973" y="636"/>
                  </a:lnTo>
                  <a:lnTo>
                    <a:pt x="1987" y="616"/>
                  </a:lnTo>
                  <a:lnTo>
                    <a:pt x="2006" y="598"/>
                  </a:lnTo>
                  <a:lnTo>
                    <a:pt x="2006" y="359"/>
                  </a:lnTo>
                  <a:lnTo>
                    <a:pt x="1828" y="359"/>
                  </a:lnTo>
                  <a:lnTo>
                    <a:pt x="1828" y="598"/>
                  </a:lnTo>
                  <a:lnTo>
                    <a:pt x="1847" y="616"/>
                  </a:lnTo>
                  <a:lnTo>
                    <a:pt x="1861" y="636"/>
                  </a:lnTo>
                  <a:lnTo>
                    <a:pt x="1872" y="659"/>
                  </a:lnTo>
                  <a:lnTo>
                    <a:pt x="1879" y="684"/>
                  </a:lnTo>
                  <a:lnTo>
                    <a:pt x="1883" y="710"/>
                  </a:lnTo>
                  <a:lnTo>
                    <a:pt x="1879" y="741"/>
                  </a:lnTo>
                  <a:lnTo>
                    <a:pt x="1870" y="768"/>
                  </a:lnTo>
                  <a:lnTo>
                    <a:pt x="1857" y="793"/>
                  </a:lnTo>
                  <a:lnTo>
                    <a:pt x="1837" y="815"/>
                  </a:lnTo>
                  <a:lnTo>
                    <a:pt x="1816" y="833"/>
                  </a:lnTo>
                  <a:lnTo>
                    <a:pt x="1790" y="846"/>
                  </a:lnTo>
                  <a:lnTo>
                    <a:pt x="1762" y="855"/>
                  </a:lnTo>
                  <a:lnTo>
                    <a:pt x="1731" y="858"/>
                  </a:lnTo>
                  <a:lnTo>
                    <a:pt x="1701" y="855"/>
                  </a:lnTo>
                  <a:lnTo>
                    <a:pt x="1672" y="846"/>
                  </a:lnTo>
                  <a:lnTo>
                    <a:pt x="1647" y="833"/>
                  </a:lnTo>
                  <a:lnTo>
                    <a:pt x="1625" y="815"/>
                  </a:lnTo>
                  <a:lnTo>
                    <a:pt x="1607" y="793"/>
                  </a:lnTo>
                  <a:lnTo>
                    <a:pt x="1593" y="768"/>
                  </a:lnTo>
                  <a:lnTo>
                    <a:pt x="1584" y="741"/>
                  </a:lnTo>
                  <a:lnTo>
                    <a:pt x="1581" y="710"/>
                  </a:lnTo>
                  <a:lnTo>
                    <a:pt x="1583" y="684"/>
                  </a:lnTo>
                  <a:lnTo>
                    <a:pt x="1590" y="659"/>
                  </a:lnTo>
                  <a:lnTo>
                    <a:pt x="1602" y="636"/>
                  </a:lnTo>
                  <a:lnTo>
                    <a:pt x="1616" y="616"/>
                  </a:lnTo>
                  <a:lnTo>
                    <a:pt x="1635" y="598"/>
                  </a:lnTo>
                  <a:lnTo>
                    <a:pt x="1635" y="359"/>
                  </a:lnTo>
                  <a:lnTo>
                    <a:pt x="1457" y="359"/>
                  </a:lnTo>
                  <a:lnTo>
                    <a:pt x="1457" y="598"/>
                  </a:lnTo>
                  <a:lnTo>
                    <a:pt x="1476" y="616"/>
                  </a:lnTo>
                  <a:lnTo>
                    <a:pt x="1490" y="636"/>
                  </a:lnTo>
                  <a:lnTo>
                    <a:pt x="1501" y="659"/>
                  </a:lnTo>
                  <a:lnTo>
                    <a:pt x="1509" y="684"/>
                  </a:lnTo>
                  <a:lnTo>
                    <a:pt x="1512" y="710"/>
                  </a:lnTo>
                  <a:lnTo>
                    <a:pt x="1509" y="741"/>
                  </a:lnTo>
                  <a:lnTo>
                    <a:pt x="1499" y="768"/>
                  </a:lnTo>
                  <a:lnTo>
                    <a:pt x="1486" y="793"/>
                  </a:lnTo>
                  <a:lnTo>
                    <a:pt x="1468" y="815"/>
                  </a:lnTo>
                  <a:lnTo>
                    <a:pt x="1445" y="833"/>
                  </a:lnTo>
                  <a:lnTo>
                    <a:pt x="1419" y="846"/>
                  </a:lnTo>
                  <a:lnTo>
                    <a:pt x="1391" y="855"/>
                  </a:lnTo>
                  <a:lnTo>
                    <a:pt x="1361" y="858"/>
                  </a:lnTo>
                  <a:lnTo>
                    <a:pt x="1330" y="855"/>
                  </a:lnTo>
                  <a:lnTo>
                    <a:pt x="1302" y="846"/>
                  </a:lnTo>
                  <a:lnTo>
                    <a:pt x="1277" y="833"/>
                  </a:lnTo>
                  <a:lnTo>
                    <a:pt x="1254" y="815"/>
                  </a:lnTo>
                  <a:lnTo>
                    <a:pt x="1236" y="793"/>
                  </a:lnTo>
                  <a:lnTo>
                    <a:pt x="1222" y="768"/>
                  </a:lnTo>
                  <a:lnTo>
                    <a:pt x="1213" y="741"/>
                  </a:lnTo>
                  <a:lnTo>
                    <a:pt x="1210" y="710"/>
                  </a:lnTo>
                  <a:lnTo>
                    <a:pt x="1212" y="684"/>
                  </a:lnTo>
                  <a:lnTo>
                    <a:pt x="1220" y="659"/>
                  </a:lnTo>
                  <a:lnTo>
                    <a:pt x="1231" y="636"/>
                  </a:lnTo>
                  <a:lnTo>
                    <a:pt x="1246" y="616"/>
                  </a:lnTo>
                  <a:lnTo>
                    <a:pt x="1264" y="598"/>
                  </a:lnTo>
                  <a:lnTo>
                    <a:pt x="1264" y="359"/>
                  </a:lnTo>
                  <a:lnTo>
                    <a:pt x="1086" y="359"/>
                  </a:lnTo>
                  <a:lnTo>
                    <a:pt x="1086" y="598"/>
                  </a:lnTo>
                  <a:lnTo>
                    <a:pt x="1105" y="616"/>
                  </a:lnTo>
                  <a:lnTo>
                    <a:pt x="1120" y="636"/>
                  </a:lnTo>
                  <a:lnTo>
                    <a:pt x="1131" y="659"/>
                  </a:lnTo>
                  <a:lnTo>
                    <a:pt x="1139" y="684"/>
                  </a:lnTo>
                  <a:lnTo>
                    <a:pt x="1141" y="710"/>
                  </a:lnTo>
                  <a:lnTo>
                    <a:pt x="1138" y="741"/>
                  </a:lnTo>
                  <a:lnTo>
                    <a:pt x="1128" y="768"/>
                  </a:lnTo>
                  <a:lnTo>
                    <a:pt x="1115" y="793"/>
                  </a:lnTo>
                  <a:lnTo>
                    <a:pt x="1097" y="815"/>
                  </a:lnTo>
                  <a:lnTo>
                    <a:pt x="1074" y="833"/>
                  </a:lnTo>
                  <a:lnTo>
                    <a:pt x="1048" y="846"/>
                  </a:lnTo>
                  <a:lnTo>
                    <a:pt x="1020" y="855"/>
                  </a:lnTo>
                  <a:lnTo>
                    <a:pt x="990" y="858"/>
                  </a:lnTo>
                  <a:lnTo>
                    <a:pt x="959" y="855"/>
                  </a:lnTo>
                  <a:lnTo>
                    <a:pt x="932" y="846"/>
                  </a:lnTo>
                  <a:lnTo>
                    <a:pt x="906" y="833"/>
                  </a:lnTo>
                  <a:lnTo>
                    <a:pt x="883" y="815"/>
                  </a:lnTo>
                  <a:lnTo>
                    <a:pt x="865" y="793"/>
                  </a:lnTo>
                  <a:lnTo>
                    <a:pt x="851" y="768"/>
                  </a:lnTo>
                  <a:lnTo>
                    <a:pt x="842" y="741"/>
                  </a:lnTo>
                  <a:lnTo>
                    <a:pt x="839" y="710"/>
                  </a:lnTo>
                  <a:lnTo>
                    <a:pt x="841" y="684"/>
                  </a:lnTo>
                  <a:lnTo>
                    <a:pt x="849" y="659"/>
                  </a:lnTo>
                  <a:lnTo>
                    <a:pt x="860" y="636"/>
                  </a:lnTo>
                  <a:lnTo>
                    <a:pt x="875" y="616"/>
                  </a:lnTo>
                  <a:lnTo>
                    <a:pt x="894" y="598"/>
                  </a:lnTo>
                  <a:lnTo>
                    <a:pt x="894" y="359"/>
                  </a:lnTo>
                  <a:lnTo>
                    <a:pt x="715" y="359"/>
                  </a:lnTo>
                  <a:lnTo>
                    <a:pt x="715" y="598"/>
                  </a:lnTo>
                  <a:lnTo>
                    <a:pt x="734" y="616"/>
                  </a:lnTo>
                  <a:lnTo>
                    <a:pt x="749" y="636"/>
                  </a:lnTo>
                  <a:lnTo>
                    <a:pt x="760" y="659"/>
                  </a:lnTo>
                  <a:lnTo>
                    <a:pt x="768" y="684"/>
                  </a:lnTo>
                  <a:lnTo>
                    <a:pt x="770" y="710"/>
                  </a:lnTo>
                  <a:lnTo>
                    <a:pt x="767" y="741"/>
                  </a:lnTo>
                  <a:lnTo>
                    <a:pt x="758" y="768"/>
                  </a:lnTo>
                  <a:lnTo>
                    <a:pt x="744" y="793"/>
                  </a:lnTo>
                  <a:lnTo>
                    <a:pt x="726" y="815"/>
                  </a:lnTo>
                  <a:lnTo>
                    <a:pt x="703" y="833"/>
                  </a:lnTo>
                  <a:lnTo>
                    <a:pt x="677" y="846"/>
                  </a:lnTo>
                  <a:lnTo>
                    <a:pt x="650" y="855"/>
                  </a:lnTo>
                  <a:lnTo>
                    <a:pt x="619" y="858"/>
                  </a:lnTo>
                  <a:lnTo>
                    <a:pt x="589" y="855"/>
                  </a:lnTo>
                  <a:lnTo>
                    <a:pt x="561" y="846"/>
                  </a:lnTo>
                  <a:lnTo>
                    <a:pt x="535" y="833"/>
                  </a:lnTo>
                  <a:lnTo>
                    <a:pt x="512" y="815"/>
                  </a:lnTo>
                  <a:lnTo>
                    <a:pt x="494" y="793"/>
                  </a:lnTo>
                  <a:lnTo>
                    <a:pt x="481" y="768"/>
                  </a:lnTo>
                  <a:lnTo>
                    <a:pt x="471" y="741"/>
                  </a:lnTo>
                  <a:lnTo>
                    <a:pt x="468" y="710"/>
                  </a:lnTo>
                  <a:lnTo>
                    <a:pt x="470" y="684"/>
                  </a:lnTo>
                  <a:lnTo>
                    <a:pt x="478" y="659"/>
                  </a:lnTo>
                  <a:lnTo>
                    <a:pt x="489" y="636"/>
                  </a:lnTo>
                  <a:lnTo>
                    <a:pt x="504" y="616"/>
                  </a:lnTo>
                  <a:lnTo>
                    <a:pt x="523" y="598"/>
                  </a:lnTo>
                  <a:lnTo>
                    <a:pt x="523" y="359"/>
                  </a:lnTo>
                  <a:lnTo>
                    <a:pt x="456" y="359"/>
                  </a:lnTo>
                  <a:close/>
                  <a:moveTo>
                    <a:pt x="2473" y="47"/>
                  </a:moveTo>
                  <a:lnTo>
                    <a:pt x="2457" y="51"/>
                  </a:lnTo>
                  <a:lnTo>
                    <a:pt x="2444" y="57"/>
                  </a:lnTo>
                  <a:lnTo>
                    <a:pt x="2434" y="68"/>
                  </a:lnTo>
                  <a:lnTo>
                    <a:pt x="2427" y="81"/>
                  </a:lnTo>
                  <a:lnTo>
                    <a:pt x="2425" y="96"/>
                  </a:lnTo>
                  <a:lnTo>
                    <a:pt x="2425" y="710"/>
                  </a:lnTo>
                  <a:lnTo>
                    <a:pt x="2427" y="726"/>
                  </a:lnTo>
                  <a:lnTo>
                    <a:pt x="2434" y="739"/>
                  </a:lnTo>
                  <a:lnTo>
                    <a:pt x="2444" y="749"/>
                  </a:lnTo>
                  <a:lnTo>
                    <a:pt x="2457" y="756"/>
                  </a:lnTo>
                  <a:lnTo>
                    <a:pt x="2473" y="758"/>
                  </a:lnTo>
                  <a:lnTo>
                    <a:pt x="2488" y="756"/>
                  </a:lnTo>
                  <a:lnTo>
                    <a:pt x="2502" y="749"/>
                  </a:lnTo>
                  <a:lnTo>
                    <a:pt x="2512" y="739"/>
                  </a:lnTo>
                  <a:lnTo>
                    <a:pt x="2519" y="726"/>
                  </a:lnTo>
                  <a:lnTo>
                    <a:pt x="2521" y="710"/>
                  </a:lnTo>
                  <a:lnTo>
                    <a:pt x="2521" y="96"/>
                  </a:lnTo>
                  <a:lnTo>
                    <a:pt x="2519" y="81"/>
                  </a:lnTo>
                  <a:lnTo>
                    <a:pt x="2512" y="68"/>
                  </a:lnTo>
                  <a:lnTo>
                    <a:pt x="2502" y="57"/>
                  </a:lnTo>
                  <a:lnTo>
                    <a:pt x="2488" y="51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1"/>
                  </a:lnTo>
                  <a:lnTo>
                    <a:pt x="2073" y="57"/>
                  </a:lnTo>
                  <a:lnTo>
                    <a:pt x="2063" y="68"/>
                  </a:lnTo>
                  <a:lnTo>
                    <a:pt x="2056" y="81"/>
                  </a:lnTo>
                  <a:lnTo>
                    <a:pt x="2054" y="96"/>
                  </a:lnTo>
                  <a:lnTo>
                    <a:pt x="2054" y="710"/>
                  </a:lnTo>
                  <a:lnTo>
                    <a:pt x="2056" y="726"/>
                  </a:lnTo>
                  <a:lnTo>
                    <a:pt x="2063" y="739"/>
                  </a:lnTo>
                  <a:lnTo>
                    <a:pt x="2073" y="749"/>
                  </a:lnTo>
                  <a:lnTo>
                    <a:pt x="2087" y="756"/>
                  </a:lnTo>
                  <a:lnTo>
                    <a:pt x="2102" y="758"/>
                  </a:lnTo>
                  <a:lnTo>
                    <a:pt x="2117" y="756"/>
                  </a:lnTo>
                  <a:lnTo>
                    <a:pt x="2131" y="749"/>
                  </a:lnTo>
                  <a:lnTo>
                    <a:pt x="2141" y="739"/>
                  </a:lnTo>
                  <a:lnTo>
                    <a:pt x="2148" y="726"/>
                  </a:lnTo>
                  <a:lnTo>
                    <a:pt x="2150" y="710"/>
                  </a:lnTo>
                  <a:lnTo>
                    <a:pt x="2150" y="96"/>
                  </a:lnTo>
                  <a:lnTo>
                    <a:pt x="2148" y="81"/>
                  </a:lnTo>
                  <a:lnTo>
                    <a:pt x="2141" y="68"/>
                  </a:lnTo>
                  <a:lnTo>
                    <a:pt x="2131" y="57"/>
                  </a:lnTo>
                  <a:lnTo>
                    <a:pt x="2117" y="51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1"/>
                  </a:lnTo>
                  <a:lnTo>
                    <a:pt x="1702" y="57"/>
                  </a:lnTo>
                  <a:lnTo>
                    <a:pt x="1692" y="68"/>
                  </a:lnTo>
                  <a:lnTo>
                    <a:pt x="1685" y="81"/>
                  </a:lnTo>
                  <a:lnTo>
                    <a:pt x="1683" y="96"/>
                  </a:lnTo>
                  <a:lnTo>
                    <a:pt x="1683" y="710"/>
                  </a:lnTo>
                  <a:lnTo>
                    <a:pt x="1685" y="726"/>
                  </a:lnTo>
                  <a:lnTo>
                    <a:pt x="1692" y="739"/>
                  </a:lnTo>
                  <a:lnTo>
                    <a:pt x="1702" y="749"/>
                  </a:lnTo>
                  <a:lnTo>
                    <a:pt x="1716" y="756"/>
                  </a:lnTo>
                  <a:lnTo>
                    <a:pt x="1731" y="758"/>
                  </a:lnTo>
                  <a:lnTo>
                    <a:pt x="1746" y="756"/>
                  </a:lnTo>
                  <a:lnTo>
                    <a:pt x="1760" y="749"/>
                  </a:lnTo>
                  <a:lnTo>
                    <a:pt x="1770" y="739"/>
                  </a:lnTo>
                  <a:lnTo>
                    <a:pt x="1777" y="726"/>
                  </a:lnTo>
                  <a:lnTo>
                    <a:pt x="1779" y="710"/>
                  </a:lnTo>
                  <a:lnTo>
                    <a:pt x="1779" y="96"/>
                  </a:lnTo>
                  <a:lnTo>
                    <a:pt x="1777" y="81"/>
                  </a:lnTo>
                  <a:lnTo>
                    <a:pt x="1770" y="68"/>
                  </a:lnTo>
                  <a:lnTo>
                    <a:pt x="1760" y="57"/>
                  </a:lnTo>
                  <a:lnTo>
                    <a:pt x="1746" y="51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1"/>
                  </a:lnTo>
                  <a:lnTo>
                    <a:pt x="1332" y="57"/>
                  </a:lnTo>
                  <a:lnTo>
                    <a:pt x="1322" y="68"/>
                  </a:lnTo>
                  <a:lnTo>
                    <a:pt x="1315" y="81"/>
                  </a:lnTo>
                  <a:lnTo>
                    <a:pt x="1313" y="96"/>
                  </a:lnTo>
                  <a:lnTo>
                    <a:pt x="1313" y="710"/>
                  </a:lnTo>
                  <a:lnTo>
                    <a:pt x="1315" y="726"/>
                  </a:lnTo>
                  <a:lnTo>
                    <a:pt x="1322" y="739"/>
                  </a:lnTo>
                  <a:lnTo>
                    <a:pt x="1332" y="749"/>
                  </a:lnTo>
                  <a:lnTo>
                    <a:pt x="1346" y="756"/>
                  </a:lnTo>
                  <a:lnTo>
                    <a:pt x="1361" y="758"/>
                  </a:lnTo>
                  <a:lnTo>
                    <a:pt x="1376" y="756"/>
                  </a:lnTo>
                  <a:lnTo>
                    <a:pt x="1389" y="749"/>
                  </a:lnTo>
                  <a:lnTo>
                    <a:pt x="1400" y="739"/>
                  </a:lnTo>
                  <a:lnTo>
                    <a:pt x="1406" y="726"/>
                  </a:lnTo>
                  <a:lnTo>
                    <a:pt x="1409" y="710"/>
                  </a:lnTo>
                  <a:lnTo>
                    <a:pt x="1409" y="96"/>
                  </a:lnTo>
                  <a:lnTo>
                    <a:pt x="1406" y="81"/>
                  </a:lnTo>
                  <a:lnTo>
                    <a:pt x="1400" y="68"/>
                  </a:lnTo>
                  <a:lnTo>
                    <a:pt x="1389" y="57"/>
                  </a:lnTo>
                  <a:lnTo>
                    <a:pt x="1376" y="51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1"/>
                  </a:lnTo>
                  <a:lnTo>
                    <a:pt x="961" y="57"/>
                  </a:lnTo>
                  <a:lnTo>
                    <a:pt x="951" y="68"/>
                  </a:lnTo>
                  <a:lnTo>
                    <a:pt x="944" y="81"/>
                  </a:lnTo>
                  <a:lnTo>
                    <a:pt x="942" y="96"/>
                  </a:lnTo>
                  <a:lnTo>
                    <a:pt x="942" y="710"/>
                  </a:lnTo>
                  <a:lnTo>
                    <a:pt x="944" y="726"/>
                  </a:lnTo>
                  <a:lnTo>
                    <a:pt x="951" y="739"/>
                  </a:lnTo>
                  <a:lnTo>
                    <a:pt x="961" y="749"/>
                  </a:lnTo>
                  <a:lnTo>
                    <a:pt x="975" y="756"/>
                  </a:lnTo>
                  <a:lnTo>
                    <a:pt x="990" y="758"/>
                  </a:lnTo>
                  <a:lnTo>
                    <a:pt x="1005" y="756"/>
                  </a:lnTo>
                  <a:lnTo>
                    <a:pt x="1019" y="749"/>
                  </a:lnTo>
                  <a:lnTo>
                    <a:pt x="1029" y="739"/>
                  </a:lnTo>
                  <a:lnTo>
                    <a:pt x="1036" y="726"/>
                  </a:lnTo>
                  <a:lnTo>
                    <a:pt x="1038" y="710"/>
                  </a:lnTo>
                  <a:lnTo>
                    <a:pt x="1038" y="96"/>
                  </a:lnTo>
                  <a:lnTo>
                    <a:pt x="1036" y="81"/>
                  </a:lnTo>
                  <a:lnTo>
                    <a:pt x="1029" y="68"/>
                  </a:lnTo>
                  <a:lnTo>
                    <a:pt x="1019" y="57"/>
                  </a:lnTo>
                  <a:lnTo>
                    <a:pt x="1005" y="51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1"/>
                  </a:lnTo>
                  <a:lnTo>
                    <a:pt x="590" y="57"/>
                  </a:lnTo>
                  <a:lnTo>
                    <a:pt x="580" y="68"/>
                  </a:lnTo>
                  <a:lnTo>
                    <a:pt x="573" y="81"/>
                  </a:lnTo>
                  <a:lnTo>
                    <a:pt x="571" y="96"/>
                  </a:lnTo>
                  <a:lnTo>
                    <a:pt x="571" y="710"/>
                  </a:lnTo>
                  <a:lnTo>
                    <a:pt x="573" y="726"/>
                  </a:lnTo>
                  <a:lnTo>
                    <a:pt x="580" y="739"/>
                  </a:lnTo>
                  <a:lnTo>
                    <a:pt x="590" y="749"/>
                  </a:lnTo>
                  <a:lnTo>
                    <a:pt x="604" y="756"/>
                  </a:lnTo>
                  <a:lnTo>
                    <a:pt x="619" y="758"/>
                  </a:lnTo>
                  <a:lnTo>
                    <a:pt x="634" y="756"/>
                  </a:lnTo>
                  <a:lnTo>
                    <a:pt x="648" y="749"/>
                  </a:lnTo>
                  <a:lnTo>
                    <a:pt x="658" y="739"/>
                  </a:lnTo>
                  <a:lnTo>
                    <a:pt x="665" y="726"/>
                  </a:lnTo>
                  <a:lnTo>
                    <a:pt x="667" y="710"/>
                  </a:lnTo>
                  <a:lnTo>
                    <a:pt x="667" y="96"/>
                  </a:lnTo>
                  <a:lnTo>
                    <a:pt x="665" y="81"/>
                  </a:lnTo>
                  <a:lnTo>
                    <a:pt x="658" y="68"/>
                  </a:lnTo>
                  <a:lnTo>
                    <a:pt x="648" y="57"/>
                  </a:lnTo>
                  <a:lnTo>
                    <a:pt x="634" y="51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4"/>
                  </a:lnTo>
                  <a:lnTo>
                    <a:pt x="713" y="74"/>
                  </a:lnTo>
                  <a:lnTo>
                    <a:pt x="715" y="96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6"/>
                  </a:lnTo>
                  <a:lnTo>
                    <a:pt x="896" y="74"/>
                  </a:lnTo>
                  <a:lnTo>
                    <a:pt x="903" y="54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4"/>
                  </a:lnTo>
                  <a:lnTo>
                    <a:pt x="1084" y="74"/>
                  </a:lnTo>
                  <a:lnTo>
                    <a:pt x="1086" y="96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6"/>
                  </a:lnTo>
                  <a:lnTo>
                    <a:pt x="1267" y="74"/>
                  </a:lnTo>
                  <a:lnTo>
                    <a:pt x="1274" y="54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4"/>
                  </a:lnTo>
                  <a:lnTo>
                    <a:pt x="1454" y="74"/>
                  </a:lnTo>
                  <a:lnTo>
                    <a:pt x="1457" y="96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6"/>
                  </a:lnTo>
                  <a:lnTo>
                    <a:pt x="1638" y="74"/>
                  </a:lnTo>
                  <a:lnTo>
                    <a:pt x="1645" y="54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4"/>
                  </a:lnTo>
                  <a:lnTo>
                    <a:pt x="1825" y="74"/>
                  </a:lnTo>
                  <a:lnTo>
                    <a:pt x="1827" y="96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6"/>
                  </a:lnTo>
                  <a:lnTo>
                    <a:pt x="2008" y="74"/>
                  </a:lnTo>
                  <a:lnTo>
                    <a:pt x="2015" y="54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4"/>
                  </a:lnTo>
                  <a:lnTo>
                    <a:pt x="2196" y="74"/>
                  </a:lnTo>
                  <a:lnTo>
                    <a:pt x="2198" y="96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6"/>
                  </a:lnTo>
                  <a:lnTo>
                    <a:pt x="2379" y="74"/>
                  </a:lnTo>
                  <a:lnTo>
                    <a:pt x="2386" y="54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4"/>
                  </a:lnTo>
                  <a:lnTo>
                    <a:pt x="2567" y="74"/>
                  </a:lnTo>
                  <a:lnTo>
                    <a:pt x="2569" y="96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30"/>
                  </a:lnTo>
                  <a:lnTo>
                    <a:pt x="2958" y="263"/>
                  </a:lnTo>
                  <a:lnTo>
                    <a:pt x="2991" y="299"/>
                  </a:lnTo>
                  <a:lnTo>
                    <a:pt x="3021" y="339"/>
                  </a:lnTo>
                  <a:lnTo>
                    <a:pt x="3046" y="383"/>
                  </a:lnTo>
                  <a:lnTo>
                    <a:pt x="3065" y="428"/>
                  </a:lnTo>
                  <a:lnTo>
                    <a:pt x="3080" y="476"/>
                  </a:lnTo>
                  <a:lnTo>
                    <a:pt x="3089" y="527"/>
                  </a:lnTo>
                  <a:lnTo>
                    <a:pt x="3092" y="579"/>
                  </a:lnTo>
                  <a:lnTo>
                    <a:pt x="3092" y="2718"/>
                  </a:lnTo>
                  <a:lnTo>
                    <a:pt x="3089" y="2770"/>
                  </a:lnTo>
                  <a:lnTo>
                    <a:pt x="3080" y="2821"/>
                  </a:lnTo>
                  <a:lnTo>
                    <a:pt x="3065" y="2869"/>
                  </a:lnTo>
                  <a:lnTo>
                    <a:pt x="3046" y="2915"/>
                  </a:lnTo>
                  <a:lnTo>
                    <a:pt x="3021" y="2958"/>
                  </a:lnTo>
                  <a:lnTo>
                    <a:pt x="2991" y="2998"/>
                  </a:lnTo>
                  <a:lnTo>
                    <a:pt x="2958" y="3034"/>
                  </a:lnTo>
                  <a:lnTo>
                    <a:pt x="2921" y="3068"/>
                  </a:lnTo>
                  <a:lnTo>
                    <a:pt x="2880" y="3097"/>
                  </a:lnTo>
                  <a:lnTo>
                    <a:pt x="2836" y="3121"/>
                  </a:lnTo>
                  <a:lnTo>
                    <a:pt x="2790" y="3140"/>
                  </a:lnTo>
                  <a:lnTo>
                    <a:pt x="2739" y="3154"/>
                  </a:lnTo>
                  <a:lnTo>
                    <a:pt x="2688" y="3163"/>
                  </a:lnTo>
                  <a:lnTo>
                    <a:pt x="2636" y="3166"/>
                  </a:lnTo>
                  <a:lnTo>
                    <a:pt x="456" y="3166"/>
                  </a:lnTo>
                  <a:lnTo>
                    <a:pt x="404" y="3163"/>
                  </a:lnTo>
                  <a:lnTo>
                    <a:pt x="352" y="3154"/>
                  </a:lnTo>
                  <a:lnTo>
                    <a:pt x="302" y="3140"/>
                  </a:lnTo>
                  <a:lnTo>
                    <a:pt x="256" y="3121"/>
                  </a:lnTo>
                  <a:lnTo>
                    <a:pt x="212" y="3097"/>
                  </a:lnTo>
                  <a:lnTo>
                    <a:pt x="171" y="3068"/>
                  </a:lnTo>
                  <a:lnTo>
                    <a:pt x="133" y="3034"/>
                  </a:lnTo>
                  <a:lnTo>
                    <a:pt x="100" y="2998"/>
                  </a:lnTo>
                  <a:lnTo>
                    <a:pt x="71" y="2958"/>
                  </a:lnTo>
                  <a:lnTo>
                    <a:pt x="46" y="2915"/>
                  </a:lnTo>
                  <a:lnTo>
                    <a:pt x="27" y="2869"/>
                  </a:lnTo>
                  <a:lnTo>
                    <a:pt x="12" y="2821"/>
                  </a:lnTo>
                  <a:lnTo>
                    <a:pt x="3" y="2770"/>
                  </a:lnTo>
                  <a:lnTo>
                    <a:pt x="0" y="2718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0" y="299"/>
                  </a:lnTo>
                  <a:lnTo>
                    <a:pt x="133" y="263"/>
                  </a:lnTo>
                  <a:lnTo>
                    <a:pt x="171" y="230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6"/>
                  </a:lnTo>
                  <a:lnTo>
                    <a:pt x="525" y="74"/>
                  </a:lnTo>
                  <a:lnTo>
                    <a:pt x="532" y="54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45"/>
            <p:cNvSpPr>
              <a:spLocks/>
            </p:cNvSpPr>
            <p:nvPr/>
          </p:nvSpPr>
          <p:spPr bwMode="auto">
            <a:xfrm>
              <a:off x="1847850" y="3787776"/>
              <a:ext cx="63500" cy="61913"/>
            </a:xfrm>
            <a:custGeom>
              <a:avLst/>
              <a:gdLst>
                <a:gd name="T0" fmla="*/ 191 w 401"/>
                <a:gd name="T1" fmla="*/ 0 h 386"/>
                <a:gd name="T2" fmla="*/ 224 w 401"/>
                <a:gd name="T3" fmla="*/ 1 h 386"/>
                <a:gd name="T4" fmla="*/ 254 w 401"/>
                <a:gd name="T5" fmla="*/ 6 h 386"/>
                <a:gd name="T6" fmla="*/ 282 w 401"/>
                <a:gd name="T7" fmla="*/ 14 h 386"/>
                <a:gd name="T8" fmla="*/ 306 w 401"/>
                <a:gd name="T9" fmla="*/ 25 h 386"/>
                <a:gd name="T10" fmla="*/ 328 w 401"/>
                <a:gd name="T11" fmla="*/ 40 h 386"/>
                <a:gd name="T12" fmla="*/ 347 w 401"/>
                <a:gd name="T13" fmla="*/ 58 h 386"/>
                <a:gd name="T14" fmla="*/ 367 w 401"/>
                <a:gd name="T15" fmla="*/ 82 h 386"/>
                <a:gd name="T16" fmla="*/ 381 w 401"/>
                <a:gd name="T17" fmla="*/ 110 h 386"/>
                <a:gd name="T18" fmla="*/ 392 w 401"/>
                <a:gd name="T19" fmla="*/ 138 h 386"/>
                <a:gd name="T20" fmla="*/ 398 w 401"/>
                <a:gd name="T21" fmla="*/ 168 h 386"/>
                <a:gd name="T22" fmla="*/ 401 w 401"/>
                <a:gd name="T23" fmla="*/ 201 h 386"/>
                <a:gd name="T24" fmla="*/ 399 w 401"/>
                <a:gd name="T25" fmla="*/ 225 h 386"/>
                <a:gd name="T26" fmla="*/ 394 w 401"/>
                <a:gd name="T27" fmla="*/ 248 h 386"/>
                <a:gd name="T28" fmla="*/ 386 w 401"/>
                <a:gd name="T29" fmla="*/ 271 h 386"/>
                <a:gd name="T30" fmla="*/ 375 w 401"/>
                <a:gd name="T31" fmla="*/ 293 h 386"/>
                <a:gd name="T32" fmla="*/ 361 w 401"/>
                <a:gd name="T33" fmla="*/ 313 h 386"/>
                <a:gd name="T34" fmla="*/ 344 w 401"/>
                <a:gd name="T35" fmla="*/ 331 h 386"/>
                <a:gd name="T36" fmla="*/ 325 w 401"/>
                <a:gd name="T37" fmla="*/ 347 h 386"/>
                <a:gd name="T38" fmla="*/ 302 w 401"/>
                <a:gd name="T39" fmla="*/ 360 h 386"/>
                <a:gd name="T40" fmla="*/ 279 w 401"/>
                <a:gd name="T41" fmla="*/ 371 h 386"/>
                <a:gd name="T42" fmla="*/ 253 w 401"/>
                <a:gd name="T43" fmla="*/ 379 h 386"/>
                <a:gd name="T44" fmla="*/ 224 w 401"/>
                <a:gd name="T45" fmla="*/ 384 h 386"/>
                <a:gd name="T46" fmla="*/ 194 w 401"/>
                <a:gd name="T47" fmla="*/ 386 h 386"/>
                <a:gd name="T48" fmla="*/ 160 w 401"/>
                <a:gd name="T49" fmla="*/ 383 h 386"/>
                <a:gd name="T50" fmla="*/ 129 w 401"/>
                <a:gd name="T51" fmla="*/ 377 h 386"/>
                <a:gd name="T52" fmla="*/ 100 w 401"/>
                <a:gd name="T53" fmla="*/ 366 h 386"/>
                <a:gd name="T54" fmla="*/ 76 w 401"/>
                <a:gd name="T55" fmla="*/ 351 h 386"/>
                <a:gd name="T56" fmla="*/ 53 w 401"/>
                <a:gd name="T57" fmla="*/ 332 h 386"/>
                <a:gd name="T58" fmla="*/ 34 w 401"/>
                <a:gd name="T59" fmla="*/ 309 h 386"/>
                <a:gd name="T60" fmla="*/ 19 w 401"/>
                <a:gd name="T61" fmla="*/ 285 h 386"/>
                <a:gd name="T62" fmla="*/ 9 w 401"/>
                <a:gd name="T63" fmla="*/ 257 h 386"/>
                <a:gd name="T64" fmla="*/ 2 w 401"/>
                <a:gd name="T65" fmla="*/ 229 h 386"/>
                <a:gd name="T66" fmla="*/ 0 w 401"/>
                <a:gd name="T67" fmla="*/ 199 h 386"/>
                <a:gd name="T68" fmla="*/ 2 w 401"/>
                <a:gd name="T69" fmla="*/ 173 h 386"/>
                <a:gd name="T70" fmla="*/ 7 w 401"/>
                <a:gd name="T71" fmla="*/ 147 h 386"/>
                <a:gd name="T72" fmla="*/ 14 w 401"/>
                <a:gd name="T73" fmla="*/ 122 h 386"/>
                <a:gd name="T74" fmla="*/ 24 w 401"/>
                <a:gd name="T75" fmla="*/ 98 h 386"/>
                <a:gd name="T76" fmla="*/ 38 w 401"/>
                <a:gd name="T77" fmla="*/ 77 h 386"/>
                <a:gd name="T78" fmla="*/ 53 w 401"/>
                <a:gd name="T79" fmla="*/ 58 h 386"/>
                <a:gd name="T80" fmla="*/ 72 w 401"/>
                <a:gd name="T81" fmla="*/ 41 h 386"/>
                <a:gd name="T82" fmla="*/ 92 w 401"/>
                <a:gd name="T83" fmla="*/ 27 h 386"/>
                <a:gd name="T84" fmla="*/ 115 w 401"/>
                <a:gd name="T85" fmla="*/ 15 h 386"/>
                <a:gd name="T86" fmla="*/ 139 w 401"/>
                <a:gd name="T87" fmla="*/ 6 h 386"/>
                <a:gd name="T88" fmla="*/ 165 w 401"/>
                <a:gd name="T89" fmla="*/ 1 h 386"/>
                <a:gd name="T90" fmla="*/ 191 w 401"/>
                <a:gd name="T9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" h="386">
                  <a:moveTo>
                    <a:pt x="191" y="0"/>
                  </a:moveTo>
                  <a:lnTo>
                    <a:pt x="224" y="1"/>
                  </a:lnTo>
                  <a:lnTo>
                    <a:pt x="254" y="6"/>
                  </a:lnTo>
                  <a:lnTo>
                    <a:pt x="282" y="14"/>
                  </a:lnTo>
                  <a:lnTo>
                    <a:pt x="306" y="25"/>
                  </a:lnTo>
                  <a:lnTo>
                    <a:pt x="328" y="40"/>
                  </a:lnTo>
                  <a:lnTo>
                    <a:pt x="347" y="58"/>
                  </a:lnTo>
                  <a:lnTo>
                    <a:pt x="367" y="82"/>
                  </a:lnTo>
                  <a:lnTo>
                    <a:pt x="381" y="110"/>
                  </a:lnTo>
                  <a:lnTo>
                    <a:pt x="392" y="138"/>
                  </a:lnTo>
                  <a:lnTo>
                    <a:pt x="398" y="168"/>
                  </a:lnTo>
                  <a:lnTo>
                    <a:pt x="401" y="201"/>
                  </a:lnTo>
                  <a:lnTo>
                    <a:pt x="399" y="225"/>
                  </a:lnTo>
                  <a:lnTo>
                    <a:pt x="394" y="248"/>
                  </a:lnTo>
                  <a:lnTo>
                    <a:pt x="386" y="271"/>
                  </a:lnTo>
                  <a:lnTo>
                    <a:pt x="375" y="293"/>
                  </a:lnTo>
                  <a:lnTo>
                    <a:pt x="361" y="313"/>
                  </a:lnTo>
                  <a:lnTo>
                    <a:pt x="344" y="331"/>
                  </a:lnTo>
                  <a:lnTo>
                    <a:pt x="325" y="347"/>
                  </a:lnTo>
                  <a:lnTo>
                    <a:pt x="302" y="360"/>
                  </a:lnTo>
                  <a:lnTo>
                    <a:pt x="279" y="371"/>
                  </a:lnTo>
                  <a:lnTo>
                    <a:pt x="253" y="379"/>
                  </a:lnTo>
                  <a:lnTo>
                    <a:pt x="224" y="384"/>
                  </a:lnTo>
                  <a:lnTo>
                    <a:pt x="194" y="386"/>
                  </a:lnTo>
                  <a:lnTo>
                    <a:pt x="160" y="383"/>
                  </a:lnTo>
                  <a:lnTo>
                    <a:pt x="129" y="377"/>
                  </a:lnTo>
                  <a:lnTo>
                    <a:pt x="100" y="366"/>
                  </a:lnTo>
                  <a:lnTo>
                    <a:pt x="76" y="351"/>
                  </a:lnTo>
                  <a:lnTo>
                    <a:pt x="53" y="332"/>
                  </a:lnTo>
                  <a:lnTo>
                    <a:pt x="34" y="309"/>
                  </a:lnTo>
                  <a:lnTo>
                    <a:pt x="19" y="285"/>
                  </a:lnTo>
                  <a:lnTo>
                    <a:pt x="9" y="257"/>
                  </a:lnTo>
                  <a:lnTo>
                    <a:pt x="2" y="229"/>
                  </a:lnTo>
                  <a:lnTo>
                    <a:pt x="0" y="199"/>
                  </a:lnTo>
                  <a:lnTo>
                    <a:pt x="2" y="173"/>
                  </a:lnTo>
                  <a:lnTo>
                    <a:pt x="7" y="147"/>
                  </a:lnTo>
                  <a:lnTo>
                    <a:pt x="14" y="122"/>
                  </a:lnTo>
                  <a:lnTo>
                    <a:pt x="24" y="98"/>
                  </a:lnTo>
                  <a:lnTo>
                    <a:pt x="38" y="77"/>
                  </a:lnTo>
                  <a:lnTo>
                    <a:pt x="53" y="58"/>
                  </a:lnTo>
                  <a:lnTo>
                    <a:pt x="72" y="41"/>
                  </a:lnTo>
                  <a:lnTo>
                    <a:pt x="92" y="27"/>
                  </a:lnTo>
                  <a:lnTo>
                    <a:pt x="115" y="15"/>
                  </a:lnTo>
                  <a:lnTo>
                    <a:pt x="139" y="6"/>
                  </a:lnTo>
                  <a:lnTo>
                    <a:pt x="165" y="1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46"/>
            <p:cNvSpPr>
              <a:spLocks noEditPoints="1"/>
            </p:cNvSpPr>
            <p:nvPr/>
          </p:nvSpPr>
          <p:spPr bwMode="auto">
            <a:xfrm>
              <a:off x="1700213" y="3670301"/>
              <a:ext cx="354013" cy="238125"/>
            </a:xfrm>
            <a:custGeom>
              <a:avLst/>
              <a:gdLst>
                <a:gd name="T0" fmla="*/ 1104 w 2222"/>
                <a:gd name="T1" fmla="*/ 138 h 1505"/>
                <a:gd name="T2" fmla="*/ 1005 w 2222"/>
                <a:gd name="T3" fmla="*/ 154 h 1505"/>
                <a:gd name="T4" fmla="*/ 919 w 2222"/>
                <a:gd name="T5" fmla="*/ 187 h 1505"/>
                <a:gd name="T6" fmla="*/ 843 w 2222"/>
                <a:gd name="T7" fmla="*/ 232 h 1505"/>
                <a:gd name="T8" fmla="*/ 779 w 2222"/>
                <a:gd name="T9" fmla="*/ 289 h 1505"/>
                <a:gd name="T10" fmla="*/ 721 w 2222"/>
                <a:gd name="T11" fmla="*/ 367 h 1505"/>
                <a:gd name="T12" fmla="*/ 672 w 2222"/>
                <a:gd name="T13" fmla="*/ 466 h 1505"/>
                <a:gd name="T14" fmla="*/ 640 w 2222"/>
                <a:gd name="T15" fmla="*/ 579 h 1505"/>
                <a:gd name="T16" fmla="*/ 625 w 2222"/>
                <a:gd name="T17" fmla="*/ 699 h 1505"/>
                <a:gd name="T18" fmla="*/ 626 w 2222"/>
                <a:gd name="T19" fmla="*/ 837 h 1505"/>
                <a:gd name="T20" fmla="*/ 648 w 2222"/>
                <a:gd name="T21" fmla="*/ 986 h 1505"/>
                <a:gd name="T22" fmla="*/ 682 w 2222"/>
                <a:gd name="T23" fmla="*/ 1090 h 1505"/>
                <a:gd name="T24" fmla="*/ 731 w 2222"/>
                <a:gd name="T25" fmla="*/ 1181 h 1505"/>
                <a:gd name="T26" fmla="*/ 783 w 2222"/>
                <a:gd name="T27" fmla="*/ 1244 h 1505"/>
                <a:gd name="T28" fmla="*/ 847 w 2222"/>
                <a:gd name="T29" fmla="*/ 1296 h 1505"/>
                <a:gd name="T30" fmla="*/ 922 w 2222"/>
                <a:gd name="T31" fmla="*/ 1336 h 1505"/>
                <a:gd name="T32" fmla="*/ 1009 w 2222"/>
                <a:gd name="T33" fmla="*/ 1362 h 1505"/>
                <a:gd name="T34" fmla="*/ 1111 w 2222"/>
                <a:gd name="T35" fmla="*/ 1370 h 1505"/>
                <a:gd name="T36" fmla="*/ 1208 w 2222"/>
                <a:gd name="T37" fmla="*/ 1363 h 1505"/>
                <a:gd name="T38" fmla="*/ 1300 w 2222"/>
                <a:gd name="T39" fmla="*/ 1340 h 1505"/>
                <a:gd name="T40" fmla="*/ 1383 w 2222"/>
                <a:gd name="T41" fmla="*/ 1304 h 1505"/>
                <a:gd name="T42" fmla="*/ 1457 w 2222"/>
                <a:gd name="T43" fmla="*/ 1255 h 1505"/>
                <a:gd name="T44" fmla="*/ 1516 w 2222"/>
                <a:gd name="T45" fmla="*/ 1193 h 1505"/>
                <a:gd name="T46" fmla="*/ 1562 w 2222"/>
                <a:gd name="T47" fmla="*/ 1116 h 1505"/>
                <a:gd name="T48" fmla="*/ 1591 w 2222"/>
                <a:gd name="T49" fmla="*/ 1028 h 1505"/>
                <a:gd name="T50" fmla="*/ 1601 w 2222"/>
                <a:gd name="T51" fmla="*/ 926 h 1505"/>
                <a:gd name="T52" fmla="*/ 1593 w 2222"/>
                <a:gd name="T53" fmla="*/ 846 h 1505"/>
                <a:gd name="T54" fmla="*/ 1571 w 2222"/>
                <a:gd name="T55" fmla="*/ 772 h 1505"/>
                <a:gd name="T56" fmla="*/ 1534 w 2222"/>
                <a:gd name="T57" fmla="*/ 705 h 1505"/>
                <a:gd name="T58" fmla="*/ 1487 w 2222"/>
                <a:gd name="T59" fmla="*/ 646 h 1505"/>
                <a:gd name="T60" fmla="*/ 1429 w 2222"/>
                <a:gd name="T61" fmla="*/ 598 h 1505"/>
                <a:gd name="T62" fmla="*/ 1361 w 2222"/>
                <a:gd name="T63" fmla="*/ 561 h 1505"/>
                <a:gd name="T64" fmla="*/ 1286 w 2222"/>
                <a:gd name="T65" fmla="*/ 538 h 1505"/>
                <a:gd name="T66" fmla="*/ 1204 w 2222"/>
                <a:gd name="T67" fmla="*/ 530 h 1505"/>
                <a:gd name="T68" fmla="*/ 1119 w 2222"/>
                <a:gd name="T69" fmla="*/ 537 h 1505"/>
                <a:gd name="T70" fmla="*/ 1040 w 2222"/>
                <a:gd name="T71" fmla="*/ 556 h 1505"/>
                <a:gd name="T72" fmla="*/ 983 w 2222"/>
                <a:gd name="T73" fmla="*/ 585 h 1505"/>
                <a:gd name="T74" fmla="*/ 937 w 2222"/>
                <a:gd name="T75" fmla="*/ 629 h 1505"/>
                <a:gd name="T76" fmla="*/ 915 w 2222"/>
                <a:gd name="T77" fmla="*/ 657 h 1505"/>
                <a:gd name="T78" fmla="*/ 922 w 2222"/>
                <a:gd name="T79" fmla="*/ 588 h 1505"/>
                <a:gd name="T80" fmla="*/ 942 w 2222"/>
                <a:gd name="T81" fmla="*/ 518 h 1505"/>
                <a:gd name="T82" fmla="*/ 974 w 2222"/>
                <a:gd name="T83" fmla="*/ 454 h 1505"/>
                <a:gd name="T84" fmla="*/ 1020 w 2222"/>
                <a:gd name="T85" fmla="*/ 402 h 1505"/>
                <a:gd name="T86" fmla="*/ 1072 w 2222"/>
                <a:gd name="T87" fmla="*/ 368 h 1505"/>
                <a:gd name="T88" fmla="*/ 1127 w 2222"/>
                <a:gd name="T89" fmla="*/ 354 h 1505"/>
                <a:gd name="T90" fmla="*/ 1179 w 2222"/>
                <a:gd name="T91" fmla="*/ 353 h 1505"/>
                <a:gd name="T92" fmla="*/ 1223 w 2222"/>
                <a:gd name="T93" fmla="*/ 362 h 1505"/>
                <a:gd name="T94" fmla="*/ 1264 w 2222"/>
                <a:gd name="T95" fmla="*/ 387 h 1505"/>
                <a:gd name="T96" fmla="*/ 1291 w 2222"/>
                <a:gd name="T97" fmla="*/ 423 h 1505"/>
                <a:gd name="T98" fmla="*/ 1306 w 2222"/>
                <a:gd name="T99" fmla="*/ 464 h 1505"/>
                <a:gd name="T100" fmla="*/ 1577 w 2222"/>
                <a:gd name="T101" fmla="*/ 424 h 1505"/>
                <a:gd name="T102" fmla="*/ 1551 w 2222"/>
                <a:gd name="T103" fmla="*/ 352 h 1505"/>
                <a:gd name="T104" fmla="*/ 1513 w 2222"/>
                <a:gd name="T105" fmla="*/ 290 h 1505"/>
                <a:gd name="T106" fmla="*/ 1466 w 2222"/>
                <a:gd name="T107" fmla="*/ 240 h 1505"/>
                <a:gd name="T108" fmla="*/ 1411 w 2222"/>
                <a:gd name="T109" fmla="*/ 200 h 1505"/>
                <a:gd name="T110" fmla="*/ 1346 w 2222"/>
                <a:gd name="T111" fmla="*/ 168 h 1505"/>
                <a:gd name="T112" fmla="*/ 1262 w 2222"/>
                <a:gd name="T113" fmla="*/ 145 h 1505"/>
                <a:gd name="T114" fmla="*/ 1159 w 2222"/>
                <a:gd name="T115" fmla="*/ 136 h 1505"/>
                <a:gd name="T116" fmla="*/ 2222 w 2222"/>
                <a:gd name="T117" fmla="*/ 0 h 1505"/>
                <a:gd name="T118" fmla="*/ 0 w 2222"/>
                <a:gd name="T119" fmla="*/ 1505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22" h="1505">
                  <a:moveTo>
                    <a:pt x="1159" y="136"/>
                  </a:moveTo>
                  <a:lnTo>
                    <a:pt x="1104" y="138"/>
                  </a:lnTo>
                  <a:lnTo>
                    <a:pt x="1053" y="144"/>
                  </a:lnTo>
                  <a:lnTo>
                    <a:pt x="1005" y="154"/>
                  </a:lnTo>
                  <a:lnTo>
                    <a:pt x="961" y="168"/>
                  </a:lnTo>
                  <a:lnTo>
                    <a:pt x="919" y="187"/>
                  </a:lnTo>
                  <a:lnTo>
                    <a:pt x="880" y="208"/>
                  </a:lnTo>
                  <a:lnTo>
                    <a:pt x="843" y="232"/>
                  </a:lnTo>
                  <a:lnTo>
                    <a:pt x="810" y="259"/>
                  </a:lnTo>
                  <a:lnTo>
                    <a:pt x="779" y="289"/>
                  </a:lnTo>
                  <a:lnTo>
                    <a:pt x="752" y="321"/>
                  </a:lnTo>
                  <a:lnTo>
                    <a:pt x="721" y="367"/>
                  </a:lnTo>
                  <a:lnTo>
                    <a:pt x="694" y="414"/>
                  </a:lnTo>
                  <a:lnTo>
                    <a:pt x="672" y="466"/>
                  </a:lnTo>
                  <a:lnTo>
                    <a:pt x="654" y="521"/>
                  </a:lnTo>
                  <a:lnTo>
                    <a:pt x="640" y="579"/>
                  </a:lnTo>
                  <a:lnTo>
                    <a:pt x="631" y="638"/>
                  </a:lnTo>
                  <a:lnTo>
                    <a:pt x="625" y="699"/>
                  </a:lnTo>
                  <a:lnTo>
                    <a:pt x="623" y="761"/>
                  </a:lnTo>
                  <a:lnTo>
                    <a:pt x="626" y="837"/>
                  </a:lnTo>
                  <a:lnTo>
                    <a:pt x="634" y="912"/>
                  </a:lnTo>
                  <a:lnTo>
                    <a:pt x="648" y="986"/>
                  </a:lnTo>
                  <a:lnTo>
                    <a:pt x="663" y="1040"/>
                  </a:lnTo>
                  <a:lnTo>
                    <a:pt x="682" y="1090"/>
                  </a:lnTo>
                  <a:lnTo>
                    <a:pt x="705" y="1136"/>
                  </a:lnTo>
                  <a:lnTo>
                    <a:pt x="731" y="1181"/>
                  </a:lnTo>
                  <a:lnTo>
                    <a:pt x="756" y="1214"/>
                  </a:lnTo>
                  <a:lnTo>
                    <a:pt x="783" y="1244"/>
                  </a:lnTo>
                  <a:lnTo>
                    <a:pt x="813" y="1271"/>
                  </a:lnTo>
                  <a:lnTo>
                    <a:pt x="847" y="1296"/>
                  </a:lnTo>
                  <a:lnTo>
                    <a:pt x="883" y="1318"/>
                  </a:lnTo>
                  <a:lnTo>
                    <a:pt x="922" y="1336"/>
                  </a:lnTo>
                  <a:lnTo>
                    <a:pt x="964" y="1352"/>
                  </a:lnTo>
                  <a:lnTo>
                    <a:pt x="1009" y="1362"/>
                  </a:lnTo>
                  <a:lnTo>
                    <a:pt x="1058" y="1368"/>
                  </a:lnTo>
                  <a:lnTo>
                    <a:pt x="1111" y="1370"/>
                  </a:lnTo>
                  <a:lnTo>
                    <a:pt x="1161" y="1368"/>
                  </a:lnTo>
                  <a:lnTo>
                    <a:pt x="1208" y="1363"/>
                  </a:lnTo>
                  <a:lnTo>
                    <a:pt x="1255" y="1354"/>
                  </a:lnTo>
                  <a:lnTo>
                    <a:pt x="1300" y="1340"/>
                  </a:lnTo>
                  <a:lnTo>
                    <a:pt x="1343" y="1324"/>
                  </a:lnTo>
                  <a:lnTo>
                    <a:pt x="1383" y="1304"/>
                  </a:lnTo>
                  <a:lnTo>
                    <a:pt x="1421" y="1281"/>
                  </a:lnTo>
                  <a:lnTo>
                    <a:pt x="1457" y="1255"/>
                  </a:lnTo>
                  <a:lnTo>
                    <a:pt x="1489" y="1225"/>
                  </a:lnTo>
                  <a:lnTo>
                    <a:pt x="1516" y="1193"/>
                  </a:lnTo>
                  <a:lnTo>
                    <a:pt x="1541" y="1155"/>
                  </a:lnTo>
                  <a:lnTo>
                    <a:pt x="1562" y="1116"/>
                  </a:lnTo>
                  <a:lnTo>
                    <a:pt x="1579" y="1073"/>
                  </a:lnTo>
                  <a:lnTo>
                    <a:pt x="1591" y="1028"/>
                  </a:lnTo>
                  <a:lnTo>
                    <a:pt x="1598" y="978"/>
                  </a:lnTo>
                  <a:lnTo>
                    <a:pt x="1601" y="926"/>
                  </a:lnTo>
                  <a:lnTo>
                    <a:pt x="1599" y="886"/>
                  </a:lnTo>
                  <a:lnTo>
                    <a:pt x="1593" y="846"/>
                  </a:lnTo>
                  <a:lnTo>
                    <a:pt x="1584" y="808"/>
                  </a:lnTo>
                  <a:lnTo>
                    <a:pt x="1571" y="772"/>
                  </a:lnTo>
                  <a:lnTo>
                    <a:pt x="1553" y="737"/>
                  </a:lnTo>
                  <a:lnTo>
                    <a:pt x="1534" y="705"/>
                  </a:lnTo>
                  <a:lnTo>
                    <a:pt x="1512" y="674"/>
                  </a:lnTo>
                  <a:lnTo>
                    <a:pt x="1487" y="646"/>
                  </a:lnTo>
                  <a:lnTo>
                    <a:pt x="1460" y="620"/>
                  </a:lnTo>
                  <a:lnTo>
                    <a:pt x="1429" y="598"/>
                  </a:lnTo>
                  <a:lnTo>
                    <a:pt x="1396" y="578"/>
                  </a:lnTo>
                  <a:lnTo>
                    <a:pt x="1361" y="561"/>
                  </a:lnTo>
                  <a:lnTo>
                    <a:pt x="1325" y="547"/>
                  </a:lnTo>
                  <a:lnTo>
                    <a:pt x="1286" y="538"/>
                  </a:lnTo>
                  <a:lnTo>
                    <a:pt x="1246" y="532"/>
                  </a:lnTo>
                  <a:lnTo>
                    <a:pt x="1204" y="530"/>
                  </a:lnTo>
                  <a:lnTo>
                    <a:pt x="1161" y="532"/>
                  </a:lnTo>
                  <a:lnTo>
                    <a:pt x="1119" y="537"/>
                  </a:lnTo>
                  <a:lnTo>
                    <a:pt x="1079" y="545"/>
                  </a:lnTo>
                  <a:lnTo>
                    <a:pt x="1040" y="556"/>
                  </a:lnTo>
                  <a:lnTo>
                    <a:pt x="1010" y="569"/>
                  </a:lnTo>
                  <a:lnTo>
                    <a:pt x="983" y="585"/>
                  </a:lnTo>
                  <a:lnTo>
                    <a:pt x="959" y="606"/>
                  </a:lnTo>
                  <a:lnTo>
                    <a:pt x="937" y="629"/>
                  </a:lnTo>
                  <a:lnTo>
                    <a:pt x="918" y="657"/>
                  </a:lnTo>
                  <a:lnTo>
                    <a:pt x="915" y="657"/>
                  </a:lnTo>
                  <a:lnTo>
                    <a:pt x="917" y="622"/>
                  </a:lnTo>
                  <a:lnTo>
                    <a:pt x="922" y="588"/>
                  </a:lnTo>
                  <a:lnTo>
                    <a:pt x="931" y="552"/>
                  </a:lnTo>
                  <a:lnTo>
                    <a:pt x="942" y="518"/>
                  </a:lnTo>
                  <a:lnTo>
                    <a:pt x="957" y="484"/>
                  </a:lnTo>
                  <a:lnTo>
                    <a:pt x="974" y="454"/>
                  </a:lnTo>
                  <a:lnTo>
                    <a:pt x="996" y="426"/>
                  </a:lnTo>
                  <a:lnTo>
                    <a:pt x="1020" y="402"/>
                  </a:lnTo>
                  <a:lnTo>
                    <a:pt x="1049" y="381"/>
                  </a:lnTo>
                  <a:lnTo>
                    <a:pt x="1072" y="368"/>
                  </a:lnTo>
                  <a:lnTo>
                    <a:pt x="1098" y="360"/>
                  </a:lnTo>
                  <a:lnTo>
                    <a:pt x="1127" y="354"/>
                  </a:lnTo>
                  <a:lnTo>
                    <a:pt x="1159" y="352"/>
                  </a:lnTo>
                  <a:lnTo>
                    <a:pt x="1179" y="353"/>
                  </a:lnTo>
                  <a:lnTo>
                    <a:pt x="1201" y="356"/>
                  </a:lnTo>
                  <a:lnTo>
                    <a:pt x="1223" y="362"/>
                  </a:lnTo>
                  <a:lnTo>
                    <a:pt x="1245" y="371"/>
                  </a:lnTo>
                  <a:lnTo>
                    <a:pt x="1264" y="387"/>
                  </a:lnTo>
                  <a:lnTo>
                    <a:pt x="1282" y="407"/>
                  </a:lnTo>
                  <a:lnTo>
                    <a:pt x="1291" y="423"/>
                  </a:lnTo>
                  <a:lnTo>
                    <a:pt x="1299" y="442"/>
                  </a:lnTo>
                  <a:lnTo>
                    <a:pt x="1306" y="464"/>
                  </a:lnTo>
                  <a:lnTo>
                    <a:pt x="1586" y="464"/>
                  </a:lnTo>
                  <a:lnTo>
                    <a:pt x="1577" y="424"/>
                  </a:lnTo>
                  <a:lnTo>
                    <a:pt x="1565" y="387"/>
                  </a:lnTo>
                  <a:lnTo>
                    <a:pt x="1551" y="352"/>
                  </a:lnTo>
                  <a:lnTo>
                    <a:pt x="1534" y="320"/>
                  </a:lnTo>
                  <a:lnTo>
                    <a:pt x="1513" y="290"/>
                  </a:lnTo>
                  <a:lnTo>
                    <a:pt x="1491" y="264"/>
                  </a:lnTo>
                  <a:lnTo>
                    <a:pt x="1466" y="240"/>
                  </a:lnTo>
                  <a:lnTo>
                    <a:pt x="1439" y="219"/>
                  </a:lnTo>
                  <a:lnTo>
                    <a:pt x="1411" y="200"/>
                  </a:lnTo>
                  <a:lnTo>
                    <a:pt x="1379" y="182"/>
                  </a:lnTo>
                  <a:lnTo>
                    <a:pt x="1346" y="168"/>
                  </a:lnTo>
                  <a:lnTo>
                    <a:pt x="1311" y="157"/>
                  </a:lnTo>
                  <a:lnTo>
                    <a:pt x="1262" y="145"/>
                  </a:lnTo>
                  <a:lnTo>
                    <a:pt x="1211" y="139"/>
                  </a:lnTo>
                  <a:lnTo>
                    <a:pt x="1159" y="136"/>
                  </a:lnTo>
                  <a:close/>
                  <a:moveTo>
                    <a:pt x="0" y="0"/>
                  </a:moveTo>
                  <a:lnTo>
                    <a:pt x="2222" y="0"/>
                  </a:lnTo>
                  <a:lnTo>
                    <a:pt x="2222" y="1505"/>
                  </a:lnTo>
                  <a:lnTo>
                    <a:pt x="0" y="15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9" name="Group 958"/>
          <p:cNvGrpSpPr/>
          <p:nvPr/>
        </p:nvGrpSpPr>
        <p:grpSpPr>
          <a:xfrm>
            <a:off x="757245" y="3553577"/>
            <a:ext cx="377825" cy="369888"/>
            <a:chOff x="757238" y="3549651"/>
            <a:chExt cx="377825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6" name="Freeform 351"/>
            <p:cNvSpPr>
              <a:spLocks/>
            </p:cNvSpPr>
            <p:nvPr/>
          </p:nvSpPr>
          <p:spPr bwMode="auto">
            <a:xfrm>
              <a:off x="925513" y="3738563"/>
              <a:ext cx="41275" cy="68263"/>
            </a:xfrm>
            <a:custGeom>
              <a:avLst/>
              <a:gdLst>
                <a:gd name="T0" fmla="*/ 170 w 339"/>
                <a:gd name="T1" fmla="*/ 0 h 603"/>
                <a:gd name="T2" fmla="*/ 194 w 339"/>
                <a:gd name="T3" fmla="*/ 1 h 603"/>
                <a:gd name="T4" fmla="*/ 216 w 339"/>
                <a:gd name="T5" fmla="*/ 6 h 603"/>
                <a:gd name="T6" fmla="*/ 236 w 339"/>
                <a:gd name="T7" fmla="*/ 12 h 603"/>
                <a:gd name="T8" fmla="*/ 254 w 339"/>
                <a:gd name="T9" fmla="*/ 23 h 603"/>
                <a:gd name="T10" fmla="*/ 274 w 339"/>
                <a:gd name="T11" fmla="*/ 40 h 603"/>
                <a:gd name="T12" fmla="*/ 291 w 339"/>
                <a:gd name="T13" fmla="*/ 62 h 603"/>
                <a:gd name="T14" fmla="*/ 305 w 339"/>
                <a:gd name="T15" fmla="*/ 86 h 603"/>
                <a:gd name="T16" fmla="*/ 316 w 339"/>
                <a:gd name="T17" fmla="*/ 114 h 603"/>
                <a:gd name="T18" fmla="*/ 325 w 339"/>
                <a:gd name="T19" fmla="*/ 146 h 603"/>
                <a:gd name="T20" fmla="*/ 331 w 339"/>
                <a:gd name="T21" fmla="*/ 180 h 603"/>
                <a:gd name="T22" fmla="*/ 336 w 339"/>
                <a:gd name="T23" fmla="*/ 218 h 603"/>
                <a:gd name="T24" fmla="*/ 338 w 339"/>
                <a:gd name="T25" fmla="*/ 256 h 603"/>
                <a:gd name="T26" fmla="*/ 339 w 339"/>
                <a:gd name="T27" fmla="*/ 298 h 603"/>
                <a:gd name="T28" fmla="*/ 338 w 339"/>
                <a:gd name="T29" fmla="*/ 341 h 603"/>
                <a:gd name="T30" fmla="*/ 336 w 339"/>
                <a:gd name="T31" fmla="*/ 380 h 603"/>
                <a:gd name="T32" fmla="*/ 331 w 339"/>
                <a:gd name="T33" fmla="*/ 418 h 603"/>
                <a:gd name="T34" fmla="*/ 325 w 339"/>
                <a:gd name="T35" fmla="*/ 453 h 603"/>
                <a:gd name="T36" fmla="*/ 316 w 339"/>
                <a:gd name="T37" fmla="*/ 485 h 603"/>
                <a:gd name="T38" fmla="*/ 305 w 339"/>
                <a:gd name="T39" fmla="*/ 514 h 603"/>
                <a:gd name="T40" fmla="*/ 291 w 339"/>
                <a:gd name="T41" fmla="*/ 538 h 603"/>
                <a:gd name="T42" fmla="*/ 274 w 339"/>
                <a:gd name="T43" fmla="*/ 560 h 603"/>
                <a:gd name="T44" fmla="*/ 254 w 339"/>
                <a:gd name="T45" fmla="*/ 578 h 603"/>
                <a:gd name="T46" fmla="*/ 236 w 339"/>
                <a:gd name="T47" fmla="*/ 589 h 603"/>
                <a:gd name="T48" fmla="*/ 217 w 339"/>
                <a:gd name="T49" fmla="*/ 596 h 603"/>
                <a:gd name="T50" fmla="*/ 194 w 339"/>
                <a:gd name="T51" fmla="*/ 600 h 603"/>
                <a:gd name="T52" fmla="*/ 170 w 339"/>
                <a:gd name="T53" fmla="*/ 603 h 603"/>
                <a:gd name="T54" fmla="*/ 146 w 339"/>
                <a:gd name="T55" fmla="*/ 600 h 603"/>
                <a:gd name="T56" fmla="*/ 124 w 339"/>
                <a:gd name="T57" fmla="*/ 596 h 603"/>
                <a:gd name="T58" fmla="*/ 104 w 339"/>
                <a:gd name="T59" fmla="*/ 589 h 603"/>
                <a:gd name="T60" fmla="*/ 87 w 339"/>
                <a:gd name="T61" fmla="*/ 578 h 603"/>
                <a:gd name="T62" fmla="*/ 66 w 339"/>
                <a:gd name="T63" fmla="*/ 560 h 603"/>
                <a:gd name="T64" fmla="*/ 49 w 339"/>
                <a:gd name="T65" fmla="*/ 538 h 603"/>
                <a:gd name="T66" fmla="*/ 35 w 339"/>
                <a:gd name="T67" fmla="*/ 514 h 603"/>
                <a:gd name="T68" fmla="*/ 24 w 339"/>
                <a:gd name="T69" fmla="*/ 485 h 603"/>
                <a:gd name="T70" fmla="*/ 14 w 339"/>
                <a:gd name="T71" fmla="*/ 453 h 603"/>
                <a:gd name="T72" fmla="*/ 8 w 339"/>
                <a:gd name="T73" fmla="*/ 418 h 603"/>
                <a:gd name="T74" fmla="*/ 3 w 339"/>
                <a:gd name="T75" fmla="*/ 380 h 603"/>
                <a:gd name="T76" fmla="*/ 1 w 339"/>
                <a:gd name="T77" fmla="*/ 340 h 603"/>
                <a:gd name="T78" fmla="*/ 0 w 339"/>
                <a:gd name="T79" fmla="*/ 298 h 603"/>
                <a:gd name="T80" fmla="*/ 1 w 339"/>
                <a:gd name="T81" fmla="*/ 256 h 603"/>
                <a:gd name="T82" fmla="*/ 3 w 339"/>
                <a:gd name="T83" fmla="*/ 218 h 603"/>
                <a:gd name="T84" fmla="*/ 8 w 339"/>
                <a:gd name="T85" fmla="*/ 180 h 603"/>
                <a:gd name="T86" fmla="*/ 14 w 339"/>
                <a:gd name="T87" fmla="*/ 146 h 603"/>
                <a:gd name="T88" fmla="*/ 24 w 339"/>
                <a:gd name="T89" fmla="*/ 114 h 603"/>
                <a:gd name="T90" fmla="*/ 35 w 339"/>
                <a:gd name="T91" fmla="*/ 86 h 603"/>
                <a:gd name="T92" fmla="*/ 49 w 339"/>
                <a:gd name="T93" fmla="*/ 62 h 603"/>
                <a:gd name="T94" fmla="*/ 66 w 339"/>
                <a:gd name="T95" fmla="*/ 40 h 603"/>
                <a:gd name="T96" fmla="*/ 87 w 339"/>
                <a:gd name="T97" fmla="*/ 23 h 603"/>
                <a:gd name="T98" fmla="*/ 104 w 339"/>
                <a:gd name="T99" fmla="*/ 12 h 603"/>
                <a:gd name="T100" fmla="*/ 124 w 339"/>
                <a:gd name="T101" fmla="*/ 6 h 603"/>
                <a:gd name="T102" fmla="*/ 146 w 339"/>
                <a:gd name="T103" fmla="*/ 1 h 603"/>
                <a:gd name="T104" fmla="*/ 170 w 339"/>
                <a:gd name="T10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9" h="603">
                  <a:moveTo>
                    <a:pt x="170" y="0"/>
                  </a:moveTo>
                  <a:lnTo>
                    <a:pt x="194" y="1"/>
                  </a:lnTo>
                  <a:lnTo>
                    <a:pt x="216" y="6"/>
                  </a:lnTo>
                  <a:lnTo>
                    <a:pt x="236" y="12"/>
                  </a:lnTo>
                  <a:lnTo>
                    <a:pt x="254" y="23"/>
                  </a:lnTo>
                  <a:lnTo>
                    <a:pt x="274" y="40"/>
                  </a:lnTo>
                  <a:lnTo>
                    <a:pt x="291" y="62"/>
                  </a:lnTo>
                  <a:lnTo>
                    <a:pt x="305" y="86"/>
                  </a:lnTo>
                  <a:lnTo>
                    <a:pt x="316" y="114"/>
                  </a:lnTo>
                  <a:lnTo>
                    <a:pt x="325" y="146"/>
                  </a:lnTo>
                  <a:lnTo>
                    <a:pt x="331" y="180"/>
                  </a:lnTo>
                  <a:lnTo>
                    <a:pt x="336" y="218"/>
                  </a:lnTo>
                  <a:lnTo>
                    <a:pt x="338" y="256"/>
                  </a:lnTo>
                  <a:lnTo>
                    <a:pt x="339" y="298"/>
                  </a:lnTo>
                  <a:lnTo>
                    <a:pt x="338" y="341"/>
                  </a:lnTo>
                  <a:lnTo>
                    <a:pt x="336" y="380"/>
                  </a:lnTo>
                  <a:lnTo>
                    <a:pt x="331" y="418"/>
                  </a:lnTo>
                  <a:lnTo>
                    <a:pt x="325" y="453"/>
                  </a:lnTo>
                  <a:lnTo>
                    <a:pt x="316" y="485"/>
                  </a:lnTo>
                  <a:lnTo>
                    <a:pt x="305" y="514"/>
                  </a:lnTo>
                  <a:lnTo>
                    <a:pt x="291" y="538"/>
                  </a:lnTo>
                  <a:lnTo>
                    <a:pt x="274" y="560"/>
                  </a:lnTo>
                  <a:lnTo>
                    <a:pt x="254" y="578"/>
                  </a:lnTo>
                  <a:lnTo>
                    <a:pt x="236" y="589"/>
                  </a:lnTo>
                  <a:lnTo>
                    <a:pt x="217" y="596"/>
                  </a:lnTo>
                  <a:lnTo>
                    <a:pt x="194" y="600"/>
                  </a:lnTo>
                  <a:lnTo>
                    <a:pt x="170" y="603"/>
                  </a:lnTo>
                  <a:lnTo>
                    <a:pt x="146" y="600"/>
                  </a:lnTo>
                  <a:lnTo>
                    <a:pt x="124" y="596"/>
                  </a:lnTo>
                  <a:lnTo>
                    <a:pt x="104" y="589"/>
                  </a:lnTo>
                  <a:lnTo>
                    <a:pt x="87" y="578"/>
                  </a:lnTo>
                  <a:lnTo>
                    <a:pt x="66" y="560"/>
                  </a:lnTo>
                  <a:lnTo>
                    <a:pt x="49" y="538"/>
                  </a:lnTo>
                  <a:lnTo>
                    <a:pt x="35" y="514"/>
                  </a:lnTo>
                  <a:lnTo>
                    <a:pt x="24" y="485"/>
                  </a:lnTo>
                  <a:lnTo>
                    <a:pt x="14" y="453"/>
                  </a:lnTo>
                  <a:lnTo>
                    <a:pt x="8" y="418"/>
                  </a:lnTo>
                  <a:lnTo>
                    <a:pt x="3" y="380"/>
                  </a:lnTo>
                  <a:lnTo>
                    <a:pt x="1" y="340"/>
                  </a:lnTo>
                  <a:lnTo>
                    <a:pt x="0" y="298"/>
                  </a:lnTo>
                  <a:lnTo>
                    <a:pt x="1" y="256"/>
                  </a:lnTo>
                  <a:lnTo>
                    <a:pt x="3" y="218"/>
                  </a:lnTo>
                  <a:lnTo>
                    <a:pt x="8" y="180"/>
                  </a:lnTo>
                  <a:lnTo>
                    <a:pt x="14" y="146"/>
                  </a:lnTo>
                  <a:lnTo>
                    <a:pt x="24" y="114"/>
                  </a:lnTo>
                  <a:lnTo>
                    <a:pt x="35" y="86"/>
                  </a:lnTo>
                  <a:lnTo>
                    <a:pt x="49" y="62"/>
                  </a:lnTo>
                  <a:lnTo>
                    <a:pt x="66" y="40"/>
                  </a:lnTo>
                  <a:lnTo>
                    <a:pt x="87" y="23"/>
                  </a:lnTo>
                  <a:lnTo>
                    <a:pt x="104" y="12"/>
                  </a:lnTo>
                  <a:lnTo>
                    <a:pt x="124" y="6"/>
                  </a:lnTo>
                  <a:lnTo>
                    <a:pt x="146" y="1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52"/>
            <p:cNvSpPr>
              <a:spLocks/>
            </p:cNvSpPr>
            <p:nvPr/>
          </p:nvSpPr>
          <p:spPr bwMode="auto">
            <a:xfrm>
              <a:off x="928688" y="3651251"/>
              <a:ext cx="36512" cy="53975"/>
            </a:xfrm>
            <a:custGeom>
              <a:avLst/>
              <a:gdLst>
                <a:gd name="T0" fmla="*/ 149 w 298"/>
                <a:gd name="T1" fmla="*/ 0 h 484"/>
                <a:gd name="T2" fmla="*/ 176 w 298"/>
                <a:gd name="T3" fmla="*/ 2 h 484"/>
                <a:gd name="T4" fmla="*/ 201 w 298"/>
                <a:gd name="T5" fmla="*/ 9 h 484"/>
                <a:gd name="T6" fmla="*/ 222 w 298"/>
                <a:gd name="T7" fmla="*/ 18 h 484"/>
                <a:gd name="T8" fmla="*/ 239 w 298"/>
                <a:gd name="T9" fmla="*/ 31 h 484"/>
                <a:gd name="T10" fmla="*/ 254 w 298"/>
                <a:gd name="T11" fmla="*/ 49 h 484"/>
                <a:gd name="T12" fmla="*/ 266 w 298"/>
                <a:gd name="T13" fmla="*/ 71 h 484"/>
                <a:gd name="T14" fmla="*/ 280 w 298"/>
                <a:gd name="T15" fmla="*/ 107 h 484"/>
                <a:gd name="T16" fmla="*/ 290 w 298"/>
                <a:gd name="T17" fmla="*/ 148 h 484"/>
                <a:gd name="T18" fmla="*/ 296 w 298"/>
                <a:gd name="T19" fmla="*/ 192 h 484"/>
                <a:gd name="T20" fmla="*/ 298 w 298"/>
                <a:gd name="T21" fmla="*/ 239 h 484"/>
                <a:gd name="T22" fmla="*/ 297 w 298"/>
                <a:gd name="T23" fmla="*/ 284 h 484"/>
                <a:gd name="T24" fmla="*/ 293 w 298"/>
                <a:gd name="T25" fmla="*/ 323 h 484"/>
                <a:gd name="T26" fmla="*/ 288 w 298"/>
                <a:gd name="T27" fmla="*/ 357 h 484"/>
                <a:gd name="T28" fmla="*/ 281 w 298"/>
                <a:gd name="T29" fmla="*/ 387 h 484"/>
                <a:gd name="T30" fmla="*/ 272 w 298"/>
                <a:gd name="T31" fmla="*/ 412 h 484"/>
                <a:gd name="T32" fmla="*/ 260 w 298"/>
                <a:gd name="T33" fmla="*/ 432 h 484"/>
                <a:gd name="T34" fmla="*/ 244 w 298"/>
                <a:gd name="T35" fmla="*/ 450 h 484"/>
                <a:gd name="T36" fmla="*/ 224 w 298"/>
                <a:gd name="T37" fmla="*/ 465 h 484"/>
                <a:gd name="T38" fmla="*/ 202 w 298"/>
                <a:gd name="T39" fmla="*/ 476 h 484"/>
                <a:gd name="T40" fmla="*/ 176 w 298"/>
                <a:gd name="T41" fmla="*/ 482 h 484"/>
                <a:gd name="T42" fmla="*/ 149 w 298"/>
                <a:gd name="T43" fmla="*/ 484 h 484"/>
                <a:gd name="T44" fmla="*/ 121 w 298"/>
                <a:gd name="T45" fmla="*/ 482 h 484"/>
                <a:gd name="T46" fmla="*/ 96 w 298"/>
                <a:gd name="T47" fmla="*/ 476 h 484"/>
                <a:gd name="T48" fmla="*/ 74 w 298"/>
                <a:gd name="T49" fmla="*/ 465 h 484"/>
                <a:gd name="T50" fmla="*/ 55 w 298"/>
                <a:gd name="T51" fmla="*/ 450 h 484"/>
                <a:gd name="T52" fmla="*/ 38 w 298"/>
                <a:gd name="T53" fmla="*/ 432 h 484"/>
                <a:gd name="T54" fmla="*/ 27 w 298"/>
                <a:gd name="T55" fmla="*/ 412 h 484"/>
                <a:gd name="T56" fmla="*/ 17 w 298"/>
                <a:gd name="T57" fmla="*/ 387 h 484"/>
                <a:gd name="T58" fmla="*/ 10 w 298"/>
                <a:gd name="T59" fmla="*/ 357 h 484"/>
                <a:gd name="T60" fmla="*/ 4 w 298"/>
                <a:gd name="T61" fmla="*/ 323 h 484"/>
                <a:gd name="T62" fmla="*/ 1 w 298"/>
                <a:gd name="T63" fmla="*/ 283 h 484"/>
                <a:gd name="T64" fmla="*/ 0 w 298"/>
                <a:gd name="T65" fmla="*/ 239 h 484"/>
                <a:gd name="T66" fmla="*/ 2 w 298"/>
                <a:gd name="T67" fmla="*/ 192 h 484"/>
                <a:gd name="T68" fmla="*/ 8 w 298"/>
                <a:gd name="T69" fmla="*/ 148 h 484"/>
                <a:gd name="T70" fmla="*/ 18 w 298"/>
                <a:gd name="T71" fmla="*/ 107 h 484"/>
                <a:gd name="T72" fmla="*/ 32 w 298"/>
                <a:gd name="T73" fmla="*/ 71 h 484"/>
                <a:gd name="T74" fmla="*/ 43 w 298"/>
                <a:gd name="T75" fmla="*/ 49 h 484"/>
                <a:gd name="T76" fmla="*/ 59 w 298"/>
                <a:gd name="T77" fmla="*/ 31 h 484"/>
                <a:gd name="T78" fmla="*/ 77 w 298"/>
                <a:gd name="T79" fmla="*/ 18 h 484"/>
                <a:gd name="T80" fmla="*/ 98 w 298"/>
                <a:gd name="T81" fmla="*/ 9 h 484"/>
                <a:gd name="T82" fmla="*/ 122 w 298"/>
                <a:gd name="T83" fmla="*/ 2 h 484"/>
                <a:gd name="T84" fmla="*/ 149 w 298"/>
                <a:gd name="T8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8" h="484">
                  <a:moveTo>
                    <a:pt x="149" y="0"/>
                  </a:moveTo>
                  <a:lnTo>
                    <a:pt x="176" y="2"/>
                  </a:lnTo>
                  <a:lnTo>
                    <a:pt x="201" y="9"/>
                  </a:lnTo>
                  <a:lnTo>
                    <a:pt x="222" y="18"/>
                  </a:lnTo>
                  <a:lnTo>
                    <a:pt x="239" y="31"/>
                  </a:lnTo>
                  <a:lnTo>
                    <a:pt x="254" y="49"/>
                  </a:lnTo>
                  <a:lnTo>
                    <a:pt x="266" y="71"/>
                  </a:lnTo>
                  <a:lnTo>
                    <a:pt x="280" y="107"/>
                  </a:lnTo>
                  <a:lnTo>
                    <a:pt x="290" y="148"/>
                  </a:lnTo>
                  <a:lnTo>
                    <a:pt x="296" y="192"/>
                  </a:lnTo>
                  <a:lnTo>
                    <a:pt x="298" y="239"/>
                  </a:lnTo>
                  <a:lnTo>
                    <a:pt x="297" y="284"/>
                  </a:lnTo>
                  <a:lnTo>
                    <a:pt x="293" y="323"/>
                  </a:lnTo>
                  <a:lnTo>
                    <a:pt x="288" y="357"/>
                  </a:lnTo>
                  <a:lnTo>
                    <a:pt x="281" y="387"/>
                  </a:lnTo>
                  <a:lnTo>
                    <a:pt x="272" y="412"/>
                  </a:lnTo>
                  <a:lnTo>
                    <a:pt x="260" y="432"/>
                  </a:lnTo>
                  <a:lnTo>
                    <a:pt x="244" y="450"/>
                  </a:lnTo>
                  <a:lnTo>
                    <a:pt x="224" y="465"/>
                  </a:lnTo>
                  <a:lnTo>
                    <a:pt x="202" y="476"/>
                  </a:lnTo>
                  <a:lnTo>
                    <a:pt x="176" y="482"/>
                  </a:lnTo>
                  <a:lnTo>
                    <a:pt x="149" y="484"/>
                  </a:lnTo>
                  <a:lnTo>
                    <a:pt x="121" y="482"/>
                  </a:lnTo>
                  <a:lnTo>
                    <a:pt x="96" y="476"/>
                  </a:lnTo>
                  <a:lnTo>
                    <a:pt x="74" y="465"/>
                  </a:lnTo>
                  <a:lnTo>
                    <a:pt x="55" y="450"/>
                  </a:lnTo>
                  <a:lnTo>
                    <a:pt x="38" y="432"/>
                  </a:lnTo>
                  <a:lnTo>
                    <a:pt x="27" y="412"/>
                  </a:lnTo>
                  <a:lnTo>
                    <a:pt x="17" y="387"/>
                  </a:lnTo>
                  <a:lnTo>
                    <a:pt x="10" y="357"/>
                  </a:lnTo>
                  <a:lnTo>
                    <a:pt x="4" y="323"/>
                  </a:lnTo>
                  <a:lnTo>
                    <a:pt x="1" y="283"/>
                  </a:lnTo>
                  <a:lnTo>
                    <a:pt x="0" y="239"/>
                  </a:lnTo>
                  <a:lnTo>
                    <a:pt x="2" y="192"/>
                  </a:lnTo>
                  <a:lnTo>
                    <a:pt x="8" y="148"/>
                  </a:lnTo>
                  <a:lnTo>
                    <a:pt x="18" y="107"/>
                  </a:lnTo>
                  <a:lnTo>
                    <a:pt x="32" y="71"/>
                  </a:lnTo>
                  <a:lnTo>
                    <a:pt x="43" y="49"/>
                  </a:lnTo>
                  <a:lnTo>
                    <a:pt x="59" y="31"/>
                  </a:lnTo>
                  <a:lnTo>
                    <a:pt x="77" y="18"/>
                  </a:lnTo>
                  <a:lnTo>
                    <a:pt x="98" y="9"/>
                  </a:lnTo>
                  <a:lnTo>
                    <a:pt x="122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53"/>
            <p:cNvSpPr>
              <a:spLocks noEditPoints="1"/>
            </p:cNvSpPr>
            <p:nvPr/>
          </p:nvSpPr>
          <p:spPr bwMode="auto">
            <a:xfrm>
              <a:off x="757238" y="3549651"/>
              <a:ext cx="377825" cy="369888"/>
            </a:xfrm>
            <a:custGeom>
              <a:avLst/>
              <a:gdLst>
                <a:gd name="T0" fmla="*/ 1436 w 3097"/>
                <a:gd name="T1" fmla="*/ 612 h 3260"/>
                <a:gd name="T2" fmla="*/ 1295 w 3097"/>
                <a:gd name="T3" fmla="*/ 643 h 3260"/>
                <a:gd name="T4" fmla="*/ 1185 w 3097"/>
                <a:gd name="T5" fmla="*/ 696 h 3260"/>
                <a:gd name="T6" fmla="*/ 1097 w 3097"/>
                <a:gd name="T7" fmla="*/ 780 h 3260"/>
                <a:gd name="T8" fmla="*/ 1034 w 3097"/>
                <a:gd name="T9" fmla="*/ 901 h 3260"/>
                <a:gd name="T10" fmla="*/ 1006 w 3097"/>
                <a:gd name="T11" fmla="*/ 1046 h 3260"/>
                <a:gd name="T12" fmla="*/ 1012 w 3097"/>
                <a:gd name="T13" fmla="*/ 1203 h 3260"/>
                <a:gd name="T14" fmla="*/ 1051 w 3097"/>
                <a:gd name="T15" fmla="*/ 1333 h 3260"/>
                <a:gd name="T16" fmla="*/ 1120 w 3097"/>
                <a:gd name="T17" fmla="*/ 1426 h 3260"/>
                <a:gd name="T18" fmla="*/ 1214 w 3097"/>
                <a:gd name="T19" fmla="*/ 1486 h 3260"/>
                <a:gd name="T20" fmla="*/ 1211 w 3097"/>
                <a:gd name="T21" fmla="*/ 1513 h 3260"/>
                <a:gd name="T22" fmla="*/ 1114 w 3097"/>
                <a:gd name="T23" fmla="*/ 1559 h 3260"/>
                <a:gd name="T24" fmla="*/ 1042 w 3097"/>
                <a:gd name="T25" fmla="*/ 1633 h 3260"/>
                <a:gd name="T26" fmla="*/ 983 w 3097"/>
                <a:gd name="T27" fmla="*/ 1748 h 3260"/>
                <a:gd name="T28" fmla="*/ 956 w 3097"/>
                <a:gd name="T29" fmla="*/ 1900 h 3260"/>
                <a:gd name="T30" fmla="*/ 960 w 3097"/>
                <a:gd name="T31" fmla="*/ 2077 h 3260"/>
                <a:gd name="T32" fmla="*/ 989 w 3097"/>
                <a:gd name="T33" fmla="*/ 2234 h 3260"/>
                <a:gd name="T34" fmla="*/ 1044 w 3097"/>
                <a:gd name="T35" fmla="*/ 2346 h 3260"/>
                <a:gd name="T36" fmla="*/ 1128 w 3097"/>
                <a:gd name="T37" fmla="*/ 2437 h 3260"/>
                <a:gd name="T38" fmla="*/ 1250 w 3097"/>
                <a:gd name="T39" fmla="*/ 2503 h 3260"/>
                <a:gd name="T40" fmla="*/ 1382 w 3097"/>
                <a:gd name="T41" fmla="*/ 2536 h 3260"/>
                <a:gd name="T42" fmla="*/ 1548 w 3097"/>
                <a:gd name="T43" fmla="*/ 2547 h 3260"/>
                <a:gd name="T44" fmla="*/ 1713 w 3097"/>
                <a:gd name="T45" fmla="*/ 2535 h 3260"/>
                <a:gd name="T46" fmla="*/ 1846 w 3097"/>
                <a:gd name="T47" fmla="*/ 2500 h 3260"/>
                <a:gd name="T48" fmla="*/ 1968 w 3097"/>
                <a:gd name="T49" fmla="*/ 2432 h 3260"/>
                <a:gd name="T50" fmla="*/ 2053 w 3097"/>
                <a:gd name="T51" fmla="*/ 2337 h 3260"/>
                <a:gd name="T52" fmla="*/ 2106 w 3097"/>
                <a:gd name="T53" fmla="*/ 2223 h 3260"/>
                <a:gd name="T54" fmla="*/ 2135 w 3097"/>
                <a:gd name="T55" fmla="*/ 2071 h 3260"/>
                <a:gd name="T56" fmla="*/ 2141 w 3097"/>
                <a:gd name="T57" fmla="*/ 1899 h 3260"/>
                <a:gd name="T58" fmla="*/ 2116 w 3097"/>
                <a:gd name="T59" fmla="*/ 1757 h 3260"/>
                <a:gd name="T60" fmla="*/ 2063 w 3097"/>
                <a:gd name="T61" fmla="*/ 1644 h 3260"/>
                <a:gd name="T62" fmla="*/ 1983 w 3097"/>
                <a:gd name="T63" fmla="*/ 1561 h 3260"/>
                <a:gd name="T64" fmla="*/ 1879 w 3097"/>
                <a:gd name="T65" fmla="*/ 1513 h 3260"/>
                <a:gd name="T66" fmla="*/ 1878 w 3097"/>
                <a:gd name="T67" fmla="*/ 1486 h 3260"/>
                <a:gd name="T68" fmla="*/ 1978 w 3097"/>
                <a:gd name="T69" fmla="*/ 1426 h 3260"/>
                <a:gd name="T70" fmla="*/ 2047 w 3097"/>
                <a:gd name="T71" fmla="*/ 1328 h 3260"/>
                <a:gd name="T72" fmla="*/ 2084 w 3097"/>
                <a:gd name="T73" fmla="*/ 1199 h 3260"/>
                <a:gd name="T74" fmla="*/ 2090 w 3097"/>
                <a:gd name="T75" fmla="*/ 1043 h 3260"/>
                <a:gd name="T76" fmla="*/ 2063 w 3097"/>
                <a:gd name="T77" fmla="*/ 895 h 3260"/>
                <a:gd name="T78" fmla="*/ 1999 w 3097"/>
                <a:gd name="T79" fmla="*/ 774 h 3260"/>
                <a:gd name="T80" fmla="*/ 1911 w 3097"/>
                <a:gd name="T81" fmla="*/ 694 h 3260"/>
                <a:gd name="T82" fmla="*/ 1801 w 3097"/>
                <a:gd name="T83" fmla="*/ 641 h 3260"/>
                <a:gd name="T84" fmla="*/ 1660 w 3097"/>
                <a:gd name="T85" fmla="*/ 612 h 3260"/>
                <a:gd name="T86" fmla="*/ 0 w 3097"/>
                <a:gd name="T87" fmla="*/ 0 h 3260"/>
                <a:gd name="T88" fmla="*/ 3012 w 3097"/>
                <a:gd name="T89" fmla="*/ 2633 h 3260"/>
                <a:gd name="T90" fmla="*/ 2852 w 3097"/>
                <a:gd name="T91" fmla="*/ 2660 h 3260"/>
                <a:gd name="T92" fmla="*/ 2714 w 3097"/>
                <a:gd name="T93" fmla="*/ 2736 h 3260"/>
                <a:gd name="T94" fmla="*/ 2604 w 3097"/>
                <a:gd name="T95" fmla="*/ 2853 h 3260"/>
                <a:gd name="T96" fmla="*/ 2533 w 3097"/>
                <a:gd name="T97" fmla="*/ 3000 h 3260"/>
                <a:gd name="T98" fmla="*/ 2506 w 3097"/>
                <a:gd name="T99" fmla="*/ 3170 h 3260"/>
                <a:gd name="T100" fmla="*/ 0 w 3097"/>
                <a:gd name="T101" fmla="*/ 628 h 3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97" h="3260">
                  <a:moveTo>
                    <a:pt x="1548" y="607"/>
                  </a:moveTo>
                  <a:lnTo>
                    <a:pt x="1490" y="608"/>
                  </a:lnTo>
                  <a:lnTo>
                    <a:pt x="1436" y="612"/>
                  </a:lnTo>
                  <a:lnTo>
                    <a:pt x="1385" y="619"/>
                  </a:lnTo>
                  <a:lnTo>
                    <a:pt x="1338" y="629"/>
                  </a:lnTo>
                  <a:lnTo>
                    <a:pt x="1295" y="643"/>
                  </a:lnTo>
                  <a:lnTo>
                    <a:pt x="1255" y="658"/>
                  </a:lnTo>
                  <a:lnTo>
                    <a:pt x="1219" y="676"/>
                  </a:lnTo>
                  <a:lnTo>
                    <a:pt x="1185" y="696"/>
                  </a:lnTo>
                  <a:lnTo>
                    <a:pt x="1154" y="720"/>
                  </a:lnTo>
                  <a:lnTo>
                    <a:pt x="1127" y="745"/>
                  </a:lnTo>
                  <a:lnTo>
                    <a:pt x="1097" y="780"/>
                  </a:lnTo>
                  <a:lnTo>
                    <a:pt x="1072" y="817"/>
                  </a:lnTo>
                  <a:lnTo>
                    <a:pt x="1051" y="858"/>
                  </a:lnTo>
                  <a:lnTo>
                    <a:pt x="1034" y="901"/>
                  </a:lnTo>
                  <a:lnTo>
                    <a:pt x="1020" y="947"/>
                  </a:lnTo>
                  <a:lnTo>
                    <a:pt x="1011" y="995"/>
                  </a:lnTo>
                  <a:lnTo>
                    <a:pt x="1006" y="1046"/>
                  </a:lnTo>
                  <a:lnTo>
                    <a:pt x="1004" y="1098"/>
                  </a:lnTo>
                  <a:lnTo>
                    <a:pt x="1006" y="1153"/>
                  </a:lnTo>
                  <a:lnTo>
                    <a:pt x="1012" y="1203"/>
                  </a:lnTo>
                  <a:lnTo>
                    <a:pt x="1021" y="1250"/>
                  </a:lnTo>
                  <a:lnTo>
                    <a:pt x="1034" y="1293"/>
                  </a:lnTo>
                  <a:lnTo>
                    <a:pt x="1051" y="1333"/>
                  </a:lnTo>
                  <a:lnTo>
                    <a:pt x="1071" y="1367"/>
                  </a:lnTo>
                  <a:lnTo>
                    <a:pt x="1094" y="1399"/>
                  </a:lnTo>
                  <a:lnTo>
                    <a:pt x="1120" y="1426"/>
                  </a:lnTo>
                  <a:lnTo>
                    <a:pt x="1148" y="1450"/>
                  </a:lnTo>
                  <a:lnTo>
                    <a:pt x="1179" y="1469"/>
                  </a:lnTo>
                  <a:lnTo>
                    <a:pt x="1214" y="1486"/>
                  </a:lnTo>
                  <a:lnTo>
                    <a:pt x="1250" y="1499"/>
                  </a:lnTo>
                  <a:lnTo>
                    <a:pt x="1250" y="1505"/>
                  </a:lnTo>
                  <a:lnTo>
                    <a:pt x="1211" y="1513"/>
                  </a:lnTo>
                  <a:lnTo>
                    <a:pt x="1175" y="1525"/>
                  </a:lnTo>
                  <a:lnTo>
                    <a:pt x="1143" y="1540"/>
                  </a:lnTo>
                  <a:lnTo>
                    <a:pt x="1114" y="1559"/>
                  </a:lnTo>
                  <a:lnTo>
                    <a:pt x="1087" y="1582"/>
                  </a:lnTo>
                  <a:lnTo>
                    <a:pt x="1063" y="1605"/>
                  </a:lnTo>
                  <a:lnTo>
                    <a:pt x="1042" y="1633"/>
                  </a:lnTo>
                  <a:lnTo>
                    <a:pt x="1023" y="1662"/>
                  </a:lnTo>
                  <a:lnTo>
                    <a:pt x="1000" y="1703"/>
                  </a:lnTo>
                  <a:lnTo>
                    <a:pt x="983" y="1748"/>
                  </a:lnTo>
                  <a:lnTo>
                    <a:pt x="970" y="1798"/>
                  </a:lnTo>
                  <a:lnTo>
                    <a:pt x="961" y="1848"/>
                  </a:lnTo>
                  <a:lnTo>
                    <a:pt x="956" y="1900"/>
                  </a:lnTo>
                  <a:lnTo>
                    <a:pt x="954" y="1953"/>
                  </a:lnTo>
                  <a:lnTo>
                    <a:pt x="956" y="2017"/>
                  </a:lnTo>
                  <a:lnTo>
                    <a:pt x="960" y="2077"/>
                  </a:lnTo>
                  <a:lnTo>
                    <a:pt x="968" y="2135"/>
                  </a:lnTo>
                  <a:lnTo>
                    <a:pt x="978" y="2191"/>
                  </a:lnTo>
                  <a:lnTo>
                    <a:pt x="989" y="2234"/>
                  </a:lnTo>
                  <a:lnTo>
                    <a:pt x="1004" y="2273"/>
                  </a:lnTo>
                  <a:lnTo>
                    <a:pt x="1023" y="2311"/>
                  </a:lnTo>
                  <a:lnTo>
                    <a:pt x="1044" y="2346"/>
                  </a:lnTo>
                  <a:lnTo>
                    <a:pt x="1068" y="2379"/>
                  </a:lnTo>
                  <a:lnTo>
                    <a:pt x="1096" y="2409"/>
                  </a:lnTo>
                  <a:lnTo>
                    <a:pt x="1128" y="2437"/>
                  </a:lnTo>
                  <a:lnTo>
                    <a:pt x="1165" y="2461"/>
                  </a:lnTo>
                  <a:lnTo>
                    <a:pt x="1205" y="2484"/>
                  </a:lnTo>
                  <a:lnTo>
                    <a:pt x="1250" y="2503"/>
                  </a:lnTo>
                  <a:lnTo>
                    <a:pt x="1290" y="2517"/>
                  </a:lnTo>
                  <a:lnTo>
                    <a:pt x="1334" y="2528"/>
                  </a:lnTo>
                  <a:lnTo>
                    <a:pt x="1382" y="2536"/>
                  </a:lnTo>
                  <a:lnTo>
                    <a:pt x="1434" y="2542"/>
                  </a:lnTo>
                  <a:lnTo>
                    <a:pt x="1489" y="2546"/>
                  </a:lnTo>
                  <a:lnTo>
                    <a:pt x="1548" y="2547"/>
                  </a:lnTo>
                  <a:lnTo>
                    <a:pt x="1607" y="2546"/>
                  </a:lnTo>
                  <a:lnTo>
                    <a:pt x="1662" y="2542"/>
                  </a:lnTo>
                  <a:lnTo>
                    <a:pt x="1713" y="2535"/>
                  </a:lnTo>
                  <a:lnTo>
                    <a:pt x="1761" y="2526"/>
                  </a:lnTo>
                  <a:lnTo>
                    <a:pt x="1806" y="2514"/>
                  </a:lnTo>
                  <a:lnTo>
                    <a:pt x="1846" y="2500"/>
                  </a:lnTo>
                  <a:lnTo>
                    <a:pt x="1891" y="2480"/>
                  </a:lnTo>
                  <a:lnTo>
                    <a:pt x="1931" y="2457"/>
                  </a:lnTo>
                  <a:lnTo>
                    <a:pt x="1968" y="2432"/>
                  </a:lnTo>
                  <a:lnTo>
                    <a:pt x="2000" y="2403"/>
                  </a:lnTo>
                  <a:lnTo>
                    <a:pt x="2028" y="2371"/>
                  </a:lnTo>
                  <a:lnTo>
                    <a:pt x="2053" y="2337"/>
                  </a:lnTo>
                  <a:lnTo>
                    <a:pt x="2074" y="2301"/>
                  </a:lnTo>
                  <a:lnTo>
                    <a:pt x="2092" y="2264"/>
                  </a:lnTo>
                  <a:lnTo>
                    <a:pt x="2106" y="2223"/>
                  </a:lnTo>
                  <a:lnTo>
                    <a:pt x="2117" y="2181"/>
                  </a:lnTo>
                  <a:lnTo>
                    <a:pt x="2128" y="2127"/>
                  </a:lnTo>
                  <a:lnTo>
                    <a:pt x="2135" y="2071"/>
                  </a:lnTo>
                  <a:lnTo>
                    <a:pt x="2141" y="2012"/>
                  </a:lnTo>
                  <a:lnTo>
                    <a:pt x="2143" y="1953"/>
                  </a:lnTo>
                  <a:lnTo>
                    <a:pt x="2141" y="1899"/>
                  </a:lnTo>
                  <a:lnTo>
                    <a:pt x="2135" y="1849"/>
                  </a:lnTo>
                  <a:lnTo>
                    <a:pt x="2127" y="1802"/>
                  </a:lnTo>
                  <a:lnTo>
                    <a:pt x="2116" y="1757"/>
                  </a:lnTo>
                  <a:lnTo>
                    <a:pt x="2101" y="1716"/>
                  </a:lnTo>
                  <a:lnTo>
                    <a:pt x="2084" y="1679"/>
                  </a:lnTo>
                  <a:lnTo>
                    <a:pt x="2063" y="1644"/>
                  </a:lnTo>
                  <a:lnTo>
                    <a:pt x="2039" y="1613"/>
                  </a:lnTo>
                  <a:lnTo>
                    <a:pt x="2012" y="1586"/>
                  </a:lnTo>
                  <a:lnTo>
                    <a:pt x="1983" y="1561"/>
                  </a:lnTo>
                  <a:lnTo>
                    <a:pt x="1950" y="1542"/>
                  </a:lnTo>
                  <a:lnTo>
                    <a:pt x="1916" y="1525"/>
                  </a:lnTo>
                  <a:lnTo>
                    <a:pt x="1879" y="1513"/>
                  </a:lnTo>
                  <a:lnTo>
                    <a:pt x="1839" y="1505"/>
                  </a:lnTo>
                  <a:lnTo>
                    <a:pt x="1839" y="1499"/>
                  </a:lnTo>
                  <a:lnTo>
                    <a:pt x="1878" y="1486"/>
                  </a:lnTo>
                  <a:lnTo>
                    <a:pt x="1914" y="1470"/>
                  </a:lnTo>
                  <a:lnTo>
                    <a:pt x="1947" y="1450"/>
                  </a:lnTo>
                  <a:lnTo>
                    <a:pt x="1978" y="1426"/>
                  </a:lnTo>
                  <a:lnTo>
                    <a:pt x="2004" y="1397"/>
                  </a:lnTo>
                  <a:lnTo>
                    <a:pt x="2027" y="1365"/>
                  </a:lnTo>
                  <a:lnTo>
                    <a:pt x="2047" y="1328"/>
                  </a:lnTo>
                  <a:lnTo>
                    <a:pt x="2063" y="1288"/>
                  </a:lnTo>
                  <a:lnTo>
                    <a:pt x="2075" y="1245"/>
                  </a:lnTo>
                  <a:lnTo>
                    <a:pt x="2084" y="1199"/>
                  </a:lnTo>
                  <a:lnTo>
                    <a:pt x="2090" y="1150"/>
                  </a:lnTo>
                  <a:lnTo>
                    <a:pt x="2091" y="1098"/>
                  </a:lnTo>
                  <a:lnTo>
                    <a:pt x="2090" y="1043"/>
                  </a:lnTo>
                  <a:lnTo>
                    <a:pt x="2084" y="991"/>
                  </a:lnTo>
                  <a:lnTo>
                    <a:pt x="2075" y="941"/>
                  </a:lnTo>
                  <a:lnTo>
                    <a:pt x="2063" y="895"/>
                  </a:lnTo>
                  <a:lnTo>
                    <a:pt x="2046" y="851"/>
                  </a:lnTo>
                  <a:lnTo>
                    <a:pt x="2025" y="812"/>
                  </a:lnTo>
                  <a:lnTo>
                    <a:pt x="1999" y="774"/>
                  </a:lnTo>
                  <a:lnTo>
                    <a:pt x="1969" y="741"/>
                  </a:lnTo>
                  <a:lnTo>
                    <a:pt x="1941" y="717"/>
                  </a:lnTo>
                  <a:lnTo>
                    <a:pt x="1911" y="694"/>
                  </a:lnTo>
                  <a:lnTo>
                    <a:pt x="1877" y="674"/>
                  </a:lnTo>
                  <a:lnTo>
                    <a:pt x="1841" y="657"/>
                  </a:lnTo>
                  <a:lnTo>
                    <a:pt x="1801" y="641"/>
                  </a:lnTo>
                  <a:lnTo>
                    <a:pt x="1757" y="629"/>
                  </a:lnTo>
                  <a:lnTo>
                    <a:pt x="1711" y="619"/>
                  </a:lnTo>
                  <a:lnTo>
                    <a:pt x="1660" y="612"/>
                  </a:lnTo>
                  <a:lnTo>
                    <a:pt x="1606" y="608"/>
                  </a:lnTo>
                  <a:lnTo>
                    <a:pt x="1548" y="607"/>
                  </a:lnTo>
                  <a:close/>
                  <a:moveTo>
                    <a:pt x="0" y="0"/>
                  </a:moveTo>
                  <a:lnTo>
                    <a:pt x="3097" y="0"/>
                  </a:lnTo>
                  <a:lnTo>
                    <a:pt x="3097" y="2633"/>
                  </a:lnTo>
                  <a:lnTo>
                    <a:pt x="3012" y="2633"/>
                  </a:lnTo>
                  <a:lnTo>
                    <a:pt x="2957" y="2636"/>
                  </a:lnTo>
                  <a:lnTo>
                    <a:pt x="2904" y="2645"/>
                  </a:lnTo>
                  <a:lnTo>
                    <a:pt x="2852" y="2660"/>
                  </a:lnTo>
                  <a:lnTo>
                    <a:pt x="2803" y="2681"/>
                  </a:lnTo>
                  <a:lnTo>
                    <a:pt x="2757" y="2706"/>
                  </a:lnTo>
                  <a:lnTo>
                    <a:pt x="2714" y="2736"/>
                  </a:lnTo>
                  <a:lnTo>
                    <a:pt x="2673" y="2772"/>
                  </a:lnTo>
                  <a:lnTo>
                    <a:pt x="2637" y="2810"/>
                  </a:lnTo>
                  <a:lnTo>
                    <a:pt x="2604" y="2853"/>
                  </a:lnTo>
                  <a:lnTo>
                    <a:pt x="2576" y="2900"/>
                  </a:lnTo>
                  <a:lnTo>
                    <a:pt x="2552" y="2949"/>
                  </a:lnTo>
                  <a:lnTo>
                    <a:pt x="2533" y="3000"/>
                  </a:lnTo>
                  <a:lnTo>
                    <a:pt x="2519" y="3055"/>
                  </a:lnTo>
                  <a:lnTo>
                    <a:pt x="2510" y="3111"/>
                  </a:lnTo>
                  <a:lnTo>
                    <a:pt x="2506" y="3170"/>
                  </a:lnTo>
                  <a:lnTo>
                    <a:pt x="2506" y="3260"/>
                  </a:lnTo>
                  <a:lnTo>
                    <a:pt x="0" y="3260"/>
                  </a:lnTo>
                  <a:lnTo>
                    <a:pt x="0" y="6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10994503" y="4263878"/>
            <a:ext cx="484187" cy="493713"/>
            <a:chOff x="11012488" y="4260851"/>
            <a:chExt cx="484187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3" name="Freeform 358"/>
            <p:cNvSpPr>
              <a:spLocks noEditPoints="1"/>
            </p:cNvSpPr>
            <p:nvPr/>
          </p:nvSpPr>
          <p:spPr bwMode="auto">
            <a:xfrm>
              <a:off x="11012488" y="4260851"/>
              <a:ext cx="484187" cy="493713"/>
            </a:xfrm>
            <a:custGeom>
              <a:avLst/>
              <a:gdLst>
                <a:gd name="T0" fmla="*/ 148 w 3053"/>
                <a:gd name="T1" fmla="*/ 2873 h 3106"/>
                <a:gd name="T2" fmla="*/ 190 w 3053"/>
                <a:gd name="T3" fmla="*/ 2938 h 3106"/>
                <a:gd name="T4" fmla="*/ 266 w 3053"/>
                <a:gd name="T5" fmla="*/ 2964 h 3106"/>
                <a:gd name="T6" fmla="*/ 2455 w 3053"/>
                <a:gd name="T7" fmla="*/ 2711 h 3106"/>
                <a:gd name="T8" fmla="*/ 2482 w 3053"/>
                <a:gd name="T9" fmla="*/ 2615 h 3106"/>
                <a:gd name="T10" fmla="*/ 2552 w 3053"/>
                <a:gd name="T11" fmla="*/ 2548 h 3106"/>
                <a:gd name="T12" fmla="*/ 2649 w 3053"/>
                <a:gd name="T13" fmla="*/ 2522 h 3106"/>
                <a:gd name="T14" fmla="*/ 2907 w 3053"/>
                <a:gd name="T15" fmla="*/ 474 h 3106"/>
                <a:gd name="T16" fmla="*/ 464 w 3053"/>
                <a:gd name="T17" fmla="*/ 0 h 3106"/>
                <a:gd name="T18" fmla="*/ 521 w 3053"/>
                <a:gd name="T19" fmla="*/ 20 h 3106"/>
                <a:gd name="T20" fmla="*/ 554 w 3053"/>
                <a:gd name="T21" fmla="*/ 70 h 3106"/>
                <a:gd name="T22" fmla="*/ 550 w 3053"/>
                <a:gd name="T23" fmla="*/ 118 h 3106"/>
                <a:gd name="T24" fmla="*/ 902 w 3053"/>
                <a:gd name="T25" fmla="*/ 91 h 3106"/>
                <a:gd name="T26" fmla="*/ 922 w 3053"/>
                <a:gd name="T27" fmla="*/ 34 h 3106"/>
                <a:gd name="T28" fmla="*/ 974 w 3053"/>
                <a:gd name="T29" fmla="*/ 3 h 3106"/>
                <a:gd name="T30" fmla="*/ 1016 w 3053"/>
                <a:gd name="T31" fmla="*/ 3 h 3106"/>
                <a:gd name="T32" fmla="*/ 1067 w 3053"/>
                <a:gd name="T33" fmla="*/ 34 h 3106"/>
                <a:gd name="T34" fmla="*/ 1088 w 3053"/>
                <a:gd name="T35" fmla="*/ 91 h 3106"/>
                <a:gd name="T36" fmla="*/ 1439 w 3053"/>
                <a:gd name="T37" fmla="*/ 118 h 3106"/>
                <a:gd name="T38" fmla="*/ 1436 w 3053"/>
                <a:gd name="T39" fmla="*/ 70 h 3106"/>
                <a:gd name="T40" fmla="*/ 1468 w 3053"/>
                <a:gd name="T41" fmla="*/ 20 h 3106"/>
                <a:gd name="T42" fmla="*/ 1527 w 3053"/>
                <a:gd name="T43" fmla="*/ 0 h 3106"/>
                <a:gd name="T44" fmla="*/ 1568 w 3053"/>
                <a:gd name="T45" fmla="*/ 9 h 3106"/>
                <a:gd name="T46" fmla="*/ 1611 w 3053"/>
                <a:gd name="T47" fmla="*/ 51 h 3106"/>
                <a:gd name="T48" fmla="*/ 1618 w 3053"/>
                <a:gd name="T49" fmla="*/ 105 h 3106"/>
                <a:gd name="T50" fmla="*/ 1967 w 3053"/>
                <a:gd name="T51" fmla="*/ 105 h 3106"/>
                <a:gd name="T52" fmla="*/ 1975 w 3053"/>
                <a:gd name="T53" fmla="*/ 51 h 3106"/>
                <a:gd name="T54" fmla="*/ 2017 w 3053"/>
                <a:gd name="T55" fmla="*/ 9 h 3106"/>
                <a:gd name="T56" fmla="*/ 2058 w 3053"/>
                <a:gd name="T57" fmla="*/ 0 h 3106"/>
                <a:gd name="T58" fmla="*/ 2117 w 3053"/>
                <a:gd name="T59" fmla="*/ 20 h 3106"/>
                <a:gd name="T60" fmla="*/ 2149 w 3053"/>
                <a:gd name="T61" fmla="*/ 70 h 3106"/>
                <a:gd name="T62" fmla="*/ 2146 w 3053"/>
                <a:gd name="T63" fmla="*/ 118 h 3106"/>
                <a:gd name="T64" fmla="*/ 2497 w 3053"/>
                <a:gd name="T65" fmla="*/ 91 h 3106"/>
                <a:gd name="T66" fmla="*/ 2518 w 3053"/>
                <a:gd name="T67" fmla="*/ 34 h 3106"/>
                <a:gd name="T68" fmla="*/ 2569 w 3053"/>
                <a:gd name="T69" fmla="*/ 3 h 3106"/>
                <a:gd name="T70" fmla="*/ 2611 w 3053"/>
                <a:gd name="T71" fmla="*/ 3 h 3106"/>
                <a:gd name="T72" fmla="*/ 2663 w 3053"/>
                <a:gd name="T73" fmla="*/ 34 h 3106"/>
                <a:gd name="T74" fmla="*/ 2683 w 3053"/>
                <a:gd name="T75" fmla="*/ 91 h 3106"/>
                <a:gd name="T76" fmla="*/ 2787 w 3053"/>
                <a:gd name="T77" fmla="*/ 118 h 3106"/>
                <a:gd name="T78" fmla="*/ 2899 w 3053"/>
                <a:gd name="T79" fmla="*/ 142 h 3106"/>
                <a:gd name="T80" fmla="*/ 2988 w 3053"/>
                <a:gd name="T81" fmla="*/ 208 h 3106"/>
                <a:gd name="T82" fmla="*/ 3042 w 3053"/>
                <a:gd name="T83" fmla="*/ 304 h 3106"/>
                <a:gd name="T84" fmla="*/ 3053 w 3053"/>
                <a:gd name="T85" fmla="*/ 2551 h 3106"/>
                <a:gd name="T86" fmla="*/ 227 w 3053"/>
                <a:gd name="T87" fmla="*/ 3103 h 3106"/>
                <a:gd name="T88" fmla="*/ 121 w 3053"/>
                <a:gd name="T89" fmla="*/ 3064 h 3106"/>
                <a:gd name="T90" fmla="*/ 43 w 3053"/>
                <a:gd name="T91" fmla="*/ 2988 h 3106"/>
                <a:gd name="T92" fmla="*/ 3 w 3053"/>
                <a:gd name="T93" fmla="*/ 2884 h 3106"/>
                <a:gd name="T94" fmla="*/ 3 w 3053"/>
                <a:gd name="T95" fmla="*/ 341 h 3106"/>
                <a:gd name="T96" fmla="*/ 43 w 3053"/>
                <a:gd name="T97" fmla="*/ 237 h 3106"/>
                <a:gd name="T98" fmla="*/ 121 w 3053"/>
                <a:gd name="T99" fmla="*/ 161 h 3106"/>
                <a:gd name="T100" fmla="*/ 227 w 3053"/>
                <a:gd name="T101" fmla="*/ 121 h 3106"/>
                <a:gd name="T102" fmla="*/ 371 w 3053"/>
                <a:gd name="T103" fmla="*/ 105 h 3106"/>
                <a:gd name="T104" fmla="*/ 379 w 3053"/>
                <a:gd name="T105" fmla="*/ 51 h 3106"/>
                <a:gd name="T106" fmla="*/ 423 w 3053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53" h="3106">
                  <a:moveTo>
                    <a:pt x="145" y="474"/>
                  </a:moveTo>
                  <a:lnTo>
                    <a:pt x="145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2" y="2920"/>
                  </a:lnTo>
                  <a:lnTo>
                    <a:pt x="190" y="2938"/>
                  </a:lnTo>
                  <a:lnTo>
                    <a:pt x="213" y="2952"/>
                  </a:lnTo>
                  <a:lnTo>
                    <a:pt x="239" y="2961"/>
                  </a:lnTo>
                  <a:lnTo>
                    <a:pt x="266" y="2964"/>
                  </a:lnTo>
                  <a:lnTo>
                    <a:pt x="2425" y="2964"/>
                  </a:lnTo>
                  <a:lnTo>
                    <a:pt x="2455" y="2935"/>
                  </a:lnTo>
                  <a:lnTo>
                    <a:pt x="2455" y="2711"/>
                  </a:lnTo>
                  <a:lnTo>
                    <a:pt x="2458" y="2678"/>
                  </a:lnTo>
                  <a:lnTo>
                    <a:pt x="2467" y="2646"/>
                  </a:lnTo>
                  <a:lnTo>
                    <a:pt x="2482" y="2615"/>
                  </a:lnTo>
                  <a:lnTo>
                    <a:pt x="2501" y="2589"/>
                  </a:lnTo>
                  <a:lnTo>
                    <a:pt x="2525" y="2566"/>
                  </a:lnTo>
                  <a:lnTo>
                    <a:pt x="2552" y="2548"/>
                  </a:lnTo>
                  <a:lnTo>
                    <a:pt x="2581" y="2534"/>
                  </a:lnTo>
                  <a:lnTo>
                    <a:pt x="2614" y="2525"/>
                  </a:lnTo>
                  <a:lnTo>
                    <a:pt x="2649" y="2522"/>
                  </a:lnTo>
                  <a:lnTo>
                    <a:pt x="2878" y="2522"/>
                  </a:lnTo>
                  <a:lnTo>
                    <a:pt x="2907" y="2493"/>
                  </a:lnTo>
                  <a:lnTo>
                    <a:pt x="2907" y="474"/>
                  </a:lnTo>
                  <a:lnTo>
                    <a:pt x="145" y="474"/>
                  </a:lnTo>
                  <a:close/>
                  <a:moveTo>
                    <a:pt x="464" y="0"/>
                  </a:moveTo>
                  <a:lnTo>
                    <a:pt x="464" y="0"/>
                  </a:lnTo>
                  <a:lnTo>
                    <a:pt x="484" y="3"/>
                  </a:lnTo>
                  <a:lnTo>
                    <a:pt x="504" y="9"/>
                  </a:lnTo>
                  <a:lnTo>
                    <a:pt x="521" y="20"/>
                  </a:lnTo>
                  <a:lnTo>
                    <a:pt x="536" y="34"/>
                  </a:lnTo>
                  <a:lnTo>
                    <a:pt x="547" y="51"/>
                  </a:lnTo>
                  <a:lnTo>
                    <a:pt x="554" y="70"/>
                  </a:lnTo>
                  <a:lnTo>
                    <a:pt x="556" y="91"/>
                  </a:lnTo>
                  <a:lnTo>
                    <a:pt x="554" y="105"/>
                  </a:lnTo>
                  <a:lnTo>
                    <a:pt x="550" y="118"/>
                  </a:lnTo>
                  <a:lnTo>
                    <a:pt x="907" y="118"/>
                  </a:lnTo>
                  <a:lnTo>
                    <a:pt x="904" y="105"/>
                  </a:lnTo>
                  <a:lnTo>
                    <a:pt x="902" y="91"/>
                  </a:lnTo>
                  <a:lnTo>
                    <a:pt x="904" y="70"/>
                  </a:lnTo>
                  <a:lnTo>
                    <a:pt x="911" y="51"/>
                  </a:lnTo>
                  <a:lnTo>
                    <a:pt x="922" y="34"/>
                  </a:lnTo>
                  <a:lnTo>
                    <a:pt x="937" y="20"/>
                  </a:lnTo>
                  <a:lnTo>
                    <a:pt x="954" y="9"/>
                  </a:lnTo>
                  <a:lnTo>
                    <a:pt x="974" y="3"/>
                  </a:lnTo>
                  <a:lnTo>
                    <a:pt x="995" y="0"/>
                  </a:lnTo>
                  <a:lnTo>
                    <a:pt x="995" y="0"/>
                  </a:lnTo>
                  <a:lnTo>
                    <a:pt x="1016" y="3"/>
                  </a:lnTo>
                  <a:lnTo>
                    <a:pt x="1036" y="9"/>
                  </a:lnTo>
                  <a:lnTo>
                    <a:pt x="1053" y="20"/>
                  </a:lnTo>
                  <a:lnTo>
                    <a:pt x="1067" y="34"/>
                  </a:lnTo>
                  <a:lnTo>
                    <a:pt x="1078" y="51"/>
                  </a:lnTo>
                  <a:lnTo>
                    <a:pt x="1086" y="70"/>
                  </a:lnTo>
                  <a:lnTo>
                    <a:pt x="1088" y="91"/>
                  </a:lnTo>
                  <a:lnTo>
                    <a:pt x="1087" y="105"/>
                  </a:lnTo>
                  <a:lnTo>
                    <a:pt x="1083" y="118"/>
                  </a:lnTo>
                  <a:lnTo>
                    <a:pt x="1439" y="118"/>
                  </a:lnTo>
                  <a:lnTo>
                    <a:pt x="1435" y="105"/>
                  </a:lnTo>
                  <a:lnTo>
                    <a:pt x="1433" y="91"/>
                  </a:lnTo>
                  <a:lnTo>
                    <a:pt x="1436" y="70"/>
                  </a:lnTo>
                  <a:lnTo>
                    <a:pt x="1443" y="51"/>
                  </a:lnTo>
                  <a:lnTo>
                    <a:pt x="1454" y="34"/>
                  </a:lnTo>
                  <a:lnTo>
                    <a:pt x="1468" y="20"/>
                  </a:lnTo>
                  <a:lnTo>
                    <a:pt x="1486" y="9"/>
                  </a:lnTo>
                  <a:lnTo>
                    <a:pt x="1505" y="3"/>
                  </a:lnTo>
                  <a:lnTo>
                    <a:pt x="1527" y="0"/>
                  </a:lnTo>
                  <a:lnTo>
                    <a:pt x="1527" y="0"/>
                  </a:lnTo>
                  <a:lnTo>
                    <a:pt x="1548" y="3"/>
                  </a:lnTo>
                  <a:lnTo>
                    <a:pt x="1568" y="9"/>
                  </a:lnTo>
                  <a:lnTo>
                    <a:pt x="1585" y="20"/>
                  </a:lnTo>
                  <a:lnTo>
                    <a:pt x="1600" y="34"/>
                  </a:lnTo>
                  <a:lnTo>
                    <a:pt x="1611" y="51"/>
                  </a:lnTo>
                  <a:lnTo>
                    <a:pt x="1617" y="70"/>
                  </a:lnTo>
                  <a:lnTo>
                    <a:pt x="1620" y="91"/>
                  </a:lnTo>
                  <a:lnTo>
                    <a:pt x="1618" y="105"/>
                  </a:lnTo>
                  <a:lnTo>
                    <a:pt x="1614" y="118"/>
                  </a:lnTo>
                  <a:lnTo>
                    <a:pt x="1971" y="118"/>
                  </a:lnTo>
                  <a:lnTo>
                    <a:pt x="1967" y="105"/>
                  </a:lnTo>
                  <a:lnTo>
                    <a:pt x="1966" y="91"/>
                  </a:lnTo>
                  <a:lnTo>
                    <a:pt x="1968" y="70"/>
                  </a:lnTo>
                  <a:lnTo>
                    <a:pt x="1975" y="51"/>
                  </a:lnTo>
                  <a:lnTo>
                    <a:pt x="1986" y="34"/>
                  </a:lnTo>
                  <a:lnTo>
                    <a:pt x="2001" y="20"/>
                  </a:lnTo>
                  <a:lnTo>
                    <a:pt x="2017" y="9"/>
                  </a:lnTo>
                  <a:lnTo>
                    <a:pt x="2037" y="3"/>
                  </a:lnTo>
                  <a:lnTo>
                    <a:pt x="2058" y="0"/>
                  </a:lnTo>
                  <a:lnTo>
                    <a:pt x="2058" y="0"/>
                  </a:lnTo>
                  <a:lnTo>
                    <a:pt x="2080" y="3"/>
                  </a:lnTo>
                  <a:lnTo>
                    <a:pt x="2099" y="9"/>
                  </a:lnTo>
                  <a:lnTo>
                    <a:pt x="2117" y="20"/>
                  </a:lnTo>
                  <a:lnTo>
                    <a:pt x="2131" y="34"/>
                  </a:lnTo>
                  <a:lnTo>
                    <a:pt x="2142" y="51"/>
                  </a:lnTo>
                  <a:lnTo>
                    <a:pt x="2149" y="70"/>
                  </a:lnTo>
                  <a:lnTo>
                    <a:pt x="2152" y="91"/>
                  </a:lnTo>
                  <a:lnTo>
                    <a:pt x="2150" y="105"/>
                  </a:lnTo>
                  <a:lnTo>
                    <a:pt x="2146" y="118"/>
                  </a:lnTo>
                  <a:lnTo>
                    <a:pt x="2502" y="118"/>
                  </a:lnTo>
                  <a:lnTo>
                    <a:pt x="2499" y="105"/>
                  </a:lnTo>
                  <a:lnTo>
                    <a:pt x="2497" y="91"/>
                  </a:lnTo>
                  <a:lnTo>
                    <a:pt x="2499" y="70"/>
                  </a:lnTo>
                  <a:lnTo>
                    <a:pt x="2506" y="51"/>
                  </a:lnTo>
                  <a:lnTo>
                    <a:pt x="2518" y="34"/>
                  </a:lnTo>
                  <a:lnTo>
                    <a:pt x="2532" y="20"/>
                  </a:lnTo>
                  <a:lnTo>
                    <a:pt x="2550" y="9"/>
                  </a:lnTo>
                  <a:lnTo>
                    <a:pt x="2569" y="3"/>
                  </a:lnTo>
                  <a:lnTo>
                    <a:pt x="2591" y="0"/>
                  </a:lnTo>
                  <a:lnTo>
                    <a:pt x="2591" y="0"/>
                  </a:lnTo>
                  <a:lnTo>
                    <a:pt x="2611" y="3"/>
                  </a:lnTo>
                  <a:lnTo>
                    <a:pt x="2631" y="9"/>
                  </a:lnTo>
                  <a:lnTo>
                    <a:pt x="2648" y="20"/>
                  </a:lnTo>
                  <a:lnTo>
                    <a:pt x="2663" y="34"/>
                  </a:lnTo>
                  <a:lnTo>
                    <a:pt x="2674" y="51"/>
                  </a:lnTo>
                  <a:lnTo>
                    <a:pt x="2681" y="70"/>
                  </a:lnTo>
                  <a:lnTo>
                    <a:pt x="2683" y="91"/>
                  </a:lnTo>
                  <a:lnTo>
                    <a:pt x="2681" y="105"/>
                  </a:lnTo>
                  <a:lnTo>
                    <a:pt x="2678" y="118"/>
                  </a:lnTo>
                  <a:lnTo>
                    <a:pt x="2787" y="118"/>
                  </a:lnTo>
                  <a:lnTo>
                    <a:pt x="2826" y="121"/>
                  </a:lnTo>
                  <a:lnTo>
                    <a:pt x="2863" y="129"/>
                  </a:lnTo>
                  <a:lnTo>
                    <a:pt x="2899" y="142"/>
                  </a:lnTo>
                  <a:lnTo>
                    <a:pt x="2932" y="161"/>
                  </a:lnTo>
                  <a:lnTo>
                    <a:pt x="2962" y="183"/>
                  </a:lnTo>
                  <a:lnTo>
                    <a:pt x="2988" y="208"/>
                  </a:lnTo>
                  <a:lnTo>
                    <a:pt x="3010" y="237"/>
                  </a:lnTo>
                  <a:lnTo>
                    <a:pt x="3029" y="269"/>
                  </a:lnTo>
                  <a:lnTo>
                    <a:pt x="3042" y="304"/>
                  </a:lnTo>
                  <a:lnTo>
                    <a:pt x="3050" y="341"/>
                  </a:lnTo>
                  <a:lnTo>
                    <a:pt x="3053" y="379"/>
                  </a:lnTo>
                  <a:lnTo>
                    <a:pt x="3053" y="2551"/>
                  </a:lnTo>
                  <a:lnTo>
                    <a:pt x="2486" y="3106"/>
                  </a:lnTo>
                  <a:lnTo>
                    <a:pt x="266" y="3106"/>
                  </a:lnTo>
                  <a:lnTo>
                    <a:pt x="227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7" y="121"/>
                  </a:lnTo>
                  <a:lnTo>
                    <a:pt x="266" y="118"/>
                  </a:lnTo>
                  <a:lnTo>
                    <a:pt x="375" y="118"/>
                  </a:lnTo>
                  <a:lnTo>
                    <a:pt x="371" y="105"/>
                  </a:lnTo>
                  <a:lnTo>
                    <a:pt x="370" y="91"/>
                  </a:lnTo>
                  <a:lnTo>
                    <a:pt x="372" y="70"/>
                  </a:lnTo>
                  <a:lnTo>
                    <a:pt x="379" y="51"/>
                  </a:lnTo>
                  <a:lnTo>
                    <a:pt x="391" y="34"/>
                  </a:lnTo>
                  <a:lnTo>
                    <a:pt x="405" y="20"/>
                  </a:lnTo>
                  <a:lnTo>
                    <a:pt x="423" y="9"/>
                  </a:lnTo>
                  <a:lnTo>
                    <a:pt x="442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59"/>
            <p:cNvSpPr>
              <a:spLocks/>
            </p:cNvSpPr>
            <p:nvPr/>
          </p:nvSpPr>
          <p:spPr bwMode="auto">
            <a:xfrm>
              <a:off x="11231563" y="4543426"/>
              <a:ext cx="38100" cy="61913"/>
            </a:xfrm>
            <a:custGeom>
              <a:avLst/>
              <a:gdLst>
                <a:gd name="T0" fmla="*/ 59 w 237"/>
                <a:gd name="T1" fmla="*/ 0 h 395"/>
                <a:gd name="T2" fmla="*/ 88 w 237"/>
                <a:gd name="T3" fmla="*/ 7 h 395"/>
                <a:gd name="T4" fmla="*/ 118 w 237"/>
                <a:gd name="T5" fmla="*/ 10 h 395"/>
                <a:gd name="T6" fmla="*/ 148 w 237"/>
                <a:gd name="T7" fmla="*/ 8 h 395"/>
                <a:gd name="T8" fmla="*/ 177 w 237"/>
                <a:gd name="T9" fmla="*/ 0 h 395"/>
                <a:gd name="T10" fmla="*/ 138 w 237"/>
                <a:gd name="T11" fmla="*/ 44 h 395"/>
                <a:gd name="T12" fmla="*/ 138 w 237"/>
                <a:gd name="T13" fmla="*/ 44 h 395"/>
                <a:gd name="T14" fmla="*/ 237 w 237"/>
                <a:gd name="T15" fmla="*/ 279 h 395"/>
                <a:gd name="T16" fmla="*/ 118 w 237"/>
                <a:gd name="T17" fmla="*/ 395 h 395"/>
                <a:gd name="T18" fmla="*/ 0 w 237"/>
                <a:gd name="T19" fmla="*/ 279 h 395"/>
                <a:gd name="T20" fmla="*/ 100 w 237"/>
                <a:gd name="T21" fmla="*/ 44 h 395"/>
                <a:gd name="T22" fmla="*/ 98 w 237"/>
                <a:gd name="T23" fmla="*/ 44 h 395"/>
                <a:gd name="T24" fmla="*/ 59 w 237"/>
                <a:gd name="T25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395">
                  <a:moveTo>
                    <a:pt x="59" y="0"/>
                  </a:moveTo>
                  <a:lnTo>
                    <a:pt x="88" y="7"/>
                  </a:lnTo>
                  <a:lnTo>
                    <a:pt x="118" y="10"/>
                  </a:lnTo>
                  <a:lnTo>
                    <a:pt x="148" y="8"/>
                  </a:lnTo>
                  <a:lnTo>
                    <a:pt x="177" y="0"/>
                  </a:lnTo>
                  <a:lnTo>
                    <a:pt x="138" y="44"/>
                  </a:lnTo>
                  <a:lnTo>
                    <a:pt x="138" y="44"/>
                  </a:lnTo>
                  <a:lnTo>
                    <a:pt x="237" y="279"/>
                  </a:lnTo>
                  <a:lnTo>
                    <a:pt x="118" y="395"/>
                  </a:lnTo>
                  <a:lnTo>
                    <a:pt x="0" y="279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60"/>
            <p:cNvSpPr>
              <a:spLocks noEditPoints="1"/>
            </p:cNvSpPr>
            <p:nvPr/>
          </p:nvSpPr>
          <p:spPr bwMode="auto">
            <a:xfrm>
              <a:off x="11112500" y="4370388"/>
              <a:ext cx="276225" cy="330200"/>
            </a:xfrm>
            <a:custGeom>
              <a:avLst/>
              <a:gdLst>
                <a:gd name="T0" fmla="*/ 764 w 1743"/>
                <a:gd name="T1" fmla="*/ 625 h 2085"/>
                <a:gd name="T2" fmla="*/ 664 w 1743"/>
                <a:gd name="T3" fmla="*/ 723 h 2085"/>
                <a:gd name="T4" fmla="*/ 641 w 1743"/>
                <a:gd name="T5" fmla="*/ 862 h 2085"/>
                <a:gd name="T6" fmla="*/ 692 w 1743"/>
                <a:gd name="T7" fmla="*/ 993 h 2085"/>
                <a:gd name="T8" fmla="*/ 722 w 1743"/>
                <a:gd name="T9" fmla="*/ 1081 h 2085"/>
                <a:gd name="T10" fmla="*/ 570 w 1743"/>
                <a:gd name="T11" fmla="*/ 1171 h 2085"/>
                <a:gd name="T12" fmla="*/ 473 w 1743"/>
                <a:gd name="T13" fmla="*/ 1291 h 2085"/>
                <a:gd name="T14" fmla="*/ 452 w 1743"/>
                <a:gd name="T15" fmla="*/ 1398 h 2085"/>
                <a:gd name="T16" fmla="*/ 525 w 1743"/>
                <a:gd name="T17" fmla="*/ 1444 h 2085"/>
                <a:gd name="T18" fmla="*/ 667 w 1743"/>
                <a:gd name="T19" fmla="*/ 1474 h 2085"/>
                <a:gd name="T20" fmla="*/ 847 w 1743"/>
                <a:gd name="T21" fmla="*/ 1485 h 2085"/>
                <a:gd name="T22" fmla="*/ 1031 w 1743"/>
                <a:gd name="T23" fmla="*/ 1479 h 2085"/>
                <a:gd name="T24" fmla="*/ 1187 w 1743"/>
                <a:gd name="T25" fmla="*/ 1453 h 2085"/>
                <a:gd name="T26" fmla="*/ 1280 w 1743"/>
                <a:gd name="T27" fmla="*/ 1411 h 2085"/>
                <a:gd name="T28" fmla="*/ 1283 w 1743"/>
                <a:gd name="T29" fmla="*/ 1323 h 2085"/>
                <a:gd name="T30" fmla="*/ 1203 w 1743"/>
                <a:gd name="T31" fmla="*/ 1199 h 2085"/>
                <a:gd name="T32" fmla="*/ 1063 w 1743"/>
                <a:gd name="T33" fmla="*/ 1098 h 2085"/>
                <a:gd name="T34" fmla="*/ 1028 w 1743"/>
                <a:gd name="T35" fmla="*/ 1021 h 2085"/>
                <a:gd name="T36" fmla="*/ 1095 w 1743"/>
                <a:gd name="T37" fmla="*/ 896 h 2085"/>
                <a:gd name="T38" fmla="*/ 1093 w 1743"/>
                <a:gd name="T39" fmla="*/ 756 h 2085"/>
                <a:gd name="T40" fmla="*/ 1009 w 1743"/>
                <a:gd name="T41" fmla="*/ 644 h 2085"/>
                <a:gd name="T42" fmla="*/ 871 w 1743"/>
                <a:gd name="T43" fmla="*/ 600 h 2085"/>
                <a:gd name="T44" fmla="*/ 1576 w 1743"/>
                <a:gd name="T45" fmla="*/ 12 h 2085"/>
                <a:gd name="T46" fmla="*/ 1696 w 1743"/>
                <a:gd name="T47" fmla="*/ 97 h 2085"/>
                <a:gd name="T48" fmla="*/ 1743 w 1743"/>
                <a:gd name="T49" fmla="*/ 238 h 2085"/>
                <a:gd name="T50" fmla="*/ 1715 w 1743"/>
                <a:gd name="T51" fmla="*/ 1956 h 2085"/>
                <a:gd name="T52" fmla="*/ 1611 w 1743"/>
                <a:gd name="T53" fmla="*/ 2059 h 2085"/>
                <a:gd name="T54" fmla="*/ 244 w 1743"/>
                <a:gd name="T55" fmla="*/ 2085 h 2085"/>
                <a:gd name="T56" fmla="*/ 100 w 1743"/>
                <a:gd name="T57" fmla="*/ 2039 h 2085"/>
                <a:gd name="T58" fmla="*/ 13 w 1743"/>
                <a:gd name="T59" fmla="*/ 1922 h 2085"/>
                <a:gd name="T60" fmla="*/ 152 w 1743"/>
                <a:gd name="T61" fmla="*/ 1792 h 2085"/>
                <a:gd name="T62" fmla="*/ 223 w 1743"/>
                <a:gd name="T63" fmla="*/ 1759 h 2085"/>
                <a:gd name="T64" fmla="*/ 241 w 1743"/>
                <a:gd name="T65" fmla="*/ 1683 h 2085"/>
                <a:gd name="T66" fmla="*/ 192 w 1743"/>
                <a:gd name="T67" fmla="*/ 1623 h 2085"/>
                <a:gd name="T68" fmla="*/ 0 w 1743"/>
                <a:gd name="T69" fmla="*/ 1461 h 2085"/>
                <a:gd name="T70" fmla="*/ 209 w 1743"/>
                <a:gd name="T71" fmla="*/ 1442 h 2085"/>
                <a:gd name="T72" fmla="*/ 243 w 1743"/>
                <a:gd name="T73" fmla="*/ 1373 h 2085"/>
                <a:gd name="T74" fmla="*/ 209 w 1743"/>
                <a:gd name="T75" fmla="*/ 1304 h 2085"/>
                <a:gd name="T76" fmla="*/ 0 w 1743"/>
                <a:gd name="T77" fmla="*/ 1283 h 2085"/>
                <a:gd name="T78" fmla="*/ 192 w 1743"/>
                <a:gd name="T79" fmla="*/ 1122 h 2085"/>
                <a:gd name="T80" fmla="*/ 241 w 1743"/>
                <a:gd name="T81" fmla="*/ 1063 h 2085"/>
                <a:gd name="T82" fmla="*/ 223 w 1743"/>
                <a:gd name="T83" fmla="*/ 987 h 2085"/>
                <a:gd name="T84" fmla="*/ 152 w 1743"/>
                <a:gd name="T85" fmla="*/ 952 h 2085"/>
                <a:gd name="T86" fmla="*/ 173 w 1743"/>
                <a:gd name="T87" fmla="*/ 798 h 2085"/>
                <a:gd name="T88" fmla="*/ 234 w 1743"/>
                <a:gd name="T89" fmla="*/ 750 h 2085"/>
                <a:gd name="T90" fmla="*/ 234 w 1743"/>
                <a:gd name="T91" fmla="*/ 673 h 2085"/>
                <a:gd name="T92" fmla="*/ 173 w 1743"/>
                <a:gd name="T93" fmla="*/ 624 h 2085"/>
                <a:gd name="T94" fmla="*/ 152 w 1743"/>
                <a:gd name="T95" fmla="*/ 471 h 2085"/>
                <a:gd name="T96" fmla="*/ 223 w 1743"/>
                <a:gd name="T97" fmla="*/ 437 h 2085"/>
                <a:gd name="T98" fmla="*/ 241 w 1743"/>
                <a:gd name="T99" fmla="*/ 361 h 2085"/>
                <a:gd name="T100" fmla="*/ 192 w 1743"/>
                <a:gd name="T101" fmla="*/ 300 h 2085"/>
                <a:gd name="T102" fmla="*/ 0 w 1743"/>
                <a:gd name="T103" fmla="*/ 238 h 2085"/>
                <a:gd name="T104" fmla="*/ 48 w 1743"/>
                <a:gd name="T105" fmla="*/ 97 h 2085"/>
                <a:gd name="T106" fmla="*/ 167 w 1743"/>
                <a:gd name="T107" fmla="*/ 12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43" h="2085">
                  <a:moveTo>
                    <a:pt x="871" y="600"/>
                  </a:moveTo>
                  <a:lnTo>
                    <a:pt x="833" y="602"/>
                  </a:lnTo>
                  <a:lnTo>
                    <a:pt x="797" y="611"/>
                  </a:lnTo>
                  <a:lnTo>
                    <a:pt x="764" y="625"/>
                  </a:lnTo>
                  <a:lnTo>
                    <a:pt x="733" y="644"/>
                  </a:lnTo>
                  <a:lnTo>
                    <a:pt x="707" y="667"/>
                  </a:lnTo>
                  <a:lnTo>
                    <a:pt x="683" y="694"/>
                  </a:lnTo>
                  <a:lnTo>
                    <a:pt x="664" y="723"/>
                  </a:lnTo>
                  <a:lnTo>
                    <a:pt x="650" y="756"/>
                  </a:lnTo>
                  <a:lnTo>
                    <a:pt x="641" y="791"/>
                  </a:lnTo>
                  <a:lnTo>
                    <a:pt x="638" y="828"/>
                  </a:lnTo>
                  <a:lnTo>
                    <a:pt x="641" y="862"/>
                  </a:lnTo>
                  <a:lnTo>
                    <a:pt x="647" y="896"/>
                  </a:lnTo>
                  <a:lnTo>
                    <a:pt x="658" y="930"/>
                  </a:lnTo>
                  <a:lnTo>
                    <a:pt x="674" y="962"/>
                  </a:lnTo>
                  <a:lnTo>
                    <a:pt x="692" y="993"/>
                  </a:lnTo>
                  <a:lnTo>
                    <a:pt x="715" y="1021"/>
                  </a:lnTo>
                  <a:lnTo>
                    <a:pt x="739" y="1046"/>
                  </a:lnTo>
                  <a:lnTo>
                    <a:pt x="767" y="1067"/>
                  </a:lnTo>
                  <a:lnTo>
                    <a:pt x="722" y="1081"/>
                  </a:lnTo>
                  <a:lnTo>
                    <a:pt x="680" y="1098"/>
                  </a:lnTo>
                  <a:lnTo>
                    <a:pt x="640" y="1119"/>
                  </a:lnTo>
                  <a:lnTo>
                    <a:pt x="604" y="1144"/>
                  </a:lnTo>
                  <a:lnTo>
                    <a:pt x="570" y="1171"/>
                  </a:lnTo>
                  <a:lnTo>
                    <a:pt x="539" y="1199"/>
                  </a:lnTo>
                  <a:lnTo>
                    <a:pt x="513" y="1229"/>
                  </a:lnTo>
                  <a:lnTo>
                    <a:pt x="491" y="1260"/>
                  </a:lnTo>
                  <a:lnTo>
                    <a:pt x="473" y="1291"/>
                  </a:lnTo>
                  <a:lnTo>
                    <a:pt x="460" y="1323"/>
                  </a:lnTo>
                  <a:lnTo>
                    <a:pt x="452" y="1354"/>
                  </a:lnTo>
                  <a:lnTo>
                    <a:pt x="448" y="1383"/>
                  </a:lnTo>
                  <a:lnTo>
                    <a:pt x="452" y="1398"/>
                  </a:lnTo>
                  <a:lnTo>
                    <a:pt x="462" y="1411"/>
                  </a:lnTo>
                  <a:lnTo>
                    <a:pt x="477" y="1423"/>
                  </a:lnTo>
                  <a:lnTo>
                    <a:pt x="499" y="1434"/>
                  </a:lnTo>
                  <a:lnTo>
                    <a:pt x="525" y="1444"/>
                  </a:lnTo>
                  <a:lnTo>
                    <a:pt x="555" y="1453"/>
                  </a:lnTo>
                  <a:lnTo>
                    <a:pt x="589" y="1461"/>
                  </a:lnTo>
                  <a:lnTo>
                    <a:pt x="627" y="1469"/>
                  </a:lnTo>
                  <a:lnTo>
                    <a:pt x="667" y="1474"/>
                  </a:lnTo>
                  <a:lnTo>
                    <a:pt x="711" y="1479"/>
                  </a:lnTo>
                  <a:lnTo>
                    <a:pt x="755" y="1482"/>
                  </a:lnTo>
                  <a:lnTo>
                    <a:pt x="801" y="1484"/>
                  </a:lnTo>
                  <a:lnTo>
                    <a:pt x="847" y="1485"/>
                  </a:lnTo>
                  <a:lnTo>
                    <a:pt x="895" y="1485"/>
                  </a:lnTo>
                  <a:lnTo>
                    <a:pt x="941" y="1484"/>
                  </a:lnTo>
                  <a:lnTo>
                    <a:pt x="987" y="1482"/>
                  </a:lnTo>
                  <a:lnTo>
                    <a:pt x="1031" y="1479"/>
                  </a:lnTo>
                  <a:lnTo>
                    <a:pt x="1075" y="1474"/>
                  </a:lnTo>
                  <a:lnTo>
                    <a:pt x="1115" y="1469"/>
                  </a:lnTo>
                  <a:lnTo>
                    <a:pt x="1153" y="1461"/>
                  </a:lnTo>
                  <a:lnTo>
                    <a:pt x="1187" y="1453"/>
                  </a:lnTo>
                  <a:lnTo>
                    <a:pt x="1217" y="1444"/>
                  </a:lnTo>
                  <a:lnTo>
                    <a:pt x="1243" y="1434"/>
                  </a:lnTo>
                  <a:lnTo>
                    <a:pt x="1265" y="1423"/>
                  </a:lnTo>
                  <a:lnTo>
                    <a:pt x="1280" y="1411"/>
                  </a:lnTo>
                  <a:lnTo>
                    <a:pt x="1290" y="1398"/>
                  </a:lnTo>
                  <a:lnTo>
                    <a:pt x="1294" y="1383"/>
                  </a:lnTo>
                  <a:lnTo>
                    <a:pt x="1291" y="1354"/>
                  </a:lnTo>
                  <a:lnTo>
                    <a:pt x="1283" y="1323"/>
                  </a:lnTo>
                  <a:lnTo>
                    <a:pt x="1270" y="1291"/>
                  </a:lnTo>
                  <a:lnTo>
                    <a:pt x="1252" y="1260"/>
                  </a:lnTo>
                  <a:lnTo>
                    <a:pt x="1230" y="1229"/>
                  </a:lnTo>
                  <a:lnTo>
                    <a:pt x="1203" y="1199"/>
                  </a:lnTo>
                  <a:lnTo>
                    <a:pt x="1173" y="1171"/>
                  </a:lnTo>
                  <a:lnTo>
                    <a:pt x="1139" y="1144"/>
                  </a:lnTo>
                  <a:lnTo>
                    <a:pt x="1102" y="1119"/>
                  </a:lnTo>
                  <a:lnTo>
                    <a:pt x="1063" y="1098"/>
                  </a:lnTo>
                  <a:lnTo>
                    <a:pt x="1020" y="1081"/>
                  </a:lnTo>
                  <a:lnTo>
                    <a:pt x="976" y="1067"/>
                  </a:lnTo>
                  <a:lnTo>
                    <a:pt x="1004" y="1046"/>
                  </a:lnTo>
                  <a:lnTo>
                    <a:pt x="1028" y="1021"/>
                  </a:lnTo>
                  <a:lnTo>
                    <a:pt x="1050" y="993"/>
                  </a:lnTo>
                  <a:lnTo>
                    <a:pt x="1068" y="962"/>
                  </a:lnTo>
                  <a:lnTo>
                    <a:pt x="1084" y="929"/>
                  </a:lnTo>
                  <a:lnTo>
                    <a:pt x="1095" y="896"/>
                  </a:lnTo>
                  <a:lnTo>
                    <a:pt x="1102" y="862"/>
                  </a:lnTo>
                  <a:lnTo>
                    <a:pt x="1104" y="828"/>
                  </a:lnTo>
                  <a:lnTo>
                    <a:pt x="1101" y="791"/>
                  </a:lnTo>
                  <a:lnTo>
                    <a:pt x="1093" y="756"/>
                  </a:lnTo>
                  <a:lnTo>
                    <a:pt x="1079" y="723"/>
                  </a:lnTo>
                  <a:lnTo>
                    <a:pt x="1059" y="694"/>
                  </a:lnTo>
                  <a:lnTo>
                    <a:pt x="1037" y="667"/>
                  </a:lnTo>
                  <a:lnTo>
                    <a:pt x="1009" y="644"/>
                  </a:lnTo>
                  <a:lnTo>
                    <a:pt x="979" y="625"/>
                  </a:lnTo>
                  <a:lnTo>
                    <a:pt x="945" y="611"/>
                  </a:lnTo>
                  <a:lnTo>
                    <a:pt x="909" y="602"/>
                  </a:lnTo>
                  <a:lnTo>
                    <a:pt x="871" y="600"/>
                  </a:lnTo>
                  <a:close/>
                  <a:moveTo>
                    <a:pt x="244" y="0"/>
                  </a:moveTo>
                  <a:lnTo>
                    <a:pt x="1499" y="0"/>
                  </a:lnTo>
                  <a:lnTo>
                    <a:pt x="1538" y="3"/>
                  </a:lnTo>
                  <a:lnTo>
                    <a:pt x="1576" y="12"/>
                  </a:lnTo>
                  <a:lnTo>
                    <a:pt x="1611" y="27"/>
                  </a:lnTo>
                  <a:lnTo>
                    <a:pt x="1643" y="46"/>
                  </a:lnTo>
                  <a:lnTo>
                    <a:pt x="1671" y="70"/>
                  </a:lnTo>
                  <a:lnTo>
                    <a:pt x="1696" y="97"/>
                  </a:lnTo>
                  <a:lnTo>
                    <a:pt x="1715" y="128"/>
                  </a:lnTo>
                  <a:lnTo>
                    <a:pt x="1730" y="163"/>
                  </a:lnTo>
                  <a:lnTo>
                    <a:pt x="1740" y="199"/>
                  </a:lnTo>
                  <a:lnTo>
                    <a:pt x="1743" y="238"/>
                  </a:lnTo>
                  <a:lnTo>
                    <a:pt x="1743" y="1847"/>
                  </a:lnTo>
                  <a:lnTo>
                    <a:pt x="1740" y="1886"/>
                  </a:lnTo>
                  <a:lnTo>
                    <a:pt x="1730" y="1922"/>
                  </a:lnTo>
                  <a:lnTo>
                    <a:pt x="1715" y="1956"/>
                  </a:lnTo>
                  <a:lnTo>
                    <a:pt x="1696" y="1988"/>
                  </a:lnTo>
                  <a:lnTo>
                    <a:pt x="1671" y="2016"/>
                  </a:lnTo>
                  <a:lnTo>
                    <a:pt x="1643" y="2039"/>
                  </a:lnTo>
                  <a:lnTo>
                    <a:pt x="1611" y="2059"/>
                  </a:lnTo>
                  <a:lnTo>
                    <a:pt x="1576" y="2073"/>
                  </a:lnTo>
                  <a:lnTo>
                    <a:pt x="1538" y="2082"/>
                  </a:lnTo>
                  <a:lnTo>
                    <a:pt x="1499" y="2085"/>
                  </a:lnTo>
                  <a:lnTo>
                    <a:pt x="244" y="2085"/>
                  </a:lnTo>
                  <a:lnTo>
                    <a:pt x="204" y="2082"/>
                  </a:lnTo>
                  <a:lnTo>
                    <a:pt x="167" y="2073"/>
                  </a:lnTo>
                  <a:lnTo>
                    <a:pt x="132" y="2058"/>
                  </a:lnTo>
                  <a:lnTo>
                    <a:pt x="100" y="2039"/>
                  </a:lnTo>
                  <a:lnTo>
                    <a:pt x="71" y="2015"/>
                  </a:lnTo>
                  <a:lnTo>
                    <a:pt x="48" y="1988"/>
                  </a:lnTo>
                  <a:lnTo>
                    <a:pt x="27" y="1956"/>
                  </a:lnTo>
                  <a:lnTo>
                    <a:pt x="13" y="1922"/>
                  </a:lnTo>
                  <a:lnTo>
                    <a:pt x="3" y="1885"/>
                  </a:lnTo>
                  <a:lnTo>
                    <a:pt x="0" y="1847"/>
                  </a:lnTo>
                  <a:lnTo>
                    <a:pt x="0" y="1792"/>
                  </a:lnTo>
                  <a:lnTo>
                    <a:pt x="152" y="1792"/>
                  </a:lnTo>
                  <a:lnTo>
                    <a:pt x="173" y="1790"/>
                  </a:lnTo>
                  <a:lnTo>
                    <a:pt x="192" y="1783"/>
                  </a:lnTo>
                  <a:lnTo>
                    <a:pt x="209" y="1773"/>
                  </a:lnTo>
                  <a:lnTo>
                    <a:pt x="223" y="1759"/>
                  </a:lnTo>
                  <a:lnTo>
                    <a:pt x="234" y="1742"/>
                  </a:lnTo>
                  <a:lnTo>
                    <a:pt x="241" y="1724"/>
                  </a:lnTo>
                  <a:lnTo>
                    <a:pt x="243" y="1703"/>
                  </a:lnTo>
                  <a:lnTo>
                    <a:pt x="241" y="1683"/>
                  </a:lnTo>
                  <a:lnTo>
                    <a:pt x="234" y="1664"/>
                  </a:lnTo>
                  <a:lnTo>
                    <a:pt x="223" y="1648"/>
                  </a:lnTo>
                  <a:lnTo>
                    <a:pt x="209" y="1634"/>
                  </a:lnTo>
                  <a:lnTo>
                    <a:pt x="192" y="1623"/>
                  </a:lnTo>
                  <a:lnTo>
                    <a:pt x="173" y="1616"/>
                  </a:lnTo>
                  <a:lnTo>
                    <a:pt x="152" y="1614"/>
                  </a:lnTo>
                  <a:lnTo>
                    <a:pt x="0" y="1614"/>
                  </a:lnTo>
                  <a:lnTo>
                    <a:pt x="0" y="1461"/>
                  </a:lnTo>
                  <a:lnTo>
                    <a:pt x="152" y="1461"/>
                  </a:lnTo>
                  <a:lnTo>
                    <a:pt x="173" y="1459"/>
                  </a:lnTo>
                  <a:lnTo>
                    <a:pt x="192" y="1452"/>
                  </a:lnTo>
                  <a:lnTo>
                    <a:pt x="209" y="1442"/>
                  </a:lnTo>
                  <a:lnTo>
                    <a:pt x="223" y="1428"/>
                  </a:lnTo>
                  <a:lnTo>
                    <a:pt x="234" y="1412"/>
                  </a:lnTo>
                  <a:lnTo>
                    <a:pt x="241" y="1393"/>
                  </a:lnTo>
                  <a:lnTo>
                    <a:pt x="243" y="1373"/>
                  </a:lnTo>
                  <a:lnTo>
                    <a:pt x="241" y="1353"/>
                  </a:lnTo>
                  <a:lnTo>
                    <a:pt x="234" y="1334"/>
                  </a:lnTo>
                  <a:lnTo>
                    <a:pt x="223" y="1317"/>
                  </a:lnTo>
                  <a:lnTo>
                    <a:pt x="209" y="1304"/>
                  </a:lnTo>
                  <a:lnTo>
                    <a:pt x="192" y="1292"/>
                  </a:lnTo>
                  <a:lnTo>
                    <a:pt x="173" y="1285"/>
                  </a:lnTo>
                  <a:lnTo>
                    <a:pt x="152" y="1283"/>
                  </a:lnTo>
                  <a:lnTo>
                    <a:pt x="0" y="1283"/>
                  </a:lnTo>
                  <a:lnTo>
                    <a:pt x="0" y="1132"/>
                  </a:lnTo>
                  <a:lnTo>
                    <a:pt x="152" y="1132"/>
                  </a:lnTo>
                  <a:lnTo>
                    <a:pt x="173" y="1129"/>
                  </a:lnTo>
                  <a:lnTo>
                    <a:pt x="192" y="1122"/>
                  </a:lnTo>
                  <a:lnTo>
                    <a:pt x="209" y="1111"/>
                  </a:lnTo>
                  <a:lnTo>
                    <a:pt x="223" y="1098"/>
                  </a:lnTo>
                  <a:lnTo>
                    <a:pt x="234" y="1081"/>
                  </a:lnTo>
                  <a:lnTo>
                    <a:pt x="241" y="1063"/>
                  </a:lnTo>
                  <a:lnTo>
                    <a:pt x="243" y="1042"/>
                  </a:lnTo>
                  <a:lnTo>
                    <a:pt x="241" y="1022"/>
                  </a:lnTo>
                  <a:lnTo>
                    <a:pt x="234" y="1003"/>
                  </a:lnTo>
                  <a:lnTo>
                    <a:pt x="223" y="987"/>
                  </a:lnTo>
                  <a:lnTo>
                    <a:pt x="209" y="973"/>
                  </a:lnTo>
                  <a:lnTo>
                    <a:pt x="192" y="961"/>
                  </a:lnTo>
                  <a:lnTo>
                    <a:pt x="173" y="955"/>
                  </a:lnTo>
                  <a:lnTo>
                    <a:pt x="152" y="952"/>
                  </a:lnTo>
                  <a:lnTo>
                    <a:pt x="0" y="952"/>
                  </a:lnTo>
                  <a:lnTo>
                    <a:pt x="0" y="801"/>
                  </a:lnTo>
                  <a:lnTo>
                    <a:pt x="152" y="801"/>
                  </a:lnTo>
                  <a:lnTo>
                    <a:pt x="173" y="798"/>
                  </a:lnTo>
                  <a:lnTo>
                    <a:pt x="192" y="791"/>
                  </a:lnTo>
                  <a:lnTo>
                    <a:pt x="209" y="781"/>
                  </a:lnTo>
                  <a:lnTo>
                    <a:pt x="223" y="767"/>
                  </a:lnTo>
                  <a:lnTo>
                    <a:pt x="234" y="750"/>
                  </a:lnTo>
                  <a:lnTo>
                    <a:pt x="241" y="732"/>
                  </a:lnTo>
                  <a:lnTo>
                    <a:pt x="243" y="712"/>
                  </a:lnTo>
                  <a:lnTo>
                    <a:pt x="241" y="691"/>
                  </a:lnTo>
                  <a:lnTo>
                    <a:pt x="234" y="673"/>
                  </a:lnTo>
                  <a:lnTo>
                    <a:pt x="223" y="656"/>
                  </a:lnTo>
                  <a:lnTo>
                    <a:pt x="209" y="643"/>
                  </a:lnTo>
                  <a:lnTo>
                    <a:pt x="192" y="631"/>
                  </a:lnTo>
                  <a:lnTo>
                    <a:pt x="173" y="624"/>
                  </a:lnTo>
                  <a:lnTo>
                    <a:pt x="152" y="622"/>
                  </a:lnTo>
                  <a:lnTo>
                    <a:pt x="0" y="622"/>
                  </a:lnTo>
                  <a:lnTo>
                    <a:pt x="0" y="471"/>
                  </a:lnTo>
                  <a:lnTo>
                    <a:pt x="152" y="471"/>
                  </a:lnTo>
                  <a:lnTo>
                    <a:pt x="173" y="468"/>
                  </a:lnTo>
                  <a:lnTo>
                    <a:pt x="192" y="461"/>
                  </a:lnTo>
                  <a:lnTo>
                    <a:pt x="209" y="450"/>
                  </a:lnTo>
                  <a:lnTo>
                    <a:pt x="223" y="437"/>
                  </a:lnTo>
                  <a:lnTo>
                    <a:pt x="234" y="420"/>
                  </a:lnTo>
                  <a:lnTo>
                    <a:pt x="241" y="402"/>
                  </a:lnTo>
                  <a:lnTo>
                    <a:pt x="243" y="381"/>
                  </a:lnTo>
                  <a:lnTo>
                    <a:pt x="241" y="361"/>
                  </a:lnTo>
                  <a:lnTo>
                    <a:pt x="234" y="342"/>
                  </a:lnTo>
                  <a:lnTo>
                    <a:pt x="223" y="326"/>
                  </a:lnTo>
                  <a:lnTo>
                    <a:pt x="209" y="312"/>
                  </a:lnTo>
                  <a:lnTo>
                    <a:pt x="192" y="300"/>
                  </a:lnTo>
                  <a:lnTo>
                    <a:pt x="173" y="294"/>
                  </a:lnTo>
                  <a:lnTo>
                    <a:pt x="152" y="291"/>
                  </a:lnTo>
                  <a:lnTo>
                    <a:pt x="0" y="291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13" y="163"/>
                  </a:lnTo>
                  <a:lnTo>
                    <a:pt x="27" y="128"/>
                  </a:lnTo>
                  <a:lnTo>
                    <a:pt x="48" y="97"/>
                  </a:lnTo>
                  <a:lnTo>
                    <a:pt x="71" y="70"/>
                  </a:lnTo>
                  <a:lnTo>
                    <a:pt x="100" y="46"/>
                  </a:lnTo>
                  <a:lnTo>
                    <a:pt x="132" y="27"/>
                  </a:lnTo>
                  <a:lnTo>
                    <a:pt x="167" y="12"/>
                  </a:lnTo>
                  <a:lnTo>
                    <a:pt x="204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4" name="Group 973"/>
          <p:cNvGrpSpPr/>
          <p:nvPr/>
        </p:nvGrpSpPr>
        <p:grpSpPr>
          <a:xfrm>
            <a:off x="10059797" y="4263878"/>
            <a:ext cx="482600" cy="493713"/>
            <a:chOff x="10052050" y="4260851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365"/>
            <p:cNvSpPr>
              <a:spLocks noEditPoints="1"/>
            </p:cNvSpPr>
            <p:nvPr/>
          </p:nvSpPr>
          <p:spPr bwMode="auto">
            <a:xfrm>
              <a:off x="10052050" y="4260851"/>
              <a:ext cx="482600" cy="493713"/>
            </a:xfrm>
            <a:custGeom>
              <a:avLst/>
              <a:gdLst>
                <a:gd name="T0" fmla="*/ 212 w 3044"/>
                <a:gd name="T1" fmla="*/ 2952 h 3106"/>
                <a:gd name="T2" fmla="*/ 2460 w 3044"/>
                <a:gd name="T3" fmla="*/ 2646 h 3106"/>
                <a:gd name="T4" fmla="*/ 2641 w 3044"/>
                <a:gd name="T5" fmla="*/ 2522 h 3106"/>
                <a:gd name="T6" fmla="*/ 2255 w 3044"/>
                <a:gd name="T7" fmla="*/ 619 h 3106"/>
                <a:gd name="T8" fmla="*/ 2243 w 3044"/>
                <a:gd name="T9" fmla="*/ 649 h 3106"/>
                <a:gd name="T10" fmla="*/ 2238 w 3044"/>
                <a:gd name="T11" fmla="*/ 732 h 3106"/>
                <a:gd name="T12" fmla="*/ 2325 w 3044"/>
                <a:gd name="T13" fmla="*/ 639 h 3106"/>
                <a:gd name="T14" fmla="*/ 2304 w 3044"/>
                <a:gd name="T15" fmla="*/ 532 h 3106"/>
                <a:gd name="T16" fmla="*/ 2248 w 3044"/>
                <a:gd name="T17" fmla="*/ 404 h 3106"/>
                <a:gd name="T18" fmla="*/ 1450 w 3044"/>
                <a:gd name="T19" fmla="*/ 617 h 3106"/>
                <a:gd name="T20" fmla="*/ 1560 w 3044"/>
                <a:gd name="T21" fmla="*/ 627 h 3106"/>
                <a:gd name="T22" fmla="*/ 1652 w 3044"/>
                <a:gd name="T23" fmla="*/ 614 h 3106"/>
                <a:gd name="T24" fmla="*/ 1576 w 3044"/>
                <a:gd name="T25" fmla="*/ 553 h 3106"/>
                <a:gd name="T26" fmla="*/ 1526 w 3044"/>
                <a:gd name="T27" fmla="*/ 581 h 3106"/>
                <a:gd name="T28" fmla="*/ 1427 w 3044"/>
                <a:gd name="T29" fmla="*/ 404 h 3106"/>
                <a:gd name="T30" fmla="*/ 2054 w 3044"/>
                <a:gd name="T31" fmla="*/ 446 h 3106"/>
                <a:gd name="T32" fmla="*/ 1988 w 3044"/>
                <a:gd name="T33" fmla="*/ 480 h 3106"/>
                <a:gd name="T34" fmla="*/ 2075 w 3044"/>
                <a:gd name="T35" fmla="*/ 479 h 3106"/>
                <a:gd name="T36" fmla="*/ 2130 w 3044"/>
                <a:gd name="T37" fmla="*/ 399 h 3106"/>
                <a:gd name="T38" fmla="*/ 1749 w 3044"/>
                <a:gd name="T39" fmla="*/ 408 h 3106"/>
                <a:gd name="T40" fmla="*/ 1817 w 3044"/>
                <a:gd name="T41" fmla="*/ 449 h 3106"/>
                <a:gd name="T42" fmla="*/ 1815 w 3044"/>
                <a:gd name="T43" fmla="*/ 482 h 3106"/>
                <a:gd name="T44" fmla="*/ 1705 w 3044"/>
                <a:gd name="T45" fmla="*/ 570 h 3106"/>
                <a:gd name="T46" fmla="*/ 1782 w 3044"/>
                <a:gd name="T47" fmla="*/ 641 h 3106"/>
                <a:gd name="T48" fmla="*/ 1922 w 3044"/>
                <a:gd name="T49" fmla="*/ 636 h 3106"/>
                <a:gd name="T50" fmla="*/ 1909 w 3044"/>
                <a:gd name="T51" fmla="*/ 448 h 3106"/>
                <a:gd name="T52" fmla="*/ 1272 w 3044"/>
                <a:gd name="T53" fmla="*/ 399 h 3106"/>
                <a:gd name="T54" fmla="*/ 1198 w 3044"/>
                <a:gd name="T55" fmla="*/ 436 h 3106"/>
                <a:gd name="T56" fmla="*/ 1206 w 3044"/>
                <a:gd name="T57" fmla="*/ 635 h 3106"/>
                <a:gd name="T58" fmla="*/ 1235 w 3044"/>
                <a:gd name="T59" fmla="*/ 458 h 3106"/>
                <a:gd name="T60" fmla="*/ 1283 w 3044"/>
                <a:gd name="T61" fmla="*/ 507 h 3106"/>
                <a:gd name="T62" fmla="*/ 1332 w 3044"/>
                <a:gd name="T63" fmla="*/ 423 h 3106"/>
                <a:gd name="T64" fmla="*/ 912 w 3044"/>
                <a:gd name="T65" fmla="*/ 403 h 3106"/>
                <a:gd name="T66" fmla="*/ 945 w 3044"/>
                <a:gd name="T67" fmla="*/ 447 h 3106"/>
                <a:gd name="T68" fmla="*/ 988 w 3044"/>
                <a:gd name="T69" fmla="*/ 481 h 3106"/>
                <a:gd name="T70" fmla="*/ 852 w 3044"/>
                <a:gd name="T71" fmla="*/ 549 h 3106"/>
                <a:gd name="T72" fmla="*/ 907 w 3044"/>
                <a:gd name="T73" fmla="*/ 639 h 3106"/>
                <a:gd name="T74" fmla="*/ 999 w 3044"/>
                <a:gd name="T75" fmla="*/ 636 h 3106"/>
                <a:gd name="T76" fmla="*/ 1059 w 3044"/>
                <a:gd name="T77" fmla="*/ 464 h 3106"/>
                <a:gd name="T78" fmla="*/ 958 w 3044"/>
                <a:gd name="T79" fmla="*/ 399 h 3106"/>
                <a:gd name="T80" fmla="*/ 696 w 3044"/>
                <a:gd name="T81" fmla="*/ 577 h 3106"/>
                <a:gd name="T82" fmla="*/ 662 w 3044"/>
                <a:gd name="T83" fmla="*/ 640 h 3106"/>
                <a:gd name="T84" fmla="*/ 783 w 3044"/>
                <a:gd name="T85" fmla="*/ 590 h 3106"/>
                <a:gd name="T86" fmla="*/ 462 w 3044"/>
                <a:gd name="T87" fmla="*/ 0 h 3106"/>
                <a:gd name="T88" fmla="*/ 554 w 3044"/>
                <a:gd name="T89" fmla="*/ 91 h 3106"/>
                <a:gd name="T90" fmla="*/ 908 w 3044"/>
                <a:gd name="T91" fmla="*/ 51 h 3106"/>
                <a:gd name="T92" fmla="*/ 1013 w 3044"/>
                <a:gd name="T93" fmla="*/ 3 h 3106"/>
                <a:gd name="T94" fmla="*/ 1083 w 3044"/>
                <a:gd name="T95" fmla="*/ 105 h 3106"/>
                <a:gd name="T96" fmla="*/ 1449 w 3044"/>
                <a:gd name="T97" fmla="*/ 34 h 3106"/>
                <a:gd name="T98" fmla="*/ 1563 w 3044"/>
                <a:gd name="T99" fmla="*/ 9 h 3106"/>
                <a:gd name="T100" fmla="*/ 1609 w 3044"/>
                <a:gd name="T101" fmla="*/ 118 h 3106"/>
                <a:gd name="T102" fmla="*/ 1993 w 3044"/>
                <a:gd name="T103" fmla="*/ 20 h 3106"/>
                <a:gd name="T104" fmla="*/ 2110 w 3044"/>
                <a:gd name="T105" fmla="*/ 20 h 3106"/>
                <a:gd name="T106" fmla="*/ 2494 w 3044"/>
                <a:gd name="T107" fmla="*/ 118 h 3106"/>
                <a:gd name="T108" fmla="*/ 2542 w 3044"/>
                <a:gd name="T109" fmla="*/ 9 h 3106"/>
                <a:gd name="T110" fmla="*/ 2654 w 3044"/>
                <a:gd name="T111" fmla="*/ 34 h 3106"/>
                <a:gd name="T112" fmla="*/ 2817 w 3044"/>
                <a:gd name="T113" fmla="*/ 121 h 3106"/>
                <a:gd name="T114" fmla="*/ 3019 w 3044"/>
                <a:gd name="T115" fmla="*/ 269 h 3106"/>
                <a:gd name="T116" fmla="*/ 226 w 3044"/>
                <a:gd name="T117" fmla="*/ 3103 h 3106"/>
                <a:gd name="T118" fmla="*/ 25 w 3044"/>
                <a:gd name="T119" fmla="*/ 2955 h 3106"/>
                <a:gd name="T120" fmla="*/ 25 w 3044"/>
                <a:gd name="T121" fmla="*/ 269 h 3106"/>
                <a:gd name="T122" fmla="*/ 226 w 3044"/>
                <a:gd name="T123" fmla="*/ 121 h 3106"/>
                <a:gd name="T124" fmla="*/ 389 w 3044"/>
                <a:gd name="T125" fmla="*/ 3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4" h="3106">
                  <a:moveTo>
                    <a:pt x="144" y="85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854"/>
                  </a:lnTo>
                  <a:lnTo>
                    <a:pt x="144" y="854"/>
                  </a:lnTo>
                  <a:close/>
                  <a:moveTo>
                    <a:pt x="2166" y="404"/>
                  </a:moveTo>
                  <a:lnTo>
                    <a:pt x="2253" y="616"/>
                  </a:lnTo>
                  <a:lnTo>
                    <a:pt x="2255" y="619"/>
                  </a:lnTo>
                  <a:lnTo>
                    <a:pt x="2256" y="623"/>
                  </a:lnTo>
                  <a:lnTo>
                    <a:pt x="2256" y="625"/>
                  </a:lnTo>
                  <a:lnTo>
                    <a:pt x="2256" y="628"/>
                  </a:lnTo>
                  <a:lnTo>
                    <a:pt x="2256" y="631"/>
                  </a:lnTo>
                  <a:lnTo>
                    <a:pt x="2255" y="634"/>
                  </a:lnTo>
                  <a:lnTo>
                    <a:pt x="2253" y="638"/>
                  </a:lnTo>
                  <a:lnTo>
                    <a:pt x="2243" y="649"/>
                  </a:lnTo>
                  <a:lnTo>
                    <a:pt x="2233" y="660"/>
                  </a:lnTo>
                  <a:lnTo>
                    <a:pt x="2222" y="668"/>
                  </a:lnTo>
                  <a:lnTo>
                    <a:pt x="2205" y="676"/>
                  </a:lnTo>
                  <a:lnTo>
                    <a:pt x="2190" y="680"/>
                  </a:lnTo>
                  <a:lnTo>
                    <a:pt x="2205" y="741"/>
                  </a:lnTo>
                  <a:lnTo>
                    <a:pt x="2221" y="738"/>
                  </a:lnTo>
                  <a:lnTo>
                    <a:pt x="2238" y="732"/>
                  </a:lnTo>
                  <a:lnTo>
                    <a:pt x="2257" y="723"/>
                  </a:lnTo>
                  <a:lnTo>
                    <a:pt x="2276" y="709"/>
                  </a:lnTo>
                  <a:lnTo>
                    <a:pt x="2286" y="700"/>
                  </a:lnTo>
                  <a:lnTo>
                    <a:pt x="2296" y="689"/>
                  </a:lnTo>
                  <a:lnTo>
                    <a:pt x="2306" y="675"/>
                  </a:lnTo>
                  <a:lnTo>
                    <a:pt x="2315" y="659"/>
                  </a:lnTo>
                  <a:lnTo>
                    <a:pt x="2325" y="639"/>
                  </a:lnTo>
                  <a:lnTo>
                    <a:pt x="2337" y="616"/>
                  </a:lnTo>
                  <a:lnTo>
                    <a:pt x="2348" y="589"/>
                  </a:lnTo>
                  <a:lnTo>
                    <a:pt x="2360" y="557"/>
                  </a:lnTo>
                  <a:lnTo>
                    <a:pt x="2414" y="404"/>
                  </a:lnTo>
                  <a:lnTo>
                    <a:pt x="2336" y="404"/>
                  </a:lnTo>
                  <a:lnTo>
                    <a:pt x="2307" y="518"/>
                  </a:lnTo>
                  <a:lnTo>
                    <a:pt x="2304" y="532"/>
                  </a:lnTo>
                  <a:lnTo>
                    <a:pt x="2300" y="547"/>
                  </a:lnTo>
                  <a:lnTo>
                    <a:pt x="2297" y="561"/>
                  </a:lnTo>
                  <a:lnTo>
                    <a:pt x="2295" y="561"/>
                  </a:lnTo>
                  <a:lnTo>
                    <a:pt x="2291" y="547"/>
                  </a:lnTo>
                  <a:lnTo>
                    <a:pt x="2287" y="533"/>
                  </a:lnTo>
                  <a:lnTo>
                    <a:pt x="2283" y="518"/>
                  </a:lnTo>
                  <a:lnTo>
                    <a:pt x="2248" y="404"/>
                  </a:lnTo>
                  <a:lnTo>
                    <a:pt x="2166" y="404"/>
                  </a:lnTo>
                  <a:close/>
                  <a:moveTo>
                    <a:pt x="1427" y="404"/>
                  </a:moveTo>
                  <a:lnTo>
                    <a:pt x="1427" y="540"/>
                  </a:lnTo>
                  <a:lnTo>
                    <a:pt x="1429" y="565"/>
                  </a:lnTo>
                  <a:lnTo>
                    <a:pt x="1433" y="586"/>
                  </a:lnTo>
                  <a:lnTo>
                    <a:pt x="1440" y="603"/>
                  </a:lnTo>
                  <a:lnTo>
                    <a:pt x="1450" y="617"/>
                  </a:lnTo>
                  <a:lnTo>
                    <a:pt x="1462" y="628"/>
                  </a:lnTo>
                  <a:lnTo>
                    <a:pt x="1477" y="635"/>
                  </a:lnTo>
                  <a:lnTo>
                    <a:pt x="1493" y="639"/>
                  </a:lnTo>
                  <a:lnTo>
                    <a:pt x="1511" y="641"/>
                  </a:lnTo>
                  <a:lnTo>
                    <a:pt x="1530" y="639"/>
                  </a:lnTo>
                  <a:lnTo>
                    <a:pt x="1546" y="634"/>
                  </a:lnTo>
                  <a:lnTo>
                    <a:pt x="1560" y="627"/>
                  </a:lnTo>
                  <a:lnTo>
                    <a:pt x="1570" y="619"/>
                  </a:lnTo>
                  <a:lnTo>
                    <a:pt x="1578" y="611"/>
                  </a:lnTo>
                  <a:lnTo>
                    <a:pt x="1583" y="603"/>
                  </a:lnTo>
                  <a:lnTo>
                    <a:pt x="1585" y="603"/>
                  </a:lnTo>
                  <a:lnTo>
                    <a:pt x="1588" y="635"/>
                  </a:lnTo>
                  <a:lnTo>
                    <a:pt x="1653" y="635"/>
                  </a:lnTo>
                  <a:lnTo>
                    <a:pt x="1652" y="614"/>
                  </a:lnTo>
                  <a:lnTo>
                    <a:pt x="1651" y="590"/>
                  </a:lnTo>
                  <a:lnTo>
                    <a:pt x="1651" y="561"/>
                  </a:lnTo>
                  <a:lnTo>
                    <a:pt x="1651" y="404"/>
                  </a:lnTo>
                  <a:lnTo>
                    <a:pt x="1576" y="404"/>
                  </a:lnTo>
                  <a:lnTo>
                    <a:pt x="1576" y="542"/>
                  </a:lnTo>
                  <a:lnTo>
                    <a:pt x="1576" y="548"/>
                  </a:lnTo>
                  <a:lnTo>
                    <a:pt x="1576" y="553"/>
                  </a:lnTo>
                  <a:lnTo>
                    <a:pt x="1574" y="558"/>
                  </a:lnTo>
                  <a:lnTo>
                    <a:pt x="1571" y="565"/>
                  </a:lnTo>
                  <a:lnTo>
                    <a:pt x="1565" y="571"/>
                  </a:lnTo>
                  <a:lnTo>
                    <a:pt x="1558" y="577"/>
                  </a:lnTo>
                  <a:lnTo>
                    <a:pt x="1548" y="581"/>
                  </a:lnTo>
                  <a:lnTo>
                    <a:pt x="1537" y="582"/>
                  </a:lnTo>
                  <a:lnTo>
                    <a:pt x="1526" y="581"/>
                  </a:lnTo>
                  <a:lnTo>
                    <a:pt x="1517" y="576"/>
                  </a:lnTo>
                  <a:lnTo>
                    <a:pt x="1510" y="568"/>
                  </a:lnTo>
                  <a:lnTo>
                    <a:pt x="1504" y="558"/>
                  </a:lnTo>
                  <a:lnTo>
                    <a:pt x="1501" y="545"/>
                  </a:lnTo>
                  <a:lnTo>
                    <a:pt x="1500" y="529"/>
                  </a:lnTo>
                  <a:lnTo>
                    <a:pt x="1500" y="404"/>
                  </a:lnTo>
                  <a:lnTo>
                    <a:pt x="1427" y="404"/>
                  </a:lnTo>
                  <a:close/>
                  <a:moveTo>
                    <a:pt x="2118" y="399"/>
                  </a:moveTo>
                  <a:lnTo>
                    <a:pt x="2106" y="400"/>
                  </a:lnTo>
                  <a:lnTo>
                    <a:pt x="2094" y="403"/>
                  </a:lnTo>
                  <a:lnTo>
                    <a:pt x="2082" y="410"/>
                  </a:lnTo>
                  <a:lnTo>
                    <a:pt x="2071" y="419"/>
                  </a:lnTo>
                  <a:lnTo>
                    <a:pt x="2062" y="431"/>
                  </a:lnTo>
                  <a:lnTo>
                    <a:pt x="2054" y="446"/>
                  </a:lnTo>
                  <a:lnTo>
                    <a:pt x="2052" y="446"/>
                  </a:lnTo>
                  <a:lnTo>
                    <a:pt x="2050" y="404"/>
                  </a:lnTo>
                  <a:lnTo>
                    <a:pt x="1986" y="404"/>
                  </a:lnTo>
                  <a:lnTo>
                    <a:pt x="1987" y="419"/>
                  </a:lnTo>
                  <a:lnTo>
                    <a:pt x="1988" y="436"/>
                  </a:lnTo>
                  <a:lnTo>
                    <a:pt x="1988" y="456"/>
                  </a:lnTo>
                  <a:lnTo>
                    <a:pt x="1988" y="480"/>
                  </a:lnTo>
                  <a:lnTo>
                    <a:pt x="1988" y="635"/>
                  </a:lnTo>
                  <a:lnTo>
                    <a:pt x="2062" y="635"/>
                  </a:lnTo>
                  <a:lnTo>
                    <a:pt x="2062" y="518"/>
                  </a:lnTo>
                  <a:lnTo>
                    <a:pt x="2063" y="510"/>
                  </a:lnTo>
                  <a:lnTo>
                    <a:pt x="2064" y="502"/>
                  </a:lnTo>
                  <a:lnTo>
                    <a:pt x="2068" y="490"/>
                  </a:lnTo>
                  <a:lnTo>
                    <a:pt x="2075" y="479"/>
                  </a:lnTo>
                  <a:lnTo>
                    <a:pt x="2085" y="471"/>
                  </a:lnTo>
                  <a:lnTo>
                    <a:pt x="2099" y="467"/>
                  </a:lnTo>
                  <a:lnTo>
                    <a:pt x="2113" y="465"/>
                  </a:lnTo>
                  <a:lnTo>
                    <a:pt x="2124" y="466"/>
                  </a:lnTo>
                  <a:lnTo>
                    <a:pt x="2134" y="467"/>
                  </a:lnTo>
                  <a:lnTo>
                    <a:pt x="2134" y="400"/>
                  </a:lnTo>
                  <a:lnTo>
                    <a:pt x="2130" y="399"/>
                  </a:lnTo>
                  <a:lnTo>
                    <a:pt x="2126" y="399"/>
                  </a:lnTo>
                  <a:lnTo>
                    <a:pt x="2122" y="399"/>
                  </a:lnTo>
                  <a:lnTo>
                    <a:pt x="2118" y="399"/>
                  </a:lnTo>
                  <a:close/>
                  <a:moveTo>
                    <a:pt x="1814" y="399"/>
                  </a:moveTo>
                  <a:lnTo>
                    <a:pt x="1790" y="400"/>
                  </a:lnTo>
                  <a:lnTo>
                    <a:pt x="1768" y="403"/>
                  </a:lnTo>
                  <a:lnTo>
                    <a:pt x="1749" y="408"/>
                  </a:lnTo>
                  <a:lnTo>
                    <a:pt x="1734" y="413"/>
                  </a:lnTo>
                  <a:lnTo>
                    <a:pt x="1723" y="419"/>
                  </a:lnTo>
                  <a:lnTo>
                    <a:pt x="1736" y="465"/>
                  </a:lnTo>
                  <a:lnTo>
                    <a:pt x="1754" y="456"/>
                  </a:lnTo>
                  <a:lnTo>
                    <a:pt x="1777" y="450"/>
                  </a:lnTo>
                  <a:lnTo>
                    <a:pt x="1802" y="447"/>
                  </a:lnTo>
                  <a:lnTo>
                    <a:pt x="1817" y="449"/>
                  </a:lnTo>
                  <a:lnTo>
                    <a:pt x="1829" y="452"/>
                  </a:lnTo>
                  <a:lnTo>
                    <a:pt x="1836" y="458"/>
                  </a:lnTo>
                  <a:lnTo>
                    <a:pt x="1842" y="464"/>
                  </a:lnTo>
                  <a:lnTo>
                    <a:pt x="1844" y="471"/>
                  </a:lnTo>
                  <a:lnTo>
                    <a:pt x="1845" y="477"/>
                  </a:lnTo>
                  <a:lnTo>
                    <a:pt x="1845" y="481"/>
                  </a:lnTo>
                  <a:lnTo>
                    <a:pt x="1815" y="482"/>
                  </a:lnTo>
                  <a:lnTo>
                    <a:pt x="1787" y="487"/>
                  </a:lnTo>
                  <a:lnTo>
                    <a:pt x="1764" y="494"/>
                  </a:lnTo>
                  <a:lnTo>
                    <a:pt x="1743" y="503"/>
                  </a:lnTo>
                  <a:lnTo>
                    <a:pt x="1727" y="516"/>
                  </a:lnTo>
                  <a:lnTo>
                    <a:pt x="1716" y="531"/>
                  </a:lnTo>
                  <a:lnTo>
                    <a:pt x="1708" y="549"/>
                  </a:lnTo>
                  <a:lnTo>
                    <a:pt x="1705" y="570"/>
                  </a:lnTo>
                  <a:lnTo>
                    <a:pt x="1707" y="586"/>
                  </a:lnTo>
                  <a:lnTo>
                    <a:pt x="1712" y="600"/>
                  </a:lnTo>
                  <a:lnTo>
                    <a:pt x="1721" y="613"/>
                  </a:lnTo>
                  <a:lnTo>
                    <a:pt x="1732" y="625"/>
                  </a:lnTo>
                  <a:lnTo>
                    <a:pt x="1746" y="633"/>
                  </a:lnTo>
                  <a:lnTo>
                    <a:pt x="1763" y="639"/>
                  </a:lnTo>
                  <a:lnTo>
                    <a:pt x="1782" y="641"/>
                  </a:lnTo>
                  <a:lnTo>
                    <a:pt x="1803" y="639"/>
                  </a:lnTo>
                  <a:lnTo>
                    <a:pt x="1821" y="634"/>
                  </a:lnTo>
                  <a:lnTo>
                    <a:pt x="1836" y="625"/>
                  </a:lnTo>
                  <a:lnTo>
                    <a:pt x="1850" y="612"/>
                  </a:lnTo>
                  <a:lnTo>
                    <a:pt x="1851" y="612"/>
                  </a:lnTo>
                  <a:lnTo>
                    <a:pt x="1855" y="636"/>
                  </a:lnTo>
                  <a:lnTo>
                    <a:pt x="1922" y="636"/>
                  </a:lnTo>
                  <a:lnTo>
                    <a:pt x="1920" y="620"/>
                  </a:lnTo>
                  <a:lnTo>
                    <a:pt x="1919" y="601"/>
                  </a:lnTo>
                  <a:lnTo>
                    <a:pt x="1918" y="580"/>
                  </a:lnTo>
                  <a:lnTo>
                    <a:pt x="1918" y="499"/>
                  </a:lnTo>
                  <a:lnTo>
                    <a:pt x="1917" y="480"/>
                  </a:lnTo>
                  <a:lnTo>
                    <a:pt x="1914" y="464"/>
                  </a:lnTo>
                  <a:lnTo>
                    <a:pt x="1909" y="448"/>
                  </a:lnTo>
                  <a:lnTo>
                    <a:pt x="1901" y="434"/>
                  </a:lnTo>
                  <a:lnTo>
                    <a:pt x="1891" y="422"/>
                  </a:lnTo>
                  <a:lnTo>
                    <a:pt x="1876" y="412"/>
                  </a:lnTo>
                  <a:lnTo>
                    <a:pt x="1859" y="405"/>
                  </a:lnTo>
                  <a:lnTo>
                    <a:pt x="1838" y="400"/>
                  </a:lnTo>
                  <a:lnTo>
                    <a:pt x="1814" y="399"/>
                  </a:lnTo>
                  <a:close/>
                  <a:moveTo>
                    <a:pt x="1272" y="399"/>
                  </a:moveTo>
                  <a:lnTo>
                    <a:pt x="1254" y="400"/>
                  </a:lnTo>
                  <a:lnTo>
                    <a:pt x="1238" y="405"/>
                  </a:lnTo>
                  <a:lnTo>
                    <a:pt x="1225" y="412"/>
                  </a:lnTo>
                  <a:lnTo>
                    <a:pt x="1213" y="419"/>
                  </a:lnTo>
                  <a:lnTo>
                    <a:pt x="1205" y="428"/>
                  </a:lnTo>
                  <a:lnTo>
                    <a:pt x="1199" y="436"/>
                  </a:lnTo>
                  <a:lnTo>
                    <a:pt x="1198" y="436"/>
                  </a:lnTo>
                  <a:lnTo>
                    <a:pt x="1195" y="404"/>
                  </a:lnTo>
                  <a:lnTo>
                    <a:pt x="1130" y="404"/>
                  </a:lnTo>
                  <a:lnTo>
                    <a:pt x="1131" y="425"/>
                  </a:lnTo>
                  <a:lnTo>
                    <a:pt x="1131" y="450"/>
                  </a:lnTo>
                  <a:lnTo>
                    <a:pt x="1132" y="477"/>
                  </a:lnTo>
                  <a:lnTo>
                    <a:pt x="1132" y="635"/>
                  </a:lnTo>
                  <a:lnTo>
                    <a:pt x="1206" y="635"/>
                  </a:lnTo>
                  <a:lnTo>
                    <a:pt x="1206" y="502"/>
                  </a:lnTo>
                  <a:lnTo>
                    <a:pt x="1206" y="493"/>
                  </a:lnTo>
                  <a:lnTo>
                    <a:pt x="1208" y="483"/>
                  </a:lnTo>
                  <a:lnTo>
                    <a:pt x="1212" y="476"/>
                  </a:lnTo>
                  <a:lnTo>
                    <a:pt x="1217" y="468"/>
                  </a:lnTo>
                  <a:lnTo>
                    <a:pt x="1226" y="462"/>
                  </a:lnTo>
                  <a:lnTo>
                    <a:pt x="1235" y="458"/>
                  </a:lnTo>
                  <a:lnTo>
                    <a:pt x="1246" y="457"/>
                  </a:lnTo>
                  <a:lnTo>
                    <a:pt x="1257" y="458"/>
                  </a:lnTo>
                  <a:lnTo>
                    <a:pt x="1268" y="463"/>
                  </a:lnTo>
                  <a:lnTo>
                    <a:pt x="1275" y="470"/>
                  </a:lnTo>
                  <a:lnTo>
                    <a:pt x="1279" y="480"/>
                  </a:lnTo>
                  <a:lnTo>
                    <a:pt x="1282" y="493"/>
                  </a:lnTo>
                  <a:lnTo>
                    <a:pt x="1283" y="507"/>
                  </a:lnTo>
                  <a:lnTo>
                    <a:pt x="1283" y="635"/>
                  </a:lnTo>
                  <a:lnTo>
                    <a:pt x="1357" y="635"/>
                  </a:lnTo>
                  <a:lnTo>
                    <a:pt x="1357" y="499"/>
                  </a:lnTo>
                  <a:lnTo>
                    <a:pt x="1355" y="474"/>
                  </a:lnTo>
                  <a:lnTo>
                    <a:pt x="1351" y="453"/>
                  </a:lnTo>
                  <a:lnTo>
                    <a:pt x="1342" y="436"/>
                  </a:lnTo>
                  <a:lnTo>
                    <a:pt x="1332" y="423"/>
                  </a:lnTo>
                  <a:lnTo>
                    <a:pt x="1320" y="412"/>
                  </a:lnTo>
                  <a:lnTo>
                    <a:pt x="1306" y="405"/>
                  </a:lnTo>
                  <a:lnTo>
                    <a:pt x="1290" y="400"/>
                  </a:lnTo>
                  <a:lnTo>
                    <a:pt x="1272" y="399"/>
                  </a:lnTo>
                  <a:close/>
                  <a:moveTo>
                    <a:pt x="958" y="399"/>
                  </a:moveTo>
                  <a:lnTo>
                    <a:pt x="934" y="400"/>
                  </a:lnTo>
                  <a:lnTo>
                    <a:pt x="912" y="403"/>
                  </a:lnTo>
                  <a:lnTo>
                    <a:pt x="894" y="408"/>
                  </a:lnTo>
                  <a:lnTo>
                    <a:pt x="878" y="413"/>
                  </a:lnTo>
                  <a:lnTo>
                    <a:pt x="867" y="419"/>
                  </a:lnTo>
                  <a:lnTo>
                    <a:pt x="880" y="465"/>
                  </a:lnTo>
                  <a:lnTo>
                    <a:pt x="899" y="456"/>
                  </a:lnTo>
                  <a:lnTo>
                    <a:pt x="921" y="450"/>
                  </a:lnTo>
                  <a:lnTo>
                    <a:pt x="945" y="447"/>
                  </a:lnTo>
                  <a:lnTo>
                    <a:pt x="961" y="449"/>
                  </a:lnTo>
                  <a:lnTo>
                    <a:pt x="973" y="452"/>
                  </a:lnTo>
                  <a:lnTo>
                    <a:pt x="981" y="458"/>
                  </a:lnTo>
                  <a:lnTo>
                    <a:pt x="985" y="464"/>
                  </a:lnTo>
                  <a:lnTo>
                    <a:pt x="988" y="471"/>
                  </a:lnTo>
                  <a:lnTo>
                    <a:pt x="988" y="477"/>
                  </a:lnTo>
                  <a:lnTo>
                    <a:pt x="988" y="481"/>
                  </a:lnTo>
                  <a:lnTo>
                    <a:pt x="958" y="482"/>
                  </a:lnTo>
                  <a:lnTo>
                    <a:pt x="932" y="487"/>
                  </a:lnTo>
                  <a:lnTo>
                    <a:pt x="908" y="494"/>
                  </a:lnTo>
                  <a:lnTo>
                    <a:pt x="887" y="503"/>
                  </a:lnTo>
                  <a:lnTo>
                    <a:pt x="871" y="516"/>
                  </a:lnTo>
                  <a:lnTo>
                    <a:pt x="860" y="531"/>
                  </a:lnTo>
                  <a:lnTo>
                    <a:pt x="852" y="549"/>
                  </a:lnTo>
                  <a:lnTo>
                    <a:pt x="850" y="570"/>
                  </a:lnTo>
                  <a:lnTo>
                    <a:pt x="852" y="586"/>
                  </a:lnTo>
                  <a:lnTo>
                    <a:pt x="857" y="600"/>
                  </a:lnTo>
                  <a:lnTo>
                    <a:pt x="865" y="613"/>
                  </a:lnTo>
                  <a:lnTo>
                    <a:pt x="876" y="625"/>
                  </a:lnTo>
                  <a:lnTo>
                    <a:pt x="890" y="633"/>
                  </a:lnTo>
                  <a:lnTo>
                    <a:pt x="907" y="639"/>
                  </a:lnTo>
                  <a:lnTo>
                    <a:pt x="926" y="641"/>
                  </a:lnTo>
                  <a:lnTo>
                    <a:pt x="946" y="639"/>
                  </a:lnTo>
                  <a:lnTo>
                    <a:pt x="964" y="634"/>
                  </a:lnTo>
                  <a:lnTo>
                    <a:pt x="981" y="625"/>
                  </a:lnTo>
                  <a:lnTo>
                    <a:pt x="993" y="612"/>
                  </a:lnTo>
                  <a:lnTo>
                    <a:pt x="995" y="612"/>
                  </a:lnTo>
                  <a:lnTo>
                    <a:pt x="999" y="636"/>
                  </a:lnTo>
                  <a:lnTo>
                    <a:pt x="1066" y="636"/>
                  </a:lnTo>
                  <a:lnTo>
                    <a:pt x="1064" y="620"/>
                  </a:lnTo>
                  <a:lnTo>
                    <a:pt x="1063" y="601"/>
                  </a:lnTo>
                  <a:lnTo>
                    <a:pt x="1063" y="580"/>
                  </a:lnTo>
                  <a:lnTo>
                    <a:pt x="1063" y="499"/>
                  </a:lnTo>
                  <a:lnTo>
                    <a:pt x="1062" y="480"/>
                  </a:lnTo>
                  <a:lnTo>
                    <a:pt x="1059" y="464"/>
                  </a:lnTo>
                  <a:lnTo>
                    <a:pt x="1052" y="448"/>
                  </a:lnTo>
                  <a:lnTo>
                    <a:pt x="1045" y="434"/>
                  </a:lnTo>
                  <a:lnTo>
                    <a:pt x="1034" y="422"/>
                  </a:lnTo>
                  <a:lnTo>
                    <a:pt x="1021" y="412"/>
                  </a:lnTo>
                  <a:lnTo>
                    <a:pt x="1003" y="405"/>
                  </a:lnTo>
                  <a:lnTo>
                    <a:pt x="983" y="400"/>
                  </a:lnTo>
                  <a:lnTo>
                    <a:pt x="958" y="399"/>
                  </a:lnTo>
                  <a:close/>
                  <a:moveTo>
                    <a:pt x="724" y="315"/>
                  </a:moveTo>
                  <a:lnTo>
                    <a:pt x="724" y="517"/>
                  </a:lnTo>
                  <a:lnTo>
                    <a:pt x="721" y="537"/>
                  </a:lnTo>
                  <a:lnTo>
                    <a:pt x="718" y="552"/>
                  </a:lnTo>
                  <a:lnTo>
                    <a:pt x="713" y="563"/>
                  </a:lnTo>
                  <a:lnTo>
                    <a:pt x="705" y="571"/>
                  </a:lnTo>
                  <a:lnTo>
                    <a:pt x="696" y="577"/>
                  </a:lnTo>
                  <a:lnTo>
                    <a:pt x="686" y="580"/>
                  </a:lnTo>
                  <a:lnTo>
                    <a:pt x="672" y="581"/>
                  </a:lnTo>
                  <a:lnTo>
                    <a:pt x="653" y="579"/>
                  </a:lnTo>
                  <a:lnTo>
                    <a:pt x="635" y="575"/>
                  </a:lnTo>
                  <a:lnTo>
                    <a:pt x="627" y="633"/>
                  </a:lnTo>
                  <a:lnTo>
                    <a:pt x="644" y="637"/>
                  </a:lnTo>
                  <a:lnTo>
                    <a:pt x="662" y="640"/>
                  </a:lnTo>
                  <a:lnTo>
                    <a:pt x="680" y="640"/>
                  </a:lnTo>
                  <a:lnTo>
                    <a:pt x="704" y="639"/>
                  </a:lnTo>
                  <a:lnTo>
                    <a:pt x="725" y="635"/>
                  </a:lnTo>
                  <a:lnTo>
                    <a:pt x="743" y="629"/>
                  </a:lnTo>
                  <a:lnTo>
                    <a:pt x="758" y="619"/>
                  </a:lnTo>
                  <a:lnTo>
                    <a:pt x="772" y="607"/>
                  </a:lnTo>
                  <a:lnTo>
                    <a:pt x="783" y="590"/>
                  </a:lnTo>
                  <a:lnTo>
                    <a:pt x="790" y="570"/>
                  </a:lnTo>
                  <a:lnTo>
                    <a:pt x="795" y="547"/>
                  </a:lnTo>
                  <a:lnTo>
                    <a:pt x="796" y="518"/>
                  </a:lnTo>
                  <a:lnTo>
                    <a:pt x="796" y="315"/>
                  </a:lnTo>
                  <a:lnTo>
                    <a:pt x="724" y="315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66"/>
            <p:cNvSpPr>
              <a:spLocks/>
            </p:cNvSpPr>
            <p:nvPr/>
          </p:nvSpPr>
          <p:spPr bwMode="auto">
            <a:xfrm>
              <a:off x="10198100" y="4344988"/>
              <a:ext cx="11113" cy="11113"/>
            </a:xfrm>
            <a:custGeom>
              <a:avLst/>
              <a:gdLst>
                <a:gd name="T0" fmla="*/ 69 w 69"/>
                <a:gd name="T1" fmla="*/ 0 h 63"/>
                <a:gd name="T2" fmla="*/ 69 w 69"/>
                <a:gd name="T3" fmla="*/ 25 h 63"/>
                <a:gd name="T4" fmla="*/ 69 w 69"/>
                <a:gd name="T5" fmla="*/ 29 h 63"/>
                <a:gd name="T6" fmla="*/ 68 w 69"/>
                <a:gd name="T7" fmla="*/ 33 h 63"/>
                <a:gd name="T8" fmla="*/ 68 w 69"/>
                <a:gd name="T9" fmla="*/ 37 h 63"/>
                <a:gd name="T10" fmla="*/ 62 w 69"/>
                <a:gd name="T11" fmla="*/ 47 h 63"/>
                <a:gd name="T12" fmla="*/ 54 w 69"/>
                <a:gd name="T13" fmla="*/ 55 h 63"/>
                <a:gd name="T14" fmla="*/ 42 w 69"/>
                <a:gd name="T15" fmla="*/ 61 h 63"/>
                <a:gd name="T16" fmla="*/ 29 w 69"/>
                <a:gd name="T17" fmla="*/ 63 h 63"/>
                <a:gd name="T18" fmla="*/ 20 w 69"/>
                <a:gd name="T19" fmla="*/ 62 h 63"/>
                <a:gd name="T20" fmla="*/ 12 w 69"/>
                <a:gd name="T21" fmla="*/ 59 h 63"/>
                <a:gd name="T22" fmla="*/ 5 w 69"/>
                <a:gd name="T23" fmla="*/ 53 h 63"/>
                <a:gd name="T24" fmla="*/ 1 w 69"/>
                <a:gd name="T25" fmla="*/ 46 h 63"/>
                <a:gd name="T26" fmla="*/ 0 w 69"/>
                <a:gd name="T27" fmla="*/ 36 h 63"/>
                <a:gd name="T28" fmla="*/ 2 w 69"/>
                <a:gd name="T29" fmla="*/ 23 h 63"/>
                <a:gd name="T30" fmla="*/ 10 w 69"/>
                <a:gd name="T31" fmla="*/ 14 h 63"/>
                <a:gd name="T32" fmla="*/ 20 w 69"/>
                <a:gd name="T33" fmla="*/ 7 h 63"/>
                <a:gd name="T34" fmla="*/ 34 w 69"/>
                <a:gd name="T35" fmla="*/ 3 h 63"/>
                <a:gd name="T36" fmla="*/ 51 w 69"/>
                <a:gd name="T37" fmla="*/ 0 h 63"/>
                <a:gd name="T38" fmla="*/ 69 w 69"/>
                <a:gd name="T3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63">
                  <a:moveTo>
                    <a:pt x="69" y="0"/>
                  </a:moveTo>
                  <a:lnTo>
                    <a:pt x="69" y="25"/>
                  </a:lnTo>
                  <a:lnTo>
                    <a:pt x="69" y="29"/>
                  </a:lnTo>
                  <a:lnTo>
                    <a:pt x="68" y="33"/>
                  </a:lnTo>
                  <a:lnTo>
                    <a:pt x="68" y="37"/>
                  </a:lnTo>
                  <a:lnTo>
                    <a:pt x="62" y="47"/>
                  </a:lnTo>
                  <a:lnTo>
                    <a:pt x="54" y="55"/>
                  </a:lnTo>
                  <a:lnTo>
                    <a:pt x="42" y="61"/>
                  </a:lnTo>
                  <a:lnTo>
                    <a:pt x="29" y="63"/>
                  </a:lnTo>
                  <a:lnTo>
                    <a:pt x="20" y="62"/>
                  </a:lnTo>
                  <a:lnTo>
                    <a:pt x="12" y="59"/>
                  </a:lnTo>
                  <a:lnTo>
                    <a:pt x="5" y="53"/>
                  </a:lnTo>
                  <a:lnTo>
                    <a:pt x="1" y="46"/>
                  </a:lnTo>
                  <a:lnTo>
                    <a:pt x="0" y="36"/>
                  </a:lnTo>
                  <a:lnTo>
                    <a:pt x="2" y="23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4" y="3"/>
                  </a:lnTo>
                  <a:lnTo>
                    <a:pt x="51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67"/>
            <p:cNvSpPr>
              <a:spLocks/>
            </p:cNvSpPr>
            <p:nvPr/>
          </p:nvSpPr>
          <p:spPr bwMode="auto">
            <a:xfrm>
              <a:off x="10334625" y="4344988"/>
              <a:ext cx="11113" cy="11113"/>
            </a:xfrm>
            <a:custGeom>
              <a:avLst/>
              <a:gdLst>
                <a:gd name="T0" fmla="*/ 68 w 68"/>
                <a:gd name="T1" fmla="*/ 0 h 63"/>
                <a:gd name="T2" fmla="*/ 68 w 68"/>
                <a:gd name="T3" fmla="*/ 25 h 63"/>
                <a:gd name="T4" fmla="*/ 68 w 68"/>
                <a:gd name="T5" fmla="*/ 29 h 63"/>
                <a:gd name="T6" fmla="*/ 68 w 68"/>
                <a:gd name="T7" fmla="*/ 33 h 63"/>
                <a:gd name="T8" fmla="*/ 67 w 68"/>
                <a:gd name="T9" fmla="*/ 37 h 63"/>
                <a:gd name="T10" fmla="*/ 62 w 68"/>
                <a:gd name="T11" fmla="*/ 47 h 63"/>
                <a:gd name="T12" fmla="*/ 52 w 68"/>
                <a:gd name="T13" fmla="*/ 55 h 63"/>
                <a:gd name="T14" fmla="*/ 41 w 68"/>
                <a:gd name="T15" fmla="*/ 61 h 63"/>
                <a:gd name="T16" fmla="*/ 29 w 68"/>
                <a:gd name="T17" fmla="*/ 63 h 63"/>
                <a:gd name="T18" fmla="*/ 16 w 68"/>
                <a:gd name="T19" fmla="*/ 61 h 63"/>
                <a:gd name="T20" fmla="*/ 8 w 68"/>
                <a:gd name="T21" fmla="*/ 56 h 63"/>
                <a:gd name="T22" fmla="*/ 2 w 68"/>
                <a:gd name="T23" fmla="*/ 48 h 63"/>
                <a:gd name="T24" fmla="*/ 0 w 68"/>
                <a:gd name="T25" fmla="*/ 36 h 63"/>
                <a:gd name="T26" fmla="*/ 2 w 68"/>
                <a:gd name="T27" fmla="*/ 23 h 63"/>
                <a:gd name="T28" fmla="*/ 8 w 68"/>
                <a:gd name="T29" fmla="*/ 14 h 63"/>
                <a:gd name="T30" fmla="*/ 20 w 68"/>
                <a:gd name="T31" fmla="*/ 7 h 63"/>
                <a:gd name="T32" fmla="*/ 33 w 68"/>
                <a:gd name="T33" fmla="*/ 3 h 63"/>
                <a:gd name="T34" fmla="*/ 49 w 68"/>
                <a:gd name="T35" fmla="*/ 0 h 63"/>
                <a:gd name="T36" fmla="*/ 68 w 68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3">
                  <a:moveTo>
                    <a:pt x="68" y="0"/>
                  </a:moveTo>
                  <a:lnTo>
                    <a:pt x="68" y="25"/>
                  </a:lnTo>
                  <a:lnTo>
                    <a:pt x="68" y="29"/>
                  </a:lnTo>
                  <a:lnTo>
                    <a:pt x="68" y="33"/>
                  </a:lnTo>
                  <a:lnTo>
                    <a:pt x="67" y="37"/>
                  </a:lnTo>
                  <a:lnTo>
                    <a:pt x="62" y="47"/>
                  </a:lnTo>
                  <a:lnTo>
                    <a:pt x="52" y="55"/>
                  </a:lnTo>
                  <a:lnTo>
                    <a:pt x="41" y="61"/>
                  </a:lnTo>
                  <a:lnTo>
                    <a:pt x="29" y="63"/>
                  </a:lnTo>
                  <a:lnTo>
                    <a:pt x="16" y="61"/>
                  </a:lnTo>
                  <a:lnTo>
                    <a:pt x="8" y="56"/>
                  </a:lnTo>
                  <a:lnTo>
                    <a:pt x="2" y="48"/>
                  </a:lnTo>
                  <a:lnTo>
                    <a:pt x="0" y="36"/>
                  </a:lnTo>
                  <a:lnTo>
                    <a:pt x="2" y="23"/>
                  </a:lnTo>
                  <a:lnTo>
                    <a:pt x="8" y="14"/>
                  </a:lnTo>
                  <a:lnTo>
                    <a:pt x="20" y="7"/>
                  </a:lnTo>
                  <a:lnTo>
                    <a:pt x="33" y="3"/>
                  </a:lnTo>
                  <a:lnTo>
                    <a:pt x="49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368"/>
            <p:cNvSpPr>
              <a:spLocks noEditPoints="1"/>
            </p:cNvSpPr>
            <p:nvPr/>
          </p:nvSpPr>
          <p:spPr bwMode="auto">
            <a:xfrm>
              <a:off x="10164763" y="4427538"/>
              <a:ext cx="257175" cy="274638"/>
            </a:xfrm>
            <a:custGeom>
              <a:avLst/>
              <a:gdLst>
                <a:gd name="T0" fmla="*/ 1343 w 1614"/>
                <a:gd name="T1" fmla="*/ 1375 h 1727"/>
                <a:gd name="T2" fmla="*/ 949 w 1614"/>
                <a:gd name="T3" fmla="*/ 0 h 1727"/>
                <a:gd name="T4" fmla="*/ 971 w 1614"/>
                <a:gd name="T5" fmla="*/ 8 h 1727"/>
                <a:gd name="T6" fmla="*/ 938 w 1614"/>
                <a:gd name="T7" fmla="*/ 35 h 1727"/>
                <a:gd name="T8" fmla="*/ 940 w 1614"/>
                <a:gd name="T9" fmla="*/ 59 h 1727"/>
                <a:gd name="T10" fmla="*/ 1055 w 1614"/>
                <a:gd name="T11" fmla="*/ 158 h 1727"/>
                <a:gd name="T12" fmla="*/ 1092 w 1614"/>
                <a:gd name="T13" fmla="*/ 215 h 1727"/>
                <a:gd name="T14" fmla="*/ 1098 w 1614"/>
                <a:gd name="T15" fmla="*/ 360 h 1727"/>
                <a:gd name="T16" fmla="*/ 1098 w 1614"/>
                <a:gd name="T17" fmla="*/ 415 h 1727"/>
                <a:gd name="T18" fmla="*/ 1106 w 1614"/>
                <a:gd name="T19" fmla="*/ 437 h 1727"/>
                <a:gd name="T20" fmla="*/ 1118 w 1614"/>
                <a:gd name="T21" fmla="*/ 446 h 1727"/>
                <a:gd name="T22" fmla="*/ 1121 w 1614"/>
                <a:gd name="T23" fmla="*/ 455 h 1727"/>
                <a:gd name="T24" fmla="*/ 1111 w 1614"/>
                <a:gd name="T25" fmla="*/ 562 h 1727"/>
                <a:gd name="T26" fmla="*/ 1086 w 1614"/>
                <a:gd name="T27" fmla="*/ 613 h 1727"/>
                <a:gd name="T28" fmla="*/ 1061 w 1614"/>
                <a:gd name="T29" fmla="*/ 690 h 1727"/>
                <a:gd name="T30" fmla="*/ 1050 w 1614"/>
                <a:gd name="T31" fmla="*/ 719 h 1727"/>
                <a:gd name="T32" fmla="*/ 1024 w 1614"/>
                <a:gd name="T33" fmla="*/ 765 h 1727"/>
                <a:gd name="T34" fmla="*/ 1017 w 1614"/>
                <a:gd name="T35" fmla="*/ 837 h 1727"/>
                <a:gd name="T36" fmla="*/ 1019 w 1614"/>
                <a:gd name="T37" fmla="*/ 892 h 1727"/>
                <a:gd name="T38" fmla="*/ 1037 w 1614"/>
                <a:gd name="T39" fmla="*/ 909 h 1727"/>
                <a:gd name="T40" fmla="*/ 1053 w 1614"/>
                <a:gd name="T41" fmla="*/ 941 h 1727"/>
                <a:gd name="T42" fmla="*/ 1086 w 1614"/>
                <a:gd name="T43" fmla="*/ 1020 h 1727"/>
                <a:gd name="T44" fmla="*/ 1202 w 1614"/>
                <a:gd name="T45" fmla="*/ 1069 h 1727"/>
                <a:gd name="T46" fmla="*/ 1490 w 1614"/>
                <a:gd name="T47" fmla="*/ 1196 h 1727"/>
                <a:gd name="T48" fmla="*/ 1555 w 1614"/>
                <a:gd name="T49" fmla="*/ 1242 h 1727"/>
                <a:gd name="T50" fmla="*/ 1548 w 1614"/>
                <a:gd name="T51" fmla="*/ 1503 h 1727"/>
                <a:gd name="T52" fmla="*/ 1425 w 1614"/>
                <a:gd name="T53" fmla="*/ 1537 h 1727"/>
                <a:gd name="T54" fmla="*/ 1286 w 1614"/>
                <a:gd name="T55" fmla="*/ 1587 h 1727"/>
                <a:gd name="T56" fmla="*/ 1141 w 1614"/>
                <a:gd name="T57" fmla="*/ 1643 h 1727"/>
                <a:gd name="T58" fmla="*/ 999 w 1614"/>
                <a:gd name="T59" fmla="*/ 1692 h 1727"/>
                <a:gd name="T60" fmla="*/ 872 w 1614"/>
                <a:gd name="T61" fmla="*/ 1724 h 1727"/>
                <a:gd name="T62" fmla="*/ 861 w 1614"/>
                <a:gd name="T63" fmla="*/ 1000 h 1727"/>
                <a:gd name="T64" fmla="*/ 635 w 1614"/>
                <a:gd name="T65" fmla="*/ 1576 h 1727"/>
                <a:gd name="T66" fmla="*/ 639 w 1614"/>
                <a:gd name="T67" fmla="*/ 1710 h 1727"/>
                <a:gd name="T68" fmla="*/ 497 w 1614"/>
                <a:gd name="T69" fmla="*/ 1662 h 1727"/>
                <a:gd name="T70" fmla="*/ 369 w 1614"/>
                <a:gd name="T71" fmla="*/ 1602 h 1727"/>
                <a:gd name="T72" fmla="*/ 241 w 1614"/>
                <a:gd name="T73" fmla="*/ 1544 h 1727"/>
                <a:gd name="T74" fmla="*/ 104 w 1614"/>
                <a:gd name="T75" fmla="*/ 1505 h 1727"/>
                <a:gd name="T76" fmla="*/ 60 w 1614"/>
                <a:gd name="T77" fmla="*/ 1246 h 1727"/>
                <a:gd name="T78" fmla="*/ 129 w 1614"/>
                <a:gd name="T79" fmla="*/ 1200 h 1727"/>
                <a:gd name="T80" fmla="*/ 323 w 1614"/>
                <a:gd name="T81" fmla="*/ 1106 h 1727"/>
                <a:gd name="T82" fmla="*/ 512 w 1614"/>
                <a:gd name="T83" fmla="*/ 1028 h 1727"/>
                <a:gd name="T84" fmla="*/ 540 w 1614"/>
                <a:gd name="T85" fmla="*/ 978 h 1727"/>
                <a:gd name="T86" fmla="*/ 559 w 1614"/>
                <a:gd name="T87" fmla="*/ 922 h 1727"/>
                <a:gd name="T88" fmla="*/ 583 w 1614"/>
                <a:gd name="T89" fmla="*/ 903 h 1727"/>
                <a:gd name="T90" fmla="*/ 598 w 1614"/>
                <a:gd name="T91" fmla="*/ 885 h 1727"/>
                <a:gd name="T92" fmla="*/ 607 w 1614"/>
                <a:gd name="T93" fmla="*/ 778 h 1727"/>
                <a:gd name="T94" fmla="*/ 579 w 1614"/>
                <a:gd name="T95" fmla="*/ 737 h 1727"/>
                <a:gd name="T96" fmla="*/ 547 w 1614"/>
                <a:gd name="T97" fmla="*/ 648 h 1727"/>
                <a:gd name="T98" fmla="*/ 524 w 1614"/>
                <a:gd name="T99" fmla="*/ 584 h 1727"/>
                <a:gd name="T100" fmla="*/ 499 w 1614"/>
                <a:gd name="T101" fmla="*/ 480 h 1727"/>
                <a:gd name="T102" fmla="*/ 498 w 1614"/>
                <a:gd name="T103" fmla="*/ 446 h 1727"/>
                <a:gd name="T104" fmla="*/ 516 w 1614"/>
                <a:gd name="T105" fmla="*/ 428 h 1727"/>
                <a:gd name="T106" fmla="*/ 526 w 1614"/>
                <a:gd name="T107" fmla="*/ 407 h 1727"/>
                <a:gd name="T108" fmla="*/ 526 w 1614"/>
                <a:gd name="T109" fmla="*/ 370 h 1727"/>
                <a:gd name="T110" fmla="*/ 526 w 1614"/>
                <a:gd name="T111" fmla="*/ 341 h 1727"/>
                <a:gd name="T112" fmla="*/ 528 w 1614"/>
                <a:gd name="T113" fmla="*/ 237 h 1727"/>
                <a:gd name="T114" fmla="*/ 554 w 1614"/>
                <a:gd name="T115" fmla="*/ 166 h 1727"/>
                <a:gd name="T116" fmla="*/ 607 w 1614"/>
                <a:gd name="T117" fmla="*/ 111 h 1727"/>
                <a:gd name="T118" fmla="*/ 705 w 1614"/>
                <a:gd name="T119" fmla="*/ 54 h 1727"/>
                <a:gd name="T120" fmla="*/ 814 w 1614"/>
                <a:gd name="T121" fmla="*/ 21 h 1727"/>
                <a:gd name="T122" fmla="*/ 949 w 1614"/>
                <a:gd name="T123" fmla="*/ 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4" h="1727">
                  <a:moveTo>
                    <a:pt x="1092" y="1331"/>
                  </a:moveTo>
                  <a:lnTo>
                    <a:pt x="1092" y="1375"/>
                  </a:lnTo>
                  <a:lnTo>
                    <a:pt x="1343" y="1375"/>
                  </a:lnTo>
                  <a:lnTo>
                    <a:pt x="1343" y="1331"/>
                  </a:lnTo>
                  <a:lnTo>
                    <a:pt x="1092" y="1331"/>
                  </a:lnTo>
                  <a:close/>
                  <a:moveTo>
                    <a:pt x="949" y="0"/>
                  </a:moveTo>
                  <a:lnTo>
                    <a:pt x="966" y="0"/>
                  </a:lnTo>
                  <a:lnTo>
                    <a:pt x="968" y="4"/>
                  </a:lnTo>
                  <a:lnTo>
                    <a:pt x="971" y="8"/>
                  </a:lnTo>
                  <a:lnTo>
                    <a:pt x="957" y="17"/>
                  </a:lnTo>
                  <a:lnTo>
                    <a:pt x="945" y="26"/>
                  </a:lnTo>
                  <a:lnTo>
                    <a:pt x="938" y="35"/>
                  </a:lnTo>
                  <a:lnTo>
                    <a:pt x="935" y="43"/>
                  </a:lnTo>
                  <a:lnTo>
                    <a:pt x="935" y="51"/>
                  </a:lnTo>
                  <a:lnTo>
                    <a:pt x="940" y="59"/>
                  </a:lnTo>
                  <a:lnTo>
                    <a:pt x="948" y="67"/>
                  </a:lnTo>
                  <a:lnTo>
                    <a:pt x="1003" y="113"/>
                  </a:lnTo>
                  <a:lnTo>
                    <a:pt x="1055" y="158"/>
                  </a:lnTo>
                  <a:lnTo>
                    <a:pt x="1071" y="175"/>
                  </a:lnTo>
                  <a:lnTo>
                    <a:pt x="1084" y="194"/>
                  </a:lnTo>
                  <a:lnTo>
                    <a:pt x="1092" y="215"/>
                  </a:lnTo>
                  <a:lnTo>
                    <a:pt x="1096" y="237"/>
                  </a:lnTo>
                  <a:lnTo>
                    <a:pt x="1098" y="260"/>
                  </a:lnTo>
                  <a:lnTo>
                    <a:pt x="1098" y="360"/>
                  </a:lnTo>
                  <a:lnTo>
                    <a:pt x="1098" y="381"/>
                  </a:lnTo>
                  <a:lnTo>
                    <a:pt x="1098" y="407"/>
                  </a:lnTo>
                  <a:lnTo>
                    <a:pt x="1098" y="415"/>
                  </a:lnTo>
                  <a:lnTo>
                    <a:pt x="1099" y="423"/>
                  </a:lnTo>
                  <a:lnTo>
                    <a:pt x="1101" y="430"/>
                  </a:lnTo>
                  <a:lnTo>
                    <a:pt x="1106" y="437"/>
                  </a:lnTo>
                  <a:lnTo>
                    <a:pt x="1114" y="442"/>
                  </a:lnTo>
                  <a:lnTo>
                    <a:pt x="1116" y="443"/>
                  </a:lnTo>
                  <a:lnTo>
                    <a:pt x="1118" y="446"/>
                  </a:lnTo>
                  <a:lnTo>
                    <a:pt x="1120" y="449"/>
                  </a:lnTo>
                  <a:lnTo>
                    <a:pt x="1121" y="452"/>
                  </a:lnTo>
                  <a:lnTo>
                    <a:pt x="1121" y="455"/>
                  </a:lnTo>
                  <a:lnTo>
                    <a:pt x="1111" y="560"/>
                  </a:lnTo>
                  <a:lnTo>
                    <a:pt x="1111" y="561"/>
                  </a:lnTo>
                  <a:lnTo>
                    <a:pt x="1111" y="562"/>
                  </a:lnTo>
                  <a:lnTo>
                    <a:pt x="1110" y="563"/>
                  </a:lnTo>
                  <a:lnTo>
                    <a:pt x="1096" y="587"/>
                  </a:lnTo>
                  <a:lnTo>
                    <a:pt x="1086" y="613"/>
                  </a:lnTo>
                  <a:lnTo>
                    <a:pt x="1077" y="639"/>
                  </a:lnTo>
                  <a:lnTo>
                    <a:pt x="1069" y="665"/>
                  </a:lnTo>
                  <a:lnTo>
                    <a:pt x="1061" y="690"/>
                  </a:lnTo>
                  <a:lnTo>
                    <a:pt x="1051" y="715"/>
                  </a:lnTo>
                  <a:lnTo>
                    <a:pt x="1051" y="717"/>
                  </a:lnTo>
                  <a:lnTo>
                    <a:pt x="1050" y="719"/>
                  </a:lnTo>
                  <a:lnTo>
                    <a:pt x="1048" y="721"/>
                  </a:lnTo>
                  <a:lnTo>
                    <a:pt x="1033" y="743"/>
                  </a:lnTo>
                  <a:lnTo>
                    <a:pt x="1024" y="765"/>
                  </a:lnTo>
                  <a:lnTo>
                    <a:pt x="1019" y="789"/>
                  </a:lnTo>
                  <a:lnTo>
                    <a:pt x="1017" y="813"/>
                  </a:lnTo>
                  <a:lnTo>
                    <a:pt x="1017" y="837"/>
                  </a:lnTo>
                  <a:lnTo>
                    <a:pt x="1018" y="862"/>
                  </a:lnTo>
                  <a:lnTo>
                    <a:pt x="1018" y="886"/>
                  </a:lnTo>
                  <a:lnTo>
                    <a:pt x="1019" y="892"/>
                  </a:lnTo>
                  <a:lnTo>
                    <a:pt x="1022" y="899"/>
                  </a:lnTo>
                  <a:lnTo>
                    <a:pt x="1027" y="902"/>
                  </a:lnTo>
                  <a:lnTo>
                    <a:pt x="1037" y="909"/>
                  </a:lnTo>
                  <a:lnTo>
                    <a:pt x="1045" y="918"/>
                  </a:lnTo>
                  <a:lnTo>
                    <a:pt x="1050" y="929"/>
                  </a:lnTo>
                  <a:lnTo>
                    <a:pt x="1053" y="941"/>
                  </a:lnTo>
                  <a:lnTo>
                    <a:pt x="1065" y="977"/>
                  </a:lnTo>
                  <a:lnTo>
                    <a:pt x="1079" y="1013"/>
                  </a:lnTo>
                  <a:lnTo>
                    <a:pt x="1086" y="1020"/>
                  </a:lnTo>
                  <a:lnTo>
                    <a:pt x="1095" y="1027"/>
                  </a:lnTo>
                  <a:lnTo>
                    <a:pt x="1105" y="1032"/>
                  </a:lnTo>
                  <a:lnTo>
                    <a:pt x="1202" y="1069"/>
                  </a:lnTo>
                  <a:lnTo>
                    <a:pt x="1300" y="1110"/>
                  </a:lnTo>
                  <a:lnTo>
                    <a:pt x="1395" y="1151"/>
                  </a:lnTo>
                  <a:lnTo>
                    <a:pt x="1490" y="1196"/>
                  </a:lnTo>
                  <a:lnTo>
                    <a:pt x="1514" y="1210"/>
                  </a:lnTo>
                  <a:lnTo>
                    <a:pt x="1535" y="1225"/>
                  </a:lnTo>
                  <a:lnTo>
                    <a:pt x="1555" y="1242"/>
                  </a:lnTo>
                  <a:lnTo>
                    <a:pt x="1614" y="1496"/>
                  </a:lnTo>
                  <a:lnTo>
                    <a:pt x="1583" y="1498"/>
                  </a:lnTo>
                  <a:lnTo>
                    <a:pt x="1548" y="1503"/>
                  </a:lnTo>
                  <a:lnTo>
                    <a:pt x="1509" y="1512"/>
                  </a:lnTo>
                  <a:lnTo>
                    <a:pt x="1468" y="1523"/>
                  </a:lnTo>
                  <a:lnTo>
                    <a:pt x="1425" y="1537"/>
                  </a:lnTo>
                  <a:lnTo>
                    <a:pt x="1380" y="1552"/>
                  </a:lnTo>
                  <a:lnTo>
                    <a:pt x="1334" y="1569"/>
                  </a:lnTo>
                  <a:lnTo>
                    <a:pt x="1286" y="1587"/>
                  </a:lnTo>
                  <a:lnTo>
                    <a:pt x="1237" y="1606"/>
                  </a:lnTo>
                  <a:lnTo>
                    <a:pt x="1189" y="1625"/>
                  </a:lnTo>
                  <a:lnTo>
                    <a:pt x="1141" y="1643"/>
                  </a:lnTo>
                  <a:lnTo>
                    <a:pt x="1093" y="1661"/>
                  </a:lnTo>
                  <a:lnTo>
                    <a:pt x="1046" y="1677"/>
                  </a:lnTo>
                  <a:lnTo>
                    <a:pt x="999" y="1692"/>
                  </a:lnTo>
                  <a:lnTo>
                    <a:pt x="954" y="1705"/>
                  </a:lnTo>
                  <a:lnTo>
                    <a:pt x="912" y="1716"/>
                  </a:lnTo>
                  <a:lnTo>
                    <a:pt x="872" y="1724"/>
                  </a:lnTo>
                  <a:lnTo>
                    <a:pt x="981" y="1576"/>
                  </a:lnTo>
                  <a:lnTo>
                    <a:pt x="808" y="1113"/>
                  </a:lnTo>
                  <a:lnTo>
                    <a:pt x="861" y="1000"/>
                  </a:lnTo>
                  <a:lnTo>
                    <a:pt x="755" y="1000"/>
                  </a:lnTo>
                  <a:lnTo>
                    <a:pt x="808" y="1113"/>
                  </a:lnTo>
                  <a:lnTo>
                    <a:pt x="635" y="1576"/>
                  </a:lnTo>
                  <a:lnTo>
                    <a:pt x="746" y="1727"/>
                  </a:lnTo>
                  <a:lnTo>
                    <a:pt x="691" y="1720"/>
                  </a:lnTo>
                  <a:lnTo>
                    <a:pt x="639" y="1710"/>
                  </a:lnTo>
                  <a:lnTo>
                    <a:pt x="590" y="1696"/>
                  </a:lnTo>
                  <a:lnTo>
                    <a:pt x="542" y="1680"/>
                  </a:lnTo>
                  <a:lnTo>
                    <a:pt x="497" y="1662"/>
                  </a:lnTo>
                  <a:lnTo>
                    <a:pt x="453" y="1643"/>
                  </a:lnTo>
                  <a:lnTo>
                    <a:pt x="411" y="1623"/>
                  </a:lnTo>
                  <a:lnTo>
                    <a:pt x="369" y="1602"/>
                  </a:lnTo>
                  <a:lnTo>
                    <a:pt x="326" y="1581"/>
                  </a:lnTo>
                  <a:lnTo>
                    <a:pt x="284" y="1562"/>
                  </a:lnTo>
                  <a:lnTo>
                    <a:pt x="241" y="1544"/>
                  </a:lnTo>
                  <a:lnTo>
                    <a:pt x="197" y="1528"/>
                  </a:lnTo>
                  <a:lnTo>
                    <a:pt x="151" y="1515"/>
                  </a:lnTo>
                  <a:lnTo>
                    <a:pt x="104" y="1505"/>
                  </a:lnTo>
                  <a:lnTo>
                    <a:pt x="54" y="1498"/>
                  </a:lnTo>
                  <a:lnTo>
                    <a:pt x="0" y="1496"/>
                  </a:lnTo>
                  <a:lnTo>
                    <a:pt x="60" y="1246"/>
                  </a:lnTo>
                  <a:lnTo>
                    <a:pt x="81" y="1228"/>
                  </a:lnTo>
                  <a:lnTo>
                    <a:pt x="104" y="1213"/>
                  </a:lnTo>
                  <a:lnTo>
                    <a:pt x="129" y="1200"/>
                  </a:lnTo>
                  <a:lnTo>
                    <a:pt x="193" y="1166"/>
                  </a:lnTo>
                  <a:lnTo>
                    <a:pt x="259" y="1134"/>
                  </a:lnTo>
                  <a:lnTo>
                    <a:pt x="323" y="1106"/>
                  </a:lnTo>
                  <a:lnTo>
                    <a:pt x="388" y="1078"/>
                  </a:lnTo>
                  <a:lnTo>
                    <a:pt x="450" y="1053"/>
                  </a:lnTo>
                  <a:lnTo>
                    <a:pt x="512" y="1028"/>
                  </a:lnTo>
                  <a:lnTo>
                    <a:pt x="521" y="1021"/>
                  </a:lnTo>
                  <a:lnTo>
                    <a:pt x="528" y="1011"/>
                  </a:lnTo>
                  <a:lnTo>
                    <a:pt x="540" y="978"/>
                  </a:lnTo>
                  <a:lnTo>
                    <a:pt x="552" y="943"/>
                  </a:lnTo>
                  <a:lnTo>
                    <a:pt x="555" y="932"/>
                  </a:lnTo>
                  <a:lnTo>
                    <a:pt x="559" y="922"/>
                  </a:lnTo>
                  <a:lnTo>
                    <a:pt x="564" y="914"/>
                  </a:lnTo>
                  <a:lnTo>
                    <a:pt x="572" y="907"/>
                  </a:lnTo>
                  <a:lnTo>
                    <a:pt x="583" y="903"/>
                  </a:lnTo>
                  <a:lnTo>
                    <a:pt x="590" y="899"/>
                  </a:lnTo>
                  <a:lnTo>
                    <a:pt x="595" y="893"/>
                  </a:lnTo>
                  <a:lnTo>
                    <a:pt x="598" y="885"/>
                  </a:lnTo>
                  <a:lnTo>
                    <a:pt x="604" y="836"/>
                  </a:lnTo>
                  <a:lnTo>
                    <a:pt x="608" y="786"/>
                  </a:lnTo>
                  <a:lnTo>
                    <a:pt x="607" y="778"/>
                  </a:lnTo>
                  <a:lnTo>
                    <a:pt x="604" y="770"/>
                  </a:lnTo>
                  <a:lnTo>
                    <a:pt x="600" y="762"/>
                  </a:lnTo>
                  <a:lnTo>
                    <a:pt x="579" y="737"/>
                  </a:lnTo>
                  <a:lnTo>
                    <a:pt x="564" y="709"/>
                  </a:lnTo>
                  <a:lnTo>
                    <a:pt x="554" y="680"/>
                  </a:lnTo>
                  <a:lnTo>
                    <a:pt x="547" y="648"/>
                  </a:lnTo>
                  <a:lnTo>
                    <a:pt x="540" y="627"/>
                  </a:lnTo>
                  <a:lnTo>
                    <a:pt x="531" y="606"/>
                  </a:lnTo>
                  <a:lnTo>
                    <a:pt x="524" y="584"/>
                  </a:lnTo>
                  <a:lnTo>
                    <a:pt x="512" y="540"/>
                  </a:lnTo>
                  <a:lnTo>
                    <a:pt x="501" y="496"/>
                  </a:lnTo>
                  <a:lnTo>
                    <a:pt x="499" y="480"/>
                  </a:lnTo>
                  <a:lnTo>
                    <a:pt x="498" y="464"/>
                  </a:lnTo>
                  <a:lnTo>
                    <a:pt x="497" y="454"/>
                  </a:lnTo>
                  <a:lnTo>
                    <a:pt x="498" y="446"/>
                  </a:lnTo>
                  <a:lnTo>
                    <a:pt x="500" y="439"/>
                  </a:lnTo>
                  <a:lnTo>
                    <a:pt x="507" y="433"/>
                  </a:lnTo>
                  <a:lnTo>
                    <a:pt x="516" y="428"/>
                  </a:lnTo>
                  <a:lnTo>
                    <a:pt x="521" y="424"/>
                  </a:lnTo>
                  <a:lnTo>
                    <a:pt x="524" y="415"/>
                  </a:lnTo>
                  <a:lnTo>
                    <a:pt x="526" y="407"/>
                  </a:lnTo>
                  <a:lnTo>
                    <a:pt x="526" y="390"/>
                  </a:lnTo>
                  <a:lnTo>
                    <a:pt x="526" y="378"/>
                  </a:lnTo>
                  <a:lnTo>
                    <a:pt x="526" y="370"/>
                  </a:lnTo>
                  <a:lnTo>
                    <a:pt x="526" y="362"/>
                  </a:lnTo>
                  <a:lnTo>
                    <a:pt x="526" y="353"/>
                  </a:lnTo>
                  <a:lnTo>
                    <a:pt x="526" y="341"/>
                  </a:lnTo>
                  <a:lnTo>
                    <a:pt x="526" y="324"/>
                  </a:lnTo>
                  <a:lnTo>
                    <a:pt x="527" y="281"/>
                  </a:lnTo>
                  <a:lnTo>
                    <a:pt x="528" y="237"/>
                  </a:lnTo>
                  <a:lnTo>
                    <a:pt x="533" y="211"/>
                  </a:lnTo>
                  <a:lnTo>
                    <a:pt x="541" y="188"/>
                  </a:lnTo>
                  <a:lnTo>
                    <a:pt x="554" y="166"/>
                  </a:lnTo>
                  <a:lnTo>
                    <a:pt x="569" y="146"/>
                  </a:lnTo>
                  <a:lnTo>
                    <a:pt x="588" y="128"/>
                  </a:lnTo>
                  <a:lnTo>
                    <a:pt x="607" y="111"/>
                  </a:lnTo>
                  <a:lnTo>
                    <a:pt x="638" y="87"/>
                  </a:lnTo>
                  <a:lnTo>
                    <a:pt x="671" y="69"/>
                  </a:lnTo>
                  <a:lnTo>
                    <a:pt x="705" y="54"/>
                  </a:lnTo>
                  <a:lnTo>
                    <a:pt x="740" y="41"/>
                  </a:lnTo>
                  <a:lnTo>
                    <a:pt x="777" y="30"/>
                  </a:lnTo>
                  <a:lnTo>
                    <a:pt x="814" y="21"/>
                  </a:lnTo>
                  <a:lnTo>
                    <a:pt x="873" y="10"/>
                  </a:lnTo>
                  <a:lnTo>
                    <a:pt x="933" y="0"/>
                  </a:lnTo>
                  <a:lnTo>
                    <a:pt x="9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0" name="Group 979"/>
          <p:cNvGrpSpPr/>
          <p:nvPr/>
        </p:nvGrpSpPr>
        <p:grpSpPr>
          <a:xfrm>
            <a:off x="9124303" y="4263878"/>
            <a:ext cx="482600" cy="493713"/>
            <a:chOff x="9172575" y="4260851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8" name="Freeform 373"/>
            <p:cNvSpPr>
              <a:spLocks noEditPoints="1"/>
            </p:cNvSpPr>
            <p:nvPr/>
          </p:nvSpPr>
          <p:spPr bwMode="auto">
            <a:xfrm>
              <a:off x="9172575" y="4260851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374"/>
            <p:cNvSpPr>
              <a:spLocks noEditPoints="1"/>
            </p:cNvSpPr>
            <p:nvPr/>
          </p:nvSpPr>
          <p:spPr bwMode="auto">
            <a:xfrm>
              <a:off x="9232900" y="4414838"/>
              <a:ext cx="361950" cy="246063"/>
            </a:xfrm>
            <a:custGeom>
              <a:avLst/>
              <a:gdLst>
                <a:gd name="T0" fmla="*/ 656 w 2281"/>
                <a:gd name="T1" fmla="*/ 1028 h 1556"/>
                <a:gd name="T2" fmla="*/ 550 w 2281"/>
                <a:gd name="T3" fmla="*/ 927 h 1556"/>
                <a:gd name="T4" fmla="*/ 420 w 2281"/>
                <a:gd name="T5" fmla="*/ 1109 h 1556"/>
                <a:gd name="T6" fmla="*/ 553 w 2281"/>
                <a:gd name="T7" fmla="*/ 1179 h 1556"/>
                <a:gd name="T8" fmla="*/ 636 w 2281"/>
                <a:gd name="T9" fmla="*/ 1268 h 1556"/>
                <a:gd name="T10" fmla="*/ 775 w 2281"/>
                <a:gd name="T11" fmla="*/ 1299 h 1556"/>
                <a:gd name="T12" fmla="*/ 916 w 2281"/>
                <a:gd name="T13" fmla="*/ 1408 h 1556"/>
                <a:gd name="T14" fmla="*/ 1007 w 2281"/>
                <a:gd name="T15" fmla="*/ 1488 h 1556"/>
                <a:gd name="T16" fmla="*/ 1132 w 2281"/>
                <a:gd name="T17" fmla="*/ 1491 h 1556"/>
                <a:gd name="T18" fmla="*/ 1240 w 2281"/>
                <a:gd name="T19" fmla="*/ 1310 h 1556"/>
                <a:gd name="T20" fmla="*/ 1274 w 2281"/>
                <a:gd name="T21" fmla="*/ 1143 h 1556"/>
                <a:gd name="T22" fmla="*/ 1135 w 2281"/>
                <a:gd name="T23" fmla="*/ 1117 h 1556"/>
                <a:gd name="T24" fmla="*/ 1050 w 2281"/>
                <a:gd name="T25" fmla="*/ 988 h 1556"/>
                <a:gd name="T26" fmla="*/ 908 w 2281"/>
                <a:gd name="T27" fmla="*/ 1039 h 1556"/>
                <a:gd name="T28" fmla="*/ 781 w 2281"/>
                <a:gd name="T29" fmla="*/ 925 h 1556"/>
                <a:gd name="T30" fmla="*/ 1091 w 2281"/>
                <a:gd name="T31" fmla="*/ 102 h 1556"/>
                <a:gd name="T32" fmla="*/ 927 w 2281"/>
                <a:gd name="T33" fmla="*/ 223 h 1556"/>
                <a:gd name="T34" fmla="*/ 878 w 2281"/>
                <a:gd name="T35" fmla="*/ 433 h 1556"/>
                <a:gd name="T36" fmla="*/ 888 w 2281"/>
                <a:gd name="T37" fmla="*/ 611 h 1556"/>
                <a:gd name="T38" fmla="*/ 1062 w 2281"/>
                <a:gd name="T39" fmla="*/ 670 h 1556"/>
                <a:gd name="T40" fmla="*/ 1128 w 2281"/>
                <a:gd name="T41" fmla="*/ 541 h 1556"/>
                <a:gd name="T42" fmla="*/ 1177 w 2281"/>
                <a:gd name="T43" fmla="*/ 372 h 1556"/>
                <a:gd name="T44" fmla="*/ 1384 w 2281"/>
                <a:gd name="T45" fmla="*/ 344 h 1556"/>
                <a:gd name="T46" fmla="*/ 1731 w 2281"/>
                <a:gd name="T47" fmla="*/ 546 h 1556"/>
                <a:gd name="T48" fmla="*/ 1933 w 2281"/>
                <a:gd name="T49" fmla="*/ 658 h 1556"/>
                <a:gd name="T50" fmla="*/ 1999 w 2281"/>
                <a:gd name="T51" fmla="*/ 769 h 1556"/>
                <a:gd name="T52" fmla="*/ 1867 w 2281"/>
                <a:gd name="T53" fmla="*/ 920 h 1556"/>
                <a:gd name="T54" fmla="*/ 2091 w 2281"/>
                <a:gd name="T55" fmla="*/ 173 h 1556"/>
                <a:gd name="T56" fmla="*/ 1869 w 2281"/>
                <a:gd name="T57" fmla="*/ 229 h 1556"/>
                <a:gd name="T58" fmla="*/ 1696 w 2281"/>
                <a:gd name="T59" fmla="*/ 272 h 1556"/>
                <a:gd name="T60" fmla="*/ 1535 w 2281"/>
                <a:gd name="T61" fmla="*/ 208 h 1556"/>
                <a:gd name="T62" fmla="*/ 1309 w 2281"/>
                <a:gd name="T63" fmla="*/ 77 h 1556"/>
                <a:gd name="T64" fmla="*/ 1248 w 2281"/>
                <a:gd name="T65" fmla="*/ 3 h 1556"/>
                <a:gd name="T66" fmla="*/ 1421 w 2281"/>
                <a:gd name="T67" fmla="*/ 95 h 1556"/>
                <a:gd name="T68" fmla="*/ 1608 w 2281"/>
                <a:gd name="T69" fmla="*/ 201 h 1556"/>
                <a:gd name="T70" fmla="*/ 2158 w 2281"/>
                <a:gd name="T71" fmla="*/ 160 h 1556"/>
                <a:gd name="T72" fmla="*/ 1739 w 2281"/>
                <a:gd name="T73" fmla="*/ 1062 h 1556"/>
                <a:gd name="T74" fmla="*/ 1699 w 2281"/>
                <a:gd name="T75" fmla="*/ 1151 h 1556"/>
                <a:gd name="T76" fmla="*/ 1572 w 2281"/>
                <a:gd name="T77" fmla="*/ 1232 h 1556"/>
                <a:gd name="T78" fmla="*/ 1484 w 2281"/>
                <a:gd name="T79" fmla="*/ 1292 h 1556"/>
                <a:gd name="T80" fmla="*/ 1360 w 2281"/>
                <a:gd name="T81" fmla="*/ 1358 h 1556"/>
                <a:gd name="T82" fmla="*/ 1258 w 2281"/>
                <a:gd name="T83" fmla="*/ 1363 h 1556"/>
                <a:gd name="T84" fmla="*/ 1153 w 2281"/>
                <a:gd name="T85" fmla="*/ 1529 h 1556"/>
                <a:gd name="T86" fmla="*/ 978 w 2281"/>
                <a:gd name="T87" fmla="*/ 1519 h 1556"/>
                <a:gd name="T88" fmla="*/ 861 w 2281"/>
                <a:gd name="T89" fmla="*/ 1440 h 1556"/>
                <a:gd name="T90" fmla="*/ 690 w 2281"/>
                <a:gd name="T91" fmla="*/ 1331 h 1556"/>
                <a:gd name="T92" fmla="*/ 541 w 2281"/>
                <a:gd name="T93" fmla="*/ 1222 h 1556"/>
                <a:gd name="T94" fmla="*/ 379 w 2281"/>
                <a:gd name="T95" fmla="*/ 1115 h 1556"/>
                <a:gd name="T96" fmla="*/ 347 w 2281"/>
                <a:gd name="T97" fmla="*/ 965 h 1556"/>
                <a:gd name="T98" fmla="*/ 91 w 2281"/>
                <a:gd name="T99" fmla="*/ 898 h 1556"/>
                <a:gd name="T100" fmla="*/ 114 w 2281"/>
                <a:gd name="T101" fmla="*/ 173 h 1556"/>
                <a:gd name="T102" fmla="*/ 292 w 2281"/>
                <a:gd name="T103" fmla="*/ 219 h 1556"/>
                <a:gd name="T104" fmla="*/ 532 w 2281"/>
                <a:gd name="T105" fmla="*/ 280 h 1556"/>
                <a:gd name="T106" fmla="*/ 661 w 2281"/>
                <a:gd name="T107" fmla="*/ 260 h 1556"/>
                <a:gd name="T108" fmla="*/ 873 w 2281"/>
                <a:gd name="T109" fmla="*/ 130 h 1556"/>
                <a:gd name="T110" fmla="*/ 1001 w 2281"/>
                <a:gd name="T111" fmla="*/ 93 h 1556"/>
                <a:gd name="T112" fmla="*/ 1185 w 2281"/>
                <a:gd name="T113" fmla="*/ 12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1" h="1556">
                  <a:moveTo>
                    <a:pt x="781" y="925"/>
                  </a:moveTo>
                  <a:lnTo>
                    <a:pt x="760" y="927"/>
                  </a:lnTo>
                  <a:lnTo>
                    <a:pt x="741" y="934"/>
                  </a:lnTo>
                  <a:lnTo>
                    <a:pt x="723" y="945"/>
                  </a:lnTo>
                  <a:lnTo>
                    <a:pt x="705" y="961"/>
                  </a:lnTo>
                  <a:lnTo>
                    <a:pt x="688" y="980"/>
                  </a:lnTo>
                  <a:lnTo>
                    <a:pt x="671" y="1003"/>
                  </a:lnTo>
                  <a:lnTo>
                    <a:pt x="656" y="1028"/>
                  </a:lnTo>
                  <a:lnTo>
                    <a:pt x="655" y="1010"/>
                  </a:lnTo>
                  <a:lnTo>
                    <a:pt x="649" y="992"/>
                  </a:lnTo>
                  <a:lnTo>
                    <a:pt x="639" y="975"/>
                  </a:lnTo>
                  <a:lnTo>
                    <a:pt x="624" y="960"/>
                  </a:lnTo>
                  <a:lnTo>
                    <a:pt x="607" y="947"/>
                  </a:lnTo>
                  <a:lnTo>
                    <a:pt x="588" y="936"/>
                  </a:lnTo>
                  <a:lnTo>
                    <a:pt x="569" y="930"/>
                  </a:lnTo>
                  <a:lnTo>
                    <a:pt x="550" y="927"/>
                  </a:lnTo>
                  <a:lnTo>
                    <a:pt x="535" y="929"/>
                  </a:lnTo>
                  <a:lnTo>
                    <a:pt x="522" y="934"/>
                  </a:lnTo>
                  <a:lnTo>
                    <a:pt x="510" y="942"/>
                  </a:lnTo>
                  <a:lnTo>
                    <a:pt x="499" y="955"/>
                  </a:lnTo>
                  <a:lnTo>
                    <a:pt x="423" y="1064"/>
                  </a:lnTo>
                  <a:lnTo>
                    <a:pt x="417" y="1078"/>
                  </a:lnTo>
                  <a:lnTo>
                    <a:pt x="416" y="1093"/>
                  </a:lnTo>
                  <a:lnTo>
                    <a:pt x="420" y="1109"/>
                  </a:lnTo>
                  <a:lnTo>
                    <a:pt x="429" y="1124"/>
                  </a:lnTo>
                  <a:lnTo>
                    <a:pt x="441" y="1139"/>
                  </a:lnTo>
                  <a:lnTo>
                    <a:pt x="455" y="1152"/>
                  </a:lnTo>
                  <a:lnTo>
                    <a:pt x="473" y="1164"/>
                  </a:lnTo>
                  <a:lnTo>
                    <a:pt x="492" y="1173"/>
                  </a:lnTo>
                  <a:lnTo>
                    <a:pt x="513" y="1179"/>
                  </a:lnTo>
                  <a:lnTo>
                    <a:pt x="533" y="1181"/>
                  </a:lnTo>
                  <a:lnTo>
                    <a:pt x="553" y="1179"/>
                  </a:lnTo>
                  <a:lnTo>
                    <a:pt x="571" y="1173"/>
                  </a:lnTo>
                  <a:lnTo>
                    <a:pt x="588" y="1163"/>
                  </a:lnTo>
                  <a:lnTo>
                    <a:pt x="584" y="1184"/>
                  </a:lnTo>
                  <a:lnTo>
                    <a:pt x="586" y="1204"/>
                  </a:lnTo>
                  <a:lnTo>
                    <a:pt x="594" y="1223"/>
                  </a:lnTo>
                  <a:lnTo>
                    <a:pt x="604" y="1240"/>
                  </a:lnTo>
                  <a:lnTo>
                    <a:pt x="618" y="1255"/>
                  </a:lnTo>
                  <a:lnTo>
                    <a:pt x="636" y="1268"/>
                  </a:lnTo>
                  <a:lnTo>
                    <a:pt x="655" y="1279"/>
                  </a:lnTo>
                  <a:lnTo>
                    <a:pt x="676" y="1287"/>
                  </a:lnTo>
                  <a:lnTo>
                    <a:pt x="697" y="1292"/>
                  </a:lnTo>
                  <a:lnTo>
                    <a:pt x="719" y="1293"/>
                  </a:lnTo>
                  <a:lnTo>
                    <a:pt x="739" y="1292"/>
                  </a:lnTo>
                  <a:lnTo>
                    <a:pt x="759" y="1286"/>
                  </a:lnTo>
                  <a:lnTo>
                    <a:pt x="776" y="1276"/>
                  </a:lnTo>
                  <a:lnTo>
                    <a:pt x="775" y="1299"/>
                  </a:lnTo>
                  <a:lnTo>
                    <a:pt x="780" y="1321"/>
                  </a:lnTo>
                  <a:lnTo>
                    <a:pt x="790" y="1341"/>
                  </a:lnTo>
                  <a:lnTo>
                    <a:pt x="805" y="1360"/>
                  </a:lnTo>
                  <a:lnTo>
                    <a:pt x="823" y="1376"/>
                  </a:lnTo>
                  <a:lnTo>
                    <a:pt x="845" y="1389"/>
                  </a:lnTo>
                  <a:lnTo>
                    <a:pt x="867" y="1399"/>
                  </a:lnTo>
                  <a:lnTo>
                    <a:pt x="892" y="1406"/>
                  </a:lnTo>
                  <a:lnTo>
                    <a:pt x="916" y="1408"/>
                  </a:lnTo>
                  <a:lnTo>
                    <a:pt x="936" y="1406"/>
                  </a:lnTo>
                  <a:lnTo>
                    <a:pt x="954" y="1402"/>
                  </a:lnTo>
                  <a:lnTo>
                    <a:pt x="972" y="1394"/>
                  </a:lnTo>
                  <a:lnTo>
                    <a:pt x="969" y="1417"/>
                  </a:lnTo>
                  <a:lnTo>
                    <a:pt x="972" y="1439"/>
                  </a:lnTo>
                  <a:lnTo>
                    <a:pt x="980" y="1458"/>
                  </a:lnTo>
                  <a:lnTo>
                    <a:pt x="991" y="1474"/>
                  </a:lnTo>
                  <a:lnTo>
                    <a:pt x="1007" y="1488"/>
                  </a:lnTo>
                  <a:lnTo>
                    <a:pt x="1023" y="1500"/>
                  </a:lnTo>
                  <a:lnTo>
                    <a:pt x="1041" y="1508"/>
                  </a:lnTo>
                  <a:lnTo>
                    <a:pt x="1060" y="1513"/>
                  </a:lnTo>
                  <a:lnTo>
                    <a:pt x="1079" y="1515"/>
                  </a:lnTo>
                  <a:lnTo>
                    <a:pt x="1095" y="1513"/>
                  </a:lnTo>
                  <a:lnTo>
                    <a:pt x="1109" y="1509"/>
                  </a:lnTo>
                  <a:lnTo>
                    <a:pt x="1122" y="1501"/>
                  </a:lnTo>
                  <a:lnTo>
                    <a:pt x="1132" y="1491"/>
                  </a:lnTo>
                  <a:lnTo>
                    <a:pt x="1142" y="1476"/>
                  </a:lnTo>
                  <a:lnTo>
                    <a:pt x="1153" y="1458"/>
                  </a:lnTo>
                  <a:lnTo>
                    <a:pt x="1165" y="1437"/>
                  </a:lnTo>
                  <a:lnTo>
                    <a:pt x="1180" y="1414"/>
                  </a:lnTo>
                  <a:lnTo>
                    <a:pt x="1195" y="1388"/>
                  </a:lnTo>
                  <a:lnTo>
                    <a:pt x="1211" y="1363"/>
                  </a:lnTo>
                  <a:lnTo>
                    <a:pt x="1225" y="1336"/>
                  </a:lnTo>
                  <a:lnTo>
                    <a:pt x="1240" y="1310"/>
                  </a:lnTo>
                  <a:lnTo>
                    <a:pt x="1254" y="1287"/>
                  </a:lnTo>
                  <a:lnTo>
                    <a:pt x="1267" y="1266"/>
                  </a:lnTo>
                  <a:lnTo>
                    <a:pt x="1278" y="1247"/>
                  </a:lnTo>
                  <a:lnTo>
                    <a:pt x="1288" y="1224"/>
                  </a:lnTo>
                  <a:lnTo>
                    <a:pt x="1294" y="1202"/>
                  </a:lnTo>
                  <a:lnTo>
                    <a:pt x="1291" y="1180"/>
                  </a:lnTo>
                  <a:lnTo>
                    <a:pt x="1285" y="1160"/>
                  </a:lnTo>
                  <a:lnTo>
                    <a:pt x="1274" y="1143"/>
                  </a:lnTo>
                  <a:lnTo>
                    <a:pt x="1261" y="1128"/>
                  </a:lnTo>
                  <a:lnTo>
                    <a:pt x="1243" y="1116"/>
                  </a:lnTo>
                  <a:lnTo>
                    <a:pt x="1225" y="1106"/>
                  </a:lnTo>
                  <a:lnTo>
                    <a:pt x="1205" y="1101"/>
                  </a:lnTo>
                  <a:lnTo>
                    <a:pt x="1185" y="1099"/>
                  </a:lnTo>
                  <a:lnTo>
                    <a:pt x="1166" y="1100"/>
                  </a:lnTo>
                  <a:lnTo>
                    <a:pt x="1150" y="1106"/>
                  </a:lnTo>
                  <a:lnTo>
                    <a:pt x="1135" y="1117"/>
                  </a:lnTo>
                  <a:lnTo>
                    <a:pt x="1139" y="1099"/>
                  </a:lnTo>
                  <a:lnTo>
                    <a:pt x="1138" y="1081"/>
                  </a:lnTo>
                  <a:lnTo>
                    <a:pt x="1132" y="1062"/>
                  </a:lnTo>
                  <a:lnTo>
                    <a:pt x="1121" y="1044"/>
                  </a:lnTo>
                  <a:lnTo>
                    <a:pt x="1108" y="1027"/>
                  </a:lnTo>
                  <a:lnTo>
                    <a:pt x="1091" y="1011"/>
                  </a:lnTo>
                  <a:lnTo>
                    <a:pt x="1071" y="998"/>
                  </a:lnTo>
                  <a:lnTo>
                    <a:pt x="1050" y="988"/>
                  </a:lnTo>
                  <a:lnTo>
                    <a:pt x="1027" y="982"/>
                  </a:lnTo>
                  <a:lnTo>
                    <a:pt x="1005" y="980"/>
                  </a:lnTo>
                  <a:lnTo>
                    <a:pt x="987" y="981"/>
                  </a:lnTo>
                  <a:lnTo>
                    <a:pt x="970" y="985"/>
                  </a:lnTo>
                  <a:lnTo>
                    <a:pt x="952" y="993"/>
                  </a:lnTo>
                  <a:lnTo>
                    <a:pt x="937" y="1004"/>
                  </a:lnTo>
                  <a:lnTo>
                    <a:pt x="922" y="1020"/>
                  </a:lnTo>
                  <a:lnTo>
                    <a:pt x="908" y="1039"/>
                  </a:lnTo>
                  <a:lnTo>
                    <a:pt x="906" y="1018"/>
                  </a:lnTo>
                  <a:lnTo>
                    <a:pt x="899" y="999"/>
                  </a:lnTo>
                  <a:lnTo>
                    <a:pt x="887" y="980"/>
                  </a:lnTo>
                  <a:lnTo>
                    <a:pt x="871" y="963"/>
                  </a:lnTo>
                  <a:lnTo>
                    <a:pt x="852" y="948"/>
                  </a:lnTo>
                  <a:lnTo>
                    <a:pt x="830" y="936"/>
                  </a:lnTo>
                  <a:lnTo>
                    <a:pt x="807" y="928"/>
                  </a:lnTo>
                  <a:lnTo>
                    <a:pt x="781" y="925"/>
                  </a:lnTo>
                  <a:close/>
                  <a:moveTo>
                    <a:pt x="1230" y="42"/>
                  </a:moveTo>
                  <a:lnTo>
                    <a:pt x="1219" y="43"/>
                  </a:lnTo>
                  <a:lnTo>
                    <a:pt x="1204" y="48"/>
                  </a:lnTo>
                  <a:lnTo>
                    <a:pt x="1186" y="55"/>
                  </a:lnTo>
                  <a:lnTo>
                    <a:pt x="1164" y="64"/>
                  </a:lnTo>
                  <a:lnTo>
                    <a:pt x="1141" y="75"/>
                  </a:lnTo>
                  <a:lnTo>
                    <a:pt x="1116" y="88"/>
                  </a:lnTo>
                  <a:lnTo>
                    <a:pt x="1091" y="102"/>
                  </a:lnTo>
                  <a:lnTo>
                    <a:pt x="1064" y="117"/>
                  </a:lnTo>
                  <a:lnTo>
                    <a:pt x="1038" y="133"/>
                  </a:lnTo>
                  <a:lnTo>
                    <a:pt x="1014" y="149"/>
                  </a:lnTo>
                  <a:lnTo>
                    <a:pt x="990" y="165"/>
                  </a:lnTo>
                  <a:lnTo>
                    <a:pt x="970" y="180"/>
                  </a:lnTo>
                  <a:lnTo>
                    <a:pt x="951" y="196"/>
                  </a:lnTo>
                  <a:lnTo>
                    <a:pt x="937" y="210"/>
                  </a:lnTo>
                  <a:lnTo>
                    <a:pt x="927" y="223"/>
                  </a:lnTo>
                  <a:lnTo>
                    <a:pt x="921" y="234"/>
                  </a:lnTo>
                  <a:lnTo>
                    <a:pt x="916" y="251"/>
                  </a:lnTo>
                  <a:lnTo>
                    <a:pt x="911" y="274"/>
                  </a:lnTo>
                  <a:lnTo>
                    <a:pt x="905" y="301"/>
                  </a:lnTo>
                  <a:lnTo>
                    <a:pt x="899" y="332"/>
                  </a:lnTo>
                  <a:lnTo>
                    <a:pt x="892" y="365"/>
                  </a:lnTo>
                  <a:lnTo>
                    <a:pt x="885" y="399"/>
                  </a:lnTo>
                  <a:lnTo>
                    <a:pt x="878" y="433"/>
                  </a:lnTo>
                  <a:lnTo>
                    <a:pt x="871" y="466"/>
                  </a:lnTo>
                  <a:lnTo>
                    <a:pt x="865" y="497"/>
                  </a:lnTo>
                  <a:lnTo>
                    <a:pt x="860" y="526"/>
                  </a:lnTo>
                  <a:lnTo>
                    <a:pt x="855" y="550"/>
                  </a:lnTo>
                  <a:lnTo>
                    <a:pt x="855" y="565"/>
                  </a:lnTo>
                  <a:lnTo>
                    <a:pt x="861" y="581"/>
                  </a:lnTo>
                  <a:lnTo>
                    <a:pt x="872" y="597"/>
                  </a:lnTo>
                  <a:lnTo>
                    <a:pt x="888" y="611"/>
                  </a:lnTo>
                  <a:lnTo>
                    <a:pt x="907" y="625"/>
                  </a:lnTo>
                  <a:lnTo>
                    <a:pt x="929" y="638"/>
                  </a:lnTo>
                  <a:lnTo>
                    <a:pt x="952" y="649"/>
                  </a:lnTo>
                  <a:lnTo>
                    <a:pt x="977" y="658"/>
                  </a:lnTo>
                  <a:lnTo>
                    <a:pt x="1000" y="665"/>
                  </a:lnTo>
                  <a:lnTo>
                    <a:pt x="1025" y="669"/>
                  </a:lnTo>
                  <a:lnTo>
                    <a:pt x="1047" y="671"/>
                  </a:lnTo>
                  <a:lnTo>
                    <a:pt x="1062" y="670"/>
                  </a:lnTo>
                  <a:lnTo>
                    <a:pt x="1075" y="667"/>
                  </a:lnTo>
                  <a:lnTo>
                    <a:pt x="1087" y="661"/>
                  </a:lnTo>
                  <a:lnTo>
                    <a:pt x="1095" y="653"/>
                  </a:lnTo>
                  <a:lnTo>
                    <a:pt x="1100" y="643"/>
                  </a:lnTo>
                  <a:lnTo>
                    <a:pt x="1105" y="621"/>
                  </a:lnTo>
                  <a:lnTo>
                    <a:pt x="1112" y="596"/>
                  </a:lnTo>
                  <a:lnTo>
                    <a:pt x="1119" y="569"/>
                  </a:lnTo>
                  <a:lnTo>
                    <a:pt x="1128" y="541"/>
                  </a:lnTo>
                  <a:lnTo>
                    <a:pt x="1136" y="511"/>
                  </a:lnTo>
                  <a:lnTo>
                    <a:pt x="1143" y="483"/>
                  </a:lnTo>
                  <a:lnTo>
                    <a:pt x="1150" y="456"/>
                  </a:lnTo>
                  <a:lnTo>
                    <a:pt x="1157" y="432"/>
                  </a:lnTo>
                  <a:lnTo>
                    <a:pt x="1163" y="411"/>
                  </a:lnTo>
                  <a:lnTo>
                    <a:pt x="1167" y="395"/>
                  </a:lnTo>
                  <a:lnTo>
                    <a:pt x="1172" y="383"/>
                  </a:lnTo>
                  <a:lnTo>
                    <a:pt x="1177" y="372"/>
                  </a:lnTo>
                  <a:lnTo>
                    <a:pt x="1188" y="361"/>
                  </a:lnTo>
                  <a:lnTo>
                    <a:pt x="1201" y="349"/>
                  </a:lnTo>
                  <a:lnTo>
                    <a:pt x="1216" y="340"/>
                  </a:lnTo>
                  <a:lnTo>
                    <a:pt x="1231" y="331"/>
                  </a:lnTo>
                  <a:lnTo>
                    <a:pt x="1244" y="324"/>
                  </a:lnTo>
                  <a:lnTo>
                    <a:pt x="1256" y="319"/>
                  </a:lnTo>
                  <a:lnTo>
                    <a:pt x="1338" y="316"/>
                  </a:lnTo>
                  <a:lnTo>
                    <a:pt x="1384" y="344"/>
                  </a:lnTo>
                  <a:lnTo>
                    <a:pt x="1430" y="372"/>
                  </a:lnTo>
                  <a:lnTo>
                    <a:pt x="1476" y="399"/>
                  </a:lnTo>
                  <a:lnTo>
                    <a:pt x="1522" y="426"/>
                  </a:lnTo>
                  <a:lnTo>
                    <a:pt x="1566" y="452"/>
                  </a:lnTo>
                  <a:lnTo>
                    <a:pt x="1610" y="477"/>
                  </a:lnTo>
                  <a:lnTo>
                    <a:pt x="1652" y="501"/>
                  </a:lnTo>
                  <a:lnTo>
                    <a:pt x="1692" y="525"/>
                  </a:lnTo>
                  <a:lnTo>
                    <a:pt x="1731" y="546"/>
                  </a:lnTo>
                  <a:lnTo>
                    <a:pt x="1767" y="566"/>
                  </a:lnTo>
                  <a:lnTo>
                    <a:pt x="1801" y="585"/>
                  </a:lnTo>
                  <a:lnTo>
                    <a:pt x="1832" y="602"/>
                  </a:lnTo>
                  <a:lnTo>
                    <a:pt x="1859" y="617"/>
                  </a:lnTo>
                  <a:lnTo>
                    <a:pt x="1884" y="631"/>
                  </a:lnTo>
                  <a:lnTo>
                    <a:pt x="1904" y="642"/>
                  </a:lnTo>
                  <a:lnTo>
                    <a:pt x="1921" y="651"/>
                  </a:lnTo>
                  <a:lnTo>
                    <a:pt x="1933" y="658"/>
                  </a:lnTo>
                  <a:lnTo>
                    <a:pt x="1940" y="662"/>
                  </a:lnTo>
                  <a:lnTo>
                    <a:pt x="1943" y="664"/>
                  </a:lnTo>
                  <a:lnTo>
                    <a:pt x="1949" y="667"/>
                  </a:lnTo>
                  <a:lnTo>
                    <a:pt x="1967" y="684"/>
                  </a:lnTo>
                  <a:lnTo>
                    <a:pt x="1981" y="703"/>
                  </a:lnTo>
                  <a:lnTo>
                    <a:pt x="1990" y="724"/>
                  </a:lnTo>
                  <a:lnTo>
                    <a:pt x="1997" y="746"/>
                  </a:lnTo>
                  <a:lnTo>
                    <a:pt x="1999" y="769"/>
                  </a:lnTo>
                  <a:lnTo>
                    <a:pt x="1997" y="792"/>
                  </a:lnTo>
                  <a:lnTo>
                    <a:pt x="1990" y="816"/>
                  </a:lnTo>
                  <a:lnTo>
                    <a:pt x="1978" y="842"/>
                  </a:lnTo>
                  <a:lnTo>
                    <a:pt x="1962" y="866"/>
                  </a:lnTo>
                  <a:lnTo>
                    <a:pt x="1942" y="885"/>
                  </a:lnTo>
                  <a:lnTo>
                    <a:pt x="1920" y="901"/>
                  </a:lnTo>
                  <a:lnTo>
                    <a:pt x="1894" y="913"/>
                  </a:lnTo>
                  <a:lnTo>
                    <a:pt x="1867" y="920"/>
                  </a:lnTo>
                  <a:lnTo>
                    <a:pt x="1869" y="941"/>
                  </a:lnTo>
                  <a:lnTo>
                    <a:pt x="1868" y="962"/>
                  </a:lnTo>
                  <a:lnTo>
                    <a:pt x="1863" y="984"/>
                  </a:lnTo>
                  <a:lnTo>
                    <a:pt x="2234" y="883"/>
                  </a:lnTo>
                  <a:lnTo>
                    <a:pt x="2117" y="167"/>
                  </a:lnTo>
                  <a:lnTo>
                    <a:pt x="2114" y="168"/>
                  </a:lnTo>
                  <a:lnTo>
                    <a:pt x="2105" y="170"/>
                  </a:lnTo>
                  <a:lnTo>
                    <a:pt x="2091" y="173"/>
                  </a:lnTo>
                  <a:lnTo>
                    <a:pt x="2072" y="178"/>
                  </a:lnTo>
                  <a:lnTo>
                    <a:pt x="2050" y="184"/>
                  </a:lnTo>
                  <a:lnTo>
                    <a:pt x="2024" y="191"/>
                  </a:lnTo>
                  <a:lnTo>
                    <a:pt x="1996" y="198"/>
                  </a:lnTo>
                  <a:lnTo>
                    <a:pt x="1966" y="206"/>
                  </a:lnTo>
                  <a:lnTo>
                    <a:pt x="1934" y="213"/>
                  </a:lnTo>
                  <a:lnTo>
                    <a:pt x="1902" y="221"/>
                  </a:lnTo>
                  <a:lnTo>
                    <a:pt x="1869" y="229"/>
                  </a:lnTo>
                  <a:lnTo>
                    <a:pt x="1838" y="237"/>
                  </a:lnTo>
                  <a:lnTo>
                    <a:pt x="1808" y="245"/>
                  </a:lnTo>
                  <a:lnTo>
                    <a:pt x="1780" y="252"/>
                  </a:lnTo>
                  <a:lnTo>
                    <a:pt x="1755" y="258"/>
                  </a:lnTo>
                  <a:lnTo>
                    <a:pt x="1732" y="264"/>
                  </a:lnTo>
                  <a:lnTo>
                    <a:pt x="1714" y="268"/>
                  </a:lnTo>
                  <a:lnTo>
                    <a:pt x="1699" y="272"/>
                  </a:lnTo>
                  <a:lnTo>
                    <a:pt x="1696" y="272"/>
                  </a:lnTo>
                  <a:lnTo>
                    <a:pt x="1692" y="273"/>
                  </a:lnTo>
                  <a:lnTo>
                    <a:pt x="1678" y="271"/>
                  </a:lnTo>
                  <a:lnTo>
                    <a:pt x="1659" y="266"/>
                  </a:lnTo>
                  <a:lnTo>
                    <a:pt x="1639" y="259"/>
                  </a:lnTo>
                  <a:lnTo>
                    <a:pt x="1616" y="249"/>
                  </a:lnTo>
                  <a:lnTo>
                    <a:pt x="1591" y="237"/>
                  </a:lnTo>
                  <a:lnTo>
                    <a:pt x="1563" y="223"/>
                  </a:lnTo>
                  <a:lnTo>
                    <a:pt x="1535" y="208"/>
                  </a:lnTo>
                  <a:lnTo>
                    <a:pt x="1506" y="192"/>
                  </a:lnTo>
                  <a:lnTo>
                    <a:pt x="1476" y="174"/>
                  </a:lnTo>
                  <a:lnTo>
                    <a:pt x="1446" y="157"/>
                  </a:lnTo>
                  <a:lnTo>
                    <a:pt x="1417" y="139"/>
                  </a:lnTo>
                  <a:lnTo>
                    <a:pt x="1388" y="123"/>
                  </a:lnTo>
                  <a:lnTo>
                    <a:pt x="1360" y="106"/>
                  </a:lnTo>
                  <a:lnTo>
                    <a:pt x="1333" y="91"/>
                  </a:lnTo>
                  <a:lnTo>
                    <a:pt x="1309" y="77"/>
                  </a:lnTo>
                  <a:lnTo>
                    <a:pt x="1287" y="65"/>
                  </a:lnTo>
                  <a:lnTo>
                    <a:pt x="1268" y="56"/>
                  </a:lnTo>
                  <a:lnTo>
                    <a:pt x="1252" y="48"/>
                  </a:lnTo>
                  <a:lnTo>
                    <a:pt x="1239" y="43"/>
                  </a:lnTo>
                  <a:lnTo>
                    <a:pt x="1230" y="42"/>
                  </a:lnTo>
                  <a:close/>
                  <a:moveTo>
                    <a:pt x="1230" y="0"/>
                  </a:moveTo>
                  <a:lnTo>
                    <a:pt x="1239" y="1"/>
                  </a:lnTo>
                  <a:lnTo>
                    <a:pt x="1248" y="3"/>
                  </a:lnTo>
                  <a:lnTo>
                    <a:pt x="1261" y="7"/>
                  </a:lnTo>
                  <a:lnTo>
                    <a:pt x="1274" y="13"/>
                  </a:lnTo>
                  <a:lnTo>
                    <a:pt x="1289" y="21"/>
                  </a:lnTo>
                  <a:lnTo>
                    <a:pt x="1309" y="31"/>
                  </a:lnTo>
                  <a:lnTo>
                    <a:pt x="1330" y="43"/>
                  </a:lnTo>
                  <a:lnTo>
                    <a:pt x="1356" y="58"/>
                  </a:lnTo>
                  <a:lnTo>
                    <a:pt x="1386" y="75"/>
                  </a:lnTo>
                  <a:lnTo>
                    <a:pt x="1421" y="95"/>
                  </a:lnTo>
                  <a:lnTo>
                    <a:pt x="1440" y="107"/>
                  </a:lnTo>
                  <a:lnTo>
                    <a:pt x="1463" y="119"/>
                  </a:lnTo>
                  <a:lnTo>
                    <a:pt x="1486" y="133"/>
                  </a:lnTo>
                  <a:lnTo>
                    <a:pt x="1511" y="147"/>
                  </a:lnTo>
                  <a:lnTo>
                    <a:pt x="1535" y="161"/>
                  </a:lnTo>
                  <a:lnTo>
                    <a:pt x="1560" y="175"/>
                  </a:lnTo>
                  <a:lnTo>
                    <a:pt x="1585" y="188"/>
                  </a:lnTo>
                  <a:lnTo>
                    <a:pt x="1608" y="201"/>
                  </a:lnTo>
                  <a:lnTo>
                    <a:pt x="1630" y="211"/>
                  </a:lnTo>
                  <a:lnTo>
                    <a:pt x="1649" y="220"/>
                  </a:lnTo>
                  <a:lnTo>
                    <a:pt x="1666" y="227"/>
                  </a:lnTo>
                  <a:lnTo>
                    <a:pt x="1680" y="231"/>
                  </a:lnTo>
                  <a:lnTo>
                    <a:pt x="1690" y="233"/>
                  </a:lnTo>
                  <a:lnTo>
                    <a:pt x="2107" y="128"/>
                  </a:lnTo>
                  <a:lnTo>
                    <a:pt x="2150" y="117"/>
                  </a:lnTo>
                  <a:lnTo>
                    <a:pt x="2158" y="160"/>
                  </a:lnTo>
                  <a:lnTo>
                    <a:pt x="2275" y="876"/>
                  </a:lnTo>
                  <a:lnTo>
                    <a:pt x="2281" y="912"/>
                  </a:lnTo>
                  <a:lnTo>
                    <a:pt x="2246" y="921"/>
                  </a:lnTo>
                  <a:lnTo>
                    <a:pt x="1875" y="1024"/>
                  </a:lnTo>
                  <a:lnTo>
                    <a:pt x="1778" y="1043"/>
                  </a:lnTo>
                  <a:lnTo>
                    <a:pt x="1778" y="1043"/>
                  </a:lnTo>
                  <a:lnTo>
                    <a:pt x="1760" y="1054"/>
                  </a:lnTo>
                  <a:lnTo>
                    <a:pt x="1739" y="1062"/>
                  </a:lnTo>
                  <a:lnTo>
                    <a:pt x="1718" y="1065"/>
                  </a:lnTo>
                  <a:lnTo>
                    <a:pt x="1694" y="1063"/>
                  </a:lnTo>
                  <a:lnTo>
                    <a:pt x="1670" y="1055"/>
                  </a:lnTo>
                  <a:lnTo>
                    <a:pt x="1685" y="1073"/>
                  </a:lnTo>
                  <a:lnTo>
                    <a:pt x="1696" y="1092"/>
                  </a:lnTo>
                  <a:lnTo>
                    <a:pt x="1701" y="1112"/>
                  </a:lnTo>
                  <a:lnTo>
                    <a:pt x="1702" y="1132"/>
                  </a:lnTo>
                  <a:lnTo>
                    <a:pt x="1699" y="1151"/>
                  </a:lnTo>
                  <a:lnTo>
                    <a:pt x="1693" y="1169"/>
                  </a:lnTo>
                  <a:lnTo>
                    <a:pt x="1683" y="1187"/>
                  </a:lnTo>
                  <a:lnTo>
                    <a:pt x="1670" y="1202"/>
                  </a:lnTo>
                  <a:lnTo>
                    <a:pt x="1654" y="1215"/>
                  </a:lnTo>
                  <a:lnTo>
                    <a:pt x="1636" y="1225"/>
                  </a:lnTo>
                  <a:lnTo>
                    <a:pt x="1616" y="1231"/>
                  </a:lnTo>
                  <a:lnTo>
                    <a:pt x="1595" y="1234"/>
                  </a:lnTo>
                  <a:lnTo>
                    <a:pt x="1572" y="1232"/>
                  </a:lnTo>
                  <a:lnTo>
                    <a:pt x="1549" y="1226"/>
                  </a:lnTo>
                  <a:lnTo>
                    <a:pt x="1474" y="1200"/>
                  </a:lnTo>
                  <a:lnTo>
                    <a:pt x="1482" y="1211"/>
                  </a:lnTo>
                  <a:lnTo>
                    <a:pt x="1488" y="1224"/>
                  </a:lnTo>
                  <a:lnTo>
                    <a:pt x="1491" y="1240"/>
                  </a:lnTo>
                  <a:lnTo>
                    <a:pt x="1491" y="1257"/>
                  </a:lnTo>
                  <a:lnTo>
                    <a:pt x="1489" y="1275"/>
                  </a:lnTo>
                  <a:lnTo>
                    <a:pt x="1484" y="1292"/>
                  </a:lnTo>
                  <a:lnTo>
                    <a:pt x="1476" y="1310"/>
                  </a:lnTo>
                  <a:lnTo>
                    <a:pt x="1466" y="1326"/>
                  </a:lnTo>
                  <a:lnTo>
                    <a:pt x="1453" y="1340"/>
                  </a:lnTo>
                  <a:lnTo>
                    <a:pt x="1438" y="1352"/>
                  </a:lnTo>
                  <a:lnTo>
                    <a:pt x="1422" y="1360"/>
                  </a:lnTo>
                  <a:lnTo>
                    <a:pt x="1403" y="1364"/>
                  </a:lnTo>
                  <a:lnTo>
                    <a:pt x="1383" y="1364"/>
                  </a:lnTo>
                  <a:lnTo>
                    <a:pt x="1360" y="1358"/>
                  </a:lnTo>
                  <a:lnTo>
                    <a:pt x="1358" y="1357"/>
                  </a:lnTo>
                  <a:lnTo>
                    <a:pt x="1351" y="1354"/>
                  </a:lnTo>
                  <a:lnTo>
                    <a:pt x="1339" y="1348"/>
                  </a:lnTo>
                  <a:lnTo>
                    <a:pt x="1323" y="1341"/>
                  </a:lnTo>
                  <a:lnTo>
                    <a:pt x="1303" y="1333"/>
                  </a:lnTo>
                  <a:lnTo>
                    <a:pt x="1280" y="1323"/>
                  </a:lnTo>
                  <a:lnTo>
                    <a:pt x="1269" y="1342"/>
                  </a:lnTo>
                  <a:lnTo>
                    <a:pt x="1258" y="1363"/>
                  </a:lnTo>
                  <a:lnTo>
                    <a:pt x="1242" y="1388"/>
                  </a:lnTo>
                  <a:lnTo>
                    <a:pt x="1227" y="1414"/>
                  </a:lnTo>
                  <a:lnTo>
                    <a:pt x="1213" y="1438"/>
                  </a:lnTo>
                  <a:lnTo>
                    <a:pt x="1199" y="1461"/>
                  </a:lnTo>
                  <a:lnTo>
                    <a:pt x="1187" y="1482"/>
                  </a:lnTo>
                  <a:lnTo>
                    <a:pt x="1176" y="1499"/>
                  </a:lnTo>
                  <a:lnTo>
                    <a:pt x="1166" y="1513"/>
                  </a:lnTo>
                  <a:lnTo>
                    <a:pt x="1153" y="1529"/>
                  </a:lnTo>
                  <a:lnTo>
                    <a:pt x="1138" y="1540"/>
                  </a:lnTo>
                  <a:lnTo>
                    <a:pt x="1120" y="1549"/>
                  </a:lnTo>
                  <a:lnTo>
                    <a:pt x="1101" y="1554"/>
                  </a:lnTo>
                  <a:lnTo>
                    <a:pt x="1079" y="1556"/>
                  </a:lnTo>
                  <a:lnTo>
                    <a:pt x="1052" y="1554"/>
                  </a:lnTo>
                  <a:lnTo>
                    <a:pt x="1025" y="1546"/>
                  </a:lnTo>
                  <a:lnTo>
                    <a:pt x="1000" y="1534"/>
                  </a:lnTo>
                  <a:lnTo>
                    <a:pt x="978" y="1519"/>
                  </a:lnTo>
                  <a:lnTo>
                    <a:pt x="958" y="1498"/>
                  </a:lnTo>
                  <a:lnTo>
                    <a:pt x="947" y="1482"/>
                  </a:lnTo>
                  <a:lnTo>
                    <a:pt x="939" y="1465"/>
                  </a:lnTo>
                  <a:lnTo>
                    <a:pt x="933" y="1447"/>
                  </a:lnTo>
                  <a:lnTo>
                    <a:pt x="925" y="1448"/>
                  </a:lnTo>
                  <a:lnTo>
                    <a:pt x="916" y="1448"/>
                  </a:lnTo>
                  <a:lnTo>
                    <a:pt x="889" y="1446"/>
                  </a:lnTo>
                  <a:lnTo>
                    <a:pt x="861" y="1440"/>
                  </a:lnTo>
                  <a:lnTo>
                    <a:pt x="835" y="1430"/>
                  </a:lnTo>
                  <a:lnTo>
                    <a:pt x="811" y="1417"/>
                  </a:lnTo>
                  <a:lnTo>
                    <a:pt x="788" y="1400"/>
                  </a:lnTo>
                  <a:lnTo>
                    <a:pt x="769" y="1380"/>
                  </a:lnTo>
                  <a:lnTo>
                    <a:pt x="752" y="1357"/>
                  </a:lnTo>
                  <a:lnTo>
                    <a:pt x="741" y="1332"/>
                  </a:lnTo>
                  <a:lnTo>
                    <a:pt x="719" y="1333"/>
                  </a:lnTo>
                  <a:lnTo>
                    <a:pt x="690" y="1331"/>
                  </a:lnTo>
                  <a:lnTo>
                    <a:pt x="662" y="1324"/>
                  </a:lnTo>
                  <a:lnTo>
                    <a:pt x="636" y="1314"/>
                  </a:lnTo>
                  <a:lnTo>
                    <a:pt x="610" y="1300"/>
                  </a:lnTo>
                  <a:lnTo>
                    <a:pt x="588" y="1282"/>
                  </a:lnTo>
                  <a:lnTo>
                    <a:pt x="570" y="1262"/>
                  </a:lnTo>
                  <a:lnTo>
                    <a:pt x="558" y="1242"/>
                  </a:lnTo>
                  <a:lnTo>
                    <a:pt x="548" y="1221"/>
                  </a:lnTo>
                  <a:lnTo>
                    <a:pt x="541" y="1222"/>
                  </a:lnTo>
                  <a:lnTo>
                    <a:pt x="533" y="1222"/>
                  </a:lnTo>
                  <a:lnTo>
                    <a:pt x="504" y="1219"/>
                  </a:lnTo>
                  <a:lnTo>
                    <a:pt x="476" y="1211"/>
                  </a:lnTo>
                  <a:lnTo>
                    <a:pt x="449" y="1198"/>
                  </a:lnTo>
                  <a:lnTo>
                    <a:pt x="424" y="1180"/>
                  </a:lnTo>
                  <a:lnTo>
                    <a:pt x="404" y="1159"/>
                  </a:lnTo>
                  <a:lnTo>
                    <a:pt x="388" y="1135"/>
                  </a:lnTo>
                  <a:lnTo>
                    <a:pt x="379" y="1115"/>
                  </a:lnTo>
                  <a:lnTo>
                    <a:pt x="375" y="1095"/>
                  </a:lnTo>
                  <a:lnTo>
                    <a:pt x="375" y="1076"/>
                  </a:lnTo>
                  <a:lnTo>
                    <a:pt x="380" y="1058"/>
                  </a:lnTo>
                  <a:lnTo>
                    <a:pt x="390" y="1042"/>
                  </a:lnTo>
                  <a:lnTo>
                    <a:pt x="428" y="986"/>
                  </a:lnTo>
                  <a:lnTo>
                    <a:pt x="404" y="979"/>
                  </a:lnTo>
                  <a:lnTo>
                    <a:pt x="376" y="972"/>
                  </a:lnTo>
                  <a:lnTo>
                    <a:pt x="347" y="965"/>
                  </a:lnTo>
                  <a:lnTo>
                    <a:pt x="315" y="956"/>
                  </a:lnTo>
                  <a:lnTo>
                    <a:pt x="282" y="948"/>
                  </a:lnTo>
                  <a:lnTo>
                    <a:pt x="249" y="939"/>
                  </a:lnTo>
                  <a:lnTo>
                    <a:pt x="215" y="930"/>
                  </a:lnTo>
                  <a:lnTo>
                    <a:pt x="183" y="922"/>
                  </a:lnTo>
                  <a:lnTo>
                    <a:pt x="150" y="913"/>
                  </a:lnTo>
                  <a:lnTo>
                    <a:pt x="120" y="906"/>
                  </a:lnTo>
                  <a:lnTo>
                    <a:pt x="91" y="898"/>
                  </a:lnTo>
                  <a:lnTo>
                    <a:pt x="66" y="892"/>
                  </a:lnTo>
                  <a:lnTo>
                    <a:pt x="44" y="886"/>
                  </a:lnTo>
                  <a:lnTo>
                    <a:pt x="26" y="881"/>
                  </a:lnTo>
                  <a:lnTo>
                    <a:pt x="13" y="877"/>
                  </a:lnTo>
                  <a:lnTo>
                    <a:pt x="3" y="875"/>
                  </a:lnTo>
                  <a:lnTo>
                    <a:pt x="0" y="874"/>
                  </a:lnTo>
                  <a:lnTo>
                    <a:pt x="111" y="172"/>
                  </a:lnTo>
                  <a:lnTo>
                    <a:pt x="114" y="173"/>
                  </a:lnTo>
                  <a:lnTo>
                    <a:pt x="123" y="175"/>
                  </a:lnTo>
                  <a:lnTo>
                    <a:pt x="137" y="179"/>
                  </a:lnTo>
                  <a:lnTo>
                    <a:pt x="155" y="183"/>
                  </a:lnTo>
                  <a:lnTo>
                    <a:pt x="176" y="190"/>
                  </a:lnTo>
                  <a:lnTo>
                    <a:pt x="202" y="196"/>
                  </a:lnTo>
                  <a:lnTo>
                    <a:pt x="231" y="203"/>
                  </a:lnTo>
                  <a:lnTo>
                    <a:pt x="261" y="211"/>
                  </a:lnTo>
                  <a:lnTo>
                    <a:pt x="292" y="219"/>
                  </a:lnTo>
                  <a:lnTo>
                    <a:pt x="325" y="227"/>
                  </a:lnTo>
                  <a:lnTo>
                    <a:pt x="358" y="236"/>
                  </a:lnTo>
                  <a:lnTo>
                    <a:pt x="391" y="244"/>
                  </a:lnTo>
                  <a:lnTo>
                    <a:pt x="423" y="252"/>
                  </a:lnTo>
                  <a:lnTo>
                    <a:pt x="454" y="260"/>
                  </a:lnTo>
                  <a:lnTo>
                    <a:pt x="483" y="267"/>
                  </a:lnTo>
                  <a:lnTo>
                    <a:pt x="510" y="274"/>
                  </a:lnTo>
                  <a:lnTo>
                    <a:pt x="532" y="280"/>
                  </a:lnTo>
                  <a:lnTo>
                    <a:pt x="552" y="285"/>
                  </a:lnTo>
                  <a:lnTo>
                    <a:pt x="567" y="288"/>
                  </a:lnTo>
                  <a:lnTo>
                    <a:pt x="577" y="291"/>
                  </a:lnTo>
                  <a:lnTo>
                    <a:pt x="588" y="291"/>
                  </a:lnTo>
                  <a:lnTo>
                    <a:pt x="602" y="288"/>
                  </a:lnTo>
                  <a:lnTo>
                    <a:pt x="619" y="281"/>
                  </a:lnTo>
                  <a:lnTo>
                    <a:pt x="640" y="272"/>
                  </a:lnTo>
                  <a:lnTo>
                    <a:pt x="661" y="260"/>
                  </a:lnTo>
                  <a:lnTo>
                    <a:pt x="686" y="246"/>
                  </a:lnTo>
                  <a:lnTo>
                    <a:pt x="710" y="231"/>
                  </a:lnTo>
                  <a:lnTo>
                    <a:pt x="737" y="214"/>
                  </a:lnTo>
                  <a:lnTo>
                    <a:pt x="765" y="197"/>
                  </a:lnTo>
                  <a:lnTo>
                    <a:pt x="792" y="179"/>
                  </a:lnTo>
                  <a:lnTo>
                    <a:pt x="820" y="162"/>
                  </a:lnTo>
                  <a:lnTo>
                    <a:pt x="848" y="146"/>
                  </a:lnTo>
                  <a:lnTo>
                    <a:pt x="873" y="130"/>
                  </a:lnTo>
                  <a:lnTo>
                    <a:pt x="899" y="116"/>
                  </a:lnTo>
                  <a:lnTo>
                    <a:pt x="923" y="104"/>
                  </a:lnTo>
                  <a:lnTo>
                    <a:pt x="944" y="94"/>
                  </a:lnTo>
                  <a:lnTo>
                    <a:pt x="963" y="87"/>
                  </a:lnTo>
                  <a:lnTo>
                    <a:pt x="979" y="83"/>
                  </a:lnTo>
                  <a:lnTo>
                    <a:pt x="985" y="84"/>
                  </a:lnTo>
                  <a:lnTo>
                    <a:pt x="992" y="87"/>
                  </a:lnTo>
                  <a:lnTo>
                    <a:pt x="1001" y="93"/>
                  </a:lnTo>
                  <a:lnTo>
                    <a:pt x="1012" y="101"/>
                  </a:lnTo>
                  <a:lnTo>
                    <a:pt x="1038" y="86"/>
                  </a:lnTo>
                  <a:lnTo>
                    <a:pt x="1064" y="70"/>
                  </a:lnTo>
                  <a:lnTo>
                    <a:pt x="1091" y="56"/>
                  </a:lnTo>
                  <a:lnTo>
                    <a:pt x="1116" y="43"/>
                  </a:lnTo>
                  <a:lnTo>
                    <a:pt x="1141" y="31"/>
                  </a:lnTo>
                  <a:lnTo>
                    <a:pt x="1163" y="20"/>
                  </a:lnTo>
                  <a:lnTo>
                    <a:pt x="1185" y="12"/>
                  </a:lnTo>
                  <a:lnTo>
                    <a:pt x="1203" y="6"/>
                  </a:lnTo>
                  <a:lnTo>
                    <a:pt x="1219" y="2"/>
                  </a:lnTo>
                  <a:lnTo>
                    <a:pt x="1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9" name="Group 988"/>
          <p:cNvGrpSpPr/>
          <p:nvPr/>
        </p:nvGrpSpPr>
        <p:grpSpPr>
          <a:xfrm>
            <a:off x="8188809" y="4263878"/>
            <a:ext cx="482600" cy="493713"/>
            <a:chOff x="8239125" y="4260851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4" name="Freeform 379"/>
            <p:cNvSpPr>
              <a:spLocks noEditPoints="1"/>
            </p:cNvSpPr>
            <p:nvPr/>
          </p:nvSpPr>
          <p:spPr bwMode="auto">
            <a:xfrm>
              <a:off x="8239125" y="4260851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380"/>
            <p:cNvSpPr>
              <a:spLocks noEditPoints="1"/>
            </p:cNvSpPr>
            <p:nvPr/>
          </p:nvSpPr>
          <p:spPr bwMode="auto">
            <a:xfrm>
              <a:off x="8364538" y="4383088"/>
              <a:ext cx="231775" cy="306388"/>
            </a:xfrm>
            <a:custGeom>
              <a:avLst/>
              <a:gdLst>
                <a:gd name="T0" fmla="*/ 990 w 1454"/>
                <a:gd name="T1" fmla="*/ 1521 h 1929"/>
                <a:gd name="T2" fmla="*/ 1023 w 1454"/>
                <a:gd name="T3" fmla="*/ 1704 h 1929"/>
                <a:gd name="T4" fmla="*/ 1216 w 1454"/>
                <a:gd name="T5" fmla="*/ 1693 h 1929"/>
                <a:gd name="T6" fmla="*/ 1227 w 1454"/>
                <a:gd name="T7" fmla="*/ 1505 h 1929"/>
                <a:gd name="T8" fmla="*/ 676 w 1454"/>
                <a:gd name="T9" fmla="*/ 1469 h 1929"/>
                <a:gd name="T10" fmla="*/ 603 w 1454"/>
                <a:gd name="T11" fmla="*/ 1540 h 1929"/>
                <a:gd name="T12" fmla="*/ 656 w 1454"/>
                <a:gd name="T13" fmla="*/ 1712 h 1929"/>
                <a:gd name="T14" fmla="*/ 843 w 1454"/>
                <a:gd name="T15" fmla="*/ 1678 h 1929"/>
                <a:gd name="T16" fmla="*/ 831 w 1454"/>
                <a:gd name="T17" fmla="*/ 1490 h 1929"/>
                <a:gd name="T18" fmla="*/ 272 w 1454"/>
                <a:gd name="T19" fmla="*/ 1472 h 1929"/>
                <a:gd name="T20" fmla="*/ 219 w 1454"/>
                <a:gd name="T21" fmla="*/ 1643 h 1929"/>
                <a:gd name="T22" fmla="*/ 291 w 1454"/>
                <a:gd name="T23" fmla="*/ 1715 h 1929"/>
                <a:gd name="T24" fmla="*/ 465 w 1454"/>
                <a:gd name="T25" fmla="*/ 1661 h 1929"/>
                <a:gd name="T26" fmla="*/ 432 w 1454"/>
                <a:gd name="T27" fmla="*/ 1479 h 1929"/>
                <a:gd name="T28" fmla="*/ 1023 w 1454"/>
                <a:gd name="T29" fmla="*/ 1102 h 1929"/>
                <a:gd name="T30" fmla="*/ 990 w 1454"/>
                <a:gd name="T31" fmla="*/ 1284 h 1929"/>
                <a:gd name="T32" fmla="*/ 1163 w 1454"/>
                <a:gd name="T33" fmla="*/ 1337 h 1929"/>
                <a:gd name="T34" fmla="*/ 1236 w 1454"/>
                <a:gd name="T35" fmla="*/ 1265 h 1929"/>
                <a:gd name="T36" fmla="*/ 1183 w 1454"/>
                <a:gd name="T37" fmla="*/ 1095 h 1929"/>
                <a:gd name="T38" fmla="*/ 624 w 1454"/>
                <a:gd name="T39" fmla="*/ 1113 h 1929"/>
                <a:gd name="T40" fmla="*/ 613 w 1454"/>
                <a:gd name="T41" fmla="*/ 1301 h 1929"/>
                <a:gd name="T42" fmla="*/ 799 w 1454"/>
                <a:gd name="T43" fmla="*/ 1334 h 1929"/>
                <a:gd name="T44" fmla="*/ 853 w 1454"/>
                <a:gd name="T45" fmla="*/ 1163 h 1929"/>
                <a:gd name="T46" fmla="*/ 780 w 1454"/>
                <a:gd name="T47" fmla="*/ 1092 h 1929"/>
                <a:gd name="T48" fmla="*/ 229 w 1454"/>
                <a:gd name="T49" fmla="*/ 1127 h 1929"/>
                <a:gd name="T50" fmla="*/ 240 w 1454"/>
                <a:gd name="T51" fmla="*/ 1316 h 1929"/>
                <a:gd name="T52" fmla="*/ 432 w 1454"/>
                <a:gd name="T53" fmla="*/ 1327 h 1929"/>
                <a:gd name="T54" fmla="*/ 465 w 1454"/>
                <a:gd name="T55" fmla="*/ 1144 h 1929"/>
                <a:gd name="T56" fmla="*/ 291 w 1454"/>
                <a:gd name="T57" fmla="*/ 1092 h 1929"/>
                <a:gd name="T58" fmla="*/ 990 w 1454"/>
                <a:gd name="T59" fmla="*/ 767 h 1929"/>
                <a:gd name="T60" fmla="*/ 1023 w 1454"/>
                <a:gd name="T61" fmla="*/ 950 h 1929"/>
                <a:gd name="T62" fmla="*/ 1216 w 1454"/>
                <a:gd name="T63" fmla="*/ 939 h 1929"/>
                <a:gd name="T64" fmla="*/ 1227 w 1454"/>
                <a:gd name="T65" fmla="*/ 750 h 1929"/>
                <a:gd name="T66" fmla="*/ 676 w 1454"/>
                <a:gd name="T67" fmla="*/ 715 h 1929"/>
                <a:gd name="T68" fmla="*/ 603 w 1454"/>
                <a:gd name="T69" fmla="*/ 786 h 1929"/>
                <a:gd name="T70" fmla="*/ 656 w 1454"/>
                <a:gd name="T71" fmla="*/ 957 h 1929"/>
                <a:gd name="T72" fmla="*/ 843 w 1454"/>
                <a:gd name="T73" fmla="*/ 924 h 1929"/>
                <a:gd name="T74" fmla="*/ 831 w 1454"/>
                <a:gd name="T75" fmla="*/ 736 h 1929"/>
                <a:gd name="T76" fmla="*/ 272 w 1454"/>
                <a:gd name="T77" fmla="*/ 718 h 1929"/>
                <a:gd name="T78" fmla="*/ 219 w 1454"/>
                <a:gd name="T79" fmla="*/ 889 h 1929"/>
                <a:gd name="T80" fmla="*/ 291 w 1454"/>
                <a:gd name="T81" fmla="*/ 959 h 1929"/>
                <a:gd name="T82" fmla="*/ 465 w 1454"/>
                <a:gd name="T83" fmla="*/ 907 h 1929"/>
                <a:gd name="T84" fmla="*/ 432 w 1454"/>
                <a:gd name="T85" fmla="*/ 725 h 1929"/>
                <a:gd name="T86" fmla="*/ 254 w 1454"/>
                <a:gd name="T87" fmla="*/ 266 h 1929"/>
                <a:gd name="T88" fmla="*/ 222 w 1454"/>
                <a:gd name="T89" fmla="*/ 519 h 1929"/>
                <a:gd name="T90" fmla="*/ 1163 w 1454"/>
                <a:gd name="T91" fmla="*/ 572 h 1929"/>
                <a:gd name="T92" fmla="*/ 1236 w 1454"/>
                <a:gd name="T93" fmla="*/ 500 h 1929"/>
                <a:gd name="T94" fmla="*/ 1183 w 1454"/>
                <a:gd name="T95" fmla="*/ 258 h 1929"/>
                <a:gd name="T96" fmla="*/ 1247 w 1454"/>
                <a:gd name="T97" fmla="*/ 13 h 1929"/>
                <a:gd name="T98" fmla="*/ 1428 w 1454"/>
                <a:gd name="T99" fmla="*/ 166 h 1929"/>
                <a:gd name="T100" fmla="*/ 1442 w 1454"/>
                <a:gd name="T101" fmla="*/ 1725 h 1929"/>
                <a:gd name="T102" fmla="*/ 1286 w 1454"/>
                <a:gd name="T103" fmla="*/ 1902 h 1929"/>
                <a:gd name="T104" fmla="*/ 207 w 1454"/>
                <a:gd name="T105" fmla="*/ 1917 h 1929"/>
                <a:gd name="T106" fmla="*/ 28 w 1454"/>
                <a:gd name="T107" fmla="*/ 1763 h 1929"/>
                <a:gd name="T108" fmla="*/ 13 w 1454"/>
                <a:gd name="T109" fmla="*/ 204 h 1929"/>
                <a:gd name="T110" fmla="*/ 169 w 1454"/>
                <a:gd name="T111" fmla="*/ 27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4" h="1929">
                  <a:moveTo>
                    <a:pt x="1060" y="1469"/>
                  </a:moveTo>
                  <a:lnTo>
                    <a:pt x="1040" y="1472"/>
                  </a:lnTo>
                  <a:lnTo>
                    <a:pt x="1023" y="1479"/>
                  </a:lnTo>
                  <a:lnTo>
                    <a:pt x="1009" y="1490"/>
                  </a:lnTo>
                  <a:lnTo>
                    <a:pt x="997" y="1505"/>
                  </a:lnTo>
                  <a:lnTo>
                    <a:pt x="990" y="1521"/>
                  </a:lnTo>
                  <a:lnTo>
                    <a:pt x="987" y="1540"/>
                  </a:lnTo>
                  <a:lnTo>
                    <a:pt x="987" y="1643"/>
                  </a:lnTo>
                  <a:lnTo>
                    <a:pt x="990" y="1661"/>
                  </a:lnTo>
                  <a:lnTo>
                    <a:pt x="997" y="1678"/>
                  </a:lnTo>
                  <a:lnTo>
                    <a:pt x="1009" y="1693"/>
                  </a:lnTo>
                  <a:lnTo>
                    <a:pt x="1023" y="1704"/>
                  </a:lnTo>
                  <a:lnTo>
                    <a:pt x="1040" y="1712"/>
                  </a:lnTo>
                  <a:lnTo>
                    <a:pt x="1060" y="1715"/>
                  </a:lnTo>
                  <a:lnTo>
                    <a:pt x="1163" y="1715"/>
                  </a:lnTo>
                  <a:lnTo>
                    <a:pt x="1183" y="1712"/>
                  </a:lnTo>
                  <a:lnTo>
                    <a:pt x="1200" y="1704"/>
                  </a:lnTo>
                  <a:lnTo>
                    <a:pt x="1216" y="1693"/>
                  </a:lnTo>
                  <a:lnTo>
                    <a:pt x="1227" y="1678"/>
                  </a:lnTo>
                  <a:lnTo>
                    <a:pt x="1234" y="1661"/>
                  </a:lnTo>
                  <a:lnTo>
                    <a:pt x="1236" y="1643"/>
                  </a:lnTo>
                  <a:lnTo>
                    <a:pt x="1236" y="1540"/>
                  </a:lnTo>
                  <a:lnTo>
                    <a:pt x="1234" y="1521"/>
                  </a:lnTo>
                  <a:lnTo>
                    <a:pt x="1227" y="1505"/>
                  </a:lnTo>
                  <a:lnTo>
                    <a:pt x="1216" y="1490"/>
                  </a:lnTo>
                  <a:lnTo>
                    <a:pt x="1200" y="1479"/>
                  </a:lnTo>
                  <a:lnTo>
                    <a:pt x="1183" y="1472"/>
                  </a:lnTo>
                  <a:lnTo>
                    <a:pt x="1163" y="1469"/>
                  </a:lnTo>
                  <a:lnTo>
                    <a:pt x="1060" y="1469"/>
                  </a:lnTo>
                  <a:close/>
                  <a:moveTo>
                    <a:pt x="676" y="1469"/>
                  </a:moveTo>
                  <a:lnTo>
                    <a:pt x="656" y="1472"/>
                  </a:lnTo>
                  <a:lnTo>
                    <a:pt x="639" y="1479"/>
                  </a:lnTo>
                  <a:lnTo>
                    <a:pt x="624" y="1490"/>
                  </a:lnTo>
                  <a:lnTo>
                    <a:pt x="613" y="1505"/>
                  </a:lnTo>
                  <a:lnTo>
                    <a:pt x="606" y="1521"/>
                  </a:lnTo>
                  <a:lnTo>
                    <a:pt x="603" y="1540"/>
                  </a:lnTo>
                  <a:lnTo>
                    <a:pt x="603" y="1643"/>
                  </a:lnTo>
                  <a:lnTo>
                    <a:pt x="606" y="1661"/>
                  </a:lnTo>
                  <a:lnTo>
                    <a:pt x="613" y="1678"/>
                  </a:lnTo>
                  <a:lnTo>
                    <a:pt x="624" y="1693"/>
                  </a:lnTo>
                  <a:lnTo>
                    <a:pt x="639" y="1704"/>
                  </a:lnTo>
                  <a:lnTo>
                    <a:pt x="656" y="1712"/>
                  </a:lnTo>
                  <a:lnTo>
                    <a:pt x="676" y="1715"/>
                  </a:lnTo>
                  <a:lnTo>
                    <a:pt x="780" y="1715"/>
                  </a:lnTo>
                  <a:lnTo>
                    <a:pt x="799" y="1712"/>
                  </a:lnTo>
                  <a:lnTo>
                    <a:pt x="816" y="1704"/>
                  </a:lnTo>
                  <a:lnTo>
                    <a:pt x="831" y="1693"/>
                  </a:lnTo>
                  <a:lnTo>
                    <a:pt x="843" y="1678"/>
                  </a:lnTo>
                  <a:lnTo>
                    <a:pt x="850" y="1661"/>
                  </a:lnTo>
                  <a:lnTo>
                    <a:pt x="853" y="1643"/>
                  </a:lnTo>
                  <a:lnTo>
                    <a:pt x="853" y="1540"/>
                  </a:lnTo>
                  <a:lnTo>
                    <a:pt x="850" y="1521"/>
                  </a:lnTo>
                  <a:lnTo>
                    <a:pt x="843" y="1505"/>
                  </a:lnTo>
                  <a:lnTo>
                    <a:pt x="831" y="1490"/>
                  </a:lnTo>
                  <a:lnTo>
                    <a:pt x="816" y="1479"/>
                  </a:lnTo>
                  <a:lnTo>
                    <a:pt x="799" y="1472"/>
                  </a:lnTo>
                  <a:lnTo>
                    <a:pt x="780" y="1469"/>
                  </a:lnTo>
                  <a:lnTo>
                    <a:pt x="676" y="1469"/>
                  </a:lnTo>
                  <a:close/>
                  <a:moveTo>
                    <a:pt x="291" y="1469"/>
                  </a:moveTo>
                  <a:lnTo>
                    <a:pt x="272" y="1472"/>
                  </a:lnTo>
                  <a:lnTo>
                    <a:pt x="254" y="1479"/>
                  </a:lnTo>
                  <a:lnTo>
                    <a:pt x="240" y="1490"/>
                  </a:lnTo>
                  <a:lnTo>
                    <a:pt x="229" y="1505"/>
                  </a:lnTo>
                  <a:lnTo>
                    <a:pt x="222" y="1521"/>
                  </a:lnTo>
                  <a:lnTo>
                    <a:pt x="219" y="1540"/>
                  </a:lnTo>
                  <a:lnTo>
                    <a:pt x="219" y="1643"/>
                  </a:lnTo>
                  <a:lnTo>
                    <a:pt x="222" y="1661"/>
                  </a:lnTo>
                  <a:lnTo>
                    <a:pt x="229" y="1678"/>
                  </a:lnTo>
                  <a:lnTo>
                    <a:pt x="240" y="1693"/>
                  </a:lnTo>
                  <a:lnTo>
                    <a:pt x="254" y="1704"/>
                  </a:lnTo>
                  <a:lnTo>
                    <a:pt x="272" y="1712"/>
                  </a:lnTo>
                  <a:lnTo>
                    <a:pt x="291" y="1715"/>
                  </a:lnTo>
                  <a:lnTo>
                    <a:pt x="396" y="1715"/>
                  </a:lnTo>
                  <a:lnTo>
                    <a:pt x="414" y="1712"/>
                  </a:lnTo>
                  <a:lnTo>
                    <a:pt x="432" y="1704"/>
                  </a:lnTo>
                  <a:lnTo>
                    <a:pt x="446" y="1693"/>
                  </a:lnTo>
                  <a:lnTo>
                    <a:pt x="458" y="1678"/>
                  </a:lnTo>
                  <a:lnTo>
                    <a:pt x="465" y="1661"/>
                  </a:lnTo>
                  <a:lnTo>
                    <a:pt x="468" y="1643"/>
                  </a:lnTo>
                  <a:lnTo>
                    <a:pt x="468" y="1540"/>
                  </a:lnTo>
                  <a:lnTo>
                    <a:pt x="465" y="1521"/>
                  </a:lnTo>
                  <a:lnTo>
                    <a:pt x="458" y="1505"/>
                  </a:lnTo>
                  <a:lnTo>
                    <a:pt x="447" y="1490"/>
                  </a:lnTo>
                  <a:lnTo>
                    <a:pt x="432" y="1479"/>
                  </a:lnTo>
                  <a:lnTo>
                    <a:pt x="414" y="1472"/>
                  </a:lnTo>
                  <a:lnTo>
                    <a:pt x="396" y="1469"/>
                  </a:lnTo>
                  <a:lnTo>
                    <a:pt x="291" y="1469"/>
                  </a:lnTo>
                  <a:close/>
                  <a:moveTo>
                    <a:pt x="1060" y="1092"/>
                  </a:moveTo>
                  <a:lnTo>
                    <a:pt x="1040" y="1095"/>
                  </a:lnTo>
                  <a:lnTo>
                    <a:pt x="1023" y="1102"/>
                  </a:lnTo>
                  <a:lnTo>
                    <a:pt x="1009" y="1113"/>
                  </a:lnTo>
                  <a:lnTo>
                    <a:pt x="997" y="1127"/>
                  </a:lnTo>
                  <a:lnTo>
                    <a:pt x="990" y="1144"/>
                  </a:lnTo>
                  <a:lnTo>
                    <a:pt x="987" y="1163"/>
                  </a:lnTo>
                  <a:lnTo>
                    <a:pt x="987" y="1265"/>
                  </a:lnTo>
                  <a:lnTo>
                    <a:pt x="990" y="1284"/>
                  </a:lnTo>
                  <a:lnTo>
                    <a:pt x="997" y="1301"/>
                  </a:lnTo>
                  <a:lnTo>
                    <a:pt x="1009" y="1316"/>
                  </a:lnTo>
                  <a:lnTo>
                    <a:pt x="1023" y="1327"/>
                  </a:lnTo>
                  <a:lnTo>
                    <a:pt x="1040" y="1334"/>
                  </a:lnTo>
                  <a:lnTo>
                    <a:pt x="1060" y="1337"/>
                  </a:lnTo>
                  <a:lnTo>
                    <a:pt x="1163" y="1337"/>
                  </a:lnTo>
                  <a:lnTo>
                    <a:pt x="1183" y="1334"/>
                  </a:lnTo>
                  <a:lnTo>
                    <a:pt x="1200" y="1327"/>
                  </a:lnTo>
                  <a:lnTo>
                    <a:pt x="1216" y="1316"/>
                  </a:lnTo>
                  <a:lnTo>
                    <a:pt x="1227" y="1301"/>
                  </a:lnTo>
                  <a:lnTo>
                    <a:pt x="1234" y="1284"/>
                  </a:lnTo>
                  <a:lnTo>
                    <a:pt x="1236" y="1265"/>
                  </a:lnTo>
                  <a:lnTo>
                    <a:pt x="1236" y="1163"/>
                  </a:lnTo>
                  <a:lnTo>
                    <a:pt x="1234" y="1144"/>
                  </a:lnTo>
                  <a:lnTo>
                    <a:pt x="1227" y="1127"/>
                  </a:lnTo>
                  <a:lnTo>
                    <a:pt x="1216" y="1113"/>
                  </a:lnTo>
                  <a:lnTo>
                    <a:pt x="1200" y="1102"/>
                  </a:lnTo>
                  <a:lnTo>
                    <a:pt x="1183" y="1095"/>
                  </a:lnTo>
                  <a:lnTo>
                    <a:pt x="1163" y="1092"/>
                  </a:lnTo>
                  <a:lnTo>
                    <a:pt x="1060" y="1092"/>
                  </a:lnTo>
                  <a:close/>
                  <a:moveTo>
                    <a:pt x="676" y="1092"/>
                  </a:moveTo>
                  <a:lnTo>
                    <a:pt x="656" y="1095"/>
                  </a:lnTo>
                  <a:lnTo>
                    <a:pt x="639" y="1102"/>
                  </a:lnTo>
                  <a:lnTo>
                    <a:pt x="624" y="1113"/>
                  </a:lnTo>
                  <a:lnTo>
                    <a:pt x="613" y="1127"/>
                  </a:lnTo>
                  <a:lnTo>
                    <a:pt x="606" y="1144"/>
                  </a:lnTo>
                  <a:lnTo>
                    <a:pt x="603" y="1163"/>
                  </a:lnTo>
                  <a:lnTo>
                    <a:pt x="603" y="1265"/>
                  </a:lnTo>
                  <a:lnTo>
                    <a:pt x="606" y="1284"/>
                  </a:lnTo>
                  <a:lnTo>
                    <a:pt x="613" y="1301"/>
                  </a:lnTo>
                  <a:lnTo>
                    <a:pt x="624" y="1316"/>
                  </a:lnTo>
                  <a:lnTo>
                    <a:pt x="639" y="1327"/>
                  </a:lnTo>
                  <a:lnTo>
                    <a:pt x="656" y="1334"/>
                  </a:lnTo>
                  <a:lnTo>
                    <a:pt x="676" y="1337"/>
                  </a:lnTo>
                  <a:lnTo>
                    <a:pt x="780" y="1337"/>
                  </a:lnTo>
                  <a:lnTo>
                    <a:pt x="799" y="1334"/>
                  </a:lnTo>
                  <a:lnTo>
                    <a:pt x="816" y="1327"/>
                  </a:lnTo>
                  <a:lnTo>
                    <a:pt x="831" y="1316"/>
                  </a:lnTo>
                  <a:lnTo>
                    <a:pt x="843" y="1301"/>
                  </a:lnTo>
                  <a:lnTo>
                    <a:pt x="850" y="1284"/>
                  </a:lnTo>
                  <a:lnTo>
                    <a:pt x="853" y="1265"/>
                  </a:lnTo>
                  <a:lnTo>
                    <a:pt x="853" y="1163"/>
                  </a:lnTo>
                  <a:lnTo>
                    <a:pt x="850" y="1144"/>
                  </a:lnTo>
                  <a:lnTo>
                    <a:pt x="843" y="1127"/>
                  </a:lnTo>
                  <a:lnTo>
                    <a:pt x="831" y="1113"/>
                  </a:lnTo>
                  <a:lnTo>
                    <a:pt x="816" y="1102"/>
                  </a:lnTo>
                  <a:lnTo>
                    <a:pt x="799" y="1095"/>
                  </a:lnTo>
                  <a:lnTo>
                    <a:pt x="780" y="1092"/>
                  </a:lnTo>
                  <a:lnTo>
                    <a:pt x="676" y="1092"/>
                  </a:lnTo>
                  <a:close/>
                  <a:moveTo>
                    <a:pt x="291" y="1092"/>
                  </a:moveTo>
                  <a:lnTo>
                    <a:pt x="272" y="1095"/>
                  </a:lnTo>
                  <a:lnTo>
                    <a:pt x="254" y="1102"/>
                  </a:lnTo>
                  <a:lnTo>
                    <a:pt x="240" y="1113"/>
                  </a:lnTo>
                  <a:lnTo>
                    <a:pt x="229" y="1127"/>
                  </a:lnTo>
                  <a:lnTo>
                    <a:pt x="222" y="1144"/>
                  </a:lnTo>
                  <a:lnTo>
                    <a:pt x="219" y="1163"/>
                  </a:lnTo>
                  <a:lnTo>
                    <a:pt x="219" y="1265"/>
                  </a:lnTo>
                  <a:lnTo>
                    <a:pt x="222" y="1284"/>
                  </a:lnTo>
                  <a:lnTo>
                    <a:pt x="229" y="1301"/>
                  </a:lnTo>
                  <a:lnTo>
                    <a:pt x="240" y="1316"/>
                  </a:lnTo>
                  <a:lnTo>
                    <a:pt x="254" y="1327"/>
                  </a:lnTo>
                  <a:lnTo>
                    <a:pt x="272" y="1334"/>
                  </a:lnTo>
                  <a:lnTo>
                    <a:pt x="291" y="1337"/>
                  </a:lnTo>
                  <a:lnTo>
                    <a:pt x="396" y="1337"/>
                  </a:lnTo>
                  <a:lnTo>
                    <a:pt x="414" y="1334"/>
                  </a:lnTo>
                  <a:lnTo>
                    <a:pt x="432" y="1327"/>
                  </a:lnTo>
                  <a:lnTo>
                    <a:pt x="446" y="1316"/>
                  </a:lnTo>
                  <a:lnTo>
                    <a:pt x="458" y="1301"/>
                  </a:lnTo>
                  <a:lnTo>
                    <a:pt x="465" y="1284"/>
                  </a:lnTo>
                  <a:lnTo>
                    <a:pt x="468" y="1265"/>
                  </a:lnTo>
                  <a:lnTo>
                    <a:pt x="468" y="1163"/>
                  </a:lnTo>
                  <a:lnTo>
                    <a:pt x="465" y="1144"/>
                  </a:lnTo>
                  <a:lnTo>
                    <a:pt x="458" y="1127"/>
                  </a:lnTo>
                  <a:lnTo>
                    <a:pt x="447" y="1113"/>
                  </a:lnTo>
                  <a:lnTo>
                    <a:pt x="432" y="1102"/>
                  </a:lnTo>
                  <a:lnTo>
                    <a:pt x="414" y="1095"/>
                  </a:lnTo>
                  <a:lnTo>
                    <a:pt x="396" y="1092"/>
                  </a:lnTo>
                  <a:lnTo>
                    <a:pt x="291" y="1092"/>
                  </a:lnTo>
                  <a:close/>
                  <a:moveTo>
                    <a:pt x="1060" y="715"/>
                  </a:moveTo>
                  <a:lnTo>
                    <a:pt x="1040" y="718"/>
                  </a:lnTo>
                  <a:lnTo>
                    <a:pt x="1023" y="725"/>
                  </a:lnTo>
                  <a:lnTo>
                    <a:pt x="1009" y="736"/>
                  </a:lnTo>
                  <a:lnTo>
                    <a:pt x="997" y="750"/>
                  </a:lnTo>
                  <a:lnTo>
                    <a:pt x="990" y="767"/>
                  </a:lnTo>
                  <a:lnTo>
                    <a:pt x="987" y="786"/>
                  </a:lnTo>
                  <a:lnTo>
                    <a:pt x="987" y="889"/>
                  </a:lnTo>
                  <a:lnTo>
                    <a:pt x="990" y="907"/>
                  </a:lnTo>
                  <a:lnTo>
                    <a:pt x="997" y="924"/>
                  </a:lnTo>
                  <a:lnTo>
                    <a:pt x="1009" y="939"/>
                  </a:lnTo>
                  <a:lnTo>
                    <a:pt x="1023" y="950"/>
                  </a:lnTo>
                  <a:lnTo>
                    <a:pt x="1040" y="957"/>
                  </a:lnTo>
                  <a:lnTo>
                    <a:pt x="1060" y="959"/>
                  </a:lnTo>
                  <a:lnTo>
                    <a:pt x="1163" y="959"/>
                  </a:lnTo>
                  <a:lnTo>
                    <a:pt x="1183" y="957"/>
                  </a:lnTo>
                  <a:lnTo>
                    <a:pt x="1200" y="950"/>
                  </a:lnTo>
                  <a:lnTo>
                    <a:pt x="1216" y="939"/>
                  </a:lnTo>
                  <a:lnTo>
                    <a:pt x="1227" y="924"/>
                  </a:lnTo>
                  <a:lnTo>
                    <a:pt x="1234" y="907"/>
                  </a:lnTo>
                  <a:lnTo>
                    <a:pt x="1236" y="889"/>
                  </a:lnTo>
                  <a:lnTo>
                    <a:pt x="1236" y="786"/>
                  </a:lnTo>
                  <a:lnTo>
                    <a:pt x="1234" y="767"/>
                  </a:lnTo>
                  <a:lnTo>
                    <a:pt x="1227" y="750"/>
                  </a:lnTo>
                  <a:lnTo>
                    <a:pt x="1216" y="736"/>
                  </a:lnTo>
                  <a:lnTo>
                    <a:pt x="1200" y="725"/>
                  </a:lnTo>
                  <a:lnTo>
                    <a:pt x="1183" y="718"/>
                  </a:lnTo>
                  <a:lnTo>
                    <a:pt x="1163" y="715"/>
                  </a:lnTo>
                  <a:lnTo>
                    <a:pt x="1060" y="715"/>
                  </a:lnTo>
                  <a:close/>
                  <a:moveTo>
                    <a:pt x="676" y="715"/>
                  </a:moveTo>
                  <a:lnTo>
                    <a:pt x="656" y="718"/>
                  </a:lnTo>
                  <a:lnTo>
                    <a:pt x="639" y="725"/>
                  </a:lnTo>
                  <a:lnTo>
                    <a:pt x="624" y="736"/>
                  </a:lnTo>
                  <a:lnTo>
                    <a:pt x="613" y="750"/>
                  </a:lnTo>
                  <a:lnTo>
                    <a:pt x="606" y="767"/>
                  </a:lnTo>
                  <a:lnTo>
                    <a:pt x="603" y="786"/>
                  </a:lnTo>
                  <a:lnTo>
                    <a:pt x="603" y="889"/>
                  </a:lnTo>
                  <a:lnTo>
                    <a:pt x="606" y="907"/>
                  </a:lnTo>
                  <a:lnTo>
                    <a:pt x="613" y="924"/>
                  </a:lnTo>
                  <a:lnTo>
                    <a:pt x="624" y="939"/>
                  </a:lnTo>
                  <a:lnTo>
                    <a:pt x="639" y="950"/>
                  </a:lnTo>
                  <a:lnTo>
                    <a:pt x="656" y="957"/>
                  </a:lnTo>
                  <a:lnTo>
                    <a:pt x="676" y="959"/>
                  </a:lnTo>
                  <a:lnTo>
                    <a:pt x="780" y="959"/>
                  </a:lnTo>
                  <a:lnTo>
                    <a:pt x="799" y="957"/>
                  </a:lnTo>
                  <a:lnTo>
                    <a:pt x="816" y="950"/>
                  </a:lnTo>
                  <a:lnTo>
                    <a:pt x="831" y="939"/>
                  </a:lnTo>
                  <a:lnTo>
                    <a:pt x="843" y="924"/>
                  </a:lnTo>
                  <a:lnTo>
                    <a:pt x="850" y="907"/>
                  </a:lnTo>
                  <a:lnTo>
                    <a:pt x="853" y="889"/>
                  </a:lnTo>
                  <a:lnTo>
                    <a:pt x="853" y="786"/>
                  </a:lnTo>
                  <a:lnTo>
                    <a:pt x="850" y="767"/>
                  </a:lnTo>
                  <a:lnTo>
                    <a:pt x="843" y="750"/>
                  </a:lnTo>
                  <a:lnTo>
                    <a:pt x="831" y="736"/>
                  </a:lnTo>
                  <a:lnTo>
                    <a:pt x="816" y="725"/>
                  </a:lnTo>
                  <a:lnTo>
                    <a:pt x="799" y="718"/>
                  </a:lnTo>
                  <a:lnTo>
                    <a:pt x="780" y="715"/>
                  </a:lnTo>
                  <a:lnTo>
                    <a:pt x="676" y="715"/>
                  </a:lnTo>
                  <a:close/>
                  <a:moveTo>
                    <a:pt x="291" y="715"/>
                  </a:moveTo>
                  <a:lnTo>
                    <a:pt x="272" y="718"/>
                  </a:lnTo>
                  <a:lnTo>
                    <a:pt x="254" y="725"/>
                  </a:lnTo>
                  <a:lnTo>
                    <a:pt x="240" y="736"/>
                  </a:lnTo>
                  <a:lnTo>
                    <a:pt x="229" y="750"/>
                  </a:lnTo>
                  <a:lnTo>
                    <a:pt x="222" y="767"/>
                  </a:lnTo>
                  <a:lnTo>
                    <a:pt x="219" y="786"/>
                  </a:lnTo>
                  <a:lnTo>
                    <a:pt x="219" y="889"/>
                  </a:lnTo>
                  <a:lnTo>
                    <a:pt x="222" y="907"/>
                  </a:lnTo>
                  <a:lnTo>
                    <a:pt x="229" y="924"/>
                  </a:lnTo>
                  <a:lnTo>
                    <a:pt x="240" y="939"/>
                  </a:lnTo>
                  <a:lnTo>
                    <a:pt x="254" y="950"/>
                  </a:lnTo>
                  <a:lnTo>
                    <a:pt x="272" y="957"/>
                  </a:lnTo>
                  <a:lnTo>
                    <a:pt x="291" y="959"/>
                  </a:lnTo>
                  <a:lnTo>
                    <a:pt x="396" y="959"/>
                  </a:lnTo>
                  <a:lnTo>
                    <a:pt x="414" y="957"/>
                  </a:lnTo>
                  <a:lnTo>
                    <a:pt x="432" y="950"/>
                  </a:lnTo>
                  <a:lnTo>
                    <a:pt x="446" y="939"/>
                  </a:lnTo>
                  <a:lnTo>
                    <a:pt x="458" y="924"/>
                  </a:lnTo>
                  <a:lnTo>
                    <a:pt x="465" y="907"/>
                  </a:lnTo>
                  <a:lnTo>
                    <a:pt x="468" y="889"/>
                  </a:lnTo>
                  <a:lnTo>
                    <a:pt x="468" y="786"/>
                  </a:lnTo>
                  <a:lnTo>
                    <a:pt x="465" y="767"/>
                  </a:lnTo>
                  <a:lnTo>
                    <a:pt x="458" y="750"/>
                  </a:lnTo>
                  <a:lnTo>
                    <a:pt x="447" y="736"/>
                  </a:lnTo>
                  <a:lnTo>
                    <a:pt x="432" y="725"/>
                  </a:lnTo>
                  <a:lnTo>
                    <a:pt x="414" y="718"/>
                  </a:lnTo>
                  <a:lnTo>
                    <a:pt x="396" y="715"/>
                  </a:lnTo>
                  <a:lnTo>
                    <a:pt x="291" y="715"/>
                  </a:lnTo>
                  <a:close/>
                  <a:moveTo>
                    <a:pt x="291" y="256"/>
                  </a:moveTo>
                  <a:lnTo>
                    <a:pt x="272" y="258"/>
                  </a:lnTo>
                  <a:lnTo>
                    <a:pt x="254" y="266"/>
                  </a:lnTo>
                  <a:lnTo>
                    <a:pt x="240" y="277"/>
                  </a:lnTo>
                  <a:lnTo>
                    <a:pt x="229" y="291"/>
                  </a:lnTo>
                  <a:lnTo>
                    <a:pt x="222" y="308"/>
                  </a:lnTo>
                  <a:lnTo>
                    <a:pt x="219" y="327"/>
                  </a:lnTo>
                  <a:lnTo>
                    <a:pt x="219" y="500"/>
                  </a:lnTo>
                  <a:lnTo>
                    <a:pt x="222" y="519"/>
                  </a:lnTo>
                  <a:lnTo>
                    <a:pt x="229" y="536"/>
                  </a:lnTo>
                  <a:lnTo>
                    <a:pt x="240" y="551"/>
                  </a:lnTo>
                  <a:lnTo>
                    <a:pt x="254" y="562"/>
                  </a:lnTo>
                  <a:lnTo>
                    <a:pt x="272" y="570"/>
                  </a:lnTo>
                  <a:lnTo>
                    <a:pt x="291" y="572"/>
                  </a:lnTo>
                  <a:lnTo>
                    <a:pt x="1163" y="572"/>
                  </a:lnTo>
                  <a:lnTo>
                    <a:pt x="1183" y="570"/>
                  </a:lnTo>
                  <a:lnTo>
                    <a:pt x="1200" y="562"/>
                  </a:lnTo>
                  <a:lnTo>
                    <a:pt x="1216" y="551"/>
                  </a:lnTo>
                  <a:lnTo>
                    <a:pt x="1227" y="536"/>
                  </a:lnTo>
                  <a:lnTo>
                    <a:pt x="1234" y="519"/>
                  </a:lnTo>
                  <a:lnTo>
                    <a:pt x="1236" y="500"/>
                  </a:lnTo>
                  <a:lnTo>
                    <a:pt x="1236" y="327"/>
                  </a:lnTo>
                  <a:lnTo>
                    <a:pt x="1234" y="308"/>
                  </a:lnTo>
                  <a:lnTo>
                    <a:pt x="1227" y="291"/>
                  </a:lnTo>
                  <a:lnTo>
                    <a:pt x="1216" y="277"/>
                  </a:lnTo>
                  <a:lnTo>
                    <a:pt x="1200" y="266"/>
                  </a:lnTo>
                  <a:lnTo>
                    <a:pt x="1183" y="258"/>
                  </a:lnTo>
                  <a:lnTo>
                    <a:pt x="1163" y="256"/>
                  </a:lnTo>
                  <a:lnTo>
                    <a:pt x="291" y="256"/>
                  </a:lnTo>
                  <a:close/>
                  <a:moveTo>
                    <a:pt x="291" y="0"/>
                  </a:moveTo>
                  <a:lnTo>
                    <a:pt x="1163" y="0"/>
                  </a:lnTo>
                  <a:lnTo>
                    <a:pt x="1206" y="4"/>
                  </a:lnTo>
                  <a:lnTo>
                    <a:pt x="1247" y="13"/>
                  </a:lnTo>
                  <a:lnTo>
                    <a:pt x="1286" y="27"/>
                  </a:lnTo>
                  <a:lnTo>
                    <a:pt x="1322" y="46"/>
                  </a:lnTo>
                  <a:lnTo>
                    <a:pt x="1354" y="71"/>
                  </a:lnTo>
                  <a:lnTo>
                    <a:pt x="1384" y="99"/>
                  </a:lnTo>
                  <a:lnTo>
                    <a:pt x="1408" y="131"/>
                  </a:lnTo>
                  <a:lnTo>
                    <a:pt x="1428" y="166"/>
                  </a:lnTo>
                  <a:lnTo>
                    <a:pt x="1442" y="204"/>
                  </a:lnTo>
                  <a:lnTo>
                    <a:pt x="1451" y="245"/>
                  </a:lnTo>
                  <a:lnTo>
                    <a:pt x="1454" y="287"/>
                  </a:lnTo>
                  <a:lnTo>
                    <a:pt x="1454" y="1643"/>
                  </a:lnTo>
                  <a:lnTo>
                    <a:pt x="1451" y="1684"/>
                  </a:lnTo>
                  <a:lnTo>
                    <a:pt x="1442" y="1725"/>
                  </a:lnTo>
                  <a:lnTo>
                    <a:pt x="1428" y="1763"/>
                  </a:lnTo>
                  <a:lnTo>
                    <a:pt x="1408" y="1798"/>
                  </a:lnTo>
                  <a:lnTo>
                    <a:pt x="1384" y="1830"/>
                  </a:lnTo>
                  <a:lnTo>
                    <a:pt x="1354" y="1858"/>
                  </a:lnTo>
                  <a:lnTo>
                    <a:pt x="1322" y="1883"/>
                  </a:lnTo>
                  <a:lnTo>
                    <a:pt x="1286" y="1902"/>
                  </a:lnTo>
                  <a:lnTo>
                    <a:pt x="1247" y="1916"/>
                  </a:lnTo>
                  <a:lnTo>
                    <a:pt x="1206" y="1925"/>
                  </a:lnTo>
                  <a:lnTo>
                    <a:pt x="1163" y="1929"/>
                  </a:lnTo>
                  <a:lnTo>
                    <a:pt x="291" y="1929"/>
                  </a:lnTo>
                  <a:lnTo>
                    <a:pt x="248" y="1925"/>
                  </a:lnTo>
                  <a:lnTo>
                    <a:pt x="207" y="1917"/>
                  </a:lnTo>
                  <a:lnTo>
                    <a:pt x="169" y="1902"/>
                  </a:lnTo>
                  <a:lnTo>
                    <a:pt x="133" y="1883"/>
                  </a:lnTo>
                  <a:lnTo>
                    <a:pt x="101" y="1858"/>
                  </a:lnTo>
                  <a:lnTo>
                    <a:pt x="72" y="1830"/>
                  </a:lnTo>
                  <a:lnTo>
                    <a:pt x="47" y="1798"/>
                  </a:lnTo>
                  <a:lnTo>
                    <a:pt x="28" y="1763"/>
                  </a:lnTo>
                  <a:lnTo>
                    <a:pt x="13" y="1725"/>
                  </a:lnTo>
                  <a:lnTo>
                    <a:pt x="3" y="1684"/>
                  </a:lnTo>
                  <a:lnTo>
                    <a:pt x="0" y="1643"/>
                  </a:lnTo>
                  <a:lnTo>
                    <a:pt x="0" y="287"/>
                  </a:lnTo>
                  <a:lnTo>
                    <a:pt x="3" y="245"/>
                  </a:lnTo>
                  <a:lnTo>
                    <a:pt x="13" y="204"/>
                  </a:lnTo>
                  <a:lnTo>
                    <a:pt x="28" y="166"/>
                  </a:lnTo>
                  <a:lnTo>
                    <a:pt x="47" y="131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7"/>
                  </a:lnTo>
                  <a:lnTo>
                    <a:pt x="207" y="13"/>
                  </a:lnTo>
                  <a:lnTo>
                    <a:pt x="248" y="4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381"/>
            <p:cNvSpPr>
              <a:spLocks noEditPoints="1"/>
            </p:cNvSpPr>
            <p:nvPr/>
          </p:nvSpPr>
          <p:spPr bwMode="auto">
            <a:xfrm>
              <a:off x="8472488" y="4433888"/>
              <a:ext cx="23813" cy="31750"/>
            </a:xfrm>
            <a:custGeom>
              <a:avLst/>
              <a:gdLst>
                <a:gd name="T0" fmla="*/ 74 w 148"/>
                <a:gd name="T1" fmla="*/ 34 h 199"/>
                <a:gd name="T2" fmla="*/ 66 w 148"/>
                <a:gd name="T3" fmla="*/ 36 h 199"/>
                <a:gd name="T4" fmla="*/ 59 w 148"/>
                <a:gd name="T5" fmla="*/ 41 h 199"/>
                <a:gd name="T6" fmla="*/ 54 w 148"/>
                <a:gd name="T7" fmla="*/ 50 h 199"/>
                <a:gd name="T8" fmla="*/ 49 w 148"/>
                <a:gd name="T9" fmla="*/ 63 h 199"/>
                <a:gd name="T10" fmla="*/ 47 w 148"/>
                <a:gd name="T11" fmla="*/ 80 h 199"/>
                <a:gd name="T12" fmla="*/ 46 w 148"/>
                <a:gd name="T13" fmla="*/ 100 h 199"/>
                <a:gd name="T14" fmla="*/ 47 w 148"/>
                <a:gd name="T15" fmla="*/ 120 h 199"/>
                <a:gd name="T16" fmla="*/ 49 w 148"/>
                <a:gd name="T17" fmla="*/ 137 h 199"/>
                <a:gd name="T18" fmla="*/ 53 w 148"/>
                <a:gd name="T19" fmla="*/ 149 h 199"/>
                <a:gd name="T20" fmla="*/ 59 w 148"/>
                <a:gd name="T21" fmla="*/ 158 h 199"/>
                <a:gd name="T22" fmla="*/ 66 w 148"/>
                <a:gd name="T23" fmla="*/ 164 h 199"/>
                <a:gd name="T24" fmla="*/ 74 w 148"/>
                <a:gd name="T25" fmla="*/ 165 h 199"/>
                <a:gd name="T26" fmla="*/ 84 w 148"/>
                <a:gd name="T27" fmla="*/ 163 h 199"/>
                <a:gd name="T28" fmla="*/ 92 w 148"/>
                <a:gd name="T29" fmla="*/ 155 h 199"/>
                <a:gd name="T30" fmla="*/ 97 w 148"/>
                <a:gd name="T31" fmla="*/ 142 h 199"/>
                <a:gd name="T32" fmla="*/ 100 w 148"/>
                <a:gd name="T33" fmla="*/ 123 h 199"/>
                <a:gd name="T34" fmla="*/ 102 w 148"/>
                <a:gd name="T35" fmla="*/ 100 h 199"/>
                <a:gd name="T36" fmla="*/ 100 w 148"/>
                <a:gd name="T37" fmla="*/ 77 h 199"/>
                <a:gd name="T38" fmla="*/ 97 w 148"/>
                <a:gd name="T39" fmla="*/ 58 h 199"/>
                <a:gd name="T40" fmla="*/ 92 w 148"/>
                <a:gd name="T41" fmla="*/ 44 h 199"/>
                <a:gd name="T42" fmla="*/ 84 w 148"/>
                <a:gd name="T43" fmla="*/ 36 h 199"/>
                <a:gd name="T44" fmla="*/ 74 w 148"/>
                <a:gd name="T45" fmla="*/ 34 h 199"/>
                <a:gd name="T46" fmla="*/ 74 w 148"/>
                <a:gd name="T47" fmla="*/ 0 h 199"/>
                <a:gd name="T48" fmla="*/ 93 w 148"/>
                <a:gd name="T49" fmla="*/ 2 h 199"/>
                <a:gd name="T50" fmla="*/ 108 w 148"/>
                <a:gd name="T51" fmla="*/ 8 h 199"/>
                <a:gd name="T52" fmla="*/ 122 w 148"/>
                <a:gd name="T53" fmla="*/ 17 h 199"/>
                <a:gd name="T54" fmla="*/ 131 w 148"/>
                <a:gd name="T55" fmla="*/ 30 h 199"/>
                <a:gd name="T56" fmla="*/ 139 w 148"/>
                <a:gd name="T57" fmla="*/ 44 h 199"/>
                <a:gd name="T58" fmla="*/ 144 w 148"/>
                <a:gd name="T59" fmla="*/ 61 h 199"/>
                <a:gd name="T60" fmla="*/ 147 w 148"/>
                <a:gd name="T61" fmla="*/ 80 h 199"/>
                <a:gd name="T62" fmla="*/ 148 w 148"/>
                <a:gd name="T63" fmla="*/ 99 h 199"/>
                <a:gd name="T64" fmla="*/ 147 w 148"/>
                <a:gd name="T65" fmla="*/ 121 h 199"/>
                <a:gd name="T66" fmla="*/ 143 w 148"/>
                <a:gd name="T67" fmla="*/ 140 h 199"/>
                <a:gd name="T68" fmla="*/ 138 w 148"/>
                <a:gd name="T69" fmla="*/ 157 h 199"/>
                <a:gd name="T70" fmla="*/ 130 w 148"/>
                <a:gd name="T71" fmla="*/ 172 h 199"/>
                <a:gd name="T72" fmla="*/ 119 w 148"/>
                <a:gd name="T73" fmla="*/ 183 h 199"/>
                <a:gd name="T74" fmla="*/ 106 w 148"/>
                <a:gd name="T75" fmla="*/ 192 h 199"/>
                <a:gd name="T76" fmla="*/ 91 w 148"/>
                <a:gd name="T77" fmla="*/ 197 h 199"/>
                <a:gd name="T78" fmla="*/ 73 w 148"/>
                <a:gd name="T79" fmla="*/ 199 h 199"/>
                <a:gd name="T80" fmla="*/ 56 w 148"/>
                <a:gd name="T81" fmla="*/ 197 h 199"/>
                <a:gd name="T82" fmla="*/ 41 w 148"/>
                <a:gd name="T83" fmla="*/ 191 h 199"/>
                <a:gd name="T84" fmla="*/ 27 w 148"/>
                <a:gd name="T85" fmla="*/ 182 h 199"/>
                <a:gd name="T86" fmla="*/ 17 w 148"/>
                <a:gd name="T87" fmla="*/ 170 h 199"/>
                <a:gd name="T88" fmla="*/ 10 w 148"/>
                <a:gd name="T89" fmla="*/ 156 h 199"/>
                <a:gd name="T90" fmla="*/ 4 w 148"/>
                <a:gd name="T91" fmla="*/ 139 h 199"/>
                <a:gd name="T92" fmla="*/ 1 w 148"/>
                <a:gd name="T93" fmla="*/ 121 h 199"/>
                <a:gd name="T94" fmla="*/ 0 w 148"/>
                <a:gd name="T95" fmla="*/ 101 h 199"/>
                <a:gd name="T96" fmla="*/ 1 w 148"/>
                <a:gd name="T97" fmla="*/ 80 h 199"/>
                <a:gd name="T98" fmla="*/ 5 w 148"/>
                <a:gd name="T99" fmla="*/ 61 h 199"/>
                <a:gd name="T100" fmla="*/ 10 w 148"/>
                <a:gd name="T101" fmla="*/ 44 h 199"/>
                <a:gd name="T102" fmla="*/ 18 w 148"/>
                <a:gd name="T103" fmla="*/ 29 h 199"/>
                <a:gd name="T104" fmla="*/ 28 w 148"/>
                <a:gd name="T105" fmla="*/ 17 h 199"/>
                <a:gd name="T106" fmla="*/ 42 w 148"/>
                <a:gd name="T107" fmla="*/ 8 h 199"/>
                <a:gd name="T108" fmla="*/ 57 w 148"/>
                <a:gd name="T109" fmla="*/ 2 h 199"/>
                <a:gd name="T110" fmla="*/ 74 w 148"/>
                <a:gd name="T1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9">
                  <a:moveTo>
                    <a:pt x="74" y="34"/>
                  </a:moveTo>
                  <a:lnTo>
                    <a:pt x="66" y="36"/>
                  </a:lnTo>
                  <a:lnTo>
                    <a:pt x="59" y="41"/>
                  </a:lnTo>
                  <a:lnTo>
                    <a:pt x="54" y="50"/>
                  </a:lnTo>
                  <a:lnTo>
                    <a:pt x="49" y="63"/>
                  </a:lnTo>
                  <a:lnTo>
                    <a:pt x="47" y="80"/>
                  </a:lnTo>
                  <a:lnTo>
                    <a:pt x="46" y="100"/>
                  </a:lnTo>
                  <a:lnTo>
                    <a:pt x="47" y="120"/>
                  </a:lnTo>
                  <a:lnTo>
                    <a:pt x="49" y="137"/>
                  </a:lnTo>
                  <a:lnTo>
                    <a:pt x="53" y="149"/>
                  </a:lnTo>
                  <a:lnTo>
                    <a:pt x="59" y="158"/>
                  </a:lnTo>
                  <a:lnTo>
                    <a:pt x="66" y="164"/>
                  </a:lnTo>
                  <a:lnTo>
                    <a:pt x="74" y="165"/>
                  </a:lnTo>
                  <a:lnTo>
                    <a:pt x="84" y="163"/>
                  </a:lnTo>
                  <a:lnTo>
                    <a:pt x="92" y="155"/>
                  </a:lnTo>
                  <a:lnTo>
                    <a:pt x="97" y="142"/>
                  </a:lnTo>
                  <a:lnTo>
                    <a:pt x="100" y="123"/>
                  </a:lnTo>
                  <a:lnTo>
                    <a:pt x="102" y="100"/>
                  </a:lnTo>
                  <a:lnTo>
                    <a:pt x="100" y="77"/>
                  </a:lnTo>
                  <a:lnTo>
                    <a:pt x="97" y="58"/>
                  </a:lnTo>
                  <a:lnTo>
                    <a:pt x="92" y="44"/>
                  </a:lnTo>
                  <a:lnTo>
                    <a:pt x="84" y="36"/>
                  </a:lnTo>
                  <a:lnTo>
                    <a:pt x="74" y="34"/>
                  </a:lnTo>
                  <a:close/>
                  <a:moveTo>
                    <a:pt x="74" y="0"/>
                  </a:moveTo>
                  <a:lnTo>
                    <a:pt x="93" y="2"/>
                  </a:lnTo>
                  <a:lnTo>
                    <a:pt x="108" y="8"/>
                  </a:lnTo>
                  <a:lnTo>
                    <a:pt x="122" y="17"/>
                  </a:lnTo>
                  <a:lnTo>
                    <a:pt x="131" y="30"/>
                  </a:lnTo>
                  <a:lnTo>
                    <a:pt x="139" y="44"/>
                  </a:lnTo>
                  <a:lnTo>
                    <a:pt x="144" y="61"/>
                  </a:lnTo>
                  <a:lnTo>
                    <a:pt x="147" y="80"/>
                  </a:lnTo>
                  <a:lnTo>
                    <a:pt x="148" y="99"/>
                  </a:lnTo>
                  <a:lnTo>
                    <a:pt x="147" y="121"/>
                  </a:lnTo>
                  <a:lnTo>
                    <a:pt x="143" y="140"/>
                  </a:lnTo>
                  <a:lnTo>
                    <a:pt x="138" y="157"/>
                  </a:lnTo>
                  <a:lnTo>
                    <a:pt x="130" y="172"/>
                  </a:lnTo>
                  <a:lnTo>
                    <a:pt x="119" y="183"/>
                  </a:lnTo>
                  <a:lnTo>
                    <a:pt x="106" y="192"/>
                  </a:lnTo>
                  <a:lnTo>
                    <a:pt x="91" y="197"/>
                  </a:lnTo>
                  <a:lnTo>
                    <a:pt x="73" y="199"/>
                  </a:lnTo>
                  <a:lnTo>
                    <a:pt x="56" y="197"/>
                  </a:lnTo>
                  <a:lnTo>
                    <a:pt x="41" y="191"/>
                  </a:lnTo>
                  <a:lnTo>
                    <a:pt x="27" y="182"/>
                  </a:lnTo>
                  <a:lnTo>
                    <a:pt x="17" y="170"/>
                  </a:lnTo>
                  <a:lnTo>
                    <a:pt x="10" y="156"/>
                  </a:lnTo>
                  <a:lnTo>
                    <a:pt x="4" y="139"/>
                  </a:lnTo>
                  <a:lnTo>
                    <a:pt x="1" y="121"/>
                  </a:lnTo>
                  <a:lnTo>
                    <a:pt x="0" y="101"/>
                  </a:lnTo>
                  <a:lnTo>
                    <a:pt x="1" y="80"/>
                  </a:lnTo>
                  <a:lnTo>
                    <a:pt x="5" y="61"/>
                  </a:lnTo>
                  <a:lnTo>
                    <a:pt x="10" y="44"/>
                  </a:lnTo>
                  <a:lnTo>
                    <a:pt x="18" y="29"/>
                  </a:lnTo>
                  <a:lnTo>
                    <a:pt x="28" y="17"/>
                  </a:lnTo>
                  <a:lnTo>
                    <a:pt x="42" y="8"/>
                  </a:lnTo>
                  <a:lnTo>
                    <a:pt x="57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382"/>
            <p:cNvSpPr>
              <a:spLocks noEditPoints="1"/>
            </p:cNvSpPr>
            <p:nvPr/>
          </p:nvSpPr>
          <p:spPr bwMode="auto">
            <a:xfrm>
              <a:off x="8499475" y="4433888"/>
              <a:ext cx="23813" cy="31750"/>
            </a:xfrm>
            <a:custGeom>
              <a:avLst/>
              <a:gdLst>
                <a:gd name="T0" fmla="*/ 75 w 148"/>
                <a:gd name="T1" fmla="*/ 34 h 199"/>
                <a:gd name="T2" fmla="*/ 66 w 148"/>
                <a:gd name="T3" fmla="*/ 36 h 199"/>
                <a:gd name="T4" fmla="*/ 59 w 148"/>
                <a:gd name="T5" fmla="*/ 41 h 199"/>
                <a:gd name="T6" fmla="*/ 54 w 148"/>
                <a:gd name="T7" fmla="*/ 50 h 199"/>
                <a:gd name="T8" fmla="*/ 49 w 148"/>
                <a:gd name="T9" fmla="*/ 63 h 199"/>
                <a:gd name="T10" fmla="*/ 47 w 148"/>
                <a:gd name="T11" fmla="*/ 80 h 199"/>
                <a:gd name="T12" fmla="*/ 46 w 148"/>
                <a:gd name="T13" fmla="*/ 100 h 199"/>
                <a:gd name="T14" fmla="*/ 47 w 148"/>
                <a:gd name="T15" fmla="*/ 120 h 199"/>
                <a:gd name="T16" fmla="*/ 49 w 148"/>
                <a:gd name="T17" fmla="*/ 137 h 199"/>
                <a:gd name="T18" fmla="*/ 54 w 148"/>
                <a:gd name="T19" fmla="*/ 149 h 199"/>
                <a:gd name="T20" fmla="*/ 59 w 148"/>
                <a:gd name="T21" fmla="*/ 158 h 199"/>
                <a:gd name="T22" fmla="*/ 66 w 148"/>
                <a:gd name="T23" fmla="*/ 164 h 199"/>
                <a:gd name="T24" fmla="*/ 75 w 148"/>
                <a:gd name="T25" fmla="*/ 165 h 199"/>
                <a:gd name="T26" fmla="*/ 84 w 148"/>
                <a:gd name="T27" fmla="*/ 163 h 199"/>
                <a:gd name="T28" fmla="*/ 92 w 148"/>
                <a:gd name="T29" fmla="*/ 155 h 199"/>
                <a:gd name="T30" fmla="*/ 97 w 148"/>
                <a:gd name="T31" fmla="*/ 142 h 199"/>
                <a:gd name="T32" fmla="*/ 101 w 148"/>
                <a:gd name="T33" fmla="*/ 123 h 199"/>
                <a:gd name="T34" fmla="*/ 102 w 148"/>
                <a:gd name="T35" fmla="*/ 100 h 199"/>
                <a:gd name="T36" fmla="*/ 101 w 148"/>
                <a:gd name="T37" fmla="*/ 77 h 199"/>
                <a:gd name="T38" fmla="*/ 97 w 148"/>
                <a:gd name="T39" fmla="*/ 58 h 199"/>
                <a:gd name="T40" fmla="*/ 92 w 148"/>
                <a:gd name="T41" fmla="*/ 44 h 199"/>
                <a:gd name="T42" fmla="*/ 84 w 148"/>
                <a:gd name="T43" fmla="*/ 36 h 199"/>
                <a:gd name="T44" fmla="*/ 75 w 148"/>
                <a:gd name="T45" fmla="*/ 34 h 199"/>
                <a:gd name="T46" fmla="*/ 75 w 148"/>
                <a:gd name="T47" fmla="*/ 0 h 199"/>
                <a:gd name="T48" fmla="*/ 93 w 148"/>
                <a:gd name="T49" fmla="*/ 2 h 199"/>
                <a:gd name="T50" fmla="*/ 108 w 148"/>
                <a:gd name="T51" fmla="*/ 8 h 199"/>
                <a:gd name="T52" fmla="*/ 121 w 148"/>
                <a:gd name="T53" fmla="*/ 17 h 199"/>
                <a:gd name="T54" fmla="*/ 131 w 148"/>
                <a:gd name="T55" fmla="*/ 30 h 199"/>
                <a:gd name="T56" fmla="*/ 139 w 148"/>
                <a:gd name="T57" fmla="*/ 44 h 199"/>
                <a:gd name="T58" fmla="*/ 144 w 148"/>
                <a:gd name="T59" fmla="*/ 61 h 199"/>
                <a:gd name="T60" fmla="*/ 147 w 148"/>
                <a:gd name="T61" fmla="*/ 80 h 199"/>
                <a:gd name="T62" fmla="*/ 148 w 148"/>
                <a:gd name="T63" fmla="*/ 99 h 199"/>
                <a:gd name="T64" fmla="*/ 146 w 148"/>
                <a:gd name="T65" fmla="*/ 121 h 199"/>
                <a:gd name="T66" fmla="*/ 143 w 148"/>
                <a:gd name="T67" fmla="*/ 140 h 199"/>
                <a:gd name="T68" fmla="*/ 137 w 148"/>
                <a:gd name="T69" fmla="*/ 157 h 199"/>
                <a:gd name="T70" fmla="*/ 129 w 148"/>
                <a:gd name="T71" fmla="*/ 172 h 199"/>
                <a:gd name="T72" fmla="*/ 119 w 148"/>
                <a:gd name="T73" fmla="*/ 183 h 199"/>
                <a:gd name="T74" fmla="*/ 106 w 148"/>
                <a:gd name="T75" fmla="*/ 192 h 199"/>
                <a:gd name="T76" fmla="*/ 91 w 148"/>
                <a:gd name="T77" fmla="*/ 197 h 199"/>
                <a:gd name="T78" fmla="*/ 74 w 148"/>
                <a:gd name="T79" fmla="*/ 199 h 199"/>
                <a:gd name="T80" fmla="*/ 55 w 148"/>
                <a:gd name="T81" fmla="*/ 197 h 199"/>
                <a:gd name="T82" fmla="*/ 41 w 148"/>
                <a:gd name="T83" fmla="*/ 191 h 199"/>
                <a:gd name="T84" fmla="*/ 27 w 148"/>
                <a:gd name="T85" fmla="*/ 182 h 199"/>
                <a:gd name="T86" fmla="*/ 17 w 148"/>
                <a:gd name="T87" fmla="*/ 170 h 199"/>
                <a:gd name="T88" fmla="*/ 10 w 148"/>
                <a:gd name="T89" fmla="*/ 156 h 199"/>
                <a:gd name="T90" fmla="*/ 4 w 148"/>
                <a:gd name="T91" fmla="*/ 139 h 199"/>
                <a:gd name="T92" fmla="*/ 1 w 148"/>
                <a:gd name="T93" fmla="*/ 121 h 199"/>
                <a:gd name="T94" fmla="*/ 0 w 148"/>
                <a:gd name="T95" fmla="*/ 101 h 199"/>
                <a:gd name="T96" fmla="*/ 1 w 148"/>
                <a:gd name="T97" fmla="*/ 80 h 199"/>
                <a:gd name="T98" fmla="*/ 4 w 148"/>
                <a:gd name="T99" fmla="*/ 61 h 199"/>
                <a:gd name="T100" fmla="*/ 10 w 148"/>
                <a:gd name="T101" fmla="*/ 44 h 199"/>
                <a:gd name="T102" fmla="*/ 18 w 148"/>
                <a:gd name="T103" fmla="*/ 29 h 199"/>
                <a:gd name="T104" fmla="*/ 28 w 148"/>
                <a:gd name="T105" fmla="*/ 17 h 199"/>
                <a:gd name="T106" fmla="*/ 42 w 148"/>
                <a:gd name="T107" fmla="*/ 8 h 199"/>
                <a:gd name="T108" fmla="*/ 57 w 148"/>
                <a:gd name="T109" fmla="*/ 2 h 199"/>
                <a:gd name="T110" fmla="*/ 75 w 148"/>
                <a:gd name="T1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9">
                  <a:moveTo>
                    <a:pt x="75" y="34"/>
                  </a:moveTo>
                  <a:lnTo>
                    <a:pt x="66" y="36"/>
                  </a:lnTo>
                  <a:lnTo>
                    <a:pt x="59" y="41"/>
                  </a:lnTo>
                  <a:lnTo>
                    <a:pt x="54" y="50"/>
                  </a:lnTo>
                  <a:lnTo>
                    <a:pt x="49" y="63"/>
                  </a:lnTo>
                  <a:lnTo>
                    <a:pt x="47" y="80"/>
                  </a:lnTo>
                  <a:lnTo>
                    <a:pt x="46" y="100"/>
                  </a:lnTo>
                  <a:lnTo>
                    <a:pt x="47" y="120"/>
                  </a:lnTo>
                  <a:lnTo>
                    <a:pt x="49" y="137"/>
                  </a:lnTo>
                  <a:lnTo>
                    <a:pt x="54" y="149"/>
                  </a:lnTo>
                  <a:lnTo>
                    <a:pt x="59" y="158"/>
                  </a:lnTo>
                  <a:lnTo>
                    <a:pt x="66" y="164"/>
                  </a:lnTo>
                  <a:lnTo>
                    <a:pt x="75" y="165"/>
                  </a:lnTo>
                  <a:lnTo>
                    <a:pt x="84" y="163"/>
                  </a:lnTo>
                  <a:lnTo>
                    <a:pt x="92" y="155"/>
                  </a:lnTo>
                  <a:lnTo>
                    <a:pt x="97" y="142"/>
                  </a:lnTo>
                  <a:lnTo>
                    <a:pt x="101" y="123"/>
                  </a:lnTo>
                  <a:lnTo>
                    <a:pt x="102" y="100"/>
                  </a:lnTo>
                  <a:lnTo>
                    <a:pt x="101" y="77"/>
                  </a:lnTo>
                  <a:lnTo>
                    <a:pt x="97" y="58"/>
                  </a:lnTo>
                  <a:lnTo>
                    <a:pt x="92" y="44"/>
                  </a:lnTo>
                  <a:lnTo>
                    <a:pt x="84" y="36"/>
                  </a:lnTo>
                  <a:lnTo>
                    <a:pt x="75" y="34"/>
                  </a:lnTo>
                  <a:close/>
                  <a:moveTo>
                    <a:pt x="75" y="0"/>
                  </a:moveTo>
                  <a:lnTo>
                    <a:pt x="93" y="2"/>
                  </a:lnTo>
                  <a:lnTo>
                    <a:pt x="108" y="8"/>
                  </a:lnTo>
                  <a:lnTo>
                    <a:pt x="121" y="17"/>
                  </a:lnTo>
                  <a:lnTo>
                    <a:pt x="131" y="30"/>
                  </a:lnTo>
                  <a:lnTo>
                    <a:pt x="139" y="44"/>
                  </a:lnTo>
                  <a:lnTo>
                    <a:pt x="144" y="61"/>
                  </a:lnTo>
                  <a:lnTo>
                    <a:pt x="147" y="80"/>
                  </a:lnTo>
                  <a:lnTo>
                    <a:pt x="148" y="99"/>
                  </a:lnTo>
                  <a:lnTo>
                    <a:pt x="146" y="121"/>
                  </a:lnTo>
                  <a:lnTo>
                    <a:pt x="143" y="140"/>
                  </a:lnTo>
                  <a:lnTo>
                    <a:pt x="137" y="157"/>
                  </a:lnTo>
                  <a:lnTo>
                    <a:pt x="129" y="172"/>
                  </a:lnTo>
                  <a:lnTo>
                    <a:pt x="119" y="183"/>
                  </a:lnTo>
                  <a:lnTo>
                    <a:pt x="106" y="192"/>
                  </a:lnTo>
                  <a:lnTo>
                    <a:pt x="91" y="197"/>
                  </a:lnTo>
                  <a:lnTo>
                    <a:pt x="74" y="199"/>
                  </a:lnTo>
                  <a:lnTo>
                    <a:pt x="55" y="197"/>
                  </a:lnTo>
                  <a:lnTo>
                    <a:pt x="41" y="191"/>
                  </a:lnTo>
                  <a:lnTo>
                    <a:pt x="27" y="182"/>
                  </a:lnTo>
                  <a:lnTo>
                    <a:pt x="17" y="170"/>
                  </a:lnTo>
                  <a:lnTo>
                    <a:pt x="10" y="156"/>
                  </a:lnTo>
                  <a:lnTo>
                    <a:pt x="4" y="139"/>
                  </a:lnTo>
                  <a:lnTo>
                    <a:pt x="1" y="121"/>
                  </a:lnTo>
                  <a:lnTo>
                    <a:pt x="0" y="101"/>
                  </a:lnTo>
                  <a:lnTo>
                    <a:pt x="1" y="80"/>
                  </a:lnTo>
                  <a:lnTo>
                    <a:pt x="4" y="61"/>
                  </a:lnTo>
                  <a:lnTo>
                    <a:pt x="10" y="44"/>
                  </a:lnTo>
                  <a:lnTo>
                    <a:pt x="18" y="29"/>
                  </a:lnTo>
                  <a:lnTo>
                    <a:pt x="28" y="17"/>
                  </a:lnTo>
                  <a:lnTo>
                    <a:pt x="42" y="8"/>
                  </a:lnTo>
                  <a:lnTo>
                    <a:pt x="57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383"/>
            <p:cNvSpPr>
              <a:spLocks noEditPoints="1"/>
            </p:cNvSpPr>
            <p:nvPr/>
          </p:nvSpPr>
          <p:spPr bwMode="auto">
            <a:xfrm>
              <a:off x="8526463" y="4433888"/>
              <a:ext cx="23813" cy="31750"/>
            </a:xfrm>
            <a:custGeom>
              <a:avLst/>
              <a:gdLst>
                <a:gd name="T0" fmla="*/ 75 w 147"/>
                <a:gd name="T1" fmla="*/ 34 h 199"/>
                <a:gd name="T2" fmla="*/ 66 w 147"/>
                <a:gd name="T3" fmla="*/ 36 h 199"/>
                <a:gd name="T4" fmla="*/ 59 w 147"/>
                <a:gd name="T5" fmla="*/ 41 h 199"/>
                <a:gd name="T6" fmla="*/ 54 w 147"/>
                <a:gd name="T7" fmla="*/ 50 h 199"/>
                <a:gd name="T8" fmla="*/ 49 w 147"/>
                <a:gd name="T9" fmla="*/ 63 h 199"/>
                <a:gd name="T10" fmla="*/ 47 w 147"/>
                <a:gd name="T11" fmla="*/ 80 h 199"/>
                <a:gd name="T12" fmla="*/ 46 w 147"/>
                <a:gd name="T13" fmla="*/ 100 h 199"/>
                <a:gd name="T14" fmla="*/ 47 w 147"/>
                <a:gd name="T15" fmla="*/ 120 h 199"/>
                <a:gd name="T16" fmla="*/ 49 w 147"/>
                <a:gd name="T17" fmla="*/ 137 h 199"/>
                <a:gd name="T18" fmla="*/ 53 w 147"/>
                <a:gd name="T19" fmla="*/ 149 h 199"/>
                <a:gd name="T20" fmla="*/ 59 w 147"/>
                <a:gd name="T21" fmla="*/ 158 h 199"/>
                <a:gd name="T22" fmla="*/ 66 w 147"/>
                <a:gd name="T23" fmla="*/ 164 h 199"/>
                <a:gd name="T24" fmla="*/ 75 w 147"/>
                <a:gd name="T25" fmla="*/ 165 h 199"/>
                <a:gd name="T26" fmla="*/ 84 w 147"/>
                <a:gd name="T27" fmla="*/ 163 h 199"/>
                <a:gd name="T28" fmla="*/ 92 w 147"/>
                <a:gd name="T29" fmla="*/ 155 h 199"/>
                <a:gd name="T30" fmla="*/ 97 w 147"/>
                <a:gd name="T31" fmla="*/ 142 h 199"/>
                <a:gd name="T32" fmla="*/ 101 w 147"/>
                <a:gd name="T33" fmla="*/ 123 h 199"/>
                <a:gd name="T34" fmla="*/ 102 w 147"/>
                <a:gd name="T35" fmla="*/ 100 h 199"/>
                <a:gd name="T36" fmla="*/ 101 w 147"/>
                <a:gd name="T37" fmla="*/ 77 h 199"/>
                <a:gd name="T38" fmla="*/ 97 w 147"/>
                <a:gd name="T39" fmla="*/ 58 h 199"/>
                <a:gd name="T40" fmla="*/ 92 w 147"/>
                <a:gd name="T41" fmla="*/ 44 h 199"/>
                <a:gd name="T42" fmla="*/ 84 w 147"/>
                <a:gd name="T43" fmla="*/ 36 h 199"/>
                <a:gd name="T44" fmla="*/ 75 w 147"/>
                <a:gd name="T45" fmla="*/ 34 h 199"/>
                <a:gd name="T46" fmla="*/ 75 w 147"/>
                <a:gd name="T47" fmla="*/ 0 h 199"/>
                <a:gd name="T48" fmla="*/ 93 w 147"/>
                <a:gd name="T49" fmla="*/ 2 h 199"/>
                <a:gd name="T50" fmla="*/ 108 w 147"/>
                <a:gd name="T51" fmla="*/ 8 h 199"/>
                <a:gd name="T52" fmla="*/ 121 w 147"/>
                <a:gd name="T53" fmla="*/ 17 h 199"/>
                <a:gd name="T54" fmla="*/ 131 w 147"/>
                <a:gd name="T55" fmla="*/ 30 h 199"/>
                <a:gd name="T56" fmla="*/ 138 w 147"/>
                <a:gd name="T57" fmla="*/ 44 h 199"/>
                <a:gd name="T58" fmla="*/ 144 w 147"/>
                <a:gd name="T59" fmla="*/ 61 h 199"/>
                <a:gd name="T60" fmla="*/ 146 w 147"/>
                <a:gd name="T61" fmla="*/ 80 h 199"/>
                <a:gd name="T62" fmla="*/ 147 w 147"/>
                <a:gd name="T63" fmla="*/ 99 h 199"/>
                <a:gd name="T64" fmla="*/ 146 w 147"/>
                <a:gd name="T65" fmla="*/ 121 h 199"/>
                <a:gd name="T66" fmla="*/ 143 w 147"/>
                <a:gd name="T67" fmla="*/ 140 h 199"/>
                <a:gd name="T68" fmla="*/ 137 w 147"/>
                <a:gd name="T69" fmla="*/ 157 h 199"/>
                <a:gd name="T70" fmla="*/ 130 w 147"/>
                <a:gd name="T71" fmla="*/ 172 h 199"/>
                <a:gd name="T72" fmla="*/ 119 w 147"/>
                <a:gd name="T73" fmla="*/ 183 h 199"/>
                <a:gd name="T74" fmla="*/ 106 w 147"/>
                <a:gd name="T75" fmla="*/ 192 h 199"/>
                <a:gd name="T76" fmla="*/ 91 w 147"/>
                <a:gd name="T77" fmla="*/ 197 h 199"/>
                <a:gd name="T78" fmla="*/ 74 w 147"/>
                <a:gd name="T79" fmla="*/ 199 h 199"/>
                <a:gd name="T80" fmla="*/ 55 w 147"/>
                <a:gd name="T81" fmla="*/ 197 h 199"/>
                <a:gd name="T82" fmla="*/ 41 w 147"/>
                <a:gd name="T83" fmla="*/ 191 h 199"/>
                <a:gd name="T84" fmla="*/ 27 w 147"/>
                <a:gd name="T85" fmla="*/ 182 h 199"/>
                <a:gd name="T86" fmla="*/ 17 w 147"/>
                <a:gd name="T87" fmla="*/ 170 h 199"/>
                <a:gd name="T88" fmla="*/ 10 w 147"/>
                <a:gd name="T89" fmla="*/ 156 h 199"/>
                <a:gd name="T90" fmla="*/ 4 w 147"/>
                <a:gd name="T91" fmla="*/ 139 h 199"/>
                <a:gd name="T92" fmla="*/ 1 w 147"/>
                <a:gd name="T93" fmla="*/ 121 h 199"/>
                <a:gd name="T94" fmla="*/ 0 w 147"/>
                <a:gd name="T95" fmla="*/ 101 h 199"/>
                <a:gd name="T96" fmla="*/ 1 w 147"/>
                <a:gd name="T97" fmla="*/ 80 h 199"/>
                <a:gd name="T98" fmla="*/ 4 w 147"/>
                <a:gd name="T99" fmla="*/ 61 h 199"/>
                <a:gd name="T100" fmla="*/ 10 w 147"/>
                <a:gd name="T101" fmla="*/ 44 h 199"/>
                <a:gd name="T102" fmla="*/ 18 w 147"/>
                <a:gd name="T103" fmla="*/ 29 h 199"/>
                <a:gd name="T104" fmla="*/ 28 w 147"/>
                <a:gd name="T105" fmla="*/ 17 h 199"/>
                <a:gd name="T106" fmla="*/ 42 w 147"/>
                <a:gd name="T107" fmla="*/ 8 h 199"/>
                <a:gd name="T108" fmla="*/ 57 w 147"/>
                <a:gd name="T109" fmla="*/ 2 h 199"/>
                <a:gd name="T110" fmla="*/ 75 w 147"/>
                <a:gd name="T1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99">
                  <a:moveTo>
                    <a:pt x="75" y="34"/>
                  </a:moveTo>
                  <a:lnTo>
                    <a:pt x="66" y="36"/>
                  </a:lnTo>
                  <a:lnTo>
                    <a:pt x="59" y="41"/>
                  </a:lnTo>
                  <a:lnTo>
                    <a:pt x="54" y="50"/>
                  </a:lnTo>
                  <a:lnTo>
                    <a:pt x="49" y="63"/>
                  </a:lnTo>
                  <a:lnTo>
                    <a:pt x="47" y="80"/>
                  </a:lnTo>
                  <a:lnTo>
                    <a:pt x="46" y="100"/>
                  </a:lnTo>
                  <a:lnTo>
                    <a:pt x="47" y="120"/>
                  </a:lnTo>
                  <a:lnTo>
                    <a:pt x="49" y="137"/>
                  </a:lnTo>
                  <a:lnTo>
                    <a:pt x="53" y="149"/>
                  </a:lnTo>
                  <a:lnTo>
                    <a:pt x="59" y="158"/>
                  </a:lnTo>
                  <a:lnTo>
                    <a:pt x="66" y="164"/>
                  </a:lnTo>
                  <a:lnTo>
                    <a:pt x="75" y="165"/>
                  </a:lnTo>
                  <a:lnTo>
                    <a:pt x="84" y="163"/>
                  </a:lnTo>
                  <a:lnTo>
                    <a:pt x="92" y="155"/>
                  </a:lnTo>
                  <a:lnTo>
                    <a:pt x="97" y="142"/>
                  </a:lnTo>
                  <a:lnTo>
                    <a:pt x="101" y="123"/>
                  </a:lnTo>
                  <a:lnTo>
                    <a:pt x="102" y="100"/>
                  </a:lnTo>
                  <a:lnTo>
                    <a:pt x="101" y="77"/>
                  </a:lnTo>
                  <a:lnTo>
                    <a:pt x="97" y="58"/>
                  </a:lnTo>
                  <a:lnTo>
                    <a:pt x="92" y="44"/>
                  </a:lnTo>
                  <a:lnTo>
                    <a:pt x="84" y="36"/>
                  </a:lnTo>
                  <a:lnTo>
                    <a:pt x="75" y="34"/>
                  </a:lnTo>
                  <a:close/>
                  <a:moveTo>
                    <a:pt x="75" y="0"/>
                  </a:moveTo>
                  <a:lnTo>
                    <a:pt x="93" y="2"/>
                  </a:lnTo>
                  <a:lnTo>
                    <a:pt x="108" y="8"/>
                  </a:lnTo>
                  <a:lnTo>
                    <a:pt x="121" y="17"/>
                  </a:lnTo>
                  <a:lnTo>
                    <a:pt x="131" y="30"/>
                  </a:lnTo>
                  <a:lnTo>
                    <a:pt x="138" y="44"/>
                  </a:lnTo>
                  <a:lnTo>
                    <a:pt x="144" y="61"/>
                  </a:lnTo>
                  <a:lnTo>
                    <a:pt x="146" y="80"/>
                  </a:lnTo>
                  <a:lnTo>
                    <a:pt x="147" y="99"/>
                  </a:lnTo>
                  <a:lnTo>
                    <a:pt x="146" y="121"/>
                  </a:lnTo>
                  <a:lnTo>
                    <a:pt x="143" y="140"/>
                  </a:lnTo>
                  <a:lnTo>
                    <a:pt x="137" y="157"/>
                  </a:lnTo>
                  <a:lnTo>
                    <a:pt x="130" y="172"/>
                  </a:lnTo>
                  <a:lnTo>
                    <a:pt x="119" y="183"/>
                  </a:lnTo>
                  <a:lnTo>
                    <a:pt x="106" y="192"/>
                  </a:lnTo>
                  <a:lnTo>
                    <a:pt x="91" y="197"/>
                  </a:lnTo>
                  <a:lnTo>
                    <a:pt x="74" y="199"/>
                  </a:lnTo>
                  <a:lnTo>
                    <a:pt x="55" y="197"/>
                  </a:lnTo>
                  <a:lnTo>
                    <a:pt x="41" y="191"/>
                  </a:lnTo>
                  <a:lnTo>
                    <a:pt x="27" y="182"/>
                  </a:lnTo>
                  <a:lnTo>
                    <a:pt x="17" y="170"/>
                  </a:lnTo>
                  <a:lnTo>
                    <a:pt x="10" y="156"/>
                  </a:lnTo>
                  <a:lnTo>
                    <a:pt x="4" y="139"/>
                  </a:lnTo>
                  <a:lnTo>
                    <a:pt x="1" y="121"/>
                  </a:lnTo>
                  <a:lnTo>
                    <a:pt x="0" y="101"/>
                  </a:lnTo>
                  <a:lnTo>
                    <a:pt x="1" y="80"/>
                  </a:lnTo>
                  <a:lnTo>
                    <a:pt x="4" y="61"/>
                  </a:lnTo>
                  <a:lnTo>
                    <a:pt x="10" y="44"/>
                  </a:lnTo>
                  <a:lnTo>
                    <a:pt x="18" y="29"/>
                  </a:lnTo>
                  <a:lnTo>
                    <a:pt x="28" y="17"/>
                  </a:lnTo>
                  <a:lnTo>
                    <a:pt x="42" y="8"/>
                  </a:lnTo>
                  <a:lnTo>
                    <a:pt x="57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8" name="Group 997"/>
          <p:cNvGrpSpPr/>
          <p:nvPr/>
        </p:nvGrpSpPr>
        <p:grpSpPr>
          <a:xfrm>
            <a:off x="7244584" y="4236096"/>
            <a:ext cx="500063" cy="549276"/>
            <a:chOff x="7254875" y="4233863"/>
            <a:chExt cx="500063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3" name="Freeform 388"/>
            <p:cNvSpPr>
              <a:spLocks noEditPoints="1"/>
            </p:cNvSpPr>
            <p:nvPr/>
          </p:nvSpPr>
          <p:spPr bwMode="auto">
            <a:xfrm>
              <a:off x="7254875" y="4233863"/>
              <a:ext cx="500063" cy="153988"/>
            </a:xfrm>
            <a:custGeom>
              <a:avLst/>
              <a:gdLst>
                <a:gd name="T0" fmla="*/ 2091 w 2836"/>
                <a:gd name="T1" fmla="*/ 139 h 871"/>
                <a:gd name="T2" fmla="*/ 2044 w 2836"/>
                <a:gd name="T3" fmla="*/ 188 h 871"/>
                <a:gd name="T4" fmla="*/ 2034 w 2836"/>
                <a:gd name="T5" fmla="*/ 654 h 871"/>
                <a:gd name="T6" fmla="*/ 2056 w 2836"/>
                <a:gd name="T7" fmla="*/ 720 h 871"/>
                <a:gd name="T8" fmla="*/ 2113 w 2836"/>
                <a:gd name="T9" fmla="*/ 757 h 871"/>
                <a:gd name="T10" fmla="*/ 2181 w 2836"/>
                <a:gd name="T11" fmla="*/ 749 h 871"/>
                <a:gd name="T12" fmla="*/ 2228 w 2836"/>
                <a:gd name="T13" fmla="*/ 701 h 871"/>
                <a:gd name="T14" fmla="*/ 2239 w 2836"/>
                <a:gd name="T15" fmla="*/ 235 h 871"/>
                <a:gd name="T16" fmla="*/ 2216 w 2836"/>
                <a:gd name="T17" fmla="*/ 168 h 871"/>
                <a:gd name="T18" fmla="*/ 2160 w 2836"/>
                <a:gd name="T19" fmla="*/ 131 h 871"/>
                <a:gd name="T20" fmla="*/ 703 w 2836"/>
                <a:gd name="T21" fmla="*/ 131 h 871"/>
                <a:gd name="T22" fmla="*/ 646 w 2836"/>
                <a:gd name="T23" fmla="*/ 168 h 871"/>
                <a:gd name="T24" fmla="*/ 624 w 2836"/>
                <a:gd name="T25" fmla="*/ 235 h 871"/>
                <a:gd name="T26" fmla="*/ 634 w 2836"/>
                <a:gd name="T27" fmla="*/ 701 h 871"/>
                <a:gd name="T28" fmla="*/ 681 w 2836"/>
                <a:gd name="T29" fmla="*/ 749 h 871"/>
                <a:gd name="T30" fmla="*/ 749 w 2836"/>
                <a:gd name="T31" fmla="*/ 757 h 871"/>
                <a:gd name="T32" fmla="*/ 806 w 2836"/>
                <a:gd name="T33" fmla="*/ 720 h 871"/>
                <a:gd name="T34" fmla="*/ 829 w 2836"/>
                <a:gd name="T35" fmla="*/ 654 h 871"/>
                <a:gd name="T36" fmla="*/ 818 w 2836"/>
                <a:gd name="T37" fmla="*/ 188 h 871"/>
                <a:gd name="T38" fmla="*/ 770 w 2836"/>
                <a:gd name="T39" fmla="*/ 139 h 871"/>
                <a:gd name="T40" fmla="*/ 726 w 2836"/>
                <a:gd name="T41" fmla="*/ 0 h 871"/>
                <a:gd name="T42" fmla="*/ 833 w 2836"/>
                <a:gd name="T43" fmla="*/ 26 h 871"/>
                <a:gd name="T44" fmla="*/ 914 w 2836"/>
                <a:gd name="T45" fmla="*/ 97 h 871"/>
                <a:gd name="T46" fmla="*/ 956 w 2836"/>
                <a:gd name="T47" fmla="*/ 197 h 871"/>
                <a:gd name="T48" fmla="*/ 1904 w 2836"/>
                <a:gd name="T49" fmla="*/ 338 h 871"/>
                <a:gd name="T50" fmla="*/ 1915 w 2836"/>
                <a:gd name="T51" fmla="*/ 161 h 871"/>
                <a:gd name="T52" fmla="*/ 1971 w 2836"/>
                <a:gd name="T53" fmla="*/ 69 h 871"/>
                <a:gd name="T54" fmla="*/ 2062 w 2836"/>
                <a:gd name="T55" fmla="*/ 12 h 871"/>
                <a:gd name="T56" fmla="*/ 2174 w 2836"/>
                <a:gd name="T57" fmla="*/ 3 h 871"/>
                <a:gd name="T58" fmla="*/ 2274 w 2836"/>
                <a:gd name="T59" fmla="*/ 45 h 871"/>
                <a:gd name="T60" fmla="*/ 2343 w 2836"/>
                <a:gd name="T61" fmla="*/ 127 h 871"/>
                <a:gd name="T62" fmla="*/ 2370 w 2836"/>
                <a:gd name="T63" fmla="*/ 235 h 871"/>
                <a:gd name="T64" fmla="*/ 2511 w 2836"/>
                <a:gd name="T65" fmla="*/ 341 h 871"/>
                <a:gd name="T66" fmla="*/ 2639 w 2836"/>
                <a:gd name="T67" fmla="*/ 380 h 871"/>
                <a:gd name="T68" fmla="*/ 2743 w 2836"/>
                <a:gd name="T69" fmla="*/ 460 h 871"/>
                <a:gd name="T70" fmla="*/ 2811 w 2836"/>
                <a:gd name="T71" fmla="*/ 569 h 871"/>
                <a:gd name="T72" fmla="*/ 2836 w 2836"/>
                <a:gd name="T73" fmla="*/ 701 h 871"/>
                <a:gd name="T74" fmla="*/ 0 w 2836"/>
                <a:gd name="T75" fmla="*/ 701 h 871"/>
                <a:gd name="T76" fmla="*/ 26 w 2836"/>
                <a:gd name="T77" fmla="*/ 569 h 871"/>
                <a:gd name="T78" fmla="*/ 94 w 2836"/>
                <a:gd name="T79" fmla="*/ 459 h 871"/>
                <a:gd name="T80" fmla="*/ 197 w 2836"/>
                <a:gd name="T81" fmla="*/ 380 h 871"/>
                <a:gd name="T82" fmla="*/ 325 w 2836"/>
                <a:gd name="T83" fmla="*/ 340 h 871"/>
                <a:gd name="T84" fmla="*/ 494 w 2836"/>
                <a:gd name="T85" fmla="*/ 235 h 871"/>
                <a:gd name="T86" fmla="*/ 519 w 2836"/>
                <a:gd name="T87" fmla="*/ 127 h 871"/>
                <a:gd name="T88" fmla="*/ 589 w 2836"/>
                <a:gd name="T89" fmla="*/ 45 h 871"/>
                <a:gd name="T90" fmla="*/ 688 w 2836"/>
                <a:gd name="T91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36" h="871">
                  <a:moveTo>
                    <a:pt x="2136" y="128"/>
                  </a:moveTo>
                  <a:lnTo>
                    <a:pt x="2113" y="131"/>
                  </a:lnTo>
                  <a:lnTo>
                    <a:pt x="2091" y="139"/>
                  </a:lnTo>
                  <a:lnTo>
                    <a:pt x="2073" y="152"/>
                  </a:lnTo>
                  <a:lnTo>
                    <a:pt x="2056" y="168"/>
                  </a:lnTo>
                  <a:lnTo>
                    <a:pt x="2044" y="188"/>
                  </a:lnTo>
                  <a:lnTo>
                    <a:pt x="2037" y="210"/>
                  </a:lnTo>
                  <a:lnTo>
                    <a:pt x="2034" y="235"/>
                  </a:lnTo>
                  <a:lnTo>
                    <a:pt x="2034" y="654"/>
                  </a:lnTo>
                  <a:lnTo>
                    <a:pt x="2037" y="678"/>
                  </a:lnTo>
                  <a:lnTo>
                    <a:pt x="2044" y="701"/>
                  </a:lnTo>
                  <a:lnTo>
                    <a:pt x="2056" y="720"/>
                  </a:lnTo>
                  <a:lnTo>
                    <a:pt x="2073" y="737"/>
                  </a:lnTo>
                  <a:lnTo>
                    <a:pt x="2091" y="749"/>
                  </a:lnTo>
                  <a:lnTo>
                    <a:pt x="2113" y="757"/>
                  </a:lnTo>
                  <a:lnTo>
                    <a:pt x="2136" y="760"/>
                  </a:lnTo>
                  <a:lnTo>
                    <a:pt x="2160" y="757"/>
                  </a:lnTo>
                  <a:lnTo>
                    <a:pt x="2181" y="749"/>
                  </a:lnTo>
                  <a:lnTo>
                    <a:pt x="2200" y="737"/>
                  </a:lnTo>
                  <a:lnTo>
                    <a:pt x="2216" y="720"/>
                  </a:lnTo>
                  <a:lnTo>
                    <a:pt x="2228" y="701"/>
                  </a:lnTo>
                  <a:lnTo>
                    <a:pt x="2236" y="678"/>
                  </a:lnTo>
                  <a:lnTo>
                    <a:pt x="2239" y="654"/>
                  </a:lnTo>
                  <a:lnTo>
                    <a:pt x="2239" y="235"/>
                  </a:lnTo>
                  <a:lnTo>
                    <a:pt x="2236" y="210"/>
                  </a:lnTo>
                  <a:lnTo>
                    <a:pt x="2228" y="188"/>
                  </a:lnTo>
                  <a:lnTo>
                    <a:pt x="2216" y="168"/>
                  </a:lnTo>
                  <a:lnTo>
                    <a:pt x="2200" y="152"/>
                  </a:lnTo>
                  <a:lnTo>
                    <a:pt x="2181" y="139"/>
                  </a:lnTo>
                  <a:lnTo>
                    <a:pt x="2160" y="131"/>
                  </a:lnTo>
                  <a:lnTo>
                    <a:pt x="2136" y="128"/>
                  </a:lnTo>
                  <a:close/>
                  <a:moveTo>
                    <a:pt x="726" y="128"/>
                  </a:moveTo>
                  <a:lnTo>
                    <a:pt x="703" y="131"/>
                  </a:lnTo>
                  <a:lnTo>
                    <a:pt x="681" y="139"/>
                  </a:lnTo>
                  <a:lnTo>
                    <a:pt x="663" y="152"/>
                  </a:lnTo>
                  <a:lnTo>
                    <a:pt x="646" y="168"/>
                  </a:lnTo>
                  <a:lnTo>
                    <a:pt x="634" y="188"/>
                  </a:lnTo>
                  <a:lnTo>
                    <a:pt x="627" y="210"/>
                  </a:lnTo>
                  <a:lnTo>
                    <a:pt x="624" y="235"/>
                  </a:lnTo>
                  <a:lnTo>
                    <a:pt x="624" y="654"/>
                  </a:lnTo>
                  <a:lnTo>
                    <a:pt x="627" y="678"/>
                  </a:lnTo>
                  <a:lnTo>
                    <a:pt x="634" y="701"/>
                  </a:lnTo>
                  <a:lnTo>
                    <a:pt x="646" y="720"/>
                  </a:lnTo>
                  <a:lnTo>
                    <a:pt x="663" y="737"/>
                  </a:lnTo>
                  <a:lnTo>
                    <a:pt x="681" y="749"/>
                  </a:lnTo>
                  <a:lnTo>
                    <a:pt x="703" y="757"/>
                  </a:lnTo>
                  <a:lnTo>
                    <a:pt x="726" y="760"/>
                  </a:lnTo>
                  <a:lnTo>
                    <a:pt x="749" y="757"/>
                  </a:lnTo>
                  <a:lnTo>
                    <a:pt x="770" y="749"/>
                  </a:lnTo>
                  <a:lnTo>
                    <a:pt x="790" y="737"/>
                  </a:lnTo>
                  <a:lnTo>
                    <a:pt x="806" y="720"/>
                  </a:lnTo>
                  <a:lnTo>
                    <a:pt x="818" y="701"/>
                  </a:lnTo>
                  <a:lnTo>
                    <a:pt x="826" y="678"/>
                  </a:lnTo>
                  <a:lnTo>
                    <a:pt x="829" y="654"/>
                  </a:lnTo>
                  <a:lnTo>
                    <a:pt x="829" y="235"/>
                  </a:lnTo>
                  <a:lnTo>
                    <a:pt x="826" y="210"/>
                  </a:lnTo>
                  <a:lnTo>
                    <a:pt x="818" y="188"/>
                  </a:lnTo>
                  <a:lnTo>
                    <a:pt x="806" y="168"/>
                  </a:lnTo>
                  <a:lnTo>
                    <a:pt x="790" y="152"/>
                  </a:lnTo>
                  <a:lnTo>
                    <a:pt x="770" y="139"/>
                  </a:lnTo>
                  <a:lnTo>
                    <a:pt x="749" y="131"/>
                  </a:lnTo>
                  <a:lnTo>
                    <a:pt x="726" y="128"/>
                  </a:lnTo>
                  <a:close/>
                  <a:moveTo>
                    <a:pt x="726" y="0"/>
                  </a:moveTo>
                  <a:lnTo>
                    <a:pt x="764" y="3"/>
                  </a:lnTo>
                  <a:lnTo>
                    <a:pt x="800" y="12"/>
                  </a:lnTo>
                  <a:lnTo>
                    <a:pt x="833" y="26"/>
                  </a:lnTo>
                  <a:lnTo>
                    <a:pt x="864" y="45"/>
                  </a:lnTo>
                  <a:lnTo>
                    <a:pt x="891" y="69"/>
                  </a:lnTo>
                  <a:lnTo>
                    <a:pt x="914" y="97"/>
                  </a:lnTo>
                  <a:lnTo>
                    <a:pt x="933" y="127"/>
                  </a:lnTo>
                  <a:lnTo>
                    <a:pt x="948" y="161"/>
                  </a:lnTo>
                  <a:lnTo>
                    <a:pt x="956" y="197"/>
                  </a:lnTo>
                  <a:lnTo>
                    <a:pt x="959" y="235"/>
                  </a:lnTo>
                  <a:lnTo>
                    <a:pt x="959" y="338"/>
                  </a:lnTo>
                  <a:lnTo>
                    <a:pt x="1904" y="338"/>
                  </a:lnTo>
                  <a:lnTo>
                    <a:pt x="1904" y="235"/>
                  </a:lnTo>
                  <a:lnTo>
                    <a:pt x="1907" y="197"/>
                  </a:lnTo>
                  <a:lnTo>
                    <a:pt x="1915" y="161"/>
                  </a:lnTo>
                  <a:lnTo>
                    <a:pt x="1929" y="127"/>
                  </a:lnTo>
                  <a:lnTo>
                    <a:pt x="1949" y="97"/>
                  </a:lnTo>
                  <a:lnTo>
                    <a:pt x="1971" y="69"/>
                  </a:lnTo>
                  <a:lnTo>
                    <a:pt x="1999" y="45"/>
                  </a:lnTo>
                  <a:lnTo>
                    <a:pt x="2030" y="26"/>
                  </a:lnTo>
                  <a:lnTo>
                    <a:pt x="2062" y="12"/>
                  </a:lnTo>
                  <a:lnTo>
                    <a:pt x="2098" y="3"/>
                  </a:lnTo>
                  <a:lnTo>
                    <a:pt x="2136" y="0"/>
                  </a:lnTo>
                  <a:lnTo>
                    <a:pt x="2174" y="3"/>
                  </a:lnTo>
                  <a:lnTo>
                    <a:pt x="2210" y="12"/>
                  </a:lnTo>
                  <a:lnTo>
                    <a:pt x="2244" y="26"/>
                  </a:lnTo>
                  <a:lnTo>
                    <a:pt x="2274" y="45"/>
                  </a:lnTo>
                  <a:lnTo>
                    <a:pt x="2301" y="69"/>
                  </a:lnTo>
                  <a:lnTo>
                    <a:pt x="2325" y="97"/>
                  </a:lnTo>
                  <a:lnTo>
                    <a:pt x="2343" y="127"/>
                  </a:lnTo>
                  <a:lnTo>
                    <a:pt x="2358" y="161"/>
                  </a:lnTo>
                  <a:lnTo>
                    <a:pt x="2367" y="197"/>
                  </a:lnTo>
                  <a:lnTo>
                    <a:pt x="2370" y="235"/>
                  </a:lnTo>
                  <a:lnTo>
                    <a:pt x="2370" y="338"/>
                  </a:lnTo>
                  <a:lnTo>
                    <a:pt x="2465" y="338"/>
                  </a:lnTo>
                  <a:lnTo>
                    <a:pt x="2511" y="341"/>
                  </a:lnTo>
                  <a:lnTo>
                    <a:pt x="2556" y="349"/>
                  </a:lnTo>
                  <a:lnTo>
                    <a:pt x="2599" y="362"/>
                  </a:lnTo>
                  <a:lnTo>
                    <a:pt x="2639" y="380"/>
                  </a:lnTo>
                  <a:lnTo>
                    <a:pt x="2677" y="403"/>
                  </a:lnTo>
                  <a:lnTo>
                    <a:pt x="2711" y="429"/>
                  </a:lnTo>
                  <a:lnTo>
                    <a:pt x="2743" y="460"/>
                  </a:lnTo>
                  <a:lnTo>
                    <a:pt x="2769" y="493"/>
                  </a:lnTo>
                  <a:lnTo>
                    <a:pt x="2792" y="530"/>
                  </a:lnTo>
                  <a:lnTo>
                    <a:pt x="2811" y="569"/>
                  </a:lnTo>
                  <a:lnTo>
                    <a:pt x="2825" y="612"/>
                  </a:lnTo>
                  <a:lnTo>
                    <a:pt x="2833" y="655"/>
                  </a:lnTo>
                  <a:lnTo>
                    <a:pt x="2836" y="701"/>
                  </a:lnTo>
                  <a:lnTo>
                    <a:pt x="2836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7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9" y="403"/>
                  </a:lnTo>
                  <a:lnTo>
                    <a:pt x="197" y="380"/>
                  </a:lnTo>
                  <a:lnTo>
                    <a:pt x="237" y="362"/>
                  </a:lnTo>
                  <a:lnTo>
                    <a:pt x="280" y="349"/>
                  </a:lnTo>
                  <a:lnTo>
                    <a:pt x="325" y="340"/>
                  </a:lnTo>
                  <a:lnTo>
                    <a:pt x="371" y="338"/>
                  </a:lnTo>
                  <a:lnTo>
                    <a:pt x="494" y="338"/>
                  </a:lnTo>
                  <a:lnTo>
                    <a:pt x="494" y="235"/>
                  </a:lnTo>
                  <a:lnTo>
                    <a:pt x="497" y="197"/>
                  </a:lnTo>
                  <a:lnTo>
                    <a:pt x="505" y="161"/>
                  </a:lnTo>
                  <a:lnTo>
                    <a:pt x="519" y="127"/>
                  </a:lnTo>
                  <a:lnTo>
                    <a:pt x="538" y="97"/>
                  </a:lnTo>
                  <a:lnTo>
                    <a:pt x="561" y="69"/>
                  </a:lnTo>
                  <a:lnTo>
                    <a:pt x="589" y="45"/>
                  </a:lnTo>
                  <a:lnTo>
                    <a:pt x="619" y="26"/>
                  </a:lnTo>
                  <a:lnTo>
                    <a:pt x="653" y="12"/>
                  </a:lnTo>
                  <a:lnTo>
                    <a:pt x="688" y="3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389"/>
            <p:cNvSpPr>
              <a:spLocks noChangeArrowheads="1"/>
            </p:cNvSpPr>
            <p:nvPr/>
          </p:nvSpPr>
          <p:spPr bwMode="auto">
            <a:xfrm>
              <a:off x="7626350" y="4494213"/>
              <a:ext cx="3968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Rectangle 390"/>
            <p:cNvSpPr>
              <a:spLocks noChangeArrowheads="1"/>
            </p:cNvSpPr>
            <p:nvPr/>
          </p:nvSpPr>
          <p:spPr bwMode="auto">
            <a:xfrm>
              <a:off x="7437438" y="4494213"/>
              <a:ext cx="3968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Rectangle 391"/>
            <p:cNvSpPr>
              <a:spLocks noChangeArrowheads="1"/>
            </p:cNvSpPr>
            <p:nvPr/>
          </p:nvSpPr>
          <p:spPr bwMode="auto">
            <a:xfrm>
              <a:off x="7532688" y="4494213"/>
              <a:ext cx="3968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392"/>
            <p:cNvSpPr>
              <a:spLocks noEditPoints="1"/>
            </p:cNvSpPr>
            <p:nvPr/>
          </p:nvSpPr>
          <p:spPr bwMode="auto">
            <a:xfrm>
              <a:off x="7254875" y="4416426"/>
              <a:ext cx="500063" cy="366713"/>
            </a:xfrm>
            <a:custGeom>
              <a:avLst/>
              <a:gdLst>
                <a:gd name="T0" fmla="*/ 2020 w 2836"/>
                <a:gd name="T1" fmla="*/ 1642 h 2082"/>
                <a:gd name="T2" fmla="*/ 2421 w 2836"/>
                <a:gd name="T3" fmla="*/ 1293 h 2082"/>
                <a:gd name="T4" fmla="*/ 1486 w 2836"/>
                <a:gd name="T5" fmla="*/ 1293 h 2082"/>
                <a:gd name="T6" fmla="*/ 1886 w 2836"/>
                <a:gd name="T7" fmla="*/ 1642 h 2082"/>
                <a:gd name="T8" fmla="*/ 1486 w 2836"/>
                <a:gd name="T9" fmla="*/ 1293 h 2082"/>
                <a:gd name="T10" fmla="*/ 950 w 2836"/>
                <a:gd name="T11" fmla="*/ 1642 h 2082"/>
                <a:gd name="T12" fmla="*/ 1351 w 2836"/>
                <a:gd name="T13" fmla="*/ 1293 h 2082"/>
                <a:gd name="T14" fmla="*/ 415 w 2836"/>
                <a:gd name="T15" fmla="*/ 1293 h 2082"/>
                <a:gd name="T16" fmla="*/ 816 w 2836"/>
                <a:gd name="T17" fmla="*/ 1642 h 2082"/>
                <a:gd name="T18" fmla="*/ 415 w 2836"/>
                <a:gd name="T19" fmla="*/ 1293 h 2082"/>
                <a:gd name="T20" fmla="*/ 2020 w 2836"/>
                <a:gd name="T21" fmla="*/ 1176 h 2082"/>
                <a:gd name="T22" fmla="*/ 2421 w 2836"/>
                <a:gd name="T23" fmla="*/ 827 h 2082"/>
                <a:gd name="T24" fmla="*/ 1486 w 2836"/>
                <a:gd name="T25" fmla="*/ 827 h 2082"/>
                <a:gd name="T26" fmla="*/ 1886 w 2836"/>
                <a:gd name="T27" fmla="*/ 1176 h 2082"/>
                <a:gd name="T28" fmla="*/ 1486 w 2836"/>
                <a:gd name="T29" fmla="*/ 827 h 2082"/>
                <a:gd name="T30" fmla="*/ 950 w 2836"/>
                <a:gd name="T31" fmla="*/ 1176 h 2082"/>
                <a:gd name="T32" fmla="*/ 1351 w 2836"/>
                <a:gd name="T33" fmla="*/ 827 h 2082"/>
                <a:gd name="T34" fmla="*/ 415 w 2836"/>
                <a:gd name="T35" fmla="*/ 827 h 2082"/>
                <a:gd name="T36" fmla="*/ 816 w 2836"/>
                <a:gd name="T37" fmla="*/ 1176 h 2082"/>
                <a:gd name="T38" fmla="*/ 415 w 2836"/>
                <a:gd name="T39" fmla="*/ 827 h 2082"/>
                <a:gd name="T40" fmla="*/ 2020 w 2836"/>
                <a:gd name="T41" fmla="*/ 710 h 2082"/>
                <a:gd name="T42" fmla="*/ 2421 w 2836"/>
                <a:gd name="T43" fmla="*/ 360 h 2082"/>
                <a:gd name="T44" fmla="*/ 1486 w 2836"/>
                <a:gd name="T45" fmla="*/ 360 h 2082"/>
                <a:gd name="T46" fmla="*/ 1886 w 2836"/>
                <a:gd name="T47" fmla="*/ 710 h 2082"/>
                <a:gd name="T48" fmla="*/ 1486 w 2836"/>
                <a:gd name="T49" fmla="*/ 360 h 2082"/>
                <a:gd name="T50" fmla="*/ 950 w 2836"/>
                <a:gd name="T51" fmla="*/ 710 h 2082"/>
                <a:gd name="T52" fmla="*/ 1351 w 2836"/>
                <a:gd name="T53" fmla="*/ 360 h 2082"/>
                <a:gd name="T54" fmla="*/ 0 w 2836"/>
                <a:gd name="T55" fmla="*/ 0 h 2082"/>
                <a:gd name="T56" fmla="*/ 2836 w 2836"/>
                <a:gd name="T57" fmla="*/ 1718 h 2082"/>
                <a:gd name="T58" fmla="*/ 2825 w 2836"/>
                <a:gd name="T59" fmla="*/ 1808 h 2082"/>
                <a:gd name="T60" fmla="*/ 2792 w 2836"/>
                <a:gd name="T61" fmla="*/ 1889 h 2082"/>
                <a:gd name="T62" fmla="*/ 2743 w 2836"/>
                <a:gd name="T63" fmla="*/ 1959 h 2082"/>
                <a:gd name="T64" fmla="*/ 2677 w 2836"/>
                <a:gd name="T65" fmla="*/ 2016 h 2082"/>
                <a:gd name="T66" fmla="*/ 2599 w 2836"/>
                <a:gd name="T67" fmla="*/ 2057 h 2082"/>
                <a:gd name="T68" fmla="*/ 2511 w 2836"/>
                <a:gd name="T69" fmla="*/ 2079 h 2082"/>
                <a:gd name="T70" fmla="*/ 371 w 2836"/>
                <a:gd name="T71" fmla="*/ 2082 h 2082"/>
                <a:gd name="T72" fmla="*/ 280 w 2836"/>
                <a:gd name="T73" fmla="*/ 2071 h 2082"/>
                <a:gd name="T74" fmla="*/ 197 w 2836"/>
                <a:gd name="T75" fmla="*/ 2038 h 2082"/>
                <a:gd name="T76" fmla="*/ 125 w 2836"/>
                <a:gd name="T77" fmla="*/ 1989 h 2082"/>
                <a:gd name="T78" fmla="*/ 67 w 2836"/>
                <a:gd name="T79" fmla="*/ 1925 h 2082"/>
                <a:gd name="T80" fmla="*/ 26 w 2836"/>
                <a:gd name="T81" fmla="*/ 1849 h 2082"/>
                <a:gd name="T82" fmla="*/ 3 w 2836"/>
                <a:gd name="T83" fmla="*/ 1763 h 2082"/>
                <a:gd name="T84" fmla="*/ 0 w 2836"/>
                <a:gd name="T85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36" h="2082">
                  <a:moveTo>
                    <a:pt x="2020" y="1293"/>
                  </a:moveTo>
                  <a:lnTo>
                    <a:pt x="2020" y="1642"/>
                  </a:lnTo>
                  <a:lnTo>
                    <a:pt x="2421" y="1642"/>
                  </a:lnTo>
                  <a:lnTo>
                    <a:pt x="2421" y="1293"/>
                  </a:lnTo>
                  <a:lnTo>
                    <a:pt x="2020" y="1293"/>
                  </a:lnTo>
                  <a:close/>
                  <a:moveTo>
                    <a:pt x="1486" y="1293"/>
                  </a:moveTo>
                  <a:lnTo>
                    <a:pt x="1486" y="1642"/>
                  </a:lnTo>
                  <a:lnTo>
                    <a:pt x="1886" y="1642"/>
                  </a:lnTo>
                  <a:lnTo>
                    <a:pt x="1886" y="1293"/>
                  </a:lnTo>
                  <a:lnTo>
                    <a:pt x="1486" y="1293"/>
                  </a:lnTo>
                  <a:close/>
                  <a:moveTo>
                    <a:pt x="950" y="1293"/>
                  </a:moveTo>
                  <a:lnTo>
                    <a:pt x="950" y="1642"/>
                  </a:lnTo>
                  <a:lnTo>
                    <a:pt x="1351" y="1642"/>
                  </a:lnTo>
                  <a:lnTo>
                    <a:pt x="1351" y="1293"/>
                  </a:lnTo>
                  <a:lnTo>
                    <a:pt x="950" y="1293"/>
                  </a:lnTo>
                  <a:close/>
                  <a:moveTo>
                    <a:pt x="415" y="1293"/>
                  </a:moveTo>
                  <a:lnTo>
                    <a:pt x="415" y="1642"/>
                  </a:lnTo>
                  <a:lnTo>
                    <a:pt x="816" y="1642"/>
                  </a:lnTo>
                  <a:lnTo>
                    <a:pt x="816" y="1293"/>
                  </a:lnTo>
                  <a:lnTo>
                    <a:pt x="415" y="1293"/>
                  </a:lnTo>
                  <a:close/>
                  <a:moveTo>
                    <a:pt x="2020" y="827"/>
                  </a:moveTo>
                  <a:lnTo>
                    <a:pt x="2020" y="1176"/>
                  </a:lnTo>
                  <a:lnTo>
                    <a:pt x="2421" y="1176"/>
                  </a:lnTo>
                  <a:lnTo>
                    <a:pt x="2421" y="827"/>
                  </a:lnTo>
                  <a:lnTo>
                    <a:pt x="2020" y="827"/>
                  </a:lnTo>
                  <a:close/>
                  <a:moveTo>
                    <a:pt x="1486" y="827"/>
                  </a:moveTo>
                  <a:lnTo>
                    <a:pt x="1486" y="1176"/>
                  </a:lnTo>
                  <a:lnTo>
                    <a:pt x="1886" y="1176"/>
                  </a:lnTo>
                  <a:lnTo>
                    <a:pt x="1886" y="827"/>
                  </a:lnTo>
                  <a:lnTo>
                    <a:pt x="1486" y="827"/>
                  </a:lnTo>
                  <a:close/>
                  <a:moveTo>
                    <a:pt x="950" y="827"/>
                  </a:moveTo>
                  <a:lnTo>
                    <a:pt x="950" y="1176"/>
                  </a:lnTo>
                  <a:lnTo>
                    <a:pt x="1351" y="1176"/>
                  </a:lnTo>
                  <a:lnTo>
                    <a:pt x="1351" y="827"/>
                  </a:lnTo>
                  <a:lnTo>
                    <a:pt x="950" y="827"/>
                  </a:lnTo>
                  <a:close/>
                  <a:moveTo>
                    <a:pt x="415" y="827"/>
                  </a:moveTo>
                  <a:lnTo>
                    <a:pt x="415" y="1176"/>
                  </a:lnTo>
                  <a:lnTo>
                    <a:pt x="816" y="1176"/>
                  </a:lnTo>
                  <a:lnTo>
                    <a:pt x="816" y="827"/>
                  </a:lnTo>
                  <a:lnTo>
                    <a:pt x="415" y="827"/>
                  </a:lnTo>
                  <a:close/>
                  <a:moveTo>
                    <a:pt x="2020" y="360"/>
                  </a:moveTo>
                  <a:lnTo>
                    <a:pt x="2020" y="710"/>
                  </a:lnTo>
                  <a:lnTo>
                    <a:pt x="2421" y="710"/>
                  </a:lnTo>
                  <a:lnTo>
                    <a:pt x="2421" y="360"/>
                  </a:lnTo>
                  <a:lnTo>
                    <a:pt x="2020" y="360"/>
                  </a:lnTo>
                  <a:close/>
                  <a:moveTo>
                    <a:pt x="1486" y="360"/>
                  </a:moveTo>
                  <a:lnTo>
                    <a:pt x="1486" y="710"/>
                  </a:lnTo>
                  <a:lnTo>
                    <a:pt x="1886" y="710"/>
                  </a:lnTo>
                  <a:lnTo>
                    <a:pt x="1886" y="360"/>
                  </a:lnTo>
                  <a:lnTo>
                    <a:pt x="1486" y="360"/>
                  </a:lnTo>
                  <a:close/>
                  <a:moveTo>
                    <a:pt x="950" y="360"/>
                  </a:moveTo>
                  <a:lnTo>
                    <a:pt x="950" y="710"/>
                  </a:lnTo>
                  <a:lnTo>
                    <a:pt x="1351" y="710"/>
                  </a:lnTo>
                  <a:lnTo>
                    <a:pt x="1351" y="360"/>
                  </a:lnTo>
                  <a:lnTo>
                    <a:pt x="950" y="360"/>
                  </a:lnTo>
                  <a:close/>
                  <a:moveTo>
                    <a:pt x="0" y="0"/>
                  </a:moveTo>
                  <a:lnTo>
                    <a:pt x="2836" y="0"/>
                  </a:lnTo>
                  <a:lnTo>
                    <a:pt x="2836" y="1718"/>
                  </a:lnTo>
                  <a:lnTo>
                    <a:pt x="2833" y="1763"/>
                  </a:lnTo>
                  <a:lnTo>
                    <a:pt x="2825" y="1808"/>
                  </a:lnTo>
                  <a:lnTo>
                    <a:pt x="2811" y="1849"/>
                  </a:lnTo>
                  <a:lnTo>
                    <a:pt x="2792" y="1889"/>
                  </a:lnTo>
                  <a:lnTo>
                    <a:pt x="2769" y="1925"/>
                  </a:lnTo>
                  <a:lnTo>
                    <a:pt x="2743" y="1959"/>
                  </a:lnTo>
                  <a:lnTo>
                    <a:pt x="2711" y="1989"/>
                  </a:lnTo>
                  <a:lnTo>
                    <a:pt x="2677" y="2016"/>
                  </a:lnTo>
                  <a:lnTo>
                    <a:pt x="2639" y="2038"/>
                  </a:lnTo>
                  <a:lnTo>
                    <a:pt x="2599" y="2057"/>
                  </a:lnTo>
                  <a:lnTo>
                    <a:pt x="2556" y="2071"/>
                  </a:lnTo>
                  <a:lnTo>
                    <a:pt x="2511" y="2079"/>
                  </a:lnTo>
                  <a:lnTo>
                    <a:pt x="2465" y="2082"/>
                  </a:lnTo>
                  <a:lnTo>
                    <a:pt x="371" y="2082"/>
                  </a:lnTo>
                  <a:lnTo>
                    <a:pt x="325" y="2079"/>
                  </a:lnTo>
                  <a:lnTo>
                    <a:pt x="280" y="2071"/>
                  </a:lnTo>
                  <a:lnTo>
                    <a:pt x="237" y="2057"/>
                  </a:lnTo>
                  <a:lnTo>
                    <a:pt x="197" y="2038"/>
                  </a:lnTo>
                  <a:lnTo>
                    <a:pt x="159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7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5" name="Group 1004"/>
          <p:cNvGrpSpPr/>
          <p:nvPr/>
        </p:nvGrpSpPr>
        <p:grpSpPr>
          <a:xfrm>
            <a:off x="6317821" y="4263878"/>
            <a:ext cx="482600" cy="493713"/>
            <a:chOff x="6300788" y="4260851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2" name="Freeform 397"/>
            <p:cNvSpPr>
              <a:spLocks noEditPoints="1"/>
            </p:cNvSpPr>
            <p:nvPr/>
          </p:nvSpPr>
          <p:spPr bwMode="auto">
            <a:xfrm>
              <a:off x="6300788" y="4260851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98"/>
            <p:cNvSpPr>
              <a:spLocks/>
            </p:cNvSpPr>
            <p:nvPr/>
          </p:nvSpPr>
          <p:spPr bwMode="auto">
            <a:xfrm>
              <a:off x="6461126" y="4459288"/>
              <a:ext cx="161925" cy="158750"/>
            </a:xfrm>
            <a:custGeom>
              <a:avLst/>
              <a:gdLst>
                <a:gd name="T0" fmla="*/ 385 w 1025"/>
                <a:gd name="T1" fmla="*/ 0 h 1006"/>
                <a:gd name="T2" fmla="*/ 641 w 1025"/>
                <a:gd name="T3" fmla="*/ 0 h 1006"/>
                <a:gd name="T4" fmla="*/ 641 w 1025"/>
                <a:gd name="T5" fmla="*/ 377 h 1006"/>
                <a:gd name="T6" fmla="*/ 1025 w 1025"/>
                <a:gd name="T7" fmla="*/ 377 h 1006"/>
                <a:gd name="T8" fmla="*/ 1025 w 1025"/>
                <a:gd name="T9" fmla="*/ 629 h 1006"/>
                <a:gd name="T10" fmla="*/ 641 w 1025"/>
                <a:gd name="T11" fmla="*/ 629 h 1006"/>
                <a:gd name="T12" fmla="*/ 641 w 1025"/>
                <a:gd name="T13" fmla="*/ 1006 h 1006"/>
                <a:gd name="T14" fmla="*/ 385 w 1025"/>
                <a:gd name="T15" fmla="*/ 1006 h 1006"/>
                <a:gd name="T16" fmla="*/ 385 w 1025"/>
                <a:gd name="T17" fmla="*/ 629 h 1006"/>
                <a:gd name="T18" fmla="*/ 0 w 1025"/>
                <a:gd name="T19" fmla="*/ 629 h 1006"/>
                <a:gd name="T20" fmla="*/ 0 w 1025"/>
                <a:gd name="T21" fmla="*/ 377 h 1006"/>
                <a:gd name="T22" fmla="*/ 385 w 1025"/>
                <a:gd name="T23" fmla="*/ 377 h 1006"/>
                <a:gd name="T24" fmla="*/ 385 w 1025"/>
                <a:gd name="T25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5" h="1006">
                  <a:moveTo>
                    <a:pt x="385" y="0"/>
                  </a:moveTo>
                  <a:lnTo>
                    <a:pt x="641" y="0"/>
                  </a:lnTo>
                  <a:lnTo>
                    <a:pt x="641" y="377"/>
                  </a:lnTo>
                  <a:lnTo>
                    <a:pt x="1025" y="377"/>
                  </a:lnTo>
                  <a:lnTo>
                    <a:pt x="1025" y="629"/>
                  </a:lnTo>
                  <a:lnTo>
                    <a:pt x="641" y="629"/>
                  </a:lnTo>
                  <a:lnTo>
                    <a:pt x="641" y="1006"/>
                  </a:lnTo>
                  <a:lnTo>
                    <a:pt x="385" y="1006"/>
                  </a:lnTo>
                  <a:lnTo>
                    <a:pt x="385" y="629"/>
                  </a:lnTo>
                  <a:lnTo>
                    <a:pt x="0" y="629"/>
                  </a:lnTo>
                  <a:lnTo>
                    <a:pt x="0" y="377"/>
                  </a:lnTo>
                  <a:lnTo>
                    <a:pt x="385" y="377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399"/>
            <p:cNvSpPr>
              <a:spLocks noEditPoints="1"/>
            </p:cNvSpPr>
            <p:nvPr/>
          </p:nvSpPr>
          <p:spPr bwMode="auto">
            <a:xfrm>
              <a:off x="6391276" y="4389438"/>
              <a:ext cx="301625" cy="296863"/>
            </a:xfrm>
            <a:custGeom>
              <a:avLst/>
              <a:gdLst>
                <a:gd name="T0" fmla="*/ 815 w 1904"/>
                <a:gd name="T1" fmla="*/ 155 h 1870"/>
                <a:gd name="T2" fmla="*/ 623 w 1904"/>
                <a:gd name="T3" fmla="*/ 213 h 1870"/>
                <a:gd name="T4" fmla="*/ 456 w 1904"/>
                <a:gd name="T5" fmla="*/ 312 h 1870"/>
                <a:gd name="T6" fmla="*/ 317 w 1904"/>
                <a:gd name="T7" fmla="*/ 448 h 1870"/>
                <a:gd name="T8" fmla="*/ 216 w 1904"/>
                <a:gd name="T9" fmla="*/ 612 h 1870"/>
                <a:gd name="T10" fmla="*/ 158 w 1904"/>
                <a:gd name="T11" fmla="*/ 800 h 1870"/>
                <a:gd name="T12" fmla="*/ 149 w 1904"/>
                <a:gd name="T13" fmla="*/ 1002 h 1870"/>
                <a:gd name="T14" fmla="*/ 191 w 1904"/>
                <a:gd name="T15" fmla="*/ 1197 h 1870"/>
                <a:gd name="T16" fmla="*/ 280 w 1904"/>
                <a:gd name="T17" fmla="*/ 1370 h 1870"/>
                <a:gd name="T18" fmla="*/ 406 w 1904"/>
                <a:gd name="T19" fmla="*/ 1517 h 1870"/>
                <a:gd name="T20" fmla="*/ 564 w 1904"/>
                <a:gd name="T21" fmla="*/ 1628 h 1870"/>
                <a:gd name="T22" fmla="*/ 749 w 1904"/>
                <a:gd name="T23" fmla="*/ 1701 h 1870"/>
                <a:gd name="T24" fmla="*/ 952 w 1904"/>
                <a:gd name="T25" fmla="*/ 1726 h 1870"/>
                <a:gd name="T26" fmla="*/ 1155 w 1904"/>
                <a:gd name="T27" fmla="*/ 1701 h 1870"/>
                <a:gd name="T28" fmla="*/ 1339 w 1904"/>
                <a:gd name="T29" fmla="*/ 1628 h 1870"/>
                <a:gd name="T30" fmla="*/ 1498 w 1904"/>
                <a:gd name="T31" fmla="*/ 1517 h 1870"/>
                <a:gd name="T32" fmla="*/ 1624 w 1904"/>
                <a:gd name="T33" fmla="*/ 1370 h 1870"/>
                <a:gd name="T34" fmla="*/ 1712 w 1904"/>
                <a:gd name="T35" fmla="*/ 1197 h 1870"/>
                <a:gd name="T36" fmla="*/ 1754 w 1904"/>
                <a:gd name="T37" fmla="*/ 1002 h 1870"/>
                <a:gd name="T38" fmla="*/ 1746 w 1904"/>
                <a:gd name="T39" fmla="*/ 800 h 1870"/>
                <a:gd name="T40" fmla="*/ 1688 w 1904"/>
                <a:gd name="T41" fmla="*/ 612 h 1870"/>
                <a:gd name="T42" fmla="*/ 1586 w 1904"/>
                <a:gd name="T43" fmla="*/ 448 h 1870"/>
                <a:gd name="T44" fmla="*/ 1448 w 1904"/>
                <a:gd name="T45" fmla="*/ 312 h 1870"/>
                <a:gd name="T46" fmla="*/ 1280 w 1904"/>
                <a:gd name="T47" fmla="*/ 213 h 1870"/>
                <a:gd name="T48" fmla="*/ 1089 w 1904"/>
                <a:gd name="T49" fmla="*/ 155 h 1870"/>
                <a:gd name="T50" fmla="*/ 952 w 1904"/>
                <a:gd name="T51" fmla="*/ 0 h 1870"/>
                <a:gd name="T52" fmla="*/ 1180 w 1904"/>
                <a:gd name="T53" fmla="*/ 28 h 1870"/>
                <a:gd name="T54" fmla="*/ 1388 w 1904"/>
                <a:gd name="T55" fmla="*/ 104 h 1870"/>
                <a:gd name="T56" fmla="*/ 1571 w 1904"/>
                <a:gd name="T57" fmla="*/ 226 h 1870"/>
                <a:gd name="T58" fmla="*/ 1719 w 1904"/>
                <a:gd name="T59" fmla="*/ 383 h 1870"/>
                <a:gd name="T60" fmla="*/ 1829 w 1904"/>
                <a:gd name="T61" fmla="*/ 571 h 1870"/>
                <a:gd name="T62" fmla="*/ 1892 w 1904"/>
                <a:gd name="T63" fmla="*/ 783 h 1870"/>
                <a:gd name="T64" fmla="*/ 1901 w 1904"/>
                <a:gd name="T65" fmla="*/ 1012 h 1870"/>
                <a:gd name="T66" fmla="*/ 1856 w 1904"/>
                <a:gd name="T67" fmla="*/ 1230 h 1870"/>
                <a:gd name="T68" fmla="*/ 1761 w 1904"/>
                <a:gd name="T69" fmla="*/ 1427 h 1870"/>
                <a:gd name="T70" fmla="*/ 1625 w 1904"/>
                <a:gd name="T71" fmla="*/ 1595 h 1870"/>
                <a:gd name="T72" fmla="*/ 1453 w 1904"/>
                <a:gd name="T73" fmla="*/ 1729 h 1870"/>
                <a:gd name="T74" fmla="*/ 1252 w 1904"/>
                <a:gd name="T75" fmla="*/ 1821 h 1870"/>
                <a:gd name="T76" fmla="*/ 1030 w 1904"/>
                <a:gd name="T77" fmla="*/ 1867 h 1870"/>
                <a:gd name="T78" fmla="*/ 798 w 1904"/>
                <a:gd name="T79" fmla="*/ 1858 h 1870"/>
                <a:gd name="T80" fmla="*/ 582 w 1904"/>
                <a:gd name="T81" fmla="*/ 1796 h 1870"/>
                <a:gd name="T82" fmla="*/ 390 w 1904"/>
                <a:gd name="T83" fmla="*/ 1689 h 1870"/>
                <a:gd name="T84" fmla="*/ 229 w 1904"/>
                <a:gd name="T85" fmla="*/ 1543 h 1870"/>
                <a:gd name="T86" fmla="*/ 106 w 1904"/>
                <a:gd name="T87" fmla="*/ 1364 h 1870"/>
                <a:gd name="T88" fmla="*/ 27 w 1904"/>
                <a:gd name="T89" fmla="*/ 1159 h 1870"/>
                <a:gd name="T90" fmla="*/ 0 w 1904"/>
                <a:gd name="T91" fmla="*/ 935 h 1870"/>
                <a:gd name="T92" fmla="*/ 27 w 1904"/>
                <a:gd name="T93" fmla="*/ 711 h 1870"/>
                <a:gd name="T94" fmla="*/ 106 w 1904"/>
                <a:gd name="T95" fmla="*/ 505 h 1870"/>
                <a:gd name="T96" fmla="*/ 229 w 1904"/>
                <a:gd name="T97" fmla="*/ 326 h 1870"/>
                <a:gd name="T98" fmla="*/ 390 w 1904"/>
                <a:gd name="T99" fmla="*/ 181 h 1870"/>
                <a:gd name="T100" fmla="*/ 582 w 1904"/>
                <a:gd name="T101" fmla="*/ 74 h 1870"/>
                <a:gd name="T102" fmla="*/ 798 w 1904"/>
                <a:gd name="T103" fmla="*/ 13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04" h="1870">
                  <a:moveTo>
                    <a:pt x="952" y="144"/>
                  </a:moveTo>
                  <a:lnTo>
                    <a:pt x="882" y="147"/>
                  </a:lnTo>
                  <a:lnTo>
                    <a:pt x="815" y="155"/>
                  </a:lnTo>
                  <a:lnTo>
                    <a:pt x="749" y="169"/>
                  </a:lnTo>
                  <a:lnTo>
                    <a:pt x="684" y="189"/>
                  </a:lnTo>
                  <a:lnTo>
                    <a:pt x="623" y="213"/>
                  </a:lnTo>
                  <a:lnTo>
                    <a:pt x="564" y="242"/>
                  </a:lnTo>
                  <a:lnTo>
                    <a:pt x="508" y="275"/>
                  </a:lnTo>
                  <a:lnTo>
                    <a:pt x="456" y="312"/>
                  </a:lnTo>
                  <a:lnTo>
                    <a:pt x="406" y="354"/>
                  </a:lnTo>
                  <a:lnTo>
                    <a:pt x="359" y="399"/>
                  </a:lnTo>
                  <a:lnTo>
                    <a:pt x="317" y="448"/>
                  </a:lnTo>
                  <a:lnTo>
                    <a:pt x="280" y="499"/>
                  </a:lnTo>
                  <a:lnTo>
                    <a:pt x="246" y="555"/>
                  </a:lnTo>
                  <a:lnTo>
                    <a:pt x="216" y="612"/>
                  </a:lnTo>
                  <a:lnTo>
                    <a:pt x="191" y="672"/>
                  </a:lnTo>
                  <a:lnTo>
                    <a:pt x="172" y="736"/>
                  </a:lnTo>
                  <a:lnTo>
                    <a:pt x="158" y="800"/>
                  </a:lnTo>
                  <a:lnTo>
                    <a:pt x="149" y="867"/>
                  </a:lnTo>
                  <a:lnTo>
                    <a:pt x="146" y="935"/>
                  </a:lnTo>
                  <a:lnTo>
                    <a:pt x="149" y="1002"/>
                  </a:lnTo>
                  <a:lnTo>
                    <a:pt x="158" y="1070"/>
                  </a:lnTo>
                  <a:lnTo>
                    <a:pt x="172" y="1134"/>
                  </a:lnTo>
                  <a:lnTo>
                    <a:pt x="191" y="1197"/>
                  </a:lnTo>
                  <a:lnTo>
                    <a:pt x="216" y="1257"/>
                  </a:lnTo>
                  <a:lnTo>
                    <a:pt x="246" y="1315"/>
                  </a:lnTo>
                  <a:lnTo>
                    <a:pt x="280" y="1370"/>
                  </a:lnTo>
                  <a:lnTo>
                    <a:pt x="317" y="1422"/>
                  </a:lnTo>
                  <a:lnTo>
                    <a:pt x="359" y="1471"/>
                  </a:lnTo>
                  <a:lnTo>
                    <a:pt x="406" y="1517"/>
                  </a:lnTo>
                  <a:lnTo>
                    <a:pt x="456" y="1558"/>
                  </a:lnTo>
                  <a:lnTo>
                    <a:pt x="508" y="1595"/>
                  </a:lnTo>
                  <a:lnTo>
                    <a:pt x="564" y="1628"/>
                  </a:lnTo>
                  <a:lnTo>
                    <a:pt x="623" y="1657"/>
                  </a:lnTo>
                  <a:lnTo>
                    <a:pt x="684" y="1682"/>
                  </a:lnTo>
                  <a:lnTo>
                    <a:pt x="749" y="1701"/>
                  </a:lnTo>
                  <a:lnTo>
                    <a:pt x="815" y="1715"/>
                  </a:lnTo>
                  <a:lnTo>
                    <a:pt x="882" y="1723"/>
                  </a:lnTo>
                  <a:lnTo>
                    <a:pt x="952" y="1726"/>
                  </a:lnTo>
                  <a:lnTo>
                    <a:pt x="1022" y="1723"/>
                  </a:lnTo>
                  <a:lnTo>
                    <a:pt x="1089" y="1715"/>
                  </a:lnTo>
                  <a:lnTo>
                    <a:pt x="1155" y="1701"/>
                  </a:lnTo>
                  <a:lnTo>
                    <a:pt x="1218" y="1682"/>
                  </a:lnTo>
                  <a:lnTo>
                    <a:pt x="1280" y="1657"/>
                  </a:lnTo>
                  <a:lnTo>
                    <a:pt x="1339" y="1628"/>
                  </a:lnTo>
                  <a:lnTo>
                    <a:pt x="1395" y="1595"/>
                  </a:lnTo>
                  <a:lnTo>
                    <a:pt x="1448" y="1558"/>
                  </a:lnTo>
                  <a:lnTo>
                    <a:pt x="1498" y="1517"/>
                  </a:lnTo>
                  <a:lnTo>
                    <a:pt x="1543" y="1471"/>
                  </a:lnTo>
                  <a:lnTo>
                    <a:pt x="1586" y="1422"/>
                  </a:lnTo>
                  <a:lnTo>
                    <a:pt x="1624" y="1370"/>
                  </a:lnTo>
                  <a:lnTo>
                    <a:pt x="1658" y="1315"/>
                  </a:lnTo>
                  <a:lnTo>
                    <a:pt x="1688" y="1257"/>
                  </a:lnTo>
                  <a:lnTo>
                    <a:pt x="1712" y="1197"/>
                  </a:lnTo>
                  <a:lnTo>
                    <a:pt x="1732" y="1134"/>
                  </a:lnTo>
                  <a:lnTo>
                    <a:pt x="1746" y="1070"/>
                  </a:lnTo>
                  <a:lnTo>
                    <a:pt x="1754" y="1002"/>
                  </a:lnTo>
                  <a:lnTo>
                    <a:pt x="1757" y="935"/>
                  </a:lnTo>
                  <a:lnTo>
                    <a:pt x="1754" y="867"/>
                  </a:lnTo>
                  <a:lnTo>
                    <a:pt x="1746" y="800"/>
                  </a:lnTo>
                  <a:lnTo>
                    <a:pt x="1732" y="736"/>
                  </a:lnTo>
                  <a:lnTo>
                    <a:pt x="1712" y="672"/>
                  </a:lnTo>
                  <a:lnTo>
                    <a:pt x="1688" y="612"/>
                  </a:lnTo>
                  <a:lnTo>
                    <a:pt x="1658" y="555"/>
                  </a:lnTo>
                  <a:lnTo>
                    <a:pt x="1624" y="499"/>
                  </a:lnTo>
                  <a:lnTo>
                    <a:pt x="1586" y="448"/>
                  </a:lnTo>
                  <a:lnTo>
                    <a:pt x="1543" y="399"/>
                  </a:lnTo>
                  <a:lnTo>
                    <a:pt x="1498" y="354"/>
                  </a:lnTo>
                  <a:lnTo>
                    <a:pt x="1448" y="312"/>
                  </a:lnTo>
                  <a:lnTo>
                    <a:pt x="1395" y="275"/>
                  </a:lnTo>
                  <a:lnTo>
                    <a:pt x="1339" y="242"/>
                  </a:lnTo>
                  <a:lnTo>
                    <a:pt x="1280" y="213"/>
                  </a:lnTo>
                  <a:lnTo>
                    <a:pt x="1218" y="189"/>
                  </a:lnTo>
                  <a:lnTo>
                    <a:pt x="1155" y="169"/>
                  </a:lnTo>
                  <a:lnTo>
                    <a:pt x="1089" y="155"/>
                  </a:lnTo>
                  <a:lnTo>
                    <a:pt x="1022" y="147"/>
                  </a:lnTo>
                  <a:lnTo>
                    <a:pt x="952" y="144"/>
                  </a:lnTo>
                  <a:close/>
                  <a:moveTo>
                    <a:pt x="952" y="0"/>
                  </a:moveTo>
                  <a:lnTo>
                    <a:pt x="1030" y="3"/>
                  </a:lnTo>
                  <a:lnTo>
                    <a:pt x="1106" y="13"/>
                  </a:lnTo>
                  <a:lnTo>
                    <a:pt x="1180" y="28"/>
                  </a:lnTo>
                  <a:lnTo>
                    <a:pt x="1252" y="48"/>
                  </a:lnTo>
                  <a:lnTo>
                    <a:pt x="1322" y="74"/>
                  </a:lnTo>
                  <a:lnTo>
                    <a:pt x="1388" y="104"/>
                  </a:lnTo>
                  <a:lnTo>
                    <a:pt x="1453" y="140"/>
                  </a:lnTo>
                  <a:lnTo>
                    <a:pt x="1513" y="181"/>
                  </a:lnTo>
                  <a:lnTo>
                    <a:pt x="1571" y="226"/>
                  </a:lnTo>
                  <a:lnTo>
                    <a:pt x="1625" y="274"/>
                  </a:lnTo>
                  <a:lnTo>
                    <a:pt x="1674" y="326"/>
                  </a:lnTo>
                  <a:lnTo>
                    <a:pt x="1719" y="383"/>
                  </a:lnTo>
                  <a:lnTo>
                    <a:pt x="1761" y="443"/>
                  </a:lnTo>
                  <a:lnTo>
                    <a:pt x="1797" y="505"/>
                  </a:lnTo>
                  <a:lnTo>
                    <a:pt x="1829" y="571"/>
                  </a:lnTo>
                  <a:lnTo>
                    <a:pt x="1856" y="639"/>
                  </a:lnTo>
                  <a:lnTo>
                    <a:pt x="1876" y="711"/>
                  </a:lnTo>
                  <a:lnTo>
                    <a:pt x="1892" y="783"/>
                  </a:lnTo>
                  <a:lnTo>
                    <a:pt x="1901" y="859"/>
                  </a:lnTo>
                  <a:lnTo>
                    <a:pt x="1904" y="935"/>
                  </a:lnTo>
                  <a:lnTo>
                    <a:pt x="1901" y="1012"/>
                  </a:lnTo>
                  <a:lnTo>
                    <a:pt x="1892" y="1086"/>
                  </a:lnTo>
                  <a:lnTo>
                    <a:pt x="1876" y="1159"/>
                  </a:lnTo>
                  <a:lnTo>
                    <a:pt x="1856" y="1230"/>
                  </a:lnTo>
                  <a:lnTo>
                    <a:pt x="1829" y="1298"/>
                  </a:lnTo>
                  <a:lnTo>
                    <a:pt x="1797" y="1364"/>
                  </a:lnTo>
                  <a:lnTo>
                    <a:pt x="1761" y="1427"/>
                  </a:lnTo>
                  <a:lnTo>
                    <a:pt x="1719" y="1486"/>
                  </a:lnTo>
                  <a:lnTo>
                    <a:pt x="1674" y="1543"/>
                  </a:lnTo>
                  <a:lnTo>
                    <a:pt x="1625" y="1595"/>
                  </a:lnTo>
                  <a:lnTo>
                    <a:pt x="1571" y="1644"/>
                  </a:lnTo>
                  <a:lnTo>
                    <a:pt x="1513" y="1689"/>
                  </a:lnTo>
                  <a:lnTo>
                    <a:pt x="1453" y="1729"/>
                  </a:lnTo>
                  <a:lnTo>
                    <a:pt x="1388" y="1765"/>
                  </a:lnTo>
                  <a:lnTo>
                    <a:pt x="1322" y="1796"/>
                  </a:lnTo>
                  <a:lnTo>
                    <a:pt x="1252" y="1821"/>
                  </a:lnTo>
                  <a:lnTo>
                    <a:pt x="1180" y="1843"/>
                  </a:lnTo>
                  <a:lnTo>
                    <a:pt x="1106" y="1858"/>
                  </a:lnTo>
                  <a:lnTo>
                    <a:pt x="1030" y="1867"/>
                  </a:lnTo>
                  <a:lnTo>
                    <a:pt x="952" y="1870"/>
                  </a:lnTo>
                  <a:lnTo>
                    <a:pt x="874" y="1867"/>
                  </a:lnTo>
                  <a:lnTo>
                    <a:pt x="798" y="1858"/>
                  </a:lnTo>
                  <a:lnTo>
                    <a:pt x="723" y="1843"/>
                  </a:lnTo>
                  <a:lnTo>
                    <a:pt x="652" y="1821"/>
                  </a:lnTo>
                  <a:lnTo>
                    <a:pt x="582" y="1796"/>
                  </a:lnTo>
                  <a:lnTo>
                    <a:pt x="514" y="1765"/>
                  </a:lnTo>
                  <a:lnTo>
                    <a:pt x="451" y="1729"/>
                  </a:lnTo>
                  <a:lnTo>
                    <a:pt x="390" y="1689"/>
                  </a:lnTo>
                  <a:lnTo>
                    <a:pt x="333" y="1644"/>
                  </a:lnTo>
                  <a:lnTo>
                    <a:pt x="279" y="1595"/>
                  </a:lnTo>
                  <a:lnTo>
                    <a:pt x="229" y="1543"/>
                  </a:lnTo>
                  <a:lnTo>
                    <a:pt x="183" y="1486"/>
                  </a:lnTo>
                  <a:lnTo>
                    <a:pt x="142" y="1427"/>
                  </a:lnTo>
                  <a:lnTo>
                    <a:pt x="106" y="1364"/>
                  </a:lnTo>
                  <a:lnTo>
                    <a:pt x="75" y="1298"/>
                  </a:lnTo>
                  <a:lnTo>
                    <a:pt x="48" y="1230"/>
                  </a:lnTo>
                  <a:lnTo>
                    <a:pt x="27" y="1159"/>
                  </a:lnTo>
                  <a:lnTo>
                    <a:pt x="12" y="1086"/>
                  </a:lnTo>
                  <a:lnTo>
                    <a:pt x="3" y="1012"/>
                  </a:lnTo>
                  <a:lnTo>
                    <a:pt x="0" y="935"/>
                  </a:lnTo>
                  <a:lnTo>
                    <a:pt x="3" y="859"/>
                  </a:lnTo>
                  <a:lnTo>
                    <a:pt x="12" y="783"/>
                  </a:lnTo>
                  <a:lnTo>
                    <a:pt x="27" y="711"/>
                  </a:lnTo>
                  <a:lnTo>
                    <a:pt x="48" y="639"/>
                  </a:lnTo>
                  <a:lnTo>
                    <a:pt x="75" y="571"/>
                  </a:lnTo>
                  <a:lnTo>
                    <a:pt x="106" y="505"/>
                  </a:lnTo>
                  <a:lnTo>
                    <a:pt x="142" y="443"/>
                  </a:lnTo>
                  <a:lnTo>
                    <a:pt x="183" y="383"/>
                  </a:lnTo>
                  <a:lnTo>
                    <a:pt x="229" y="326"/>
                  </a:lnTo>
                  <a:lnTo>
                    <a:pt x="279" y="274"/>
                  </a:lnTo>
                  <a:lnTo>
                    <a:pt x="333" y="226"/>
                  </a:lnTo>
                  <a:lnTo>
                    <a:pt x="390" y="181"/>
                  </a:lnTo>
                  <a:lnTo>
                    <a:pt x="451" y="140"/>
                  </a:lnTo>
                  <a:lnTo>
                    <a:pt x="514" y="104"/>
                  </a:lnTo>
                  <a:lnTo>
                    <a:pt x="582" y="74"/>
                  </a:lnTo>
                  <a:lnTo>
                    <a:pt x="652" y="48"/>
                  </a:lnTo>
                  <a:lnTo>
                    <a:pt x="723" y="28"/>
                  </a:lnTo>
                  <a:lnTo>
                    <a:pt x="798" y="13"/>
                  </a:lnTo>
                  <a:lnTo>
                    <a:pt x="874" y="3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4" name="Group 1013"/>
          <p:cNvGrpSpPr/>
          <p:nvPr/>
        </p:nvGrpSpPr>
        <p:grpSpPr>
          <a:xfrm>
            <a:off x="5372008" y="4262290"/>
            <a:ext cx="503238" cy="496888"/>
            <a:chOff x="5380038" y="4257676"/>
            <a:chExt cx="503238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9" name="Freeform 404"/>
            <p:cNvSpPr>
              <a:spLocks/>
            </p:cNvSpPr>
            <p:nvPr/>
          </p:nvSpPr>
          <p:spPr bwMode="auto">
            <a:xfrm>
              <a:off x="5562601" y="4432301"/>
              <a:ext cx="138113" cy="217488"/>
            </a:xfrm>
            <a:custGeom>
              <a:avLst/>
              <a:gdLst>
                <a:gd name="T0" fmla="*/ 555 w 875"/>
                <a:gd name="T1" fmla="*/ 7 h 1370"/>
                <a:gd name="T2" fmla="*/ 683 w 875"/>
                <a:gd name="T3" fmla="*/ 45 h 1370"/>
                <a:gd name="T4" fmla="*/ 770 w 875"/>
                <a:gd name="T5" fmla="*/ 111 h 1370"/>
                <a:gd name="T6" fmla="*/ 820 w 875"/>
                <a:gd name="T7" fmla="*/ 202 h 1370"/>
                <a:gd name="T8" fmla="*/ 843 w 875"/>
                <a:gd name="T9" fmla="*/ 323 h 1370"/>
                <a:gd name="T10" fmla="*/ 837 w 875"/>
                <a:gd name="T11" fmla="*/ 448 h 1370"/>
                <a:gd name="T12" fmla="*/ 794 w 875"/>
                <a:gd name="T13" fmla="*/ 546 h 1370"/>
                <a:gd name="T14" fmla="*/ 718 w 875"/>
                <a:gd name="T15" fmla="*/ 615 h 1370"/>
                <a:gd name="T16" fmla="*/ 650 w 875"/>
                <a:gd name="T17" fmla="*/ 644 h 1370"/>
                <a:gd name="T18" fmla="*/ 754 w 875"/>
                <a:gd name="T19" fmla="*/ 683 h 1370"/>
                <a:gd name="T20" fmla="*/ 822 w 875"/>
                <a:gd name="T21" fmla="*/ 748 h 1370"/>
                <a:gd name="T22" fmla="*/ 862 w 875"/>
                <a:gd name="T23" fmla="*/ 840 h 1370"/>
                <a:gd name="T24" fmla="*/ 875 w 875"/>
                <a:gd name="T25" fmla="*/ 966 h 1370"/>
                <a:gd name="T26" fmla="*/ 863 w 875"/>
                <a:gd name="T27" fmla="*/ 1085 h 1370"/>
                <a:gd name="T28" fmla="*/ 823 w 875"/>
                <a:gd name="T29" fmla="*/ 1188 h 1370"/>
                <a:gd name="T30" fmla="*/ 750 w 875"/>
                <a:gd name="T31" fmla="*/ 1277 h 1370"/>
                <a:gd name="T32" fmla="*/ 651 w 875"/>
                <a:gd name="T33" fmla="*/ 1335 h 1370"/>
                <a:gd name="T34" fmla="*/ 505 w 875"/>
                <a:gd name="T35" fmla="*/ 1368 h 1370"/>
                <a:gd name="T36" fmla="*/ 350 w 875"/>
                <a:gd name="T37" fmla="*/ 1366 h 1370"/>
                <a:gd name="T38" fmla="*/ 224 w 875"/>
                <a:gd name="T39" fmla="*/ 1341 h 1370"/>
                <a:gd name="T40" fmla="*/ 122 w 875"/>
                <a:gd name="T41" fmla="*/ 1288 h 1370"/>
                <a:gd name="T42" fmla="*/ 48 w 875"/>
                <a:gd name="T43" fmla="*/ 1198 h 1370"/>
                <a:gd name="T44" fmla="*/ 11 w 875"/>
                <a:gd name="T45" fmla="*/ 1087 h 1370"/>
                <a:gd name="T46" fmla="*/ 0 w 875"/>
                <a:gd name="T47" fmla="*/ 949 h 1370"/>
                <a:gd name="T48" fmla="*/ 315 w 875"/>
                <a:gd name="T49" fmla="*/ 1034 h 1370"/>
                <a:gd name="T50" fmla="*/ 334 w 875"/>
                <a:gd name="T51" fmla="*/ 1104 h 1370"/>
                <a:gd name="T52" fmla="*/ 370 w 875"/>
                <a:gd name="T53" fmla="*/ 1151 h 1370"/>
                <a:gd name="T54" fmla="*/ 429 w 875"/>
                <a:gd name="T55" fmla="*/ 1169 h 1370"/>
                <a:gd name="T56" fmla="*/ 492 w 875"/>
                <a:gd name="T57" fmla="*/ 1154 h 1370"/>
                <a:gd name="T58" fmla="*/ 531 w 875"/>
                <a:gd name="T59" fmla="*/ 1112 h 1370"/>
                <a:gd name="T60" fmla="*/ 548 w 875"/>
                <a:gd name="T61" fmla="*/ 1039 h 1370"/>
                <a:gd name="T62" fmla="*/ 551 w 875"/>
                <a:gd name="T63" fmla="*/ 932 h 1370"/>
                <a:gd name="T64" fmla="*/ 536 w 875"/>
                <a:gd name="T65" fmla="*/ 840 h 1370"/>
                <a:gd name="T66" fmla="*/ 499 w 875"/>
                <a:gd name="T67" fmla="*/ 786 h 1370"/>
                <a:gd name="T68" fmla="*/ 439 w 875"/>
                <a:gd name="T69" fmla="*/ 762 h 1370"/>
                <a:gd name="T70" fmla="*/ 307 w 875"/>
                <a:gd name="T71" fmla="*/ 758 h 1370"/>
                <a:gd name="T72" fmla="*/ 420 w 875"/>
                <a:gd name="T73" fmla="*/ 554 h 1370"/>
                <a:gd name="T74" fmla="*/ 479 w 875"/>
                <a:gd name="T75" fmla="*/ 533 h 1370"/>
                <a:gd name="T76" fmla="*/ 515 w 875"/>
                <a:gd name="T77" fmla="*/ 483 h 1370"/>
                <a:gd name="T78" fmla="*/ 532 w 875"/>
                <a:gd name="T79" fmla="*/ 392 h 1370"/>
                <a:gd name="T80" fmla="*/ 529 w 875"/>
                <a:gd name="T81" fmla="*/ 298 h 1370"/>
                <a:gd name="T82" fmla="*/ 508 w 875"/>
                <a:gd name="T83" fmla="*/ 239 h 1370"/>
                <a:gd name="T84" fmla="*/ 466 w 875"/>
                <a:gd name="T85" fmla="*/ 207 h 1370"/>
                <a:gd name="T86" fmla="*/ 400 w 875"/>
                <a:gd name="T87" fmla="*/ 204 h 1370"/>
                <a:gd name="T88" fmla="*/ 337 w 875"/>
                <a:gd name="T89" fmla="*/ 242 h 1370"/>
                <a:gd name="T90" fmla="*/ 309 w 875"/>
                <a:gd name="T91" fmla="*/ 300 h 1370"/>
                <a:gd name="T92" fmla="*/ 301 w 875"/>
                <a:gd name="T93" fmla="*/ 395 h 1370"/>
                <a:gd name="T94" fmla="*/ 19 w 875"/>
                <a:gd name="T95" fmla="*/ 301 h 1370"/>
                <a:gd name="T96" fmla="*/ 53 w 875"/>
                <a:gd name="T97" fmla="*/ 185 h 1370"/>
                <a:gd name="T98" fmla="*/ 117 w 875"/>
                <a:gd name="T99" fmla="*/ 99 h 1370"/>
                <a:gd name="T100" fmla="*/ 212 w 875"/>
                <a:gd name="T101" fmla="*/ 39 h 1370"/>
                <a:gd name="T102" fmla="*/ 343 w 875"/>
                <a:gd name="T103" fmla="*/ 6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1370">
                  <a:moveTo>
                    <a:pt x="449" y="0"/>
                  </a:moveTo>
                  <a:lnTo>
                    <a:pt x="504" y="2"/>
                  </a:lnTo>
                  <a:lnTo>
                    <a:pt x="555" y="7"/>
                  </a:lnTo>
                  <a:lnTo>
                    <a:pt x="602" y="16"/>
                  </a:lnTo>
                  <a:lnTo>
                    <a:pt x="645" y="29"/>
                  </a:lnTo>
                  <a:lnTo>
                    <a:pt x="683" y="45"/>
                  </a:lnTo>
                  <a:lnTo>
                    <a:pt x="717" y="64"/>
                  </a:lnTo>
                  <a:lnTo>
                    <a:pt x="747" y="88"/>
                  </a:lnTo>
                  <a:lnTo>
                    <a:pt x="770" y="111"/>
                  </a:lnTo>
                  <a:lnTo>
                    <a:pt x="790" y="138"/>
                  </a:lnTo>
                  <a:lnTo>
                    <a:pt x="806" y="168"/>
                  </a:lnTo>
                  <a:lnTo>
                    <a:pt x="820" y="202"/>
                  </a:lnTo>
                  <a:lnTo>
                    <a:pt x="830" y="240"/>
                  </a:lnTo>
                  <a:lnTo>
                    <a:pt x="839" y="280"/>
                  </a:lnTo>
                  <a:lnTo>
                    <a:pt x="843" y="323"/>
                  </a:lnTo>
                  <a:lnTo>
                    <a:pt x="845" y="370"/>
                  </a:lnTo>
                  <a:lnTo>
                    <a:pt x="843" y="411"/>
                  </a:lnTo>
                  <a:lnTo>
                    <a:pt x="837" y="448"/>
                  </a:lnTo>
                  <a:lnTo>
                    <a:pt x="826" y="483"/>
                  </a:lnTo>
                  <a:lnTo>
                    <a:pt x="812" y="515"/>
                  </a:lnTo>
                  <a:lnTo>
                    <a:pt x="794" y="546"/>
                  </a:lnTo>
                  <a:lnTo>
                    <a:pt x="772" y="574"/>
                  </a:lnTo>
                  <a:lnTo>
                    <a:pt x="747" y="596"/>
                  </a:lnTo>
                  <a:lnTo>
                    <a:pt x="718" y="615"/>
                  </a:lnTo>
                  <a:lnTo>
                    <a:pt x="686" y="629"/>
                  </a:lnTo>
                  <a:lnTo>
                    <a:pt x="650" y="640"/>
                  </a:lnTo>
                  <a:lnTo>
                    <a:pt x="650" y="644"/>
                  </a:lnTo>
                  <a:lnTo>
                    <a:pt x="689" y="654"/>
                  </a:lnTo>
                  <a:lnTo>
                    <a:pt x="723" y="667"/>
                  </a:lnTo>
                  <a:lnTo>
                    <a:pt x="754" y="683"/>
                  </a:lnTo>
                  <a:lnTo>
                    <a:pt x="781" y="701"/>
                  </a:lnTo>
                  <a:lnTo>
                    <a:pt x="804" y="722"/>
                  </a:lnTo>
                  <a:lnTo>
                    <a:pt x="822" y="748"/>
                  </a:lnTo>
                  <a:lnTo>
                    <a:pt x="839" y="775"/>
                  </a:lnTo>
                  <a:lnTo>
                    <a:pt x="852" y="806"/>
                  </a:lnTo>
                  <a:lnTo>
                    <a:pt x="862" y="840"/>
                  </a:lnTo>
                  <a:lnTo>
                    <a:pt x="869" y="878"/>
                  </a:lnTo>
                  <a:lnTo>
                    <a:pt x="873" y="921"/>
                  </a:lnTo>
                  <a:lnTo>
                    <a:pt x="875" y="966"/>
                  </a:lnTo>
                  <a:lnTo>
                    <a:pt x="873" y="1008"/>
                  </a:lnTo>
                  <a:lnTo>
                    <a:pt x="869" y="1047"/>
                  </a:lnTo>
                  <a:lnTo>
                    <a:pt x="863" y="1085"/>
                  </a:lnTo>
                  <a:lnTo>
                    <a:pt x="853" y="1120"/>
                  </a:lnTo>
                  <a:lnTo>
                    <a:pt x="841" y="1151"/>
                  </a:lnTo>
                  <a:lnTo>
                    <a:pt x="823" y="1188"/>
                  </a:lnTo>
                  <a:lnTo>
                    <a:pt x="802" y="1220"/>
                  </a:lnTo>
                  <a:lnTo>
                    <a:pt x="777" y="1251"/>
                  </a:lnTo>
                  <a:lnTo>
                    <a:pt x="750" y="1277"/>
                  </a:lnTo>
                  <a:lnTo>
                    <a:pt x="719" y="1299"/>
                  </a:lnTo>
                  <a:lnTo>
                    <a:pt x="687" y="1319"/>
                  </a:lnTo>
                  <a:lnTo>
                    <a:pt x="651" y="1335"/>
                  </a:lnTo>
                  <a:lnTo>
                    <a:pt x="614" y="1348"/>
                  </a:lnTo>
                  <a:lnTo>
                    <a:pt x="560" y="1360"/>
                  </a:lnTo>
                  <a:lnTo>
                    <a:pt x="505" y="1368"/>
                  </a:lnTo>
                  <a:lnTo>
                    <a:pt x="447" y="1370"/>
                  </a:lnTo>
                  <a:lnTo>
                    <a:pt x="397" y="1369"/>
                  </a:lnTo>
                  <a:lnTo>
                    <a:pt x="350" y="1366"/>
                  </a:lnTo>
                  <a:lnTo>
                    <a:pt x="305" y="1360"/>
                  </a:lnTo>
                  <a:lnTo>
                    <a:pt x="263" y="1352"/>
                  </a:lnTo>
                  <a:lnTo>
                    <a:pt x="224" y="1341"/>
                  </a:lnTo>
                  <a:lnTo>
                    <a:pt x="187" y="1327"/>
                  </a:lnTo>
                  <a:lnTo>
                    <a:pt x="153" y="1310"/>
                  </a:lnTo>
                  <a:lnTo>
                    <a:pt x="122" y="1288"/>
                  </a:lnTo>
                  <a:lnTo>
                    <a:pt x="94" y="1263"/>
                  </a:lnTo>
                  <a:lnTo>
                    <a:pt x="70" y="1232"/>
                  </a:lnTo>
                  <a:lnTo>
                    <a:pt x="48" y="1198"/>
                  </a:lnTo>
                  <a:lnTo>
                    <a:pt x="31" y="1160"/>
                  </a:lnTo>
                  <a:lnTo>
                    <a:pt x="20" y="1125"/>
                  </a:lnTo>
                  <a:lnTo>
                    <a:pt x="11" y="1087"/>
                  </a:lnTo>
                  <a:lnTo>
                    <a:pt x="5" y="1044"/>
                  </a:lnTo>
                  <a:lnTo>
                    <a:pt x="1" y="999"/>
                  </a:lnTo>
                  <a:lnTo>
                    <a:pt x="0" y="949"/>
                  </a:lnTo>
                  <a:lnTo>
                    <a:pt x="310" y="949"/>
                  </a:lnTo>
                  <a:lnTo>
                    <a:pt x="311" y="993"/>
                  </a:lnTo>
                  <a:lnTo>
                    <a:pt x="315" y="1034"/>
                  </a:lnTo>
                  <a:lnTo>
                    <a:pt x="319" y="1059"/>
                  </a:lnTo>
                  <a:lnTo>
                    <a:pt x="325" y="1083"/>
                  </a:lnTo>
                  <a:lnTo>
                    <a:pt x="334" y="1104"/>
                  </a:lnTo>
                  <a:lnTo>
                    <a:pt x="344" y="1122"/>
                  </a:lnTo>
                  <a:lnTo>
                    <a:pt x="356" y="1138"/>
                  </a:lnTo>
                  <a:lnTo>
                    <a:pt x="370" y="1151"/>
                  </a:lnTo>
                  <a:lnTo>
                    <a:pt x="386" y="1161"/>
                  </a:lnTo>
                  <a:lnTo>
                    <a:pt x="407" y="1167"/>
                  </a:lnTo>
                  <a:lnTo>
                    <a:pt x="429" y="1169"/>
                  </a:lnTo>
                  <a:lnTo>
                    <a:pt x="453" y="1167"/>
                  </a:lnTo>
                  <a:lnTo>
                    <a:pt x="474" y="1162"/>
                  </a:lnTo>
                  <a:lnTo>
                    <a:pt x="492" y="1154"/>
                  </a:lnTo>
                  <a:lnTo>
                    <a:pt x="508" y="1142"/>
                  </a:lnTo>
                  <a:lnTo>
                    <a:pt x="521" y="1127"/>
                  </a:lnTo>
                  <a:lnTo>
                    <a:pt x="531" y="1112"/>
                  </a:lnTo>
                  <a:lnTo>
                    <a:pt x="538" y="1092"/>
                  </a:lnTo>
                  <a:lnTo>
                    <a:pt x="544" y="1068"/>
                  </a:lnTo>
                  <a:lnTo>
                    <a:pt x="548" y="1039"/>
                  </a:lnTo>
                  <a:lnTo>
                    <a:pt x="551" y="1008"/>
                  </a:lnTo>
                  <a:lnTo>
                    <a:pt x="552" y="972"/>
                  </a:lnTo>
                  <a:lnTo>
                    <a:pt x="551" y="932"/>
                  </a:lnTo>
                  <a:lnTo>
                    <a:pt x="548" y="895"/>
                  </a:lnTo>
                  <a:lnTo>
                    <a:pt x="544" y="865"/>
                  </a:lnTo>
                  <a:lnTo>
                    <a:pt x="536" y="840"/>
                  </a:lnTo>
                  <a:lnTo>
                    <a:pt x="527" y="818"/>
                  </a:lnTo>
                  <a:lnTo>
                    <a:pt x="515" y="800"/>
                  </a:lnTo>
                  <a:lnTo>
                    <a:pt x="499" y="786"/>
                  </a:lnTo>
                  <a:lnTo>
                    <a:pt x="483" y="775"/>
                  </a:lnTo>
                  <a:lnTo>
                    <a:pt x="463" y="767"/>
                  </a:lnTo>
                  <a:lnTo>
                    <a:pt x="439" y="762"/>
                  </a:lnTo>
                  <a:lnTo>
                    <a:pt x="414" y="759"/>
                  </a:lnTo>
                  <a:lnTo>
                    <a:pt x="383" y="758"/>
                  </a:lnTo>
                  <a:lnTo>
                    <a:pt x="307" y="758"/>
                  </a:lnTo>
                  <a:lnTo>
                    <a:pt x="307" y="556"/>
                  </a:lnTo>
                  <a:lnTo>
                    <a:pt x="395" y="556"/>
                  </a:lnTo>
                  <a:lnTo>
                    <a:pt x="420" y="554"/>
                  </a:lnTo>
                  <a:lnTo>
                    <a:pt x="442" y="550"/>
                  </a:lnTo>
                  <a:lnTo>
                    <a:pt x="463" y="543"/>
                  </a:lnTo>
                  <a:lnTo>
                    <a:pt x="479" y="533"/>
                  </a:lnTo>
                  <a:lnTo>
                    <a:pt x="493" y="521"/>
                  </a:lnTo>
                  <a:lnTo>
                    <a:pt x="505" y="505"/>
                  </a:lnTo>
                  <a:lnTo>
                    <a:pt x="515" y="483"/>
                  </a:lnTo>
                  <a:lnTo>
                    <a:pt x="523" y="457"/>
                  </a:lnTo>
                  <a:lnTo>
                    <a:pt x="528" y="427"/>
                  </a:lnTo>
                  <a:lnTo>
                    <a:pt x="532" y="392"/>
                  </a:lnTo>
                  <a:lnTo>
                    <a:pt x="533" y="355"/>
                  </a:lnTo>
                  <a:lnTo>
                    <a:pt x="532" y="325"/>
                  </a:lnTo>
                  <a:lnTo>
                    <a:pt x="529" y="298"/>
                  </a:lnTo>
                  <a:lnTo>
                    <a:pt x="524" y="275"/>
                  </a:lnTo>
                  <a:lnTo>
                    <a:pt x="517" y="256"/>
                  </a:lnTo>
                  <a:lnTo>
                    <a:pt x="508" y="239"/>
                  </a:lnTo>
                  <a:lnTo>
                    <a:pt x="495" y="225"/>
                  </a:lnTo>
                  <a:lnTo>
                    <a:pt x="482" y="214"/>
                  </a:lnTo>
                  <a:lnTo>
                    <a:pt x="466" y="207"/>
                  </a:lnTo>
                  <a:lnTo>
                    <a:pt x="447" y="203"/>
                  </a:lnTo>
                  <a:lnTo>
                    <a:pt x="425" y="201"/>
                  </a:lnTo>
                  <a:lnTo>
                    <a:pt x="400" y="204"/>
                  </a:lnTo>
                  <a:lnTo>
                    <a:pt x="376" y="211"/>
                  </a:lnTo>
                  <a:lnTo>
                    <a:pt x="355" y="223"/>
                  </a:lnTo>
                  <a:lnTo>
                    <a:pt x="337" y="242"/>
                  </a:lnTo>
                  <a:lnTo>
                    <a:pt x="325" y="257"/>
                  </a:lnTo>
                  <a:lnTo>
                    <a:pt x="316" y="276"/>
                  </a:lnTo>
                  <a:lnTo>
                    <a:pt x="309" y="300"/>
                  </a:lnTo>
                  <a:lnTo>
                    <a:pt x="304" y="327"/>
                  </a:lnTo>
                  <a:lnTo>
                    <a:pt x="302" y="359"/>
                  </a:lnTo>
                  <a:lnTo>
                    <a:pt x="301" y="395"/>
                  </a:lnTo>
                  <a:lnTo>
                    <a:pt x="13" y="395"/>
                  </a:lnTo>
                  <a:lnTo>
                    <a:pt x="14" y="346"/>
                  </a:lnTo>
                  <a:lnTo>
                    <a:pt x="19" y="301"/>
                  </a:lnTo>
                  <a:lnTo>
                    <a:pt x="27" y="260"/>
                  </a:lnTo>
                  <a:lnTo>
                    <a:pt x="38" y="220"/>
                  </a:lnTo>
                  <a:lnTo>
                    <a:pt x="53" y="185"/>
                  </a:lnTo>
                  <a:lnTo>
                    <a:pt x="71" y="153"/>
                  </a:lnTo>
                  <a:lnTo>
                    <a:pt x="92" y="125"/>
                  </a:lnTo>
                  <a:lnTo>
                    <a:pt x="117" y="99"/>
                  </a:lnTo>
                  <a:lnTo>
                    <a:pt x="144" y="76"/>
                  </a:lnTo>
                  <a:lnTo>
                    <a:pt x="177" y="56"/>
                  </a:lnTo>
                  <a:lnTo>
                    <a:pt x="212" y="39"/>
                  </a:lnTo>
                  <a:lnTo>
                    <a:pt x="252" y="25"/>
                  </a:lnTo>
                  <a:lnTo>
                    <a:pt x="296" y="14"/>
                  </a:lnTo>
                  <a:lnTo>
                    <a:pt x="343" y="6"/>
                  </a:lnTo>
                  <a:lnTo>
                    <a:pt x="394" y="2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05"/>
            <p:cNvSpPr>
              <a:spLocks noEditPoints="1"/>
            </p:cNvSpPr>
            <p:nvPr/>
          </p:nvSpPr>
          <p:spPr bwMode="auto">
            <a:xfrm>
              <a:off x="5380038" y="4257676"/>
              <a:ext cx="503238" cy="496888"/>
            </a:xfrm>
            <a:custGeom>
              <a:avLst/>
              <a:gdLst>
                <a:gd name="T0" fmla="*/ 390 w 3168"/>
                <a:gd name="T1" fmla="*/ 145 h 3130"/>
                <a:gd name="T2" fmla="*/ 311 w 3168"/>
                <a:gd name="T3" fmla="*/ 168 h 3130"/>
                <a:gd name="T4" fmla="*/ 243 w 3168"/>
                <a:gd name="T5" fmla="*/ 213 h 3130"/>
                <a:gd name="T6" fmla="*/ 190 w 3168"/>
                <a:gd name="T7" fmla="*/ 272 h 3130"/>
                <a:gd name="T8" fmla="*/ 156 w 3168"/>
                <a:gd name="T9" fmla="*/ 346 h 3130"/>
                <a:gd name="T10" fmla="*/ 144 w 3168"/>
                <a:gd name="T11" fmla="*/ 427 h 3130"/>
                <a:gd name="T12" fmla="*/ 147 w 3168"/>
                <a:gd name="T13" fmla="*/ 2746 h 3130"/>
                <a:gd name="T14" fmla="*/ 171 w 3168"/>
                <a:gd name="T15" fmla="*/ 2823 h 3130"/>
                <a:gd name="T16" fmla="*/ 215 w 3168"/>
                <a:gd name="T17" fmla="*/ 2890 h 3130"/>
                <a:gd name="T18" fmla="*/ 276 w 3168"/>
                <a:gd name="T19" fmla="*/ 2942 h 3130"/>
                <a:gd name="T20" fmla="*/ 349 w 3168"/>
                <a:gd name="T21" fmla="*/ 2976 h 3130"/>
                <a:gd name="T22" fmla="*/ 432 w 3168"/>
                <a:gd name="T23" fmla="*/ 2988 h 3130"/>
                <a:gd name="T24" fmla="*/ 2779 w 3168"/>
                <a:gd name="T25" fmla="*/ 2985 h 3130"/>
                <a:gd name="T26" fmla="*/ 2857 w 3168"/>
                <a:gd name="T27" fmla="*/ 2961 h 3130"/>
                <a:gd name="T28" fmla="*/ 2924 w 3168"/>
                <a:gd name="T29" fmla="*/ 2918 h 3130"/>
                <a:gd name="T30" fmla="*/ 2977 w 3168"/>
                <a:gd name="T31" fmla="*/ 2859 h 3130"/>
                <a:gd name="T32" fmla="*/ 3012 w 3168"/>
                <a:gd name="T33" fmla="*/ 2785 h 3130"/>
                <a:gd name="T34" fmla="*/ 3024 w 3168"/>
                <a:gd name="T35" fmla="*/ 2704 h 3130"/>
                <a:gd name="T36" fmla="*/ 3021 w 3168"/>
                <a:gd name="T37" fmla="*/ 386 h 3130"/>
                <a:gd name="T38" fmla="*/ 2997 w 3168"/>
                <a:gd name="T39" fmla="*/ 307 h 3130"/>
                <a:gd name="T40" fmla="*/ 2953 w 3168"/>
                <a:gd name="T41" fmla="*/ 241 h 3130"/>
                <a:gd name="T42" fmla="*/ 2893 w 3168"/>
                <a:gd name="T43" fmla="*/ 189 h 3130"/>
                <a:gd name="T44" fmla="*/ 2819 w 3168"/>
                <a:gd name="T45" fmla="*/ 154 h 3130"/>
                <a:gd name="T46" fmla="*/ 2736 w 3168"/>
                <a:gd name="T47" fmla="*/ 142 h 3130"/>
                <a:gd name="T48" fmla="*/ 432 w 3168"/>
                <a:gd name="T49" fmla="*/ 0 h 3130"/>
                <a:gd name="T50" fmla="*/ 2787 w 3168"/>
                <a:gd name="T51" fmla="*/ 3 h 3130"/>
                <a:gd name="T52" fmla="*/ 2882 w 3168"/>
                <a:gd name="T53" fmla="*/ 25 h 3130"/>
                <a:gd name="T54" fmla="*/ 2967 w 3168"/>
                <a:gd name="T55" fmla="*/ 67 h 3130"/>
                <a:gd name="T56" fmla="*/ 3041 w 3168"/>
                <a:gd name="T57" fmla="*/ 125 h 3130"/>
                <a:gd name="T58" fmla="*/ 3101 w 3168"/>
                <a:gd name="T59" fmla="*/ 199 h 3130"/>
                <a:gd name="T60" fmla="*/ 3142 w 3168"/>
                <a:gd name="T61" fmla="*/ 283 h 3130"/>
                <a:gd name="T62" fmla="*/ 3165 w 3168"/>
                <a:gd name="T63" fmla="*/ 378 h 3130"/>
                <a:gd name="T64" fmla="*/ 3168 w 3168"/>
                <a:gd name="T65" fmla="*/ 2704 h 3130"/>
                <a:gd name="T66" fmla="*/ 3157 w 3168"/>
                <a:gd name="T67" fmla="*/ 2801 h 3130"/>
                <a:gd name="T68" fmla="*/ 3124 w 3168"/>
                <a:gd name="T69" fmla="*/ 2891 h 3130"/>
                <a:gd name="T70" fmla="*/ 3073 w 3168"/>
                <a:gd name="T71" fmla="*/ 2970 h 3130"/>
                <a:gd name="T72" fmla="*/ 3006 w 3168"/>
                <a:gd name="T73" fmla="*/ 3037 h 3130"/>
                <a:gd name="T74" fmla="*/ 2925 w 3168"/>
                <a:gd name="T75" fmla="*/ 3087 h 3130"/>
                <a:gd name="T76" fmla="*/ 2835 w 3168"/>
                <a:gd name="T77" fmla="*/ 3119 h 3130"/>
                <a:gd name="T78" fmla="*/ 2736 w 3168"/>
                <a:gd name="T79" fmla="*/ 3130 h 3130"/>
                <a:gd name="T80" fmla="*/ 382 w 3168"/>
                <a:gd name="T81" fmla="*/ 3127 h 3130"/>
                <a:gd name="T82" fmla="*/ 286 w 3168"/>
                <a:gd name="T83" fmla="*/ 3105 h 3130"/>
                <a:gd name="T84" fmla="*/ 201 w 3168"/>
                <a:gd name="T85" fmla="*/ 3064 h 3130"/>
                <a:gd name="T86" fmla="*/ 126 w 3168"/>
                <a:gd name="T87" fmla="*/ 3006 h 3130"/>
                <a:gd name="T88" fmla="*/ 67 w 3168"/>
                <a:gd name="T89" fmla="*/ 2932 h 3130"/>
                <a:gd name="T90" fmla="*/ 25 w 3168"/>
                <a:gd name="T91" fmla="*/ 2848 h 3130"/>
                <a:gd name="T92" fmla="*/ 3 w 3168"/>
                <a:gd name="T93" fmla="*/ 2753 h 3130"/>
                <a:gd name="T94" fmla="*/ 0 w 3168"/>
                <a:gd name="T95" fmla="*/ 427 h 3130"/>
                <a:gd name="T96" fmla="*/ 11 w 3168"/>
                <a:gd name="T97" fmla="*/ 329 h 3130"/>
                <a:gd name="T98" fmla="*/ 44 w 3168"/>
                <a:gd name="T99" fmla="*/ 240 h 3130"/>
                <a:gd name="T100" fmla="*/ 95 w 3168"/>
                <a:gd name="T101" fmla="*/ 160 h 3130"/>
                <a:gd name="T102" fmla="*/ 162 w 3168"/>
                <a:gd name="T103" fmla="*/ 94 h 3130"/>
                <a:gd name="T104" fmla="*/ 242 w 3168"/>
                <a:gd name="T105" fmla="*/ 44 h 3130"/>
                <a:gd name="T106" fmla="*/ 333 w 3168"/>
                <a:gd name="T107" fmla="*/ 11 h 3130"/>
                <a:gd name="T108" fmla="*/ 432 w 3168"/>
                <a:gd name="T109" fmla="*/ 0 h 3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8" h="3130">
                  <a:moveTo>
                    <a:pt x="432" y="142"/>
                  </a:moveTo>
                  <a:lnTo>
                    <a:pt x="390" y="145"/>
                  </a:lnTo>
                  <a:lnTo>
                    <a:pt x="349" y="154"/>
                  </a:lnTo>
                  <a:lnTo>
                    <a:pt x="311" y="168"/>
                  </a:lnTo>
                  <a:lnTo>
                    <a:pt x="276" y="189"/>
                  </a:lnTo>
                  <a:lnTo>
                    <a:pt x="243" y="213"/>
                  </a:lnTo>
                  <a:lnTo>
                    <a:pt x="215" y="241"/>
                  </a:lnTo>
                  <a:lnTo>
                    <a:pt x="190" y="272"/>
                  </a:lnTo>
                  <a:lnTo>
                    <a:pt x="171" y="307"/>
                  </a:lnTo>
                  <a:lnTo>
                    <a:pt x="156" y="346"/>
                  </a:lnTo>
                  <a:lnTo>
                    <a:pt x="147" y="386"/>
                  </a:lnTo>
                  <a:lnTo>
                    <a:pt x="144" y="427"/>
                  </a:lnTo>
                  <a:lnTo>
                    <a:pt x="144" y="2704"/>
                  </a:lnTo>
                  <a:lnTo>
                    <a:pt x="147" y="2746"/>
                  </a:lnTo>
                  <a:lnTo>
                    <a:pt x="156" y="2785"/>
                  </a:lnTo>
                  <a:lnTo>
                    <a:pt x="171" y="2823"/>
                  </a:lnTo>
                  <a:lnTo>
                    <a:pt x="190" y="2859"/>
                  </a:lnTo>
                  <a:lnTo>
                    <a:pt x="215" y="2890"/>
                  </a:lnTo>
                  <a:lnTo>
                    <a:pt x="243" y="2918"/>
                  </a:lnTo>
                  <a:lnTo>
                    <a:pt x="276" y="2942"/>
                  </a:lnTo>
                  <a:lnTo>
                    <a:pt x="311" y="2961"/>
                  </a:lnTo>
                  <a:lnTo>
                    <a:pt x="349" y="2976"/>
                  </a:lnTo>
                  <a:lnTo>
                    <a:pt x="390" y="2985"/>
                  </a:lnTo>
                  <a:lnTo>
                    <a:pt x="432" y="2988"/>
                  </a:lnTo>
                  <a:lnTo>
                    <a:pt x="2736" y="2988"/>
                  </a:lnTo>
                  <a:lnTo>
                    <a:pt x="2779" y="2985"/>
                  </a:lnTo>
                  <a:lnTo>
                    <a:pt x="2819" y="2976"/>
                  </a:lnTo>
                  <a:lnTo>
                    <a:pt x="2857" y="2961"/>
                  </a:lnTo>
                  <a:lnTo>
                    <a:pt x="2893" y="2942"/>
                  </a:lnTo>
                  <a:lnTo>
                    <a:pt x="2924" y="2918"/>
                  </a:lnTo>
                  <a:lnTo>
                    <a:pt x="2953" y="2890"/>
                  </a:lnTo>
                  <a:lnTo>
                    <a:pt x="2977" y="2859"/>
                  </a:lnTo>
                  <a:lnTo>
                    <a:pt x="2997" y="2823"/>
                  </a:lnTo>
                  <a:lnTo>
                    <a:pt x="3012" y="2785"/>
                  </a:lnTo>
                  <a:lnTo>
                    <a:pt x="3021" y="2746"/>
                  </a:lnTo>
                  <a:lnTo>
                    <a:pt x="3024" y="2704"/>
                  </a:lnTo>
                  <a:lnTo>
                    <a:pt x="3024" y="427"/>
                  </a:lnTo>
                  <a:lnTo>
                    <a:pt x="3021" y="386"/>
                  </a:lnTo>
                  <a:lnTo>
                    <a:pt x="3012" y="346"/>
                  </a:lnTo>
                  <a:lnTo>
                    <a:pt x="2997" y="307"/>
                  </a:lnTo>
                  <a:lnTo>
                    <a:pt x="2977" y="272"/>
                  </a:lnTo>
                  <a:lnTo>
                    <a:pt x="2953" y="241"/>
                  </a:lnTo>
                  <a:lnTo>
                    <a:pt x="2924" y="213"/>
                  </a:lnTo>
                  <a:lnTo>
                    <a:pt x="2893" y="189"/>
                  </a:lnTo>
                  <a:lnTo>
                    <a:pt x="2857" y="168"/>
                  </a:lnTo>
                  <a:lnTo>
                    <a:pt x="2819" y="154"/>
                  </a:lnTo>
                  <a:lnTo>
                    <a:pt x="2779" y="145"/>
                  </a:lnTo>
                  <a:lnTo>
                    <a:pt x="2736" y="142"/>
                  </a:lnTo>
                  <a:lnTo>
                    <a:pt x="432" y="142"/>
                  </a:lnTo>
                  <a:close/>
                  <a:moveTo>
                    <a:pt x="432" y="0"/>
                  </a:moveTo>
                  <a:lnTo>
                    <a:pt x="2736" y="0"/>
                  </a:lnTo>
                  <a:lnTo>
                    <a:pt x="2787" y="3"/>
                  </a:lnTo>
                  <a:lnTo>
                    <a:pt x="2835" y="11"/>
                  </a:lnTo>
                  <a:lnTo>
                    <a:pt x="2882" y="25"/>
                  </a:lnTo>
                  <a:lnTo>
                    <a:pt x="2925" y="44"/>
                  </a:lnTo>
                  <a:lnTo>
                    <a:pt x="2967" y="67"/>
                  </a:lnTo>
                  <a:lnTo>
                    <a:pt x="3006" y="94"/>
                  </a:lnTo>
                  <a:lnTo>
                    <a:pt x="3041" y="125"/>
                  </a:lnTo>
                  <a:lnTo>
                    <a:pt x="3073" y="160"/>
                  </a:lnTo>
                  <a:lnTo>
                    <a:pt x="3101" y="199"/>
                  </a:lnTo>
                  <a:lnTo>
                    <a:pt x="3124" y="240"/>
                  </a:lnTo>
                  <a:lnTo>
                    <a:pt x="3142" y="283"/>
                  </a:lnTo>
                  <a:lnTo>
                    <a:pt x="3157" y="329"/>
                  </a:lnTo>
                  <a:lnTo>
                    <a:pt x="3165" y="378"/>
                  </a:lnTo>
                  <a:lnTo>
                    <a:pt x="3168" y="427"/>
                  </a:lnTo>
                  <a:lnTo>
                    <a:pt x="3168" y="2704"/>
                  </a:lnTo>
                  <a:lnTo>
                    <a:pt x="3165" y="2753"/>
                  </a:lnTo>
                  <a:lnTo>
                    <a:pt x="3157" y="2801"/>
                  </a:lnTo>
                  <a:lnTo>
                    <a:pt x="3142" y="2848"/>
                  </a:lnTo>
                  <a:lnTo>
                    <a:pt x="3124" y="2891"/>
                  </a:lnTo>
                  <a:lnTo>
                    <a:pt x="3101" y="2932"/>
                  </a:lnTo>
                  <a:lnTo>
                    <a:pt x="3073" y="2970"/>
                  </a:lnTo>
                  <a:lnTo>
                    <a:pt x="3041" y="3006"/>
                  </a:lnTo>
                  <a:lnTo>
                    <a:pt x="3006" y="3037"/>
                  </a:lnTo>
                  <a:lnTo>
                    <a:pt x="2967" y="3064"/>
                  </a:lnTo>
                  <a:lnTo>
                    <a:pt x="2925" y="3087"/>
                  </a:lnTo>
                  <a:lnTo>
                    <a:pt x="2882" y="3105"/>
                  </a:lnTo>
                  <a:lnTo>
                    <a:pt x="2835" y="3119"/>
                  </a:lnTo>
                  <a:lnTo>
                    <a:pt x="2787" y="3127"/>
                  </a:lnTo>
                  <a:lnTo>
                    <a:pt x="2736" y="3130"/>
                  </a:lnTo>
                  <a:lnTo>
                    <a:pt x="432" y="3130"/>
                  </a:lnTo>
                  <a:lnTo>
                    <a:pt x="382" y="3127"/>
                  </a:lnTo>
                  <a:lnTo>
                    <a:pt x="333" y="3119"/>
                  </a:lnTo>
                  <a:lnTo>
                    <a:pt x="286" y="3105"/>
                  </a:lnTo>
                  <a:lnTo>
                    <a:pt x="242" y="3087"/>
                  </a:lnTo>
                  <a:lnTo>
                    <a:pt x="201" y="3064"/>
                  </a:lnTo>
                  <a:lnTo>
                    <a:pt x="162" y="3037"/>
                  </a:lnTo>
                  <a:lnTo>
                    <a:pt x="126" y="3006"/>
                  </a:lnTo>
                  <a:lnTo>
                    <a:pt x="95" y="2970"/>
                  </a:lnTo>
                  <a:lnTo>
                    <a:pt x="67" y="2932"/>
                  </a:lnTo>
                  <a:lnTo>
                    <a:pt x="44" y="2891"/>
                  </a:lnTo>
                  <a:lnTo>
                    <a:pt x="25" y="2848"/>
                  </a:lnTo>
                  <a:lnTo>
                    <a:pt x="11" y="2801"/>
                  </a:lnTo>
                  <a:lnTo>
                    <a:pt x="3" y="2753"/>
                  </a:lnTo>
                  <a:lnTo>
                    <a:pt x="0" y="2704"/>
                  </a:lnTo>
                  <a:lnTo>
                    <a:pt x="0" y="427"/>
                  </a:lnTo>
                  <a:lnTo>
                    <a:pt x="3" y="378"/>
                  </a:lnTo>
                  <a:lnTo>
                    <a:pt x="11" y="329"/>
                  </a:lnTo>
                  <a:lnTo>
                    <a:pt x="25" y="283"/>
                  </a:lnTo>
                  <a:lnTo>
                    <a:pt x="44" y="240"/>
                  </a:lnTo>
                  <a:lnTo>
                    <a:pt x="67" y="199"/>
                  </a:lnTo>
                  <a:lnTo>
                    <a:pt x="95" y="160"/>
                  </a:lnTo>
                  <a:lnTo>
                    <a:pt x="126" y="125"/>
                  </a:lnTo>
                  <a:lnTo>
                    <a:pt x="162" y="94"/>
                  </a:lnTo>
                  <a:lnTo>
                    <a:pt x="201" y="67"/>
                  </a:lnTo>
                  <a:lnTo>
                    <a:pt x="242" y="44"/>
                  </a:lnTo>
                  <a:lnTo>
                    <a:pt x="286" y="25"/>
                  </a:lnTo>
                  <a:lnTo>
                    <a:pt x="333" y="11"/>
                  </a:lnTo>
                  <a:lnTo>
                    <a:pt x="382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06"/>
            <p:cNvSpPr>
              <a:spLocks/>
            </p:cNvSpPr>
            <p:nvPr/>
          </p:nvSpPr>
          <p:spPr bwMode="auto">
            <a:xfrm>
              <a:off x="5502276" y="4310063"/>
              <a:ext cx="38100" cy="38100"/>
            </a:xfrm>
            <a:custGeom>
              <a:avLst/>
              <a:gdLst>
                <a:gd name="T0" fmla="*/ 122 w 244"/>
                <a:gd name="T1" fmla="*/ 0 h 242"/>
                <a:gd name="T2" fmla="*/ 146 w 244"/>
                <a:gd name="T3" fmla="*/ 2 h 242"/>
                <a:gd name="T4" fmla="*/ 170 w 244"/>
                <a:gd name="T5" fmla="*/ 9 h 242"/>
                <a:gd name="T6" fmla="*/ 190 w 244"/>
                <a:gd name="T7" fmla="*/ 21 h 242"/>
                <a:gd name="T8" fmla="*/ 208 w 244"/>
                <a:gd name="T9" fmla="*/ 36 h 242"/>
                <a:gd name="T10" fmla="*/ 224 w 244"/>
                <a:gd name="T11" fmla="*/ 54 h 242"/>
                <a:gd name="T12" fmla="*/ 235 w 244"/>
                <a:gd name="T13" fmla="*/ 74 h 242"/>
                <a:gd name="T14" fmla="*/ 242 w 244"/>
                <a:gd name="T15" fmla="*/ 97 h 242"/>
                <a:gd name="T16" fmla="*/ 244 w 244"/>
                <a:gd name="T17" fmla="*/ 121 h 242"/>
                <a:gd name="T18" fmla="*/ 242 w 244"/>
                <a:gd name="T19" fmla="*/ 145 h 242"/>
                <a:gd name="T20" fmla="*/ 235 w 244"/>
                <a:gd name="T21" fmla="*/ 167 h 242"/>
                <a:gd name="T22" fmla="*/ 224 w 244"/>
                <a:gd name="T23" fmla="*/ 189 h 242"/>
                <a:gd name="T24" fmla="*/ 208 w 244"/>
                <a:gd name="T25" fmla="*/ 207 h 242"/>
                <a:gd name="T26" fmla="*/ 190 w 244"/>
                <a:gd name="T27" fmla="*/ 221 h 242"/>
                <a:gd name="T28" fmla="*/ 170 w 244"/>
                <a:gd name="T29" fmla="*/ 232 h 242"/>
                <a:gd name="T30" fmla="*/ 146 w 244"/>
                <a:gd name="T31" fmla="*/ 239 h 242"/>
                <a:gd name="T32" fmla="*/ 122 w 244"/>
                <a:gd name="T33" fmla="*/ 242 h 242"/>
                <a:gd name="T34" fmla="*/ 97 w 244"/>
                <a:gd name="T35" fmla="*/ 239 h 242"/>
                <a:gd name="T36" fmla="*/ 74 w 244"/>
                <a:gd name="T37" fmla="*/ 232 h 242"/>
                <a:gd name="T38" fmla="*/ 54 w 244"/>
                <a:gd name="T39" fmla="*/ 221 h 242"/>
                <a:gd name="T40" fmla="*/ 35 w 244"/>
                <a:gd name="T41" fmla="*/ 207 h 242"/>
                <a:gd name="T42" fmla="*/ 21 w 244"/>
                <a:gd name="T43" fmla="*/ 189 h 242"/>
                <a:gd name="T44" fmla="*/ 10 w 244"/>
                <a:gd name="T45" fmla="*/ 167 h 242"/>
                <a:gd name="T46" fmla="*/ 3 w 244"/>
                <a:gd name="T47" fmla="*/ 145 h 242"/>
                <a:gd name="T48" fmla="*/ 0 w 244"/>
                <a:gd name="T49" fmla="*/ 121 h 242"/>
                <a:gd name="T50" fmla="*/ 3 w 244"/>
                <a:gd name="T51" fmla="*/ 97 h 242"/>
                <a:gd name="T52" fmla="*/ 10 w 244"/>
                <a:gd name="T53" fmla="*/ 74 h 242"/>
                <a:gd name="T54" fmla="*/ 21 w 244"/>
                <a:gd name="T55" fmla="*/ 54 h 242"/>
                <a:gd name="T56" fmla="*/ 35 w 244"/>
                <a:gd name="T57" fmla="*/ 36 h 242"/>
                <a:gd name="T58" fmla="*/ 54 w 244"/>
                <a:gd name="T59" fmla="*/ 21 h 242"/>
                <a:gd name="T60" fmla="*/ 74 w 244"/>
                <a:gd name="T61" fmla="*/ 9 h 242"/>
                <a:gd name="T62" fmla="*/ 97 w 244"/>
                <a:gd name="T63" fmla="*/ 2 h 242"/>
                <a:gd name="T64" fmla="*/ 122 w 244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42">
                  <a:moveTo>
                    <a:pt x="122" y="0"/>
                  </a:moveTo>
                  <a:lnTo>
                    <a:pt x="146" y="2"/>
                  </a:lnTo>
                  <a:lnTo>
                    <a:pt x="170" y="9"/>
                  </a:lnTo>
                  <a:lnTo>
                    <a:pt x="190" y="21"/>
                  </a:lnTo>
                  <a:lnTo>
                    <a:pt x="208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4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08" y="207"/>
                  </a:lnTo>
                  <a:lnTo>
                    <a:pt x="190" y="221"/>
                  </a:lnTo>
                  <a:lnTo>
                    <a:pt x="170" y="232"/>
                  </a:lnTo>
                  <a:lnTo>
                    <a:pt x="146" y="239"/>
                  </a:lnTo>
                  <a:lnTo>
                    <a:pt x="122" y="242"/>
                  </a:lnTo>
                  <a:lnTo>
                    <a:pt x="97" y="239"/>
                  </a:lnTo>
                  <a:lnTo>
                    <a:pt x="74" y="232"/>
                  </a:lnTo>
                  <a:lnTo>
                    <a:pt x="54" y="221"/>
                  </a:lnTo>
                  <a:lnTo>
                    <a:pt x="35" y="207"/>
                  </a:lnTo>
                  <a:lnTo>
                    <a:pt x="21" y="189"/>
                  </a:lnTo>
                  <a:lnTo>
                    <a:pt x="10" y="167"/>
                  </a:lnTo>
                  <a:lnTo>
                    <a:pt x="3" y="145"/>
                  </a:lnTo>
                  <a:lnTo>
                    <a:pt x="0" y="121"/>
                  </a:lnTo>
                  <a:lnTo>
                    <a:pt x="3" y="97"/>
                  </a:lnTo>
                  <a:lnTo>
                    <a:pt x="10" y="74"/>
                  </a:lnTo>
                  <a:lnTo>
                    <a:pt x="21" y="54"/>
                  </a:lnTo>
                  <a:lnTo>
                    <a:pt x="35" y="36"/>
                  </a:lnTo>
                  <a:lnTo>
                    <a:pt x="54" y="21"/>
                  </a:lnTo>
                  <a:lnTo>
                    <a:pt x="74" y="9"/>
                  </a:lnTo>
                  <a:lnTo>
                    <a:pt x="97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07"/>
            <p:cNvSpPr>
              <a:spLocks/>
            </p:cNvSpPr>
            <p:nvPr/>
          </p:nvSpPr>
          <p:spPr bwMode="auto">
            <a:xfrm>
              <a:off x="5611813" y="4310063"/>
              <a:ext cx="39688" cy="38100"/>
            </a:xfrm>
            <a:custGeom>
              <a:avLst/>
              <a:gdLst>
                <a:gd name="T0" fmla="*/ 123 w 246"/>
                <a:gd name="T1" fmla="*/ 0 h 242"/>
                <a:gd name="T2" fmla="*/ 148 w 246"/>
                <a:gd name="T3" fmla="*/ 2 h 242"/>
                <a:gd name="T4" fmla="*/ 170 w 246"/>
                <a:gd name="T5" fmla="*/ 9 h 242"/>
                <a:gd name="T6" fmla="*/ 192 w 246"/>
                <a:gd name="T7" fmla="*/ 21 h 242"/>
                <a:gd name="T8" fmla="*/ 210 w 246"/>
                <a:gd name="T9" fmla="*/ 36 h 242"/>
                <a:gd name="T10" fmla="*/ 224 w 246"/>
                <a:gd name="T11" fmla="*/ 54 h 242"/>
                <a:gd name="T12" fmla="*/ 235 w 246"/>
                <a:gd name="T13" fmla="*/ 74 h 242"/>
                <a:gd name="T14" fmla="*/ 242 w 246"/>
                <a:gd name="T15" fmla="*/ 97 h 242"/>
                <a:gd name="T16" fmla="*/ 246 w 246"/>
                <a:gd name="T17" fmla="*/ 121 h 242"/>
                <a:gd name="T18" fmla="*/ 242 w 246"/>
                <a:gd name="T19" fmla="*/ 145 h 242"/>
                <a:gd name="T20" fmla="*/ 235 w 246"/>
                <a:gd name="T21" fmla="*/ 167 h 242"/>
                <a:gd name="T22" fmla="*/ 224 w 246"/>
                <a:gd name="T23" fmla="*/ 189 h 242"/>
                <a:gd name="T24" fmla="*/ 210 w 246"/>
                <a:gd name="T25" fmla="*/ 207 h 242"/>
                <a:gd name="T26" fmla="*/ 192 w 246"/>
                <a:gd name="T27" fmla="*/ 221 h 242"/>
                <a:gd name="T28" fmla="*/ 170 w 246"/>
                <a:gd name="T29" fmla="*/ 232 h 242"/>
                <a:gd name="T30" fmla="*/ 148 w 246"/>
                <a:gd name="T31" fmla="*/ 239 h 242"/>
                <a:gd name="T32" fmla="*/ 123 w 246"/>
                <a:gd name="T33" fmla="*/ 242 h 242"/>
                <a:gd name="T34" fmla="*/ 98 w 246"/>
                <a:gd name="T35" fmla="*/ 239 h 242"/>
                <a:gd name="T36" fmla="*/ 76 w 246"/>
                <a:gd name="T37" fmla="*/ 232 h 242"/>
                <a:gd name="T38" fmla="*/ 54 w 246"/>
                <a:gd name="T39" fmla="*/ 221 h 242"/>
                <a:gd name="T40" fmla="*/ 37 w 246"/>
                <a:gd name="T41" fmla="*/ 207 h 242"/>
                <a:gd name="T42" fmla="*/ 22 w 246"/>
                <a:gd name="T43" fmla="*/ 189 h 242"/>
                <a:gd name="T44" fmla="*/ 10 w 246"/>
                <a:gd name="T45" fmla="*/ 167 h 242"/>
                <a:gd name="T46" fmla="*/ 3 w 246"/>
                <a:gd name="T47" fmla="*/ 145 h 242"/>
                <a:gd name="T48" fmla="*/ 0 w 246"/>
                <a:gd name="T49" fmla="*/ 121 h 242"/>
                <a:gd name="T50" fmla="*/ 3 w 246"/>
                <a:gd name="T51" fmla="*/ 97 h 242"/>
                <a:gd name="T52" fmla="*/ 10 w 246"/>
                <a:gd name="T53" fmla="*/ 74 h 242"/>
                <a:gd name="T54" fmla="*/ 22 w 246"/>
                <a:gd name="T55" fmla="*/ 54 h 242"/>
                <a:gd name="T56" fmla="*/ 37 w 246"/>
                <a:gd name="T57" fmla="*/ 36 h 242"/>
                <a:gd name="T58" fmla="*/ 54 w 246"/>
                <a:gd name="T59" fmla="*/ 21 h 242"/>
                <a:gd name="T60" fmla="*/ 76 w 246"/>
                <a:gd name="T61" fmla="*/ 9 h 242"/>
                <a:gd name="T62" fmla="*/ 98 w 246"/>
                <a:gd name="T63" fmla="*/ 2 h 242"/>
                <a:gd name="T64" fmla="*/ 123 w 246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242">
                  <a:moveTo>
                    <a:pt x="123" y="0"/>
                  </a:moveTo>
                  <a:lnTo>
                    <a:pt x="148" y="2"/>
                  </a:lnTo>
                  <a:lnTo>
                    <a:pt x="170" y="9"/>
                  </a:lnTo>
                  <a:lnTo>
                    <a:pt x="192" y="21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6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10" y="207"/>
                  </a:lnTo>
                  <a:lnTo>
                    <a:pt x="192" y="221"/>
                  </a:lnTo>
                  <a:lnTo>
                    <a:pt x="170" y="232"/>
                  </a:lnTo>
                  <a:lnTo>
                    <a:pt x="148" y="239"/>
                  </a:lnTo>
                  <a:lnTo>
                    <a:pt x="123" y="242"/>
                  </a:lnTo>
                  <a:lnTo>
                    <a:pt x="98" y="239"/>
                  </a:lnTo>
                  <a:lnTo>
                    <a:pt x="76" y="232"/>
                  </a:lnTo>
                  <a:lnTo>
                    <a:pt x="54" y="221"/>
                  </a:lnTo>
                  <a:lnTo>
                    <a:pt x="37" y="207"/>
                  </a:lnTo>
                  <a:lnTo>
                    <a:pt x="22" y="189"/>
                  </a:lnTo>
                  <a:lnTo>
                    <a:pt x="10" y="167"/>
                  </a:lnTo>
                  <a:lnTo>
                    <a:pt x="3" y="145"/>
                  </a:lnTo>
                  <a:lnTo>
                    <a:pt x="0" y="121"/>
                  </a:lnTo>
                  <a:lnTo>
                    <a:pt x="3" y="97"/>
                  </a:lnTo>
                  <a:lnTo>
                    <a:pt x="10" y="74"/>
                  </a:lnTo>
                  <a:lnTo>
                    <a:pt x="22" y="54"/>
                  </a:lnTo>
                  <a:lnTo>
                    <a:pt x="37" y="36"/>
                  </a:lnTo>
                  <a:lnTo>
                    <a:pt x="54" y="21"/>
                  </a:lnTo>
                  <a:lnTo>
                    <a:pt x="76" y="9"/>
                  </a:lnTo>
                  <a:lnTo>
                    <a:pt x="98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08"/>
            <p:cNvSpPr>
              <a:spLocks/>
            </p:cNvSpPr>
            <p:nvPr/>
          </p:nvSpPr>
          <p:spPr bwMode="auto">
            <a:xfrm>
              <a:off x="5722938" y="4310063"/>
              <a:ext cx="38100" cy="38100"/>
            </a:xfrm>
            <a:custGeom>
              <a:avLst/>
              <a:gdLst>
                <a:gd name="T0" fmla="*/ 122 w 244"/>
                <a:gd name="T1" fmla="*/ 0 h 242"/>
                <a:gd name="T2" fmla="*/ 146 w 244"/>
                <a:gd name="T3" fmla="*/ 2 h 242"/>
                <a:gd name="T4" fmla="*/ 170 w 244"/>
                <a:gd name="T5" fmla="*/ 9 h 242"/>
                <a:gd name="T6" fmla="*/ 190 w 244"/>
                <a:gd name="T7" fmla="*/ 21 h 242"/>
                <a:gd name="T8" fmla="*/ 208 w 244"/>
                <a:gd name="T9" fmla="*/ 36 h 242"/>
                <a:gd name="T10" fmla="*/ 224 w 244"/>
                <a:gd name="T11" fmla="*/ 54 h 242"/>
                <a:gd name="T12" fmla="*/ 235 w 244"/>
                <a:gd name="T13" fmla="*/ 74 h 242"/>
                <a:gd name="T14" fmla="*/ 242 w 244"/>
                <a:gd name="T15" fmla="*/ 97 h 242"/>
                <a:gd name="T16" fmla="*/ 244 w 244"/>
                <a:gd name="T17" fmla="*/ 121 h 242"/>
                <a:gd name="T18" fmla="*/ 242 w 244"/>
                <a:gd name="T19" fmla="*/ 145 h 242"/>
                <a:gd name="T20" fmla="*/ 235 w 244"/>
                <a:gd name="T21" fmla="*/ 167 h 242"/>
                <a:gd name="T22" fmla="*/ 224 w 244"/>
                <a:gd name="T23" fmla="*/ 189 h 242"/>
                <a:gd name="T24" fmla="*/ 208 w 244"/>
                <a:gd name="T25" fmla="*/ 207 h 242"/>
                <a:gd name="T26" fmla="*/ 190 w 244"/>
                <a:gd name="T27" fmla="*/ 221 h 242"/>
                <a:gd name="T28" fmla="*/ 170 w 244"/>
                <a:gd name="T29" fmla="*/ 232 h 242"/>
                <a:gd name="T30" fmla="*/ 146 w 244"/>
                <a:gd name="T31" fmla="*/ 239 h 242"/>
                <a:gd name="T32" fmla="*/ 122 w 244"/>
                <a:gd name="T33" fmla="*/ 242 h 242"/>
                <a:gd name="T34" fmla="*/ 97 w 244"/>
                <a:gd name="T35" fmla="*/ 239 h 242"/>
                <a:gd name="T36" fmla="*/ 74 w 244"/>
                <a:gd name="T37" fmla="*/ 232 h 242"/>
                <a:gd name="T38" fmla="*/ 54 w 244"/>
                <a:gd name="T39" fmla="*/ 221 h 242"/>
                <a:gd name="T40" fmla="*/ 35 w 244"/>
                <a:gd name="T41" fmla="*/ 207 h 242"/>
                <a:gd name="T42" fmla="*/ 21 w 244"/>
                <a:gd name="T43" fmla="*/ 189 h 242"/>
                <a:gd name="T44" fmla="*/ 9 w 244"/>
                <a:gd name="T45" fmla="*/ 167 h 242"/>
                <a:gd name="T46" fmla="*/ 2 w 244"/>
                <a:gd name="T47" fmla="*/ 145 h 242"/>
                <a:gd name="T48" fmla="*/ 0 w 244"/>
                <a:gd name="T49" fmla="*/ 121 h 242"/>
                <a:gd name="T50" fmla="*/ 2 w 244"/>
                <a:gd name="T51" fmla="*/ 97 h 242"/>
                <a:gd name="T52" fmla="*/ 9 w 244"/>
                <a:gd name="T53" fmla="*/ 74 h 242"/>
                <a:gd name="T54" fmla="*/ 21 w 244"/>
                <a:gd name="T55" fmla="*/ 54 h 242"/>
                <a:gd name="T56" fmla="*/ 35 w 244"/>
                <a:gd name="T57" fmla="*/ 36 h 242"/>
                <a:gd name="T58" fmla="*/ 54 w 244"/>
                <a:gd name="T59" fmla="*/ 21 h 242"/>
                <a:gd name="T60" fmla="*/ 74 w 244"/>
                <a:gd name="T61" fmla="*/ 9 h 242"/>
                <a:gd name="T62" fmla="*/ 97 w 244"/>
                <a:gd name="T63" fmla="*/ 2 h 242"/>
                <a:gd name="T64" fmla="*/ 122 w 244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42">
                  <a:moveTo>
                    <a:pt x="122" y="0"/>
                  </a:moveTo>
                  <a:lnTo>
                    <a:pt x="146" y="2"/>
                  </a:lnTo>
                  <a:lnTo>
                    <a:pt x="170" y="9"/>
                  </a:lnTo>
                  <a:lnTo>
                    <a:pt x="190" y="21"/>
                  </a:lnTo>
                  <a:lnTo>
                    <a:pt x="208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4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08" y="207"/>
                  </a:lnTo>
                  <a:lnTo>
                    <a:pt x="190" y="221"/>
                  </a:lnTo>
                  <a:lnTo>
                    <a:pt x="170" y="232"/>
                  </a:lnTo>
                  <a:lnTo>
                    <a:pt x="146" y="239"/>
                  </a:lnTo>
                  <a:lnTo>
                    <a:pt x="122" y="242"/>
                  </a:lnTo>
                  <a:lnTo>
                    <a:pt x="97" y="239"/>
                  </a:lnTo>
                  <a:lnTo>
                    <a:pt x="74" y="232"/>
                  </a:lnTo>
                  <a:lnTo>
                    <a:pt x="54" y="221"/>
                  </a:lnTo>
                  <a:lnTo>
                    <a:pt x="35" y="207"/>
                  </a:lnTo>
                  <a:lnTo>
                    <a:pt x="21" y="189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1"/>
                  </a:lnTo>
                  <a:lnTo>
                    <a:pt x="2" y="97"/>
                  </a:lnTo>
                  <a:lnTo>
                    <a:pt x="9" y="74"/>
                  </a:lnTo>
                  <a:lnTo>
                    <a:pt x="21" y="54"/>
                  </a:lnTo>
                  <a:lnTo>
                    <a:pt x="35" y="36"/>
                  </a:lnTo>
                  <a:lnTo>
                    <a:pt x="54" y="21"/>
                  </a:lnTo>
                  <a:lnTo>
                    <a:pt x="74" y="9"/>
                  </a:lnTo>
                  <a:lnTo>
                    <a:pt x="97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0" name="Group 1019"/>
          <p:cNvGrpSpPr/>
          <p:nvPr/>
        </p:nvGrpSpPr>
        <p:grpSpPr>
          <a:xfrm>
            <a:off x="4438896" y="4236097"/>
            <a:ext cx="498475" cy="549275"/>
            <a:chOff x="4433888" y="4233863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8" name="Freeform 413"/>
            <p:cNvSpPr>
              <a:spLocks noEditPoints="1"/>
            </p:cNvSpPr>
            <p:nvPr/>
          </p:nvSpPr>
          <p:spPr bwMode="auto">
            <a:xfrm>
              <a:off x="4610101" y="4438651"/>
              <a:ext cx="146050" cy="209550"/>
            </a:xfrm>
            <a:custGeom>
              <a:avLst/>
              <a:gdLst>
                <a:gd name="T0" fmla="*/ 438 w 827"/>
                <a:gd name="T1" fmla="*/ 325 h 1186"/>
                <a:gd name="T2" fmla="*/ 231 w 827"/>
                <a:gd name="T3" fmla="*/ 729 h 1186"/>
                <a:gd name="T4" fmla="*/ 441 w 827"/>
                <a:gd name="T5" fmla="*/ 729 h 1186"/>
                <a:gd name="T6" fmla="*/ 441 w 827"/>
                <a:gd name="T7" fmla="*/ 325 h 1186"/>
                <a:gd name="T8" fmla="*/ 438 w 827"/>
                <a:gd name="T9" fmla="*/ 325 h 1186"/>
                <a:gd name="T10" fmla="*/ 399 w 827"/>
                <a:gd name="T11" fmla="*/ 0 h 1186"/>
                <a:gd name="T12" fmla="*/ 713 w 827"/>
                <a:gd name="T13" fmla="*/ 0 h 1186"/>
                <a:gd name="T14" fmla="*/ 713 w 827"/>
                <a:gd name="T15" fmla="*/ 729 h 1186"/>
                <a:gd name="T16" fmla="*/ 827 w 827"/>
                <a:gd name="T17" fmla="*/ 729 h 1186"/>
                <a:gd name="T18" fmla="*/ 827 w 827"/>
                <a:gd name="T19" fmla="*/ 952 h 1186"/>
                <a:gd name="T20" fmla="*/ 713 w 827"/>
                <a:gd name="T21" fmla="*/ 952 h 1186"/>
                <a:gd name="T22" fmla="*/ 713 w 827"/>
                <a:gd name="T23" fmla="*/ 1186 h 1186"/>
                <a:gd name="T24" fmla="*/ 441 w 827"/>
                <a:gd name="T25" fmla="*/ 1186 h 1186"/>
                <a:gd name="T26" fmla="*/ 441 w 827"/>
                <a:gd name="T27" fmla="*/ 952 h 1186"/>
                <a:gd name="T28" fmla="*/ 0 w 827"/>
                <a:gd name="T29" fmla="*/ 952 h 1186"/>
                <a:gd name="T30" fmla="*/ 0 w 827"/>
                <a:gd name="T31" fmla="*/ 729 h 1186"/>
                <a:gd name="T32" fmla="*/ 399 w 827"/>
                <a:gd name="T33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7" h="1186">
                  <a:moveTo>
                    <a:pt x="438" y="325"/>
                  </a:moveTo>
                  <a:lnTo>
                    <a:pt x="231" y="729"/>
                  </a:lnTo>
                  <a:lnTo>
                    <a:pt x="441" y="729"/>
                  </a:lnTo>
                  <a:lnTo>
                    <a:pt x="441" y="325"/>
                  </a:lnTo>
                  <a:lnTo>
                    <a:pt x="438" y="325"/>
                  </a:lnTo>
                  <a:close/>
                  <a:moveTo>
                    <a:pt x="399" y="0"/>
                  </a:moveTo>
                  <a:lnTo>
                    <a:pt x="713" y="0"/>
                  </a:lnTo>
                  <a:lnTo>
                    <a:pt x="713" y="729"/>
                  </a:lnTo>
                  <a:lnTo>
                    <a:pt x="827" y="729"/>
                  </a:lnTo>
                  <a:lnTo>
                    <a:pt x="827" y="952"/>
                  </a:lnTo>
                  <a:lnTo>
                    <a:pt x="713" y="952"/>
                  </a:lnTo>
                  <a:lnTo>
                    <a:pt x="713" y="1186"/>
                  </a:lnTo>
                  <a:lnTo>
                    <a:pt x="441" y="1186"/>
                  </a:lnTo>
                  <a:lnTo>
                    <a:pt x="441" y="952"/>
                  </a:lnTo>
                  <a:lnTo>
                    <a:pt x="0" y="952"/>
                  </a:lnTo>
                  <a:lnTo>
                    <a:pt x="0" y="729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14"/>
            <p:cNvSpPr>
              <a:spLocks noEditPoints="1"/>
            </p:cNvSpPr>
            <p:nvPr/>
          </p:nvSpPr>
          <p:spPr bwMode="auto">
            <a:xfrm>
              <a:off x="4433888" y="4233863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2" name="Group 1031"/>
          <p:cNvGrpSpPr/>
          <p:nvPr/>
        </p:nvGrpSpPr>
        <p:grpSpPr>
          <a:xfrm>
            <a:off x="3511339" y="4265465"/>
            <a:ext cx="482600" cy="490538"/>
            <a:chOff x="3567113" y="4264026"/>
            <a:chExt cx="482600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4" name="Freeform 419"/>
            <p:cNvSpPr>
              <a:spLocks/>
            </p:cNvSpPr>
            <p:nvPr/>
          </p:nvSpPr>
          <p:spPr bwMode="auto">
            <a:xfrm>
              <a:off x="3868738" y="4437063"/>
              <a:ext cx="39688" cy="153988"/>
            </a:xfrm>
            <a:custGeom>
              <a:avLst/>
              <a:gdLst>
                <a:gd name="T0" fmla="*/ 145 w 252"/>
                <a:gd name="T1" fmla="*/ 2 h 968"/>
                <a:gd name="T2" fmla="*/ 178 w 252"/>
                <a:gd name="T3" fmla="*/ 13 h 968"/>
                <a:gd name="T4" fmla="*/ 204 w 252"/>
                <a:gd name="T5" fmla="*/ 35 h 968"/>
                <a:gd name="T6" fmla="*/ 223 w 252"/>
                <a:gd name="T7" fmla="*/ 74 h 968"/>
                <a:gd name="T8" fmla="*/ 237 w 252"/>
                <a:gd name="T9" fmla="*/ 129 h 968"/>
                <a:gd name="T10" fmla="*/ 246 w 252"/>
                <a:gd name="T11" fmla="*/ 203 h 968"/>
                <a:gd name="T12" fmla="*/ 250 w 252"/>
                <a:gd name="T13" fmla="*/ 298 h 968"/>
                <a:gd name="T14" fmla="*/ 252 w 252"/>
                <a:gd name="T15" fmla="*/ 418 h 968"/>
                <a:gd name="T16" fmla="*/ 252 w 252"/>
                <a:gd name="T17" fmla="*/ 555 h 968"/>
                <a:gd name="T18" fmla="*/ 250 w 252"/>
                <a:gd name="T19" fmla="*/ 672 h 968"/>
                <a:gd name="T20" fmla="*/ 246 w 252"/>
                <a:gd name="T21" fmla="*/ 766 h 968"/>
                <a:gd name="T22" fmla="*/ 237 w 252"/>
                <a:gd name="T23" fmla="*/ 839 h 968"/>
                <a:gd name="T24" fmla="*/ 223 w 252"/>
                <a:gd name="T25" fmla="*/ 895 h 968"/>
                <a:gd name="T26" fmla="*/ 204 w 252"/>
                <a:gd name="T27" fmla="*/ 934 h 968"/>
                <a:gd name="T28" fmla="*/ 178 w 252"/>
                <a:gd name="T29" fmla="*/ 956 h 968"/>
                <a:gd name="T30" fmla="*/ 145 w 252"/>
                <a:gd name="T31" fmla="*/ 967 h 968"/>
                <a:gd name="T32" fmla="*/ 107 w 252"/>
                <a:gd name="T33" fmla="*/ 967 h 968"/>
                <a:gd name="T34" fmla="*/ 74 w 252"/>
                <a:gd name="T35" fmla="*/ 956 h 968"/>
                <a:gd name="T36" fmla="*/ 48 w 252"/>
                <a:gd name="T37" fmla="*/ 934 h 968"/>
                <a:gd name="T38" fmla="*/ 29 w 252"/>
                <a:gd name="T39" fmla="*/ 895 h 968"/>
                <a:gd name="T40" fmla="*/ 15 w 252"/>
                <a:gd name="T41" fmla="*/ 839 h 968"/>
                <a:gd name="T42" fmla="*/ 7 w 252"/>
                <a:gd name="T43" fmla="*/ 766 h 968"/>
                <a:gd name="T44" fmla="*/ 3 w 252"/>
                <a:gd name="T45" fmla="*/ 672 h 968"/>
                <a:gd name="T46" fmla="*/ 1 w 252"/>
                <a:gd name="T47" fmla="*/ 555 h 968"/>
                <a:gd name="T48" fmla="*/ 1 w 252"/>
                <a:gd name="T49" fmla="*/ 418 h 968"/>
                <a:gd name="T50" fmla="*/ 3 w 252"/>
                <a:gd name="T51" fmla="*/ 298 h 968"/>
                <a:gd name="T52" fmla="*/ 7 w 252"/>
                <a:gd name="T53" fmla="*/ 203 h 968"/>
                <a:gd name="T54" fmla="*/ 15 w 252"/>
                <a:gd name="T55" fmla="*/ 129 h 968"/>
                <a:gd name="T56" fmla="*/ 29 w 252"/>
                <a:gd name="T57" fmla="*/ 74 h 968"/>
                <a:gd name="T58" fmla="*/ 48 w 252"/>
                <a:gd name="T59" fmla="*/ 35 h 968"/>
                <a:gd name="T60" fmla="*/ 74 w 252"/>
                <a:gd name="T61" fmla="*/ 13 h 968"/>
                <a:gd name="T62" fmla="*/ 107 w 252"/>
                <a:gd name="T63" fmla="*/ 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2" h="968">
                  <a:moveTo>
                    <a:pt x="126" y="0"/>
                  </a:moveTo>
                  <a:lnTo>
                    <a:pt x="145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2" y="22"/>
                  </a:lnTo>
                  <a:lnTo>
                    <a:pt x="204" y="35"/>
                  </a:lnTo>
                  <a:lnTo>
                    <a:pt x="214" y="53"/>
                  </a:lnTo>
                  <a:lnTo>
                    <a:pt x="223" y="74"/>
                  </a:lnTo>
                  <a:lnTo>
                    <a:pt x="231" y="99"/>
                  </a:lnTo>
                  <a:lnTo>
                    <a:pt x="237" y="129"/>
                  </a:lnTo>
                  <a:lnTo>
                    <a:pt x="242" y="164"/>
                  </a:lnTo>
                  <a:lnTo>
                    <a:pt x="246" y="203"/>
                  </a:lnTo>
                  <a:lnTo>
                    <a:pt x="248" y="249"/>
                  </a:lnTo>
                  <a:lnTo>
                    <a:pt x="250" y="298"/>
                  </a:lnTo>
                  <a:lnTo>
                    <a:pt x="251" y="354"/>
                  </a:lnTo>
                  <a:lnTo>
                    <a:pt x="252" y="418"/>
                  </a:lnTo>
                  <a:lnTo>
                    <a:pt x="252" y="486"/>
                  </a:lnTo>
                  <a:lnTo>
                    <a:pt x="252" y="555"/>
                  </a:lnTo>
                  <a:lnTo>
                    <a:pt x="251" y="616"/>
                  </a:lnTo>
                  <a:lnTo>
                    <a:pt x="250" y="672"/>
                  </a:lnTo>
                  <a:lnTo>
                    <a:pt x="248" y="722"/>
                  </a:lnTo>
                  <a:lnTo>
                    <a:pt x="246" y="766"/>
                  </a:lnTo>
                  <a:lnTo>
                    <a:pt x="242" y="805"/>
                  </a:lnTo>
                  <a:lnTo>
                    <a:pt x="237" y="839"/>
                  </a:lnTo>
                  <a:lnTo>
                    <a:pt x="231" y="869"/>
                  </a:lnTo>
                  <a:lnTo>
                    <a:pt x="223" y="895"/>
                  </a:lnTo>
                  <a:lnTo>
                    <a:pt x="214" y="917"/>
                  </a:lnTo>
                  <a:lnTo>
                    <a:pt x="204" y="934"/>
                  </a:lnTo>
                  <a:lnTo>
                    <a:pt x="192" y="946"/>
                  </a:lnTo>
                  <a:lnTo>
                    <a:pt x="178" y="956"/>
                  </a:lnTo>
                  <a:lnTo>
                    <a:pt x="163" y="963"/>
                  </a:lnTo>
                  <a:lnTo>
                    <a:pt x="145" y="967"/>
                  </a:lnTo>
                  <a:lnTo>
                    <a:pt x="126" y="968"/>
                  </a:lnTo>
                  <a:lnTo>
                    <a:pt x="107" y="967"/>
                  </a:lnTo>
                  <a:lnTo>
                    <a:pt x="89" y="963"/>
                  </a:lnTo>
                  <a:lnTo>
                    <a:pt x="74" y="956"/>
                  </a:lnTo>
                  <a:lnTo>
                    <a:pt x="60" y="946"/>
                  </a:lnTo>
                  <a:lnTo>
                    <a:pt x="48" y="934"/>
                  </a:lnTo>
                  <a:lnTo>
                    <a:pt x="38" y="917"/>
                  </a:lnTo>
                  <a:lnTo>
                    <a:pt x="29" y="895"/>
                  </a:lnTo>
                  <a:lnTo>
                    <a:pt x="21" y="869"/>
                  </a:lnTo>
                  <a:lnTo>
                    <a:pt x="15" y="839"/>
                  </a:lnTo>
                  <a:lnTo>
                    <a:pt x="10" y="805"/>
                  </a:lnTo>
                  <a:lnTo>
                    <a:pt x="7" y="766"/>
                  </a:lnTo>
                  <a:lnTo>
                    <a:pt x="4" y="722"/>
                  </a:lnTo>
                  <a:lnTo>
                    <a:pt x="3" y="672"/>
                  </a:lnTo>
                  <a:lnTo>
                    <a:pt x="1" y="616"/>
                  </a:lnTo>
                  <a:lnTo>
                    <a:pt x="1" y="555"/>
                  </a:lnTo>
                  <a:lnTo>
                    <a:pt x="0" y="486"/>
                  </a:lnTo>
                  <a:lnTo>
                    <a:pt x="1" y="418"/>
                  </a:lnTo>
                  <a:lnTo>
                    <a:pt x="1" y="354"/>
                  </a:lnTo>
                  <a:lnTo>
                    <a:pt x="3" y="298"/>
                  </a:lnTo>
                  <a:lnTo>
                    <a:pt x="4" y="249"/>
                  </a:lnTo>
                  <a:lnTo>
                    <a:pt x="7" y="203"/>
                  </a:lnTo>
                  <a:lnTo>
                    <a:pt x="10" y="164"/>
                  </a:lnTo>
                  <a:lnTo>
                    <a:pt x="15" y="129"/>
                  </a:lnTo>
                  <a:lnTo>
                    <a:pt x="21" y="99"/>
                  </a:lnTo>
                  <a:lnTo>
                    <a:pt x="29" y="74"/>
                  </a:lnTo>
                  <a:lnTo>
                    <a:pt x="38" y="53"/>
                  </a:lnTo>
                  <a:lnTo>
                    <a:pt x="48" y="35"/>
                  </a:lnTo>
                  <a:lnTo>
                    <a:pt x="60" y="22"/>
                  </a:lnTo>
                  <a:lnTo>
                    <a:pt x="74" y="13"/>
                  </a:lnTo>
                  <a:lnTo>
                    <a:pt x="89" y="6"/>
                  </a:lnTo>
                  <a:lnTo>
                    <a:pt x="107" y="2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20"/>
            <p:cNvSpPr>
              <a:spLocks noEditPoints="1"/>
            </p:cNvSpPr>
            <p:nvPr/>
          </p:nvSpPr>
          <p:spPr bwMode="auto">
            <a:xfrm>
              <a:off x="3621088" y="4337051"/>
              <a:ext cx="376238" cy="365125"/>
            </a:xfrm>
            <a:custGeom>
              <a:avLst/>
              <a:gdLst>
                <a:gd name="T0" fmla="*/ 1637 w 2367"/>
                <a:gd name="T1" fmla="*/ 430 h 2301"/>
                <a:gd name="T2" fmla="*/ 1550 w 2367"/>
                <a:gd name="T3" fmla="*/ 442 h 2301"/>
                <a:gd name="T4" fmla="*/ 1476 w 2367"/>
                <a:gd name="T5" fmla="*/ 465 h 2301"/>
                <a:gd name="T6" fmla="*/ 1411 w 2367"/>
                <a:gd name="T7" fmla="*/ 504 h 2301"/>
                <a:gd name="T8" fmla="*/ 1353 w 2367"/>
                <a:gd name="T9" fmla="*/ 560 h 2301"/>
                <a:gd name="T10" fmla="*/ 1310 w 2367"/>
                <a:gd name="T11" fmla="*/ 627 h 2301"/>
                <a:gd name="T12" fmla="*/ 1278 w 2367"/>
                <a:gd name="T13" fmla="*/ 706 h 2301"/>
                <a:gd name="T14" fmla="*/ 1257 w 2367"/>
                <a:gd name="T15" fmla="*/ 795 h 2301"/>
                <a:gd name="T16" fmla="*/ 1242 w 2367"/>
                <a:gd name="T17" fmla="*/ 929 h 2301"/>
                <a:gd name="T18" fmla="*/ 1236 w 2367"/>
                <a:gd name="T19" fmla="*/ 1113 h 2301"/>
                <a:gd name="T20" fmla="*/ 1239 w 2367"/>
                <a:gd name="T21" fmla="*/ 1268 h 2301"/>
                <a:gd name="T22" fmla="*/ 1248 w 2367"/>
                <a:gd name="T23" fmla="*/ 1404 h 2301"/>
                <a:gd name="T24" fmla="*/ 1264 w 2367"/>
                <a:gd name="T25" fmla="*/ 1499 h 2301"/>
                <a:gd name="T26" fmla="*/ 1290 w 2367"/>
                <a:gd name="T27" fmla="*/ 1582 h 2301"/>
                <a:gd name="T28" fmla="*/ 1327 w 2367"/>
                <a:gd name="T29" fmla="*/ 1651 h 2301"/>
                <a:gd name="T30" fmla="*/ 1379 w 2367"/>
                <a:gd name="T31" fmla="*/ 1708 h 2301"/>
                <a:gd name="T32" fmla="*/ 1442 w 2367"/>
                <a:gd name="T33" fmla="*/ 1752 h 2301"/>
                <a:gd name="T34" fmla="*/ 1509 w 2367"/>
                <a:gd name="T35" fmla="*/ 1778 h 2301"/>
                <a:gd name="T36" fmla="*/ 1591 w 2367"/>
                <a:gd name="T37" fmla="*/ 1793 h 2301"/>
                <a:gd name="T38" fmla="*/ 1686 w 2367"/>
                <a:gd name="T39" fmla="*/ 1798 h 2301"/>
                <a:gd name="T40" fmla="*/ 1781 w 2367"/>
                <a:gd name="T41" fmla="*/ 1792 h 2301"/>
                <a:gd name="T42" fmla="*/ 1861 w 2367"/>
                <a:gd name="T43" fmla="*/ 1775 h 2301"/>
                <a:gd name="T44" fmla="*/ 1928 w 2367"/>
                <a:gd name="T45" fmla="*/ 1745 h 2301"/>
                <a:gd name="T46" fmla="*/ 1992 w 2367"/>
                <a:gd name="T47" fmla="*/ 1697 h 2301"/>
                <a:gd name="T48" fmla="*/ 2043 w 2367"/>
                <a:gd name="T49" fmla="*/ 1635 h 2301"/>
                <a:gd name="T50" fmla="*/ 2081 w 2367"/>
                <a:gd name="T51" fmla="*/ 1562 h 2301"/>
                <a:gd name="T52" fmla="*/ 2107 w 2367"/>
                <a:gd name="T53" fmla="*/ 1477 h 2301"/>
                <a:gd name="T54" fmla="*/ 2123 w 2367"/>
                <a:gd name="T55" fmla="*/ 1383 h 2301"/>
                <a:gd name="T56" fmla="*/ 2135 w 2367"/>
                <a:gd name="T57" fmla="*/ 1208 h 2301"/>
                <a:gd name="T58" fmla="*/ 2136 w 2367"/>
                <a:gd name="T59" fmla="*/ 1035 h 2301"/>
                <a:gd name="T60" fmla="*/ 2130 w 2367"/>
                <a:gd name="T61" fmla="*/ 890 h 2301"/>
                <a:gd name="T62" fmla="*/ 2117 w 2367"/>
                <a:gd name="T63" fmla="*/ 774 h 2301"/>
                <a:gd name="T64" fmla="*/ 2097 w 2367"/>
                <a:gd name="T65" fmla="*/ 686 h 2301"/>
                <a:gd name="T66" fmla="*/ 2065 w 2367"/>
                <a:gd name="T67" fmla="*/ 608 h 2301"/>
                <a:gd name="T68" fmla="*/ 2021 w 2367"/>
                <a:gd name="T69" fmla="*/ 546 h 2301"/>
                <a:gd name="T70" fmla="*/ 1963 w 2367"/>
                <a:gd name="T71" fmla="*/ 495 h 2301"/>
                <a:gd name="T72" fmla="*/ 1897 w 2367"/>
                <a:gd name="T73" fmla="*/ 461 h 2301"/>
                <a:gd name="T74" fmla="*/ 1823 w 2367"/>
                <a:gd name="T75" fmla="*/ 440 h 2301"/>
                <a:gd name="T76" fmla="*/ 1735 w 2367"/>
                <a:gd name="T77" fmla="*/ 430 h 2301"/>
                <a:gd name="T78" fmla="*/ 656 w 2367"/>
                <a:gd name="T79" fmla="*/ 428 h 2301"/>
                <a:gd name="T80" fmla="*/ 644 w 2367"/>
                <a:gd name="T81" fmla="*/ 473 h 2301"/>
                <a:gd name="T82" fmla="*/ 621 w 2367"/>
                <a:gd name="T83" fmla="*/ 522 h 2301"/>
                <a:gd name="T84" fmla="*/ 583 w 2367"/>
                <a:gd name="T85" fmla="*/ 566 h 2301"/>
                <a:gd name="T86" fmla="*/ 526 w 2367"/>
                <a:gd name="T87" fmla="*/ 603 h 2301"/>
                <a:gd name="T88" fmla="*/ 457 w 2367"/>
                <a:gd name="T89" fmla="*/ 627 h 2301"/>
                <a:gd name="T90" fmla="*/ 381 w 2367"/>
                <a:gd name="T91" fmla="*/ 638 h 2301"/>
                <a:gd name="T92" fmla="*/ 297 w 2367"/>
                <a:gd name="T93" fmla="*/ 639 h 2301"/>
                <a:gd name="T94" fmla="*/ 560 w 2367"/>
                <a:gd name="T95" fmla="*/ 840 h 2301"/>
                <a:gd name="T96" fmla="*/ 885 w 2367"/>
                <a:gd name="T97" fmla="*/ 1772 h 2301"/>
                <a:gd name="T98" fmla="*/ 656 w 2367"/>
                <a:gd name="T99" fmla="*/ 428 h 2301"/>
                <a:gd name="T100" fmla="*/ 2367 w 2367"/>
                <a:gd name="T101" fmla="*/ 0 h 2301"/>
                <a:gd name="T102" fmla="*/ 2303 w 2367"/>
                <a:gd name="T103" fmla="*/ 1859 h 2301"/>
                <a:gd name="T104" fmla="*/ 2208 w 2367"/>
                <a:gd name="T105" fmla="*/ 1871 h 2301"/>
                <a:gd name="T106" fmla="*/ 2122 w 2367"/>
                <a:gd name="T107" fmla="*/ 1903 h 2301"/>
                <a:gd name="T108" fmla="*/ 2047 w 2367"/>
                <a:gd name="T109" fmla="*/ 1954 h 2301"/>
                <a:gd name="T110" fmla="*/ 1986 w 2367"/>
                <a:gd name="T111" fmla="*/ 2022 h 2301"/>
                <a:gd name="T112" fmla="*/ 1942 w 2367"/>
                <a:gd name="T113" fmla="*/ 2101 h 2301"/>
                <a:gd name="T114" fmla="*/ 1920 w 2367"/>
                <a:gd name="T115" fmla="*/ 2191 h 2301"/>
                <a:gd name="T116" fmla="*/ 1917 w 2367"/>
                <a:gd name="T117" fmla="*/ 2301 h 2301"/>
                <a:gd name="T118" fmla="*/ 0 w 2367"/>
                <a:gd name="T119" fmla="*/ 0 h 2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67" h="2301">
                  <a:moveTo>
                    <a:pt x="1686" y="428"/>
                  </a:moveTo>
                  <a:lnTo>
                    <a:pt x="1637" y="430"/>
                  </a:lnTo>
                  <a:lnTo>
                    <a:pt x="1592" y="434"/>
                  </a:lnTo>
                  <a:lnTo>
                    <a:pt x="1550" y="442"/>
                  </a:lnTo>
                  <a:lnTo>
                    <a:pt x="1511" y="452"/>
                  </a:lnTo>
                  <a:lnTo>
                    <a:pt x="1476" y="465"/>
                  </a:lnTo>
                  <a:lnTo>
                    <a:pt x="1445" y="481"/>
                  </a:lnTo>
                  <a:lnTo>
                    <a:pt x="1411" y="504"/>
                  </a:lnTo>
                  <a:lnTo>
                    <a:pt x="1381" y="531"/>
                  </a:lnTo>
                  <a:lnTo>
                    <a:pt x="1353" y="560"/>
                  </a:lnTo>
                  <a:lnTo>
                    <a:pt x="1329" y="592"/>
                  </a:lnTo>
                  <a:lnTo>
                    <a:pt x="1310" y="627"/>
                  </a:lnTo>
                  <a:lnTo>
                    <a:pt x="1292" y="665"/>
                  </a:lnTo>
                  <a:lnTo>
                    <a:pt x="1278" y="706"/>
                  </a:lnTo>
                  <a:lnTo>
                    <a:pt x="1266" y="749"/>
                  </a:lnTo>
                  <a:lnTo>
                    <a:pt x="1257" y="795"/>
                  </a:lnTo>
                  <a:lnTo>
                    <a:pt x="1249" y="844"/>
                  </a:lnTo>
                  <a:lnTo>
                    <a:pt x="1242" y="929"/>
                  </a:lnTo>
                  <a:lnTo>
                    <a:pt x="1237" y="1020"/>
                  </a:lnTo>
                  <a:lnTo>
                    <a:pt x="1236" y="1113"/>
                  </a:lnTo>
                  <a:lnTo>
                    <a:pt x="1236" y="1193"/>
                  </a:lnTo>
                  <a:lnTo>
                    <a:pt x="1239" y="1268"/>
                  </a:lnTo>
                  <a:lnTo>
                    <a:pt x="1243" y="1338"/>
                  </a:lnTo>
                  <a:lnTo>
                    <a:pt x="1248" y="1404"/>
                  </a:lnTo>
                  <a:lnTo>
                    <a:pt x="1255" y="1453"/>
                  </a:lnTo>
                  <a:lnTo>
                    <a:pt x="1264" y="1499"/>
                  </a:lnTo>
                  <a:lnTo>
                    <a:pt x="1276" y="1542"/>
                  </a:lnTo>
                  <a:lnTo>
                    <a:pt x="1290" y="1582"/>
                  </a:lnTo>
                  <a:lnTo>
                    <a:pt x="1308" y="1618"/>
                  </a:lnTo>
                  <a:lnTo>
                    <a:pt x="1327" y="1651"/>
                  </a:lnTo>
                  <a:lnTo>
                    <a:pt x="1351" y="1682"/>
                  </a:lnTo>
                  <a:lnTo>
                    <a:pt x="1379" y="1708"/>
                  </a:lnTo>
                  <a:lnTo>
                    <a:pt x="1408" y="1732"/>
                  </a:lnTo>
                  <a:lnTo>
                    <a:pt x="1442" y="1752"/>
                  </a:lnTo>
                  <a:lnTo>
                    <a:pt x="1474" y="1766"/>
                  </a:lnTo>
                  <a:lnTo>
                    <a:pt x="1509" y="1778"/>
                  </a:lnTo>
                  <a:lnTo>
                    <a:pt x="1548" y="1787"/>
                  </a:lnTo>
                  <a:lnTo>
                    <a:pt x="1591" y="1793"/>
                  </a:lnTo>
                  <a:lnTo>
                    <a:pt x="1637" y="1797"/>
                  </a:lnTo>
                  <a:lnTo>
                    <a:pt x="1686" y="1798"/>
                  </a:lnTo>
                  <a:lnTo>
                    <a:pt x="1735" y="1797"/>
                  </a:lnTo>
                  <a:lnTo>
                    <a:pt x="1781" y="1792"/>
                  </a:lnTo>
                  <a:lnTo>
                    <a:pt x="1823" y="1785"/>
                  </a:lnTo>
                  <a:lnTo>
                    <a:pt x="1861" y="1775"/>
                  </a:lnTo>
                  <a:lnTo>
                    <a:pt x="1896" y="1761"/>
                  </a:lnTo>
                  <a:lnTo>
                    <a:pt x="1928" y="1745"/>
                  </a:lnTo>
                  <a:lnTo>
                    <a:pt x="1962" y="1723"/>
                  </a:lnTo>
                  <a:lnTo>
                    <a:pt x="1992" y="1697"/>
                  </a:lnTo>
                  <a:lnTo>
                    <a:pt x="2019" y="1667"/>
                  </a:lnTo>
                  <a:lnTo>
                    <a:pt x="2043" y="1635"/>
                  </a:lnTo>
                  <a:lnTo>
                    <a:pt x="2063" y="1600"/>
                  </a:lnTo>
                  <a:lnTo>
                    <a:pt x="2081" y="1562"/>
                  </a:lnTo>
                  <a:lnTo>
                    <a:pt x="2095" y="1522"/>
                  </a:lnTo>
                  <a:lnTo>
                    <a:pt x="2107" y="1477"/>
                  </a:lnTo>
                  <a:lnTo>
                    <a:pt x="2116" y="1432"/>
                  </a:lnTo>
                  <a:lnTo>
                    <a:pt x="2123" y="1383"/>
                  </a:lnTo>
                  <a:lnTo>
                    <a:pt x="2131" y="1297"/>
                  </a:lnTo>
                  <a:lnTo>
                    <a:pt x="2135" y="1208"/>
                  </a:lnTo>
                  <a:lnTo>
                    <a:pt x="2137" y="1113"/>
                  </a:lnTo>
                  <a:lnTo>
                    <a:pt x="2136" y="1035"/>
                  </a:lnTo>
                  <a:lnTo>
                    <a:pt x="2133" y="960"/>
                  </a:lnTo>
                  <a:lnTo>
                    <a:pt x="2130" y="890"/>
                  </a:lnTo>
                  <a:lnTo>
                    <a:pt x="2125" y="824"/>
                  </a:lnTo>
                  <a:lnTo>
                    <a:pt x="2117" y="774"/>
                  </a:lnTo>
                  <a:lnTo>
                    <a:pt x="2108" y="728"/>
                  </a:lnTo>
                  <a:lnTo>
                    <a:pt x="2097" y="686"/>
                  </a:lnTo>
                  <a:lnTo>
                    <a:pt x="2083" y="645"/>
                  </a:lnTo>
                  <a:lnTo>
                    <a:pt x="2065" y="608"/>
                  </a:lnTo>
                  <a:lnTo>
                    <a:pt x="2045" y="576"/>
                  </a:lnTo>
                  <a:lnTo>
                    <a:pt x="2021" y="546"/>
                  </a:lnTo>
                  <a:lnTo>
                    <a:pt x="1993" y="519"/>
                  </a:lnTo>
                  <a:lnTo>
                    <a:pt x="1963" y="495"/>
                  </a:lnTo>
                  <a:lnTo>
                    <a:pt x="1929" y="474"/>
                  </a:lnTo>
                  <a:lnTo>
                    <a:pt x="1897" y="461"/>
                  </a:lnTo>
                  <a:lnTo>
                    <a:pt x="1862" y="449"/>
                  </a:lnTo>
                  <a:lnTo>
                    <a:pt x="1823" y="440"/>
                  </a:lnTo>
                  <a:lnTo>
                    <a:pt x="1781" y="434"/>
                  </a:lnTo>
                  <a:lnTo>
                    <a:pt x="1735" y="430"/>
                  </a:lnTo>
                  <a:lnTo>
                    <a:pt x="1686" y="428"/>
                  </a:lnTo>
                  <a:close/>
                  <a:moveTo>
                    <a:pt x="656" y="428"/>
                  </a:moveTo>
                  <a:lnTo>
                    <a:pt x="651" y="450"/>
                  </a:lnTo>
                  <a:lnTo>
                    <a:pt x="644" y="473"/>
                  </a:lnTo>
                  <a:lnTo>
                    <a:pt x="634" y="498"/>
                  </a:lnTo>
                  <a:lnTo>
                    <a:pt x="621" y="522"/>
                  </a:lnTo>
                  <a:lnTo>
                    <a:pt x="604" y="545"/>
                  </a:lnTo>
                  <a:lnTo>
                    <a:pt x="583" y="566"/>
                  </a:lnTo>
                  <a:lnTo>
                    <a:pt x="557" y="586"/>
                  </a:lnTo>
                  <a:lnTo>
                    <a:pt x="526" y="603"/>
                  </a:lnTo>
                  <a:lnTo>
                    <a:pt x="489" y="618"/>
                  </a:lnTo>
                  <a:lnTo>
                    <a:pt x="457" y="627"/>
                  </a:lnTo>
                  <a:lnTo>
                    <a:pt x="421" y="634"/>
                  </a:lnTo>
                  <a:lnTo>
                    <a:pt x="381" y="638"/>
                  </a:lnTo>
                  <a:lnTo>
                    <a:pt x="337" y="639"/>
                  </a:lnTo>
                  <a:lnTo>
                    <a:pt x="297" y="639"/>
                  </a:lnTo>
                  <a:lnTo>
                    <a:pt x="297" y="840"/>
                  </a:lnTo>
                  <a:lnTo>
                    <a:pt x="560" y="840"/>
                  </a:lnTo>
                  <a:lnTo>
                    <a:pt x="560" y="1772"/>
                  </a:lnTo>
                  <a:lnTo>
                    <a:pt x="885" y="1772"/>
                  </a:lnTo>
                  <a:lnTo>
                    <a:pt x="885" y="428"/>
                  </a:lnTo>
                  <a:lnTo>
                    <a:pt x="656" y="428"/>
                  </a:lnTo>
                  <a:close/>
                  <a:moveTo>
                    <a:pt x="0" y="0"/>
                  </a:moveTo>
                  <a:lnTo>
                    <a:pt x="2367" y="0"/>
                  </a:lnTo>
                  <a:lnTo>
                    <a:pt x="2367" y="1859"/>
                  </a:lnTo>
                  <a:lnTo>
                    <a:pt x="2303" y="1859"/>
                  </a:lnTo>
                  <a:lnTo>
                    <a:pt x="2255" y="1862"/>
                  </a:lnTo>
                  <a:lnTo>
                    <a:pt x="2208" y="1871"/>
                  </a:lnTo>
                  <a:lnTo>
                    <a:pt x="2164" y="1885"/>
                  </a:lnTo>
                  <a:lnTo>
                    <a:pt x="2122" y="1903"/>
                  </a:lnTo>
                  <a:lnTo>
                    <a:pt x="2083" y="1927"/>
                  </a:lnTo>
                  <a:lnTo>
                    <a:pt x="2047" y="1954"/>
                  </a:lnTo>
                  <a:lnTo>
                    <a:pt x="2014" y="1986"/>
                  </a:lnTo>
                  <a:lnTo>
                    <a:pt x="1986" y="2022"/>
                  </a:lnTo>
                  <a:lnTo>
                    <a:pt x="1962" y="2060"/>
                  </a:lnTo>
                  <a:lnTo>
                    <a:pt x="1942" y="2101"/>
                  </a:lnTo>
                  <a:lnTo>
                    <a:pt x="1929" y="2145"/>
                  </a:lnTo>
                  <a:lnTo>
                    <a:pt x="1920" y="2191"/>
                  </a:lnTo>
                  <a:lnTo>
                    <a:pt x="1917" y="2238"/>
                  </a:lnTo>
                  <a:lnTo>
                    <a:pt x="1917" y="2301"/>
                  </a:lnTo>
                  <a:lnTo>
                    <a:pt x="0" y="23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21"/>
            <p:cNvSpPr>
              <a:spLocks/>
            </p:cNvSpPr>
            <p:nvPr/>
          </p:nvSpPr>
          <p:spPr bwMode="auto">
            <a:xfrm>
              <a:off x="3567113" y="4337051"/>
              <a:ext cx="482600" cy="417513"/>
            </a:xfrm>
            <a:custGeom>
              <a:avLst/>
              <a:gdLst>
                <a:gd name="T0" fmla="*/ 0 w 3044"/>
                <a:gd name="T1" fmla="*/ 0 h 2633"/>
                <a:gd name="T2" fmla="*/ 144 w 3044"/>
                <a:gd name="T3" fmla="*/ 0 h 2633"/>
                <a:gd name="T4" fmla="*/ 144 w 3044"/>
                <a:gd name="T5" fmla="*/ 2373 h 2633"/>
                <a:gd name="T6" fmla="*/ 148 w 3044"/>
                <a:gd name="T7" fmla="*/ 2396 h 2633"/>
                <a:gd name="T8" fmla="*/ 154 w 3044"/>
                <a:gd name="T9" fmla="*/ 2419 h 2633"/>
                <a:gd name="T10" fmla="*/ 165 w 3044"/>
                <a:gd name="T11" fmla="*/ 2439 h 2633"/>
                <a:gd name="T12" fmla="*/ 180 w 3044"/>
                <a:gd name="T13" fmla="*/ 2456 h 2633"/>
                <a:gd name="T14" fmla="*/ 198 w 3044"/>
                <a:gd name="T15" fmla="*/ 2470 h 2633"/>
                <a:gd name="T16" fmla="*/ 218 w 3044"/>
                <a:gd name="T17" fmla="*/ 2481 h 2633"/>
                <a:gd name="T18" fmla="*/ 241 w 3044"/>
                <a:gd name="T19" fmla="*/ 2488 h 2633"/>
                <a:gd name="T20" fmla="*/ 265 w 3044"/>
                <a:gd name="T21" fmla="*/ 2490 h 2633"/>
                <a:gd name="T22" fmla="*/ 2418 w 3044"/>
                <a:gd name="T23" fmla="*/ 2490 h 2633"/>
                <a:gd name="T24" fmla="*/ 2447 w 3044"/>
                <a:gd name="T25" fmla="*/ 2461 h 2633"/>
                <a:gd name="T26" fmla="*/ 2447 w 3044"/>
                <a:gd name="T27" fmla="*/ 2238 h 2633"/>
                <a:gd name="T28" fmla="*/ 2450 w 3044"/>
                <a:gd name="T29" fmla="*/ 2204 h 2633"/>
                <a:gd name="T30" fmla="*/ 2460 w 3044"/>
                <a:gd name="T31" fmla="*/ 2173 h 2633"/>
                <a:gd name="T32" fmla="*/ 2474 w 3044"/>
                <a:gd name="T33" fmla="*/ 2142 h 2633"/>
                <a:gd name="T34" fmla="*/ 2493 w 3044"/>
                <a:gd name="T35" fmla="*/ 2116 h 2633"/>
                <a:gd name="T36" fmla="*/ 2517 w 3044"/>
                <a:gd name="T37" fmla="*/ 2093 h 2633"/>
                <a:gd name="T38" fmla="*/ 2544 w 3044"/>
                <a:gd name="T39" fmla="*/ 2075 h 2633"/>
                <a:gd name="T40" fmla="*/ 2573 w 3044"/>
                <a:gd name="T41" fmla="*/ 2061 h 2633"/>
                <a:gd name="T42" fmla="*/ 2606 w 3044"/>
                <a:gd name="T43" fmla="*/ 2052 h 2633"/>
                <a:gd name="T44" fmla="*/ 2641 w 3044"/>
                <a:gd name="T45" fmla="*/ 2049 h 2633"/>
                <a:gd name="T46" fmla="*/ 2868 w 3044"/>
                <a:gd name="T47" fmla="*/ 2049 h 2633"/>
                <a:gd name="T48" fmla="*/ 2898 w 3044"/>
                <a:gd name="T49" fmla="*/ 2019 h 2633"/>
                <a:gd name="T50" fmla="*/ 2898 w 3044"/>
                <a:gd name="T51" fmla="*/ 0 h 2633"/>
                <a:gd name="T52" fmla="*/ 3044 w 3044"/>
                <a:gd name="T53" fmla="*/ 0 h 2633"/>
                <a:gd name="T54" fmla="*/ 3044 w 3044"/>
                <a:gd name="T55" fmla="*/ 2078 h 2633"/>
                <a:gd name="T56" fmla="*/ 2478 w 3044"/>
                <a:gd name="T57" fmla="*/ 2633 h 2633"/>
                <a:gd name="T58" fmla="*/ 265 w 3044"/>
                <a:gd name="T59" fmla="*/ 2633 h 2633"/>
                <a:gd name="T60" fmla="*/ 226 w 3044"/>
                <a:gd name="T61" fmla="*/ 2630 h 2633"/>
                <a:gd name="T62" fmla="*/ 189 w 3044"/>
                <a:gd name="T63" fmla="*/ 2622 h 2633"/>
                <a:gd name="T64" fmla="*/ 154 w 3044"/>
                <a:gd name="T65" fmla="*/ 2609 h 2633"/>
                <a:gd name="T66" fmla="*/ 121 w 3044"/>
                <a:gd name="T67" fmla="*/ 2591 h 2633"/>
                <a:gd name="T68" fmla="*/ 91 w 3044"/>
                <a:gd name="T69" fmla="*/ 2570 h 2633"/>
                <a:gd name="T70" fmla="*/ 65 w 3044"/>
                <a:gd name="T71" fmla="*/ 2544 h 2633"/>
                <a:gd name="T72" fmla="*/ 43 w 3044"/>
                <a:gd name="T73" fmla="*/ 2515 h 2633"/>
                <a:gd name="T74" fmla="*/ 25 w 3044"/>
                <a:gd name="T75" fmla="*/ 2482 h 2633"/>
                <a:gd name="T76" fmla="*/ 11 w 3044"/>
                <a:gd name="T77" fmla="*/ 2448 h 2633"/>
                <a:gd name="T78" fmla="*/ 3 w 3044"/>
                <a:gd name="T79" fmla="*/ 2411 h 2633"/>
                <a:gd name="T80" fmla="*/ 0 w 3044"/>
                <a:gd name="T81" fmla="*/ 2373 h 2633"/>
                <a:gd name="T82" fmla="*/ 0 w 3044"/>
                <a:gd name="T83" fmla="*/ 0 h 2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44" h="2633">
                  <a:moveTo>
                    <a:pt x="0" y="0"/>
                  </a:moveTo>
                  <a:lnTo>
                    <a:pt x="144" y="0"/>
                  </a:lnTo>
                  <a:lnTo>
                    <a:pt x="144" y="2373"/>
                  </a:lnTo>
                  <a:lnTo>
                    <a:pt x="148" y="2396"/>
                  </a:lnTo>
                  <a:lnTo>
                    <a:pt x="154" y="2419"/>
                  </a:lnTo>
                  <a:lnTo>
                    <a:pt x="165" y="2439"/>
                  </a:lnTo>
                  <a:lnTo>
                    <a:pt x="180" y="2456"/>
                  </a:lnTo>
                  <a:lnTo>
                    <a:pt x="198" y="2470"/>
                  </a:lnTo>
                  <a:lnTo>
                    <a:pt x="218" y="2481"/>
                  </a:lnTo>
                  <a:lnTo>
                    <a:pt x="241" y="2488"/>
                  </a:lnTo>
                  <a:lnTo>
                    <a:pt x="265" y="2490"/>
                  </a:lnTo>
                  <a:lnTo>
                    <a:pt x="2418" y="2490"/>
                  </a:lnTo>
                  <a:lnTo>
                    <a:pt x="2447" y="2461"/>
                  </a:lnTo>
                  <a:lnTo>
                    <a:pt x="2447" y="2238"/>
                  </a:lnTo>
                  <a:lnTo>
                    <a:pt x="2450" y="2204"/>
                  </a:lnTo>
                  <a:lnTo>
                    <a:pt x="2460" y="2173"/>
                  </a:lnTo>
                  <a:lnTo>
                    <a:pt x="2474" y="2142"/>
                  </a:lnTo>
                  <a:lnTo>
                    <a:pt x="2493" y="2116"/>
                  </a:lnTo>
                  <a:lnTo>
                    <a:pt x="2517" y="2093"/>
                  </a:lnTo>
                  <a:lnTo>
                    <a:pt x="2544" y="2075"/>
                  </a:lnTo>
                  <a:lnTo>
                    <a:pt x="2573" y="2061"/>
                  </a:lnTo>
                  <a:lnTo>
                    <a:pt x="2606" y="2052"/>
                  </a:lnTo>
                  <a:lnTo>
                    <a:pt x="2641" y="2049"/>
                  </a:lnTo>
                  <a:lnTo>
                    <a:pt x="2868" y="2049"/>
                  </a:lnTo>
                  <a:lnTo>
                    <a:pt x="2898" y="2019"/>
                  </a:lnTo>
                  <a:lnTo>
                    <a:pt x="2898" y="0"/>
                  </a:lnTo>
                  <a:lnTo>
                    <a:pt x="3044" y="0"/>
                  </a:lnTo>
                  <a:lnTo>
                    <a:pt x="3044" y="2078"/>
                  </a:lnTo>
                  <a:lnTo>
                    <a:pt x="2478" y="2633"/>
                  </a:lnTo>
                  <a:lnTo>
                    <a:pt x="265" y="2633"/>
                  </a:lnTo>
                  <a:lnTo>
                    <a:pt x="226" y="2630"/>
                  </a:lnTo>
                  <a:lnTo>
                    <a:pt x="189" y="2622"/>
                  </a:lnTo>
                  <a:lnTo>
                    <a:pt x="154" y="2609"/>
                  </a:lnTo>
                  <a:lnTo>
                    <a:pt x="121" y="2591"/>
                  </a:lnTo>
                  <a:lnTo>
                    <a:pt x="91" y="2570"/>
                  </a:lnTo>
                  <a:lnTo>
                    <a:pt x="65" y="2544"/>
                  </a:lnTo>
                  <a:lnTo>
                    <a:pt x="43" y="2515"/>
                  </a:lnTo>
                  <a:lnTo>
                    <a:pt x="25" y="2482"/>
                  </a:lnTo>
                  <a:lnTo>
                    <a:pt x="11" y="2448"/>
                  </a:lnTo>
                  <a:lnTo>
                    <a:pt x="3" y="2411"/>
                  </a:lnTo>
                  <a:lnTo>
                    <a:pt x="0" y="2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22"/>
            <p:cNvSpPr>
              <a:spLocks/>
            </p:cNvSpPr>
            <p:nvPr/>
          </p:nvSpPr>
          <p:spPr bwMode="auto">
            <a:xfrm>
              <a:off x="3567113" y="4264026"/>
              <a:ext cx="47625" cy="46038"/>
            </a:xfrm>
            <a:custGeom>
              <a:avLst/>
              <a:gdLst>
                <a:gd name="T0" fmla="*/ 152 w 302"/>
                <a:gd name="T1" fmla="*/ 0 h 296"/>
                <a:gd name="T2" fmla="*/ 181 w 302"/>
                <a:gd name="T3" fmla="*/ 3 h 296"/>
                <a:gd name="T4" fmla="*/ 210 w 302"/>
                <a:gd name="T5" fmla="*/ 11 h 296"/>
                <a:gd name="T6" fmla="*/ 236 w 302"/>
                <a:gd name="T7" fmla="*/ 25 h 296"/>
                <a:gd name="T8" fmla="*/ 258 w 302"/>
                <a:gd name="T9" fmla="*/ 43 h 296"/>
                <a:gd name="T10" fmla="*/ 277 w 302"/>
                <a:gd name="T11" fmla="*/ 65 h 296"/>
                <a:gd name="T12" fmla="*/ 291 w 302"/>
                <a:gd name="T13" fmla="*/ 90 h 296"/>
                <a:gd name="T14" fmla="*/ 299 w 302"/>
                <a:gd name="T15" fmla="*/ 118 h 296"/>
                <a:gd name="T16" fmla="*/ 302 w 302"/>
                <a:gd name="T17" fmla="*/ 148 h 296"/>
                <a:gd name="T18" fmla="*/ 299 w 302"/>
                <a:gd name="T19" fmla="*/ 178 h 296"/>
                <a:gd name="T20" fmla="*/ 291 w 302"/>
                <a:gd name="T21" fmla="*/ 206 h 296"/>
                <a:gd name="T22" fmla="*/ 277 w 302"/>
                <a:gd name="T23" fmla="*/ 231 h 296"/>
                <a:gd name="T24" fmla="*/ 258 w 302"/>
                <a:gd name="T25" fmla="*/ 253 h 296"/>
                <a:gd name="T26" fmla="*/ 236 w 302"/>
                <a:gd name="T27" fmla="*/ 271 h 296"/>
                <a:gd name="T28" fmla="*/ 210 w 302"/>
                <a:gd name="T29" fmla="*/ 285 h 296"/>
                <a:gd name="T30" fmla="*/ 181 w 302"/>
                <a:gd name="T31" fmla="*/ 293 h 296"/>
                <a:gd name="T32" fmla="*/ 152 w 302"/>
                <a:gd name="T33" fmla="*/ 296 h 296"/>
                <a:gd name="T34" fmla="*/ 121 w 302"/>
                <a:gd name="T35" fmla="*/ 293 h 296"/>
                <a:gd name="T36" fmla="*/ 92 w 302"/>
                <a:gd name="T37" fmla="*/ 285 h 296"/>
                <a:gd name="T38" fmla="*/ 67 w 302"/>
                <a:gd name="T39" fmla="*/ 271 h 296"/>
                <a:gd name="T40" fmla="*/ 44 w 302"/>
                <a:gd name="T41" fmla="*/ 253 h 296"/>
                <a:gd name="T42" fmla="*/ 26 w 302"/>
                <a:gd name="T43" fmla="*/ 231 h 296"/>
                <a:gd name="T44" fmla="*/ 11 w 302"/>
                <a:gd name="T45" fmla="*/ 206 h 296"/>
                <a:gd name="T46" fmla="*/ 3 w 302"/>
                <a:gd name="T47" fmla="*/ 178 h 296"/>
                <a:gd name="T48" fmla="*/ 0 w 302"/>
                <a:gd name="T49" fmla="*/ 148 h 296"/>
                <a:gd name="T50" fmla="*/ 3 w 302"/>
                <a:gd name="T51" fmla="*/ 118 h 296"/>
                <a:gd name="T52" fmla="*/ 11 w 302"/>
                <a:gd name="T53" fmla="*/ 90 h 296"/>
                <a:gd name="T54" fmla="*/ 26 w 302"/>
                <a:gd name="T55" fmla="*/ 65 h 296"/>
                <a:gd name="T56" fmla="*/ 44 w 302"/>
                <a:gd name="T57" fmla="*/ 43 h 296"/>
                <a:gd name="T58" fmla="*/ 67 w 302"/>
                <a:gd name="T59" fmla="*/ 25 h 296"/>
                <a:gd name="T60" fmla="*/ 92 w 302"/>
                <a:gd name="T61" fmla="*/ 11 h 296"/>
                <a:gd name="T62" fmla="*/ 121 w 302"/>
                <a:gd name="T63" fmla="*/ 3 h 296"/>
                <a:gd name="T64" fmla="*/ 152 w 302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296">
                  <a:moveTo>
                    <a:pt x="152" y="0"/>
                  </a:moveTo>
                  <a:lnTo>
                    <a:pt x="181" y="3"/>
                  </a:lnTo>
                  <a:lnTo>
                    <a:pt x="210" y="11"/>
                  </a:lnTo>
                  <a:lnTo>
                    <a:pt x="236" y="25"/>
                  </a:lnTo>
                  <a:lnTo>
                    <a:pt x="258" y="43"/>
                  </a:lnTo>
                  <a:lnTo>
                    <a:pt x="277" y="65"/>
                  </a:lnTo>
                  <a:lnTo>
                    <a:pt x="291" y="90"/>
                  </a:lnTo>
                  <a:lnTo>
                    <a:pt x="299" y="118"/>
                  </a:lnTo>
                  <a:lnTo>
                    <a:pt x="302" y="148"/>
                  </a:lnTo>
                  <a:lnTo>
                    <a:pt x="299" y="178"/>
                  </a:lnTo>
                  <a:lnTo>
                    <a:pt x="291" y="206"/>
                  </a:lnTo>
                  <a:lnTo>
                    <a:pt x="277" y="231"/>
                  </a:lnTo>
                  <a:lnTo>
                    <a:pt x="258" y="253"/>
                  </a:lnTo>
                  <a:lnTo>
                    <a:pt x="236" y="271"/>
                  </a:lnTo>
                  <a:lnTo>
                    <a:pt x="210" y="285"/>
                  </a:lnTo>
                  <a:lnTo>
                    <a:pt x="181" y="293"/>
                  </a:lnTo>
                  <a:lnTo>
                    <a:pt x="152" y="296"/>
                  </a:lnTo>
                  <a:lnTo>
                    <a:pt x="121" y="293"/>
                  </a:lnTo>
                  <a:lnTo>
                    <a:pt x="92" y="285"/>
                  </a:lnTo>
                  <a:lnTo>
                    <a:pt x="67" y="271"/>
                  </a:lnTo>
                  <a:lnTo>
                    <a:pt x="44" y="253"/>
                  </a:lnTo>
                  <a:lnTo>
                    <a:pt x="26" y="231"/>
                  </a:lnTo>
                  <a:lnTo>
                    <a:pt x="11" y="206"/>
                  </a:lnTo>
                  <a:lnTo>
                    <a:pt x="3" y="178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6" y="65"/>
                  </a:lnTo>
                  <a:lnTo>
                    <a:pt x="44" y="43"/>
                  </a:lnTo>
                  <a:lnTo>
                    <a:pt x="67" y="25"/>
                  </a:lnTo>
                  <a:lnTo>
                    <a:pt x="92" y="11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423"/>
            <p:cNvSpPr>
              <a:spLocks/>
            </p:cNvSpPr>
            <p:nvPr/>
          </p:nvSpPr>
          <p:spPr bwMode="auto">
            <a:xfrm>
              <a:off x="3675063" y="4264026"/>
              <a:ext cx="49213" cy="46038"/>
            </a:xfrm>
            <a:custGeom>
              <a:avLst/>
              <a:gdLst>
                <a:gd name="T0" fmla="*/ 151 w 303"/>
                <a:gd name="T1" fmla="*/ 0 h 296"/>
                <a:gd name="T2" fmla="*/ 182 w 303"/>
                <a:gd name="T3" fmla="*/ 3 h 296"/>
                <a:gd name="T4" fmla="*/ 211 w 303"/>
                <a:gd name="T5" fmla="*/ 11 h 296"/>
                <a:gd name="T6" fmla="*/ 236 w 303"/>
                <a:gd name="T7" fmla="*/ 25 h 296"/>
                <a:gd name="T8" fmla="*/ 259 w 303"/>
                <a:gd name="T9" fmla="*/ 43 h 296"/>
                <a:gd name="T10" fmla="*/ 277 w 303"/>
                <a:gd name="T11" fmla="*/ 65 h 296"/>
                <a:gd name="T12" fmla="*/ 291 w 303"/>
                <a:gd name="T13" fmla="*/ 90 h 296"/>
                <a:gd name="T14" fmla="*/ 300 w 303"/>
                <a:gd name="T15" fmla="*/ 118 h 296"/>
                <a:gd name="T16" fmla="*/ 303 w 303"/>
                <a:gd name="T17" fmla="*/ 148 h 296"/>
                <a:gd name="T18" fmla="*/ 300 w 303"/>
                <a:gd name="T19" fmla="*/ 178 h 296"/>
                <a:gd name="T20" fmla="*/ 291 w 303"/>
                <a:gd name="T21" fmla="*/ 206 h 296"/>
                <a:gd name="T22" fmla="*/ 277 w 303"/>
                <a:gd name="T23" fmla="*/ 231 h 296"/>
                <a:gd name="T24" fmla="*/ 259 w 303"/>
                <a:gd name="T25" fmla="*/ 253 h 296"/>
                <a:gd name="T26" fmla="*/ 236 w 303"/>
                <a:gd name="T27" fmla="*/ 271 h 296"/>
                <a:gd name="T28" fmla="*/ 211 w 303"/>
                <a:gd name="T29" fmla="*/ 285 h 296"/>
                <a:gd name="T30" fmla="*/ 182 w 303"/>
                <a:gd name="T31" fmla="*/ 293 h 296"/>
                <a:gd name="T32" fmla="*/ 151 w 303"/>
                <a:gd name="T33" fmla="*/ 296 h 296"/>
                <a:gd name="T34" fmla="*/ 120 w 303"/>
                <a:gd name="T35" fmla="*/ 293 h 296"/>
                <a:gd name="T36" fmla="*/ 93 w 303"/>
                <a:gd name="T37" fmla="*/ 285 h 296"/>
                <a:gd name="T38" fmla="*/ 67 w 303"/>
                <a:gd name="T39" fmla="*/ 271 h 296"/>
                <a:gd name="T40" fmla="*/ 45 w 303"/>
                <a:gd name="T41" fmla="*/ 253 h 296"/>
                <a:gd name="T42" fmla="*/ 26 w 303"/>
                <a:gd name="T43" fmla="*/ 231 h 296"/>
                <a:gd name="T44" fmla="*/ 12 w 303"/>
                <a:gd name="T45" fmla="*/ 206 h 296"/>
                <a:gd name="T46" fmla="*/ 3 w 303"/>
                <a:gd name="T47" fmla="*/ 178 h 296"/>
                <a:gd name="T48" fmla="*/ 0 w 303"/>
                <a:gd name="T49" fmla="*/ 148 h 296"/>
                <a:gd name="T50" fmla="*/ 3 w 303"/>
                <a:gd name="T51" fmla="*/ 118 h 296"/>
                <a:gd name="T52" fmla="*/ 12 w 303"/>
                <a:gd name="T53" fmla="*/ 90 h 296"/>
                <a:gd name="T54" fmla="*/ 26 w 303"/>
                <a:gd name="T55" fmla="*/ 65 h 296"/>
                <a:gd name="T56" fmla="*/ 45 w 303"/>
                <a:gd name="T57" fmla="*/ 43 h 296"/>
                <a:gd name="T58" fmla="*/ 67 w 303"/>
                <a:gd name="T59" fmla="*/ 25 h 296"/>
                <a:gd name="T60" fmla="*/ 93 w 303"/>
                <a:gd name="T61" fmla="*/ 11 h 296"/>
                <a:gd name="T62" fmla="*/ 120 w 303"/>
                <a:gd name="T63" fmla="*/ 3 h 296"/>
                <a:gd name="T64" fmla="*/ 151 w 303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296">
                  <a:moveTo>
                    <a:pt x="151" y="0"/>
                  </a:moveTo>
                  <a:lnTo>
                    <a:pt x="182" y="3"/>
                  </a:lnTo>
                  <a:lnTo>
                    <a:pt x="211" y="11"/>
                  </a:lnTo>
                  <a:lnTo>
                    <a:pt x="236" y="25"/>
                  </a:lnTo>
                  <a:lnTo>
                    <a:pt x="259" y="43"/>
                  </a:lnTo>
                  <a:lnTo>
                    <a:pt x="277" y="65"/>
                  </a:lnTo>
                  <a:lnTo>
                    <a:pt x="291" y="90"/>
                  </a:lnTo>
                  <a:lnTo>
                    <a:pt x="300" y="118"/>
                  </a:lnTo>
                  <a:lnTo>
                    <a:pt x="303" y="148"/>
                  </a:lnTo>
                  <a:lnTo>
                    <a:pt x="300" y="178"/>
                  </a:lnTo>
                  <a:lnTo>
                    <a:pt x="291" y="206"/>
                  </a:lnTo>
                  <a:lnTo>
                    <a:pt x="277" y="231"/>
                  </a:lnTo>
                  <a:lnTo>
                    <a:pt x="259" y="253"/>
                  </a:lnTo>
                  <a:lnTo>
                    <a:pt x="236" y="271"/>
                  </a:lnTo>
                  <a:lnTo>
                    <a:pt x="211" y="285"/>
                  </a:lnTo>
                  <a:lnTo>
                    <a:pt x="182" y="293"/>
                  </a:lnTo>
                  <a:lnTo>
                    <a:pt x="151" y="296"/>
                  </a:lnTo>
                  <a:lnTo>
                    <a:pt x="120" y="293"/>
                  </a:lnTo>
                  <a:lnTo>
                    <a:pt x="93" y="285"/>
                  </a:lnTo>
                  <a:lnTo>
                    <a:pt x="67" y="271"/>
                  </a:lnTo>
                  <a:lnTo>
                    <a:pt x="45" y="253"/>
                  </a:lnTo>
                  <a:lnTo>
                    <a:pt x="26" y="231"/>
                  </a:lnTo>
                  <a:lnTo>
                    <a:pt x="12" y="206"/>
                  </a:lnTo>
                  <a:lnTo>
                    <a:pt x="3" y="178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5"/>
                  </a:lnTo>
                  <a:lnTo>
                    <a:pt x="45" y="43"/>
                  </a:lnTo>
                  <a:lnTo>
                    <a:pt x="67" y="25"/>
                  </a:lnTo>
                  <a:lnTo>
                    <a:pt x="93" y="11"/>
                  </a:lnTo>
                  <a:lnTo>
                    <a:pt x="120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24"/>
            <p:cNvSpPr>
              <a:spLocks/>
            </p:cNvSpPr>
            <p:nvPr/>
          </p:nvSpPr>
          <p:spPr bwMode="auto">
            <a:xfrm>
              <a:off x="3784601" y="4264026"/>
              <a:ext cx="47625" cy="46038"/>
            </a:xfrm>
            <a:custGeom>
              <a:avLst/>
              <a:gdLst>
                <a:gd name="T0" fmla="*/ 152 w 304"/>
                <a:gd name="T1" fmla="*/ 0 h 296"/>
                <a:gd name="T2" fmla="*/ 183 w 304"/>
                <a:gd name="T3" fmla="*/ 3 h 296"/>
                <a:gd name="T4" fmla="*/ 211 w 304"/>
                <a:gd name="T5" fmla="*/ 11 h 296"/>
                <a:gd name="T6" fmla="*/ 237 w 304"/>
                <a:gd name="T7" fmla="*/ 25 h 296"/>
                <a:gd name="T8" fmla="*/ 258 w 304"/>
                <a:gd name="T9" fmla="*/ 43 h 296"/>
                <a:gd name="T10" fmla="*/ 278 w 304"/>
                <a:gd name="T11" fmla="*/ 65 h 296"/>
                <a:gd name="T12" fmla="*/ 291 w 304"/>
                <a:gd name="T13" fmla="*/ 90 h 296"/>
                <a:gd name="T14" fmla="*/ 300 w 304"/>
                <a:gd name="T15" fmla="*/ 118 h 296"/>
                <a:gd name="T16" fmla="*/ 304 w 304"/>
                <a:gd name="T17" fmla="*/ 148 h 296"/>
                <a:gd name="T18" fmla="*/ 300 w 304"/>
                <a:gd name="T19" fmla="*/ 178 h 296"/>
                <a:gd name="T20" fmla="*/ 291 w 304"/>
                <a:gd name="T21" fmla="*/ 206 h 296"/>
                <a:gd name="T22" fmla="*/ 278 w 304"/>
                <a:gd name="T23" fmla="*/ 231 h 296"/>
                <a:gd name="T24" fmla="*/ 258 w 304"/>
                <a:gd name="T25" fmla="*/ 253 h 296"/>
                <a:gd name="T26" fmla="*/ 237 w 304"/>
                <a:gd name="T27" fmla="*/ 271 h 296"/>
                <a:gd name="T28" fmla="*/ 211 w 304"/>
                <a:gd name="T29" fmla="*/ 285 h 296"/>
                <a:gd name="T30" fmla="*/ 183 w 304"/>
                <a:gd name="T31" fmla="*/ 293 h 296"/>
                <a:gd name="T32" fmla="*/ 152 w 304"/>
                <a:gd name="T33" fmla="*/ 296 h 296"/>
                <a:gd name="T34" fmla="*/ 121 w 304"/>
                <a:gd name="T35" fmla="*/ 293 h 296"/>
                <a:gd name="T36" fmla="*/ 92 w 304"/>
                <a:gd name="T37" fmla="*/ 285 h 296"/>
                <a:gd name="T38" fmla="*/ 67 w 304"/>
                <a:gd name="T39" fmla="*/ 271 h 296"/>
                <a:gd name="T40" fmla="*/ 44 w 304"/>
                <a:gd name="T41" fmla="*/ 253 h 296"/>
                <a:gd name="T42" fmla="*/ 26 w 304"/>
                <a:gd name="T43" fmla="*/ 231 h 296"/>
                <a:gd name="T44" fmla="*/ 11 w 304"/>
                <a:gd name="T45" fmla="*/ 206 h 296"/>
                <a:gd name="T46" fmla="*/ 3 w 304"/>
                <a:gd name="T47" fmla="*/ 178 h 296"/>
                <a:gd name="T48" fmla="*/ 0 w 304"/>
                <a:gd name="T49" fmla="*/ 148 h 296"/>
                <a:gd name="T50" fmla="*/ 3 w 304"/>
                <a:gd name="T51" fmla="*/ 118 h 296"/>
                <a:gd name="T52" fmla="*/ 11 w 304"/>
                <a:gd name="T53" fmla="*/ 90 h 296"/>
                <a:gd name="T54" fmla="*/ 26 w 304"/>
                <a:gd name="T55" fmla="*/ 65 h 296"/>
                <a:gd name="T56" fmla="*/ 44 w 304"/>
                <a:gd name="T57" fmla="*/ 43 h 296"/>
                <a:gd name="T58" fmla="*/ 67 w 304"/>
                <a:gd name="T59" fmla="*/ 25 h 296"/>
                <a:gd name="T60" fmla="*/ 92 w 304"/>
                <a:gd name="T61" fmla="*/ 11 h 296"/>
                <a:gd name="T62" fmla="*/ 121 w 304"/>
                <a:gd name="T63" fmla="*/ 3 h 296"/>
                <a:gd name="T64" fmla="*/ 152 w 304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4" h="296">
                  <a:moveTo>
                    <a:pt x="152" y="0"/>
                  </a:moveTo>
                  <a:lnTo>
                    <a:pt x="183" y="3"/>
                  </a:lnTo>
                  <a:lnTo>
                    <a:pt x="211" y="11"/>
                  </a:lnTo>
                  <a:lnTo>
                    <a:pt x="237" y="25"/>
                  </a:lnTo>
                  <a:lnTo>
                    <a:pt x="258" y="43"/>
                  </a:lnTo>
                  <a:lnTo>
                    <a:pt x="278" y="65"/>
                  </a:lnTo>
                  <a:lnTo>
                    <a:pt x="291" y="90"/>
                  </a:lnTo>
                  <a:lnTo>
                    <a:pt x="300" y="118"/>
                  </a:lnTo>
                  <a:lnTo>
                    <a:pt x="304" y="148"/>
                  </a:lnTo>
                  <a:lnTo>
                    <a:pt x="300" y="178"/>
                  </a:lnTo>
                  <a:lnTo>
                    <a:pt x="291" y="206"/>
                  </a:lnTo>
                  <a:lnTo>
                    <a:pt x="278" y="231"/>
                  </a:lnTo>
                  <a:lnTo>
                    <a:pt x="258" y="253"/>
                  </a:lnTo>
                  <a:lnTo>
                    <a:pt x="237" y="271"/>
                  </a:lnTo>
                  <a:lnTo>
                    <a:pt x="211" y="285"/>
                  </a:lnTo>
                  <a:lnTo>
                    <a:pt x="183" y="293"/>
                  </a:lnTo>
                  <a:lnTo>
                    <a:pt x="152" y="296"/>
                  </a:lnTo>
                  <a:lnTo>
                    <a:pt x="121" y="293"/>
                  </a:lnTo>
                  <a:lnTo>
                    <a:pt x="92" y="285"/>
                  </a:lnTo>
                  <a:lnTo>
                    <a:pt x="67" y="271"/>
                  </a:lnTo>
                  <a:lnTo>
                    <a:pt x="44" y="253"/>
                  </a:lnTo>
                  <a:lnTo>
                    <a:pt x="26" y="231"/>
                  </a:lnTo>
                  <a:lnTo>
                    <a:pt x="11" y="206"/>
                  </a:lnTo>
                  <a:lnTo>
                    <a:pt x="3" y="178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6" y="65"/>
                  </a:lnTo>
                  <a:lnTo>
                    <a:pt x="44" y="43"/>
                  </a:lnTo>
                  <a:lnTo>
                    <a:pt x="67" y="25"/>
                  </a:lnTo>
                  <a:lnTo>
                    <a:pt x="92" y="11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25"/>
            <p:cNvSpPr>
              <a:spLocks/>
            </p:cNvSpPr>
            <p:nvPr/>
          </p:nvSpPr>
          <p:spPr bwMode="auto">
            <a:xfrm>
              <a:off x="3894138" y="4264026"/>
              <a:ext cx="47625" cy="46038"/>
            </a:xfrm>
            <a:custGeom>
              <a:avLst/>
              <a:gdLst>
                <a:gd name="T0" fmla="*/ 150 w 302"/>
                <a:gd name="T1" fmla="*/ 0 h 296"/>
                <a:gd name="T2" fmla="*/ 181 w 302"/>
                <a:gd name="T3" fmla="*/ 3 h 296"/>
                <a:gd name="T4" fmla="*/ 210 w 302"/>
                <a:gd name="T5" fmla="*/ 11 h 296"/>
                <a:gd name="T6" fmla="*/ 235 w 302"/>
                <a:gd name="T7" fmla="*/ 25 h 296"/>
                <a:gd name="T8" fmla="*/ 258 w 302"/>
                <a:gd name="T9" fmla="*/ 43 h 296"/>
                <a:gd name="T10" fmla="*/ 276 w 302"/>
                <a:gd name="T11" fmla="*/ 65 h 296"/>
                <a:gd name="T12" fmla="*/ 291 w 302"/>
                <a:gd name="T13" fmla="*/ 90 h 296"/>
                <a:gd name="T14" fmla="*/ 299 w 302"/>
                <a:gd name="T15" fmla="*/ 118 h 296"/>
                <a:gd name="T16" fmla="*/ 302 w 302"/>
                <a:gd name="T17" fmla="*/ 148 h 296"/>
                <a:gd name="T18" fmla="*/ 299 w 302"/>
                <a:gd name="T19" fmla="*/ 178 h 296"/>
                <a:gd name="T20" fmla="*/ 291 w 302"/>
                <a:gd name="T21" fmla="*/ 206 h 296"/>
                <a:gd name="T22" fmla="*/ 276 w 302"/>
                <a:gd name="T23" fmla="*/ 231 h 296"/>
                <a:gd name="T24" fmla="*/ 258 w 302"/>
                <a:gd name="T25" fmla="*/ 253 h 296"/>
                <a:gd name="T26" fmla="*/ 235 w 302"/>
                <a:gd name="T27" fmla="*/ 271 h 296"/>
                <a:gd name="T28" fmla="*/ 210 w 302"/>
                <a:gd name="T29" fmla="*/ 285 h 296"/>
                <a:gd name="T30" fmla="*/ 181 w 302"/>
                <a:gd name="T31" fmla="*/ 293 h 296"/>
                <a:gd name="T32" fmla="*/ 150 w 302"/>
                <a:gd name="T33" fmla="*/ 296 h 296"/>
                <a:gd name="T34" fmla="*/ 121 w 302"/>
                <a:gd name="T35" fmla="*/ 293 h 296"/>
                <a:gd name="T36" fmla="*/ 92 w 302"/>
                <a:gd name="T37" fmla="*/ 285 h 296"/>
                <a:gd name="T38" fmla="*/ 66 w 302"/>
                <a:gd name="T39" fmla="*/ 271 h 296"/>
                <a:gd name="T40" fmla="*/ 44 w 302"/>
                <a:gd name="T41" fmla="*/ 253 h 296"/>
                <a:gd name="T42" fmla="*/ 25 w 302"/>
                <a:gd name="T43" fmla="*/ 231 h 296"/>
                <a:gd name="T44" fmla="*/ 11 w 302"/>
                <a:gd name="T45" fmla="*/ 206 h 296"/>
                <a:gd name="T46" fmla="*/ 3 w 302"/>
                <a:gd name="T47" fmla="*/ 178 h 296"/>
                <a:gd name="T48" fmla="*/ 0 w 302"/>
                <a:gd name="T49" fmla="*/ 148 h 296"/>
                <a:gd name="T50" fmla="*/ 3 w 302"/>
                <a:gd name="T51" fmla="*/ 118 h 296"/>
                <a:gd name="T52" fmla="*/ 11 w 302"/>
                <a:gd name="T53" fmla="*/ 90 h 296"/>
                <a:gd name="T54" fmla="*/ 25 w 302"/>
                <a:gd name="T55" fmla="*/ 65 h 296"/>
                <a:gd name="T56" fmla="*/ 44 w 302"/>
                <a:gd name="T57" fmla="*/ 43 h 296"/>
                <a:gd name="T58" fmla="*/ 66 w 302"/>
                <a:gd name="T59" fmla="*/ 25 h 296"/>
                <a:gd name="T60" fmla="*/ 92 w 302"/>
                <a:gd name="T61" fmla="*/ 11 h 296"/>
                <a:gd name="T62" fmla="*/ 121 w 302"/>
                <a:gd name="T63" fmla="*/ 3 h 296"/>
                <a:gd name="T64" fmla="*/ 150 w 302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296">
                  <a:moveTo>
                    <a:pt x="150" y="0"/>
                  </a:moveTo>
                  <a:lnTo>
                    <a:pt x="181" y="3"/>
                  </a:lnTo>
                  <a:lnTo>
                    <a:pt x="210" y="11"/>
                  </a:lnTo>
                  <a:lnTo>
                    <a:pt x="235" y="25"/>
                  </a:lnTo>
                  <a:lnTo>
                    <a:pt x="258" y="43"/>
                  </a:lnTo>
                  <a:lnTo>
                    <a:pt x="276" y="65"/>
                  </a:lnTo>
                  <a:lnTo>
                    <a:pt x="291" y="90"/>
                  </a:lnTo>
                  <a:lnTo>
                    <a:pt x="299" y="118"/>
                  </a:lnTo>
                  <a:lnTo>
                    <a:pt x="302" y="148"/>
                  </a:lnTo>
                  <a:lnTo>
                    <a:pt x="299" y="178"/>
                  </a:lnTo>
                  <a:lnTo>
                    <a:pt x="291" y="206"/>
                  </a:lnTo>
                  <a:lnTo>
                    <a:pt x="276" y="231"/>
                  </a:lnTo>
                  <a:lnTo>
                    <a:pt x="258" y="253"/>
                  </a:lnTo>
                  <a:lnTo>
                    <a:pt x="235" y="271"/>
                  </a:lnTo>
                  <a:lnTo>
                    <a:pt x="210" y="285"/>
                  </a:lnTo>
                  <a:lnTo>
                    <a:pt x="181" y="293"/>
                  </a:lnTo>
                  <a:lnTo>
                    <a:pt x="150" y="296"/>
                  </a:lnTo>
                  <a:lnTo>
                    <a:pt x="121" y="293"/>
                  </a:lnTo>
                  <a:lnTo>
                    <a:pt x="92" y="285"/>
                  </a:lnTo>
                  <a:lnTo>
                    <a:pt x="66" y="271"/>
                  </a:lnTo>
                  <a:lnTo>
                    <a:pt x="44" y="253"/>
                  </a:lnTo>
                  <a:lnTo>
                    <a:pt x="25" y="231"/>
                  </a:lnTo>
                  <a:lnTo>
                    <a:pt x="11" y="206"/>
                  </a:lnTo>
                  <a:lnTo>
                    <a:pt x="3" y="178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5"/>
                  </a:lnTo>
                  <a:lnTo>
                    <a:pt x="44" y="43"/>
                  </a:lnTo>
                  <a:lnTo>
                    <a:pt x="66" y="25"/>
                  </a:lnTo>
                  <a:lnTo>
                    <a:pt x="92" y="11"/>
                  </a:lnTo>
                  <a:lnTo>
                    <a:pt x="121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26"/>
            <p:cNvSpPr>
              <a:spLocks/>
            </p:cNvSpPr>
            <p:nvPr/>
          </p:nvSpPr>
          <p:spPr bwMode="auto">
            <a:xfrm>
              <a:off x="4002088" y="4264026"/>
              <a:ext cx="47625" cy="46038"/>
            </a:xfrm>
            <a:custGeom>
              <a:avLst/>
              <a:gdLst>
                <a:gd name="T0" fmla="*/ 152 w 304"/>
                <a:gd name="T1" fmla="*/ 0 h 296"/>
                <a:gd name="T2" fmla="*/ 183 w 304"/>
                <a:gd name="T3" fmla="*/ 3 h 296"/>
                <a:gd name="T4" fmla="*/ 210 w 304"/>
                <a:gd name="T5" fmla="*/ 11 h 296"/>
                <a:gd name="T6" fmla="*/ 237 w 304"/>
                <a:gd name="T7" fmla="*/ 25 h 296"/>
                <a:gd name="T8" fmla="*/ 259 w 304"/>
                <a:gd name="T9" fmla="*/ 43 h 296"/>
                <a:gd name="T10" fmla="*/ 277 w 304"/>
                <a:gd name="T11" fmla="*/ 65 h 296"/>
                <a:gd name="T12" fmla="*/ 291 w 304"/>
                <a:gd name="T13" fmla="*/ 90 h 296"/>
                <a:gd name="T14" fmla="*/ 301 w 304"/>
                <a:gd name="T15" fmla="*/ 118 h 296"/>
                <a:gd name="T16" fmla="*/ 304 w 304"/>
                <a:gd name="T17" fmla="*/ 148 h 296"/>
                <a:gd name="T18" fmla="*/ 301 w 304"/>
                <a:gd name="T19" fmla="*/ 178 h 296"/>
                <a:gd name="T20" fmla="*/ 291 w 304"/>
                <a:gd name="T21" fmla="*/ 206 h 296"/>
                <a:gd name="T22" fmla="*/ 277 w 304"/>
                <a:gd name="T23" fmla="*/ 231 h 296"/>
                <a:gd name="T24" fmla="*/ 259 w 304"/>
                <a:gd name="T25" fmla="*/ 253 h 296"/>
                <a:gd name="T26" fmla="*/ 237 w 304"/>
                <a:gd name="T27" fmla="*/ 271 h 296"/>
                <a:gd name="T28" fmla="*/ 210 w 304"/>
                <a:gd name="T29" fmla="*/ 285 h 296"/>
                <a:gd name="T30" fmla="*/ 183 w 304"/>
                <a:gd name="T31" fmla="*/ 293 h 296"/>
                <a:gd name="T32" fmla="*/ 152 w 304"/>
                <a:gd name="T33" fmla="*/ 296 h 296"/>
                <a:gd name="T34" fmla="*/ 121 w 304"/>
                <a:gd name="T35" fmla="*/ 293 h 296"/>
                <a:gd name="T36" fmla="*/ 93 w 304"/>
                <a:gd name="T37" fmla="*/ 285 h 296"/>
                <a:gd name="T38" fmla="*/ 67 w 304"/>
                <a:gd name="T39" fmla="*/ 271 h 296"/>
                <a:gd name="T40" fmla="*/ 45 w 304"/>
                <a:gd name="T41" fmla="*/ 253 h 296"/>
                <a:gd name="T42" fmla="*/ 26 w 304"/>
                <a:gd name="T43" fmla="*/ 231 h 296"/>
                <a:gd name="T44" fmla="*/ 13 w 304"/>
                <a:gd name="T45" fmla="*/ 206 h 296"/>
                <a:gd name="T46" fmla="*/ 3 w 304"/>
                <a:gd name="T47" fmla="*/ 178 h 296"/>
                <a:gd name="T48" fmla="*/ 0 w 304"/>
                <a:gd name="T49" fmla="*/ 148 h 296"/>
                <a:gd name="T50" fmla="*/ 3 w 304"/>
                <a:gd name="T51" fmla="*/ 118 h 296"/>
                <a:gd name="T52" fmla="*/ 13 w 304"/>
                <a:gd name="T53" fmla="*/ 90 h 296"/>
                <a:gd name="T54" fmla="*/ 26 w 304"/>
                <a:gd name="T55" fmla="*/ 65 h 296"/>
                <a:gd name="T56" fmla="*/ 45 w 304"/>
                <a:gd name="T57" fmla="*/ 43 h 296"/>
                <a:gd name="T58" fmla="*/ 67 w 304"/>
                <a:gd name="T59" fmla="*/ 25 h 296"/>
                <a:gd name="T60" fmla="*/ 93 w 304"/>
                <a:gd name="T61" fmla="*/ 11 h 296"/>
                <a:gd name="T62" fmla="*/ 121 w 304"/>
                <a:gd name="T63" fmla="*/ 3 h 296"/>
                <a:gd name="T64" fmla="*/ 152 w 304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4" h="296">
                  <a:moveTo>
                    <a:pt x="152" y="0"/>
                  </a:moveTo>
                  <a:lnTo>
                    <a:pt x="183" y="3"/>
                  </a:lnTo>
                  <a:lnTo>
                    <a:pt x="210" y="11"/>
                  </a:lnTo>
                  <a:lnTo>
                    <a:pt x="237" y="25"/>
                  </a:lnTo>
                  <a:lnTo>
                    <a:pt x="259" y="43"/>
                  </a:lnTo>
                  <a:lnTo>
                    <a:pt x="277" y="65"/>
                  </a:lnTo>
                  <a:lnTo>
                    <a:pt x="291" y="90"/>
                  </a:lnTo>
                  <a:lnTo>
                    <a:pt x="301" y="118"/>
                  </a:lnTo>
                  <a:lnTo>
                    <a:pt x="304" y="148"/>
                  </a:lnTo>
                  <a:lnTo>
                    <a:pt x="301" y="178"/>
                  </a:lnTo>
                  <a:lnTo>
                    <a:pt x="291" y="206"/>
                  </a:lnTo>
                  <a:lnTo>
                    <a:pt x="277" y="231"/>
                  </a:lnTo>
                  <a:lnTo>
                    <a:pt x="259" y="253"/>
                  </a:lnTo>
                  <a:lnTo>
                    <a:pt x="237" y="271"/>
                  </a:lnTo>
                  <a:lnTo>
                    <a:pt x="210" y="285"/>
                  </a:lnTo>
                  <a:lnTo>
                    <a:pt x="183" y="293"/>
                  </a:lnTo>
                  <a:lnTo>
                    <a:pt x="152" y="296"/>
                  </a:lnTo>
                  <a:lnTo>
                    <a:pt x="121" y="293"/>
                  </a:lnTo>
                  <a:lnTo>
                    <a:pt x="93" y="285"/>
                  </a:lnTo>
                  <a:lnTo>
                    <a:pt x="67" y="271"/>
                  </a:lnTo>
                  <a:lnTo>
                    <a:pt x="45" y="253"/>
                  </a:lnTo>
                  <a:lnTo>
                    <a:pt x="26" y="231"/>
                  </a:lnTo>
                  <a:lnTo>
                    <a:pt x="13" y="206"/>
                  </a:lnTo>
                  <a:lnTo>
                    <a:pt x="3" y="178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3" y="90"/>
                  </a:lnTo>
                  <a:lnTo>
                    <a:pt x="26" y="65"/>
                  </a:lnTo>
                  <a:lnTo>
                    <a:pt x="45" y="43"/>
                  </a:lnTo>
                  <a:lnTo>
                    <a:pt x="67" y="25"/>
                  </a:lnTo>
                  <a:lnTo>
                    <a:pt x="93" y="11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8" name="Group 1037"/>
          <p:cNvGrpSpPr/>
          <p:nvPr/>
        </p:nvGrpSpPr>
        <p:grpSpPr>
          <a:xfrm>
            <a:off x="2591720" y="4220222"/>
            <a:ext cx="450850" cy="581025"/>
            <a:chOff x="2563813" y="4216400"/>
            <a:chExt cx="45085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6" name="Freeform 431"/>
            <p:cNvSpPr>
              <a:spLocks noEditPoints="1"/>
            </p:cNvSpPr>
            <p:nvPr/>
          </p:nvSpPr>
          <p:spPr bwMode="auto">
            <a:xfrm>
              <a:off x="2563813" y="4216400"/>
              <a:ext cx="450850" cy="581025"/>
            </a:xfrm>
            <a:custGeom>
              <a:avLst/>
              <a:gdLst>
                <a:gd name="T0" fmla="*/ 132 w 2560"/>
                <a:gd name="T1" fmla="*/ 3111 h 3291"/>
                <a:gd name="T2" fmla="*/ 200 w 2560"/>
                <a:gd name="T3" fmla="*/ 3165 h 3291"/>
                <a:gd name="T4" fmla="*/ 2059 w 2560"/>
                <a:gd name="T5" fmla="*/ 2949 h 3291"/>
                <a:gd name="T6" fmla="*/ 2098 w 2560"/>
                <a:gd name="T7" fmla="*/ 2843 h 3291"/>
                <a:gd name="T8" fmla="*/ 2193 w 2560"/>
                <a:gd name="T9" fmla="*/ 2787 h 3291"/>
                <a:gd name="T10" fmla="*/ 2438 w 2560"/>
                <a:gd name="T11" fmla="*/ 1262 h 3291"/>
                <a:gd name="T12" fmla="*/ 1945 w 2560"/>
                <a:gd name="T13" fmla="*/ 888 h 3291"/>
                <a:gd name="T14" fmla="*/ 1881 w 2560"/>
                <a:gd name="T15" fmla="*/ 969 h 3291"/>
                <a:gd name="T16" fmla="*/ 1904 w 2560"/>
                <a:gd name="T17" fmla="*/ 1074 h 3291"/>
                <a:gd name="T18" fmla="*/ 1997 w 2560"/>
                <a:gd name="T19" fmla="*/ 1119 h 3291"/>
                <a:gd name="T20" fmla="*/ 2091 w 2560"/>
                <a:gd name="T21" fmla="*/ 1074 h 3291"/>
                <a:gd name="T22" fmla="*/ 2115 w 2560"/>
                <a:gd name="T23" fmla="*/ 969 h 3291"/>
                <a:gd name="T24" fmla="*/ 2051 w 2560"/>
                <a:gd name="T25" fmla="*/ 888 h 3291"/>
                <a:gd name="T26" fmla="*/ 1611 w 2560"/>
                <a:gd name="T27" fmla="*/ 879 h 3291"/>
                <a:gd name="T28" fmla="*/ 1531 w 2560"/>
                <a:gd name="T29" fmla="*/ 944 h 3291"/>
                <a:gd name="T30" fmla="*/ 1531 w 2560"/>
                <a:gd name="T31" fmla="*/ 1050 h 3291"/>
                <a:gd name="T32" fmla="*/ 1611 w 2560"/>
                <a:gd name="T33" fmla="*/ 1116 h 3291"/>
                <a:gd name="T34" fmla="*/ 1715 w 2560"/>
                <a:gd name="T35" fmla="*/ 1091 h 3291"/>
                <a:gd name="T36" fmla="*/ 1760 w 2560"/>
                <a:gd name="T37" fmla="*/ 997 h 3291"/>
                <a:gd name="T38" fmla="*/ 1715 w 2560"/>
                <a:gd name="T39" fmla="*/ 902 h 3291"/>
                <a:gd name="T40" fmla="*/ 1280 w 2560"/>
                <a:gd name="T41" fmla="*/ 876 h 3291"/>
                <a:gd name="T42" fmla="*/ 1187 w 2560"/>
                <a:gd name="T43" fmla="*/ 921 h 3291"/>
                <a:gd name="T44" fmla="*/ 1164 w 2560"/>
                <a:gd name="T45" fmla="*/ 1025 h 3291"/>
                <a:gd name="T46" fmla="*/ 1227 w 2560"/>
                <a:gd name="T47" fmla="*/ 1106 h 3291"/>
                <a:gd name="T48" fmla="*/ 1333 w 2560"/>
                <a:gd name="T49" fmla="*/ 1106 h 3291"/>
                <a:gd name="T50" fmla="*/ 1397 w 2560"/>
                <a:gd name="T51" fmla="*/ 1025 h 3291"/>
                <a:gd name="T52" fmla="*/ 1374 w 2560"/>
                <a:gd name="T53" fmla="*/ 921 h 3291"/>
                <a:gd name="T54" fmla="*/ 1280 w 2560"/>
                <a:gd name="T55" fmla="*/ 876 h 3291"/>
                <a:gd name="T56" fmla="*/ 846 w 2560"/>
                <a:gd name="T57" fmla="*/ 902 h 3291"/>
                <a:gd name="T58" fmla="*/ 801 w 2560"/>
                <a:gd name="T59" fmla="*/ 997 h 3291"/>
                <a:gd name="T60" fmla="*/ 846 w 2560"/>
                <a:gd name="T61" fmla="*/ 1091 h 3291"/>
                <a:gd name="T62" fmla="*/ 950 w 2560"/>
                <a:gd name="T63" fmla="*/ 1116 h 3291"/>
                <a:gd name="T64" fmla="*/ 1029 w 2560"/>
                <a:gd name="T65" fmla="*/ 1050 h 3291"/>
                <a:gd name="T66" fmla="*/ 1029 w 2560"/>
                <a:gd name="T67" fmla="*/ 944 h 3291"/>
                <a:gd name="T68" fmla="*/ 950 w 2560"/>
                <a:gd name="T69" fmla="*/ 879 h 3291"/>
                <a:gd name="T70" fmla="*/ 509 w 2560"/>
                <a:gd name="T71" fmla="*/ 888 h 3291"/>
                <a:gd name="T72" fmla="*/ 446 w 2560"/>
                <a:gd name="T73" fmla="*/ 969 h 3291"/>
                <a:gd name="T74" fmla="*/ 469 w 2560"/>
                <a:gd name="T75" fmla="*/ 1074 h 3291"/>
                <a:gd name="T76" fmla="*/ 562 w 2560"/>
                <a:gd name="T77" fmla="*/ 1119 h 3291"/>
                <a:gd name="T78" fmla="*/ 656 w 2560"/>
                <a:gd name="T79" fmla="*/ 1074 h 3291"/>
                <a:gd name="T80" fmla="*/ 679 w 2560"/>
                <a:gd name="T81" fmla="*/ 969 h 3291"/>
                <a:gd name="T82" fmla="*/ 616 w 2560"/>
                <a:gd name="T83" fmla="*/ 888 h 3291"/>
                <a:gd name="T84" fmla="*/ 592 w 2560"/>
                <a:gd name="T85" fmla="*/ 708 h 3291"/>
                <a:gd name="T86" fmla="*/ 1295 w 2560"/>
                <a:gd name="T87" fmla="*/ 165 h 3291"/>
                <a:gd name="T88" fmla="*/ 1239 w 2560"/>
                <a:gd name="T89" fmla="*/ 153 h 3291"/>
                <a:gd name="T90" fmla="*/ 1339 w 2560"/>
                <a:gd name="T91" fmla="*/ 25 h 3291"/>
                <a:gd name="T92" fmla="*/ 1361 w 2560"/>
                <a:gd name="T93" fmla="*/ 100 h 3291"/>
                <a:gd name="T94" fmla="*/ 2373 w 2560"/>
                <a:gd name="T95" fmla="*/ 711 h 3291"/>
                <a:gd name="T96" fmla="*/ 2494 w 2560"/>
                <a:gd name="T97" fmla="*/ 775 h 3291"/>
                <a:gd name="T98" fmla="*/ 2557 w 2560"/>
                <a:gd name="T99" fmla="*/ 898 h 3291"/>
                <a:gd name="T100" fmla="*/ 223 w 2560"/>
                <a:gd name="T101" fmla="*/ 3291 h 3291"/>
                <a:gd name="T102" fmla="*/ 92 w 2560"/>
                <a:gd name="T103" fmla="*/ 3247 h 3291"/>
                <a:gd name="T104" fmla="*/ 11 w 2560"/>
                <a:gd name="T105" fmla="*/ 3136 h 3291"/>
                <a:gd name="T106" fmla="*/ 3 w 2560"/>
                <a:gd name="T107" fmla="*/ 898 h 3291"/>
                <a:gd name="T108" fmla="*/ 66 w 2560"/>
                <a:gd name="T109" fmla="*/ 775 h 3291"/>
                <a:gd name="T110" fmla="*/ 188 w 2560"/>
                <a:gd name="T111" fmla="*/ 711 h 3291"/>
                <a:gd name="T112" fmla="*/ 1199 w 2560"/>
                <a:gd name="T113" fmla="*/ 100 h 3291"/>
                <a:gd name="T114" fmla="*/ 1222 w 2560"/>
                <a:gd name="T115" fmla="*/ 25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0" h="3291">
                  <a:moveTo>
                    <a:pt x="122" y="1262"/>
                  </a:moveTo>
                  <a:lnTo>
                    <a:pt x="122" y="3065"/>
                  </a:lnTo>
                  <a:lnTo>
                    <a:pt x="125" y="3088"/>
                  </a:lnTo>
                  <a:lnTo>
                    <a:pt x="132" y="3111"/>
                  </a:lnTo>
                  <a:lnTo>
                    <a:pt x="145" y="3130"/>
                  </a:lnTo>
                  <a:lnTo>
                    <a:pt x="161" y="3145"/>
                  </a:lnTo>
                  <a:lnTo>
                    <a:pt x="179" y="3157"/>
                  </a:lnTo>
                  <a:lnTo>
                    <a:pt x="200" y="3165"/>
                  </a:lnTo>
                  <a:lnTo>
                    <a:pt x="223" y="3167"/>
                  </a:lnTo>
                  <a:lnTo>
                    <a:pt x="2034" y="3167"/>
                  </a:lnTo>
                  <a:lnTo>
                    <a:pt x="2059" y="3142"/>
                  </a:lnTo>
                  <a:lnTo>
                    <a:pt x="2059" y="2949"/>
                  </a:lnTo>
                  <a:lnTo>
                    <a:pt x="2061" y="2920"/>
                  </a:lnTo>
                  <a:lnTo>
                    <a:pt x="2069" y="2892"/>
                  </a:lnTo>
                  <a:lnTo>
                    <a:pt x="2081" y="2866"/>
                  </a:lnTo>
                  <a:lnTo>
                    <a:pt x="2098" y="2843"/>
                  </a:lnTo>
                  <a:lnTo>
                    <a:pt x="2116" y="2824"/>
                  </a:lnTo>
                  <a:lnTo>
                    <a:pt x="2139" y="2807"/>
                  </a:lnTo>
                  <a:lnTo>
                    <a:pt x="2164" y="2796"/>
                  </a:lnTo>
                  <a:lnTo>
                    <a:pt x="2193" y="2787"/>
                  </a:lnTo>
                  <a:lnTo>
                    <a:pt x="2222" y="2785"/>
                  </a:lnTo>
                  <a:lnTo>
                    <a:pt x="2413" y="2785"/>
                  </a:lnTo>
                  <a:lnTo>
                    <a:pt x="2438" y="2760"/>
                  </a:lnTo>
                  <a:lnTo>
                    <a:pt x="2438" y="1262"/>
                  </a:lnTo>
                  <a:lnTo>
                    <a:pt x="122" y="1262"/>
                  </a:lnTo>
                  <a:close/>
                  <a:moveTo>
                    <a:pt x="1997" y="876"/>
                  </a:moveTo>
                  <a:lnTo>
                    <a:pt x="1970" y="879"/>
                  </a:lnTo>
                  <a:lnTo>
                    <a:pt x="1945" y="888"/>
                  </a:lnTo>
                  <a:lnTo>
                    <a:pt x="1922" y="902"/>
                  </a:lnTo>
                  <a:lnTo>
                    <a:pt x="1904" y="921"/>
                  </a:lnTo>
                  <a:lnTo>
                    <a:pt x="1890" y="944"/>
                  </a:lnTo>
                  <a:lnTo>
                    <a:pt x="1881" y="969"/>
                  </a:lnTo>
                  <a:lnTo>
                    <a:pt x="1877" y="997"/>
                  </a:lnTo>
                  <a:lnTo>
                    <a:pt x="1881" y="1025"/>
                  </a:lnTo>
                  <a:lnTo>
                    <a:pt x="1890" y="1050"/>
                  </a:lnTo>
                  <a:lnTo>
                    <a:pt x="1904" y="1074"/>
                  </a:lnTo>
                  <a:lnTo>
                    <a:pt x="1922" y="1091"/>
                  </a:lnTo>
                  <a:lnTo>
                    <a:pt x="1945" y="1106"/>
                  </a:lnTo>
                  <a:lnTo>
                    <a:pt x="1970" y="1116"/>
                  </a:lnTo>
                  <a:lnTo>
                    <a:pt x="1997" y="1119"/>
                  </a:lnTo>
                  <a:lnTo>
                    <a:pt x="2026" y="1116"/>
                  </a:lnTo>
                  <a:lnTo>
                    <a:pt x="2051" y="1106"/>
                  </a:lnTo>
                  <a:lnTo>
                    <a:pt x="2073" y="1091"/>
                  </a:lnTo>
                  <a:lnTo>
                    <a:pt x="2091" y="1074"/>
                  </a:lnTo>
                  <a:lnTo>
                    <a:pt x="2106" y="1050"/>
                  </a:lnTo>
                  <a:lnTo>
                    <a:pt x="2115" y="1025"/>
                  </a:lnTo>
                  <a:lnTo>
                    <a:pt x="2119" y="997"/>
                  </a:lnTo>
                  <a:lnTo>
                    <a:pt x="2115" y="969"/>
                  </a:lnTo>
                  <a:lnTo>
                    <a:pt x="2106" y="944"/>
                  </a:lnTo>
                  <a:lnTo>
                    <a:pt x="2091" y="921"/>
                  </a:lnTo>
                  <a:lnTo>
                    <a:pt x="2073" y="902"/>
                  </a:lnTo>
                  <a:lnTo>
                    <a:pt x="2051" y="888"/>
                  </a:lnTo>
                  <a:lnTo>
                    <a:pt x="2026" y="879"/>
                  </a:lnTo>
                  <a:lnTo>
                    <a:pt x="1997" y="876"/>
                  </a:lnTo>
                  <a:close/>
                  <a:moveTo>
                    <a:pt x="1638" y="876"/>
                  </a:moveTo>
                  <a:lnTo>
                    <a:pt x="1611" y="879"/>
                  </a:lnTo>
                  <a:lnTo>
                    <a:pt x="1586" y="888"/>
                  </a:lnTo>
                  <a:lnTo>
                    <a:pt x="1564" y="902"/>
                  </a:lnTo>
                  <a:lnTo>
                    <a:pt x="1546" y="921"/>
                  </a:lnTo>
                  <a:lnTo>
                    <a:pt x="1531" y="944"/>
                  </a:lnTo>
                  <a:lnTo>
                    <a:pt x="1523" y="969"/>
                  </a:lnTo>
                  <a:lnTo>
                    <a:pt x="1518" y="997"/>
                  </a:lnTo>
                  <a:lnTo>
                    <a:pt x="1523" y="1025"/>
                  </a:lnTo>
                  <a:lnTo>
                    <a:pt x="1531" y="1050"/>
                  </a:lnTo>
                  <a:lnTo>
                    <a:pt x="1546" y="1074"/>
                  </a:lnTo>
                  <a:lnTo>
                    <a:pt x="1564" y="1091"/>
                  </a:lnTo>
                  <a:lnTo>
                    <a:pt x="1586" y="1106"/>
                  </a:lnTo>
                  <a:lnTo>
                    <a:pt x="1611" y="1116"/>
                  </a:lnTo>
                  <a:lnTo>
                    <a:pt x="1638" y="1119"/>
                  </a:lnTo>
                  <a:lnTo>
                    <a:pt x="1667" y="1116"/>
                  </a:lnTo>
                  <a:lnTo>
                    <a:pt x="1692" y="1106"/>
                  </a:lnTo>
                  <a:lnTo>
                    <a:pt x="1715" y="1091"/>
                  </a:lnTo>
                  <a:lnTo>
                    <a:pt x="1733" y="1074"/>
                  </a:lnTo>
                  <a:lnTo>
                    <a:pt x="1747" y="1050"/>
                  </a:lnTo>
                  <a:lnTo>
                    <a:pt x="1756" y="1025"/>
                  </a:lnTo>
                  <a:lnTo>
                    <a:pt x="1760" y="997"/>
                  </a:lnTo>
                  <a:lnTo>
                    <a:pt x="1756" y="969"/>
                  </a:lnTo>
                  <a:lnTo>
                    <a:pt x="1747" y="944"/>
                  </a:lnTo>
                  <a:lnTo>
                    <a:pt x="1733" y="921"/>
                  </a:lnTo>
                  <a:lnTo>
                    <a:pt x="1715" y="902"/>
                  </a:lnTo>
                  <a:lnTo>
                    <a:pt x="1692" y="888"/>
                  </a:lnTo>
                  <a:lnTo>
                    <a:pt x="1667" y="879"/>
                  </a:lnTo>
                  <a:lnTo>
                    <a:pt x="1638" y="876"/>
                  </a:lnTo>
                  <a:close/>
                  <a:moveTo>
                    <a:pt x="1280" y="876"/>
                  </a:moveTo>
                  <a:lnTo>
                    <a:pt x="1252" y="879"/>
                  </a:lnTo>
                  <a:lnTo>
                    <a:pt x="1227" y="888"/>
                  </a:lnTo>
                  <a:lnTo>
                    <a:pt x="1205" y="902"/>
                  </a:lnTo>
                  <a:lnTo>
                    <a:pt x="1187" y="921"/>
                  </a:lnTo>
                  <a:lnTo>
                    <a:pt x="1172" y="944"/>
                  </a:lnTo>
                  <a:lnTo>
                    <a:pt x="1164" y="969"/>
                  </a:lnTo>
                  <a:lnTo>
                    <a:pt x="1159" y="997"/>
                  </a:lnTo>
                  <a:lnTo>
                    <a:pt x="1164" y="1025"/>
                  </a:lnTo>
                  <a:lnTo>
                    <a:pt x="1172" y="1050"/>
                  </a:lnTo>
                  <a:lnTo>
                    <a:pt x="1187" y="1074"/>
                  </a:lnTo>
                  <a:lnTo>
                    <a:pt x="1205" y="1091"/>
                  </a:lnTo>
                  <a:lnTo>
                    <a:pt x="1227" y="1106"/>
                  </a:lnTo>
                  <a:lnTo>
                    <a:pt x="1252" y="1116"/>
                  </a:lnTo>
                  <a:lnTo>
                    <a:pt x="1280" y="1119"/>
                  </a:lnTo>
                  <a:lnTo>
                    <a:pt x="1308" y="1116"/>
                  </a:lnTo>
                  <a:lnTo>
                    <a:pt x="1333" y="1106"/>
                  </a:lnTo>
                  <a:lnTo>
                    <a:pt x="1356" y="1091"/>
                  </a:lnTo>
                  <a:lnTo>
                    <a:pt x="1374" y="1074"/>
                  </a:lnTo>
                  <a:lnTo>
                    <a:pt x="1388" y="1050"/>
                  </a:lnTo>
                  <a:lnTo>
                    <a:pt x="1397" y="1025"/>
                  </a:lnTo>
                  <a:lnTo>
                    <a:pt x="1401" y="997"/>
                  </a:lnTo>
                  <a:lnTo>
                    <a:pt x="1397" y="969"/>
                  </a:lnTo>
                  <a:lnTo>
                    <a:pt x="1388" y="944"/>
                  </a:lnTo>
                  <a:lnTo>
                    <a:pt x="1374" y="921"/>
                  </a:lnTo>
                  <a:lnTo>
                    <a:pt x="1356" y="902"/>
                  </a:lnTo>
                  <a:lnTo>
                    <a:pt x="1333" y="888"/>
                  </a:lnTo>
                  <a:lnTo>
                    <a:pt x="1308" y="879"/>
                  </a:lnTo>
                  <a:lnTo>
                    <a:pt x="1280" y="876"/>
                  </a:lnTo>
                  <a:close/>
                  <a:moveTo>
                    <a:pt x="921" y="876"/>
                  </a:moveTo>
                  <a:lnTo>
                    <a:pt x="894" y="879"/>
                  </a:lnTo>
                  <a:lnTo>
                    <a:pt x="868" y="888"/>
                  </a:lnTo>
                  <a:lnTo>
                    <a:pt x="846" y="902"/>
                  </a:lnTo>
                  <a:lnTo>
                    <a:pt x="828" y="921"/>
                  </a:lnTo>
                  <a:lnTo>
                    <a:pt x="813" y="944"/>
                  </a:lnTo>
                  <a:lnTo>
                    <a:pt x="805" y="969"/>
                  </a:lnTo>
                  <a:lnTo>
                    <a:pt x="801" y="997"/>
                  </a:lnTo>
                  <a:lnTo>
                    <a:pt x="805" y="1025"/>
                  </a:lnTo>
                  <a:lnTo>
                    <a:pt x="813" y="1050"/>
                  </a:lnTo>
                  <a:lnTo>
                    <a:pt x="828" y="1074"/>
                  </a:lnTo>
                  <a:lnTo>
                    <a:pt x="846" y="1091"/>
                  </a:lnTo>
                  <a:lnTo>
                    <a:pt x="868" y="1106"/>
                  </a:lnTo>
                  <a:lnTo>
                    <a:pt x="894" y="1116"/>
                  </a:lnTo>
                  <a:lnTo>
                    <a:pt x="921" y="1119"/>
                  </a:lnTo>
                  <a:lnTo>
                    <a:pt x="950" y="1116"/>
                  </a:lnTo>
                  <a:lnTo>
                    <a:pt x="975" y="1106"/>
                  </a:lnTo>
                  <a:lnTo>
                    <a:pt x="997" y="1091"/>
                  </a:lnTo>
                  <a:lnTo>
                    <a:pt x="1015" y="1074"/>
                  </a:lnTo>
                  <a:lnTo>
                    <a:pt x="1029" y="1050"/>
                  </a:lnTo>
                  <a:lnTo>
                    <a:pt x="1038" y="1025"/>
                  </a:lnTo>
                  <a:lnTo>
                    <a:pt x="1042" y="997"/>
                  </a:lnTo>
                  <a:lnTo>
                    <a:pt x="1038" y="969"/>
                  </a:lnTo>
                  <a:lnTo>
                    <a:pt x="1029" y="944"/>
                  </a:lnTo>
                  <a:lnTo>
                    <a:pt x="1015" y="921"/>
                  </a:lnTo>
                  <a:lnTo>
                    <a:pt x="997" y="902"/>
                  </a:lnTo>
                  <a:lnTo>
                    <a:pt x="975" y="888"/>
                  </a:lnTo>
                  <a:lnTo>
                    <a:pt x="950" y="879"/>
                  </a:lnTo>
                  <a:lnTo>
                    <a:pt x="921" y="876"/>
                  </a:lnTo>
                  <a:close/>
                  <a:moveTo>
                    <a:pt x="562" y="876"/>
                  </a:moveTo>
                  <a:lnTo>
                    <a:pt x="535" y="879"/>
                  </a:lnTo>
                  <a:lnTo>
                    <a:pt x="509" y="888"/>
                  </a:lnTo>
                  <a:lnTo>
                    <a:pt x="487" y="902"/>
                  </a:lnTo>
                  <a:lnTo>
                    <a:pt x="469" y="921"/>
                  </a:lnTo>
                  <a:lnTo>
                    <a:pt x="455" y="944"/>
                  </a:lnTo>
                  <a:lnTo>
                    <a:pt x="446" y="969"/>
                  </a:lnTo>
                  <a:lnTo>
                    <a:pt x="442" y="997"/>
                  </a:lnTo>
                  <a:lnTo>
                    <a:pt x="446" y="1025"/>
                  </a:lnTo>
                  <a:lnTo>
                    <a:pt x="455" y="1050"/>
                  </a:lnTo>
                  <a:lnTo>
                    <a:pt x="469" y="1074"/>
                  </a:lnTo>
                  <a:lnTo>
                    <a:pt x="487" y="1091"/>
                  </a:lnTo>
                  <a:lnTo>
                    <a:pt x="509" y="1106"/>
                  </a:lnTo>
                  <a:lnTo>
                    <a:pt x="535" y="1116"/>
                  </a:lnTo>
                  <a:lnTo>
                    <a:pt x="562" y="1119"/>
                  </a:lnTo>
                  <a:lnTo>
                    <a:pt x="591" y="1116"/>
                  </a:lnTo>
                  <a:lnTo>
                    <a:pt x="616" y="1106"/>
                  </a:lnTo>
                  <a:lnTo>
                    <a:pt x="638" y="1091"/>
                  </a:lnTo>
                  <a:lnTo>
                    <a:pt x="656" y="1074"/>
                  </a:lnTo>
                  <a:lnTo>
                    <a:pt x="671" y="1050"/>
                  </a:lnTo>
                  <a:lnTo>
                    <a:pt x="679" y="1025"/>
                  </a:lnTo>
                  <a:lnTo>
                    <a:pt x="682" y="997"/>
                  </a:lnTo>
                  <a:lnTo>
                    <a:pt x="679" y="969"/>
                  </a:lnTo>
                  <a:lnTo>
                    <a:pt x="671" y="944"/>
                  </a:lnTo>
                  <a:lnTo>
                    <a:pt x="656" y="921"/>
                  </a:lnTo>
                  <a:lnTo>
                    <a:pt x="638" y="902"/>
                  </a:lnTo>
                  <a:lnTo>
                    <a:pt x="616" y="888"/>
                  </a:lnTo>
                  <a:lnTo>
                    <a:pt x="591" y="879"/>
                  </a:lnTo>
                  <a:lnTo>
                    <a:pt x="562" y="876"/>
                  </a:lnTo>
                  <a:close/>
                  <a:moveTo>
                    <a:pt x="1239" y="153"/>
                  </a:moveTo>
                  <a:lnTo>
                    <a:pt x="592" y="708"/>
                  </a:lnTo>
                  <a:lnTo>
                    <a:pt x="1969" y="708"/>
                  </a:lnTo>
                  <a:lnTo>
                    <a:pt x="1322" y="153"/>
                  </a:lnTo>
                  <a:lnTo>
                    <a:pt x="1309" y="161"/>
                  </a:lnTo>
                  <a:lnTo>
                    <a:pt x="1295" y="165"/>
                  </a:lnTo>
                  <a:lnTo>
                    <a:pt x="1280" y="167"/>
                  </a:lnTo>
                  <a:lnTo>
                    <a:pt x="1265" y="165"/>
                  </a:lnTo>
                  <a:lnTo>
                    <a:pt x="1251" y="161"/>
                  </a:lnTo>
                  <a:lnTo>
                    <a:pt x="1239" y="153"/>
                  </a:lnTo>
                  <a:close/>
                  <a:moveTo>
                    <a:pt x="1280" y="0"/>
                  </a:moveTo>
                  <a:lnTo>
                    <a:pt x="1302" y="3"/>
                  </a:lnTo>
                  <a:lnTo>
                    <a:pt x="1322" y="11"/>
                  </a:lnTo>
                  <a:lnTo>
                    <a:pt x="1339" y="25"/>
                  </a:lnTo>
                  <a:lnTo>
                    <a:pt x="1351" y="42"/>
                  </a:lnTo>
                  <a:lnTo>
                    <a:pt x="1360" y="62"/>
                  </a:lnTo>
                  <a:lnTo>
                    <a:pt x="1363" y="84"/>
                  </a:lnTo>
                  <a:lnTo>
                    <a:pt x="1361" y="100"/>
                  </a:lnTo>
                  <a:lnTo>
                    <a:pt x="1357" y="114"/>
                  </a:lnTo>
                  <a:lnTo>
                    <a:pt x="2049" y="708"/>
                  </a:lnTo>
                  <a:lnTo>
                    <a:pt x="2337" y="708"/>
                  </a:lnTo>
                  <a:lnTo>
                    <a:pt x="2373" y="711"/>
                  </a:lnTo>
                  <a:lnTo>
                    <a:pt x="2407" y="720"/>
                  </a:lnTo>
                  <a:lnTo>
                    <a:pt x="2439" y="733"/>
                  </a:lnTo>
                  <a:lnTo>
                    <a:pt x="2468" y="752"/>
                  </a:lnTo>
                  <a:lnTo>
                    <a:pt x="2494" y="775"/>
                  </a:lnTo>
                  <a:lnTo>
                    <a:pt x="2517" y="801"/>
                  </a:lnTo>
                  <a:lnTo>
                    <a:pt x="2535" y="830"/>
                  </a:lnTo>
                  <a:lnTo>
                    <a:pt x="2549" y="863"/>
                  </a:lnTo>
                  <a:lnTo>
                    <a:pt x="2557" y="898"/>
                  </a:lnTo>
                  <a:lnTo>
                    <a:pt x="2560" y="934"/>
                  </a:lnTo>
                  <a:lnTo>
                    <a:pt x="2560" y="2811"/>
                  </a:lnTo>
                  <a:lnTo>
                    <a:pt x="2084" y="3291"/>
                  </a:lnTo>
                  <a:lnTo>
                    <a:pt x="223" y="3291"/>
                  </a:lnTo>
                  <a:lnTo>
                    <a:pt x="188" y="3287"/>
                  </a:lnTo>
                  <a:lnTo>
                    <a:pt x="153" y="3279"/>
                  </a:lnTo>
                  <a:lnTo>
                    <a:pt x="121" y="3265"/>
                  </a:lnTo>
                  <a:lnTo>
                    <a:pt x="92" y="3247"/>
                  </a:lnTo>
                  <a:lnTo>
                    <a:pt x="66" y="3224"/>
                  </a:lnTo>
                  <a:lnTo>
                    <a:pt x="44" y="3198"/>
                  </a:lnTo>
                  <a:lnTo>
                    <a:pt x="25" y="3168"/>
                  </a:lnTo>
                  <a:lnTo>
                    <a:pt x="11" y="3136"/>
                  </a:lnTo>
                  <a:lnTo>
                    <a:pt x="3" y="3101"/>
                  </a:lnTo>
                  <a:lnTo>
                    <a:pt x="0" y="3065"/>
                  </a:lnTo>
                  <a:lnTo>
                    <a:pt x="0" y="934"/>
                  </a:lnTo>
                  <a:lnTo>
                    <a:pt x="3" y="898"/>
                  </a:lnTo>
                  <a:lnTo>
                    <a:pt x="11" y="863"/>
                  </a:lnTo>
                  <a:lnTo>
                    <a:pt x="25" y="830"/>
                  </a:lnTo>
                  <a:lnTo>
                    <a:pt x="44" y="801"/>
                  </a:lnTo>
                  <a:lnTo>
                    <a:pt x="66" y="775"/>
                  </a:lnTo>
                  <a:lnTo>
                    <a:pt x="92" y="752"/>
                  </a:lnTo>
                  <a:lnTo>
                    <a:pt x="121" y="733"/>
                  </a:lnTo>
                  <a:lnTo>
                    <a:pt x="153" y="720"/>
                  </a:lnTo>
                  <a:lnTo>
                    <a:pt x="188" y="711"/>
                  </a:lnTo>
                  <a:lnTo>
                    <a:pt x="223" y="708"/>
                  </a:lnTo>
                  <a:lnTo>
                    <a:pt x="512" y="708"/>
                  </a:lnTo>
                  <a:lnTo>
                    <a:pt x="1203" y="114"/>
                  </a:lnTo>
                  <a:lnTo>
                    <a:pt x="1199" y="100"/>
                  </a:lnTo>
                  <a:lnTo>
                    <a:pt x="1197" y="84"/>
                  </a:lnTo>
                  <a:lnTo>
                    <a:pt x="1200" y="62"/>
                  </a:lnTo>
                  <a:lnTo>
                    <a:pt x="1208" y="42"/>
                  </a:lnTo>
                  <a:lnTo>
                    <a:pt x="1222" y="25"/>
                  </a:lnTo>
                  <a:lnTo>
                    <a:pt x="1239" y="11"/>
                  </a:lnTo>
                  <a:lnTo>
                    <a:pt x="1259" y="3"/>
                  </a:lnTo>
                  <a:lnTo>
                    <a:pt x="1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32"/>
            <p:cNvSpPr>
              <a:spLocks noEditPoints="1"/>
            </p:cNvSpPr>
            <p:nvPr/>
          </p:nvSpPr>
          <p:spPr bwMode="auto">
            <a:xfrm>
              <a:off x="2668588" y="4487863"/>
              <a:ext cx="241300" cy="241300"/>
            </a:xfrm>
            <a:custGeom>
              <a:avLst/>
              <a:gdLst>
                <a:gd name="T0" fmla="*/ 635 w 1363"/>
                <a:gd name="T1" fmla="*/ 396 h 1374"/>
                <a:gd name="T2" fmla="*/ 627 w 1363"/>
                <a:gd name="T3" fmla="*/ 470 h 1374"/>
                <a:gd name="T4" fmla="*/ 601 w 1363"/>
                <a:gd name="T5" fmla="*/ 540 h 1374"/>
                <a:gd name="T6" fmla="*/ 559 w 1363"/>
                <a:gd name="T7" fmla="*/ 605 h 1374"/>
                <a:gd name="T8" fmla="*/ 506 w 1363"/>
                <a:gd name="T9" fmla="*/ 673 h 1374"/>
                <a:gd name="T10" fmla="*/ 470 w 1363"/>
                <a:gd name="T11" fmla="*/ 743 h 1374"/>
                <a:gd name="T12" fmla="*/ 456 w 1363"/>
                <a:gd name="T13" fmla="*/ 812 h 1374"/>
                <a:gd name="T14" fmla="*/ 464 w 1363"/>
                <a:gd name="T15" fmla="*/ 879 h 1374"/>
                <a:gd name="T16" fmla="*/ 496 w 1363"/>
                <a:gd name="T17" fmla="*/ 941 h 1374"/>
                <a:gd name="T18" fmla="*/ 536 w 1363"/>
                <a:gd name="T19" fmla="*/ 981 h 1374"/>
                <a:gd name="T20" fmla="*/ 589 w 1363"/>
                <a:gd name="T21" fmla="*/ 1007 h 1374"/>
                <a:gd name="T22" fmla="*/ 647 w 1363"/>
                <a:gd name="T23" fmla="*/ 1019 h 1374"/>
                <a:gd name="T24" fmla="*/ 709 w 1363"/>
                <a:gd name="T25" fmla="*/ 1017 h 1374"/>
                <a:gd name="T26" fmla="*/ 768 w 1363"/>
                <a:gd name="T27" fmla="*/ 1000 h 1374"/>
                <a:gd name="T28" fmla="*/ 821 w 1363"/>
                <a:gd name="T29" fmla="*/ 969 h 1374"/>
                <a:gd name="T30" fmla="*/ 864 w 1363"/>
                <a:gd name="T31" fmla="*/ 925 h 1374"/>
                <a:gd name="T32" fmla="*/ 894 w 1363"/>
                <a:gd name="T33" fmla="*/ 862 h 1374"/>
                <a:gd name="T34" fmla="*/ 907 w 1363"/>
                <a:gd name="T35" fmla="*/ 786 h 1374"/>
                <a:gd name="T36" fmla="*/ 901 w 1363"/>
                <a:gd name="T37" fmla="*/ 707 h 1374"/>
                <a:gd name="T38" fmla="*/ 876 w 1363"/>
                <a:gd name="T39" fmla="*/ 627 h 1374"/>
                <a:gd name="T40" fmla="*/ 835 w 1363"/>
                <a:gd name="T41" fmla="*/ 549 h 1374"/>
                <a:gd name="T42" fmla="*/ 780 w 1363"/>
                <a:gd name="T43" fmla="*/ 476 h 1374"/>
                <a:gd name="T44" fmla="*/ 711 w 1363"/>
                <a:gd name="T45" fmla="*/ 411 h 1374"/>
                <a:gd name="T46" fmla="*/ 631 w 1363"/>
                <a:gd name="T47" fmla="*/ 355 h 1374"/>
                <a:gd name="T48" fmla="*/ 908 w 1363"/>
                <a:gd name="T49" fmla="*/ 0 h 1374"/>
                <a:gd name="T50" fmla="*/ 935 w 1363"/>
                <a:gd name="T51" fmla="*/ 9 h 1374"/>
                <a:gd name="T52" fmla="*/ 952 w 1363"/>
                <a:gd name="T53" fmla="*/ 31 h 1374"/>
                <a:gd name="T54" fmla="*/ 954 w 1363"/>
                <a:gd name="T55" fmla="*/ 366 h 1374"/>
                <a:gd name="T56" fmla="*/ 962 w 1363"/>
                <a:gd name="T57" fmla="*/ 393 h 1374"/>
                <a:gd name="T58" fmla="*/ 985 w 1363"/>
                <a:gd name="T59" fmla="*/ 410 h 1374"/>
                <a:gd name="T60" fmla="*/ 1317 w 1363"/>
                <a:gd name="T61" fmla="*/ 412 h 1374"/>
                <a:gd name="T62" fmla="*/ 1344 w 1363"/>
                <a:gd name="T63" fmla="*/ 421 h 1374"/>
                <a:gd name="T64" fmla="*/ 1360 w 1363"/>
                <a:gd name="T65" fmla="*/ 444 h 1374"/>
                <a:gd name="T66" fmla="*/ 1363 w 1363"/>
                <a:gd name="T67" fmla="*/ 916 h 1374"/>
                <a:gd name="T68" fmla="*/ 1354 w 1363"/>
                <a:gd name="T69" fmla="*/ 944 h 1374"/>
                <a:gd name="T70" fmla="*/ 1332 w 1363"/>
                <a:gd name="T71" fmla="*/ 961 h 1374"/>
                <a:gd name="T72" fmla="*/ 999 w 1363"/>
                <a:gd name="T73" fmla="*/ 963 h 1374"/>
                <a:gd name="T74" fmla="*/ 973 w 1363"/>
                <a:gd name="T75" fmla="*/ 971 h 1374"/>
                <a:gd name="T76" fmla="*/ 956 w 1363"/>
                <a:gd name="T77" fmla="*/ 994 h 1374"/>
                <a:gd name="T78" fmla="*/ 954 w 1363"/>
                <a:gd name="T79" fmla="*/ 1329 h 1374"/>
                <a:gd name="T80" fmla="*/ 944 w 1363"/>
                <a:gd name="T81" fmla="*/ 1357 h 1374"/>
                <a:gd name="T82" fmla="*/ 923 w 1363"/>
                <a:gd name="T83" fmla="*/ 1372 h 1374"/>
                <a:gd name="T84" fmla="*/ 454 w 1363"/>
                <a:gd name="T85" fmla="*/ 1374 h 1374"/>
                <a:gd name="T86" fmla="*/ 427 w 1363"/>
                <a:gd name="T87" fmla="*/ 1366 h 1374"/>
                <a:gd name="T88" fmla="*/ 411 w 1363"/>
                <a:gd name="T89" fmla="*/ 1344 h 1374"/>
                <a:gd name="T90" fmla="*/ 409 w 1363"/>
                <a:gd name="T91" fmla="*/ 1008 h 1374"/>
                <a:gd name="T92" fmla="*/ 400 w 1363"/>
                <a:gd name="T93" fmla="*/ 982 h 1374"/>
                <a:gd name="T94" fmla="*/ 378 w 1363"/>
                <a:gd name="T95" fmla="*/ 965 h 1374"/>
                <a:gd name="T96" fmla="*/ 45 w 1363"/>
                <a:gd name="T97" fmla="*/ 963 h 1374"/>
                <a:gd name="T98" fmla="*/ 18 w 1363"/>
                <a:gd name="T99" fmla="*/ 953 h 1374"/>
                <a:gd name="T100" fmla="*/ 2 w 1363"/>
                <a:gd name="T101" fmla="*/ 931 h 1374"/>
                <a:gd name="T102" fmla="*/ 0 w 1363"/>
                <a:gd name="T103" fmla="*/ 459 h 1374"/>
                <a:gd name="T104" fmla="*/ 8 w 1363"/>
                <a:gd name="T105" fmla="*/ 431 h 1374"/>
                <a:gd name="T106" fmla="*/ 30 w 1363"/>
                <a:gd name="T107" fmla="*/ 414 h 1374"/>
                <a:gd name="T108" fmla="*/ 363 w 1363"/>
                <a:gd name="T109" fmla="*/ 412 h 1374"/>
                <a:gd name="T110" fmla="*/ 390 w 1363"/>
                <a:gd name="T111" fmla="*/ 404 h 1374"/>
                <a:gd name="T112" fmla="*/ 406 w 1363"/>
                <a:gd name="T113" fmla="*/ 381 h 1374"/>
                <a:gd name="T114" fmla="*/ 409 w 1363"/>
                <a:gd name="T115" fmla="*/ 46 h 1374"/>
                <a:gd name="T116" fmla="*/ 417 w 1363"/>
                <a:gd name="T117" fmla="*/ 19 h 1374"/>
                <a:gd name="T118" fmla="*/ 439 w 1363"/>
                <a:gd name="T119" fmla="*/ 3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3" h="1374">
                  <a:moveTo>
                    <a:pt x="631" y="355"/>
                  </a:moveTo>
                  <a:lnTo>
                    <a:pt x="635" y="396"/>
                  </a:lnTo>
                  <a:lnTo>
                    <a:pt x="633" y="434"/>
                  </a:lnTo>
                  <a:lnTo>
                    <a:pt x="627" y="470"/>
                  </a:lnTo>
                  <a:lnTo>
                    <a:pt x="617" y="505"/>
                  </a:lnTo>
                  <a:lnTo>
                    <a:pt x="601" y="540"/>
                  </a:lnTo>
                  <a:lnTo>
                    <a:pt x="582" y="572"/>
                  </a:lnTo>
                  <a:lnTo>
                    <a:pt x="559" y="605"/>
                  </a:lnTo>
                  <a:lnTo>
                    <a:pt x="533" y="639"/>
                  </a:lnTo>
                  <a:lnTo>
                    <a:pt x="506" y="673"/>
                  </a:lnTo>
                  <a:lnTo>
                    <a:pt x="484" y="708"/>
                  </a:lnTo>
                  <a:lnTo>
                    <a:pt x="470" y="743"/>
                  </a:lnTo>
                  <a:lnTo>
                    <a:pt x="459" y="778"/>
                  </a:lnTo>
                  <a:lnTo>
                    <a:pt x="456" y="812"/>
                  </a:lnTo>
                  <a:lnTo>
                    <a:pt x="457" y="846"/>
                  </a:lnTo>
                  <a:lnTo>
                    <a:pt x="464" y="879"/>
                  </a:lnTo>
                  <a:lnTo>
                    <a:pt x="478" y="910"/>
                  </a:lnTo>
                  <a:lnTo>
                    <a:pt x="496" y="941"/>
                  </a:lnTo>
                  <a:lnTo>
                    <a:pt x="515" y="963"/>
                  </a:lnTo>
                  <a:lnTo>
                    <a:pt x="536" y="981"/>
                  </a:lnTo>
                  <a:lnTo>
                    <a:pt x="561" y="995"/>
                  </a:lnTo>
                  <a:lnTo>
                    <a:pt x="589" y="1007"/>
                  </a:lnTo>
                  <a:lnTo>
                    <a:pt x="618" y="1014"/>
                  </a:lnTo>
                  <a:lnTo>
                    <a:pt x="647" y="1019"/>
                  </a:lnTo>
                  <a:lnTo>
                    <a:pt x="678" y="1020"/>
                  </a:lnTo>
                  <a:lnTo>
                    <a:pt x="709" y="1017"/>
                  </a:lnTo>
                  <a:lnTo>
                    <a:pt x="739" y="1010"/>
                  </a:lnTo>
                  <a:lnTo>
                    <a:pt x="768" y="1000"/>
                  </a:lnTo>
                  <a:lnTo>
                    <a:pt x="796" y="987"/>
                  </a:lnTo>
                  <a:lnTo>
                    <a:pt x="821" y="969"/>
                  </a:lnTo>
                  <a:lnTo>
                    <a:pt x="844" y="949"/>
                  </a:lnTo>
                  <a:lnTo>
                    <a:pt x="864" y="925"/>
                  </a:lnTo>
                  <a:lnTo>
                    <a:pt x="880" y="899"/>
                  </a:lnTo>
                  <a:lnTo>
                    <a:pt x="894" y="862"/>
                  </a:lnTo>
                  <a:lnTo>
                    <a:pt x="903" y="825"/>
                  </a:lnTo>
                  <a:lnTo>
                    <a:pt x="907" y="786"/>
                  </a:lnTo>
                  <a:lnTo>
                    <a:pt x="906" y="747"/>
                  </a:lnTo>
                  <a:lnTo>
                    <a:pt x="901" y="707"/>
                  </a:lnTo>
                  <a:lnTo>
                    <a:pt x="890" y="667"/>
                  </a:lnTo>
                  <a:lnTo>
                    <a:pt x="876" y="627"/>
                  </a:lnTo>
                  <a:lnTo>
                    <a:pt x="857" y="588"/>
                  </a:lnTo>
                  <a:lnTo>
                    <a:pt x="835" y="549"/>
                  </a:lnTo>
                  <a:lnTo>
                    <a:pt x="809" y="512"/>
                  </a:lnTo>
                  <a:lnTo>
                    <a:pt x="780" y="476"/>
                  </a:lnTo>
                  <a:lnTo>
                    <a:pt x="746" y="443"/>
                  </a:lnTo>
                  <a:lnTo>
                    <a:pt x="711" y="411"/>
                  </a:lnTo>
                  <a:lnTo>
                    <a:pt x="672" y="382"/>
                  </a:lnTo>
                  <a:lnTo>
                    <a:pt x="631" y="355"/>
                  </a:lnTo>
                  <a:close/>
                  <a:moveTo>
                    <a:pt x="454" y="0"/>
                  </a:moveTo>
                  <a:lnTo>
                    <a:pt x="908" y="0"/>
                  </a:lnTo>
                  <a:lnTo>
                    <a:pt x="923" y="3"/>
                  </a:lnTo>
                  <a:lnTo>
                    <a:pt x="935" y="9"/>
                  </a:lnTo>
                  <a:lnTo>
                    <a:pt x="944" y="19"/>
                  </a:lnTo>
                  <a:lnTo>
                    <a:pt x="952" y="31"/>
                  </a:lnTo>
                  <a:lnTo>
                    <a:pt x="954" y="46"/>
                  </a:lnTo>
                  <a:lnTo>
                    <a:pt x="954" y="366"/>
                  </a:lnTo>
                  <a:lnTo>
                    <a:pt x="956" y="381"/>
                  </a:lnTo>
                  <a:lnTo>
                    <a:pt x="962" y="393"/>
                  </a:lnTo>
                  <a:lnTo>
                    <a:pt x="973" y="404"/>
                  </a:lnTo>
                  <a:lnTo>
                    <a:pt x="985" y="410"/>
                  </a:lnTo>
                  <a:lnTo>
                    <a:pt x="999" y="412"/>
                  </a:lnTo>
                  <a:lnTo>
                    <a:pt x="1317" y="412"/>
                  </a:lnTo>
                  <a:lnTo>
                    <a:pt x="1332" y="414"/>
                  </a:lnTo>
                  <a:lnTo>
                    <a:pt x="1344" y="421"/>
                  </a:lnTo>
                  <a:lnTo>
                    <a:pt x="1354" y="431"/>
                  </a:lnTo>
                  <a:lnTo>
                    <a:pt x="1360" y="444"/>
                  </a:lnTo>
                  <a:lnTo>
                    <a:pt x="1363" y="459"/>
                  </a:lnTo>
                  <a:lnTo>
                    <a:pt x="1363" y="916"/>
                  </a:lnTo>
                  <a:lnTo>
                    <a:pt x="1360" y="931"/>
                  </a:lnTo>
                  <a:lnTo>
                    <a:pt x="1354" y="944"/>
                  </a:lnTo>
                  <a:lnTo>
                    <a:pt x="1344" y="953"/>
                  </a:lnTo>
                  <a:lnTo>
                    <a:pt x="1332" y="961"/>
                  </a:lnTo>
                  <a:lnTo>
                    <a:pt x="1317" y="963"/>
                  </a:lnTo>
                  <a:lnTo>
                    <a:pt x="999" y="963"/>
                  </a:lnTo>
                  <a:lnTo>
                    <a:pt x="985" y="965"/>
                  </a:lnTo>
                  <a:lnTo>
                    <a:pt x="973" y="971"/>
                  </a:lnTo>
                  <a:lnTo>
                    <a:pt x="962" y="982"/>
                  </a:lnTo>
                  <a:lnTo>
                    <a:pt x="956" y="994"/>
                  </a:lnTo>
                  <a:lnTo>
                    <a:pt x="954" y="1008"/>
                  </a:lnTo>
                  <a:lnTo>
                    <a:pt x="954" y="1329"/>
                  </a:lnTo>
                  <a:lnTo>
                    <a:pt x="952" y="1344"/>
                  </a:lnTo>
                  <a:lnTo>
                    <a:pt x="944" y="1357"/>
                  </a:lnTo>
                  <a:lnTo>
                    <a:pt x="935" y="1366"/>
                  </a:lnTo>
                  <a:lnTo>
                    <a:pt x="923" y="1372"/>
                  </a:lnTo>
                  <a:lnTo>
                    <a:pt x="908" y="1374"/>
                  </a:lnTo>
                  <a:lnTo>
                    <a:pt x="454" y="1374"/>
                  </a:lnTo>
                  <a:lnTo>
                    <a:pt x="439" y="1372"/>
                  </a:lnTo>
                  <a:lnTo>
                    <a:pt x="427" y="1366"/>
                  </a:lnTo>
                  <a:lnTo>
                    <a:pt x="417" y="1357"/>
                  </a:lnTo>
                  <a:lnTo>
                    <a:pt x="411" y="1344"/>
                  </a:lnTo>
                  <a:lnTo>
                    <a:pt x="409" y="1329"/>
                  </a:lnTo>
                  <a:lnTo>
                    <a:pt x="409" y="1008"/>
                  </a:lnTo>
                  <a:lnTo>
                    <a:pt x="406" y="994"/>
                  </a:lnTo>
                  <a:lnTo>
                    <a:pt x="400" y="982"/>
                  </a:lnTo>
                  <a:lnTo>
                    <a:pt x="390" y="971"/>
                  </a:lnTo>
                  <a:lnTo>
                    <a:pt x="378" y="965"/>
                  </a:lnTo>
                  <a:lnTo>
                    <a:pt x="363" y="963"/>
                  </a:lnTo>
                  <a:lnTo>
                    <a:pt x="45" y="963"/>
                  </a:lnTo>
                  <a:lnTo>
                    <a:pt x="30" y="961"/>
                  </a:lnTo>
                  <a:lnTo>
                    <a:pt x="18" y="953"/>
                  </a:lnTo>
                  <a:lnTo>
                    <a:pt x="8" y="944"/>
                  </a:lnTo>
                  <a:lnTo>
                    <a:pt x="2" y="931"/>
                  </a:lnTo>
                  <a:lnTo>
                    <a:pt x="0" y="916"/>
                  </a:lnTo>
                  <a:lnTo>
                    <a:pt x="0" y="459"/>
                  </a:lnTo>
                  <a:lnTo>
                    <a:pt x="2" y="444"/>
                  </a:lnTo>
                  <a:lnTo>
                    <a:pt x="8" y="431"/>
                  </a:lnTo>
                  <a:lnTo>
                    <a:pt x="18" y="421"/>
                  </a:lnTo>
                  <a:lnTo>
                    <a:pt x="30" y="414"/>
                  </a:lnTo>
                  <a:lnTo>
                    <a:pt x="45" y="412"/>
                  </a:lnTo>
                  <a:lnTo>
                    <a:pt x="363" y="412"/>
                  </a:lnTo>
                  <a:lnTo>
                    <a:pt x="378" y="410"/>
                  </a:lnTo>
                  <a:lnTo>
                    <a:pt x="390" y="404"/>
                  </a:lnTo>
                  <a:lnTo>
                    <a:pt x="400" y="393"/>
                  </a:lnTo>
                  <a:lnTo>
                    <a:pt x="406" y="381"/>
                  </a:lnTo>
                  <a:lnTo>
                    <a:pt x="409" y="366"/>
                  </a:lnTo>
                  <a:lnTo>
                    <a:pt x="409" y="46"/>
                  </a:lnTo>
                  <a:lnTo>
                    <a:pt x="411" y="31"/>
                  </a:lnTo>
                  <a:lnTo>
                    <a:pt x="417" y="19"/>
                  </a:lnTo>
                  <a:lnTo>
                    <a:pt x="427" y="9"/>
                  </a:lnTo>
                  <a:lnTo>
                    <a:pt x="439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4" name="Group 1043"/>
          <p:cNvGrpSpPr/>
          <p:nvPr/>
        </p:nvGrpSpPr>
        <p:grpSpPr>
          <a:xfrm>
            <a:off x="1636382" y="4267847"/>
            <a:ext cx="490538" cy="485775"/>
            <a:chOff x="1616075" y="4262438"/>
            <a:chExt cx="490538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2" name="Freeform 437"/>
            <p:cNvSpPr>
              <a:spLocks noEditPoints="1"/>
            </p:cNvSpPr>
            <p:nvPr/>
          </p:nvSpPr>
          <p:spPr bwMode="auto">
            <a:xfrm>
              <a:off x="1736725" y="4471988"/>
              <a:ext cx="249238" cy="155575"/>
            </a:xfrm>
            <a:custGeom>
              <a:avLst/>
              <a:gdLst>
                <a:gd name="T0" fmla="*/ 1128 w 1719"/>
                <a:gd name="T1" fmla="*/ 628 h 1085"/>
                <a:gd name="T2" fmla="*/ 1128 w 1719"/>
                <a:gd name="T3" fmla="*/ 881 h 1085"/>
                <a:gd name="T4" fmla="*/ 1383 w 1719"/>
                <a:gd name="T5" fmla="*/ 881 h 1085"/>
                <a:gd name="T6" fmla="*/ 1383 w 1719"/>
                <a:gd name="T7" fmla="*/ 628 h 1085"/>
                <a:gd name="T8" fmla="*/ 1128 w 1719"/>
                <a:gd name="T9" fmla="*/ 628 h 1085"/>
                <a:gd name="T10" fmla="*/ 732 w 1719"/>
                <a:gd name="T11" fmla="*/ 628 h 1085"/>
                <a:gd name="T12" fmla="*/ 732 w 1719"/>
                <a:gd name="T13" fmla="*/ 881 h 1085"/>
                <a:gd name="T14" fmla="*/ 989 w 1719"/>
                <a:gd name="T15" fmla="*/ 881 h 1085"/>
                <a:gd name="T16" fmla="*/ 989 w 1719"/>
                <a:gd name="T17" fmla="*/ 628 h 1085"/>
                <a:gd name="T18" fmla="*/ 732 w 1719"/>
                <a:gd name="T19" fmla="*/ 628 h 1085"/>
                <a:gd name="T20" fmla="*/ 335 w 1719"/>
                <a:gd name="T21" fmla="*/ 628 h 1085"/>
                <a:gd name="T22" fmla="*/ 335 w 1719"/>
                <a:gd name="T23" fmla="*/ 881 h 1085"/>
                <a:gd name="T24" fmla="*/ 592 w 1719"/>
                <a:gd name="T25" fmla="*/ 881 h 1085"/>
                <a:gd name="T26" fmla="*/ 592 w 1719"/>
                <a:gd name="T27" fmla="*/ 628 h 1085"/>
                <a:gd name="T28" fmla="*/ 335 w 1719"/>
                <a:gd name="T29" fmla="*/ 628 h 1085"/>
                <a:gd name="T30" fmla="*/ 1128 w 1719"/>
                <a:gd name="T31" fmla="*/ 235 h 1085"/>
                <a:gd name="T32" fmla="*/ 1128 w 1719"/>
                <a:gd name="T33" fmla="*/ 489 h 1085"/>
                <a:gd name="T34" fmla="*/ 1383 w 1719"/>
                <a:gd name="T35" fmla="*/ 489 h 1085"/>
                <a:gd name="T36" fmla="*/ 1383 w 1719"/>
                <a:gd name="T37" fmla="*/ 235 h 1085"/>
                <a:gd name="T38" fmla="*/ 1128 w 1719"/>
                <a:gd name="T39" fmla="*/ 235 h 1085"/>
                <a:gd name="T40" fmla="*/ 732 w 1719"/>
                <a:gd name="T41" fmla="*/ 235 h 1085"/>
                <a:gd name="T42" fmla="*/ 732 w 1719"/>
                <a:gd name="T43" fmla="*/ 489 h 1085"/>
                <a:gd name="T44" fmla="*/ 989 w 1719"/>
                <a:gd name="T45" fmla="*/ 489 h 1085"/>
                <a:gd name="T46" fmla="*/ 989 w 1719"/>
                <a:gd name="T47" fmla="*/ 235 h 1085"/>
                <a:gd name="T48" fmla="*/ 732 w 1719"/>
                <a:gd name="T49" fmla="*/ 235 h 1085"/>
                <a:gd name="T50" fmla="*/ 0 w 1719"/>
                <a:gd name="T51" fmla="*/ 0 h 1085"/>
                <a:gd name="T52" fmla="*/ 1719 w 1719"/>
                <a:gd name="T53" fmla="*/ 0 h 1085"/>
                <a:gd name="T54" fmla="*/ 1719 w 1719"/>
                <a:gd name="T55" fmla="*/ 1085 h 1085"/>
                <a:gd name="T56" fmla="*/ 0 w 1719"/>
                <a:gd name="T57" fmla="*/ 1085 h 1085"/>
                <a:gd name="T58" fmla="*/ 0 w 1719"/>
                <a:gd name="T5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19" h="1085">
                  <a:moveTo>
                    <a:pt x="1128" y="628"/>
                  </a:moveTo>
                  <a:lnTo>
                    <a:pt x="1128" y="881"/>
                  </a:lnTo>
                  <a:lnTo>
                    <a:pt x="1383" y="881"/>
                  </a:lnTo>
                  <a:lnTo>
                    <a:pt x="1383" y="628"/>
                  </a:lnTo>
                  <a:lnTo>
                    <a:pt x="1128" y="628"/>
                  </a:lnTo>
                  <a:close/>
                  <a:moveTo>
                    <a:pt x="732" y="628"/>
                  </a:moveTo>
                  <a:lnTo>
                    <a:pt x="732" y="881"/>
                  </a:lnTo>
                  <a:lnTo>
                    <a:pt x="989" y="881"/>
                  </a:lnTo>
                  <a:lnTo>
                    <a:pt x="989" y="628"/>
                  </a:lnTo>
                  <a:lnTo>
                    <a:pt x="732" y="628"/>
                  </a:lnTo>
                  <a:close/>
                  <a:moveTo>
                    <a:pt x="335" y="628"/>
                  </a:moveTo>
                  <a:lnTo>
                    <a:pt x="335" y="881"/>
                  </a:lnTo>
                  <a:lnTo>
                    <a:pt x="592" y="881"/>
                  </a:lnTo>
                  <a:lnTo>
                    <a:pt x="592" y="628"/>
                  </a:lnTo>
                  <a:lnTo>
                    <a:pt x="335" y="628"/>
                  </a:lnTo>
                  <a:close/>
                  <a:moveTo>
                    <a:pt x="1128" y="235"/>
                  </a:moveTo>
                  <a:lnTo>
                    <a:pt x="1128" y="489"/>
                  </a:lnTo>
                  <a:lnTo>
                    <a:pt x="1383" y="489"/>
                  </a:lnTo>
                  <a:lnTo>
                    <a:pt x="1383" y="235"/>
                  </a:lnTo>
                  <a:lnTo>
                    <a:pt x="1128" y="235"/>
                  </a:lnTo>
                  <a:close/>
                  <a:moveTo>
                    <a:pt x="732" y="235"/>
                  </a:moveTo>
                  <a:lnTo>
                    <a:pt x="732" y="489"/>
                  </a:lnTo>
                  <a:lnTo>
                    <a:pt x="989" y="489"/>
                  </a:lnTo>
                  <a:lnTo>
                    <a:pt x="989" y="235"/>
                  </a:lnTo>
                  <a:lnTo>
                    <a:pt x="732" y="235"/>
                  </a:lnTo>
                  <a:close/>
                  <a:moveTo>
                    <a:pt x="0" y="0"/>
                  </a:moveTo>
                  <a:lnTo>
                    <a:pt x="1719" y="0"/>
                  </a:lnTo>
                  <a:lnTo>
                    <a:pt x="1719" y="1085"/>
                  </a:lnTo>
                  <a:lnTo>
                    <a:pt x="0" y="10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38"/>
            <p:cNvSpPr>
              <a:spLocks noEditPoints="1"/>
            </p:cNvSpPr>
            <p:nvPr/>
          </p:nvSpPr>
          <p:spPr bwMode="auto">
            <a:xfrm>
              <a:off x="1616075" y="4262438"/>
              <a:ext cx="490538" cy="485775"/>
            </a:xfrm>
            <a:custGeom>
              <a:avLst/>
              <a:gdLst>
                <a:gd name="T0" fmla="*/ 723 w 3402"/>
                <a:gd name="T1" fmla="*/ 790 h 3369"/>
                <a:gd name="T2" fmla="*/ 2679 w 3402"/>
                <a:gd name="T3" fmla="*/ 790 h 3369"/>
                <a:gd name="T4" fmla="*/ 2388 w 3402"/>
                <a:gd name="T5" fmla="*/ 640 h 3369"/>
                <a:gd name="T6" fmla="*/ 2107 w 3402"/>
                <a:gd name="T7" fmla="*/ 640 h 3369"/>
                <a:gd name="T8" fmla="*/ 1742 w 3402"/>
                <a:gd name="T9" fmla="*/ 790 h 3369"/>
                <a:gd name="T10" fmla="*/ 1659 w 3402"/>
                <a:gd name="T11" fmla="*/ 790 h 3369"/>
                <a:gd name="T12" fmla="*/ 1295 w 3402"/>
                <a:gd name="T13" fmla="*/ 640 h 3369"/>
                <a:gd name="T14" fmla="*/ 1013 w 3402"/>
                <a:gd name="T15" fmla="*/ 640 h 3369"/>
                <a:gd name="T16" fmla="*/ 1809 w 3402"/>
                <a:gd name="T17" fmla="*/ 3 h 3369"/>
                <a:gd name="T18" fmla="*/ 2120 w 3402"/>
                <a:gd name="T19" fmla="*/ 51 h 3369"/>
                <a:gd name="T20" fmla="*/ 2410 w 3402"/>
                <a:gd name="T21" fmla="*/ 153 h 3369"/>
                <a:gd name="T22" fmla="*/ 2673 w 3402"/>
                <a:gd name="T23" fmla="*/ 301 h 3369"/>
                <a:gd name="T24" fmla="*/ 2904 w 3402"/>
                <a:gd name="T25" fmla="*/ 493 h 3369"/>
                <a:gd name="T26" fmla="*/ 3097 w 3402"/>
                <a:gd name="T27" fmla="*/ 722 h 3369"/>
                <a:gd name="T28" fmla="*/ 3247 w 3402"/>
                <a:gd name="T29" fmla="*/ 983 h 3369"/>
                <a:gd name="T30" fmla="*/ 3350 w 3402"/>
                <a:gd name="T31" fmla="*/ 1269 h 3369"/>
                <a:gd name="T32" fmla="*/ 3398 w 3402"/>
                <a:gd name="T33" fmla="*/ 1577 h 3369"/>
                <a:gd name="T34" fmla="*/ 3389 w 3402"/>
                <a:gd name="T35" fmla="*/ 1896 h 3369"/>
                <a:gd name="T36" fmla="*/ 3321 w 3402"/>
                <a:gd name="T37" fmla="*/ 2197 h 3369"/>
                <a:gd name="T38" fmla="*/ 3203 w 3402"/>
                <a:gd name="T39" fmla="*/ 2476 h 3369"/>
                <a:gd name="T40" fmla="*/ 3038 w 3402"/>
                <a:gd name="T41" fmla="*/ 2727 h 3369"/>
                <a:gd name="T42" fmla="*/ 2831 w 3402"/>
                <a:gd name="T43" fmla="*/ 2943 h 3369"/>
                <a:gd name="T44" fmla="*/ 2589 w 3402"/>
                <a:gd name="T45" fmla="*/ 3121 h 3369"/>
                <a:gd name="T46" fmla="*/ 2316 w 3402"/>
                <a:gd name="T47" fmla="*/ 3256 h 3369"/>
                <a:gd name="T48" fmla="*/ 2018 w 3402"/>
                <a:gd name="T49" fmla="*/ 3340 h 3369"/>
                <a:gd name="T50" fmla="*/ 1701 w 3402"/>
                <a:gd name="T51" fmla="*/ 3369 h 3369"/>
                <a:gd name="T52" fmla="*/ 1384 w 3402"/>
                <a:gd name="T53" fmla="*/ 3340 h 3369"/>
                <a:gd name="T54" fmla="*/ 1086 w 3402"/>
                <a:gd name="T55" fmla="*/ 3256 h 3369"/>
                <a:gd name="T56" fmla="*/ 813 w 3402"/>
                <a:gd name="T57" fmla="*/ 3121 h 3369"/>
                <a:gd name="T58" fmla="*/ 572 w 3402"/>
                <a:gd name="T59" fmla="*/ 2943 h 3369"/>
                <a:gd name="T60" fmla="*/ 365 w 3402"/>
                <a:gd name="T61" fmla="*/ 2727 h 3369"/>
                <a:gd name="T62" fmla="*/ 199 w 3402"/>
                <a:gd name="T63" fmla="*/ 2476 h 3369"/>
                <a:gd name="T64" fmla="*/ 80 w 3402"/>
                <a:gd name="T65" fmla="*/ 2197 h 3369"/>
                <a:gd name="T66" fmla="*/ 13 w 3402"/>
                <a:gd name="T67" fmla="*/ 1896 h 3369"/>
                <a:gd name="T68" fmla="*/ 3 w 3402"/>
                <a:gd name="T69" fmla="*/ 1577 h 3369"/>
                <a:gd name="T70" fmla="*/ 52 w 3402"/>
                <a:gd name="T71" fmla="*/ 1269 h 3369"/>
                <a:gd name="T72" fmla="*/ 154 w 3402"/>
                <a:gd name="T73" fmla="*/ 983 h 3369"/>
                <a:gd name="T74" fmla="*/ 304 w 3402"/>
                <a:gd name="T75" fmla="*/ 722 h 3369"/>
                <a:gd name="T76" fmla="*/ 498 w 3402"/>
                <a:gd name="T77" fmla="*/ 493 h 3369"/>
                <a:gd name="T78" fmla="*/ 729 w 3402"/>
                <a:gd name="T79" fmla="*/ 301 h 3369"/>
                <a:gd name="T80" fmla="*/ 993 w 3402"/>
                <a:gd name="T81" fmla="*/ 153 h 3369"/>
                <a:gd name="T82" fmla="*/ 1282 w 3402"/>
                <a:gd name="T83" fmla="*/ 51 h 3369"/>
                <a:gd name="T84" fmla="*/ 1594 w 3402"/>
                <a:gd name="T85" fmla="*/ 3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02" h="3369">
                  <a:moveTo>
                    <a:pt x="931" y="640"/>
                  </a:moveTo>
                  <a:lnTo>
                    <a:pt x="931" y="790"/>
                  </a:lnTo>
                  <a:lnTo>
                    <a:pt x="723" y="790"/>
                  </a:lnTo>
                  <a:lnTo>
                    <a:pt x="723" y="2728"/>
                  </a:lnTo>
                  <a:lnTo>
                    <a:pt x="2679" y="2728"/>
                  </a:lnTo>
                  <a:lnTo>
                    <a:pt x="2679" y="790"/>
                  </a:lnTo>
                  <a:lnTo>
                    <a:pt x="2471" y="790"/>
                  </a:lnTo>
                  <a:lnTo>
                    <a:pt x="2471" y="640"/>
                  </a:lnTo>
                  <a:lnTo>
                    <a:pt x="2388" y="640"/>
                  </a:lnTo>
                  <a:lnTo>
                    <a:pt x="2388" y="790"/>
                  </a:lnTo>
                  <a:lnTo>
                    <a:pt x="2107" y="790"/>
                  </a:lnTo>
                  <a:lnTo>
                    <a:pt x="2107" y="640"/>
                  </a:lnTo>
                  <a:lnTo>
                    <a:pt x="2024" y="640"/>
                  </a:lnTo>
                  <a:lnTo>
                    <a:pt x="2024" y="790"/>
                  </a:lnTo>
                  <a:lnTo>
                    <a:pt x="1742" y="790"/>
                  </a:lnTo>
                  <a:lnTo>
                    <a:pt x="1742" y="640"/>
                  </a:lnTo>
                  <a:lnTo>
                    <a:pt x="1659" y="640"/>
                  </a:lnTo>
                  <a:lnTo>
                    <a:pt x="1659" y="790"/>
                  </a:lnTo>
                  <a:lnTo>
                    <a:pt x="1377" y="790"/>
                  </a:lnTo>
                  <a:lnTo>
                    <a:pt x="1377" y="640"/>
                  </a:lnTo>
                  <a:lnTo>
                    <a:pt x="1295" y="640"/>
                  </a:lnTo>
                  <a:lnTo>
                    <a:pt x="1295" y="790"/>
                  </a:lnTo>
                  <a:lnTo>
                    <a:pt x="1013" y="790"/>
                  </a:lnTo>
                  <a:lnTo>
                    <a:pt x="1013" y="640"/>
                  </a:lnTo>
                  <a:lnTo>
                    <a:pt x="931" y="640"/>
                  </a:lnTo>
                  <a:close/>
                  <a:moveTo>
                    <a:pt x="1701" y="0"/>
                  </a:moveTo>
                  <a:lnTo>
                    <a:pt x="1809" y="3"/>
                  </a:lnTo>
                  <a:lnTo>
                    <a:pt x="1914" y="13"/>
                  </a:lnTo>
                  <a:lnTo>
                    <a:pt x="2018" y="29"/>
                  </a:lnTo>
                  <a:lnTo>
                    <a:pt x="2120" y="51"/>
                  </a:lnTo>
                  <a:lnTo>
                    <a:pt x="2219" y="79"/>
                  </a:lnTo>
                  <a:lnTo>
                    <a:pt x="2316" y="113"/>
                  </a:lnTo>
                  <a:lnTo>
                    <a:pt x="2410" y="153"/>
                  </a:lnTo>
                  <a:lnTo>
                    <a:pt x="2500" y="197"/>
                  </a:lnTo>
                  <a:lnTo>
                    <a:pt x="2589" y="246"/>
                  </a:lnTo>
                  <a:lnTo>
                    <a:pt x="2673" y="301"/>
                  </a:lnTo>
                  <a:lnTo>
                    <a:pt x="2754" y="360"/>
                  </a:lnTo>
                  <a:lnTo>
                    <a:pt x="2831" y="425"/>
                  </a:lnTo>
                  <a:lnTo>
                    <a:pt x="2904" y="493"/>
                  </a:lnTo>
                  <a:lnTo>
                    <a:pt x="2972" y="565"/>
                  </a:lnTo>
                  <a:lnTo>
                    <a:pt x="3038" y="641"/>
                  </a:lnTo>
                  <a:lnTo>
                    <a:pt x="3097" y="722"/>
                  </a:lnTo>
                  <a:lnTo>
                    <a:pt x="3153" y="805"/>
                  </a:lnTo>
                  <a:lnTo>
                    <a:pt x="3203" y="892"/>
                  </a:lnTo>
                  <a:lnTo>
                    <a:pt x="3247" y="983"/>
                  </a:lnTo>
                  <a:lnTo>
                    <a:pt x="3288" y="1075"/>
                  </a:lnTo>
                  <a:lnTo>
                    <a:pt x="3321" y="1171"/>
                  </a:lnTo>
                  <a:lnTo>
                    <a:pt x="3350" y="1269"/>
                  </a:lnTo>
                  <a:lnTo>
                    <a:pt x="3372" y="1370"/>
                  </a:lnTo>
                  <a:lnTo>
                    <a:pt x="3389" y="1473"/>
                  </a:lnTo>
                  <a:lnTo>
                    <a:pt x="3398" y="1577"/>
                  </a:lnTo>
                  <a:lnTo>
                    <a:pt x="3402" y="1684"/>
                  </a:lnTo>
                  <a:lnTo>
                    <a:pt x="3398" y="1790"/>
                  </a:lnTo>
                  <a:lnTo>
                    <a:pt x="3389" y="1896"/>
                  </a:lnTo>
                  <a:lnTo>
                    <a:pt x="3372" y="1998"/>
                  </a:lnTo>
                  <a:lnTo>
                    <a:pt x="3350" y="2099"/>
                  </a:lnTo>
                  <a:lnTo>
                    <a:pt x="3321" y="2197"/>
                  </a:lnTo>
                  <a:lnTo>
                    <a:pt x="3288" y="2293"/>
                  </a:lnTo>
                  <a:lnTo>
                    <a:pt x="3247" y="2386"/>
                  </a:lnTo>
                  <a:lnTo>
                    <a:pt x="3203" y="2476"/>
                  </a:lnTo>
                  <a:lnTo>
                    <a:pt x="3153" y="2563"/>
                  </a:lnTo>
                  <a:lnTo>
                    <a:pt x="3097" y="2646"/>
                  </a:lnTo>
                  <a:lnTo>
                    <a:pt x="3038" y="2727"/>
                  </a:lnTo>
                  <a:lnTo>
                    <a:pt x="2972" y="2803"/>
                  </a:lnTo>
                  <a:lnTo>
                    <a:pt x="2904" y="2876"/>
                  </a:lnTo>
                  <a:lnTo>
                    <a:pt x="2831" y="2943"/>
                  </a:lnTo>
                  <a:lnTo>
                    <a:pt x="2754" y="3008"/>
                  </a:lnTo>
                  <a:lnTo>
                    <a:pt x="2673" y="3067"/>
                  </a:lnTo>
                  <a:lnTo>
                    <a:pt x="2589" y="3121"/>
                  </a:lnTo>
                  <a:lnTo>
                    <a:pt x="2500" y="3172"/>
                  </a:lnTo>
                  <a:lnTo>
                    <a:pt x="2410" y="3216"/>
                  </a:lnTo>
                  <a:lnTo>
                    <a:pt x="2316" y="3256"/>
                  </a:lnTo>
                  <a:lnTo>
                    <a:pt x="2219" y="3289"/>
                  </a:lnTo>
                  <a:lnTo>
                    <a:pt x="2120" y="3317"/>
                  </a:lnTo>
                  <a:lnTo>
                    <a:pt x="2018" y="3340"/>
                  </a:lnTo>
                  <a:lnTo>
                    <a:pt x="1914" y="3356"/>
                  </a:lnTo>
                  <a:lnTo>
                    <a:pt x="1809" y="3365"/>
                  </a:lnTo>
                  <a:lnTo>
                    <a:pt x="1701" y="3369"/>
                  </a:lnTo>
                  <a:lnTo>
                    <a:pt x="1594" y="3365"/>
                  </a:lnTo>
                  <a:lnTo>
                    <a:pt x="1487" y="3356"/>
                  </a:lnTo>
                  <a:lnTo>
                    <a:pt x="1384" y="3340"/>
                  </a:lnTo>
                  <a:lnTo>
                    <a:pt x="1282" y="3317"/>
                  </a:lnTo>
                  <a:lnTo>
                    <a:pt x="1183" y="3289"/>
                  </a:lnTo>
                  <a:lnTo>
                    <a:pt x="1086" y="3256"/>
                  </a:lnTo>
                  <a:lnTo>
                    <a:pt x="993" y="3216"/>
                  </a:lnTo>
                  <a:lnTo>
                    <a:pt x="901" y="3172"/>
                  </a:lnTo>
                  <a:lnTo>
                    <a:pt x="813" y="3121"/>
                  </a:lnTo>
                  <a:lnTo>
                    <a:pt x="729" y="3067"/>
                  </a:lnTo>
                  <a:lnTo>
                    <a:pt x="648" y="3008"/>
                  </a:lnTo>
                  <a:lnTo>
                    <a:pt x="572" y="2943"/>
                  </a:lnTo>
                  <a:lnTo>
                    <a:pt x="498" y="2876"/>
                  </a:lnTo>
                  <a:lnTo>
                    <a:pt x="429" y="2803"/>
                  </a:lnTo>
                  <a:lnTo>
                    <a:pt x="365" y="2727"/>
                  </a:lnTo>
                  <a:lnTo>
                    <a:pt x="304" y="2646"/>
                  </a:lnTo>
                  <a:lnTo>
                    <a:pt x="250" y="2563"/>
                  </a:lnTo>
                  <a:lnTo>
                    <a:pt x="199" y="2476"/>
                  </a:lnTo>
                  <a:lnTo>
                    <a:pt x="154" y="2386"/>
                  </a:lnTo>
                  <a:lnTo>
                    <a:pt x="114" y="2293"/>
                  </a:lnTo>
                  <a:lnTo>
                    <a:pt x="80" y="2197"/>
                  </a:lnTo>
                  <a:lnTo>
                    <a:pt x="52" y="2099"/>
                  </a:lnTo>
                  <a:lnTo>
                    <a:pt x="29" y="1998"/>
                  </a:lnTo>
                  <a:lnTo>
                    <a:pt x="13" y="1896"/>
                  </a:lnTo>
                  <a:lnTo>
                    <a:pt x="3" y="1790"/>
                  </a:lnTo>
                  <a:lnTo>
                    <a:pt x="0" y="1684"/>
                  </a:lnTo>
                  <a:lnTo>
                    <a:pt x="3" y="1577"/>
                  </a:lnTo>
                  <a:lnTo>
                    <a:pt x="13" y="1473"/>
                  </a:lnTo>
                  <a:lnTo>
                    <a:pt x="29" y="1370"/>
                  </a:lnTo>
                  <a:lnTo>
                    <a:pt x="52" y="1269"/>
                  </a:lnTo>
                  <a:lnTo>
                    <a:pt x="80" y="1171"/>
                  </a:lnTo>
                  <a:lnTo>
                    <a:pt x="114" y="1075"/>
                  </a:lnTo>
                  <a:lnTo>
                    <a:pt x="154" y="983"/>
                  </a:lnTo>
                  <a:lnTo>
                    <a:pt x="199" y="892"/>
                  </a:lnTo>
                  <a:lnTo>
                    <a:pt x="250" y="805"/>
                  </a:lnTo>
                  <a:lnTo>
                    <a:pt x="304" y="722"/>
                  </a:lnTo>
                  <a:lnTo>
                    <a:pt x="365" y="641"/>
                  </a:lnTo>
                  <a:lnTo>
                    <a:pt x="429" y="565"/>
                  </a:lnTo>
                  <a:lnTo>
                    <a:pt x="498" y="493"/>
                  </a:lnTo>
                  <a:lnTo>
                    <a:pt x="572" y="425"/>
                  </a:lnTo>
                  <a:lnTo>
                    <a:pt x="648" y="360"/>
                  </a:lnTo>
                  <a:lnTo>
                    <a:pt x="729" y="301"/>
                  </a:lnTo>
                  <a:lnTo>
                    <a:pt x="813" y="246"/>
                  </a:lnTo>
                  <a:lnTo>
                    <a:pt x="901" y="197"/>
                  </a:lnTo>
                  <a:lnTo>
                    <a:pt x="993" y="153"/>
                  </a:lnTo>
                  <a:lnTo>
                    <a:pt x="1086" y="113"/>
                  </a:lnTo>
                  <a:lnTo>
                    <a:pt x="1183" y="79"/>
                  </a:lnTo>
                  <a:lnTo>
                    <a:pt x="1282" y="51"/>
                  </a:lnTo>
                  <a:lnTo>
                    <a:pt x="1384" y="29"/>
                  </a:lnTo>
                  <a:lnTo>
                    <a:pt x="1487" y="13"/>
                  </a:lnTo>
                  <a:lnTo>
                    <a:pt x="1594" y="3"/>
                  </a:lnTo>
                  <a:lnTo>
                    <a:pt x="1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9" name="Group 1058"/>
          <p:cNvGrpSpPr/>
          <p:nvPr/>
        </p:nvGrpSpPr>
        <p:grpSpPr>
          <a:xfrm>
            <a:off x="700095" y="4259909"/>
            <a:ext cx="492125" cy="501650"/>
            <a:chOff x="738188" y="4252913"/>
            <a:chExt cx="49212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443"/>
            <p:cNvSpPr>
              <a:spLocks noEditPoints="1"/>
            </p:cNvSpPr>
            <p:nvPr/>
          </p:nvSpPr>
          <p:spPr bwMode="auto">
            <a:xfrm>
              <a:off x="738188" y="4252913"/>
              <a:ext cx="492125" cy="501650"/>
            </a:xfrm>
            <a:custGeom>
              <a:avLst/>
              <a:gdLst>
                <a:gd name="T0" fmla="*/ 245 w 3102"/>
                <a:gd name="T1" fmla="*/ 510 h 3166"/>
                <a:gd name="T2" fmla="*/ 325 w 3102"/>
                <a:gd name="T3" fmla="*/ 2896 h 3166"/>
                <a:gd name="T4" fmla="*/ 2776 w 3102"/>
                <a:gd name="T5" fmla="*/ 2896 h 3166"/>
                <a:gd name="T6" fmla="*/ 2865 w 3102"/>
                <a:gd name="T7" fmla="*/ 543 h 3166"/>
                <a:gd name="T8" fmla="*/ 2644 w 3102"/>
                <a:gd name="T9" fmla="*/ 359 h 3166"/>
                <a:gd name="T10" fmla="*/ 2621 w 3102"/>
                <a:gd name="T11" fmla="*/ 768 h 3166"/>
                <a:gd name="T12" fmla="*/ 2396 w 3102"/>
                <a:gd name="T13" fmla="*/ 833 h 3166"/>
                <a:gd name="T14" fmla="*/ 2366 w 3102"/>
                <a:gd name="T15" fmla="*/ 616 h 3166"/>
                <a:gd name="T16" fmla="*/ 2260 w 3102"/>
                <a:gd name="T17" fmla="*/ 710 h 3166"/>
                <a:gd name="T18" fmla="*/ 2079 w 3102"/>
                <a:gd name="T19" fmla="*/ 855 h 3166"/>
                <a:gd name="T20" fmla="*/ 1967 w 3102"/>
                <a:gd name="T21" fmla="*/ 659 h 3166"/>
                <a:gd name="T22" fmla="*/ 1878 w 3102"/>
                <a:gd name="T23" fmla="*/ 659 h 3166"/>
                <a:gd name="T24" fmla="*/ 1767 w 3102"/>
                <a:gd name="T25" fmla="*/ 855 h 3166"/>
                <a:gd name="T26" fmla="*/ 1586 w 3102"/>
                <a:gd name="T27" fmla="*/ 710 h 3166"/>
                <a:gd name="T28" fmla="*/ 1480 w 3102"/>
                <a:gd name="T29" fmla="*/ 616 h 3166"/>
                <a:gd name="T30" fmla="*/ 1450 w 3102"/>
                <a:gd name="T31" fmla="*/ 833 h 3166"/>
                <a:gd name="T32" fmla="*/ 1225 w 3102"/>
                <a:gd name="T33" fmla="*/ 768 h 3166"/>
                <a:gd name="T34" fmla="*/ 1090 w 3102"/>
                <a:gd name="T35" fmla="*/ 359 h 3166"/>
                <a:gd name="T36" fmla="*/ 1119 w 3102"/>
                <a:gd name="T37" fmla="*/ 793 h 3166"/>
                <a:gd name="T38" fmla="*/ 886 w 3102"/>
                <a:gd name="T39" fmla="*/ 815 h 3166"/>
                <a:gd name="T40" fmla="*/ 896 w 3102"/>
                <a:gd name="T41" fmla="*/ 598 h 3166"/>
                <a:gd name="T42" fmla="*/ 769 w 3102"/>
                <a:gd name="T43" fmla="*/ 741 h 3166"/>
                <a:gd name="T44" fmla="*/ 562 w 3102"/>
                <a:gd name="T45" fmla="*/ 846 h 3166"/>
                <a:gd name="T46" fmla="*/ 490 w 3102"/>
                <a:gd name="T47" fmla="*/ 636 h 3166"/>
                <a:gd name="T48" fmla="*/ 2434 w 3102"/>
                <a:gd name="T49" fmla="*/ 81 h 3166"/>
                <a:gd name="T50" fmla="*/ 2510 w 3102"/>
                <a:gd name="T51" fmla="*/ 749 h 3166"/>
                <a:gd name="T52" fmla="*/ 2481 w 3102"/>
                <a:gd name="T53" fmla="*/ 47 h 3166"/>
                <a:gd name="T54" fmla="*/ 2070 w 3102"/>
                <a:gd name="T55" fmla="*/ 739 h 3166"/>
                <a:gd name="T56" fmla="*/ 2157 w 3102"/>
                <a:gd name="T57" fmla="*/ 96 h 3166"/>
                <a:gd name="T58" fmla="*/ 1697 w 3102"/>
                <a:gd name="T59" fmla="*/ 68 h 3166"/>
                <a:gd name="T60" fmla="*/ 1752 w 3102"/>
                <a:gd name="T61" fmla="*/ 756 h 3166"/>
                <a:gd name="T62" fmla="*/ 1752 w 3102"/>
                <a:gd name="T63" fmla="*/ 51 h 3166"/>
                <a:gd name="T64" fmla="*/ 1319 w 3102"/>
                <a:gd name="T65" fmla="*/ 726 h 3166"/>
                <a:gd name="T66" fmla="*/ 1414 w 3102"/>
                <a:gd name="T67" fmla="*/ 710 h 3166"/>
                <a:gd name="T68" fmla="*/ 964 w 3102"/>
                <a:gd name="T69" fmla="*/ 57 h 3166"/>
                <a:gd name="T70" fmla="*/ 993 w 3102"/>
                <a:gd name="T71" fmla="*/ 758 h 3166"/>
                <a:gd name="T72" fmla="*/ 1022 w 3102"/>
                <a:gd name="T73" fmla="*/ 57 h 3166"/>
                <a:gd name="T74" fmla="*/ 573 w 3102"/>
                <a:gd name="T75" fmla="*/ 710 h 3166"/>
                <a:gd name="T76" fmla="*/ 667 w 3102"/>
                <a:gd name="T77" fmla="*/ 726 h 3166"/>
                <a:gd name="T78" fmla="*/ 643 w 3102"/>
                <a:gd name="T79" fmla="*/ 3 h 3166"/>
                <a:gd name="T80" fmla="*/ 895 w 3102"/>
                <a:gd name="T81" fmla="*/ 96 h 3166"/>
                <a:gd name="T82" fmla="*/ 1035 w 3102"/>
                <a:gd name="T83" fmla="*/ 10 h 3166"/>
                <a:gd name="T84" fmla="*/ 1271 w 3102"/>
                <a:gd name="T85" fmla="*/ 74 h 3166"/>
                <a:gd name="T86" fmla="*/ 1426 w 3102"/>
                <a:gd name="T87" fmla="*/ 21 h 3166"/>
                <a:gd name="T88" fmla="*/ 1650 w 3102"/>
                <a:gd name="T89" fmla="*/ 54 h 3166"/>
                <a:gd name="T90" fmla="*/ 1812 w 3102"/>
                <a:gd name="T91" fmla="*/ 36 h 3166"/>
                <a:gd name="T92" fmla="*/ 2032 w 3102"/>
                <a:gd name="T93" fmla="*/ 36 h 3166"/>
                <a:gd name="T94" fmla="*/ 2196 w 3102"/>
                <a:gd name="T95" fmla="*/ 54 h 3166"/>
                <a:gd name="T96" fmla="*/ 2420 w 3102"/>
                <a:gd name="T97" fmla="*/ 21 h 3166"/>
                <a:gd name="T98" fmla="*/ 2575 w 3102"/>
                <a:gd name="T99" fmla="*/ 74 h 3166"/>
                <a:gd name="T100" fmla="*/ 2930 w 3102"/>
                <a:gd name="T101" fmla="*/ 230 h 3166"/>
                <a:gd name="T102" fmla="*/ 3102 w 3102"/>
                <a:gd name="T103" fmla="*/ 2718 h 3166"/>
                <a:gd name="T104" fmla="*/ 2889 w 3102"/>
                <a:gd name="T105" fmla="*/ 3097 h 3166"/>
                <a:gd name="T106" fmla="*/ 303 w 3102"/>
                <a:gd name="T107" fmla="*/ 3140 h 3166"/>
                <a:gd name="T108" fmla="*/ 12 w 3102"/>
                <a:gd name="T109" fmla="*/ 2821 h 3166"/>
                <a:gd name="T110" fmla="*/ 101 w 3102"/>
                <a:gd name="T111" fmla="*/ 299 h 3166"/>
                <a:gd name="T112" fmla="*/ 523 w 3102"/>
                <a:gd name="T113" fmla="*/ 131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02" h="3166">
                  <a:moveTo>
                    <a:pt x="457" y="359"/>
                  </a:moveTo>
                  <a:lnTo>
                    <a:pt x="422" y="362"/>
                  </a:lnTo>
                  <a:lnTo>
                    <a:pt x="387" y="370"/>
                  </a:lnTo>
                  <a:lnTo>
                    <a:pt x="355" y="385"/>
                  </a:lnTo>
                  <a:lnTo>
                    <a:pt x="325" y="402"/>
                  </a:lnTo>
                  <a:lnTo>
                    <a:pt x="299" y="424"/>
                  </a:lnTo>
                  <a:lnTo>
                    <a:pt x="277" y="450"/>
                  </a:lnTo>
                  <a:lnTo>
                    <a:pt x="258" y="478"/>
                  </a:lnTo>
                  <a:lnTo>
                    <a:pt x="245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718"/>
                  </a:lnTo>
                  <a:lnTo>
                    <a:pt x="236" y="2754"/>
                  </a:lnTo>
                  <a:lnTo>
                    <a:pt x="245" y="2787"/>
                  </a:lnTo>
                  <a:lnTo>
                    <a:pt x="258" y="2819"/>
                  </a:lnTo>
                  <a:lnTo>
                    <a:pt x="277" y="2847"/>
                  </a:lnTo>
                  <a:lnTo>
                    <a:pt x="299" y="2874"/>
                  </a:lnTo>
                  <a:lnTo>
                    <a:pt x="325" y="2896"/>
                  </a:lnTo>
                  <a:lnTo>
                    <a:pt x="355" y="2914"/>
                  </a:lnTo>
                  <a:lnTo>
                    <a:pt x="387" y="2927"/>
                  </a:lnTo>
                  <a:lnTo>
                    <a:pt x="422" y="2935"/>
                  </a:lnTo>
                  <a:lnTo>
                    <a:pt x="457" y="2938"/>
                  </a:lnTo>
                  <a:lnTo>
                    <a:pt x="2644" y="2938"/>
                  </a:lnTo>
                  <a:lnTo>
                    <a:pt x="2680" y="2935"/>
                  </a:lnTo>
                  <a:lnTo>
                    <a:pt x="2714" y="2927"/>
                  </a:lnTo>
                  <a:lnTo>
                    <a:pt x="2747" y="2914"/>
                  </a:lnTo>
                  <a:lnTo>
                    <a:pt x="2776" y="2896"/>
                  </a:lnTo>
                  <a:lnTo>
                    <a:pt x="2803" y="2874"/>
                  </a:lnTo>
                  <a:lnTo>
                    <a:pt x="2825" y="2847"/>
                  </a:lnTo>
                  <a:lnTo>
                    <a:pt x="2843" y="2819"/>
                  </a:lnTo>
                  <a:lnTo>
                    <a:pt x="2857" y="2787"/>
                  </a:lnTo>
                  <a:lnTo>
                    <a:pt x="2865" y="2754"/>
                  </a:lnTo>
                  <a:lnTo>
                    <a:pt x="2868" y="2718"/>
                  </a:lnTo>
                  <a:lnTo>
                    <a:pt x="2868" y="2718"/>
                  </a:lnTo>
                  <a:lnTo>
                    <a:pt x="2868" y="579"/>
                  </a:lnTo>
                  <a:lnTo>
                    <a:pt x="2865" y="543"/>
                  </a:lnTo>
                  <a:lnTo>
                    <a:pt x="2857" y="510"/>
                  </a:lnTo>
                  <a:lnTo>
                    <a:pt x="2844" y="478"/>
                  </a:lnTo>
                  <a:lnTo>
                    <a:pt x="2825" y="450"/>
                  </a:lnTo>
                  <a:lnTo>
                    <a:pt x="2803" y="424"/>
                  </a:lnTo>
                  <a:lnTo>
                    <a:pt x="2777" y="402"/>
                  </a:lnTo>
                  <a:lnTo>
                    <a:pt x="2747" y="385"/>
                  </a:lnTo>
                  <a:lnTo>
                    <a:pt x="2715" y="370"/>
                  </a:lnTo>
                  <a:lnTo>
                    <a:pt x="2680" y="362"/>
                  </a:lnTo>
                  <a:lnTo>
                    <a:pt x="2644" y="359"/>
                  </a:lnTo>
                  <a:lnTo>
                    <a:pt x="2577" y="359"/>
                  </a:lnTo>
                  <a:lnTo>
                    <a:pt x="2577" y="598"/>
                  </a:lnTo>
                  <a:lnTo>
                    <a:pt x="2596" y="616"/>
                  </a:lnTo>
                  <a:lnTo>
                    <a:pt x="2611" y="636"/>
                  </a:lnTo>
                  <a:lnTo>
                    <a:pt x="2623" y="659"/>
                  </a:lnTo>
                  <a:lnTo>
                    <a:pt x="2630" y="684"/>
                  </a:lnTo>
                  <a:lnTo>
                    <a:pt x="2632" y="710"/>
                  </a:lnTo>
                  <a:lnTo>
                    <a:pt x="2629" y="741"/>
                  </a:lnTo>
                  <a:lnTo>
                    <a:pt x="2621" y="768"/>
                  </a:lnTo>
                  <a:lnTo>
                    <a:pt x="2606" y="793"/>
                  </a:lnTo>
                  <a:lnTo>
                    <a:pt x="2588" y="815"/>
                  </a:lnTo>
                  <a:lnTo>
                    <a:pt x="2565" y="833"/>
                  </a:lnTo>
                  <a:lnTo>
                    <a:pt x="2539" y="846"/>
                  </a:lnTo>
                  <a:lnTo>
                    <a:pt x="2512" y="855"/>
                  </a:lnTo>
                  <a:lnTo>
                    <a:pt x="2481" y="858"/>
                  </a:lnTo>
                  <a:lnTo>
                    <a:pt x="2450" y="855"/>
                  </a:lnTo>
                  <a:lnTo>
                    <a:pt x="2422" y="846"/>
                  </a:lnTo>
                  <a:lnTo>
                    <a:pt x="2396" y="833"/>
                  </a:lnTo>
                  <a:lnTo>
                    <a:pt x="2374" y="815"/>
                  </a:lnTo>
                  <a:lnTo>
                    <a:pt x="2355" y="793"/>
                  </a:lnTo>
                  <a:lnTo>
                    <a:pt x="2341" y="768"/>
                  </a:lnTo>
                  <a:lnTo>
                    <a:pt x="2333" y="741"/>
                  </a:lnTo>
                  <a:lnTo>
                    <a:pt x="2330" y="710"/>
                  </a:lnTo>
                  <a:lnTo>
                    <a:pt x="2332" y="684"/>
                  </a:lnTo>
                  <a:lnTo>
                    <a:pt x="2339" y="659"/>
                  </a:lnTo>
                  <a:lnTo>
                    <a:pt x="2350" y="636"/>
                  </a:lnTo>
                  <a:lnTo>
                    <a:pt x="2366" y="616"/>
                  </a:lnTo>
                  <a:lnTo>
                    <a:pt x="2384" y="598"/>
                  </a:lnTo>
                  <a:lnTo>
                    <a:pt x="2384" y="359"/>
                  </a:lnTo>
                  <a:lnTo>
                    <a:pt x="2206" y="359"/>
                  </a:lnTo>
                  <a:lnTo>
                    <a:pt x="2206" y="598"/>
                  </a:lnTo>
                  <a:lnTo>
                    <a:pt x="2224" y="616"/>
                  </a:lnTo>
                  <a:lnTo>
                    <a:pt x="2239" y="636"/>
                  </a:lnTo>
                  <a:lnTo>
                    <a:pt x="2250" y="659"/>
                  </a:lnTo>
                  <a:lnTo>
                    <a:pt x="2258" y="684"/>
                  </a:lnTo>
                  <a:lnTo>
                    <a:pt x="2260" y="710"/>
                  </a:lnTo>
                  <a:lnTo>
                    <a:pt x="2257" y="741"/>
                  </a:lnTo>
                  <a:lnTo>
                    <a:pt x="2248" y="768"/>
                  </a:lnTo>
                  <a:lnTo>
                    <a:pt x="2234" y="793"/>
                  </a:lnTo>
                  <a:lnTo>
                    <a:pt x="2215" y="815"/>
                  </a:lnTo>
                  <a:lnTo>
                    <a:pt x="2193" y="833"/>
                  </a:lnTo>
                  <a:lnTo>
                    <a:pt x="2167" y="846"/>
                  </a:lnTo>
                  <a:lnTo>
                    <a:pt x="2139" y="855"/>
                  </a:lnTo>
                  <a:lnTo>
                    <a:pt x="2109" y="858"/>
                  </a:lnTo>
                  <a:lnTo>
                    <a:pt x="2079" y="855"/>
                  </a:lnTo>
                  <a:lnTo>
                    <a:pt x="2050" y="846"/>
                  </a:lnTo>
                  <a:lnTo>
                    <a:pt x="2024" y="833"/>
                  </a:lnTo>
                  <a:lnTo>
                    <a:pt x="2002" y="815"/>
                  </a:lnTo>
                  <a:lnTo>
                    <a:pt x="1983" y="793"/>
                  </a:lnTo>
                  <a:lnTo>
                    <a:pt x="1970" y="768"/>
                  </a:lnTo>
                  <a:lnTo>
                    <a:pt x="1961" y="741"/>
                  </a:lnTo>
                  <a:lnTo>
                    <a:pt x="1957" y="710"/>
                  </a:lnTo>
                  <a:lnTo>
                    <a:pt x="1959" y="684"/>
                  </a:lnTo>
                  <a:lnTo>
                    <a:pt x="1967" y="659"/>
                  </a:lnTo>
                  <a:lnTo>
                    <a:pt x="1979" y="636"/>
                  </a:lnTo>
                  <a:lnTo>
                    <a:pt x="1993" y="616"/>
                  </a:lnTo>
                  <a:lnTo>
                    <a:pt x="2012" y="598"/>
                  </a:lnTo>
                  <a:lnTo>
                    <a:pt x="2012" y="359"/>
                  </a:lnTo>
                  <a:lnTo>
                    <a:pt x="1834" y="359"/>
                  </a:lnTo>
                  <a:lnTo>
                    <a:pt x="1834" y="598"/>
                  </a:lnTo>
                  <a:lnTo>
                    <a:pt x="1853" y="616"/>
                  </a:lnTo>
                  <a:lnTo>
                    <a:pt x="1867" y="636"/>
                  </a:lnTo>
                  <a:lnTo>
                    <a:pt x="1878" y="659"/>
                  </a:lnTo>
                  <a:lnTo>
                    <a:pt x="1885" y="684"/>
                  </a:lnTo>
                  <a:lnTo>
                    <a:pt x="1889" y="710"/>
                  </a:lnTo>
                  <a:lnTo>
                    <a:pt x="1885" y="741"/>
                  </a:lnTo>
                  <a:lnTo>
                    <a:pt x="1876" y="768"/>
                  </a:lnTo>
                  <a:lnTo>
                    <a:pt x="1863" y="793"/>
                  </a:lnTo>
                  <a:lnTo>
                    <a:pt x="1843" y="815"/>
                  </a:lnTo>
                  <a:lnTo>
                    <a:pt x="1822" y="833"/>
                  </a:lnTo>
                  <a:lnTo>
                    <a:pt x="1796" y="846"/>
                  </a:lnTo>
                  <a:lnTo>
                    <a:pt x="1767" y="855"/>
                  </a:lnTo>
                  <a:lnTo>
                    <a:pt x="1736" y="858"/>
                  </a:lnTo>
                  <a:lnTo>
                    <a:pt x="1707" y="855"/>
                  </a:lnTo>
                  <a:lnTo>
                    <a:pt x="1678" y="846"/>
                  </a:lnTo>
                  <a:lnTo>
                    <a:pt x="1652" y="833"/>
                  </a:lnTo>
                  <a:lnTo>
                    <a:pt x="1631" y="815"/>
                  </a:lnTo>
                  <a:lnTo>
                    <a:pt x="1612" y="793"/>
                  </a:lnTo>
                  <a:lnTo>
                    <a:pt x="1598" y="768"/>
                  </a:lnTo>
                  <a:lnTo>
                    <a:pt x="1589" y="741"/>
                  </a:lnTo>
                  <a:lnTo>
                    <a:pt x="1586" y="710"/>
                  </a:lnTo>
                  <a:lnTo>
                    <a:pt x="1588" y="684"/>
                  </a:lnTo>
                  <a:lnTo>
                    <a:pt x="1596" y="659"/>
                  </a:lnTo>
                  <a:lnTo>
                    <a:pt x="1607" y="636"/>
                  </a:lnTo>
                  <a:lnTo>
                    <a:pt x="1621" y="616"/>
                  </a:lnTo>
                  <a:lnTo>
                    <a:pt x="1640" y="598"/>
                  </a:lnTo>
                  <a:lnTo>
                    <a:pt x="1640" y="359"/>
                  </a:lnTo>
                  <a:lnTo>
                    <a:pt x="1462" y="359"/>
                  </a:lnTo>
                  <a:lnTo>
                    <a:pt x="1462" y="598"/>
                  </a:lnTo>
                  <a:lnTo>
                    <a:pt x="1480" y="616"/>
                  </a:lnTo>
                  <a:lnTo>
                    <a:pt x="1495" y="636"/>
                  </a:lnTo>
                  <a:lnTo>
                    <a:pt x="1506" y="659"/>
                  </a:lnTo>
                  <a:lnTo>
                    <a:pt x="1513" y="684"/>
                  </a:lnTo>
                  <a:lnTo>
                    <a:pt x="1516" y="710"/>
                  </a:lnTo>
                  <a:lnTo>
                    <a:pt x="1513" y="741"/>
                  </a:lnTo>
                  <a:lnTo>
                    <a:pt x="1504" y="768"/>
                  </a:lnTo>
                  <a:lnTo>
                    <a:pt x="1491" y="793"/>
                  </a:lnTo>
                  <a:lnTo>
                    <a:pt x="1472" y="815"/>
                  </a:lnTo>
                  <a:lnTo>
                    <a:pt x="1450" y="833"/>
                  </a:lnTo>
                  <a:lnTo>
                    <a:pt x="1424" y="846"/>
                  </a:lnTo>
                  <a:lnTo>
                    <a:pt x="1395" y="855"/>
                  </a:lnTo>
                  <a:lnTo>
                    <a:pt x="1365" y="858"/>
                  </a:lnTo>
                  <a:lnTo>
                    <a:pt x="1334" y="855"/>
                  </a:lnTo>
                  <a:lnTo>
                    <a:pt x="1306" y="846"/>
                  </a:lnTo>
                  <a:lnTo>
                    <a:pt x="1281" y="833"/>
                  </a:lnTo>
                  <a:lnTo>
                    <a:pt x="1258" y="815"/>
                  </a:lnTo>
                  <a:lnTo>
                    <a:pt x="1240" y="793"/>
                  </a:lnTo>
                  <a:lnTo>
                    <a:pt x="1225" y="768"/>
                  </a:lnTo>
                  <a:lnTo>
                    <a:pt x="1217" y="741"/>
                  </a:lnTo>
                  <a:lnTo>
                    <a:pt x="1214" y="710"/>
                  </a:lnTo>
                  <a:lnTo>
                    <a:pt x="1216" y="684"/>
                  </a:lnTo>
                  <a:lnTo>
                    <a:pt x="1223" y="659"/>
                  </a:lnTo>
                  <a:lnTo>
                    <a:pt x="1235" y="636"/>
                  </a:lnTo>
                  <a:lnTo>
                    <a:pt x="1250" y="616"/>
                  </a:lnTo>
                  <a:lnTo>
                    <a:pt x="1268" y="598"/>
                  </a:lnTo>
                  <a:lnTo>
                    <a:pt x="1268" y="359"/>
                  </a:lnTo>
                  <a:lnTo>
                    <a:pt x="1090" y="359"/>
                  </a:lnTo>
                  <a:lnTo>
                    <a:pt x="1090" y="598"/>
                  </a:lnTo>
                  <a:lnTo>
                    <a:pt x="1108" y="616"/>
                  </a:lnTo>
                  <a:lnTo>
                    <a:pt x="1124" y="636"/>
                  </a:lnTo>
                  <a:lnTo>
                    <a:pt x="1135" y="659"/>
                  </a:lnTo>
                  <a:lnTo>
                    <a:pt x="1142" y="684"/>
                  </a:lnTo>
                  <a:lnTo>
                    <a:pt x="1144" y="710"/>
                  </a:lnTo>
                  <a:lnTo>
                    <a:pt x="1141" y="741"/>
                  </a:lnTo>
                  <a:lnTo>
                    <a:pt x="1132" y="768"/>
                  </a:lnTo>
                  <a:lnTo>
                    <a:pt x="1119" y="793"/>
                  </a:lnTo>
                  <a:lnTo>
                    <a:pt x="1100" y="815"/>
                  </a:lnTo>
                  <a:lnTo>
                    <a:pt x="1077" y="833"/>
                  </a:lnTo>
                  <a:lnTo>
                    <a:pt x="1052" y="846"/>
                  </a:lnTo>
                  <a:lnTo>
                    <a:pt x="1023" y="855"/>
                  </a:lnTo>
                  <a:lnTo>
                    <a:pt x="993" y="858"/>
                  </a:lnTo>
                  <a:lnTo>
                    <a:pt x="962" y="855"/>
                  </a:lnTo>
                  <a:lnTo>
                    <a:pt x="935" y="846"/>
                  </a:lnTo>
                  <a:lnTo>
                    <a:pt x="909" y="833"/>
                  </a:lnTo>
                  <a:lnTo>
                    <a:pt x="886" y="815"/>
                  </a:lnTo>
                  <a:lnTo>
                    <a:pt x="868" y="793"/>
                  </a:lnTo>
                  <a:lnTo>
                    <a:pt x="853" y="768"/>
                  </a:lnTo>
                  <a:lnTo>
                    <a:pt x="845" y="741"/>
                  </a:lnTo>
                  <a:lnTo>
                    <a:pt x="842" y="710"/>
                  </a:lnTo>
                  <a:lnTo>
                    <a:pt x="844" y="684"/>
                  </a:lnTo>
                  <a:lnTo>
                    <a:pt x="851" y="659"/>
                  </a:lnTo>
                  <a:lnTo>
                    <a:pt x="863" y="636"/>
                  </a:lnTo>
                  <a:lnTo>
                    <a:pt x="878" y="616"/>
                  </a:lnTo>
                  <a:lnTo>
                    <a:pt x="896" y="598"/>
                  </a:lnTo>
                  <a:lnTo>
                    <a:pt x="896" y="359"/>
                  </a:lnTo>
                  <a:lnTo>
                    <a:pt x="718" y="359"/>
                  </a:lnTo>
                  <a:lnTo>
                    <a:pt x="718" y="598"/>
                  </a:lnTo>
                  <a:lnTo>
                    <a:pt x="736" y="616"/>
                  </a:lnTo>
                  <a:lnTo>
                    <a:pt x="752" y="636"/>
                  </a:lnTo>
                  <a:lnTo>
                    <a:pt x="763" y="659"/>
                  </a:lnTo>
                  <a:lnTo>
                    <a:pt x="770" y="684"/>
                  </a:lnTo>
                  <a:lnTo>
                    <a:pt x="772" y="710"/>
                  </a:lnTo>
                  <a:lnTo>
                    <a:pt x="769" y="741"/>
                  </a:lnTo>
                  <a:lnTo>
                    <a:pt x="761" y="768"/>
                  </a:lnTo>
                  <a:lnTo>
                    <a:pt x="746" y="793"/>
                  </a:lnTo>
                  <a:lnTo>
                    <a:pt x="728" y="815"/>
                  </a:lnTo>
                  <a:lnTo>
                    <a:pt x="705" y="833"/>
                  </a:lnTo>
                  <a:lnTo>
                    <a:pt x="680" y="846"/>
                  </a:lnTo>
                  <a:lnTo>
                    <a:pt x="652" y="855"/>
                  </a:lnTo>
                  <a:lnTo>
                    <a:pt x="621" y="858"/>
                  </a:lnTo>
                  <a:lnTo>
                    <a:pt x="591" y="855"/>
                  </a:lnTo>
                  <a:lnTo>
                    <a:pt x="562" y="846"/>
                  </a:lnTo>
                  <a:lnTo>
                    <a:pt x="537" y="833"/>
                  </a:lnTo>
                  <a:lnTo>
                    <a:pt x="514" y="815"/>
                  </a:lnTo>
                  <a:lnTo>
                    <a:pt x="496" y="793"/>
                  </a:lnTo>
                  <a:lnTo>
                    <a:pt x="482" y="768"/>
                  </a:lnTo>
                  <a:lnTo>
                    <a:pt x="473" y="741"/>
                  </a:lnTo>
                  <a:lnTo>
                    <a:pt x="470" y="710"/>
                  </a:lnTo>
                  <a:lnTo>
                    <a:pt x="472" y="684"/>
                  </a:lnTo>
                  <a:lnTo>
                    <a:pt x="479" y="659"/>
                  </a:lnTo>
                  <a:lnTo>
                    <a:pt x="490" y="636"/>
                  </a:lnTo>
                  <a:lnTo>
                    <a:pt x="506" y="616"/>
                  </a:lnTo>
                  <a:lnTo>
                    <a:pt x="524" y="598"/>
                  </a:lnTo>
                  <a:lnTo>
                    <a:pt x="524" y="359"/>
                  </a:lnTo>
                  <a:lnTo>
                    <a:pt x="457" y="359"/>
                  </a:lnTo>
                  <a:close/>
                  <a:moveTo>
                    <a:pt x="2481" y="47"/>
                  </a:moveTo>
                  <a:lnTo>
                    <a:pt x="2465" y="51"/>
                  </a:lnTo>
                  <a:lnTo>
                    <a:pt x="2452" y="57"/>
                  </a:lnTo>
                  <a:lnTo>
                    <a:pt x="2442" y="68"/>
                  </a:lnTo>
                  <a:lnTo>
                    <a:pt x="2434" y="81"/>
                  </a:lnTo>
                  <a:lnTo>
                    <a:pt x="2432" y="96"/>
                  </a:lnTo>
                  <a:lnTo>
                    <a:pt x="2432" y="710"/>
                  </a:lnTo>
                  <a:lnTo>
                    <a:pt x="2434" y="726"/>
                  </a:lnTo>
                  <a:lnTo>
                    <a:pt x="2442" y="739"/>
                  </a:lnTo>
                  <a:lnTo>
                    <a:pt x="2452" y="749"/>
                  </a:lnTo>
                  <a:lnTo>
                    <a:pt x="2465" y="756"/>
                  </a:lnTo>
                  <a:lnTo>
                    <a:pt x="2481" y="758"/>
                  </a:lnTo>
                  <a:lnTo>
                    <a:pt x="2496" y="756"/>
                  </a:lnTo>
                  <a:lnTo>
                    <a:pt x="2510" y="749"/>
                  </a:lnTo>
                  <a:lnTo>
                    <a:pt x="2520" y="739"/>
                  </a:lnTo>
                  <a:lnTo>
                    <a:pt x="2527" y="726"/>
                  </a:lnTo>
                  <a:lnTo>
                    <a:pt x="2529" y="710"/>
                  </a:lnTo>
                  <a:lnTo>
                    <a:pt x="2529" y="96"/>
                  </a:lnTo>
                  <a:lnTo>
                    <a:pt x="2527" y="81"/>
                  </a:lnTo>
                  <a:lnTo>
                    <a:pt x="2520" y="68"/>
                  </a:lnTo>
                  <a:lnTo>
                    <a:pt x="2510" y="57"/>
                  </a:lnTo>
                  <a:lnTo>
                    <a:pt x="2496" y="51"/>
                  </a:lnTo>
                  <a:lnTo>
                    <a:pt x="2481" y="47"/>
                  </a:lnTo>
                  <a:close/>
                  <a:moveTo>
                    <a:pt x="2109" y="47"/>
                  </a:moveTo>
                  <a:lnTo>
                    <a:pt x="2093" y="51"/>
                  </a:lnTo>
                  <a:lnTo>
                    <a:pt x="2080" y="57"/>
                  </a:lnTo>
                  <a:lnTo>
                    <a:pt x="2070" y="68"/>
                  </a:lnTo>
                  <a:lnTo>
                    <a:pt x="2062" y="81"/>
                  </a:lnTo>
                  <a:lnTo>
                    <a:pt x="2060" y="96"/>
                  </a:lnTo>
                  <a:lnTo>
                    <a:pt x="2060" y="710"/>
                  </a:lnTo>
                  <a:lnTo>
                    <a:pt x="2062" y="726"/>
                  </a:lnTo>
                  <a:lnTo>
                    <a:pt x="2070" y="739"/>
                  </a:lnTo>
                  <a:lnTo>
                    <a:pt x="2080" y="749"/>
                  </a:lnTo>
                  <a:lnTo>
                    <a:pt x="2093" y="756"/>
                  </a:lnTo>
                  <a:lnTo>
                    <a:pt x="2109" y="758"/>
                  </a:lnTo>
                  <a:lnTo>
                    <a:pt x="2124" y="756"/>
                  </a:lnTo>
                  <a:lnTo>
                    <a:pt x="2137" y="749"/>
                  </a:lnTo>
                  <a:lnTo>
                    <a:pt x="2148" y="739"/>
                  </a:lnTo>
                  <a:lnTo>
                    <a:pt x="2155" y="726"/>
                  </a:lnTo>
                  <a:lnTo>
                    <a:pt x="2157" y="710"/>
                  </a:lnTo>
                  <a:lnTo>
                    <a:pt x="2157" y="96"/>
                  </a:lnTo>
                  <a:lnTo>
                    <a:pt x="2155" y="81"/>
                  </a:lnTo>
                  <a:lnTo>
                    <a:pt x="2148" y="68"/>
                  </a:lnTo>
                  <a:lnTo>
                    <a:pt x="2137" y="57"/>
                  </a:lnTo>
                  <a:lnTo>
                    <a:pt x="2124" y="51"/>
                  </a:lnTo>
                  <a:lnTo>
                    <a:pt x="2109" y="47"/>
                  </a:lnTo>
                  <a:close/>
                  <a:moveTo>
                    <a:pt x="1736" y="47"/>
                  </a:moveTo>
                  <a:lnTo>
                    <a:pt x="1721" y="51"/>
                  </a:lnTo>
                  <a:lnTo>
                    <a:pt x="1708" y="57"/>
                  </a:lnTo>
                  <a:lnTo>
                    <a:pt x="1697" y="68"/>
                  </a:lnTo>
                  <a:lnTo>
                    <a:pt x="1690" y="81"/>
                  </a:lnTo>
                  <a:lnTo>
                    <a:pt x="1688" y="96"/>
                  </a:lnTo>
                  <a:lnTo>
                    <a:pt x="1688" y="710"/>
                  </a:lnTo>
                  <a:lnTo>
                    <a:pt x="1690" y="726"/>
                  </a:lnTo>
                  <a:lnTo>
                    <a:pt x="1697" y="739"/>
                  </a:lnTo>
                  <a:lnTo>
                    <a:pt x="1708" y="749"/>
                  </a:lnTo>
                  <a:lnTo>
                    <a:pt x="1721" y="756"/>
                  </a:lnTo>
                  <a:lnTo>
                    <a:pt x="1736" y="758"/>
                  </a:lnTo>
                  <a:lnTo>
                    <a:pt x="1752" y="756"/>
                  </a:lnTo>
                  <a:lnTo>
                    <a:pt x="1765" y="749"/>
                  </a:lnTo>
                  <a:lnTo>
                    <a:pt x="1775" y="739"/>
                  </a:lnTo>
                  <a:lnTo>
                    <a:pt x="1783" y="726"/>
                  </a:lnTo>
                  <a:lnTo>
                    <a:pt x="1785" y="710"/>
                  </a:lnTo>
                  <a:lnTo>
                    <a:pt x="1785" y="96"/>
                  </a:lnTo>
                  <a:lnTo>
                    <a:pt x="1783" y="81"/>
                  </a:lnTo>
                  <a:lnTo>
                    <a:pt x="1775" y="68"/>
                  </a:lnTo>
                  <a:lnTo>
                    <a:pt x="1765" y="57"/>
                  </a:lnTo>
                  <a:lnTo>
                    <a:pt x="1752" y="51"/>
                  </a:lnTo>
                  <a:lnTo>
                    <a:pt x="1736" y="47"/>
                  </a:lnTo>
                  <a:close/>
                  <a:moveTo>
                    <a:pt x="1365" y="47"/>
                  </a:moveTo>
                  <a:lnTo>
                    <a:pt x="1350" y="51"/>
                  </a:lnTo>
                  <a:lnTo>
                    <a:pt x="1336" y="57"/>
                  </a:lnTo>
                  <a:lnTo>
                    <a:pt x="1326" y="68"/>
                  </a:lnTo>
                  <a:lnTo>
                    <a:pt x="1319" y="81"/>
                  </a:lnTo>
                  <a:lnTo>
                    <a:pt x="1317" y="96"/>
                  </a:lnTo>
                  <a:lnTo>
                    <a:pt x="1317" y="710"/>
                  </a:lnTo>
                  <a:lnTo>
                    <a:pt x="1319" y="726"/>
                  </a:lnTo>
                  <a:lnTo>
                    <a:pt x="1326" y="739"/>
                  </a:lnTo>
                  <a:lnTo>
                    <a:pt x="1336" y="749"/>
                  </a:lnTo>
                  <a:lnTo>
                    <a:pt x="1350" y="756"/>
                  </a:lnTo>
                  <a:lnTo>
                    <a:pt x="1365" y="758"/>
                  </a:lnTo>
                  <a:lnTo>
                    <a:pt x="1381" y="756"/>
                  </a:lnTo>
                  <a:lnTo>
                    <a:pt x="1393" y="749"/>
                  </a:lnTo>
                  <a:lnTo>
                    <a:pt x="1404" y="739"/>
                  </a:lnTo>
                  <a:lnTo>
                    <a:pt x="1411" y="726"/>
                  </a:lnTo>
                  <a:lnTo>
                    <a:pt x="1414" y="710"/>
                  </a:lnTo>
                  <a:lnTo>
                    <a:pt x="1414" y="96"/>
                  </a:lnTo>
                  <a:lnTo>
                    <a:pt x="1411" y="81"/>
                  </a:lnTo>
                  <a:lnTo>
                    <a:pt x="1404" y="68"/>
                  </a:lnTo>
                  <a:lnTo>
                    <a:pt x="1393" y="57"/>
                  </a:lnTo>
                  <a:lnTo>
                    <a:pt x="1381" y="51"/>
                  </a:lnTo>
                  <a:lnTo>
                    <a:pt x="1365" y="47"/>
                  </a:lnTo>
                  <a:close/>
                  <a:moveTo>
                    <a:pt x="993" y="47"/>
                  </a:moveTo>
                  <a:lnTo>
                    <a:pt x="978" y="51"/>
                  </a:lnTo>
                  <a:lnTo>
                    <a:pt x="964" y="57"/>
                  </a:lnTo>
                  <a:lnTo>
                    <a:pt x="954" y="68"/>
                  </a:lnTo>
                  <a:lnTo>
                    <a:pt x="947" y="81"/>
                  </a:lnTo>
                  <a:lnTo>
                    <a:pt x="945" y="96"/>
                  </a:lnTo>
                  <a:lnTo>
                    <a:pt x="945" y="710"/>
                  </a:lnTo>
                  <a:lnTo>
                    <a:pt x="947" y="726"/>
                  </a:lnTo>
                  <a:lnTo>
                    <a:pt x="954" y="739"/>
                  </a:lnTo>
                  <a:lnTo>
                    <a:pt x="964" y="749"/>
                  </a:lnTo>
                  <a:lnTo>
                    <a:pt x="978" y="756"/>
                  </a:lnTo>
                  <a:lnTo>
                    <a:pt x="993" y="758"/>
                  </a:lnTo>
                  <a:lnTo>
                    <a:pt x="1009" y="756"/>
                  </a:lnTo>
                  <a:lnTo>
                    <a:pt x="1022" y="749"/>
                  </a:lnTo>
                  <a:lnTo>
                    <a:pt x="1032" y="739"/>
                  </a:lnTo>
                  <a:lnTo>
                    <a:pt x="1039" y="726"/>
                  </a:lnTo>
                  <a:lnTo>
                    <a:pt x="1041" y="710"/>
                  </a:lnTo>
                  <a:lnTo>
                    <a:pt x="1041" y="96"/>
                  </a:lnTo>
                  <a:lnTo>
                    <a:pt x="1039" y="81"/>
                  </a:lnTo>
                  <a:lnTo>
                    <a:pt x="1032" y="68"/>
                  </a:lnTo>
                  <a:lnTo>
                    <a:pt x="1022" y="57"/>
                  </a:lnTo>
                  <a:lnTo>
                    <a:pt x="1009" y="51"/>
                  </a:lnTo>
                  <a:lnTo>
                    <a:pt x="993" y="47"/>
                  </a:lnTo>
                  <a:close/>
                  <a:moveTo>
                    <a:pt x="621" y="47"/>
                  </a:moveTo>
                  <a:lnTo>
                    <a:pt x="606" y="51"/>
                  </a:lnTo>
                  <a:lnTo>
                    <a:pt x="592" y="57"/>
                  </a:lnTo>
                  <a:lnTo>
                    <a:pt x="582" y="68"/>
                  </a:lnTo>
                  <a:lnTo>
                    <a:pt x="575" y="81"/>
                  </a:lnTo>
                  <a:lnTo>
                    <a:pt x="573" y="96"/>
                  </a:lnTo>
                  <a:lnTo>
                    <a:pt x="573" y="710"/>
                  </a:lnTo>
                  <a:lnTo>
                    <a:pt x="575" y="726"/>
                  </a:lnTo>
                  <a:lnTo>
                    <a:pt x="582" y="739"/>
                  </a:lnTo>
                  <a:lnTo>
                    <a:pt x="592" y="749"/>
                  </a:lnTo>
                  <a:lnTo>
                    <a:pt x="606" y="756"/>
                  </a:lnTo>
                  <a:lnTo>
                    <a:pt x="621" y="758"/>
                  </a:lnTo>
                  <a:lnTo>
                    <a:pt x="636" y="756"/>
                  </a:lnTo>
                  <a:lnTo>
                    <a:pt x="650" y="749"/>
                  </a:lnTo>
                  <a:lnTo>
                    <a:pt x="660" y="739"/>
                  </a:lnTo>
                  <a:lnTo>
                    <a:pt x="667" y="726"/>
                  </a:lnTo>
                  <a:lnTo>
                    <a:pt x="669" y="710"/>
                  </a:lnTo>
                  <a:lnTo>
                    <a:pt x="669" y="96"/>
                  </a:lnTo>
                  <a:lnTo>
                    <a:pt x="667" y="81"/>
                  </a:lnTo>
                  <a:lnTo>
                    <a:pt x="660" y="68"/>
                  </a:lnTo>
                  <a:lnTo>
                    <a:pt x="650" y="57"/>
                  </a:lnTo>
                  <a:lnTo>
                    <a:pt x="636" y="51"/>
                  </a:lnTo>
                  <a:lnTo>
                    <a:pt x="621" y="47"/>
                  </a:lnTo>
                  <a:close/>
                  <a:moveTo>
                    <a:pt x="621" y="0"/>
                  </a:moveTo>
                  <a:lnTo>
                    <a:pt x="643" y="3"/>
                  </a:lnTo>
                  <a:lnTo>
                    <a:pt x="663" y="10"/>
                  </a:lnTo>
                  <a:lnTo>
                    <a:pt x="682" y="21"/>
                  </a:lnTo>
                  <a:lnTo>
                    <a:pt x="696" y="36"/>
                  </a:lnTo>
                  <a:lnTo>
                    <a:pt x="708" y="54"/>
                  </a:lnTo>
                  <a:lnTo>
                    <a:pt x="716" y="74"/>
                  </a:lnTo>
                  <a:lnTo>
                    <a:pt x="718" y="96"/>
                  </a:lnTo>
                  <a:lnTo>
                    <a:pt x="718" y="131"/>
                  </a:lnTo>
                  <a:lnTo>
                    <a:pt x="895" y="131"/>
                  </a:lnTo>
                  <a:lnTo>
                    <a:pt x="895" y="96"/>
                  </a:lnTo>
                  <a:lnTo>
                    <a:pt x="899" y="74"/>
                  </a:lnTo>
                  <a:lnTo>
                    <a:pt x="906" y="54"/>
                  </a:lnTo>
                  <a:lnTo>
                    <a:pt x="917" y="36"/>
                  </a:lnTo>
                  <a:lnTo>
                    <a:pt x="932" y="21"/>
                  </a:lnTo>
                  <a:lnTo>
                    <a:pt x="950" y="10"/>
                  </a:lnTo>
                  <a:lnTo>
                    <a:pt x="970" y="3"/>
                  </a:lnTo>
                  <a:lnTo>
                    <a:pt x="993" y="0"/>
                  </a:lnTo>
                  <a:lnTo>
                    <a:pt x="1015" y="3"/>
                  </a:lnTo>
                  <a:lnTo>
                    <a:pt x="1035" y="10"/>
                  </a:lnTo>
                  <a:lnTo>
                    <a:pt x="1054" y="21"/>
                  </a:lnTo>
                  <a:lnTo>
                    <a:pt x="1068" y="36"/>
                  </a:lnTo>
                  <a:lnTo>
                    <a:pt x="1079" y="54"/>
                  </a:lnTo>
                  <a:lnTo>
                    <a:pt x="1088" y="74"/>
                  </a:lnTo>
                  <a:lnTo>
                    <a:pt x="1090" y="96"/>
                  </a:lnTo>
                  <a:lnTo>
                    <a:pt x="1090" y="131"/>
                  </a:lnTo>
                  <a:lnTo>
                    <a:pt x="1268" y="131"/>
                  </a:lnTo>
                  <a:lnTo>
                    <a:pt x="1268" y="96"/>
                  </a:lnTo>
                  <a:lnTo>
                    <a:pt x="1271" y="74"/>
                  </a:lnTo>
                  <a:lnTo>
                    <a:pt x="1278" y="54"/>
                  </a:lnTo>
                  <a:lnTo>
                    <a:pt x="1289" y="36"/>
                  </a:lnTo>
                  <a:lnTo>
                    <a:pt x="1305" y="21"/>
                  </a:lnTo>
                  <a:lnTo>
                    <a:pt x="1322" y="10"/>
                  </a:lnTo>
                  <a:lnTo>
                    <a:pt x="1343" y="3"/>
                  </a:lnTo>
                  <a:lnTo>
                    <a:pt x="1365" y="0"/>
                  </a:lnTo>
                  <a:lnTo>
                    <a:pt x="1387" y="3"/>
                  </a:lnTo>
                  <a:lnTo>
                    <a:pt x="1407" y="10"/>
                  </a:lnTo>
                  <a:lnTo>
                    <a:pt x="1426" y="21"/>
                  </a:lnTo>
                  <a:lnTo>
                    <a:pt x="1440" y="36"/>
                  </a:lnTo>
                  <a:lnTo>
                    <a:pt x="1452" y="54"/>
                  </a:lnTo>
                  <a:lnTo>
                    <a:pt x="1459" y="74"/>
                  </a:lnTo>
                  <a:lnTo>
                    <a:pt x="1462" y="96"/>
                  </a:lnTo>
                  <a:lnTo>
                    <a:pt x="1462" y="131"/>
                  </a:lnTo>
                  <a:lnTo>
                    <a:pt x="1640" y="131"/>
                  </a:lnTo>
                  <a:lnTo>
                    <a:pt x="1640" y="96"/>
                  </a:lnTo>
                  <a:lnTo>
                    <a:pt x="1643" y="74"/>
                  </a:lnTo>
                  <a:lnTo>
                    <a:pt x="1650" y="54"/>
                  </a:lnTo>
                  <a:lnTo>
                    <a:pt x="1661" y="36"/>
                  </a:lnTo>
                  <a:lnTo>
                    <a:pt x="1676" y="21"/>
                  </a:lnTo>
                  <a:lnTo>
                    <a:pt x="1694" y="10"/>
                  </a:lnTo>
                  <a:lnTo>
                    <a:pt x="1715" y="3"/>
                  </a:lnTo>
                  <a:lnTo>
                    <a:pt x="1736" y="0"/>
                  </a:lnTo>
                  <a:lnTo>
                    <a:pt x="1759" y="3"/>
                  </a:lnTo>
                  <a:lnTo>
                    <a:pt x="1780" y="10"/>
                  </a:lnTo>
                  <a:lnTo>
                    <a:pt x="1797" y="21"/>
                  </a:lnTo>
                  <a:lnTo>
                    <a:pt x="1812" y="36"/>
                  </a:lnTo>
                  <a:lnTo>
                    <a:pt x="1824" y="54"/>
                  </a:lnTo>
                  <a:lnTo>
                    <a:pt x="1831" y="74"/>
                  </a:lnTo>
                  <a:lnTo>
                    <a:pt x="1833" y="96"/>
                  </a:lnTo>
                  <a:lnTo>
                    <a:pt x="1833" y="131"/>
                  </a:lnTo>
                  <a:lnTo>
                    <a:pt x="2012" y="131"/>
                  </a:lnTo>
                  <a:lnTo>
                    <a:pt x="2012" y="96"/>
                  </a:lnTo>
                  <a:lnTo>
                    <a:pt x="2014" y="74"/>
                  </a:lnTo>
                  <a:lnTo>
                    <a:pt x="2021" y="54"/>
                  </a:lnTo>
                  <a:lnTo>
                    <a:pt x="2032" y="36"/>
                  </a:lnTo>
                  <a:lnTo>
                    <a:pt x="2048" y="21"/>
                  </a:lnTo>
                  <a:lnTo>
                    <a:pt x="2065" y="10"/>
                  </a:lnTo>
                  <a:lnTo>
                    <a:pt x="2086" y="3"/>
                  </a:lnTo>
                  <a:lnTo>
                    <a:pt x="2109" y="0"/>
                  </a:lnTo>
                  <a:lnTo>
                    <a:pt x="2130" y="3"/>
                  </a:lnTo>
                  <a:lnTo>
                    <a:pt x="2151" y="10"/>
                  </a:lnTo>
                  <a:lnTo>
                    <a:pt x="2169" y="21"/>
                  </a:lnTo>
                  <a:lnTo>
                    <a:pt x="2184" y="36"/>
                  </a:lnTo>
                  <a:lnTo>
                    <a:pt x="2196" y="54"/>
                  </a:lnTo>
                  <a:lnTo>
                    <a:pt x="2203" y="74"/>
                  </a:lnTo>
                  <a:lnTo>
                    <a:pt x="2205" y="96"/>
                  </a:lnTo>
                  <a:lnTo>
                    <a:pt x="2205" y="131"/>
                  </a:lnTo>
                  <a:lnTo>
                    <a:pt x="2383" y="131"/>
                  </a:lnTo>
                  <a:lnTo>
                    <a:pt x="2383" y="96"/>
                  </a:lnTo>
                  <a:lnTo>
                    <a:pt x="2386" y="74"/>
                  </a:lnTo>
                  <a:lnTo>
                    <a:pt x="2393" y="54"/>
                  </a:lnTo>
                  <a:lnTo>
                    <a:pt x="2405" y="36"/>
                  </a:lnTo>
                  <a:lnTo>
                    <a:pt x="2420" y="21"/>
                  </a:lnTo>
                  <a:lnTo>
                    <a:pt x="2438" y="10"/>
                  </a:lnTo>
                  <a:lnTo>
                    <a:pt x="2458" y="3"/>
                  </a:lnTo>
                  <a:lnTo>
                    <a:pt x="2481" y="0"/>
                  </a:lnTo>
                  <a:lnTo>
                    <a:pt x="2502" y="3"/>
                  </a:lnTo>
                  <a:lnTo>
                    <a:pt x="2523" y="10"/>
                  </a:lnTo>
                  <a:lnTo>
                    <a:pt x="2541" y="21"/>
                  </a:lnTo>
                  <a:lnTo>
                    <a:pt x="2556" y="36"/>
                  </a:lnTo>
                  <a:lnTo>
                    <a:pt x="2567" y="54"/>
                  </a:lnTo>
                  <a:lnTo>
                    <a:pt x="2575" y="74"/>
                  </a:lnTo>
                  <a:lnTo>
                    <a:pt x="2577" y="96"/>
                  </a:lnTo>
                  <a:lnTo>
                    <a:pt x="2577" y="131"/>
                  </a:lnTo>
                  <a:lnTo>
                    <a:pt x="2644" y="131"/>
                  </a:lnTo>
                  <a:lnTo>
                    <a:pt x="2697" y="134"/>
                  </a:lnTo>
                  <a:lnTo>
                    <a:pt x="2748" y="143"/>
                  </a:lnTo>
                  <a:lnTo>
                    <a:pt x="2798" y="157"/>
                  </a:lnTo>
                  <a:lnTo>
                    <a:pt x="2845" y="177"/>
                  </a:lnTo>
                  <a:lnTo>
                    <a:pt x="2889" y="201"/>
                  </a:lnTo>
                  <a:lnTo>
                    <a:pt x="2930" y="230"/>
                  </a:lnTo>
                  <a:lnTo>
                    <a:pt x="2967" y="263"/>
                  </a:lnTo>
                  <a:lnTo>
                    <a:pt x="3001" y="299"/>
                  </a:lnTo>
                  <a:lnTo>
                    <a:pt x="3031" y="339"/>
                  </a:lnTo>
                  <a:lnTo>
                    <a:pt x="3055" y="383"/>
                  </a:lnTo>
                  <a:lnTo>
                    <a:pt x="3075" y="428"/>
                  </a:lnTo>
                  <a:lnTo>
                    <a:pt x="3089" y="476"/>
                  </a:lnTo>
                  <a:lnTo>
                    <a:pt x="3099" y="527"/>
                  </a:lnTo>
                  <a:lnTo>
                    <a:pt x="3102" y="579"/>
                  </a:lnTo>
                  <a:lnTo>
                    <a:pt x="3102" y="2718"/>
                  </a:lnTo>
                  <a:lnTo>
                    <a:pt x="3099" y="2770"/>
                  </a:lnTo>
                  <a:lnTo>
                    <a:pt x="3089" y="2821"/>
                  </a:lnTo>
                  <a:lnTo>
                    <a:pt x="3075" y="2869"/>
                  </a:lnTo>
                  <a:lnTo>
                    <a:pt x="3055" y="2915"/>
                  </a:lnTo>
                  <a:lnTo>
                    <a:pt x="3031" y="2958"/>
                  </a:lnTo>
                  <a:lnTo>
                    <a:pt x="3001" y="2998"/>
                  </a:lnTo>
                  <a:lnTo>
                    <a:pt x="2967" y="3034"/>
                  </a:lnTo>
                  <a:lnTo>
                    <a:pt x="2930" y="3068"/>
                  </a:lnTo>
                  <a:lnTo>
                    <a:pt x="2889" y="3097"/>
                  </a:lnTo>
                  <a:lnTo>
                    <a:pt x="2845" y="3121"/>
                  </a:lnTo>
                  <a:lnTo>
                    <a:pt x="2798" y="3140"/>
                  </a:lnTo>
                  <a:lnTo>
                    <a:pt x="2748" y="3154"/>
                  </a:lnTo>
                  <a:lnTo>
                    <a:pt x="2697" y="3163"/>
                  </a:lnTo>
                  <a:lnTo>
                    <a:pt x="2644" y="3166"/>
                  </a:lnTo>
                  <a:lnTo>
                    <a:pt x="457" y="3166"/>
                  </a:lnTo>
                  <a:lnTo>
                    <a:pt x="405" y="3163"/>
                  </a:lnTo>
                  <a:lnTo>
                    <a:pt x="353" y="3154"/>
                  </a:lnTo>
                  <a:lnTo>
                    <a:pt x="303" y="3140"/>
                  </a:lnTo>
                  <a:lnTo>
                    <a:pt x="257" y="3121"/>
                  </a:lnTo>
                  <a:lnTo>
                    <a:pt x="213" y="3097"/>
                  </a:lnTo>
                  <a:lnTo>
                    <a:pt x="172" y="3068"/>
                  </a:lnTo>
                  <a:lnTo>
                    <a:pt x="134" y="3034"/>
                  </a:lnTo>
                  <a:lnTo>
                    <a:pt x="101" y="2998"/>
                  </a:lnTo>
                  <a:lnTo>
                    <a:pt x="71" y="2958"/>
                  </a:lnTo>
                  <a:lnTo>
                    <a:pt x="46" y="2915"/>
                  </a:lnTo>
                  <a:lnTo>
                    <a:pt x="27" y="2869"/>
                  </a:lnTo>
                  <a:lnTo>
                    <a:pt x="12" y="2821"/>
                  </a:lnTo>
                  <a:lnTo>
                    <a:pt x="3" y="2770"/>
                  </a:lnTo>
                  <a:lnTo>
                    <a:pt x="0" y="2718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1" y="299"/>
                  </a:lnTo>
                  <a:lnTo>
                    <a:pt x="134" y="263"/>
                  </a:lnTo>
                  <a:lnTo>
                    <a:pt x="172" y="230"/>
                  </a:lnTo>
                  <a:lnTo>
                    <a:pt x="213" y="201"/>
                  </a:lnTo>
                  <a:lnTo>
                    <a:pt x="257" y="177"/>
                  </a:lnTo>
                  <a:lnTo>
                    <a:pt x="303" y="157"/>
                  </a:lnTo>
                  <a:lnTo>
                    <a:pt x="353" y="143"/>
                  </a:lnTo>
                  <a:lnTo>
                    <a:pt x="405" y="134"/>
                  </a:lnTo>
                  <a:lnTo>
                    <a:pt x="457" y="131"/>
                  </a:lnTo>
                  <a:lnTo>
                    <a:pt x="523" y="131"/>
                  </a:lnTo>
                  <a:lnTo>
                    <a:pt x="523" y="96"/>
                  </a:lnTo>
                  <a:lnTo>
                    <a:pt x="526" y="74"/>
                  </a:lnTo>
                  <a:lnTo>
                    <a:pt x="534" y="54"/>
                  </a:lnTo>
                  <a:lnTo>
                    <a:pt x="545" y="36"/>
                  </a:lnTo>
                  <a:lnTo>
                    <a:pt x="560" y="21"/>
                  </a:lnTo>
                  <a:lnTo>
                    <a:pt x="578" y="10"/>
                  </a:lnTo>
                  <a:lnTo>
                    <a:pt x="598" y="3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Rectangle 444"/>
            <p:cNvSpPr>
              <a:spLocks noChangeArrowheads="1"/>
            </p:cNvSpPr>
            <p:nvPr/>
          </p:nvSpPr>
          <p:spPr bwMode="auto">
            <a:xfrm>
              <a:off x="901700" y="4449763"/>
              <a:ext cx="71437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Rectangle 445"/>
            <p:cNvSpPr>
              <a:spLocks noChangeArrowheads="1"/>
            </p:cNvSpPr>
            <p:nvPr/>
          </p:nvSpPr>
          <p:spPr bwMode="auto">
            <a:xfrm>
              <a:off x="996950" y="4449763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Rectangle 446"/>
            <p:cNvSpPr>
              <a:spLocks noChangeArrowheads="1"/>
            </p:cNvSpPr>
            <p:nvPr/>
          </p:nvSpPr>
          <p:spPr bwMode="auto">
            <a:xfrm>
              <a:off x="1090613" y="4449763"/>
              <a:ext cx="71437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Rectangle 447"/>
            <p:cNvSpPr>
              <a:spLocks noChangeArrowheads="1"/>
            </p:cNvSpPr>
            <p:nvPr/>
          </p:nvSpPr>
          <p:spPr bwMode="auto">
            <a:xfrm>
              <a:off x="808038" y="4530726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Rectangle 448"/>
            <p:cNvSpPr>
              <a:spLocks noChangeArrowheads="1"/>
            </p:cNvSpPr>
            <p:nvPr/>
          </p:nvSpPr>
          <p:spPr bwMode="auto">
            <a:xfrm>
              <a:off x="901700" y="4530726"/>
              <a:ext cx="71437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Rectangle 449"/>
            <p:cNvSpPr>
              <a:spLocks noChangeArrowheads="1"/>
            </p:cNvSpPr>
            <p:nvPr/>
          </p:nvSpPr>
          <p:spPr bwMode="auto">
            <a:xfrm>
              <a:off x="996950" y="4530726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450"/>
            <p:cNvSpPr>
              <a:spLocks noChangeArrowheads="1"/>
            </p:cNvSpPr>
            <p:nvPr/>
          </p:nvSpPr>
          <p:spPr bwMode="auto">
            <a:xfrm>
              <a:off x="1090613" y="4530726"/>
              <a:ext cx="71437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Rectangle 451"/>
            <p:cNvSpPr>
              <a:spLocks noChangeArrowheads="1"/>
            </p:cNvSpPr>
            <p:nvPr/>
          </p:nvSpPr>
          <p:spPr bwMode="auto">
            <a:xfrm>
              <a:off x="808038" y="4613276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Rectangle 452"/>
            <p:cNvSpPr>
              <a:spLocks noChangeArrowheads="1"/>
            </p:cNvSpPr>
            <p:nvPr/>
          </p:nvSpPr>
          <p:spPr bwMode="auto">
            <a:xfrm>
              <a:off x="901700" y="4613276"/>
              <a:ext cx="71437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Rectangle 453"/>
            <p:cNvSpPr>
              <a:spLocks noChangeArrowheads="1"/>
            </p:cNvSpPr>
            <p:nvPr/>
          </p:nvSpPr>
          <p:spPr bwMode="auto">
            <a:xfrm>
              <a:off x="996950" y="4613276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2" name="Group 1071"/>
          <p:cNvGrpSpPr/>
          <p:nvPr/>
        </p:nvGrpSpPr>
        <p:grpSpPr>
          <a:xfrm>
            <a:off x="11008790" y="5055141"/>
            <a:ext cx="455613" cy="455613"/>
            <a:chOff x="10985500" y="5054600"/>
            <a:chExt cx="455613" cy="455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3" name="Freeform 458"/>
            <p:cNvSpPr>
              <a:spLocks noEditPoints="1"/>
            </p:cNvSpPr>
            <p:nvPr/>
          </p:nvSpPr>
          <p:spPr bwMode="auto">
            <a:xfrm>
              <a:off x="10985500" y="5054600"/>
              <a:ext cx="455613" cy="455613"/>
            </a:xfrm>
            <a:custGeom>
              <a:avLst/>
              <a:gdLst>
                <a:gd name="T0" fmla="*/ 115 w 3444"/>
                <a:gd name="T1" fmla="*/ 1665 h 3444"/>
                <a:gd name="T2" fmla="*/ 230 w 3444"/>
                <a:gd name="T3" fmla="*/ 1779 h 3444"/>
                <a:gd name="T4" fmla="*/ 115 w 3444"/>
                <a:gd name="T5" fmla="*/ 2985 h 3444"/>
                <a:gd name="T6" fmla="*/ 3329 w 3444"/>
                <a:gd name="T7" fmla="*/ 1779 h 3444"/>
                <a:gd name="T8" fmla="*/ 3214 w 3444"/>
                <a:gd name="T9" fmla="*/ 1665 h 3444"/>
                <a:gd name="T10" fmla="*/ 3329 w 3444"/>
                <a:gd name="T11" fmla="*/ 459 h 3444"/>
                <a:gd name="T12" fmla="*/ 344 w 3444"/>
                <a:gd name="T13" fmla="*/ 0 h 3444"/>
                <a:gd name="T14" fmla="*/ 3147 w 3444"/>
                <a:gd name="T15" fmla="*/ 3 h 3444"/>
                <a:gd name="T16" fmla="*/ 3233 w 3444"/>
                <a:gd name="T17" fmla="*/ 27 h 3444"/>
                <a:gd name="T18" fmla="*/ 3310 w 3444"/>
                <a:gd name="T19" fmla="*/ 72 h 3444"/>
                <a:gd name="T20" fmla="*/ 3372 w 3444"/>
                <a:gd name="T21" fmla="*/ 135 h 3444"/>
                <a:gd name="T22" fmla="*/ 3417 w 3444"/>
                <a:gd name="T23" fmla="*/ 211 h 3444"/>
                <a:gd name="T24" fmla="*/ 3441 w 3444"/>
                <a:gd name="T25" fmla="*/ 297 h 3444"/>
                <a:gd name="T26" fmla="*/ 3444 w 3444"/>
                <a:gd name="T27" fmla="*/ 3100 h 3444"/>
                <a:gd name="T28" fmla="*/ 3431 w 3444"/>
                <a:gd name="T29" fmla="*/ 3191 h 3444"/>
                <a:gd name="T30" fmla="*/ 3397 w 3444"/>
                <a:gd name="T31" fmla="*/ 3273 h 3444"/>
                <a:gd name="T32" fmla="*/ 3343 w 3444"/>
                <a:gd name="T33" fmla="*/ 3343 h 3444"/>
                <a:gd name="T34" fmla="*/ 3273 w 3444"/>
                <a:gd name="T35" fmla="*/ 3397 h 3444"/>
                <a:gd name="T36" fmla="*/ 3191 w 3444"/>
                <a:gd name="T37" fmla="*/ 3431 h 3444"/>
                <a:gd name="T38" fmla="*/ 3100 w 3444"/>
                <a:gd name="T39" fmla="*/ 3444 h 3444"/>
                <a:gd name="T40" fmla="*/ 297 w 3444"/>
                <a:gd name="T41" fmla="*/ 3441 h 3444"/>
                <a:gd name="T42" fmla="*/ 211 w 3444"/>
                <a:gd name="T43" fmla="*/ 3417 h 3444"/>
                <a:gd name="T44" fmla="*/ 134 w 3444"/>
                <a:gd name="T45" fmla="*/ 3372 h 3444"/>
                <a:gd name="T46" fmla="*/ 72 w 3444"/>
                <a:gd name="T47" fmla="*/ 3310 h 3444"/>
                <a:gd name="T48" fmla="*/ 27 w 3444"/>
                <a:gd name="T49" fmla="*/ 3233 h 3444"/>
                <a:gd name="T50" fmla="*/ 3 w 3444"/>
                <a:gd name="T51" fmla="*/ 3147 h 3444"/>
                <a:gd name="T52" fmla="*/ 0 w 3444"/>
                <a:gd name="T53" fmla="*/ 344 h 3444"/>
                <a:gd name="T54" fmla="*/ 13 w 3444"/>
                <a:gd name="T55" fmla="*/ 253 h 3444"/>
                <a:gd name="T56" fmla="*/ 47 w 3444"/>
                <a:gd name="T57" fmla="*/ 171 h 3444"/>
                <a:gd name="T58" fmla="*/ 101 w 3444"/>
                <a:gd name="T59" fmla="*/ 101 h 3444"/>
                <a:gd name="T60" fmla="*/ 171 w 3444"/>
                <a:gd name="T61" fmla="*/ 47 h 3444"/>
                <a:gd name="T62" fmla="*/ 253 w 3444"/>
                <a:gd name="T63" fmla="*/ 13 h 3444"/>
                <a:gd name="T64" fmla="*/ 344 w 3444"/>
                <a:gd name="T65" fmla="*/ 0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4" h="3444">
                  <a:moveTo>
                    <a:pt x="115" y="459"/>
                  </a:moveTo>
                  <a:lnTo>
                    <a:pt x="115" y="1665"/>
                  </a:lnTo>
                  <a:lnTo>
                    <a:pt x="230" y="1665"/>
                  </a:lnTo>
                  <a:lnTo>
                    <a:pt x="230" y="1779"/>
                  </a:lnTo>
                  <a:lnTo>
                    <a:pt x="115" y="1779"/>
                  </a:lnTo>
                  <a:lnTo>
                    <a:pt x="115" y="2985"/>
                  </a:lnTo>
                  <a:lnTo>
                    <a:pt x="3329" y="2985"/>
                  </a:lnTo>
                  <a:lnTo>
                    <a:pt x="3329" y="1779"/>
                  </a:lnTo>
                  <a:lnTo>
                    <a:pt x="3214" y="1779"/>
                  </a:lnTo>
                  <a:lnTo>
                    <a:pt x="3214" y="1665"/>
                  </a:lnTo>
                  <a:lnTo>
                    <a:pt x="3329" y="1665"/>
                  </a:lnTo>
                  <a:lnTo>
                    <a:pt x="3329" y="459"/>
                  </a:lnTo>
                  <a:lnTo>
                    <a:pt x="115" y="459"/>
                  </a:lnTo>
                  <a:close/>
                  <a:moveTo>
                    <a:pt x="344" y="0"/>
                  </a:moveTo>
                  <a:lnTo>
                    <a:pt x="3100" y="0"/>
                  </a:lnTo>
                  <a:lnTo>
                    <a:pt x="3147" y="3"/>
                  </a:lnTo>
                  <a:lnTo>
                    <a:pt x="3191" y="13"/>
                  </a:lnTo>
                  <a:lnTo>
                    <a:pt x="3233" y="27"/>
                  </a:lnTo>
                  <a:lnTo>
                    <a:pt x="3273" y="47"/>
                  </a:lnTo>
                  <a:lnTo>
                    <a:pt x="3310" y="72"/>
                  </a:lnTo>
                  <a:lnTo>
                    <a:pt x="3343" y="101"/>
                  </a:lnTo>
                  <a:lnTo>
                    <a:pt x="3372" y="135"/>
                  </a:lnTo>
                  <a:lnTo>
                    <a:pt x="3397" y="171"/>
                  </a:lnTo>
                  <a:lnTo>
                    <a:pt x="3417" y="211"/>
                  </a:lnTo>
                  <a:lnTo>
                    <a:pt x="3431" y="253"/>
                  </a:lnTo>
                  <a:lnTo>
                    <a:pt x="3441" y="297"/>
                  </a:lnTo>
                  <a:lnTo>
                    <a:pt x="3444" y="344"/>
                  </a:lnTo>
                  <a:lnTo>
                    <a:pt x="3444" y="3100"/>
                  </a:lnTo>
                  <a:lnTo>
                    <a:pt x="3441" y="3147"/>
                  </a:lnTo>
                  <a:lnTo>
                    <a:pt x="3431" y="3191"/>
                  </a:lnTo>
                  <a:lnTo>
                    <a:pt x="3417" y="3233"/>
                  </a:lnTo>
                  <a:lnTo>
                    <a:pt x="3397" y="3273"/>
                  </a:lnTo>
                  <a:lnTo>
                    <a:pt x="3372" y="3310"/>
                  </a:lnTo>
                  <a:lnTo>
                    <a:pt x="3343" y="3343"/>
                  </a:lnTo>
                  <a:lnTo>
                    <a:pt x="3309" y="3372"/>
                  </a:lnTo>
                  <a:lnTo>
                    <a:pt x="3273" y="3397"/>
                  </a:lnTo>
                  <a:lnTo>
                    <a:pt x="3233" y="3417"/>
                  </a:lnTo>
                  <a:lnTo>
                    <a:pt x="3191" y="3431"/>
                  </a:lnTo>
                  <a:lnTo>
                    <a:pt x="3147" y="3441"/>
                  </a:lnTo>
                  <a:lnTo>
                    <a:pt x="3100" y="3444"/>
                  </a:lnTo>
                  <a:lnTo>
                    <a:pt x="344" y="3444"/>
                  </a:lnTo>
                  <a:lnTo>
                    <a:pt x="297" y="3441"/>
                  </a:lnTo>
                  <a:lnTo>
                    <a:pt x="253" y="3431"/>
                  </a:lnTo>
                  <a:lnTo>
                    <a:pt x="211" y="3417"/>
                  </a:lnTo>
                  <a:lnTo>
                    <a:pt x="171" y="3397"/>
                  </a:lnTo>
                  <a:lnTo>
                    <a:pt x="134" y="3372"/>
                  </a:lnTo>
                  <a:lnTo>
                    <a:pt x="101" y="3343"/>
                  </a:lnTo>
                  <a:lnTo>
                    <a:pt x="72" y="3310"/>
                  </a:lnTo>
                  <a:lnTo>
                    <a:pt x="47" y="3273"/>
                  </a:lnTo>
                  <a:lnTo>
                    <a:pt x="27" y="3233"/>
                  </a:lnTo>
                  <a:lnTo>
                    <a:pt x="13" y="3191"/>
                  </a:lnTo>
                  <a:lnTo>
                    <a:pt x="3" y="3147"/>
                  </a:lnTo>
                  <a:lnTo>
                    <a:pt x="0" y="3100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3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3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59"/>
            <p:cNvSpPr>
              <a:spLocks noEditPoints="1"/>
            </p:cNvSpPr>
            <p:nvPr/>
          </p:nvSpPr>
          <p:spPr bwMode="auto">
            <a:xfrm>
              <a:off x="11034713" y="5245100"/>
              <a:ext cx="42863" cy="74613"/>
            </a:xfrm>
            <a:custGeom>
              <a:avLst/>
              <a:gdLst>
                <a:gd name="T0" fmla="*/ 148 w 319"/>
                <a:gd name="T1" fmla="*/ 88 h 562"/>
                <a:gd name="T2" fmla="*/ 131 w 319"/>
                <a:gd name="T3" fmla="*/ 99 h 562"/>
                <a:gd name="T4" fmla="*/ 125 w 319"/>
                <a:gd name="T5" fmla="*/ 123 h 562"/>
                <a:gd name="T6" fmla="*/ 127 w 319"/>
                <a:gd name="T7" fmla="*/ 452 h 562"/>
                <a:gd name="T8" fmla="*/ 138 w 319"/>
                <a:gd name="T9" fmla="*/ 470 h 562"/>
                <a:gd name="T10" fmla="*/ 159 w 319"/>
                <a:gd name="T11" fmla="*/ 475 h 562"/>
                <a:gd name="T12" fmla="*/ 179 w 319"/>
                <a:gd name="T13" fmla="*/ 470 h 562"/>
                <a:gd name="T14" fmla="*/ 192 w 319"/>
                <a:gd name="T15" fmla="*/ 452 h 562"/>
                <a:gd name="T16" fmla="*/ 193 w 319"/>
                <a:gd name="T17" fmla="*/ 123 h 562"/>
                <a:gd name="T18" fmla="*/ 186 w 319"/>
                <a:gd name="T19" fmla="*/ 99 h 562"/>
                <a:gd name="T20" fmla="*/ 170 w 319"/>
                <a:gd name="T21" fmla="*/ 88 h 562"/>
                <a:gd name="T22" fmla="*/ 161 w 319"/>
                <a:gd name="T23" fmla="*/ 0 h 562"/>
                <a:gd name="T24" fmla="*/ 202 w 319"/>
                <a:gd name="T25" fmla="*/ 3 h 562"/>
                <a:gd name="T26" fmla="*/ 240 w 319"/>
                <a:gd name="T27" fmla="*/ 14 h 562"/>
                <a:gd name="T28" fmla="*/ 272 w 319"/>
                <a:gd name="T29" fmla="*/ 32 h 562"/>
                <a:gd name="T30" fmla="*/ 297 w 319"/>
                <a:gd name="T31" fmla="*/ 61 h 562"/>
                <a:gd name="T32" fmla="*/ 313 w 319"/>
                <a:gd name="T33" fmla="*/ 103 h 562"/>
                <a:gd name="T34" fmla="*/ 319 w 319"/>
                <a:gd name="T35" fmla="*/ 158 h 562"/>
                <a:gd name="T36" fmla="*/ 317 w 319"/>
                <a:gd name="T37" fmla="*/ 444 h 562"/>
                <a:gd name="T38" fmla="*/ 302 w 319"/>
                <a:gd name="T39" fmla="*/ 492 h 562"/>
                <a:gd name="T40" fmla="*/ 275 w 319"/>
                <a:gd name="T41" fmla="*/ 526 h 562"/>
                <a:gd name="T42" fmla="*/ 236 w 319"/>
                <a:gd name="T43" fmla="*/ 549 h 562"/>
                <a:gd name="T44" fmla="*/ 187 w 319"/>
                <a:gd name="T45" fmla="*/ 560 h 562"/>
                <a:gd name="T46" fmla="*/ 132 w 319"/>
                <a:gd name="T47" fmla="*/ 560 h 562"/>
                <a:gd name="T48" fmla="*/ 83 w 319"/>
                <a:gd name="T49" fmla="*/ 549 h 562"/>
                <a:gd name="T50" fmla="*/ 43 w 319"/>
                <a:gd name="T51" fmla="*/ 526 h 562"/>
                <a:gd name="T52" fmla="*/ 16 w 319"/>
                <a:gd name="T53" fmla="*/ 492 h 562"/>
                <a:gd name="T54" fmla="*/ 2 w 319"/>
                <a:gd name="T55" fmla="*/ 444 h 562"/>
                <a:gd name="T56" fmla="*/ 0 w 319"/>
                <a:gd name="T57" fmla="*/ 158 h 562"/>
                <a:gd name="T58" fmla="*/ 7 w 319"/>
                <a:gd name="T59" fmla="*/ 103 h 562"/>
                <a:gd name="T60" fmla="*/ 26 w 319"/>
                <a:gd name="T61" fmla="*/ 61 h 562"/>
                <a:gd name="T62" fmla="*/ 54 w 319"/>
                <a:gd name="T63" fmla="*/ 32 h 562"/>
                <a:gd name="T64" fmla="*/ 88 w 319"/>
                <a:gd name="T65" fmla="*/ 14 h 562"/>
                <a:gd name="T66" fmla="*/ 125 w 319"/>
                <a:gd name="T67" fmla="*/ 3 h 562"/>
                <a:gd name="T68" fmla="*/ 161 w 319"/>
                <a:gd name="T6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9" h="562">
                  <a:moveTo>
                    <a:pt x="159" y="87"/>
                  </a:moveTo>
                  <a:lnTo>
                    <a:pt x="148" y="88"/>
                  </a:lnTo>
                  <a:lnTo>
                    <a:pt x="138" y="92"/>
                  </a:lnTo>
                  <a:lnTo>
                    <a:pt x="131" y="99"/>
                  </a:lnTo>
                  <a:lnTo>
                    <a:pt x="127" y="110"/>
                  </a:lnTo>
                  <a:lnTo>
                    <a:pt x="125" y="123"/>
                  </a:lnTo>
                  <a:lnTo>
                    <a:pt x="125" y="439"/>
                  </a:lnTo>
                  <a:lnTo>
                    <a:pt x="127" y="452"/>
                  </a:lnTo>
                  <a:lnTo>
                    <a:pt x="131" y="463"/>
                  </a:lnTo>
                  <a:lnTo>
                    <a:pt x="138" y="470"/>
                  </a:lnTo>
                  <a:lnTo>
                    <a:pt x="148" y="474"/>
                  </a:lnTo>
                  <a:lnTo>
                    <a:pt x="159" y="475"/>
                  </a:lnTo>
                  <a:lnTo>
                    <a:pt x="170" y="474"/>
                  </a:lnTo>
                  <a:lnTo>
                    <a:pt x="179" y="470"/>
                  </a:lnTo>
                  <a:lnTo>
                    <a:pt x="186" y="463"/>
                  </a:lnTo>
                  <a:lnTo>
                    <a:pt x="192" y="452"/>
                  </a:lnTo>
                  <a:lnTo>
                    <a:pt x="193" y="439"/>
                  </a:lnTo>
                  <a:lnTo>
                    <a:pt x="193" y="123"/>
                  </a:lnTo>
                  <a:lnTo>
                    <a:pt x="192" y="110"/>
                  </a:lnTo>
                  <a:lnTo>
                    <a:pt x="186" y="99"/>
                  </a:lnTo>
                  <a:lnTo>
                    <a:pt x="179" y="92"/>
                  </a:lnTo>
                  <a:lnTo>
                    <a:pt x="170" y="88"/>
                  </a:lnTo>
                  <a:lnTo>
                    <a:pt x="159" y="87"/>
                  </a:lnTo>
                  <a:close/>
                  <a:moveTo>
                    <a:pt x="161" y="0"/>
                  </a:moveTo>
                  <a:lnTo>
                    <a:pt x="182" y="1"/>
                  </a:lnTo>
                  <a:lnTo>
                    <a:pt x="202" y="3"/>
                  </a:lnTo>
                  <a:lnTo>
                    <a:pt x="222" y="8"/>
                  </a:lnTo>
                  <a:lnTo>
                    <a:pt x="240" y="14"/>
                  </a:lnTo>
                  <a:lnTo>
                    <a:pt x="256" y="21"/>
                  </a:lnTo>
                  <a:lnTo>
                    <a:pt x="272" y="32"/>
                  </a:lnTo>
                  <a:lnTo>
                    <a:pt x="285" y="45"/>
                  </a:lnTo>
                  <a:lnTo>
                    <a:pt x="297" y="61"/>
                  </a:lnTo>
                  <a:lnTo>
                    <a:pt x="306" y="80"/>
                  </a:lnTo>
                  <a:lnTo>
                    <a:pt x="313" y="103"/>
                  </a:lnTo>
                  <a:lnTo>
                    <a:pt x="317" y="129"/>
                  </a:lnTo>
                  <a:lnTo>
                    <a:pt x="319" y="158"/>
                  </a:lnTo>
                  <a:lnTo>
                    <a:pt x="319" y="415"/>
                  </a:lnTo>
                  <a:lnTo>
                    <a:pt x="317" y="444"/>
                  </a:lnTo>
                  <a:lnTo>
                    <a:pt x="312" y="469"/>
                  </a:lnTo>
                  <a:lnTo>
                    <a:pt x="302" y="492"/>
                  </a:lnTo>
                  <a:lnTo>
                    <a:pt x="291" y="511"/>
                  </a:lnTo>
                  <a:lnTo>
                    <a:pt x="275" y="526"/>
                  </a:lnTo>
                  <a:lnTo>
                    <a:pt x="257" y="539"/>
                  </a:lnTo>
                  <a:lnTo>
                    <a:pt x="236" y="549"/>
                  </a:lnTo>
                  <a:lnTo>
                    <a:pt x="213" y="555"/>
                  </a:lnTo>
                  <a:lnTo>
                    <a:pt x="187" y="560"/>
                  </a:lnTo>
                  <a:lnTo>
                    <a:pt x="159" y="562"/>
                  </a:lnTo>
                  <a:lnTo>
                    <a:pt x="132" y="560"/>
                  </a:lnTo>
                  <a:lnTo>
                    <a:pt x="106" y="555"/>
                  </a:lnTo>
                  <a:lnTo>
                    <a:pt x="83" y="549"/>
                  </a:lnTo>
                  <a:lnTo>
                    <a:pt x="62" y="539"/>
                  </a:lnTo>
                  <a:lnTo>
                    <a:pt x="43" y="526"/>
                  </a:lnTo>
                  <a:lnTo>
                    <a:pt x="29" y="511"/>
                  </a:lnTo>
                  <a:lnTo>
                    <a:pt x="16" y="492"/>
                  </a:lnTo>
                  <a:lnTo>
                    <a:pt x="7" y="469"/>
                  </a:lnTo>
                  <a:lnTo>
                    <a:pt x="2" y="444"/>
                  </a:lnTo>
                  <a:lnTo>
                    <a:pt x="0" y="415"/>
                  </a:lnTo>
                  <a:lnTo>
                    <a:pt x="0" y="158"/>
                  </a:lnTo>
                  <a:lnTo>
                    <a:pt x="2" y="129"/>
                  </a:lnTo>
                  <a:lnTo>
                    <a:pt x="7" y="103"/>
                  </a:lnTo>
                  <a:lnTo>
                    <a:pt x="15" y="80"/>
                  </a:lnTo>
                  <a:lnTo>
                    <a:pt x="26" y="61"/>
                  </a:lnTo>
                  <a:lnTo>
                    <a:pt x="39" y="45"/>
                  </a:lnTo>
                  <a:lnTo>
                    <a:pt x="54" y="32"/>
                  </a:lnTo>
                  <a:lnTo>
                    <a:pt x="71" y="21"/>
                  </a:lnTo>
                  <a:lnTo>
                    <a:pt x="88" y="14"/>
                  </a:lnTo>
                  <a:lnTo>
                    <a:pt x="106" y="8"/>
                  </a:lnTo>
                  <a:lnTo>
                    <a:pt x="125" y="3"/>
                  </a:lnTo>
                  <a:lnTo>
                    <a:pt x="144" y="1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60"/>
            <p:cNvSpPr>
              <a:spLocks noEditPoints="1"/>
            </p:cNvSpPr>
            <p:nvPr/>
          </p:nvSpPr>
          <p:spPr bwMode="auto">
            <a:xfrm>
              <a:off x="11083925" y="5246688"/>
              <a:ext cx="46038" cy="71438"/>
            </a:xfrm>
            <a:custGeom>
              <a:avLst/>
              <a:gdLst>
                <a:gd name="T0" fmla="*/ 181 w 342"/>
                <a:gd name="T1" fmla="*/ 111 h 538"/>
                <a:gd name="T2" fmla="*/ 84 w 342"/>
                <a:gd name="T3" fmla="*/ 328 h 538"/>
                <a:gd name="T4" fmla="*/ 182 w 342"/>
                <a:gd name="T5" fmla="*/ 328 h 538"/>
                <a:gd name="T6" fmla="*/ 182 w 342"/>
                <a:gd name="T7" fmla="*/ 111 h 538"/>
                <a:gd name="T8" fmla="*/ 181 w 342"/>
                <a:gd name="T9" fmla="*/ 111 h 538"/>
                <a:gd name="T10" fmla="*/ 147 w 342"/>
                <a:gd name="T11" fmla="*/ 0 h 538"/>
                <a:gd name="T12" fmla="*/ 300 w 342"/>
                <a:gd name="T13" fmla="*/ 0 h 538"/>
                <a:gd name="T14" fmla="*/ 300 w 342"/>
                <a:gd name="T15" fmla="*/ 328 h 538"/>
                <a:gd name="T16" fmla="*/ 342 w 342"/>
                <a:gd name="T17" fmla="*/ 328 h 538"/>
                <a:gd name="T18" fmla="*/ 342 w 342"/>
                <a:gd name="T19" fmla="*/ 415 h 538"/>
                <a:gd name="T20" fmla="*/ 300 w 342"/>
                <a:gd name="T21" fmla="*/ 415 h 538"/>
                <a:gd name="T22" fmla="*/ 300 w 342"/>
                <a:gd name="T23" fmla="*/ 538 h 538"/>
                <a:gd name="T24" fmla="*/ 182 w 342"/>
                <a:gd name="T25" fmla="*/ 538 h 538"/>
                <a:gd name="T26" fmla="*/ 182 w 342"/>
                <a:gd name="T27" fmla="*/ 415 h 538"/>
                <a:gd name="T28" fmla="*/ 0 w 342"/>
                <a:gd name="T29" fmla="*/ 415 h 538"/>
                <a:gd name="T30" fmla="*/ 0 w 342"/>
                <a:gd name="T31" fmla="*/ 328 h 538"/>
                <a:gd name="T32" fmla="*/ 147 w 342"/>
                <a:gd name="T3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38">
                  <a:moveTo>
                    <a:pt x="181" y="111"/>
                  </a:moveTo>
                  <a:lnTo>
                    <a:pt x="84" y="328"/>
                  </a:lnTo>
                  <a:lnTo>
                    <a:pt x="182" y="328"/>
                  </a:lnTo>
                  <a:lnTo>
                    <a:pt x="182" y="111"/>
                  </a:lnTo>
                  <a:lnTo>
                    <a:pt x="181" y="111"/>
                  </a:lnTo>
                  <a:close/>
                  <a:moveTo>
                    <a:pt x="147" y="0"/>
                  </a:moveTo>
                  <a:lnTo>
                    <a:pt x="300" y="0"/>
                  </a:lnTo>
                  <a:lnTo>
                    <a:pt x="300" y="328"/>
                  </a:lnTo>
                  <a:lnTo>
                    <a:pt x="342" y="328"/>
                  </a:lnTo>
                  <a:lnTo>
                    <a:pt x="342" y="415"/>
                  </a:lnTo>
                  <a:lnTo>
                    <a:pt x="300" y="415"/>
                  </a:lnTo>
                  <a:lnTo>
                    <a:pt x="300" y="538"/>
                  </a:lnTo>
                  <a:lnTo>
                    <a:pt x="182" y="538"/>
                  </a:lnTo>
                  <a:lnTo>
                    <a:pt x="182" y="415"/>
                  </a:lnTo>
                  <a:lnTo>
                    <a:pt x="0" y="415"/>
                  </a:lnTo>
                  <a:lnTo>
                    <a:pt x="0" y="328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Rectangle 461"/>
            <p:cNvSpPr>
              <a:spLocks noChangeArrowheads="1"/>
            </p:cNvSpPr>
            <p:nvPr/>
          </p:nvSpPr>
          <p:spPr bwMode="auto">
            <a:xfrm>
              <a:off x="11139488" y="5300663"/>
              <a:ext cx="158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62"/>
            <p:cNvSpPr>
              <a:spLocks noEditPoints="1"/>
            </p:cNvSpPr>
            <p:nvPr/>
          </p:nvSpPr>
          <p:spPr bwMode="auto">
            <a:xfrm>
              <a:off x="11166475" y="5245100"/>
              <a:ext cx="41275" cy="74613"/>
            </a:xfrm>
            <a:custGeom>
              <a:avLst/>
              <a:gdLst>
                <a:gd name="T0" fmla="*/ 148 w 318"/>
                <a:gd name="T1" fmla="*/ 88 h 562"/>
                <a:gd name="T2" fmla="*/ 132 w 318"/>
                <a:gd name="T3" fmla="*/ 99 h 562"/>
                <a:gd name="T4" fmla="*/ 125 w 318"/>
                <a:gd name="T5" fmla="*/ 123 h 562"/>
                <a:gd name="T6" fmla="*/ 127 w 318"/>
                <a:gd name="T7" fmla="*/ 452 h 562"/>
                <a:gd name="T8" fmla="*/ 139 w 318"/>
                <a:gd name="T9" fmla="*/ 470 h 562"/>
                <a:gd name="T10" fmla="*/ 159 w 318"/>
                <a:gd name="T11" fmla="*/ 475 h 562"/>
                <a:gd name="T12" fmla="*/ 180 w 318"/>
                <a:gd name="T13" fmla="*/ 470 h 562"/>
                <a:gd name="T14" fmla="*/ 191 w 318"/>
                <a:gd name="T15" fmla="*/ 452 h 562"/>
                <a:gd name="T16" fmla="*/ 193 w 318"/>
                <a:gd name="T17" fmla="*/ 123 h 562"/>
                <a:gd name="T18" fmla="*/ 187 w 318"/>
                <a:gd name="T19" fmla="*/ 99 h 562"/>
                <a:gd name="T20" fmla="*/ 170 w 318"/>
                <a:gd name="T21" fmla="*/ 88 h 562"/>
                <a:gd name="T22" fmla="*/ 161 w 318"/>
                <a:gd name="T23" fmla="*/ 0 h 562"/>
                <a:gd name="T24" fmla="*/ 202 w 318"/>
                <a:gd name="T25" fmla="*/ 3 h 562"/>
                <a:gd name="T26" fmla="*/ 240 w 318"/>
                <a:gd name="T27" fmla="*/ 14 h 562"/>
                <a:gd name="T28" fmla="*/ 272 w 318"/>
                <a:gd name="T29" fmla="*/ 32 h 562"/>
                <a:gd name="T30" fmla="*/ 297 w 318"/>
                <a:gd name="T31" fmla="*/ 61 h 562"/>
                <a:gd name="T32" fmla="*/ 313 w 318"/>
                <a:gd name="T33" fmla="*/ 103 h 562"/>
                <a:gd name="T34" fmla="*/ 318 w 318"/>
                <a:gd name="T35" fmla="*/ 158 h 562"/>
                <a:gd name="T36" fmla="*/ 317 w 318"/>
                <a:gd name="T37" fmla="*/ 444 h 562"/>
                <a:gd name="T38" fmla="*/ 303 w 318"/>
                <a:gd name="T39" fmla="*/ 492 h 562"/>
                <a:gd name="T40" fmla="*/ 276 w 318"/>
                <a:gd name="T41" fmla="*/ 526 h 562"/>
                <a:gd name="T42" fmla="*/ 237 w 318"/>
                <a:gd name="T43" fmla="*/ 549 h 562"/>
                <a:gd name="T44" fmla="*/ 188 w 318"/>
                <a:gd name="T45" fmla="*/ 560 h 562"/>
                <a:gd name="T46" fmla="*/ 132 w 318"/>
                <a:gd name="T47" fmla="*/ 560 h 562"/>
                <a:gd name="T48" fmla="*/ 84 w 318"/>
                <a:gd name="T49" fmla="*/ 549 h 562"/>
                <a:gd name="T50" fmla="*/ 44 w 318"/>
                <a:gd name="T51" fmla="*/ 526 h 562"/>
                <a:gd name="T52" fmla="*/ 17 w 318"/>
                <a:gd name="T53" fmla="*/ 492 h 562"/>
                <a:gd name="T54" fmla="*/ 2 w 318"/>
                <a:gd name="T55" fmla="*/ 444 h 562"/>
                <a:gd name="T56" fmla="*/ 0 w 318"/>
                <a:gd name="T57" fmla="*/ 158 h 562"/>
                <a:gd name="T58" fmla="*/ 7 w 318"/>
                <a:gd name="T59" fmla="*/ 103 h 562"/>
                <a:gd name="T60" fmla="*/ 26 w 318"/>
                <a:gd name="T61" fmla="*/ 61 h 562"/>
                <a:gd name="T62" fmla="*/ 54 w 318"/>
                <a:gd name="T63" fmla="*/ 32 h 562"/>
                <a:gd name="T64" fmla="*/ 88 w 318"/>
                <a:gd name="T65" fmla="*/ 14 h 562"/>
                <a:gd name="T66" fmla="*/ 125 w 318"/>
                <a:gd name="T67" fmla="*/ 3 h 562"/>
                <a:gd name="T68" fmla="*/ 161 w 318"/>
                <a:gd name="T6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8" h="562">
                  <a:moveTo>
                    <a:pt x="159" y="87"/>
                  </a:moveTo>
                  <a:lnTo>
                    <a:pt x="148" y="88"/>
                  </a:lnTo>
                  <a:lnTo>
                    <a:pt x="139" y="92"/>
                  </a:lnTo>
                  <a:lnTo>
                    <a:pt x="132" y="99"/>
                  </a:lnTo>
                  <a:lnTo>
                    <a:pt x="127" y="110"/>
                  </a:lnTo>
                  <a:lnTo>
                    <a:pt x="125" y="123"/>
                  </a:lnTo>
                  <a:lnTo>
                    <a:pt x="125" y="439"/>
                  </a:lnTo>
                  <a:lnTo>
                    <a:pt x="127" y="452"/>
                  </a:lnTo>
                  <a:lnTo>
                    <a:pt x="132" y="463"/>
                  </a:lnTo>
                  <a:lnTo>
                    <a:pt x="139" y="470"/>
                  </a:lnTo>
                  <a:lnTo>
                    <a:pt x="148" y="474"/>
                  </a:lnTo>
                  <a:lnTo>
                    <a:pt x="159" y="475"/>
                  </a:lnTo>
                  <a:lnTo>
                    <a:pt x="170" y="474"/>
                  </a:lnTo>
                  <a:lnTo>
                    <a:pt x="180" y="470"/>
                  </a:lnTo>
                  <a:lnTo>
                    <a:pt x="187" y="463"/>
                  </a:lnTo>
                  <a:lnTo>
                    <a:pt x="191" y="452"/>
                  </a:lnTo>
                  <a:lnTo>
                    <a:pt x="193" y="439"/>
                  </a:lnTo>
                  <a:lnTo>
                    <a:pt x="193" y="123"/>
                  </a:lnTo>
                  <a:lnTo>
                    <a:pt x="191" y="110"/>
                  </a:lnTo>
                  <a:lnTo>
                    <a:pt x="187" y="99"/>
                  </a:lnTo>
                  <a:lnTo>
                    <a:pt x="180" y="92"/>
                  </a:lnTo>
                  <a:lnTo>
                    <a:pt x="170" y="88"/>
                  </a:lnTo>
                  <a:lnTo>
                    <a:pt x="159" y="87"/>
                  </a:lnTo>
                  <a:close/>
                  <a:moveTo>
                    <a:pt x="161" y="0"/>
                  </a:moveTo>
                  <a:lnTo>
                    <a:pt x="183" y="1"/>
                  </a:lnTo>
                  <a:lnTo>
                    <a:pt x="202" y="3"/>
                  </a:lnTo>
                  <a:lnTo>
                    <a:pt x="222" y="8"/>
                  </a:lnTo>
                  <a:lnTo>
                    <a:pt x="240" y="14"/>
                  </a:lnTo>
                  <a:lnTo>
                    <a:pt x="257" y="21"/>
                  </a:lnTo>
                  <a:lnTo>
                    <a:pt x="272" y="32"/>
                  </a:lnTo>
                  <a:lnTo>
                    <a:pt x="286" y="45"/>
                  </a:lnTo>
                  <a:lnTo>
                    <a:pt x="297" y="61"/>
                  </a:lnTo>
                  <a:lnTo>
                    <a:pt x="306" y="80"/>
                  </a:lnTo>
                  <a:lnTo>
                    <a:pt x="313" y="103"/>
                  </a:lnTo>
                  <a:lnTo>
                    <a:pt x="317" y="129"/>
                  </a:lnTo>
                  <a:lnTo>
                    <a:pt x="318" y="158"/>
                  </a:lnTo>
                  <a:lnTo>
                    <a:pt x="318" y="415"/>
                  </a:lnTo>
                  <a:lnTo>
                    <a:pt x="317" y="444"/>
                  </a:lnTo>
                  <a:lnTo>
                    <a:pt x="312" y="469"/>
                  </a:lnTo>
                  <a:lnTo>
                    <a:pt x="303" y="492"/>
                  </a:lnTo>
                  <a:lnTo>
                    <a:pt x="291" y="511"/>
                  </a:lnTo>
                  <a:lnTo>
                    <a:pt x="276" y="526"/>
                  </a:lnTo>
                  <a:lnTo>
                    <a:pt x="258" y="539"/>
                  </a:lnTo>
                  <a:lnTo>
                    <a:pt x="237" y="549"/>
                  </a:lnTo>
                  <a:lnTo>
                    <a:pt x="213" y="555"/>
                  </a:lnTo>
                  <a:lnTo>
                    <a:pt x="188" y="560"/>
                  </a:lnTo>
                  <a:lnTo>
                    <a:pt x="160" y="562"/>
                  </a:lnTo>
                  <a:lnTo>
                    <a:pt x="132" y="560"/>
                  </a:lnTo>
                  <a:lnTo>
                    <a:pt x="106" y="555"/>
                  </a:lnTo>
                  <a:lnTo>
                    <a:pt x="84" y="549"/>
                  </a:lnTo>
                  <a:lnTo>
                    <a:pt x="63" y="539"/>
                  </a:lnTo>
                  <a:lnTo>
                    <a:pt x="44" y="526"/>
                  </a:lnTo>
                  <a:lnTo>
                    <a:pt x="28" y="511"/>
                  </a:lnTo>
                  <a:lnTo>
                    <a:pt x="17" y="492"/>
                  </a:lnTo>
                  <a:lnTo>
                    <a:pt x="7" y="469"/>
                  </a:lnTo>
                  <a:lnTo>
                    <a:pt x="2" y="444"/>
                  </a:lnTo>
                  <a:lnTo>
                    <a:pt x="0" y="415"/>
                  </a:lnTo>
                  <a:lnTo>
                    <a:pt x="0" y="158"/>
                  </a:lnTo>
                  <a:lnTo>
                    <a:pt x="2" y="129"/>
                  </a:lnTo>
                  <a:lnTo>
                    <a:pt x="7" y="103"/>
                  </a:lnTo>
                  <a:lnTo>
                    <a:pt x="15" y="80"/>
                  </a:lnTo>
                  <a:lnTo>
                    <a:pt x="26" y="61"/>
                  </a:lnTo>
                  <a:lnTo>
                    <a:pt x="39" y="45"/>
                  </a:lnTo>
                  <a:lnTo>
                    <a:pt x="54" y="32"/>
                  </a:lnTo>
                  <a:lnTo>
                    <a:pt x="71" y="21"/>
                  </a:lnTo>
                  <a:lnTo>
                    <a:pt x="88" y="14"/>
                  </a:lnTo>
                  <a:lnTo>
                    <a:pt x="106" y="8"/>
                  </a:lnTo>
                  <a:lnTo>
                    <a:pt x="125" y="3"/>
                  </a:lnTo>
                  <a:lnTo>
                    <a:pt x="143" y="1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63"/>
            <p:cNvSpPr>
              <a:spLocks noEditPoints="1"/>
            </p:cNvSpPr>
            <p:nvPr/>
          </p:nvSpPr>
          <p:spPr bwMode="auto">
            <a:xfrm>
              <a:off x="11215688" y="5246688"/>
              <a:ext cx="44450" cy="71438"/>
            </a:xfrm>
            <a:custGeom>
              <a:avLst/>
              <a:gdLst>
                <a:gd name="T0" fmla="*/ 180 w 340"/>
                <a:gd name="T1" fmla="*/ 111 h 538"/>
                <a:gd name="T2" fmla="*/ 83 w 340"/>
                <a:gd name="T3" fmla="*/ 328 h 538"/>
                <a:gd name="T4" fmla="*/ 181 w 340"/>
                <a:gd name="T5" fmla="*/ 328 h 538"/>
                <a:gd name="T6" fmla="*/ 181 w 340"/>
                <a:gd name="T7" fmla="*/ 111 h 538"/>
                <a:gd name="T8" fmla="*/ 180 w 340"/>
                <a:gd name="T9" fmla="*/ 111 h 538"/>
                <a:gd name="T10" fmla="*/ 146 w 340"/>
                <a:gd name="T11" fmla="*/ 0 h 538"/>
                <a:gd name="T12" fmla="*/ 298 w 340"/>
                <a:gd name="T13" fmla="*/ 0 h 538"/>
                <a:gd name="T14" fmla="*/ 298 w 340"/>
                <a:gd name="T15" fmla="*/ 328 h 538"/>
                <a:gd name="T16" fmla="*/ 340 w 340"/>
                <a:gd name="T17" fmla="*/ 328 h 538"/>
                <a:gd name="T18" fmla="*/ 340 w 340"/>
                <a:gd name="T19" fmla="*/ 415 h 538"/>
                <a:gd name="T20" fmla="*/ 298 w 340"/>
                <a:gd name="T21" fmla="*/ 415 h 538"/>
                <a:gd name="T22" fmla="*/ 298 w 340"/>
                <a:gd name="T23" fmla="*/ 538 h 538"/>
                <a:gd name="T24" fmla="*/ 181 w 340"/>
                <a:gd name="T25" fmla="*/ 538 h 538"/>
                <a:gd name="T26" fmla="*/ 181 w 340"/>
                <a:gd name="T27" fmla="*/ 415 h 538"/>
                <a:gd name="T28" fmla="*/ 0 w 340"/>
                <a:gd name="T29" fmla="*/ 415 h 538"/>
                <a:gd name="T30" fmla="*/ 0 w 340"/>
                <a:gd name="T31" fmla="*/ 328 h 538"/>
                <a:gd name="T32" fmla="*/ 146 w 340"/>
                <a:gd name="T3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538">
                  <a:moveTo>
                    <a:pt x="180" y="111"/>
                  </a:moveTo>
                  <a:lnTo>
                    <a:pt x="83" y="328"/>
                  </a:lnTo>
                  <a:lnTo>
                    <a:pt x="181" y="328"/>
                  </a:lnTo>
                  <a:lnTo>
                    <a:pt x="181" y="111"/>
                  </a:lnTo>
                  <a:lnTo>
                    <a:pt x="180" y="111"/>
                  </a:lnTo>
                  <a:close/>
                  <a:moveTo>
                    <a:pt x="146" y="0"/>
                  </a:moveTo>
                  <a:lnTo>
                    <a:pt x="298" y="0"/>
                  </a:lnTo>
                  <a:lnTo>
                    <a:pt x="298" y="328"/>
                  </a:lnTo>
                  <a:lnTo>
                    <a:pt x="340" y="328"/>
                  </a:lnTo>
                  <a:lnTo>
                    <a:pt x="340" y="415"/>
                  </a:lnTo>
                  <a:lnTo>
                    <a:pt x="298" y="415"/>
                  </a:lnTo>
                  <a:lnTo>
                    <a:pt x="298" y="538"/>
                  </a:lnTo>
                  <a:lnTo>
                    <a:pt x="181" y="538"/>
                  </a:lnTo>
                  <a:lnTo>
                    <a:pt x="181" y="415"/>
                  </a:lnTo>
                  <a:lnTo>
                    <a:pt x="0" y="415"/>
                  </a:lnTo>
                  <a:lnTo>
                    <a:pt x="0" y="328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Rectangle 464"/>
            <p:cNvSpPr>
              <a:spLocks noChangeArrowheads="1"/>
            </p:cNvSpPr>
            <p:nvPr/>
          </p:nvSpPr>
          <p:spPr bwMode="auto">
            <a:xfrm>
              <a:off x="11271250" y="5300663"/>
              <a:ext cx="1428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5"/>
            <p:cNvSpPr>
              <a:spLocks/>
            </p:cNvSpPr>
            <p:nvPr/>
          </p:nvSpPr>
          <p:spPr bwMode="auto">
            <a:xfrm>
              <a:off x="11299825" y="5246688"/>
              <a:ext cx="28575" cy="71438"/>
            </a:xfrm>
            <a:custGeom>
              <a:avLst/>
              <a:gdLst>
                <a:gd name="T0" fmla="*/ 109 w 214"/>
                <a:gd name="T1" fmla="*/ 0 h 538"/>
                <a:gd name="T2" fmla="*/ 214 w 214"/>
                <a:gd name="T3" fmla="*/ 0 h 538"/>
                <a:gd name="T4" fmla="*/ 214 w 214"/>
                <a:gd name="T5" fmla="*/ 538 h 538"/>
                <a:gd name="T6" fmla="*/ 89 w 214"/>
                <a:gd name="T7" fmla="*/ 538 h 538"/>
                <a:gd name="T8" fmla="*/ 89 w 214"/>
                <a:gd name="T9" fmla="*/ 139 h 538"/>
                <a:gd name="T10" fmla="*/ 0 w 214"/>
                <a:gd name="T11" fmla="*/ 139 h 538"/>
                <a:gd name="T12" fmla="*/ 0 w 214"/>
                <a:gd name="T13" fmla="*/ 60 h 538"/>
                <a:gd name="T14" fmla="*/ 17 w 214"/>
                <a:gd name="T15" fmla="*/ 59 h 538"/>
                <a:gd name="T16" fmla="*/ 34 w 214"/>
                <a:gd name="T17" fmla="*/ 57 h 538"/>
                <a:gd name="T18" fmla="*/ 51 w 214"/>
                <a:gd name="T19" fmla="*/ 53 h 538"/>
                <a:gd name="T20" fmla="*/ 67 w 214"/>
                <a:gd name="T21" fmla="*/ 48 h 538"/>
                <a:gd name="T22" fmla="*/ 82 w 214"/>
                <a:gd name="T23" fmla="*/ 39 h 538"/>
                <a:gd name="T24" fmla="*/ 94 w 214"/>
                <a:gd name="T25" fmla="*/ 29 h 538"/>
                <a:gd name="T26" fmla="*/ 104 w 214"/>
                <a:gd name="T27" fmla="*/ 15 h 538"/>
                <a:gd name="T28" fmla="*/ 109 w 214"/>
                <a:gd name="T2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538">
                  <a:moveTo>
                    <a:pt x="109" y="0"/>
                  </a:moveTo>
                  <a:lnTo>
                    <a:pt x="214" y="0"/>
                  </a:lnTo>
                  <a:lnTo>
                    <a:pt x="214" y="538"/>
                  </a:lnTo>
                  <a:lnTo>
                    <a:pt x="89" y="538"/>
                  </a:lnTo>
                  <a:lnTo>
                    <a:pt x="89" y="139"/>
                  </a:lnTo>
                  <a:lnTo>
                    <a:pt x="0" y="139"/>
                  </a:lnTo>
                  <a:lnTo>
                    <a:pt x="0" y="60"/>
                  </a:lnTo>
                  <a:lnTo>
                    <a:pt x="17" y="59"/>
                  </a:lnTo>
                  <a:lnTo>
                    <a:pt x="34" y="57"/>
                  </a:lnTo>
                  <a:lnTo>
                    <a:pt x="51" y="53"/>
                  </a:lnTo>
                  <a:lnTo>
                    <a:pt x="67" y="48"/>
                  </a:lnTo>
                  <a:lnTo>
                    <a:pt x="82" y="39"/>
                  </a:lnTo>
                  <a:lnTo>
                    <a:pt x="94" y="29"/>
                  </a:lnTo>
                  <a:lnTo>
                    <a:pt x="104" y="15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66"/>
            <p:cNvSpPr>
              <a:spLocks noEditPoints="1"/>
            </p:cNvSpPr>
            <p:nvPr/>
          </p:nvSpPr>
          <p:spPr bwMode="auto">
            <a:xfrm>
              <a:off x="11347450" y="5246688"/>
              <a:ext cx="44450" cy="71438"/>
            </a:xfrm>
            <a:custGeom>
              <a:avLst/>
              <a:gdLst>
                <a:gd name="T0" fmla="*/ 181 w 341"/>
                <a:gd name="T1" fmla="*/ 111 h 538"/>
                <a:gd name="T2" fmla="*/ 84 w 341"/>
                <a:gd name="T3" fmla="*/ 328 h 538"/>
                <a:gd name="T4" fmla="*/ 182 w 341"/>
                <a:gd name="T5" fmla="*/ 328 h 538"/>
                <a:gd name="T6" fmla="*/ 182 w 341"/>
                <a:gd name="T7" fmla="*/ 111 h 538"/>
                <a:gd name="T8" fmla="*/ 181 w 341"/>
                <a:gd name="T9" fmla="*/ 111 h 538"/>
                <a:gd name="T10" fmla="*/ 147 w 341"/>
                <a:gd name="T11" fmla="*/ 0 h 538"/>
                <a:gd name="T12" fmla="*/ 300 w 341"/>
                <a:gd name="T13" fmla="*/ 0 h 538"/>
                <a:gd name="T14" fmla="*/ 300 w 341"/>
                <a:gd name="T15" fmla="*/ 328 h 538"/>
                <a:gd name="T16" fmla="*/ 341 w 341"/>
                <a:gd name="T17" fmla="*/ 328 h 538"/>
                <a:gd name="T18" fmla="*/ 341 w 341"/>
                <a:gd name="T19" fmla="*/ 415 h 538"/>
                <a:gd name="T20" fmla="*/ 300 w 341"/>
                <a:gd name="T21" fmla="*/ 415 h 538"/>
                <a:gd name="T22" fmla="*/ 300 w 341"/>
                <a:gd name="T23" fmla="*/ 538 h 538"/>
                <a:gd name="T24" fmla="*/ 182 w 341"/>
                <a:gd name="T25" fmla="*/ 538 h 538"/>
                <a:gd name="T26" fmla="*/ 182 w 341"/>
                <a:gd name="T27" fmla="*/ 415 h 538"/>
                <a:gd name="T28" fmla="*/ 0 w 341"/>
                <a:gd name="T29" fmla="*/ 415 h 538"/>
                <a:gd name="T30" fmla="*/ 0 w 341"/>
                <a:gd name="T31" fmla="*/ 328 h 538"/>
                <a:gd name="T32" fmla="*/ 147 w 341"/>
                <a:gd name="T3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538">
                  <a:moveTo>
                    <a:pt x="181" y="111"/>
                  </a:moveTo>
                  <a:lnTo>
                    <a:pt x="84" y="328"/>
                  </a:lnTo>
                  <a:lnTo>
                    <a:pt x="182" y="328"/>
                  </a:lnTo>
                  <a:lnTo>
                    <a:pt x="182" y="111"/>
                  </a:lnTo>
                  <a:lnTo>
                    <a:pt x="181" y="111"/>
                  </a:lnTo>
                  <a:close/>
                  <a:moveTo>
                    <a:pt x="147" y="0"/>
                  </a:moveTo>
                  <a:lnTo>
                    <a:pt x="300" y="0"/>
                  </a:lnTo>
                  <a:lnTo>
                    <a:pt x="300" y="328"/>
                  </a:lnTo>
                  <a:lnTo>
                    <a:pt x="341" y="328"/>
                  </a:lnTo>
                  <a:lnTo>
                    <a:pt x="341" y="415"/>
                  </a:lnTo>
                  <a:lnTo>
                    <a:pt x="300" y="415"/>
                  </a:lnTo>
                  <a:lnTo>
                    <a:pt x="300" y="538"/>
                  </a:lnTo>
                  <a:lnTo>
                    <a:pt x="182" y="538"/>
                  </a:lnTo>
                  <a:lnTo>
                    <a:pt x="182" y="415"/>
                  </a:lnTo>
                  <a:lnTo>
                    <a:pt x="0" y="415"/>
                  </a:lnTo>
                  <a:lnTo>
                    <a:pt x="0" y="328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1" name="Group 1080"/>
          <p:cNvGrpSpPr/>
          <p:nvPr/>
        </p:nvGrpSpPr>
        <p:grpSpPr>
          <a:xfrm>
            <a:off x="10059797" y="5036091"/>
            <a:ext cx="482600" cy="493713"/>
            <a:chOff x="10045700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6" name="Freeform 471"/>
            <p:cNvSpPr>
              <a:spLocks/>
            </p:cNvSpPr>
            <p:nvPr/>
          </p:nvSpPr>
          <p:spPr bwMode="auto">
            <a:xfrm>
              <a:off x="10147300" y="5208588"/>
              <a:ext cx="92075" cy="212725"/>
            </a:xfrm>
            <a:custGeom>
              <a:avLst/>
              <a:gdLst>
                <a:gd name="T0" fmla="*/ 359 w 588"/>
                <a:gd name="T1" fmla="*/ 0 h 1343"/>
                <a:gd name="T2" fmla="*/ 588 w 588"/>
                <a:gd name="T3" fmla="*/ 0 h 1343"/>
                <a:gd name="T4" fmla="*/ 588 w 588"/>
                <a:gd name="T5" fmla="*/ 1343 h 1343"/>
                <a:gd name="T6" fmla="*/ 263 w 588"/>
                <a:gd name="T7" fmla="*/ 1343 h 1343"/>
                <a:gd name="T8" fmla="*/ 263 w 588"/>
                <a:gd name="T9" fmla="*/ 412 h 1343"/>
                <a:gd name="T10" fmla="*/ 0 w 588"/>
                <a:gd name="T11" fmla="*/ 412 h 1343"/>
                <a:gd name="T12" fmla="*/ 0 w 588"/>
                <a:gd name="T13" fmla="*/ 210 h 1343"/>
                <a:gd name="T14" fmla="*/ 40 w 588"/>
                <a:gd name="T15" fmla="*/ 210 h 1343"/>
                <a:gd name="T16" fmla="*/ 84 w 588"/>
                <a:gd name="T17" fmla="*/ 209 h 1343"/>
                <a:gd name="T18" fmla="*/ 124 w 588"/>
                <a:gd name="T19" fmla="*/ 205 h 1343"/>
                <a:gd name="T20" fmla="*/ 160 w 588"/>
                <a:gd name="T21" fmla="*/ 199 h 1343"/>
                <a:gd name="T22" fmla="*/ 192 w 588"/>
                <a:gd name="T23" fmla="*/ 190 h 1343"/>
                <a:gd name="T24" fmla="*/ 229 w 588"/>
                <a:gd name="T25" fmla="*/ 175 h 1343"/>
                <a:gd name="T26" fmla="*/ 260 w 588"/>
                <a:gd name="T27" fmla="*/ 157 h 1343"/>
                <a:gd name="T28" fmla="*/ 286 w 588"/>
                <a:gd name="T29" fmla="*/ 138 h 1343"/>
                <a:gd name="T30" fmla="*/ 307 w 588"/>
                <a:gd name="T31" fmla="*/ 116 h 1343"/>
                <a:gd name="T32" fmla="*/ 324 w 588"/>
                <a:gd name="T33" fmla="*/ 94 h 1343"/>
                <a:gd name="T34" fmla="*/ 337 w 588"/>
                <a:gd name="T35" fmla="*/ 70 h 1343"/>
                <a:gd name="T36" fmla="*/ 351 w 588"/>
                <a:gd name="T37" fmla="*/ 33 h 1343"/>
                <a:gd name="T38" fmla="*/ 359 w 588"/>
                <a:gd name="T39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8" h="1343">
                  <a:moveTo>
                    <a:pt x="359" y="0"/>
                  </a:moveTo>
                  <a:lnTo>
                    <a:pt x="588" y="0"/>
                  </a:lnTo>
                  <a:lnTo>
                    <a:pt x="588" y="1343"/>
                  </a:lnTo>
                  <a:lnTo>
                    <a:pt x="263" y="1343"/>
                  </a:lnTo>
                  <a:lnTo>
                    <a:pt x="263" y="412"/>
                  </a:lnTo>
                  <a:lnTo>
                    <a:pt x="0" y="412"/>
                  </a:lnTo>
                  <a:lnTo>
                    <a:pt x="0" y="210"/>
                  </a:lnTo>
                  <a:lnTo>
                    <a:pt x="40" y="210"/>
                  </a:lnTo>
                  <a:lnTo>
                    <a:pt x="84" y="209"/>
                  </a:lnTo>
                  <a:lnTo>
                    <a:pt x="124" y="205"/>
                  </a:lnTo>
                  <a:lnTo>
                    <a:pt x="160" y="199"/>
                  </a:lnTo>
                  <a:lnTo>
                    <a:pt x="192" y="190"/>
                  </a:lnTo>
                  <a:lnTo>
                    <a:pt x="229" y="175"/>
                  </a:lnTo>
                  <a:lnTo>
                    <a:pt x="260" y="157"/>
                  </a:lnTo>
                  <a:lnTo>
                    <a:pt x="286" y="138"/>
                  </a:lnTo>
                  <a:lnTo>
                    <a:pt x="307" y="116"/>
                  </a:lnTo>
                  <a:lnTo>
                    <a:pt x="324" y="94"/>
                  </a:lnTo>
                  <a:lnTo>
                    <a:pt x="337" y="70"/>
                  </a:lnTo>
                  <a:lnTo>
                    <a:pt x="351" y="3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72"/>
            <p:cNvSpPr>
              <a:spLocks noEditPoints="1"/>
            </p:cNvSpPr>
            <p:nvPr/>
          </p:nvSpPr>
          <p:spPr bwMode="auto">
            <a:xfrm>
              <a:off x="10293350" y="5211763"/>
              <a:ext cx="146050" cy="209550"/>
            </a:xfrm>
            <a:custGeom>
              <a:avLst/>
              <a:gdLst>
                <a:gd name="T0" fmla="*/ 488 w 920"/>
                <a:gd name="T1" fmla="*/ 360 h 1316"/>
                <a:gd name="T2" fmla="*/ 257 w 920"/>
                <a:gd name="T3" fmla="*/ 810 h 1316"/>
                <a:gd name="T4" fmla="*/ 491 w 920"/>
                <a:gd name="T5" fmla="*/ 810 h 1316"/>
                <a:gd name="T6" fmla="*/ 491 w 920"/>
                <a:gd name="T7" fmla="*/ 360 h 1316"/>
                <a:gd name="T8" fmla="*/ 488 w 920"/>
                <a:gd name="T9" fmla="*/ 360 h 1316"/>
                <a:gd name="T10" fmla="*/ 445 w 920"/>
                <a:gd name="T11" fmla="*/ 0 h 1316"/>
                <a:gd name="T12" fmla="*/ 792 w 920"/>
                <a:gd name="T13" fmla="*/ 0 h 1316"/>
                <a:gd name="T14" fmla="*/ 792 w 920"/>
                <a:gd name="T15" fmla="*/ 810 h 1316"/>
                <a:gd name="T16" fmla="*/ 920 w 920"/>
                <a:gd name="T17" fmla="*/ 810 h 1316"/>
                <a:gd name="T18" fmla="*/ 920 w 920"/>
                <a:gd name="T19" fmla="*/ 1057 h 1316"/>
                <a:gd name="T20" fmla="*/ 792 w 920"/>
                <a:gd name="T21" fmla="*/ 1057 h 1316"/>
                <a:gd name="T22" fmla="*/ 792 w 920"/>
                <a:gd name="T23" fmla="*/ 1316 h 1316"/>
                <a:gd name="T24" fmla="*/ 491 w 920"/>
                <a:gd name="T25" fmla="*/ 1316 h 1316"/>
                <a:gd name="T26" fmla="*/ 491 w 920"/>
                <a:gd name="T27" fmla="*/ 1057 h 1316"/>
                <a:gd name="T28" fmla="*/ 0 w 920"/>
                <a:gd name="T29" fmla="*/ 1057 h 1316"/>
                <a:gd name="T30" fmla="*/ 0 w 920"/>
                <a:gd name="T31" fmla="*/ 810 h 1316"/>
                <a:gd name="T32" fmla="*/ 445 w 920"/>
                <a:gd name="T33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0" h="1316">
                  <a:moveTo>
                    <a:pt x="488" y="360"/>
                  </a:moveTo>
                  <a:lnTo>
                    <a:pt x="257" y="810"/>
                  </a:lnTo>
                  <a:lnTo>
                    <a:pt x="491" y="810"/>
                  </a:lnTo>
                  <a:lnTo>
                    <a:pt x="491" y="360"/>
                  </a:lnTo>
                  <a:lnTo>
                    <a:pt x="488" y="360"/>
                  </a:lnTo>
                  <a:close/>
                  <a:moveTo>
                    <a:pt x="445" y="0"/>
                  </a:moveTo>
                  <a:lnTo>
                    <a:pt x="792" y="0"/>
                  </a:lnTo>
                  <a:lnTo>
                    <a:pt x="792" y="810"/>
                  </a:lnTo>
                  <a:lnTo>
                    <a:pt x="920" y="810"/>
                  </a:lnTo>
                  <a:lnTo>
                    <a:pt x="920" y="1057"/>
                  </a:lnTo>
                  <a:lnTo>
                    <a:pt x="792" y="1057"/>
                  </a:lnTo>
                  <a:lnTo>
                    <a:pt x="792" y="1316"/>
                  </a:lnTo>
                  <a:lnTo>
                    <a:pt x="491" y="1316"/>
                  </a:lnTo>
                  <a:lnTo>
                    <a:pt x="491" y="1057"/>
                  </a:lnTo>
                  <a:lnTo>
                    <a:pt x="0" y="1057"/>
                  </a:lnTo>
                  <a:lnTo>
                    <a:pt x="0" y="810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473"/>
            <p:cNvSpPr>
              <a:spLocks/>
            </p:cNvSpPr>
            <p:nvPr/>
          </p:nvSpPr>
          <p:spPr bwMode="auto">
            <a:xfrm>
              <a:off x="10221913" y="5087938"/>
              <a:ext cx="11113" cy="26988"/>
            </a:xfrm>
            <a:custGeom>
              <a:avLst/>
              <a:gdLst>
                <a:gd name="T0" fmla="*/ 32 w 66"/>
                <a:gd name="T1" fmla="*/ 0 h 166"/>
                <a:gd name="T2" fmla="*/ 33 w 66"/>
                <a:gd name="T3" fmla="*/ 0 h 166"/>
                <a:gd name="T4" fmla="*/ 66 w 66"/>
                <a:gd name="T5" fmla="*/ 166 h 166"/>
                <a:gd name="T6" fmla="*/ 0 w 66"/>
                <a:gd name="T7" fmla="*/ 166 h 166"/>
                <a:gd name="T8" fmla="*/ 32 w 66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66">
                  <a:moveTo>
                    <a:pt x="32" y="0"/>
                  </a:moveTo>
                  <a:lnTo>
                    <a:pt x="33" y="0"/>
                  </a:lnTo>
                  <a:lnTo>
                    <a:pt x="66" y="166"/>
                  </a:lnTo>
                  <a:lnTo>
                    <a:pt x="0" y="16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74"/>
            <p:cNvSpPr>
              <a:spLocks/>
            </p:cNvSpPr>
            <p:nvPr/>
          </p:nvSpPr>
          <p:spPr bwMode="auto">
            <a:xfrm>
              <a:off x="10269538" y="5100638"/>
              <a:ext cx="9525" cy="26988"/>
            </a:xfrm>
            <a:custGeom>
              <a:avLst/>
              <a:gdLst>
                <a:gd name="T0" fmla="*/ 31 w 65"/>
                <a:gd name="T1" fmla="*/ 0 h 174"/>
                <a:gd name="T2" fmla="*/ 41 w 65"/>
                <a:gd name="T3" fmla="*/ 2 h 174"/>
                <a:gd name="T4" fmla="*/ 49 w 65"/>
                <a:gd name="T5" fmla="*/ 7 h 174"/>
                <a:gd name="T6" fmla="*/ 55 w 65"/>
                <a:gd name="T7" fmla="*/ 16 h 174"/>
                <a:gd name="T8" fmla="*/ 60 w 65"/>
                <a:gd name="T9" fmla="*/ 27 h 174"/>
                <a:gd name="T10" fmla="*/ 63 w 65"/>
                <a:gd name="T11" fmla="*/ 40 h 174"/>
                <a:gd name="T12" fmla="*/ 64 w 65"/>
                <a:gd name="T13" fmla="*/ 55 h 174"/>
                <a:gd name="T14" fmla="*/ 65 w 65"/>
                <a:gd name="T15" fmla="*/ 89 h 174"/>
                <a:gd name="T16" fmla="*/ 65 w 65"/>
                <a:gd name="T17" fmla="*/ 107 h 174"/>
                <a:gd name="T18" fmla="*/ 64 w 65"/>
                <a:gd name="T19" fmla="*/ 124 h 174"/>
                <a:gd name="T20" fmla="*/ 63 w 65"/>
                <a:gd name="T21" fmla="*/ 138 h 174"/>
                <a:gd name="T22" fmla="*/ 60 w 65"/>
                <a:gd name="T23" fmla="*/ 151 h 174"/>
                <a:gd name="T24" fmla="*/ 55 w 65"/>
                <a:gd name="T25" fmla="*/ 160 h 174"/>
                <a:gd name="T26" fmla="*/ 49 w 65"/>
                <a:gd name="T27" fmla="*/ 168 h 174"/>
                <a:gd name="T28" fmla="*/ 42 w 65"/>
                <a:gd name="T29" fmla="*/ 172 h 174"/>
                <a:gd name="T30" fmla="*/ 32 w 65"/>
                <a:gd name="T31" fmla="*/ 174 h 174"/>
                <a:gd name="T32" fmla="*/ 22 w 65"/>
                <a:gd name="T33" fmla="*/ 172 h 174"/>
                <a:gd name="T34" fmla="*/ 14 w 65"/>
                <a:gd name="T35" fmla="*/ 167 h 174"/>
                <a:gd name="T36" fmla="*/ 9 w 65"/>
                <a:gd name="T37" fmla="*/ 159 h 174"/>
                <a:gd name="T38" fmla="*/ 5 w 65"/>
                <a:gd name="T39" fmla="*/ 148 h 174"/>
                <a:gd name="T40" fmla="*/ 2 w 65"/>
                <a:gd name="T41" fmla="*/ 135 h 174"/>
                <a:gd name="T42" fmla="*/ 1 w 65"/>
                <a:gd name="T43" fmla="*/ 120 h 174"/>
                <a:gd name="T44" fmla="*/ 0 w 65"/>
                <a:gd name="T45" fmla="*/ 85 h 174"/>
                <a:gd name="T46" fmla="*/ 1 w 65"/>
                <a:gd name="T47" fmla="*/ 59 h 174"/>
                <a:gd name="T48" fmla="*/ 3 w 65"/>
                <a:gd name="T49" fmla="*/ 38 h 174"/>
                <a:gd name="T50" fmla="*/ 6 w 65"/>
                <a:gd name="T51" fmla="*/ 22 h 174"/>
                <a:gd name="T52" fmla="*/ 11 w 65"/>
                <a:gd name="T53" fmla="*/ 10 h 174"/>
                <a:gd name="T54" fmla="*/ 20 w 65"/>
                <a:gd name="T55" fmla="*/ 2 h 174"/>
                <a:gd name="T56" fmla="*/ 31 w 65"/>
                <a:gd name="T5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174">
                  <a:moveTo>
                    <a:pt x="31" y="0"/>
                  </a:moveTo>
                  <a:lnTo>
                    <a:pt x="41" y="2"/>
                  </a:lnTo>
                  <a:lnTo>
                    <a:pt x="49" y="7"/>
                  </a:lnTo>
                  <a:lnTo>
                    <a:pt x="55" y="16"/>
                  </a:lnTo>
                  <a:lnTo>
                    <a:pt x="60" y="27"/>
                  </a:lnTo>
                  <a:lnTo>
                    <a:pt x="63" y="40"/>
                  </a:lnTo>
                  <a:lnTo>
                    <a:pt x="64" y="55"/>
                  </a:lnTo>
                  <a:lnTo>
                    <a:pt x="65" y="89"/>
                  </a:lnTo>
                  <a:lnTo>
                    <a:pt x="65" y="107"/>
                  </a:lnTo>
                  <a:lnTo>
                    <a:pt x="64" y="124"/>
                  </a:lnTo>
                  <a:lnTo>
                    <a:pt x="63" y="138"/>
                  </a:lnTo>
                  <a:lnTo>
                    <a:pt x="60" y="151"/>
                  </a:lnTo>
                  <a:lnTo>
                    <a:pt x="55" y="160"/>
                  </a:lnTo>
                  <a:lnTo>
                    <a:pt x="49" y="168"/>
                  </a:lnTo>
                  <a:lnTo>
                    <a:pt x="42" y="172"/>
                  </a:lnTo>
                  <a:lnTo>
                    <a:pt x="32" y="174"/>
                  </a:lnTo>
                  <a:lnTo>
                    <a:pt x="22" y="172"/>
                  </a:lnTo>
                  <a:lnTo>
                    <a:pt x="14" y="167"/>
                  </a:lnTo>
                  <a:lnTo>
                    <a:pt x="9" y="159"/>
                  </a:lnTo>
                  <a:lnTo>
                    <a:pt x="5" y="148"/>
                  </a:lnTo>
                  <a:lnTo>
                    <a:pt x="2" y="135"/>
                  </a:lnTo>
                  <a:lnTo>
                    <a:pt x="1" y="120"/>
                  </a:lnTo>
                  <a:lnTo>
                    <a:pt x="0" y="85"/>
                  </a:lnTo>
                  <a:lnTo>
                    <a:pt x="1" y="59"/>
                  </a:lnTo>
                  <a:lnTo>
                    <a:pt x="3" y="38"/>
                  </a:lnTo>
                  <a:lnTo>
                    <a:pt x="6" y="22"/>
                  </a:lnTo>
                  <a:lnTo>
                    <a:pt x="11" y="10"/>
                  </a:lnTo>
                  <a:lnTo>
                    <a:pt x="20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75"/>
            <p:cNvSpPr>
              <a:spLocks noEditPoints="1"/>
            </p:cNvSpPr>
            <p:nvPr/>
          </p:nvSpPr>
          <p:spPr bwMode="auto">
            <a:xfrm>
              <a:off x="10045700" y="5033963"/>
              <a:ext cx="482600" cy="493713"/>
            </a:xfrm>
            <a:custGeom>
              <a:avLst/>
              <a:gdLst>
                <a:gd name="T0" fmla="*/ 171 w 3044"/>
                <a:gd name="T1" fmla="*/ 2920 h 3106"/>
                <a:gd name="T2" fmla="*/ 2418 w 3044"/>
                <a:gd name="T3" fmla="*/ 2964 h 3106"/>
                <a:gd name="T4" fmla="*/ 2474 w 3044"/>
                <a:gd name="T5" fmla="*/ 2615 h 3106"/>
                <a:gd name="T6" fmla="*/ 2606 w 3044"/>
                <a:gd name="T7" fmla="*/ 2525 h 3106"/>
                <a:gd name="T8" fmla="*/ 144 w 3044"/>
                <a:gd name="T9" fmla="*/ 854 h 3106"/>
                <a:gd name="T10" fmla="*/ 1799 w 3044"/>
                <a:gd name="T11" fmla="*/ 358 h 3106"/>
                <a:gd name="T12" fmla="*/ 1694 w 3044"/>
                <a:gd name="T13" fmla="*/ 380 h 3106"/>
                <a:gd name="T14" fmla="*/ 1600 w 3044"/>
                <a:gd name="T15" fmla="*/ 639 h 3106"/>
                <a:gd name="T16" fmla="*/ 1701 w 3044"/>
                <a:gd name="T17" fmla="*/ 440 h 3106"/>
                <a:gd name="T18" fmla="*/ 1754 w 3044"/>
                <a:gd name="T19" fmla="*/ 429 h 3106"/>
                <a:gd name="T20" fmla="*/ 1761 w 3044"/>
                <a:gd name="T21" fmla="*/ 351 h 3106"/>
                <a:gd name="T22" fmla="*/ 1445 w 3044"/>
                <a:gd name="T23" fmla="*/ 355 h 3106"/>
                <a:gd name="T24" fmla="*/ 1414 w 3044"/>
                <a:gd name="T25" fmla="*/ 378 h 3106"/>
                <a:gd name="T26" fmla="*/ 1324 w 3044"/>
                <a:gd name="T27" fmla="*/ 358 h 3106"/>
                <a:gd name="T28" fmla="*/ 1419 w 3044"/>
                <a:gd name="T29" fmla="*/ 623 h 3106"/>
                <a:gd name="T30" fmla="*/ 1491 w 3044"/>
                <a:gd name="T31" fmla="*/ 646 h 3106"/>
                <a:gd name="T32" fmla="*/ 1543 w 3044"/>
                <a:gd name="T33" fmla="*/ 605 h 3106"/>
                <a:gd name="T34" fmla="*/ 1558 w 3044"/>
                <a:gd name="T35" fmla="*/ 471 h 3106"/>
                <a:gd name="T36" fmla="*/ 1535 w 3044"/>
                <a:gd name="T37" fmla="*/ 384 h 3106"/>
                <a:gd name="T38" fmla="*/ 1470 w 3044"/>
                <a:gd name="T39" fmla="*/ 351 h 3106"/>
                <a:gd name="T40" fmla="*/ 1937 w 3044"/>
                <a:gd name="T41" fmla="*/ 267 h 3106"/>
                <a:gd name="T42" fmla="*/ 1193 w 3044"/>
                <a:gd name="T43" fmla="*/ 569 h 3106"/>
                <a:gd name="T44" fmla="*/ 1799 w 3044"/>
                <a:gd name="T45" fmla="*/ 263 h 3106"/>
                <a:gd name="T46" fmla="*/ 462 w 3044"/>
                <a:gd name="T47" fmla="*/ 0 h 3106"/>
                <a:gd name="T48" fmla="*/ 534 w 3044"/>
                <a:gd name="T49" fmla="*/ 34 h 3106"/>
                <a:gd name="T50" fmla="*/ 548 w 3044"/>
                <a:gd name="T51" fmla="*/ 118 h 3106"/>
                <a:gd name="T52" fmla="*/ 908 w 3044"/>
                <a:gd name="T53" fmla="*/ 51 h 3106"/>
                <a:gd name="T54" fmla="*/ 992 w 3044"/>
                <a:gd name="T55" fmla="*/ 0 h 3106"/>
                <a:gd name="T56" fmla="*/ 1064 w 3044"/>
                <a:gd name="T57" fmla="*/ 34 h 3106"/>
                <a:gd name="T58" fmla="*/ 1079 w 3044"/>
                <a:gd name="T59" fmla="*/ 118 h 3106"/>
                <a:gd name="T60" fmla="*/ 1439 w 3044"/>
                <a:gd name="T61" fmla="*/ 51 h 3106"/>
                <a:gd name="T62" fmla="*/ 1522 w 3044"/>
                <a:gd name="T63" fmla="*/ 0 h 3106"/>
                <a:gd name="T64" fmla="*/ 1595 w 3044"/>
                <a:gd name="T65" fmla="*/ 34 h 3106"/>
                <a:gd name="T66" fmla="*/ 1609 w 3044"/>
                <a:gd name="T67" fmla="*/ 118 h 3106"/>
                <a:gd name="T68" fmla="*/ 1969 w 3044"/>
                <a:gd name="T69" fmla="*/ 51 h 3106"/>
                <a:gd name="T70" fmla="*/ 2052 w 3044"/>
                <a:gd name="T71" fmla="*/ 0 h 3106"/>
                <a:gd name="T72" fmla="*/ 2124 w 3044"/>
                <a:gd name="T73" fmla="*/ 34 h 3106"/>
                <a:gd name="T74" fmla="*/ 2139 w 3044"/>
                <a:gd name="T75" fmla="*/ 118 h 3106"/>
                <a:gd name="T76" fmla="*/ 2498 w 3044"/>
                <a:gd name="T77" fmla="*/ 51 h 3106"/>
                <a:gd name="T78" fmla="*/ 2583 w 3044"/>
                <a:gd name="T79" fmla="*/ 0 h 3106"/>
                <a:gd name="T80" fmla="*/ 2654 w 3044"/>
                <a:gd name="T81" fmla="*/ 34 h 3106"/>
                <a:gd name="T82" fmla="*/ 2670 w 3044"/>
                <a:gd name="T83" fmla="*/ 118 h 3106"/>
                <a:gd name="T84" fmla="*/ 2923 w 3044"/>
                <a:gd name="T85" fmla="*/ 161 h 3106"/>
                <a:gd name="T86" fmla="*/ 3032 w 3044"/>
                <a:gd name="T87" fmla="*/ 304 h 3106"/>
                <a:gd name="T88" fmla="*/ 265 w 3044"/>
                <a:gd name="T89" fmla="*/ 3106 h 3106"/>
                <a:gd name="T90" fmla="*/ 91 w 3044"/>
                <a:gd name="T91" fmla="*/ 3042 h 3106"/>
                <a:gd name="T92" fmla="*/ 3 w 3044"/>
                <a:gd name="T93" fmla="*/ 2884 h 3106"/>
                <a:gd name="T94" fmla="*/ 25 w 3044"/>
                <a:gd name="T95" fmla="*/ 269 h 3106"/>
                <a:gd name="T96" fmla="*/ 154 w 3044"/>
                <a:gd name="T97" fmla="*/ 142 h 3106"/>
                <a:gd name="T98" fmla="*/ 370 w 3044"/>
                <a:gd name="T99" fmla="*/ 105 h 3106"/>
                <a:gd name="T100" fmla="*/ 404 w 3044"/>
                <a:gd name="T101" fmla="*/ 2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4" h="3106">
                  <a:moveTo>
                    <a:pt x="144" y="85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4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854"/>
                  </a:lnTo>
                  <a:lnTo>
                    <a:pt x="144" y="854"/>
                  </a:lnTo>
                  <a:close/>
                  <a:moveTo>
                    <a:pt x="1799" y="358"/>
                  </a:moveTo>
                  <a:lnTo>
                    <a:pt x="1799" y="639"/>
                  </a:lnTo>
                  <a:lnTo>
                    <a:pt x="1885" y="639"/>
                  </a:lnTo>
                  <a:lnTo>
                    <a:pt x="1885" y="358"/>
                  </a:lnTo>
                  <a:lnTo>
                    <a:pt x="1799" y="358"/>
                  </a:lnTo>
                  <a:close/>
                  <a:moveTo>
                    <a:pt x="1752" y="351"/>
                  </a:moveTo>
                  <a:lnTo>
                    <a:pt x="1736" y="352"/>
                  </a:lnTo>
                  <a:lnTo>
                    <a:pt x="1721" y="357"/>
                  </a:lnTo>
                  <a:lnTo>
                    <a:pt x="1708" y="365"/>
                  </a:lnTo>
                  <a:lnTo>
                    <a:pt x="1694" y="380"/>
                  </a:lnTo>
                  <a:lnTo>
                    <a:pt x="1684" y="398"/>
                  </a:lnTo>
                  <a:lnTo>
                    <a:pt x="1683" y="398"/>
                  </a:lnTo>
                  <a:lnTo>
                    <a:pt x="1683" y="358"/>
                  </a:lnTo>
                  <a:lnTo>
                    <a:pt x="1600" y="358"/>
                  </a:lnTo>
                  <a:lnTo>
                    <a:pt x="1600" y="639"/>
                  </a:lnTo>
                  <a:lnTo>
                    <a:pt x="1686" y="639"/>
                  </a:lnTo>
                  <a:lnTo>
                    <a:pt x="1686" y="479"/>
                  </a:lnTo>
                  <a:lnTo>
                    <a:pt x="1687" y="463"/>
                  </a:lnTo>
                  <a:lnTo>
                    <a:pt x="1693" y="449"/>
                  </a:lnTo>
                  <a:lnTo>
                    <a:pt x="1701" y="440"/>
                  </a:lnTo>
                  <a:lnTo>
                    <a:pt x="1712" y="434"/>
                  </a:lnTo>
                  <a:lnTo>
                    <a:pt x="1727" y="430"/>
                  </a:lnTo>
                  <a:lnTo>
                    <a:pt x="1743" y="429"/>
                  </a:lnTo>
                  <a:lnTo>
                    <a:pt x="1748" y="429"/>
                  </a:lnTo>
                  <a:lnTo>
                    <a:pt x="1754" y="429"/>
                  </a:lnTo>
                  <a:lnTo>
                    <a:pt x="1761" y="430"/>
                  </a:lnTo>
                  <a:lnTo>
                    <a:pt x="1767" y="431"/>
                  </a:lnTo>
                  <a:lnTo>
                    <a:pt x="1767" y="352"/>
                  </a:lnTo>
                  <a:lnTo>
                    <a:pt x="1764" y="351"/>
                  </a:lnTo>
                  <a:lnTo>
                    <a:pt x="1761" y="351"/>
                  </a:lnTo>
                  <a:lnTo>
                    <a:pt x="1760" y="351"/>
                  </a:lnTo>
                  <a:lnTo>
                    <a:pt x="1752" y="351"/>
                  </a:lnTo>
                  <a:close/>
                  <a:moveTo>
                    <a:pt x="1470" y="351"/>
                  </a:moveTo>
                  <a:lnTo>
                    <a:pt x="1456" y="352"/>
                  </a:lnTo>
                  <a:lnTo>
                    <a:pt x="1445" y="355"/>
                  </a:lnTo>
                  <a:lnTo>
                    <a:pt x="1435" y="359"/>
                  </a:lnTo>
                  <a:lnTo>
                    <a:pt x="1427" y="365"/>
                  </a:lnTo>
                  <a:lnTo>
                    <a:pt x="1421" y="369"/>
                  </a:lnTo>
                  <a:lnTo>
                    <a:pt x="1417" y="373"/>
                  </a:lnTo>
                  <a:lnTo>
                    <a:pt x="1414" y="378"/>
                  </a:lnTo>
                  <a:lnTo>
                    <a:pt x="1410" y="385"/>
                  </a:lnTo>
                  <a:lnTo>
                    <a:pt x="1408" y="392"/>
                  </a:lnTo>
                  <a:lnTo>
                    <a:pt x="1407" y="392"/>
                  </a:lnTo>
                  <a:lnTo>
                    <a:pt x="1407" y="358"/>
                  </a:lnTo>
                  <a:lnTo>
                    <a:pt x="1324" y="358"/>
                  </a:lnTo>
                  <a:lnTo>
                    <a:pt x="1324" y="732"/>
                  </a:lnTo>
                  <a:lnTo>
                    <a:pt x="1409" y="732"/>
                  </a:lnTo>
                  <a:lnTo>
                    <a:pt x="1409" y="609"/>
                  </a:lnTo>
                  <a:lnTo>
                    <a:pt x="1411" y="609"/>
                  </a:lnTo>
                  <a:lnTo>
                    <a:pt x="1419" y="623"/>
                  </a:lnTo>
                  <a:lnTo>
                    <a:pt x="1429" y="633"/>
                  </a:lnTo>
                  <a:lnTo>
                    <a:pt x="1440" y="639"/>
                  </a:lnTo>
                  <a:lnTo>
                    <a:pt x="1457" y="645"/>
                  </a:lnTo>
                  <a:lnTo>
                    <a:pt x="1475" y="647"/>
                  </a:lnTo>
                  <a:lnTo>
                    <a:pt x="1491" y="646"/>
                  </a:lnTo>
                  <a:lnTo>
                    <a:pt x="1505" y="642"/>
                  </a:lnTo>
                  <a:lnTo>
                    <a:pt x="1518" y="636"/>
                  </a:lnTo>
                  <a:lnTo>
                    <a:pt x="1528" y="628"/>
                  </a:lnTo>
                  <a:lnTo>
                    <a:pt x="1536" y="617"/>
                  </a:lnTo>
                  <a:lnTo>
                    <a:pt x="1543" y="605"/>
                  </a:lnTo>
                  <a:lnTo>
                    <a:pt x="1551" y="583"/>
                  </a:lnTo>
                  <a:lnTo>
                    <a:pt x="1556" y="558"/>
                  </a:lnTo>
                  <a:lnTo>
                    <a:pt x="1558" y="529"/>
                  </a:lnTo>
                  <a:lnTo>
                    <a:pt x="1559" y="497"/>
                  </a:lnTo>
                  <a:lnTo>
                    <a:pt x="1558" y="471"/>
                  </a:lnTo>
                  <a:lnTo>
                    <a:pt x="1556" y="449"/>
                  </a:lnTo>
                  <a:lnTo>
                    <a:pt x="1553" y="430"/>
                  </a:lnTo>
                  <a:lnTo>
                    <a:pt x="1548" y="412"/>
                  </a:lnTo>
                  <a:lnTo>
                    <a:pt x="1542" y="397"/>
                  </a:lnTo>
                  <a:lnTo>
                    <a:pt x="1535" y="384"/>
                  </a:lnTo>
                  <a:lnTo>
                    <a:pt x="1528" y="374"/>
                  </a:lnTo>
                  <a:lnTo>
                    <a:pt x="1519" y="365"/>
                  </a:lnTo>
                  <a:lnTo>
                    <a:pt x="1507" y="359"/>
                  </a:lnTo>
                  <a:lnTo>
                    <a:pt x="1490" y="353"/>
                  </a:lnTo>
                  <a:lnTo>
                    <a:pt x="1470" y="351"/>
                  </a:lnTo>
                  <a:close/>
                  <a:moveTo>
                    <a:pt x="1937" y="267"/>
                  </a:moveTo>
                  <a:lnTo>
                    <a:pt x="1937" y="639"/>
                  </a:lnTo>
                  <a:lnTo>
                    <a:pt x="2022" y="639"/>
                  </a:lnTo>
                  <a:lnTo>
                    <a:pt x="2022" y="267"/>
                  </a:lnTo>
                  <a:lnTo>
                    <a:pt x="1937" y="267"/>
                  </a:lnTo>
                  <a:close/>
                  <a:moveTo>
                    <a:pt x="1092" y="267"/>
                  </a:moveTo>
                  <a:lnTo>
                    <a:pt x="996" y="639"/>
                  </a:lnTo>
                  <a:lnTo>
                    <a:pt x="1088" y="639"/>
                  </a:lnTo>
                  <a:lnTo>
                    <a:pt x="1102" y="569"/>
                  </a:lnTo>
                  <a:lnTo>
                    <a:pt x="1193" y="569"/>
                  </a:lnTo>
                  <a:lnTo>
                    <a:pt x="1206" y="639"/>
                  </a:lnTo>
                  <a:lnTo>
                    <a:pt x="1298" y="639"/>
                  </a:lnTo>
                  <a:lnTo>
                    <a:pt x="1204" y="267"/>
                  </a:lnTo>
                  <a:lnTo>
                    <a:pt x="1092" y="267"/>
                  </a:lnTo>
                  <a:close/>
                  <a:moveTo>
                    <a:pt x="1799" y="263"/>
                  </a:moveTo>
                  <a:lnTo>
                    <a:pt x="1799" y="329"/>
                  </a:lnTo>
                  <a:lnTo>
                    <a:pt x="1885" y="329"/>
                  </a:lnTo>
                  <a:lnTo>
                    <a:pt x="1885" y="263"/>
                  </a:lnTo>
                  <a:lnTo>
                    <a:pt x="1799" y="263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4" name="Group 1093"/>
          <p:cNvGrpSpPr/>
          <p:nvPr/>
        </p:nvGrpSpPr>
        <p:grpSpPr>
          <a:xfrm>
            <a:off x="9124303" y="5036091"/>
            <a:ext cx="482600" cy="493713"/>
            <a:chOff x="9199563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5" name="Freeform 480"/>
            <p:cNvSpPr>
              <a:spLocks/>
            </p:cNvSpPr>
            <p:nvPr/>
          </p:nvSpPr>
          <p:spPr bwMode="auto">
            <a:xfrm>
              <a:off x="9301163" y="5208588"/>
              <a:ext cx="92075" cy="212725"/>
            </a:xfrm>
            <a:custGeom>
              <a:avLst/>
              <a:gdLst>
                <a:gd name="T0" fmla="*/ 359 w 588"/>
                <a:gd name="T1" fmla="*/ 0 h 1343"/>
                <a:gd name="T2" fmla="*/ 588 w 588"/>
                <a:gd name="T3" fmla="*/ 0 h 1343"/>
                <a:gd name="T4" fmla="*/ 588 w 588"/>
                <a:gd name="T5" fmla="*/ 1343 h 1343"/>
                <a:gd name="T6" fmla="*/ 263 w 588"/>
                <a:gd name="T7" fmla="*/ 1343 h 1343"/>
                <a:gd name="T8" fmla="*/ 263 w 588"/>
                <a:gd name="T9" fmla="*/ 412 h 1343"/>
                <a:gd name="T10" fmla="*/ 0 w 588"/>
                <a:gd name="T11" fmla="*/ 412 h 1343"/>
                <a:gd name="T12" fmla="*/ 0 w 588"/>
                <a:gd name="T13" fmla="*/ 210 h 1343"/>
                <a:gd name="T14" fmla="*/ 40 w 588"/>
                <a:gd name="T15" fmla="*/ 210 h 1343"/>
                <a:gd name="T16" fmla="*/ 84 w 588"/>
                <a:gd name="T17" fmla="*/ 209 h 1343"/>
                <a:gd name="T18" fmla="*/ 124 w 588"/>
                <a:gd name="T19" fmla="*/ 205 h 1343"/>
                <a:gd name="T20" fmla="*/ 160 w 588"/>
                <a:gd name="T21" fmla="*/ 199 h 1343"/>
                <a:gd name="T22" fmla="*/ 192 w 588"/>
                <a:gd name="T23" fmla="*/ 190 h 1343"/>
                <a:gd name="T24" fmla="*/ 229 w 588"/>
                <a:gd name="T25" fmla="*/ 175 h 1343"/>
                <a:gd name="T26" fmla="*/ 260 w 588"/>
                <a:gd name="T27" fmla="*/ 157 h 1343"/>
                <a:gd name="T28" fmla="*/ 286 w 588"/>
                <a:gd name="T29" fmla="*/ 138 h 1343"/>
                <a:gd name="T30" fmla="*/ 307 w 588"/>
                <a:gd name="T31" fmla="*/ 116 h 1343"/>
                <a:gd name="T32" fmla="*/ 324 w 588"/>
                <a:gd name="T33" fmla="*/ 94 h 1343"/>
                <a:gd name="T34" fmla="*/ 337 w 588"/>
                <a:gd name="T35" fmla="*/ 70 h 1343"/>
                <a:gd name="T36" fmla="*/ 347 w 588"/>
                <a:gd name="T37" fmla="*/ 45 h 1343"/>
                <a:gd name="T38" fmla="*/ 354 w 588"/>
                <a:gd name="T39" fmla="*/ 22 h 1343"/>
                <a:gd name="T40" fmla="*/ 359 w 588"/>
                <a:gd name="T41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8" h="1343">
                  <a:moveTo>
                    <a:pt x="359" y="0"/>
                  </a:moveTo>
                  <a:lnTo>
                    <a:pt x="588" y="0"/>
                  </a:lnTo>
                  <a:lnTo>
                    <a:pt x="588" y="1343"/>
                  </a:lnTo>
                  <a:lnTo>
                    <a:pt x="263" y="1343"/>
                  </a:lnTo>
                  <a:lnTo>
                    <a:pt x="263" y="412"/>
                  </a:lnTo>
                  <a:lnTo>
                    <a:pt x="0" y="412"/>
                  </a:lnTo>
                  <a:lnTo>
                    <a:pt x="0" y="210"/>
                  </a:lnTo>
                  <a:lnTo>
                    <a:pt x="40" y="210"/>
                  </a:lnTo>
                  <a:lnTo>
                    <a:pt x="84" y="209"/>
                  </a:lnTo>
                  <a:lnTo>
                    <a:pt x="124" y="205"/>
                  </a:lnTo>
                  <a:lnTo>
                    <a:pt x="160" y="199"/>
                  </a:lnTo>
                  <a:lnTo>
                    <a:pt x="192" y="190"/>
                  </a:lnTo>
                  <a:lnTo>
                    <a:pt x="229" y="175"/>
                  </a:lnTo>
                  <a:lnTo>
                    <a:pt x="260" y="157"/>
                  </a:lnTo>
                  <a:lnTo>
                    <a:pt x="286" y="138"/>
                  </a:lnTo>
                  <a:lnTo>
                    <a:pt x="307" y="116"/>
                  </a:lnTo>
                  <a:lnTo>
                    <a:pt x="324" y="94"/>
                  </a:lnTo>
                  <a:lnTo>
                    <a:pt x="337" y="70"/>
                  </a:lnTo>
                  <a:lnTo>
                    <a:pt x="347" y="45"/>
                  </a:lnTo>
                  <a:lnTo>
                    <a:pt x="354" y="2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481"/>
            <p:cNvSpPr>
              <a:spLocks noEditPoints="1"/>
            </p:cNvSpPr>
            <p:nvPr/>
          </p:nvSpPr>
          <p:spPr bwMode="auto">
            <a:xfrm>
              <a:off x="9448801" y="5208588"/>
              <a:ext cx="144463" cy="217488"/>
            </a:xfrm>
            <a:custGeom>
              <a:avLst/>
              <a:gdLst>
                <a:gd name="T0" fmla="*/ 390 w 908"/>
                <a:gd name="T1" fmla="*/ 760 h 1370"/>
                <a:gd name="T2" fmla="*/ 342 w 908"/>
                <a:gd name="T3" fmla="*/ 825 h 1370"/>
                <a:gd name="T4" fmla="*/ 325 w 908"/>
                <a:gd name="T5" fmla="*/ 955 h 1370"/>
                <a:gd name="T6" fmla="*/ 342 w 908"/>
                <a:gd name="T7" fmla="*/ 1087 h 1370"/>
                <a:gd name="T8" fmla="*/ 390 w 908"/>
                <a:gd name="T9" fmla="*/ 1152 h 1370"/>
                <a:gd name="T10" fmla="*/ 479 w 908"/>
                <a:gd name="T11" fmla="*/ 1167 h 1370"/>
                <a:gd name="T12" fmla="*/ 546 w 908"/>
                <a:gd name="T13" fmla="*/ 1124 h 1370"/>
                <a:gd name="T14" fmla="*/ 578 w 908"/>
                <a:gd name="T15" fmla="*/ 1039 h 1370"/>
                <a:gd name="T16" fmla="*/ 578 w 908"/>
                <a:gd name="T17" fmla="*/ 870 h 1370"/>
                <a:gd name="T18" fmla="*/ 546 w 908"/>
                <a:gd name="T19" fmla="*/ 787 h 1370"/>
                <a:gd name="T20" fmla="*/ 479 w 908"/>
                <a:gd name="T21" fmla="*/ 746 h 1370"/>
                <a:gd name="T22" fmla="*/ 408 w 908"/>
                <a:gd name="T23" fmla="*/ 209 h 1370"/>
                <a:gd name="T24" fmla="*/ 354 w 908"/>
                <a:gd name="T25" fmla="*/ 277 h 1370"/>
                <a:gd name="T26" fmla="*/ 341 w 908"/>
                <a:gd name="T27" fmla="*/ 408 h 1370"/>
                <a:gd name="T28" fmla="*/ 370 w 908"/>
                <a:gd name="T29" fmla="*/ 506 h 1370"/>
                <a:gd name="T30" fmla="*/ 432 w 908"/>
                <a:gd name="T31" fmla="*/ 541 h 1370"/>
                <a:gd name="T32" fmla="*/ 523 w 908"/>
                <a:gd name="T33" fmla="*/ 522 h 1370"/>
                <a:gd name="T34" fmla="*/ 564 w 908"/>
                <a:gd name="T35" fmla="*/ 439 h 1370"/>
                <a:gd name="T36" fmla="*/ 562 w 908"/>
                <a:gd name="T37" fmla="*/ 305 h 1370"/>
                <a:gd name="T38" fmla="*/ 519 w 908"/>
                <a:gd name="T39" fmla="*/ 219 h 1370"/>
                <a:gd name="T40" fmla="*/ 454 w 908"/>
                <a:gd name="T41" fmla="*/ 0 h 1370"/>
                <a:gd name="T42" fmla="*/ 648 w 908"/>
                <a:gd name="T43" fmla="*/ 25 h 1370"/>
                <a:gd name="T44" fmla="*/ 776 w 908"/>
                <a:gd name="T45" fmla="*/ 95 h 1370"/>
                <a:gd name="T46" fmla="*/ 846 w 908"/>
                <a:gd name="T47" fmla="*/ 204 h 1370"/>
                <a:gd name="T48" fmla="*/ 869 w 908"/>
                <a:gd name="T49" fmla="*/ 347 h 1370"/>
                <a:gd name="T50" fmla="*/ 838 w 908"/>
                <a:gd name="T51" fmla="*/ 504 h 1370"/>
                <a:gd name="T52" fmla="*/ 745 w 908"/>
                <a:gd name="T53" fmla="*/ 605 h 1370"/>
                <a:gd name="T54" fmla="*/ 711 w 908"/>
                <a:gd name="T55" fmla="*/ 641 h 1370"/>
                <a:gd name="T56" fmla="*/ 825 w 908"/>
                <a:gd name="T57" fmla="*/ 707 h 1370"/>
                <a:gd name="T58" fmla="*/ 893 w 908"/>
                <a:gd name="T59" fmla="*/ 828 h 1370"/>
                <a:gd name="T60" fmla="*/ 906 w 908"/>
                <a:gd name="T61" fmla="*/ 1006 h 1370"/>
                <a:gd name="T62" fmla="*/ 863 w 908"/>
                <a:gd name="T63" fmla="*/ 1183 h 1370"/>
                <a:gd name="T64" fmla="*/ 775 w 908"/>
                <a:gd name="T65" fmla="*/ 1288 h 1370"/>
                <a:gd name="T66" fmla="*/ 645 w 908"/>
                <a:gd name="T67" fmla="*/ 1349 h 1370"/>
                <a:gd name="T68" fmla="*/ 454 w 908"/>
                <a:gd name="T69" fmla="*/ 1370 h 1370"/>
                <a:gd name="T70" fmla="*/ 263 w 908"/>
                <a:gd name="T71" fmla="*/ 1350 h 1370"/>
                <a:gd name="T72" fmla="*/ 115 w 908"/>
                <a:gd name="T73" fmla="*/ 1278 h 1370"/>
                <a:gd name="T74" fmla="*/ 30 w 908"/>
                <a:gd name="T75" fmla="*/ 1156 h 1370"/>
                <a:gd name="T76" fmla="*/ 0 w 908"/>
                <a:gd name="T77" fmla="*/ 951 h 1370"/>
                <a:gd name="T78" fmla="*/ 23 w 908"/>
                <a:gd name="T79" fmla="*/ 807 h 1370"/>
                <a:gd name="T80" fmla="*/ 95 w 908"/>
                <a:gd name="T81" fmla="*/ 694 h 1370"/>
                <a:gd name="T82" fmla="*/ 197 w 908"/>
                <a:gd name="T83" fmla="*/ 640 h 1370"/>
                <a:gd name="T84" fmla="*/ 162 w 908"/>
                <a:gd name="T85" fmla="*/ 605 h 1370"/>
                <a:gd name="T86" fmla="*/ 71 w 908"/>
                <a:gd name="T87" fmla="*/ 507 h 1370"/>
                <a:gd name="T88" fmla="*/ 39 w 908"/>
                <a:gd name="T89" fmla="*/ 347 h 1370"/>
                <a:gd name="T90" fmla="*/ 60 w 908"/>
                <a:gd name="T91" fmla="*/ 208 h 1370"/>
                <a:gd name="T92" fmla="*/ 132 w 908"/>
                <a:gd name="T93" fmla="*/ 99 h 1370"/>
                <a:gd name="T94" fmla="*/ 261 w 908"/>
                <a:gd name="T95" fmla="*/ 26 h 1370"/>
                <a:gd name="T96" fmla="*/ 454 w 908"/>
                <a:gd name="T97" fmla="*/ 0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8" h="1370">
                  <a:moveTo>
                    <a:pt x="454" y="744"/>
                  </a:moveTo>
                  <a:lnTo>
                    <a:pt x="430" y="746"/>
                  </a:lnTo>
                  <a:lnTo>
                    <a:pt x="409" y="752"/>
                  </a:lnTo>
                  <a:lnTo>
                    <a:pt x="390" y="760"/>
                  </a:lnTo>
                  <a:lnTo>
                    <a:pt x="375" y="772"/>
                  </a:lnTo>
                  <a:lnTo>
                    <a:pt x="362" y="787"/>
                  </a:lnTo>
                  <a:lnTo>
                    <a:pt x="350" y="805"/>
                  </a:lnTo>
                  <a:lnTo>
                    <a:pt x="342" y="825"/>
                  </a:lnTo>
                  <a:lnTo>
                    <a:pt x="335" y="847"/>
                  </a:lnTo>
                  <a:lnTo>
                    <a:pt x="330" y="870"/>
                  </a:lnTo>
                  <a:lnTo>
                    <a:pt x="326" y="911"/>
                  </a:lnTo>
                  <a:lnTo>
                    <a:pt x="325" y="955"/>
                  </a:lnTo>
                  <a:lnTo>
                    <a:pt x="326" y="998"/>
                  </a:lnTo>
                  <a:lnTo>
                    <a:pt x="330" y="1039"/>
                  </a:lnTo>
                  <a:lnTo>
                    <a:pt x="335" y="1064"/>
                  </a:lnTo>
                  <a:lnTo>
                    <a:pt x="342" y="1087"/>
                  </a:lnTo>
                  <a:lnTo>
                    <a:pt x="350" y="1107"/>
                  </a:lnTo>
                  <a:lnTo>
                    <a:pt x="362" y="1124"/>
                  </a:lnTo>
                  <a:lnTo>
                    <a:pt x="375" y="1139"/>
                  </a:lnTo>
                  <a:lnTo>
                    <a:pt x="390" y="1152"/>
                  </a:lnTo>
                  <a:lnTo>
                    <a:pt x="409" y="1161"/>
                  </a:lnTo>
                  <a:lnTo>
                    <a:pt x="430" y="1167"/>
                  </a:lnTo>
                  <a:lnTo>
                    <a:pt x="454" y="1169"/>
                  </a:lnTo>
                  <a:lnTo>
                    <a:pt x="479" y="1167"/>
                  </a:lnTo>
                  <a:lnTo>
                    <a:pt x="500" y="1161"/>
                  </a:lnTo>
                  <a:lnTo>
                    <a:pt x="518" y="1152"/>
                  </a:lnTo>
                  <a:lnTo>
                    <a:pt x="534" y="1139"/>
                  </a:lnTo>
                  <a:lnTo>
                    <a:pt x="546" y="1124"/>
                  </a:lnTo>
                  <a:lnTo>
                    <a:pt x="557" y="1107"/>
                  </a:lnTo>
                  <a:lnTo>
                    <a:pt x="566" y="1087"/>
                  </a:lnTo>
                  <a:lnTo>
                    <a:pt x="573" y="1064"/>
                  </a:lnTo>
                  <a:lnTo>
                    <a:pt x="578" y="1039"/>
                  </a:lnTo>
                  <a:lnTo>
                    <a:pt x="582" y="998"/>
                  </a:lnTo>
                  <a:lnTo>
                    <a:pt x="583" y="955"/>
                  </a:lnTo>
                  <a:lnTo>
                    <a:pt x="582" y="911"/>
                  </a:lnTo>
                  <a:lnTo>
                    <a:pt x="578" y="870"/>
                  </a:lnTo>
                  <a:lnTo>
                    <a:pt x="573" y="847"/>
                  </a:lnTo>
                  <a:lnTo>
                    <a:pt x="566" y="825"/>
                  </a:lnTo>
                  <a:lnTo>
                    <a:pt x="557" y="805"/>
                  </a:lnTo>
                  <a:lnTo>
                    <a:pt x="546" y="787"/>
                  </a:lnTo>
                  <a:lnTo>
                    <a:pt x="534" y="772"/>
                  </a:lnTo>
                  <a:lnTo>
                    <a:pt x="518" y="760"/>
                  </a:lnTo>
                  <a:lnTo>
                    <a:pt x="500" y="752"/>
                  </a:lnTo>
                  <a:lnTo>
                    <a:pt x="479" y="746"/>
                  </a:lnTo>
                  <a:lnTo>
                    <a:pt x="454" y="744"/>
                  </a:lnTo>
                  <a:close/>
                  <a:moveTo>
                    <a:pt x="454" y="201"/>
                  </a:moveTo>
                  <a:lnTo>
                    <a:pt x="429" y="203"/>
                  </a:lnTo>
                  <a:lnTo>
                    <a:pt x="408" y="209"/>
                  </a:lnTo>
                  <a:lnTo>
                    <a:pt x="390" y="219"/>
                  </a:lnTo>
                  <a:lnTo>
                    <a:pt x="375" y="233"/>
                  </a:lnTo>
                  <a:lnTo>
                    <a:pt x="364" y="251"/>
                  </a:lnTo>
                  <a:lnTo>
                    <a:pt x="354" y="277"/>
                  </a:lnTo>
                  <a:lnTo>
                    <a:pt x="346" y="305"/>
                  </a:lnTo>
                  <a:lnTo>
                    <a:pt x="341" y="336"/>
                  </a:lnTo>
                  <a:lnTo>
                    <a:pt x="340" y="370"/>
                  </a:lnTo>
                  <a:lnTo>
                    <a:pt x="341" y="408"/>
                  </a:lnTo>
                  <a:lnTo>
                    <a:pt x="345" y="439"/>
                  </a:lnTo>
                  <a:lnTo>
                    <a:pt x="350" y="467"/>
                  </a:lnTo>
                  <a:lnTo>
                    <a:pt x="359" y="489"/>
                  </a:lnTo>
                  <a:lnTo>
                    <a:pt x="370" y="506"/>
                  </a:lnTo>
                  <a:lnTo>
                    <a:pt x="382" y="519"/>
                  </a:lnTo>
                  <a:lnTo>
                    <a:pt x="397" y="529"/>
                  </a:lnTo>
                  <a:lnTo>
                    <a:pt x="414" y="537"/>
                  </a:lnTo>
                  <a:lnTo>
                    <a:pt x="432" y="541"/>
                  </a:lnTo>
                  <a:lnTo>
                    <a:pt x="454" y="542"/>
                  </a:lnTo>
                  <a:lnTo>
                    <a:pt x="481" y="540"/>
                  </a:lnTo>
                  <a:lnTo>
                    <a:pt x="503" y="533"/>
                  </a:lnTo>
                  <a:lnTo>
                    <a:pt x="523" y="522"/>
                  </a:lnTo>
                  <a:lnTo>
                    <a:pt x="539" y="506"/>
                  </a:lnTo>
                  <a:lnTo>
                    <a:pt x="549" y="489"/>
                  </a:lnTo>
                  <a:lnTo>
                    <a:pt x="557" y="467"/>
                  </a:lnTo>
                  <a:lnTo>
                    <a:pt x="564" y="439"/>
                  </a:lnTo>
                  <a:lnTo>
                    <a:pt x="567" y="408"/>
                  </a:lnTo>
                  <a:lnTo>
                    <a:pt x="568" y="370"/>
                  </a:lnTo>
                  <a:lnTo>
                    <a:pt x="567" y="336"/>
                  </a:lnTo>
                  <a:lnTo>
                    <a:pt x="562" y="305"/>
                  </a:lnTo>
                  <a:lnTo>
                    <a:pt x="554" y="277"/>
                  </a:lnTo>
                  <a:lnTo>
                    <a:pt x="544" y="251"/>
                  </a:lnTo>
                  <a:lnTo>
                    <a:pt x="533" y="233"/>
                  </a:lnTo>
                  <a:lnTo>
                    <a:pt x="519" y="219"/>
                  </a:lnTo>
                  <a:lnTo>
                    <a:pt x="500" y="209"/>
                  </a:lnTo>
                  <a:lnTo>
                    <a:pt x="479" y="203"/>
                  </a:lnTo>
                  <a:lnTo>
                    <a:pt x="454" y="201"/>
                  </a:lnTo>
                  <a:close/>
                  <a:moveTo>
                    <a:pt x="454" y="0"/>
                  </a:moveTo>
                  <a:lnTo>
                    <a:pt x="508" y="1"/>
                  </a:lnTo>
                  <a:lnTo>
                    <a:pt x="560" y="6"/>
                  </a:lnTo>
                  <a:lnTo>
                    <a:pt x="606" y="14"/>
                  </a:lnTo>
                  <a:lnTo>
                    <a:pt x="648" y="25"/>
                  </a:lnTo>
                  <a:lnTo>
                    <a:pt x="685" y="38"/>
                  </a:lnTo>
                  <a:lnTo>
                    <a:pt x="718" y="54"/>
                  </a:lnTo>
                  <a:lnTo>
                    <a:pt x="749" y="74"/>
                  </a:lnTo>
                  <a:lnTo>
                    <a:pt x="776" y="95"/>
                  </a:lnTo>
                  <a:lnTo>
                    <a:pt x="798" y="119"/>
                  </a:lnTo>
                  <a:lnTo>
                    <a:pt x="818" y="145"/>
                  </a:lnTo>
                  <a:lnTo>
                    <a:pt x="834" y="173"/>
                  </a:lnTo>
                  <a:lnTo>
                    <a:pt x="846" y="204"/>
                  </a:lnTo>
                  <a:lnTo>
                    <a:pt x="857" y="237"/>
                  </a:lnTo>
                  <a:lnTo>
                    <a:pt x="864" y="272"/>
                  </a:lnTo>
                  <a:lnTo>
                    <a:pt x="868" y="309"/>
                  </a:lnTo>
                  <a:lnTo>
                    <a:pt x="869" y="347"/>
                  </a:lnTo>
                  <a:lnTo>
                    <a:pt x="868" y="392"/>
                  </a:lnTo>
                  <a:lnTo>
                    <a:pt x="862" y="432"/>
                  </a:lnTo>
                  <a:lnTo>
                    <a:pt x="852" y="470"/>
                  </a:lnTo>
                  <a:lnTo>
                    <a:pt x="838" y="504"/>
                  </a:lnTo>
                  <a:lnTo>
                    <a:pt x="820" y="535"/>
                  </a:lnTo>
                  <a:lnTo>
                    <a:pt x="798" y="563"/>
                  </a:lnTo>
                  <a:lnTo>
                    <a:pt x="774" y="586"/>
                  </a:lnTo>
                  <a:lnTo>
                    <a:pt x="745" y="605"/>
                  </a:lnTo>
                  <a:lnTo>
                    <a:pt x="712" y="620"/>
                  </a:lnTo>
                  <a:lnTo>
                    <a:pt x="676" y="630"/>
                  </a:lnTo>
                  <a:lnTo>
                    <a:pt x="676" y="634"/>
                  </a:lnTo>
                  <a:lnTo>
                    <a:pt x="711" y="641"/>
                  </a:lnTo>
                  <a:lnTo>
                    <a:pt x="744" y="652"/>
                  </a:lnTo>
                  <a:lnTo>
                    <a:pt x="774" y="667"/>
                  </a:lnTo>
                  <a:lnTo>
                    <a:pt x="801" y="685"/>
                  </a:lnTo>
                  <a:lnTo>
                    <a:pt x="825" y="707"/>
                  </a:lnTo>
                  <a:lnTo>
                    <a:pt x="846" y="733"/>
                  </a:lnTo>
                  <a:lnTo>
                    <a:pt x="866" y="761"/>
                  </a:lnTo>
                  <a:lnTo>
                    <a:pt x="881" y="793"/>
                  </a:lnTo>
                  <a:lnTo>
                    <a:pt x="893" y="828"/>
                  </a:lnTo>
                  <a:lnTo>
                    <a:pt x="902" y="866"/>
                  </a:lnTo>
                  <a:lnTo>
                    <a:pt x="907" y="907"/>
                  </a:lnTo>
                  <a:lnTo>
                    <a:pt x="908" y="951"/>
                  </a:lnTo>
                  <a:lnTo>
                    <a:pt x="906" y="1006"/>
                  </a:lnTo>
                  <a:lnTo>
                    <a:pt x="900" y="1061"/>
                  </a:lnTo>
                  <a:lnTo>
                    <a:pt x="890" y="1112"/>
                  </a:lnTo>
                  <a:lnTo>
                    <a:pt x="878" y="1149"/>
                  </a:lnTo>
                  <a:lnTo>
                    <a:pt x="863" y="1183"/>
                  </a:lnTo>
                  <a:lnTo>
                    <a:pt x="844" y="1215"/>
                  </a:lnTo>
                  <a:lnTo>
                    <a:pt x="821" y="1246"/>
                  </a:lnTo>
                  <a:lnTo>
                    <a:pt x="799" y="1268"/>
                  </a:lnTo>
                  <a:lnTo>
                    <a:pt x="775" y="1288"/>
                  </a:lnTo>
                  <a:lnTo>
                    <a:pt x="747" y="1306"/>
                  </a:lnTo>
                  <a:lnTo>
                    <a:pt x="716" y="1322"/>
                  </a:lnTo>
                  <a:lnTo>
                    <a:pt x="683" y="1337"/>
                  </a:lnTo>
                  <a:lnTo>
                    <a:pt x="645" y="1349"/>
                  </a:lnTo>
                  <a:lnTo>
                    <a:pt x="603" y="1358"/>
                  </a:lnTo>
                  <a:lnTo>
                    <a:pt x="557" y="1364"/>
                  </a:lnTo>
                  <a:lnTo>
                    <a:pt x="507" y="1368"/>
                  </a:lnTo>
                  <a:lnTo>
                    <a:pt x="454" y="1370"/>
                  </a:lnTo>
                  <a:lnTo>
                    <a:pt x="401" y="1368"/>
                  </a:lnTo>
                  <a:lnTo>
                    <a:pt x="350" y="1365"/>
                  </a:lnTo>
                  <a:lnTo>
                    <a:pt x="305" y="1358"/>
                  </a:lnTo>
                  <a:lnTo>
                    <a:pt x="263" y="1350"/>
                  </a:lnTo>
                  <a:lnTo>
                    <a:pt x="226" y="1338"/>
                  </a:lnTo>
                  <a:lnTo>
                    <a:pt x="183" y="1321"/>
                  </a:lnTo>
                  <a:lnTo>
                    <a:pt x="147" y="1301"/>
                  </a:lnTo>
                  <a:lnTo>
                    <a:pt x="115" y="1278"/>
                  </a:lnTo>
                  <a:lnTo>
                    <a:pt x="87" y="1252"/>
                  </a:lnTo>
                  <a:lnTo>
                    <a:pt x="64" y="1223"/>
                  </a:lnTo>
                  <a:lnTo>
                    <a:pt x="44" y="1190"/>
                  </a:lnTo>
                  <a:lnTo>
                    <a:pt x="30" y="1156"/>
                  </a:lnTo>
                  <a:lnTo>
                    <a:pt x="18" y="1119"/>
                  </a:lnTo>
                  <a:lnTo>
                    <a:pt x="8" y="1066"/>
                  </a:lnTo>
                  <a:lnTo>
                    <a:pt x="2" y="1010"/>
                  </a:lnTo>
                  <a:lnTo>
                    <a:pt x="0" y="951"/>
                  </a:lnTo>
                  <a:lnTo>
                    <a:pt x="1" y="914"/>
                  </a:lnTo>
                  <a:lnTo>
                    <a:pt x="5" y="876"/>
                  </a:lnTo>
                  <a:lnTo>
                    <a:pt x="12" y="841"/>
                  </a:lnTo>
                  <a:lnTo>
                    <a:pt x="23" y="807"/>
                  </a:lnTo>
                  <a:lnTo>
                    <a:pt x="36" y="775"/>
                  </a:lnTo>
                  <a:lnTo>
                    <a:pt x="52" y="745"/>
                  </a:lnTo>
                  <a:lnTo>
                    <a:pt x="72" y="718"/>
                  </a:lnTo>
                  <a:lnTo>
                    <a:pt x="95" y="694"/>
                  </a:lnTo>
                  <a:lnTo>
                    <a:pt x="122" y="672"/>
                  </a:lnTo>
                  <a:lnTo>
                    <a:pt x="144" y="659"/>
                  </a:lnTo>
                  <a:lnTo>
                    <a:pt x="169" y="648"/>
                  </a:lnTo>
                  <a:lnTo>
                    <a:pt x="197" y="640"/>
                  </a:lnTo>
                  <a:lnTo>
                    <a:pt x="226" y="634"/>
                  </a:lnTo>
                  <a:lnTo>
                    <a:pt x="226" y="631"/>
                  </a:lnTo>
                  <a:lnTo>
                    <a:pt x="193" y="620"/>
                  </a:lnTo>
                  <a:lnTo>
                    <a:pt x="162" y="605"/>
                  </a:lnTo>
                  <a:lnTo>
                    <a:pt x="135" y="586"/>
                  </a:lnTo>
                  <a:lnTo>
                    <a:pt x="111" y="564"/>
                  </a:lnTo>
                  <a:lnTo>
                    <a:pt x="89" y="537"/>
                  </a:lnTo>
                  <a:lnTo>
                    <a:pt x="71" y="507"/>
                  </a:lnTo>
                  <a:lnTo>
                    <a:pt x="56" y="473"/>
                  </a:lnTo>
                  <a:lnTo>
                    <a:pt x="46" y="436"/>
                  </a:lnTo>
                  <a:lnTo>
                    <a:pt x="41" y="394"/>
                  </a:lnTo>
                  <a:lnTo>
                    <a:pt x="39" y="347"/>
                  </a:lnTo>
                  <a:lnTo>
                    <a:pt x="40" y="310"/>
                  </a:lnTo>
                  <a:lnTo>
                    <a:pt x="44" y="275"/>
                  </a:lnTo>
                  <a:lnTo>
                    <a:pt x="51" y="241"/>
                  </a:lnTo>
                  <a:lnTo>
                    <a:pt x="60" y="208"/>
                  </a:lnTo>
                  <a:lnTo>
                    <a:pt x="74" y="177"/>
                  </a:lnTo>
                  <a:lnTo>
                    <a:pt x="89" y="149"/>
                  </a:lnTo>
                  <a:lnTo>
                    <a:pt x="109" y="123"/>
                  </a:lnTo>
                  <a:lnTo>
                    <a:pt x="132" y="99"/>
                  </a:lnTo>
                  <a:lnTo>
                    <a:pt x="159" y="77"/>
                  </a:lnTo>
                  <a:lnTo>
                    <a:pt x="190" y="56"/>
                  </a:lnTo>
                  <a:lnTo>
                    <a:pt x="223" y="40"/>
                  </a:lnTo>
                  <a:lnTo>
                    <a:pt x="261" y="26"/>
                  </a:lnTo>
                  <a:lnTo>
                    <a:pt x="302" y="14"/>
                  </a:lnTo>
                  <a:lnTo>
                    <a:pt x="348" y="6"/>
                  </a:lnTo>
                  <a:lnTo>
                    <a:pt x="399" y="2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482"/>
            <p:cNvSpPr>
              <a:spLocks noEditPoints="1"/>
            </p:cNvSpPr>
            <p:nvPr/>
          </p:nvSpPr>
          <p:spPr bwMode="auto">
            <a:xfrm>
              <a:off x="9199563" y="5033963"/>
              <a:ext cx="482600" cy="493713"/>
            </a:xfrm>
            <a:custGeom>
              <a:avLst/>
              <a:gdLst>
                <a:gd name="T0" fmla="*/ 157 w 3044"/>
                <a:gd name="T1" fmla="*/ 2898 h 3106"/>
                <a:gd name="T2" fmla="*/ 238 w 3044"/>
                <a:gd name="T3" fmla="*/ 2961 h 3106"/>
                <a:gd name="T4" fmla="*/ 2447 w 3044"/>
                <a:gd name="T5" fmla="*/ 2711 h 3106"/>
                <a:gd name="T6" fmla="*/ 2493 w 3044"/>
                <a:gd name="T7" fmla="*/ 2589 h 3106"/>
                <a:gd name="T8" fmla="*/ 2606 w 3044"/>
                <a:gd name="T9" fmla="*/ 2525 h 3106"/>
                <a:gd name="T10" fmla="*/ 2898 w 3044"/>
                <a:gd name="T11" fmla="*/ 854 h 3106"/>
                <a:gd name="T12" fmla="*/ 199 w 3044"/>
                <a:gd name="T13" fmla="*/ 219 h 3106"/>
                <a:gd name="T14" fmla="*/ 148 w 3044"/>
                <a:gd name="T15" fmla="*/ 282 h 3106"/>
                <a:gd name="T16" fmla="*/ 155 w 3044"/>
                <a:gd name="T17" fmla="*/ 725 h 3106"/>
                <a:gd name="T18" fmla="*/ 219 w 3044"/>
                <a:gd name="T19" fmla="*/ 776 h 3106"/>
                <a:gd name="T20" fmla="*/ 2845 w 3044"/>
                <a:gd name="T21" fmla="*/ 769 h 3106"/>
                <a:gd name="T22" fmla="*/ 2896 w 3044"/>
                <a:gd name="T23" fmla="*/ 705 h 3106"/>
                <a:gd name="T24" fmla="*/ 2889 w 3044"/>
                <a:gd name="T25" fmla="*/ 262 h 3106"/>
                <a:gd name="T26" fmla="*/ 2824 w 3044"/>
                <a:gd name="T27" fmla="*/ 212 h 3106"/>
                <a:gd name="T28" fmla="*/ 462 w 3044"/>
                <a:gd name="T29" fmla="*/ 0 h 3106"/>
                <a:gd name="T30" fmla="*/ 534 w 3044"/>
                <a:gd name="T31" fmla="*/ 34 h 3106"/>
                <a:gd name="T32" fmla="*/ 552 w 3044"/>
                <a:gd name="T33" fmla="*/ 105 h 3106"/>
                <a:gd name="T34" fmla="*/ 899 w 3044"/>
                <a:gd name="T35" fmla="*/ 91 h 3106"/>
                <a:gd name="T36" fmla="*/ 934 w 3044"/>
                <a:gd name="T37" fmla="*/ 20 h 3106"/>
                <a:gd name="T38" fmla="*/ 992 w 3044"/>
                <a:gd name="T39" fmla="*/ 0 h 3106"/>
                <a:gd name="T40" fmla="*/ 1064 w 3044"/>
                <a:gd name="T41" fmla="*/ 34 h 3106"/>
                <a:gd name="T42" fmla="*/ 1083 w 3044"/>
                <a:gd name="T43" fmla="*/ 105 h 3106"/>
                <a:gd name="T44" fmla="*/ 1429 w 3044"/>
                <a:gd name="T45" fmla="*/ 91 h 3106"/>
                <a:gd name="T46" fmla="*/ 1463 w 3044"/>
                <a:gd name="T47" fmla="*/ 20 h 3106"/>
                <a:gd name="T48" fmla="*/ 1522 w 3044"/>
                <a:gd name="T49" fmla="*/ 0 h 3106"/>
                <a:gd name="T50" fmla="*/ 1595 w 3044"/>
                <a:gd name="T51" fmla="*/ 34 h 3106"/>
                <a:gd name="T52" fmla="*/ 1613 w 3044"/>
                <a:gd name="T53" fmla="*/ 105 h 3106"/>
                <a:gd name="T54" fmla="*/ 1959 w 3044"/>
                <a:gd name="T55" fmla="*/ 91 h 3106"/>
                <a:gd name="T56" fmla="*/ 1994 w 3044"/>
                <a:gd name="T57" fmla="*/ 20 h 3106"/>
                <a:gd name="T58" fmla="*/ 2052 w 3044"/>
                <a:gd name="T59" fmla="*/ 0 h 3106"/>
                <a:gd name="T60" fmla="*/ 2124 w 3044"/>
                <a:gd name="T61" fmla="*/ 34 h 3106"/>
                <a:gd name="T62" fmla="*/ 2143 w 3044"/>
                <a:gd name="T63" fmla="*/ 105 h 3106"/>
                <a:gd name="T64" fmla="*/ 2489 w 3044"/>
                <a:gd name="T65" fmla="*/ 91 h 3106"/>
                <a:gd name="T66" fmla="*/ 2524 w 3044"/>
                <a:gd name="T67" fmla="*/ 20 h 3106"/>
                <a:gd name="T68" fmla="*/ 2583 w 3044"/>
                <a:gd name="T69" fmla="*/ 0 h 3106"/>
                <a:gd name="T70" fmla="*/ 2654 w 3044"/>
                <a:gd name="T71" fmla="*/ 34 h 3106"/>
                <a:gd name="T72" fmla="*/ 2673 w 3044"/>
                <a:gd name="T73" fmla="*/ 105 h 3106"/>
                <a:gd name="T74" fmla="*/ 2854 w 3044"/>
                <a:gd name="T75" fmla="*/ 129 h 3106"/>
                <a:gd name="T76" fmla="*/ 2978 w 3044"/>
                <a:gd name="T77" fmla="*/ 208 h 3106"/>
                <a:gd name="T78" fmla="*/ 3041 w 3044"/>
                <a:gd name="T79" fmla="*/ 341 h 3106"/>
                <a:gd name="T80" fmla="*/ 265 w 3044"/>
                <a:gd name="T81" fmla="*/ 3106 h 3106"/>
                <a:gd name="T82" fmla="*/ 121 w 3044"/>
                <a:gd name="T83" fmla="*/ 3064 h 3106"/>
                <a:gd name="T84" fmla="*/ 25 w 3044"/>
                <a:gd name="T85" fmla="*/ 2955 h 3106"/>
                <a:gd name="T86" fmla="*/ 0 w 3044"/>
                <a:gd name="T87" fmla="*/ 379 h 3106"/>
                <a:gd name="T88" fmla="*/ 43 w 3044"/>
                <a:gd name="T89" fmla="*/ 237 h 3106"/>
                <a:gd name="T90" fmla="*/ 154 w 3044"/>
                <a:gd name="T91" fmla="*/ 142 h 3106"/>
                <a:gd name="T92" fmla="*/ 374 w 3044"/>
                <a:gd name="T93" fmla="*/ 118 h 3106"/>
                <a:gd name="T94" fmla="*/ 378 w 3044"/>
                <a:gd name="T95" fmla="*/ 51 h 3106"/>
                <a:gd name="T96" fmla="*/ 441 w 3044"/>
                <a:gd name="T97" fmla="*/ 3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4" h="3106">
                  <a:moveTo>
                    <a:pt x="144" y="85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4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854"/>
                  </a:lnTo>
                  <a:lnTo>
                    <a:pt x="144" y="854"/>
                  </a:lnTo>
                  <a:close/>
                  <a:moveTo>
                    <a:pt x="242" y="209"/>
                  </a:moveTo>
                  <a:lnTo>
                    <a:pt x="219" y="212"/>
                  </a:lnTo>
                  <a:lnTo>
                    <a:pt x="199" y="219"/>
                  </a:lnTo>
                  <a:lnTo>
                    <a:pt x="181" y="230"/>
                  </a:lnTo>
                  <a:lnTo>
                    <a:pt x="166" y="245"/>
                  </a:lnTo>
                  <a:lnTo>
                    <a:pt x="155" y="262"/>
                  </a:lnTo>
                  <a:lnTo>
                    <a:pt x="148" y="282"/>
                  </a:lnTo>
                  <a:lnTo>
                    <a:pt x="144" y="304"/>
                  </a:lnTo>
                  <a:lnTo>
                    <a:pt x="144" y="684"/>
                  </a:lnTo>
                  <a:lnTo>
                    <a:pt x="148" y="705"/>
                  </a:lnTo>
                  <a:lnTo>
                    <a:pt x="155" y="725"/>
                  </a:lnTo>
                  <a:lnTo>
                    <a:pt x="166" y="743"/>
                  </a:lnTo>
                  <a:lnTo>
                    <a:pt x="181" y="757"/>
                  </a:lnTo>
                  <a:lnTo>
                    <a:pt x="199" y="769"/>
                  </a:lnTo>
                  <a:lnTo>
                    <a:pt x="219" y="776"/>
                  </a:lnTo>
                  <a:lnTo>
                    <a:pt x="242" y="778"/>
                  </a:lnTo>
                  <a:lnTo>
                    <a:pt x="2802" y="778"/>
                  </a:lnTo>
                  <a:lnTo>
                    <a:pt x="2824" y="776"/>
                  </a:lnTo>
                  <a:lnTo>
                    <a:pt x="2845" y="769"/>
                  </a:lnTo>
                  <a:lnTo>
                    <a:pt x="2862" y="757"/>
                  </a:lnTo>
                  <a:lnTo>
                    <a:pt x="2878" y="743"/>
                  </a:lnTo>
                  <a:lnTo>
                    <a:pt x="2889" y="725"/>
                  </a:lnTo>
                  <a:lnTo>
                    <a:pt x="2896" y="705"/>
                  </a:lnTo>
                  <a:lnTo>
                    <a:pt x="2898" y="684"/>
                  </a:lnTo>
                  <a:lnTo>
                    <a:pt x="2898" y="304"/>
                  </a:lnTo>
                  <a:lnTo>
                    <a:pt x="2896" y="282"/>
                  </a:lnTo>
                  <a:lnTo>
                    <a:pt x="2889" y="262"/>
                  </a:lnTo>
                  <a:lnTo>
                    <a:pt x="2878" y="245"/>
                  </a:lnTo>
                  <a:lnTo>
                    <a:pt x="2862" y="230"/>
                  </a:lnTo>
                  <a:lnTo>
                    <a:pt x="2845" y="219"/>
                  </a:lnTo>
                  <a:lnTo>
                    <a:pt x="2824" y="212"/>
                  </a:lnTo>
                  <a:lnTo>
                    <a:pt x="2802" y="209"/>
                  </a:lnTo>
                  <a:lnTo>
                    <a:pt x="242" y="209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83"/>
            <p:cNvSpPr>
              <a:spLocks noEditPoints="1"/>
            </p:cNvSpPr>
            <p:nvPr/>
          </p:nvSpPr>
          <p:spPr bwMode="auto">
            <a:xfrm>
              <a:off x="9318626" y="5076825"/>
              <a:ext cx="47625" cy="58738"/>
            </a:xfrm>
            <a:custGeom>
              <a:avLst/>
              <a:gdLst>
                <a:gd name="T0" fmla="*/ 150 w 302"/>
                <a:gd name="T1" fmla="*/ 69 h 372"/>
                <a:gd name="T2" fmla="*/ 118 w 302"/>
                <a:gd name="T3" fmla="*/ 235 h 372"/>
                <a:gd name="T4" fmla="*/ 184 w 302"/>
                <a:gd name="T5" fmla="*/ 235 h 372"/>
                <a:gd name="T6" fmla="*/ 151 w 302"/>
                <a:gd name="T7" fmla="*/ 69 h 372"/>
                <a:gd name="T8" fmla="*/ 150 w 302"/>
                <a:gd name="T9" fmla="*/ 69 h 372"/>
                <a:gd name="T10" fmla="*/ 96 w 302"/>
                <a:gd name="T11" fmla="*/ 0 h 372"/>
                <a:gd name="T12" fmla="*/ 208 w 302"/>
                <a:gd name="T13" fmla="*/ 0 h 372"/>
                <a:gd name="T14" fmla="*/ 302 w 302"/>
                <a:gd name="T15" fmla="*/ 372 h 372"/>
                <a:gd name="T16" fmla="*/ 210 w 302"/>
                <a:gd name="T17" fmla="*/ 372 h 372"/>
                <a:gd name="T18" fmla="*/ 196 w 302"/>
                <a:gd name="T19" fmla="*/ 302 h 372"/>
                <a:gd name="T20" fmla="*/ 106 w 302"/>
                <a:gd name="T21" fmla="*/ 302 h 372"/>
                <a:gd name="T22" fmla="*/ 92 w 302"/>
                <a:gd name="T23" fmla="*/ 372 h 372"/>
                <a:gd name="T24" fmla="*/ 0 w 302"/>
                <a:gd name="T25" fmla="*/ 372 h 372"/>
                <a:gd name="T26" fmla="*/ 96 w 302"/>
                <a:gd name="T2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372">
                  <a:moveTo>
                    <a:pt x="150" y="69"/>
                  </a:moveTo>
                  <a:lnTo>
                    <a:pt x="118" y="235"/>
                  </a:lnTo>
                  <a:lnTo>
                    <a:pt x="184" y="235"/>
                  </a:lnTo>
                  <a:lnTo>
                    <a:pt x="151" y="69"/>
                  </a:lnTo>
                  <a:lnTo>
                    <a:pt x="150" y="69"/>
                  </a:lnTo>
                  <a:close/>
                  <a:moveTo>
                    <a:pt x="96" y="0"/>
                  </a:moveTo>
                  <a:lnTo>
                    <a:pt x="208" y="0"/>
                  </a:lnTo>
                  <a:lnTo>
                    <a:pt x="302" y="372"/>
                  </a:lnTo>
                  <a:lnTo>
                    <a:pt x="210" y="372"/>
                  </a:lnTo>
                  <a:lnTo>
                    <a:pt x="196" y="302"/>
                  </a:lnTo>
                  <a:lnTo>
                    <a:pt x="106" y="302"/>
                  </a:lnTo>
                  <a:lnTo>
                    <a:pt x="92" y="372"/>
                  </a:lnTo>
                  <a:lnTo>
                    <a:pt x="0" y="37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84"/>
            <p:cNvSpPr>
              <a:spLocks/>
            </p:cNvSpPr>
            <p:nvPr/>
          </p:nvSpPr>
          <p:spPr bwMode="auto">
            <a:xfrm>
              <a:off x="9371013" y="5091113"/>
              <a:ext cx="36513" cy="46038"/>
            </a:xfrm>
            <a:custGeom>
              <a:avLst/>
              <a:gdLst>
                <a:gd name="T0" fmla="*/ 0 w 229"/>
                <a:gd name="T1" fmla="*/ 0 h 289"/>
                <a:gd name="T2" fmla="*/ 87 w 229"/>
                <a:gd name="T3" fmla="*/ 0 h 289"/>
                <a:gd name="T4" fmla="*/ 87 w 229"/>
                <a:gd name="T5" fmla="*/ 193 h 289"/>
                <a:gd name="T6" fmla="*/ 88 w 229"/>
                <a:gd name="T7" fmla="*/ 206 h 289"/>
                <a:gd name="T8" fmla="*/ 93 w 229"/>
                <a:gd name="T9" fmla="*/ 216 h 289"/>
                <a:gd name="T10" fmla="*/ 101 w 229"/>
                <a:gd name="T11" fmla="*/ 223 h 289"/>
                <a:gd name="T12" fmla="*/ 112 w 229"/>
                <a:gd name="T13" fmla="*/ 224 h 289"/>
                <a:gd name="T14" fmla="*/ 123 w 229"/>
                <a:gd name="T15" fmla="*/ 222 h 289"/>
                <a:gd name="T16" fmla="*/ 133 w 229"/>
                <a:gd name="T17" fmla="*/ 215 h 289"/>
                <a:gd name="T18" fmla="*/ 138 w 229"/>
                <a:gd name="T19" fmla="*/ 208 h 289"/>
                <a:gd name="T20" fmla="*/ 141 w 229"/>
                <a:gd name="T21" fmla="*/ 197 h 289"/>
                <a:gd name="T22" fmla="*/ 143 w 229"/>
                <a:gd name="T23" fmla="*/ 185 h 289"/>
                <a:gd name="T24" fmla="*/ 143 w 229"/>
                <a:gd name="T25" fmla="*/ 0 h 289"/>
                <a:gd name="T26" fmla="*/ 229 w 229"/>
                <a:gd name="T27" fmla="*/ 0 h 289"/>
                <a:gd name="T28" fmla="*/ 229 w 229"/>
                <a:gd name="T29" fmla="*/ 282 h 289"/>
                <a:gd name="T30" fmla="*/ 146 w 229"/>
                <a:gd name="T31" fmla="*/ 282 h 289"/>
                <a:gd name="T32" fmla="*/ 146 w 229"/>
                <a:gd name="T33" fmla="*/ 249 h 289"/>
                <a:gd name="T34" fmla="*/ 145 w 229"/>
                <a:gd name="T35" fmla="*/ 249 h 289"/>
                <a:gd name="T36" fmla="*/ 137 w 229"/>
                <a:gd name="T37" fmla="*/ 260 h 289"/>
                <a:gd name="T38" fmla="*/ 128 w 229"/>
                <a:gd name="T39" fmla="*/ 270 h 289"/>
                <a:gd name="T40" fmla="*/ 118 w 229"/>
                <a:gd name="T41" fmla="*/ 278 h 289"/>
                <a:gd name="T42" fmla="*/ 105 w 229"/>
                <a:gd name="T43" fmla="*/ 284 h 289"/>
                <a:gd name="T44" fmla="*/ 91 w 229"/>
                <a:gd name="T45" fmla="*/ 288 h 289"/>
                <a:gd name="T46" fmla="*/ 76 w 229"/>
                <a:gd name="T47" fmla="*/ 289 h 289"/>
                <a:gd name="T48" fmla="*/ 58 w 229"/>
                <a:gd name="T49" fmla="*/ 288 h 289"/>
                <a:gd name="T50" fmla="*/ 43 w 229"/>
                <a:gd name="T51" fmla="*/ 284 h 289"/>
                <a:gd name="T52" fmla="*/ 31 w 229"/>
                <a:gd name="T53" fmla="*/ 279 h 289"/>
                <a:gd name="T54" fmla="*/ 20 w 229"/>
                <a:gd name="T55" fmla="*/ 271 h 289"/>
                <a:gd name="T56" fmla="*/ 11 w 229"/>
                <a:gd name="T57" fmla="*/ 260 h 289"/>
                <a:gd name="T58" fmla="*/ 5 w 229"/>
                <a:gd name="T59" fmla="*/ 246 h 289"/>
                <a:gd name="T60" fmla="*/ 2 w 229"/>
                <a:gd name="T61" fmla="*/ 230 h 289"/>
                <a:gd name="T62" fmla="*/ 0 w 229"/>
                <a:gd name="T63" fmla="*/ 211 h 289"/>
                <a:gd name="T64" fmla="*/ 0 w 229"/>
                <a:gd name="T6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9" h="289">
                  <a:moveTo>
                    <a:pt x="0" y="0"/>
                  </a:moveTo>
                  <a:lnTo>
                    <a:pt x="87" y="0"/>
                  </a:lnTo>
                  <a:lnTo>
                    <a:pt x="87" y="193"/>
                  </a:lnTo>
                  <a:lnTo>
                    <a:pt x="88" y="206"/>
                  </a:lnTo>
                  <a:lnTo>
                    <a:pt x="93" y="216"/>
                  </a:lnTo>
                  <a:lnTo>
                    <a:pt x="101" y="223"/>
                  </a:lnTo>
                  <a:lnTo>
                    <a:pt x="112" y="224"/>
                  </a:lnTo>
                  <a:lnTo>
                    <a:pt x="123" y="222"/>
                  </a:lnTo>
                  <a:lnTo>
                    <a:pt x="133" y="215"/>
                  </a:lnTo>
                  <a:lnTo>
                    <a:pt x="138" y="208"/>
                  </a:lnTo>
                  <a:lnTo>
                    <a:pt x="141" y="197"/>
                  </a:lnTo>
                  <a:lnTo>
                    <a:pt x="143" y="185"/>
                  </a:lnTo>
                  <a:lnTo>
                    <a:pt x="143" y="0"/>
                  </a:lnTo>
                  <a:lnTo>
                    <a:pt x="229" y="0"/>
                  </a:lnTo>
                  <a:lnTo>
                    <a:pt x="229" y="282"/>
                  </a:lnTo>
                  <a:lnTo>
                    <a:pt x="146" y="282"/>
                  </a:lnTo>
                  <a:lnTo>
                    <a:pt x="146" y="249"/>
                  </a:lnTo>
                  <a:lnTo>
                    <a:pt x="145" y="249"/>
                  </a:lnTo>
                  <a:lnTo>
                    <a:pt x="137" y="260"/>
                  </a:lnTo>
                  <a:lnTo>
                    <a:pt x="128" y="270"/>
                  </a:lnTo>
                  <a:lnTo>
                    <a:pt x="118" y="278"/>
                  </a:lnTo>
                  <a:lnTo>
                    <a:pt x="105" y="284"/>
                  </a:lnTo>
                  <a:lnTo>
                    <a:pt x="91" y="288"/>
                  </a:lnTo>
                  <a:lnTo>
                    <a:pt x="76" y="289"/>
                  </a:lnTo>
                  <a:lnTo>
                    <a:pt x="58" y="288"/>
                  </a:lnTo>
                  <a:lnTo>
                    <a:pt x="43" y="284"/>
                  </a:lnTo>
                  <a:lnTo>
                    <a:pt x="31" y="279"/>
                  </a:lnTo>
                  <a:lnTo>
                    <a:pt x="20" y="271"/>
                  </a:lnTo>
                  <a:lnTo>
                    <a:pt x="11" y="260"/>
                  </a:lnTo>
                  <a:lnTo>
                    <a:pt x="5" y="246"/>
                  </a:lnTo>
                  <a:lnTo>
                    <a:pt x="2" y="230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85"/>
            <p:cNvSpPr>
              <a:spLocks noEditPoints="1"/>
            </p:cNvSpPr>
            <p:nvPr/>
          </p:nvSpPr>
          <p:spPr bwMode="auto">
            <a:xfrm>
              <a:off x="9413876" y="5091113"/>
              <a:ext cx="36513" cy="60325"/>
            </a:xfrm>
            <a:custGeom>
              <a:avLst/>
              <a:gdLst>
                <a:gd name="T0" fmla="*/ 108 w 233"/>
                <a:gd name="T1" fmla="*/ 66 h 385"/>
                <a:gd name="T2" fmla="*/ 96 w 233"/>
                <a:gd name="T3" fmla="*/ 77 h 385"/>
                <a:gd name="T4" fmla="*/ 89 w 233"/>
                <a:gd name="T5" fmla="*/ 97 h 385"/>
                <a:gd name="T6" fmla="*/ 86 w 233"/>
                <a:gd name="T7" fmla="*/ 126 h 385"/>
                <a:gd name="T8" fmla="*/ 86 w 233"/>
                <a:gd name="T9" fmla="*/ 164 h 385"/>
                <a:gd name="T10" fmla="*/ 90 w 233"/>
                <a:gd name="T11" fmla="*/ 194 h 385"/>
                <a:gd name="T12" fmla="*/ 95 w 233"/>
                <a:gd name="T13" fmla="*/ 210 h 385"/>
                <a:gd name="T14" fmla="*/ 103 w 233"/>
                <a:gd name="T15" fmla="*/ 217 h 385"/>
                <a:gd name="T16" fmla="*/ 111 w 233"/>
                <a:gd name="T17" fmla="*/ 220 h 385"/>
                <a:gd name="T18" fmla="*/ 123 w 233"/>
                <a:gd name="T19" fmla="*/ 220 h 385"/>
                <a:gd name="T20" fmla="*/ 132 w 233"/>
                <a:gd name="T21" fmla="*/ 217 h 385"/>
                <a:gd name="T22" fmla="*/ 139 w 233"/>
                <a:gd name="T23" fmla="*/ 210 h 385"/>
                <a:gd name="T24" fmla="*/ 145 w 233"/>
                <a:gd name="T25" fmla="*/ 194 h 385"/>
                <a:gd name="T26" fmla="*/ 149 w 233"/>
                <a:gd name="T27" fmla="*/ 163 h 385"/>
                <a:gd name="T28" fmla="*/ 149 w 233"/>
                <a:gd name="T29" fmla="*/ 116 h 385"/>
                <a:gd name="T30" fmla="*/ 143 w 233"/>
                <a:gd name="T31" fmla="*/ 83 h 385"/>
                <a:gd name="T32" fmla="*/ 130 w 233"/>
                <a:gd name="T33" fmla="*/ 66 h 385"/>
                <a:gd name="T34" fmla="*/ 84 w 233"/>
                <a:gd name="T35" fmla="*/ 0 h 385"/>
                <a:gd name="T36" fmla="*/ 116 w 233"/>
                <a:gd name="T37" fmla="*/ 6 h 385"/>
                <a:gd name="T38" fmla="*/ 138 w 233"/>
                <a:gd name="T39" fmla="*/ 22 h 385"/>
                <a:gd name="T40" fmla="*/ 151 w 233"/>
                <a:gd name="T41" fmla="*/ 45 h 385"/>
                <a:gd name="T42" fmla="*/ 153 w 233"/>
                <a:gd name="T43" fmla="*/ 7 h 385"/>
                <a:gd name="T44" fmla="*/ 233 w 233"/>
                <a:gd name="T45" fmla="*/ 278 h 385"/>
                <a:gd name="T46" fmla="*/ 227 w 233"/>
                <a:gd name="T47" fmla="*/ 323 h 385"/>
                <a:gd name="T48" fmla="*/ 207 w 233"/>
                <a:gd name="T49" fmla="*/ 356 h 385"/>
                <a:gd name="T50" fmla="*/ 184 w 233"/>
                <a:gd name="T51" fmla="*/ 372 h 385"/>
                <a:gd name="T52" fmla="*/ 153 w 233"/>
                <a:gd name="T53" fmla="*/ 382 h 385"/>
                <a:gd name="T54" fmla="*/ 113 w 233"/>
                <a:gd name="T55" fmla="*/ 385 h 385"/>
                <a:gd name="T56" fmla="*/ 75 w 233"/>
                <a:gd name="T57" fmla="*/ 382 h 385"/>
                <a:gd name="T58" fmla="*/ 42 w 233"/>
                <a:gd name="T59" fmla="*/ 372 h 385"/>
                <a:gd name="T60" fmla="*/ 17 w 233"/>
                <a:gd name="T61" fmla="*/ 350 h 385"/>
                <a:gd name="T62" fmla="*/ 6 w 233"/>
                <a:gd name="T63" fmla="*/ 322 h 385"/>
                <a:gd name="T64" fmla="*/ 85 w 233"/>
                <a:gd name="T65" fmla="*/ 307 h 385"/>
                <a:gd name="T66" fmla="*/ 94 w 233"/>
                <a:gd name="T67" fmla="*/ 324 h 385"/>
                <a:gd name="T68" fmla="*/ 114 w 233"/>
                <a:gd name="T69" fmla="*/ 330 h 385"/>
                <a:gd name="T70" fmla="*/ 132 w 233"/>
                <a:gd name="T71" fmla="*/ 326 h 385"/>
                <a:gd name="T72" fmla="*/ 140 w 233"/>
                <a:gd name="T73" fmla="*/ 319 h 385"/>
                <a:gd name="T74" fmla="*/ 146 w 233"/>
                <a:gd name="T75" fmla="*/ 304 h 385"/>
                <a:gd name="T76" fmla="*/ 149 w 233"/>
                <a:gd name="T77" fmla="*/ 276 h 385"/>
                <a:gd name="T78" fmla="*/ 149 w 233"/>
                <a:gd name="T79" fmla="*/ 240 h 385"/>
                <a:gd name="T80" fmla="*/ 141 w 233"/>
                <a:gd name="T81" fmla="*/ 255 h 385"/>
                <a:gd name="T82" fmla="*/ 121 w 233"/>
                <a:gd name="T83" fmla="*/ 273 h 385"/>
                <a:gd name="T84" fmla="*/ 81 w 233"/>
                <a:gd name="T85" fmla="*/ 282 h 385"/>
                <a:gd name="T86" fmla="*/ 53 w 233"/>
                <a:gd name="T87" fmla="*/ 277 h 385"/>
                <a:gd name="T88" fmla="*/ 28 w 233"/>
                <a:gd name="T89" fmla="*/ 259 h 385"/>
                <a:gd name="T90" fmla="*/ 9 w 233"/>
                <a:gd name="T91" fmla="*/ 222 h 385"/>
                <a:gd name="T92" fmla="*/ 1 w 233"/>
                <a:gd name="T93" fmla="*/ 172 h 385"/>
                <a:gd name="T94" fmla="*/ 3 w 233"/>
                <a:gd name="T95" fmla="*/ 93 h 385"/>
                <a:gd name="T96" fmla="*/ 14 w 233"/>
                <a:gd name="T97" fmla="*/ 47 h 385"/>
                <a:gd name="T98" fmla="*/ 39 w 233"/>
                <a:gd name="T99" fmla="*/ 13 h 385"/>
                <a:gd name="T100" fmla="*/ 66 w 233"/>
                <a:gd name="T101" fmla="*/ 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3" h="385">
                  <a:moveTo>
                    <a:pt x="119" y="64"/>
                  </a:moveTo>
                  <a:lnTo>
                    <a:pt x="108" y="66"/>
                  </a:lnTo>
                  <a:lnTo>
                    <a:pt x="101" y="70"/>
                  </a:lnTo>
                  <a:lnTo>
                    <a:pt x="96" y="77"/>
                  </a:lnTo>
                  <a:lnTo>
                    <a:pt x="91" y="86"/>
                  </a:lnTo>
                  <a:lnTo>
                    <a:pt x="89" y="97"/>
                  </a:lnTo>
                  <a:lnTo>
                    <a:pt x="87" y="111"/>
                  </a:lnTo>
                  <a:lnTo>
                    <a:pt x="86" y="126"/>
                  </a:lnTo>
                  <a:lnTo>
                    <a:pt x="86" y="144"/>
                  </a:lnTo>
                  <a:lnTo>
                    <a:pt x="86" y="164"/>
                  </a:lnTo>
                  <a:lnTo>
                    <a:pt x="88" y="180"/>
                  </a:lnTo>
                  <a:lnTo>
                    <a:pt x="90" y="194"/>
                  </a:lnTo>
                  <a:lnTo>
                    <a:pt x="93" y="204"/>
                  </a:lnTo>
                  <a:lnTo>
                    <a:pt x="95" y="210"/>
                  </a:lnTo>
                  <a:lnTo>
                    <a:pt x="99" y="214"/>
                  </a:lnTo>
                  <a:lnTo>
                    <a:pt x="103" y="217"/>
                  </a:lnTo>
                  <a:lnTo>
                    <a:pt x="106" y="219"/>
                  </a:lnTo>
                  <a:lnTo>
                    <a:pt x="111" y="220"/>
                  </a:lnTo>
                  <a:lnTo>
                    <a:pt x="117" y="221"/>
                  </a:lnTo>
                  <a:lnTo>
                    <a:pt x="123" y="220"/>
                  </a:lnTo>
                  <a:lnTo>
                    <a:pt x="128" y="219"/>
                  </a:lnTo>
                  <a:lnTo>
                    <a:pt x="132" y="217"/>
                  </a:lnTo>
                  <a:lnTo>
                    <a:pt x="136" y="214"/>
                  </a:lnTo>
                  <a:lnTo>
                    <a:pt x="139" y="210"/>
                  </a:lnTo>
                  <a:lnTo>
                    <a:pt x="142" y="205"/>
                  </a:lnTo>
                  <a:lnTo>
                    <a:pt x="145" y="194"/>
                  </a:lnTo>
                  <a:lnTo>
                    <a:pt x="148" y="180"/>
                  </a:lnTo>
                  <a:lnTo>
                    <a:pt x="149" y="163"/>
                  </a:lnTo>
                  <a:lnTo>
                    <a:pt x="149" y="141"/>
                  </a:lnTo>
                  <a:lnTo>
                    <a:pt x="149" y="116"/>
                  </a:lnTo>
                  <a:lnTo>
                    <a:pt x="147" y="97"/>
                  </a:lnTo>
                  <a:lnTo>
                    <a:pt x="143" y="83"/>
                  </a:lnTo>
                  <a:lnTo>
                    <a:pt x="138" y="72"/>
                  </a:lnTo>
                  <a:lnTo>
                    <a:pt x="130" y="66"/>
                  </a:lnTo>
                  <a:lnTo>
                    <a:pt x="119" y="64"/>
                  </a:lnTo>
                  <a:close/>
                  <a:moveTo>
                    <a:pt x="84" y="0"/>
                  </a:moveTo>
                  <a:lnTo>
                    <a:pt x="101" y="1"/>
                  </a:lnTo>
                  <a:lnTo>
                    <a:pt x="116" y="6"/>
                  </a:lnTo>
                  <a:lnTo>
                    <a:pt x="129" y="13"/>
                  </a:lnTo>
                  <a:lnTo>
                    <a:pt x="138" y="22"/>
                  </a:lnTo>
                  <a:lnTo>
                    <a:pt x="146" y="33"/>
                  </a:lnTo>
                  <a:lnTo>
                    <a:pt x="151" y="45"/>
                  </a:lnTo>
                  <a:lnTo>
                    <a:pt x="153" y="45"/>
                  </a:lnTo>
                  <a:lnTo>
                    <a:pt x="153" y="7"/>
                  </a:lnTo>
                  <a:lnTo>
                    <a:pt x="233" y="7"/>
                  </a:lnTo>
                  <a:lnTo>
                    <a:pt x="233" y="278"/>
                  </a:lnTo>
                  <a:lnTo>
                    <a:pt x="231" y="302"/>
                  </a:lnTo>
                  <a:lnTo>
                    <a:pt x="227" y="323"/>
                  </a:lnTo>
                  <a:lnTo>
                    <a:pt x="219" y="341"/>
                  </a:lnTo>
                  <a:lnTo>
                    <a:pt x="207" y="356"/>
                  </a:lnTo>
                  <a:lnTo>
                    <a:pt x="196" y="365"/>
                  </a:lnTo>
                  <a:lnTo>
                    <a:pt x="184" y="372"/>
                  </a:lnTo>
                  <a:lnTo>
                    <a:pt x="170" y="378"/>
                  </a:lnTo>
                  <a:lnTo>
                    <a:pt x="153" y="382"/>
                  </a:lnTo>
                  <a:lnTo>
                    <a:pt x="134" y="384"/>
                  </a:lnTo>
                  <a:lnTo>
                    <a:pt x="113" y="385"/>
                  </a:lnTo>
                  <a:lnTo>
                    <a:pt x="93" y="384"/>
                  </a:lnTo>
                  <a:lnTo>
                    <a:pt x="75" y="382"/>
                  </a:lnTo>
                  <a:lnTo>
                    <a:pt x="60" y="379"/>
                  </a:lnTo>
                  <a:lnTo>
                    <a:pt x="42" y="372"/>
                  </a:lnTo>
                  <a:lnTo>
                    <a:pt x="27" y="362"/>
                  </a:lnTo>
                  <a:lnTo>
                    <a:pt x="17" y="350"/>
                  </a:lnTo>
                  <a:lnTo>
                    <a:pt x="10" y="337"/>
                  </a:lnTo>
                  <a:lnTo>
                    <a:pt x="6" y="322"/>
                  </a:lnTo>
                  <a:lnTo>
                    <a:pt x="5" y="307"/>
                  </a:lnTo>
                  <a:lnTo>
                    <a:pt x="85" y="307"/>
                  </a:lnTo>
                  <a:lnTo>
                    <a:pt x="88" y="317"/>
                  </a:lnTo>
                  <a:lnTo>
                    <a:pt x="94" y="324"/>
                  </a:lnTo>
                  <a:lnTo>
                    <a:pt x="103" y="329"/>
                  </a:lnTo>
                  <a:lnTo>
                    <a:pt x="114" y="330"/>
                  </a:lnTo>
                  <a:lnTo>
                    <a:pt x="125" y="329"/>
                  </a:lnTo>
                  <a:lnTo>
                    <a:pt x="132" y="326"/>
                  </a:lnTo>
                  <a:lnTo>
                    <a:pt x="136" y="323"/>
                  </a:lnTo>
                  <a:lnTo>
                    <a:pt x="140" y="319"/>
                  </a:lnTo>
                  <a:lnTo>
                    <a:pt x="143" y="314"/>
                  </a:lnTo>
                  <a:lnTo>
                    <a:pt x="146" y="304"/>
                  </a:lnTo>
                  <a:lnTo>
                    <a:pt x="148" y="291"/>
                  </a:lnTo>
                  <a:lnTo>
                    <a:pt x="149" y="276"/>
                  </a:lnTo>
                  <a:lnTo>
                    <a:pt x="149" y="258"/>
                  </a:lnTo>
                  <a:lnTo>
                    <a:pt x="149" y="240"/>
                  </a:lnTo>
                  <a:lnTo>
                    <a:pt x="148" y="240"/>
                  </a:lnTo>
                  <a:lnTo>
                    <a:pt x="141" y="255"/>
                  </a:lnTo>
                  <a:lnTo>
                    <a:pt x="132" y="266"/>
                  </a:lnTo>
                  <a:lnTo>
                    <a:pt x="121" y="273"/>
                  </a:lnTo>
                  <a:lnTo>
                    <a:pt x="102" y="280"/>
                  </a:lnTo>
                  <a:lnTo>
                    <a:pt x="81" y="282"/>
                  </a:lnTo>
                  <a:lnTo>
                    <a:pt x="66" y="281"/>
                  </a:lnTo>
                  <a:lnTo>
                    <a:pt x="53" y="277"/>
                  </a:lnTo>
                  <a:lnTo>
                    <a:pt x="42" y="272"/>
                  </a:lnTo>
                  <a:lnTo>
                    <a:pt x="28" y="259"/>
                  </a:lnTo>
                  <a:lnTo>
                    <a:pt x="17" y="242"/>
                  </a:lnTo>
                  <a:lnTo>
                    <a:pt x="9" y="222"/>
                  </a:lnTo>
                  <a:lnTo>
                    <a:pt x="4" y="199"/>
                  </a:lnTo>
                  <a:lnTo>
                    <a:pt x="1" y="172"/>
                  </a:lnTo>
                  <a:lnTo>
                    <a:pt x="0" y="144"/>
                  </a:lnTo>
                  <a:lnTo>
                    <a:pt x="3" y="93"/>
                  </a:lnTo>
                  <a:lnTo>
                    <a:pt x="7" y="69"/>
                  </a:lnTo>
                  <a:lnTo>
                    <a:pt x="14" y="47"/>
                  </a:lnTo>
                  <a:lnTo>
                    <a:pt x="24" y="28"/>
                  </a:lnTo>
                  <a:lnTo>
                    <a:pt x="39" y="13"/>
                  </a:lnTo>
                  <a:lnTo>
                    <a:pt x="51" y="6"/>
                  </a:lnTo>
                  <a:lnTo>
                    <a:pt x="66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486"/>
            <p:cNvSpPr>
              <a:spLocks/>
            </p:cNvSpPr>
            <p:nvPr/>
          </p:nvSpPr>
          <p:spPr bwMode="auto">
            <a:xfrm>
              <a:off x="9458326" y="5091113"/>
              <a:ext cx="36513" cy="46038"/>
            </a:xfrm>
            <a:custGeom>
              <a:avLst/>
              <a:gdLst>
                <a:gd name="T0" fmla="*/ 0 w 228"/>
                <a:gd name="T1" fmla="*/ 0 h 289"/>
                <a:gd name="T2" fmla="*/ 87 w 228"/>
                <a:gd name="T3" fmla="*/ 0 h 289"/>
                <a:gd name="T4" fmla="*/ 87 w 228"/>
                <a:gd name="T5" fmla="*/ 193 h 289"/>
                <a:gd name="T6" fmla="*/ 88 w 228"/>
                <a:gd name="T7" fmla="*/ 206 h 289"/>
                <a:gd name="T8" fmla="*/ 93 w 228"/>
                <a:gd name="T9" fmla="*/ 216 h 289"/>
                <a:gd name="T10" fmla="*/ 98 w 228"/>
                <a:gd name="T11" fmla="*/ 221 h 289"/>
                <a:gd name="T12" fmla="*/ 104 w 228"/>
                <a:gd name="T13" fmla="*/ 224 h 289"/>
                <a:gd name="T14" fmla="*/ 111 w 228"/>
                <a:gd name="T15" fmla="*/ 224 h 289"/>
                <a:gd name="T16" fmla="*/ 122 w 228"/>
                <a:gd name="T17" fmla="*/ 222 h 289"/>
                <a:gd name="T18" fmla="*/ 133 w 228"/>
                <a:gd name="T19" fmla="*/ 215 h 289"/>
                <a:gd name="T20" fmla="*/ 138 w 228"/>
                <a:gd name="T21" fmla="*/ 208 h 289"/>
                <a:gd name="T22" fmla="*/ 141 w 228"/>
                <a:gd name="T23" fmla="*/ 197 h 289"/>
                <a:gd name="T24" fmla="*/ 142 w 228"/>
                <a:gd name="T25" fmla="*/ 185 h 289"/>
                <a:gd name="T26" fmla="*/ 142 w 228"/>
                <a:gd name="T27" fmla="*/ 0 h 289"/>
                <a:gd name="T28" fmla="*/ 228 w 228"/>
                <a:gd name="T29" fmla="*/ 0 h 289"/>
                <a:gd name="T30" fmla="*/ 228 w 228"/>
                <a:gd name="T31" fmla="*/ 282 h 289"/>
                <a:gd name="T32" fmla="*/ 145 w 228"/>
                <a:gd name="T33" fmla="*/ 282 h 289"/>
                <a:gd name="T34" fmla="*/ 145 w 228"/>
                <a:gd name="T35" fmla="*/ 249 h 289"/>
                <a:gd name="T36" fmla="*/ 144 w 228"/>
                <a:gd name="T37" fmla="*/ 249 h 289"/>
                <a:gd name="T38" fmla="*/ 138 w 228"/>
                <a:gd name="T39" fmla="*/ 260 h 289"/>
                <a:gd name="T40" fmla="*/ 129 w 228"/>
                <a:gd name="T41" fmla="*/ 270 h 289"/>
                <a:gd name="T42" fmla="*/ 117 w 228"/>
                <a:gd name="T43" fmla="*/ 278 h 289"/>
                <a:gd name="T44" fmla="*/ 105 w 228"/>
                <a:gd name="T45" fmla="*/ 284 h 289"/>
                <a:gd name="T46" fmla="*/ 91 w 228"/>
                <a:gd name="T47" fmla="*/ 288 h 289"/>
                <a:gd name="T48" fmla="*/ 75 w 228"/>
                <a:gd name="T49" fmla="*/ 289 h 289"/>
                <a:gd name="T50" fmla="*/ 58 w 228"/>
                <a:gd name="T51" fmla="*/ 288 h 289"/>
                <a:gd name="T52" fmla="*/ 42 w 228"/>
                <a:gd name="T53" fmla="*/ 284 h 289"/>
                <a:gd name="T54" fmla="*/ 30 w 228"/>
                <a:gd name="T55" fmla="*/ 279 h 289"/>
                <a:gd name="T56" fmla="*/ 19 w 228"/>
                <a:gd name="T57" fmla="*/ 271 h 289"/>
                <a:gd name="T58" fmla="*/ 11 w 228"/>
                <a:gd name="T59" fmla="*/ 260 h 289"/>
                <a:gd name="T60" fmla="*/ 6 w 228"/>
                <a:gd name="T61" fmla="*/ 246 h 289"/>
                <a:gd name="T62" fmla="*/ 1 w 228"/>
                <a:gd name="T63" fmla="*/ 230 h 289"/>
                <a:gd name="T64" fmla="*/ 0 w 228"/>
                <a:gd name="T65" fmla="*/ 211 h 289"/>
                <a:gd name="T66" fmla="*/ 0 w 228"/>
                <a:gd name="T6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8" h="289">
                  <a:moveTo>
                    <a:pt x="0" y="0"/>
                  </a:moveTo>
                  <a:lnTo>
                    <a:pt x="87" y="0"/>
                  </a:lnTo>
                  <a:lnTo>
                    <a:pt x="87" y="193"/>
                  </a:lnTo>
                  <a:lnTo>
                    <a:pt x="88" y="206"/>
                  </a:lnTo>
                  <a:lnTo>
                    <a:pt x="93" y="216"/>
                  </a:lnTo>
                  <a:lnTo>
                    <a:pt x="98" y="221"/>
                  </a:lnTo>
                  <a:lnTo>
                    <a:pt x="104" y="224"/>
                  </a:lnTo>
                  <a:lnTo>
                    <a:pt x="111" y="224"/>
                  </a:lnTo>
                  <a:lnTo>
                    <a:pt x="122" y="222"/>
                  </a:lnTo>
                  <a:lnTo>
                    <a:pt x="133" y="215"/>
                  </a:lnTo>
                  <a:lnTo>
                    <a:pt x="138" y="208"/>
                  </a:lnTo>
                  <a:lnTo>
                    <a:pt x="141" y="197"/>
                  </a:lnTo>
                  <a:lnTo>
                    <a:pt x="142" y="185"/>
                  </a:lnTo>
                  <a:lnTo>
                    <a:pt x="142" y="0"/>
                  </a:lnTo>
                  <a:lnTo>
                    <a:pt x="228" y="0"/>
                  </a:lnTo>
                  <a:lnTo>
                    <a:pt x="228" y="282"/>
                  </a:lnTo>
                  <a:lnTo>
                    <a:pt x="145" y="282"/>
                  </a:lnTo>
                  <a:lnTo>
                    <a:pt x="145" y="249"/>
                  </a:lnTo>
                  <a:lnTo>
                    <a:pt x="144" y="249"/>
                  </a:lnTo>
                  <a:lnTo>
                    <a:pt x="138" y="260"/>
                  </a:lnTo>
                  <a:lnTo>
                    <a:pt x="129" y="270"/>
                  </a:lnTo>
                  <a:lnTo>
                    <a:pt x="117" y="278"/>
                  </a:lnTo>
                  <a:lnTo>
                    <a:pt x="105" y="284"/>
                  </a:lnTo>
                  <a:lnTo>
                    <a:pt x="91" y="288"/>
                  </a:lnTo>
                  <a:lnTo>
                    <a:pt x="75" y="289"/>
                  </a:lnTo>
                  <a:lnTo>
                    <a:pt x="58" y="288"/>
                  </a:lnTo>
                  <a:lnTo>
                    <a:pt x="42" y="284"/>
                  </a:lnTo>
                  <a:lnTo>
                    <a:pt x="30" y="279"/>
                  </a:lnTo>
                  <a:lnTo>
                    <a:pt x="19" y="271"/>
                  </a:lnTo>
                  <a:lnTo>
                    <a:pt x="11" y="260"/>
                  </a:lnTo>
                  <a:lnTo>
                    <a:pt x="6" y="246"/>
                  </a:lnTo>
                  <a:lnTo>
                    <a:pt x="1" y="230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487"/>
            <p:cNvSpPr>
              <a:spLocks/>
            </p:cNvSpPr>
            <p:nvPr/>
          </p:nvSpPr>
          <p:spPr bwMode="auto">
            <a:xfrm>
              <a:off x="9499601" y="5091113"/>
              <a:ext cx="34925" cy="46038"/>
            </a:xfrm>
            <a:custGeom>
              <a:avLst/>
              <a:gdLst>
                <a:gd name="T0" fmla="*/ 131 w 219"/>
                <a:gd name="T1" fmla="*/ 1 h 296"/>
                <a:gd name="T2" fmla="*/ 163 w 219"/>
                <a:gd name="T3" fmla="*/ 7 h 296"/>
                <a:gd name="T4" fmla="*/ 194 w 219"/>
                <a:gd name="T5" fmla="*/ 24 h 296"/>
                <a:gd name="T6" fmla="*/ 211 w 219"/>
                <a:gd name="T7" fmla="*/ 50 h 296"/>
                <a:gd name="T8" fmla="*/ 216 w 219"/>
                <a:gd name="T9" fmla="*/ 79 h 296"/>
                <a:gd name="T10" fmla="*/ 140 w 219"/>
                <a:gd name="T11" fmla="*/ 88 h 296"/>
                <a:gd name="T12" fmla="*/ 139 w 219"/>
                <a:gd name="T13" fmla="*/ 72 h 296"/>
                <a:gd name="T14" fmla="*/ 132 w 219"/>
                <a:gd name="T15" fmla="*/ 58 h 296"/>
                <a:gd name="T16" fmla="*/ 112 w 219"/>
                <a:gd name="T17" fmla="*/ 52 h 296"/>
                <a:gd name="T18" fmla="*/ 94 w 219"/>
                <a:gd name="T19" fmla="*/ 55 h 296"/>
                <a:gd name="T20" fmla="*/ 84 w 219"/>
                <a:gd name="T21" fmla="*/ 67 h 296"/>
                <a:gd name="T22" fmla="*/ 83 w 219"/>
                <a:gd name="T23" fmla="*/ 85 h 296"/>
                <a:gd name="T24" fmla="*/ 92 w 219"/>
                <a:gd name="T25" fmla="*/ 96 h 296"/>
                <a:gd name="T26" fmla="*/ 118 w 219"/>
                <a:gd name="T27" fmla="*/ 108 h 296"/>
                <a:gd name="T28" fmla="*/ 152 w 219"/>
                <a:gd name="T29" fmla="*/ 118 h 296"/>
                <a:gd name="T30" fmla="*/ 184 w 219"/>
                <a:gd name="T31" fmla="*/ 133 h 296"/>
                <a:gd name="T32" fmla="*/ 210 w 219"/>
                <a:gd name="T33" fmla="*/ 160 h 296"/>
                <a:gd name="T34" fmla="*/ 218 w 219"/>
                <a:gd name="T35" fmla="*/ 187 h 296"/>
                <a:gd name="T36" fmla="*/ 218 w 219"/>
                <a:gd name="T37" fmla="*/ 225 h 296"/>
                <a:gd name="T38" fmla="*/ 204 w 219"/>
                <a:gd name="T39" fmla="*/ 258 h 296"/>
                <a:gd name="T40" fmla="*/ 176 w 219"/>
                <a:gd name="T41" fmla="*/ 282 h 296"/>
                <a:gd name="T42" fmla="*/ 135 w 219"/>
                <a:gd name="T43" fmla="*/ 294 h 296"/>
                <a:gd name="T44" fmla="*/ 83 w 219"/>
                <a:gd name="T45" fmla="*/ 295 h 296"/>
                <a:gd name="T46" fmla="*/ 41 w 219"/>
                <a:gd name="T47" fmla="*/ 284 h 296"/>
                <a:gd name="T48" fmla="*/ 14 w 219"/>
                <a:gd name="T49" fmla="*/ 263 h 296"/>
                <a:gd name="T50" fmla="*/ 2 w 219"/>
                <a:gd name="T51" fmla="*/ 232 h 296"/>
                <a:gd name="T52" fmla="*/ 0 w 219"/>
                <a:gd name="T53" fmla="*/ 200 h 296"/>
                <a:gd name="T54" fmla="*/ 79 w 219"/>
                <a:gd name="T55" fmla="*/ 217 h 296"/>
                <a:gd name="T56" fmla="*/ 81 w 219"/>
                <a:gd name="T57" fmla="*/ 227 h 296"/>
                <a:gd name="T58" fmla="*/ 85 w 219"/>
                <a:gd name="T59" fmla="*/ 235 h 296"/>
                <a:gd name="T60" fmla="*/ 92 w 219"/>
                <a:gd name="T61" fmla="*/ 241 h 296"/>
                <a:gd name="T62" fmla="*/ 109 w 219"/>
                <a:gd name="T63" fmla="*/ 244 h 296"/>
                <a:gd name="T64" fmla="*/ 126 w 219"/>
                <a:gd name="T65" fmla="*/ 241 h 296"/>
                <a:gd name="T66" fmla="*/ 138 w 219"/>
                <a:gd name="T67" fmla="*/ 227 h 296"/>
                <a:gd name="T68" fmla="*/ 138 w 219"/>
                <a:gd name="T69" fmla="*/ 206 h 296"/>
                <a:gd name="T70" fmla="*/ 128 w 219"/>
                <a:gd name="T71" fmla="*/ 191 h 296"/>
                <a:gd name="T72" fmla="*/ 107 w 219"/>
                <a:gd name="T73" fmla="*/ 181 h 296"/>
                <a:gd name="T74" fmla="*/ 61 w 219"/>
                <a:gd name="T75" fmla="*/ 165 h 296"/>
                <a:gd name="T76" fmla="*/ 28 w 219"/>
                <a:gd name="T77" fmla="*/ 147 h 296"/>
                <a:gd name="T78" fmla="*/ 9 w 219"/>
                <a:gd name="T79" fmla="*/ 121 h 296"/>
                <a:gd name="T80" fmla="*/ 3 w 219"/>
                <a:gd name="T81" fmla="*/ 85 h 296"/>
                <a:gd name="T82" fmla="*/ 9 w 219"/>
                <a:gd name="T83" fmla="*/ 48 h 296"/>
                <a:gd name="T84" fmla="*/ 31 w 219"/>
                <a:gd name="T85" fmla="*/ 21 h 296"/>
                <a:gd name="T86" fmla="*/ 65 w 219"/>
                <a:gd name="T87" fmla="*/ 5 h 296"/>
                <a:gd name="T88" fmla="*/ 112 w 219"/>
                <a:gd name="T8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9" h="296">
                  <a:moveTo>
                    <a:pt x="112" y="0"/>
                  </a:moveTo>
                  <a:lnTo>
                    <a:pt x="131" y="1"/>
                  </a:lnTo>
                  <a:lnTo>
                    <a:pt x="147" y="3"/>
                  </a:lnTo>
                  <a:lnTo>
                    <a:pt x="163" y="7"/>
                  </a:lnTo>
                  <a:lnTo>
                    <a:pt x="180" y="14"/>
                  </a:lnTo>
                  <a:lnTo>
                    <a:pt x="194" y="24"/>
                  </a:lnTo>
                  <a:lnTo>
                    <a:pt x="204" y="36"/>
                  </a:lnTo>
                  <a:lnTo>
                    <a:pt x="211" y="50"/>
                  </a:lnTo>
                  <a:lnTo>
                    <a:pt x="215" y="64"/>
                  </a:lnTo>
                  <a:lnTo>
                    <a:pt x="216" y="79"/>
                  </a:lnTo>
                  <a:lnTo>
                    <a:pt x="216" y="88"/>
                  </a:lnTo>
                  <a:lnTo>
                    <a:pt x="140" y="88"/>
                  </a:lnTo>
                  <a:lnTo>
                    <a:pt x="140" y="83"/>
                  </a:lnTo>
                  <a:lnTo>
                    <a:pt x="139" y="72"/>
                  </a:lnTo>
                  <a:lnTo>
                    <a:pt x="136" y="64"/>
                  </a:lnTo>
                  <a:lnTo>
                    <a:pt x="132" y="58"/>
                  </a:lnTo>
                  <a:lnTo>
                    <a:pt x="124" y="53"/>
                  </a:lnTo>
                  <a:lnTo>
                    <a:pt x="112" y="52"/>
                  </a:lnTo>
                  <a:lnTo>
                    <a:pt x="101" y="53"/>
                  </a:lnTo>
                  <a:lnTo>
                    <a:pt x="94" y="55"/>
                  </a:lnTo>
                  <a:lnTo>
                    <a:pt x="88" y="59"/>
                  </a:lnTo>
                  <a:lnTo>
                    <a:pt x="84" y="67"/>
                  </a:lnTo>
                  <a:lnTo>
                    <a:pt x="82" y="78"/>
                  </a:lnTo>
                  <a:lnTo>
                    <a:pt x="83" y="85"/>
                  </a:lnTo>
                  <a:lnTo>
                    <a:pt x="87" y="92"/>
                  </a:lnTo>
                  <a:lnTo>
                    <a:pt x="92" y="96"/>
                  </a:lnTo>
                  <a:lnTo>
                    <a:pt x="103" y="103"/>
                  </a:lnTo>
                  <a:lnTo>
                    <a:pt x="118" y="108"/>
                  </a:lnTo>
                  <a:lnTo>
                    <a:pt x="134" y="113"/>
                  </a:lnTo>
                  <a:lnTo>
                    <a:pt x="152" y="118"/>
                  </a:lnTo>
                  <a:lnTo>
                    <a:pt x="168" y="124"/>
                  </a:lnTo>
                  <a:lnTo>
                    <a:pt x="184" y="133"/>
                  </a:lnTo>
                  <a:lnTo>
                    <a:pt x="199" y="146"/>
                  </a:lnTo>
                  <a:lnTo>
                    <a:pt x="210" y="160"/>
                  </a:lnTo>
                  <a:lnTo>
                    <a:pt x="215" y="173"/>
                  </a:lnTo>
                  <a:lnTo>
                    <a:pt x="218" y="187"/>
                  </a:lnTo>
                  <a:lnTo>
                    <a:pt x="219" y="204"/>
                  </a:lnTo>
                  <a:lnTo>
                    <a:pt x="218" y="225"/>
                  </a:lnTo>
                  <a:lnTo>
                    <a:pt x="213" y="242"/>
                  </a:lnTo>
                  <a:lnTo>
                    <a:pt x="204" y="258"/>
                  </a:lnTo>
                  <a:lnTo>
                    <a:pt x="191" y="272"/>
                  </a:lnTo>
                  <a:lnTo>
                    <a:pt x="176" y="282"/>
                  </a:lnTo>
                  <a:lnTo>
                    <a:pt x="158" y="290"/>
                  </a:lnTo>
                  <a:lnTo>
                    <a:pt x="135" y="294"/>
                  </a:lnTo>
                  <a:lnTo>
                    <a:pt x="109" y="296"/>
                  </a:lnTo>
                  <a:lnTo>
                    <a:pt x="83" y="295"/>
                  </a:lnTo>
                  <a:lnTo>
                    <a:pt x="59" y="291"/>
                  </a:lnTo>
                  <a:lnTo>
                    <a:pt x="41" y="284"/>
                  </a:lnTo>
                  <a:lnTo>
                    <a:pt x="26" y="275"/>
                  </a:lnTo>
                  <a:lnTo>
                    <a:pt x="14" y="263"/>
                  </a:lnTo>
                  <a:lnTo>
                    <a:pt x="7" y="249"/>
                  </a:lnTo>
                  <a:lnTo>
                    <a:pt x="2" y="232"/>
                  </a:lnTo>
                  <a:lnTo>
                    <a:pt x="0" y="212"/>
                  </a:lnTo>
                  <a:lnTo>
                    <a:pt x="0" y="200"/>
                  </a:lnTo>
                  <a:lnTo>
                    <a:pt x="77" y="200"/>
                  </a:lnTo>
                  <a:lnTo>
                    <a:pt x="79" y="217"/>
                  </a:lnTo>
                  <a:lnTo>
                    <a:pt x="79" y="222"/>
                  </a:lnTo>
                  <a:lnTo>
                    <a:pt x="81" y="227"/>
                  </a:lnTo>
                  <a:lnTo>
                    <a:pt x="83" y="231"/>
                  </a:lnTo>
                  <a:lnTo>
                    <a:pt x="85" y="235"/>
                  </a:lnTo>
                  <a:lnTo>
                    <a:pt x="89" y="238"/>
                  </a:lnTo>
                  <a:lnTo>
                    <a:pt x="92" y="241"/>
                  </a:lnTo>
                  <a:lnTo>
                    <a:pt x="99" y="243"/>
                  </a:lnTo>
                  <a:lnTo>
                    <a:pt x="109" y="244"/>
                  </a:lnTo>
                  <a:lnTo>
                    <a:pt x="119" y="243"/>
                  </a:lnTo>
                  <a:lnTo>
                    <a:pt x="126" y="241"/>
                  </a:lnTo>
                  <a:lnTo>
                    <a:pt x="132" y="236"/>
                  </a:lnTo>
                  <a:lnTo>
                    <a:pt x="138" y="227"/>
                  </a:lnTo>
                  <a:lnTo>
                    <a:pt x="140" y="216"/>
                  </a:lnTo>
                  <a:lnTo>
                    <a:pt x="138" y="206"/>
                  </a:lnTo>
                  <a:lnTo>
                    <a:pt x="134" y="197"/>
                  </a:lnTo>
                  <a:lnTo>
                    <a:pt x="128" y="191"/>
                  </a:lnTo>
                  <a:lnTo>
                    <a:pt x="119" y="186"/>
                  </a:lnTo>
                  <a:lnTo>
                    <a:pt x="107" y="181"/>
                  </a:lnTo>
                  <a:lnTo>
                    <a:pt x="83" y="173"/>
                  </a:lnTo>
                  <a:lnTo>
                    <a:pt x="61" y="165"/>
                  </a:lnTo>
                  <a:lnTo>
                    <a:pt x="43" y="156"/>
                  </a:lnTo>
                  <a:lnTo>
                    <a:pt x="28" y="147"/>
                  </a:lnTo>
                  <a:lnTo>
                    <a:pt x="16" y="136"/>
                  </a:lnTo>
                  <a:lnTo>
                    <a:pt x="9" y="121"/>
                  </a:lnTo>
                  <a:lnTo>
                    <a:pt x="4" y="105"/>
                  </a:lnTo>
                  <a:lnTo>
                    <a:pt x="3" y="85"/>
                  </a:lnTo>
                  <a:lnTo>
                    <a:pt x="4" y="65"/>
                  </a:lnTo>
                  <a:lnTo>
                    <a:pt x="9" y="48"/>
                  </a:lnTo>
                  <a:lnTo>
                    <a:pt x="18" y="33"/>
                  </a:lnTo>
                  <a:lnTo>
                    <a:pt x="31" y="21"/>
                  </a:lnTo>
                  <a:lnTo>
                    <a:pt x="47" y="12"/>
                  </a:lnTo>
                  <a:lnTo>
                    <a:pt x="65" y="5"/>
                  </a:lnTo>
                  <a:lnTo>
                    <a:pt x="87" y="1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488"/>
            <p:cNvSpPr>
              <a:spLocks/>
            </p:cNvSpPr>
            <p:nvPr/>
          </p:nvSpPr>
          <p:spPr bwMode="auto">
            <a:xfrm>
              <a:off x="9537701" y="5078413"/>
              <a:ext cx="25400" cy="58738"/>
            </a:xfrm>
            <a:custGeom>
              <a:avLst/>
              <a:gdLst>
                <a:gd name="T0" fmla="*/ 36 w 162"/>
                <a:gd name="T1" fmla="*/ 0 h 368"/>
                <a:gd name="T2" fmla="*/ 122 w 162"/>
                <a:gd name="T3" fmla="*/ 0 h 368"/>
                <a:gd name="T4" fmla="*/ 122 w 162"/>
                <a:gd name="T5" fmla="*/ 83 h 368"/>
                <a:gd name="T6" fmla="*/ 162 w 162"/>
                <a:gd name="T7" fmla="*/ 83 h 368"/>
                <a:gd name="T8" fmla="*/ 162 w 162"/>
                <a:gd name="T9" fmla="*/ 141 h 368"/>
                <a:gd name="T10" fmla="*/ 122 w 162"/>
                <a:gd name="T11" fmla="*/ 141 h 368"/>
                <a:gd name="T12" fmla="*/ 122 w 162"/>
                <a:gd name="T13" fmla="*/ 284 h 368"/>
                <a:gd name="T14" fmla="*/ 123 w 162"/>
                <a:gd name="T15" fmla="*/ 296 h 368"/>
                <a:gd name="T16" fmla="*/ 129 w 162"/>
                <a:gd name="T17" fmla="*/ 304 h 368"/>
                <a:gd name="T18" fmla="*/ 137 w 162"/>
                <a:gd name="T19" fmla="*/ 308 h 368"/>
                <a:gd name="T20" fmla="*/ 150 w 162"/>
                <a:gd name="T21" fmla="*/ 310 h 368"/>
                <a:gd name="T22" fmla="*/ 153 w 162"/>
                <a:gd name="T23" fmla="*/ 310 h 368"/>
                <a:gd name="T24" fmla="*/ 156 w 162"/>
                <a:gd name="T25" fmla="*/ 309 h 368"/>
                <a:gd name="T26" fmla="*/ 158 w 162"/>
                <a:gd name="T27" fmla="*/ 309 h 368"/>
                <a:gd name="T28" fmla="*/ 160 w 162"/>
                <a:gd name="T29" fmla="*/ 309 h 368"/>
                <a:gd name="T30" fmla="*/ 162 w 162"/>
                <a:gd name="T31" fmla="*/ 309 h 368"/>
                <a:gd name="T32" fmla="*/ 162 w 162"/>
                <a:gd name="T33" fmla="*/ 364 h 368"/>
                <a:gd name="T34" fmla="*/ 138 w 162"/>
                <a:gd name="T35" fmla="*/ 367 h 368"/>
                <a:gd name="T36" fmla="*/ 113 w 162"/>
                <a:gd name="T37" fmla="*/ 368 h 368"/>
                <a:gd name="T38" fmla="*/ 93 w 162"/>
                <a:gd name="T39" fmla="*/ 367 h 368"/>
                <a:gd name="T40" fmla="*/ 75 w 162"/>
                <a:gd name="T41" fmla="*/ 365 h 368"/>
                <a:gd name="T42" fmla="*/ 62 w 162"/>
                <a:gd name="T43" fmla="*/ 361 h 368"/>
                <a:gd name="T44" fmla="*/ 52 w 162"/>
                <a:gd name="T45" fmla="*/ 354 h 368"/>
                <a:gd name="T46" fmla="*/ 45 w 162"/>
                <a:gd name="T47" fmla="*/ 345 h 368"/>
                <a:gd name="T48" fmla="*/ 40 w 162"/>
                <a:gd name="T49" fmla="*/ 331 h 368"/>
                <a:gd name="T50" fmla="*/ 37 w 162"/>
                <a:gd name="T51" fmla="*/ 314 h 368"/>
                <a:gd name="T52" fmla="*/ 36 w 162"/>
                <a:gd name="T53" fmla="*/ 292 h 368"/>
                <a:gd name="T54" fmla="*/ 36 w 162"/>
                <a:gd name="T55" fmla="*/ 141 h 368"/>
                <a:gd name="T56" fmla="*/ 0 w 162"/>
                <a:gd name="T57" fmla="*/ 141 h 368"/>
                <a:gd name="T58" fmla="*/ 0 w 162"/>
                <a:gd name="T59" fmla="*/ 83 h 368"/>
                <a:gd name="T60" fmla="*/ 36 w 162"/>
                <a:gd name="T61" fmla="*/ 83 h 368"/>
                <a:gd name="T62" fmla="*/ 36 w 162"/>
                <a:gd name="T6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368">
                  <a:moveTo>
                    <a:pt x="36" y="0"/>
                  </a:moveTo>
                  <a:lnTo>
                    <a:pt x="122" y="0"/>
                  </a:lnTo>
                  <a:lnTo>
                    <a:pt x="122" y="83"/>
                  </a:lnTo>
                  <a:lnTo>
                    <a:pt x="162" y="83"/>
                  </a:lnTo>
                  <a:lnTo>
                    <a:pt x="162" y="141"/>
                  </a:lnTo>
                  <a:lnTo>
                    <a:pt x="122" y="141"/>
                  </a:lnTo>
                  <a:lnTo>
                    <a:pt x="122" y="284"/>
                  </a:lnTo>
                  <a:lnTo>
                    <a:pt x="123" y="296"/>
                  </a:lnTo>
                  <a:lnTo>
                    <a:pt x="129" y="304"/>
                  </a:lnTo>
                  <a:lnTo>
                    <a:pt x="137" y="308"/>
                  </a:lnTo>
                  <a:lnTo>
                    <a:pt x="150" y="310"/>
                  </a:lnTo>
                  <a:lnTo>
                    <a:pt x="153" y="310"/>
                  </a:lnTo>
                  <a:lnTo>
                    <a:pt x="156" y="309"/>
                  </a:lnTo>
                  <a:lnTo>
                    <a:pt x="158" y="309"/>
                  </a:lnTo>
                  <a:lnTo>
                    <a:pt x="160" y="309"/>
                  </a:lnTo>
                  <a:lnTo>
                    <a:pt x="162" y="309"/>
                  </a:lnTo>
                  <a:lnTo>
                    <a:pt x="162" y="364"/>
                  </a:lnTo>
                  <a:lnTo>
                    <a:pt x="138" y="367"/>
                  </a:lnTo>
                  <a:lnTo>
                    <a:pt x="113" y="368"/>
                  </a:lnTo>
                  <a:lnTo>
                    <a:pt x="93" y="367"/>
                  </a:lnTo>
                  <a:lnTo>
                    <a:pt x="75" y="365"/>
                  </a:lnTo>
                  <a:lnTo>
                    <a:pt x="62" y="361"/>
                  </a:lnTo>
                  <a:lnTo>
                    <a:pt x="52" y="354"/>
                  </a:lnTo>
                  <a:lnTo>
                    <a:pt x="45" y="345"/>
                  </a:lnTo>
                  <a:lnTo>
                    <a:pt x="40" y="331"/>
                  </a:lnTo>
                  <a:lnTo>
                    <a:pt x="37" y="314"/>
                  </a:lnTo>
                  <a:lnTo>
                    <a:pt x="36" y="292"/>
                  </a:lnTo>
                  <a:lnTo>
                    <a:pt x="36" y="141"/>
                  </a:lnTo>
                  <a:lnTo>
                    <a:pt x="0" y="141"/>
                  </a:lnTo>
                  <a:lnTo>
                    <a:pt x="0" y="83"/>
                  </a:lnTo>
                  <a:lnTo>
                    <a:pt x="36" y="8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2" name="Group 1101"/>
          <p:cNvGrpSpPr/>
          <p:nvPr/>
        </p:nvGrpSpPr>
        <p:grpSpPr>
          <a:xfrm>
            <a:off x="8180872" y="5008310"/>
            <a:ext cx="498475" cy="549275"/>
            <a:chOff x="8274050" y="5006975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8" name="Freeform 493"/>
            <p:cNvSpPr>
              <a:spLocks noEditPoints="1"/>
            </p:cNvSpPr>
            <p:nvPr/>
          </p:nvSpPr>
          <p:spPr bwMode="auto">
            <a:xfrm>
              <a:off x="8274050" y="5006975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94"/>
            <p:cNvSpPr>
              <a:spLocks/>
            </p:cNvSpPr>
            <p:nvPr/>
          </p:nvSpPr>
          <p:spPr bwMode="auto">
            <a:xfrm>
              <a:off x="8537575" y="5362575"/>
              <a:ext cx="31750" cy="136525"/>
            </a:xfrm>
            <a:custGeom>
              <a:avLst/>
              <a:gdLst>
                <a:gd name="T0" fmla="*/ 13 w 177"/>
                <a:gd name="T1" fmla="*/ 4 h 767"/>
                <a:gd name="T2" fmla="*/ 22 w 177"/>
                <a:gd name="T3" fmla="*/ 11 h 767"/>
                <a:gd name="T4" fmla="*/ 57 w 177"/>
                <a:gd name="T5" fmla="*/ 23 h 767"/>
                <a:gd name="T6" fmla="*/ 74 w 177"/>
                <a:gd name="T7" fmla="*/ 41 h 767"/>
                <a:gd name="T8" fmla="*/ 103 w 177"/>
                <a:gd name="T9" fmla="*/ 53 h 767"/>
                <a:gd name="T10" fmla="*/ 132 w 177"/>
                <a:gd name="T11" fmla="*/ 61 h 767"/>
                <a:gd name="T12" fmla="*/ 154 w 177"/>
                <a:gd name="T13" fmla="*/ 72 h 767"/>
                <a:gd name="T14" fmla="*/ 173 w 177"/>
                <a:gd name="T15" fmla="*/ 74 h 767"/>
                <a:gd name="T16" fmla="*/ 158 w 177"/>
                <a:gd name="T17" fmla="*/ 121 h 767"/>
                <a:gd name="T18" fmla="*/ 143 w 177"/>
                <a:gd name="T19" fmla="*/ 171 h 767"/>
                <a:gd name="T20" fmla="*/ 129 w 177"/>
                <a:gd name="T21" fmla="*/ 217 h 767"/>
                <a:gd name="T22" fmla="*/ 121 w 177"/>
                <a:gd name="T23" fmla="*/ 253 h 767"/>
                <a:gd name="T24" fmla="*/ 122 w 177"/>
                <a:gd name="T25" fmla="*/ 281 h 767"/>
                <a:gd name="T26" fmla="*/ 126 w 177"/>
                <a:gd name="T27" fmla="*/ 325 h 767"/>
                <a:gd name="T28" fmla="*/ 133 w 177"/>
                <a:gd name="T29" fmla="*/ 378 h 767"/>
                <a:gd name="T30" fmla="*/ 141 w 177"/>
                <a:gd name="T31" fmla="*/ 432 h 767"/>
                <a:gd name="T32" fmla="*/ 149 w 177"/>
                <a:gd name="T33" fmla="*/ 479 h 767"/>
                <a:gd name="T34" fmla="*/ 155 w 177"/>
                <a:gd name="T35" fmla="*/ 513 h 767"/>
                <a:gd name="T36" fmla="*/ 160 w 177"/>
                <a:gd name="T37" fmla="*/ 535 h 767"/>
                <a:gd name="T38" fmla="*/ 169 w 177"/>
                <a:gd name="T39" fmla="*/ 573 h 767"/>
                <a:gd name="T40" fmla="*/ 176 w 177"/>
                <a:gd name="T41" fmla="*/ 616 h 767"/>
                <a:gd name="T42" fmla="*/ 174 w 177"/>
                <a:gd name="T43" fmla="*/ 652 h 767"/>
                <a:gd name="T44" fmla="*/ 162 w 177"/>
                <a:gd name="T45" fmla="*/ 687 h 767"/>
                <a:gd name="T46" fmla="*/ 145 w 177"/>
                <a:gd name="T47" fmla="*/ 721 h 767"/>
                <a:gd name="T48" fmla="*/ 130 w 177"/>
                <a:gd name="T49" fmla="*/ 747 h 767"/>
                <a:gd name="T50" fmla="*/ 121 w 177"/>
                <a:gd name="T51" fmla="*/ 760 h 767"/>
                <a:gd name="T52" fmla="*/ 108 w 177"/>
                <a:gd name="T53" fmla="*/ 766 h 767"/>
                <a:gd name="T54" fmla="*/ 96 w 177"/>
                <a:gd name="T55" fmla="*/ 765 h 767"/>
                <a:gd name="T56" fmla="*/ 91 w 177"/>
                <a:gd name="T57" fmla="*/ 754 h 767"/>
                <a:gd name="T58" fmla="*/ 94 w 177"/>
                <a:gd name="T59" fmla="*/ 731 h 767"/>
                <a:gd name="T60" fmla="*/ 98 w 177"/>
                <a:gd name="T61" fmla="*/ 698 h 767"/>
                <a:gd name="T62" fmla="*/ 100 w 177"/>
                <a:gd name="T63" fmla="*/ 664 h 767"/>
                <a:gd name="T64" fmla="*/ 97 w 177"/>
                <a:gd name="T65" fmla="*/ 641 h 767"/>
                <a:gd name="T66" fmla="*/ 81 w 177"/>
                <a:gd name="T67" fmla="*/ 622 h 767"/>
                <a:gd name="T68" fmla="*/ 61 w 177"/>
                <a:gd name="T69" fmla="*/ 608 h 767"/>
                <a:gd name="T70" fmla="*/ 49 w 177"/>
                <a:gd name="T71" fmla="*/ 593 h 767"/>
                <a:gd name="T72" fmla="*/ 47 w 177"/>
                <a:gd name="T73" fmla="*/ 573 h 767"/>
                <a:gd name="T74" fmla="*/ 59 w 177"/>
                <a:gd name="T75" fmla="*/ 558 h 767"/>
                <a:gd name="T76" fmla="*/ 74 w 177"/>
                <a:gd name="T77" fmla="*/ 546 h 767"/>
                <a:gd name="T78" fmla="*/ 83 w 177"/>
                <a:gd name="T79" fmla="*/ 532 h 767"/>
                <a:gd name="T80" fmla="*/ 82 w 177"/>
                <a:gd name="T81" fmla="*/ 516 h 767"/>
                <a:gd name="T82" fmla="*/ 72 w 177"/>
                <a:gd name="T83" fmla="*/ 490 h 767"/>
                <a:gd name="T84" fmla="*/ 55 w 177"/>
                <a:gd name="T85" fmla="*/ 457 h 767"/>
                <a:gd name="T86" fmla="*/ 36 w 177"/>
                <a:gd name="T87" fmla="*/ 419 h 767"/>
                <a:gd name="T88" fmla="*/ 19 w 177"/>
                <a:gd name="T89" fmla="*/ 382 h 767"/>
                <a:gd name="T90" fmla="*/ 6 w 177"/>
                <a:gd name="T91" fmla="*/ 350 h 767"/>
                <a:gd name="T92" fmla="*/ 0 w 177"/>
                <a:gd name="T93" fmla="*/ 321 h 767"/>
                <a:gd name="T94" fmla="*/ 2 w 177"/>
                <a:gd name="T95" fmla="*/ 278 h 767"/>
                <a:gd name="T96" fmla="*/ 9 w 177"/>
                <a:gd name="T97" fmla="*/ 229 h 767"/>
                <a:gd name="T98" fmla="*/ 15 w 177"/>
                <a:gd name="T99" fmla="*/ 181 h 767"/>
                <a:gd name="T100" fmla="*/ 18 w 177"/>
                <a:gd name="T101" fmla="*/ 144 h 767"/>
                <a:gd name="T102" fmla="*/ 17 w 177"/>
                <a:gd name="T103" fmla="*/ 113 h 767"/>
                <a:gd name="T104" fmla="*/ 13 w 177"/>
                <a:gd name="T105" fmla="*/ 63 h 767"/>
                <a:gd name="T106" fmla="*/ 9 w 177"/>
                <a:gd name="T107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7" h="767">
                  <a:moveTo>
                    <a:pt x="9" y="0"/>
                  </a:moveTo>
                  <a:lnTo>
                    <a:pt x="13" y="4"/>
                  </a:lnTo>
                  <a:lnTo>
                    <a:pt x="18" y="8"/>
                  </a:lnTo>
                  <a:lnTo>
                    <a:pt x="22" y="11"/>
                  </a:lnTo>
                  <a:lnTo>
                    <a:pt x="38" y="20"/>
                  </a:lnTo>
                  <a:lnTo>
                    <a:pt x="57" y="23"/>
                  </a:lnTo>
                  <a:lnTo>
                    <a:pt x="65" y="33"/>
                  </a:lnTo>
                  <a:lnTo>
                    <a:pt x="74" y="41"/>
                  </a:lnTo>
                  <a:lnTo>
                    <a:pt x="85" y="48"/>
                  </a:lnTo>
                  <a:lnTo>
                    <a:pt x="103" y="53"/>
                  </a:lnTo>
                  <a:lnTo>
                    <a:pt x="123" y="53"/>
                  </a:lnTo>
                  <a:lnTo>
                    <a:pt x="132" y="61"/>
                  </a:lnTo>
                  <a:lnTo>
                    <a:pt x="142" y="68"/>
                  </a:lnTo>
                  <a:lnTo>
                    <a:pt x="154" y="72"/>
                  </a:lnTo>
                  <a:lnTo>
                    <a:pt x="164" y="74"/>
                  </a:lnTo>
                  <a:lnTo>
                    <a:pt x="173" y="74"/>
                  </a:lnTo>
                  <a:lnTo>
                    <a:pt x="167" y="97"/>
                  </a:lnTo>
                  <a:lnTo>
                    <a:pt x="158" y="121"/>
                  </a:lnTo>
                  <a:lnTo>
                    <a:pt x="150" y="146"/>
                  </a:lnTo>
                  <a:lnTo>
                    <a:pt x="143" y="171"/>
                  </a:lnTo>
                  <a:lnTo>
                    <a:pt x="135" y="195"/>
                  </a:lnTo>
                  <a:lnTo>
                    <a:pt x="129" y="217"/>
                  </a:lnTo>
                  <a:lnTo>
                    <a:pt x="124" y="237"/>
                  </a:lnTo>
                  <a:lnTo>
                    <a:pt x="121" y="253"/>
                  </a:lnTo>
                  <a:lnTo>
                    <a:pt x="121" y="264"/>
                  </a:lnTo>
                  <a:lnTo>
                    <a:pt x="122" y="281"/>
                  </a:lnTo>
                  <a:lnTo>
                    <a:pt x="123" y="302"/>
                  </a:lnTo>
                  <a:lnTo>
                    <a:pt x="126" y="325"/>
                  </a:lnTo>
                  <a:lnTo>
                    <a:pt x="129" y="351"/>
                  </a:lnTo>
                  <a:lnTo>
                    <a:pt x="133" y="378"/>
                  </a:lnTo>
                  <a:lnTo>
                    <a:pt x="137" y="406"/>
                  </a:lnTo>
                  <a:lnTo>
                    <a:pt x="141" y="432"/>
                  </a:lnTo>
                  <a:lnTo>
                    <a:pt x="145" y="457"/>
                  </a:lnTo>
                  <a:lnTo>
                    <a:pt x="149" y="479"/>
                  </a:lnTo>
                  <a:lnTo>
                    <a:pt x="152" y="498"/>
                  </a:lnTo>
                  <a:lnTo>
                    <a:pt x="155" y="513"/>
                  </a:lnTo>
                  <a:lnTo>
                    <a:pt x="156" y="521"/>
                  </a:lnTo>
                  <a:lnTo>
                    <a:pt x="160" y="535"/>
                  </a:lnTo>
                  <a:lnTo>
                    <a:pt x="165" y="553"/>
                  </a:lnTo>
                  <a:lnTo>
                    <a:pt x="169" y="573"/>
                  </a:lnTo>
                  <a:lnTo>
                    <a:pt x="174" y="595"/>
                  </a:lnTo>
                  <a:lnTo>
                    <a:pt x="176" y="616"/>
                  </a:lnTo>
                  <a:lnTo>
                    <a:pt x="177" y="637"/>
                  </a:lnTo>
                  <a:lnTo>
                    <a:pt x="174" y="652"/>
                  </a:lnTo>
                  <a:lnTo>
                    <a:pt x="169" y="670"/>
                  </a:lnTo>
                  <a:lnTo>
                    <a:pt x="162" y="687"/>
                  </a:lnTo>
                  <a:lnTo>
                    <a:pt x="153" y="705"/>
                  </a:lnTo>
                  <a:lnTo>
                    <a:pt x="145" y="721"/>
                  </a:lnTo>
                  <a:lnTo>
                    <a:pt x="137" y="736"/>
                  </a:lnTo>
                  <a:lnTo>
                    <a:pt x="130" y="747"/>
                  </a:lnTo>
                  <a:lnTo>
                    <a:pt x="126" y="754"/>
                  </a:lnTo>
                  <a:lnTo>
                    <a:pt x="121" y="760"/>
                  </a:lnTo>
                  <a:lnTo>
                    <a:pt x="115" y="764"/>
                  </a:lnTo>
                  <a:lnTo>
                    <a:pt x="108" y="766"/>
                  </a:lnTo>
                  <a:lnTo>
                    <a:pt x="101" y="767"/>
                  </a:lnTo>
                  <a:lnTo>
                    <a:pt x="96" y="765"/>
                  </a:lnTo>
                  <a:lnTo>
                    <a:pt x="93" y="761"/>
                  </a:lnTo>
                  <a:lnTo>
                    <a:pt x="91" y="754"/>
                  </a:lnTo>
                  <a:lnTo>
                    <a:pt x="92" y="745"/>
                  </a:lnTo>
                  <a:lnTo>
                    <a:pt x="94" y="731"/>
                  </a:lnTo>
                  <a:lnTo>
                    <a:pt x="96" y="715"/>
                  </a:lnTo>
                  <a:lnTo>
                    <a:pt x="98" y="698"/>
                  </a:lnTo>
                  <a:lnTo>
                    <a:pt x="99" y="680"/>
                  </a:lnTo>
                  <a:lnTo>
                    <a:pt x="100" y="664"/>
                  </a:lnTo>
                  <a:lnTo>
                    <a:pt x="99" y="650"/>
                  </a:lnTo>
                  <a:lnTo>
                    <a:pt x="97" y="641"/>
                  </a:lnTo>
                  <a:lnTo>
                    <a:pt x="90" y="630"/>
                  </a:lnTo>
                  <a:lnTo>
                    <a:pt x="81" y="622"/>
                  </a:lnTo>
                  <a:lnTo>
                    <a:pt x="71" y="614"/>
                  </a:lnTo>
                  <a:lnTo>
                    <a:pt x="61" y="608"/>
                  </a:lnTo>
                  <a:lnTo>
                    <a:pt x="54" y="602"/>
                  </a:lnTo>
                  <a:lnTo>
                    <a:pt x="49" y="593"/>
                  </a:lnTo>
                  <a:lnTo>
                    <a:pt x="46" y="583"/>
                  </a:lnTo>
                  <a:lnTo>
                    <a:pt x="47" y="573"/>
                  </a:lnTo>
                  <a:lnTo>
                    <a:pt x="53" y="563"/>
                  </a:lnTo>
                  <a:lnTo>
                    <a:pt x="59" y="558"/>
                  </a:lnTo>
                  <a:lnTo>
                    <a:pt x="67" y="552"/>
                  </a:lnTo>
                  <a:lnTo>
                    <a:pt x="74" y="546"/>
                  </a:lnTo>
                  <a:lnTo>
                    <a:pt x="79" y="540"/>
                  </a:lnTo>
                  <a:lnTo>
                    <a:pt x="83" y="532"/>
                  </a:lnTo>
                  <a:lnTo>
                    <a:pt x="84" y="523"/>
                  </a:lnTo>
                  <a:lnTo>
                    <a:pt x="82" y="516"/>
                  </a:lnTo>
                  <a:lnTo>
                    <a:pt x="78" y="504"/>
                  </a:lnTo>
                  <a:lnTo>
                    <a:pt x="72" y="490"/>
                  </a:lnTo>
                  <a:lnTo>
                    <a:pt x="63" y="475"/>
                  </a:lnTo>
                  <a:lnTo>
                    <a:pt x="55" y="457"/>
                  </a:lnTo>
                  <a:lnTo>
                    <a:pt x="46" y="438"/>
                  </a:lnTo>
                  <a:lnTo>
                    <a:pt x="36" y="419"/>
                  </a:lnTo>
                  <a:lnTo>
                    <a:pt x="27" y="400"/>
                  </a:lnTo>
                  <a:lnTo>
                    <a:pt x="19" y="382"/>
                  </a:lnTo>
                  <a:lnTo>
                    <a:pt x="11" y="365"/>
                  </a:lnTo>
                  <a:lnTo>
                    <a:pt x="6" y="350"/>
                  </a:lnTo>
                  <a:lnTo>
                    <a:pt x="2" y="338"/>
                  </a:lnTo>
                  <a:lnTo>
                    <a:pt x="0" y="321"/>
                  </a:lnTo>
                  <a:lnTo>
                    <a:pt x="0" y="301"/>
                  </a:lnTo>
                  <a:lnTo>
                    <a:pt x="2" y="278"/>
                  </a:lnTo>
                  <a:lnTo>
                    <a:pt x="5" y="254"/>
                  </a:lnTo>
                  <a:lnTo>
                    <a:pt x="9" y="229"/>
                  </a:lnTo>
                  <a:lnTo>
                    <a:pt x="12" y="204"/>
                  </a:lnTo>
                  <a:lnTo>
                    <a:pt x="15" y="181"/>
                  </a:lnTo>
                  <a:lnTo>
                    <a:pt x="18" y="161"/>
                  </a:lnTo>
                  <a:lnTo>
                    <a:pt x="18" y="144"/>
                  </a:lnTo>
                  <a:lnTo>
                    <a:pt x="17" y="132"/>
                  </a:lnTo>
                  <a:lnTo>
                    <a:pt x="17" y="113"/>
                  </a:lnTo>
                  <a:lnTo>
                    <a:pt x="14" y="90"/>
                  </a:lnTo>
                  <a:lnTo>
                    <a:pt x="13" y="63"/>
                  </a:lnTo>
                  <a:lnTo>
                    <a:pt x="11" y="3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495"/>
            <p:cNvSpPr>
              <a:spLocks/>
            </p:cNvSpPr>
            <p:nvPr/>
          </p:nvSpPr>
          <p:spPr bwMode="auto">
            <a:xfrm>
              <a:off x="8369300" y="5241925"/>
              <a:ext cx="142875" cy="69850"/>
            </a:xfrm>
            <a:custGeom>
              <a:avLst/>
              <a:gdLst>
                <a:gd name="T0" fmla="*/ 57 w 805"/>
                <a:gd name="T1" fmla="*/ 3 h 397"/>
                <a:gd name="T2" fmla="*/ 84 w 805"/>
                <a:gd name="T3" fmla="*/ 19 h 397"/>
                <a:gd name="T4" fmla="*/ 115 w 805"/>
                <a:gd name="T5" fmla="*/ 43 h 397"/>
                <a:gd name="T6" fmla="*/ 143 w 805"/>
                <a:gd name="T7" fmla="*/ 70 h 397"/>
                <a:gd name="T8" fmla="*/ 167 w 805"/>
                <a:gd name="T9" fmla="*/ 92 h 397"/>
                <a:gd name="T10" fmla="*/ 180 w 805"/>
                <a:gd name="T11" fmla="*/ 104 h 397"/>
                <a:gd name="T12" fmla="*/ 204 w 805"/>
                <a:gd name="T13" fmla="*/ 117 h 397"/>
                <a:gd name="T14" fmla="*/ 243 w 805"/>
                <a:gd name="T15" fmla="*/ 130 h 397"/>
                <a:gd name="T16" fmla="*/ 267 w 805"/>
                <a:gd name="T17" fmla="*/ 135 h 397"/>
                <a:gd name="T18" fmla="*/ 311 w 805"/>
                <a:gd name="T19" fmla="*/ 143 h 397"/>
                <a:gd name="T20" fmla="*/ 371 w 805"/>
                <a:gd name="T21" fmla="*/ 155 h 397"/>
                <a:gd name="T22" fmla="*/ 440 w 805"/>
                <a:gd name="T23" fmla="*/ 169 h 397"/>
                <a:gd name="T24" fmla="*/ 513 w 805"/>
                <a:gd name="T25" fmla="*/ 184 h 397"/>
                <a:gd name="T26" fmla="*/ 585 w 805"/>
                <a:gd name="T27" fmla="*/ 199 h 397"/>
                <a:gd name="T28" fmla="*/ 649 w 805"/>
                <a:gd name="T29" fmla="*/ 213 h 397"/>
                <a:gd name="T30" fmla="*/ 700 w 805"/>
                <a:gd name="T31" fmla="*/ 225 h 397"/>
                <a:gd name="T32" fmla="*/ 759 w 805"/>
                <a:gd name="T33" fmla="*/ 241 h 397"/>
                <a:gd name="T34" fmla="*/ 802 w 805"/>
                <a:gd name="T35" fmla="*/ 269 h 397"/>
                <a:gd name="T36" fmla="*/ 795 w 805"/>
                <a:gd name="T37" fmla="*/ 301 h 397"/>
                <a:gd name="T38" fmla="*/ 792 w 805"/>
                <a:gd name="T39" fmla="*/ 338 h 397"/>
                <a:gd name="T40" fmla="*/ 792 w 805"/>
                <a:gd name="T41" fmla="*/ 374 h 397"/>
                <a:gd name="T42" fmla="*/ 791 w 805"/>
                <a:gd name="T43" fmla="*/ 394 h 397"/>
                <a:gd name="T44" fmla="*/ 792 w 805"/>
                <a:gd name="T45" fmla="*/ 397 h 397"/>
                <a:gd name="T46" fmla="*/ 720 w 805"/>
                <a:gd name="T47" fmla="*/ 368 h 397"/>
                <a:gd name="T48" fmla="*/ 643 w 805"/>
                <a:gd name="T49" fmla="*/ 338 h 397"/>
                <a:gd name="T50" fmla="*/ 561 w 805"/>
                <a:gd name="T51" fmla="*/ 307 h 397"/>
                <a:gd name="T52" fmla="*/ 480 w 805"/>
                <a:gd name="T53" fmla="*/ 277 h 397"/>
                <a:gd name="T54" fmla="*/ 405 w 805"/>
                <a:gd name="T55" fmla="*/ 248 h 397"/>
                <a:gd name="T56" fmla="*/ 337 w 805"/>
                <a:gd name="T57" fmla="*/ 224 h 397"/>
                <a:gd name="T58" fmla="*/ 282 w 805"/>
                <a:gd name="T59" fmla="*/ 203 h 397"/>
                <a:gd name="T60" fmla="*/ 242 w 805"/>
                <a:gd name="T61" fmla="*/ 189 h 397"/>
                <a:gd name="T62" fmla="*/ 223 w 805"/>
                <a:gd name="T63" fmla="*/ 182 h 397"/>
                <a:gd name="T64" fmla="*/ 177 w 805"/>
                <a:gd name="T65" fmla="*/ 168 h 397"/>
                <a:gd name="T66" fmla="*/ 132 w 805"/>
                <a:gd name="T67" fmla="*/ 154 h 397"/>
                <a:gd name="T68" fmla="*/ 108 w 805"/>
                <a:gd name="T69" fmla="*/ 140 h 397"/>
                <a:gd name="T70" fmla="*/ 78 w 805"/>
                <a:gd name="T71" fmla="*/ 117 h 397"/>
                <a:gd name="T72" fmla="*/ 47 w 805"/>
                <a:gd name="T73" fmla="*/ 90 h 397"/>
                <a:gd name="T74" fmla="*/ 21 w 805"/>
                <a:gd name="T75" fmla="*/ 65 h 397"/>
                <a:gd name="T76" fmla="*/ 5 w 805"/>
                <a:gd name="T77" fmla="*/ 48 h 397"/>
                <a:gd name="T78" fmla="*/ 0 w 805"/>
                <a:gd name="T79" fmla="*/ 30 h 397"/>
                <a:gd name="T80" fmla="*/ 9 w 805"/>
                <a:gd name="T81" fmla="*/ 12 h 397"/>
                <a:gd name="T82" fmla="*/ 30 w 805"/>
                <a:gd name="T8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5" h="397">
                  <a:moveTo>
                    <a:pt x="45" y="0"/>
                  </a:moveTo>
                  <a:lnTo>
                    <a:pt x="57" y="3"/>
                  </a:lnTo>
                  <a:lnTo>
                    <a:pt x="70" y="9"/>
                  </a:lnTo>
                  <a:lnTo>
                    <a:pt x="84" y="19"/>
                  </a:lnTo>
                  <a:lnTo>
                    <a:pt x="99" y="30"/>
                  </a:lnTo>
                  <a:lnTo>
                    <a:pt x="115" y="43"/>
                  </a:lnTo>
                  <a:lnTo>
                    <a:pt x="129" y="57"/>
                  </a:lnTo>
                  <a:lnTo>
                    <a:pt x="143" y="70"/>
                  </a:lnTo>
                  <a:lnTo>
                    <a:pt x="156" y="82"/>
                  </a:lnTo>
                  <a:lnTo>
                    <a:pt x="167" y="92"/>
                  </a:lnTo>
                  <a:lnTo>
                    <a:pt x="175" y="100"/>
                  </a:lnTo>
                  <a:lnTo>
                    <a:pt x="180" y="104"/>
                  </a:lnTo>
                  <a:lnTo>
                    <a:pt x="190" y="110"/>
                  </a:lnTo>
                  <a:lnTo>
                    <a:pt x="204" y="117"/>
                  </a:lnTo>
                  <a:lnTo>
                    <a:pt x="222" y="124"/>
                  </a:lnTo>
                  <a:lnTo>
                    <a:pt x="243" y="130"/>
                  </a:lnTo>
                  <a:lnTo>
                    <a:pt x="253" y="132"/>
                  </a:lnTo>
                  <a:lnTo>
                    <a:pt x="267" y="135"/>
                  </a:lnTo>
                  <a:lnTo>
                    <a:pt x="286" y="138"/>
                  </a:lnTo>
                  <a:lnTo>
                    <a:pt x="311" y="143"/>
                  </a:lnTo>
                  <a:lnTo>
                    <a:pt x="339" y="149"/>
                  </a:lnTo>
                  <a:lnTo>
                    <a:pt x="371" y="155"/>
                  </a:lnTo>
                  <a:lnTo>
                    <a:pt x="405" y="162"/>
                  </a:lnTo>
                  <a:lnTo>
                    <a:pt x="440" y="169"/>
                  </a:lnTo>
                  <a:lnTo>
                    <a:pt x="476" y="176"/>
                  </a:lnTo>
                  <a:lnTo>
                    <a:pt x="513" y="184"/>
                  </a:lnTo>
                  <a:lnTo>
                    <a:pt x="549" y="191"/>
                  </a:lnTo>
                  <a:lnTo>
                    <a:pt x="585" y="199"/>
                  </a:lnTo>
                  <a:lnTo>
                    <a:pt x="617" y="206"/>
                  </a:lnTo>
                  <a:lnTo>
                    <a:pt x="649" y="213"/>
                  </a:lnTo>
                  <a:lnTo>
                    <a:pt x="676" y="219"/>
                  </a:lnTo>
                  <a:lnTo>
                    <a:pt x="700" y="225"/>
                  </a:lnTo>
                  <a:lnTo>
                    <a:pt x="719" y="230"/>
                  </a:lnTo>
                  <a:lnTo>
                    <a:pt x="759" y="241"/>
                  </a:lnTo>
                  <a:lnTo>
                    <a:pt x="803" y="253"/>
                  </a:lnTo>
                  <a:lnTo>
                    <a:pt x="802" y="269"/>
                  </a:lnTo>
                  <a:lnTo>
                    <a:pt x="805" y="285"/>
                  </a:lnTo>
                  <a:lnTo>
                    <a:pt x="795" y="301"/>
                  </a:lnTo>
                  <a:lnTo>
                    <a:pt x="791" y="319"/>
                  </a:lnTo>
                  <a:lnTo>
                    <a:pt x="792" y="338"/>
                  </a:lnTo>
                  <a:lnTo>
                    <a:pt x="798" y="355"/>
                  </a:lnTo>
                  <a:lnTo>
                    <a:pt x="792" y="374"/>
                  </a:lnTo>
                  <a:lnTo>
                    <a:pt x="791" y="393"/>
                  </a:lnTo>
                  <a:lnTo>
                    <a:pt x="791" y="394"/>
                  </a:lnTo>
                  <a:lnTo>
                    <a:pt x="792" y="396"/>
                  </a:lnTo>
                  <a:lnTo>
                    <a:pt x="792" y="397"/>
                  </a:lnTo>
                  <a:lnTo>
                    <a:pt x="757" y="383"/>
                  </a:lnTo>
                  <a:lnTo>
                    <a:pt x="720" y="368"/>
                  </a:lnTo>
                  <a:lnTo>
                    <a:pt x="683" y="353"/>
                  </a:lnTo>
                  <a:lnTo>
                    <a:pt x="643" y="338"/>
                  </a:lnTo>
                  <a:lnTo>
                    <a:pt x="602" y="322"/>
                  </a:lnTo>
                  <a:lnTo>
                    <a:pt x="561" y="307"/>
                  </a:lnTo>
                  <a:lnTo>
                    <a:pt x="520" y="292"/>
                  </a:lnTo>
                  <a:lnTo>
                    <a:pt x="480" y="277"/>
                  </a:lnTo>
                  <a:lnTo>
                    <a:pt x="442" y="262"/>
                  </a:lnTo>
                  <a:lnTo>
                    <a:pt x="405" y="248"/>
                  </a:lnTo>
                  <a:lnTo>
                    <a:pt x="370" y="236"/>
                  </a:lnTo>
                  <a:lnTo>
                    <a:pt x="337" y="224"/>
                  </a:lnTo>
                  <a:lnTo>
                    <a:pt x="308" y="213"/>
                  </a:lnTo>
                  <a:lnTo>
                    <a:pt x="282" y="203"/>
                  </a:lnTo>
                  <a:lnTo>
                    <a:pt x="260" y="195"/>
                  </a:lnTo>
                  <a:lnTo>
                    <a:pt x="242" y="189"/>
                  </a:lnTo>
                  <a:lnTo>
                    <a:pt x="230" y="185"/>
                  </a:lnTo>
                  <a:lnTo>
                    <a:pt x="223" y="182"/>
                  </a:lnTo>
                  <a:lnTo>
                    <a:pt x="200" y="175"/>
                  </a:lnTo>
                  <a:lnTo>
                    <a:pt x="177" y="168"/>
                  </a:lnTo>
                  <a:lnTo>
                    <a:pt x="156" y="161"/>
                  </a:lnTo>
                  <a:lnTo>
                    <a:pt x="132" y="154"/>
                  </a:lnTo>
                  <a:lnTo>
                    <a:pt x="121" y="149"/>
                  </a:lnTo>
                  <a:lnTo>
                    <a:pt x="108" y="140"/>
                  </a:lnTo>
                  <a:lnTo>
                    <a:pt x="93" y="130"/>
                  </a:lnTo>
                  <a:lnTo>
                    <a:pt x="78" y="117"/>
                  </a:lnTo>
                  <a:lnTo>
                    <a:pt x="62" y="104"/>
                  </a:lnTo>
                  <a:lnTo>
                    <a:pt x="47" y="90"/>
                  </a:lnTo>
                  <a:lnTo>
                    <a:pt x="33" y="77"/>
                  </a:lnTo>
                  <a:lnTo>
                    <a:pt x="21" y="65"/>
                  </a:lnTo>
                  <a:lnTo>
                    <a:pt x="12" y="55"/>
                  </a:lnTo>
                  <a:lnTo>
                    <a:pt x="5" y="48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21"/>
                  </a:lnTo>
                  <a:lnTo>
                    <a:pt x="9" y="12"/>
                  </a:lnTo>
                  <a:lnTo>
                    <a:pt x="18" y="5"/>
                  </a:lnTo>
                  <a:lnTo>
                    <a:pt x="30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496"/>
            <p:cNvSpPr>
              <a:spLocks/>
            </p:cNvSpPr>
            <p:nvPr/>
          </p:nvSpPr>
          <p:spPr bwMode="auto">
            <a:xfrm>
              <a:off x="8467725" y="5180013"/>
              <a:ext cx="209550" cy="193675"/>
            </a:xfrm>
            <a:custGeom>
              <a:avLst/>
              <a:gdLst>
                <a:gd name="T0" fmla="*/ 1182 w 1187"/>
                <a:gd name="T1" fmla="*/ 46 h 1093"/>
                <a:gd name="T2" fmla="*/ 1109 w 1187"/>
                <a:gd name="T3" fmla="*/ 74 h 1093"/>
                <a:gd name="T4" fmla="*/ 1053 w 1187"/>
                <a:gd name="T5" fmla="*/ 97 h 1093"/>
                <a:gd name="T6" fmla="*/ 983 w 1187"/>
                <a:gd name="T7" fmla="*/ 255 h 1093"/>
                <a:gd name="T8" fmla="*/ 902 w 1187"/>
                <a:gd name="T9" fmla="*/ 450 h 1093"/>
                <a:gd name="T10" fmla="*/ 882 w 1187"/>
                <a:gd name="T11" fmla="*/ 548 h 1093"/>
                <a:gd name="T12" fmla="*/ 873 w 1187"/>
                <a:gd name="T13" fmla="*/ 648 h 1093"/>
                <a:gd name="T14" fmla="*/ 745 w 1187"/>
                <a:gd name="T15" fmla="*/ 754 h 1093"/>
                <a:gd name="T16" fmla="*/ 825 w 1187"/>
                <a:gd name="T17" fmla="*/ 888 h 1093"/>
                <a:gd name="T18" fmla="*/ 899 w 1187"/>
                <a:gd name="T19" fmla="*/ 973 h 1093"/>
                <a:gd name="T20" fmla="*/ 864 w 1187"/>
                <a:gd name="T21" fmla="*/ 1030 h 1093"/>
                <a:gd name="T22" fmla="*/ 804 w 1187"/>
                <a:gd name="T23" fmla="*/ 1059 h 1093"/>
                <a:gd name="T24" fmla="*/ 738 w 1187"/>
                <a:gd name="T25" fmla="*/ 1078 h 1093"/>
                <a:gd name="T26" fmla="*/ 663 w 1187"/>
                <a:gd name="T27" fmla="*/ 1075 h 1093"/>
                <a:gd name="T28" fmla="*/ 587 w 1187"/>
                <a:gd name="T29" fmla="*/ 1078 h 1093"/>
                <a:gd name="T30" fmla="*/ 508 w 1187"/>
                <a:gd name="T31" fmla="*/ 1061 h 1093"/>
                <a:gd name="T32" fmla="*/ 436 w 1187"/>
                <a:gd name="T33" fmla="*/ 1024 h 1093"/>
                <a:gd name="T34" fmla="*/ 391 w 1187"/>
                <a:gd name="T35" fmla="*/ 986 h 1093"/>
                <a:gd name="T36" fmla="*/ 338 w 1187"/>
                <a:gd name="T37" fmla="*/ 928 h 1093"/>
                <a:gd name="T38" fmla="*/ 301 w 1187"/>
                <a:gd name="T39" fmla="*/ 856 h 1093"/>
                <a:gd name="T40" fmla="*/ 280 w 1187"/>
                <a:gd name="T41" fmla="*/ 792 h 1093"/>
                <a:gd name="T42" fmla="*/ 277 w 1187"/>
                <a:gd name="T43" fmla="*/ 713 h 1093"/>
                <a:gd name="T44" fmla="*/ 292 w 1187"/>
                <a:gd name="T45" fmla="*/ 640 h 1093"/>
                <a:gd name="T46" fmla="*/ 302 w 1187"/>
                <a:gd name="T47" fmla="*/ 567 h 1093"/>
                <a:gd name="T48" fmla="*/ 333 w 1187"/>
                <a:gd name="T49" fmla="*/ 508 h 1093"/>
                <a:gd name="T50" fmla="*/ 390 w 1187"/>
                <a:gd name="T51" fmla="*/ 473 h 1093"/>
                <a:gd name="T52" fmla="*/ 483 w 1187"/>
                <a:gd name="T53" fmla="*/ 550 h 1093"/>
                <a:gd name="T54" fmla="*/ 594 w 1187"/>
                <a:gd name="T55" fmla="*/ 635 h 1093"/>
                <a:gd name="T56" fmla="*/ 602 w 1187"/>
                <a:gd name="T57" fmla="*/ 560 h 1093"/>
                <a:gd name="T58" fmla="*/ 565 w 1187"/>
                <a:gd name="T59" fmla="*/ 484 h 1093"/>
                <a:gd name="T60" fmla="*/ 421 w 1187"/>
                <a:gd name="T61" fmla="*/ 364 h 1093"/>
                <a:gd name="T62" fmla="*/ 250 w 1187"/>
                <a:gd name="T63" fmla="*/ 228 h 1093"/>
                <a:gd name="T64" fmla="*/ 168 w 1187"/>
                <a:gd name="T65" fmla="*/ 169 h 1093"/>
                <a:gd name="T66" fmla="*/ 85 w 1187"/>
                <a:gd name="T67" fmla="*/ 191 h 1093"/>
                <a:gd name="T68" fmla="*/ 7 w 1187"/>
                <a:gd name="T69" fmla="*/ 149 h 1093"/>
                <a:gd name="T70" fmla="*/ 67 w 1187"/>
                <a:gd name="T71" fmla="*/ 124 h 1093"/>
                <a:gd name="T72" fmla="*/ 210 w 1187"/>
                <a:gd name="T73" fmla="*/ 133 h 1093"/>
                <a:gd name="T74" fmla="*/ 323 w 1187"/>
                <a:gd name="T75" fmla="*/ 205 h 1093"/>
                <a:gd name="T76" fmla="*/ 517 w 1187"/>
                <a:gd name="T77" fmla="*/ 327 h 1093"/>
                <a:gd name="T78" fmla="*/ 657 w 1187"/>
                <a:gd name="T79" fmla="*/ 414 h 1093"/>
                <a:gd name="T80" fmla="*/ 680 w 1187"/>
                <a:gd name="T81" fmla="*/ 420 h 1093"/>
                <a:gd name="T82" fmla="*/ 648 w 1187"/>
                <a:gd name="T83" fmla="*/ 395 h 1093"/>
                <a:gd name="T84" fmla="*/ 585 w 1187"/>
                <a:gd name="T85" fmla="*/ 353 h 1093"/>
                <a:gd name="T86" fmla="*/ 577 w 1187"/>
                <a:gd name="T87" fmla="*/ 305 h 1093"/>
                <a:gd name="T88" fmla="*/ 625 w 1187"/>
                <a:gd name="T89" fmla="*/ 227 h 1093"/>
                <a:gd name="T90" fmla="*/ 733 w 1187"/>
                <a:gd name="T91" fmla="*/ 202 h 1093"/>
                <a:gd name="T92" fmla="*/ 794 w 1187"/>
                <a:gd name="T93" fmla="*/ 244 h 1093"/>
                <a:gd name="T94" fmla="*/ 837 w 1187"/>
                <a:gd name="T95" fmla="*/ 263 h 1093"/>
                <a:gd name="T96" fmla="*/ 853 w 1187"/>
                <a:gd name="T97" fmla="*/ 307 h 1093"/>
                <a:gd name="T98" fmla="*/ 815 w 1187"/>
                <a:gd name="T99" fmla="*/ 359 h 1093"/>
                <a:gd name="T100" fmla="*/ 814 w 1187"/>
                <a:gd name="T101" fmla="*/ 423 h 1093"/>
                <a:gd name="T102" fmla="*/ 862 w 1187"/>
                <a:gd name="T103" fmla="*/ 351 h 1093"/>
                <a:gd name="T104" fmla="*/ 959 w 1187"/>
                <a:gd name="T105" fmla="*/ 159 h 1093"/>
                <a:gd name="T106" fmla="*/ 1025 w 1187"/>
                <a:gd name="T107" fmla="*/ 50 h 1093"/>
                <a:gd name="T108" fmla="*/ 1143 w 1187"/>
                <a:gd name="T109" fmla="*/ 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7" h="1093">
                  <a:moveTo>
                    <a:pt x="1169" y="0"/>
                  </a:moveTo>
                  <a:lnTo>
                    <a:pt x="1176" y="1"/>
                  </a:lnTo>
                  <a:lnTo>
                    <a:pt x="1182" y="6"/>
                  </a:lnTo>
                  <a:lnTo>
                    <a:pt x="1186" y="14"/>
                  </a:lnTo>
                  <a:lnTo>
                    <a:pt x="1187" y="24"/>
                  </a:lnTo>
                  <a:lnTo>
                    <a:pt x="1185" y="35"/>
                  </a:lnTo>
                  <a:lnTo>
                    <a:pt x="1182" y="46"/>
                  </a:lnTo>
                  <a:lnTo>
                    <a:pt x="1176" y="56"/>
                  </a:lnTo>
                  <a:lnTo>
                    <a:pt x="1168" y="65"/>
                  </a:lnTo>
                  <a:lnTo>
                    <a:pt x="1159" y="72"/>
                  </a:lnTo>
                  <a:lnTo>
                    <a:pt x="1149" y="75"/>
                  </a:lnTo>
                  <a:lnTo>
                    <a:pt x="1137" y="76"/>
                  </a:lnTo>
                  <a:lnTo>
                    <a:pt x="1123" y="75"/>
                  </a:lnTo>
                  <a:lnTo>
                    <a:pt x="1109" y="74"/>
                  </a:lnTo>
                  <a:lnTo>
                    <a:pt x="1096" y="73"/>
                  </a:lnTo>
                  <a:lnTo>
                    <a:pt x="1083" y="72"/>
                  </a:lnTo>
                  <a:lnTo>
                    <a:pt x="1073" y="73"/>
                  </a:lnTo>
                  <a:lnTo>
                    <a:pt x="1065" y="76"/>
                  </a:lnTo>
                  <a:lnTo>
                    <a:pt x="1060" y="82"/>
                  </a:lnTo>
                  <a:lnTo>
                    <a:pt x="1058" y="87"/>
                  </a:lnTo>
                  <a:lnTo>
                    <a:pt x="1053" y="97"/>
                  </a:lnTo>
                  <a:lnTo>
                    <a:pt x="1047" y="111"/>
                  </a:lnTo>
                  <a:lnTo>
                    <a:pt x="1039" y="129"/>
                  </a:lnTo>
                  <a:lnTo>
                    <a:pt x="1029" y="150"/>
                  </a:lnTo>
                  <a:lnTo>
                    <a:pt x="1019" y="174"/>
                  </a:lnTo>
                  <a:lnTo>
                    <a:pt x="1008" y="200"/>
                  </a:lnTo>
                  <a:lnTo>
                    <a:pt x="996" y="227"/>
                  </a:lnTo>
                  <a:lnTo>
                    <a:pt x="983" y="255"/>
                  </a:lnTo>
                  <a:lnTo>
                    <a:pt x="971" y="285"/>
                  </a:lnTo>
                  <a:lnTo>
                    <a:pt x="958" y="314"/>
                  </a:lnTo>
                  <a:lnTo>
                    <a:pt x="946" y="343"/>
                  </a:lnTo>
                  <a:lnTo>
                    <a:pt x="933" y="372"/>
                  </a:lnTo>
                  <a:lnTo>
                    <a:pt x="922" y="399"/>
                  </a:lnTo>
                  <a:lnTo>
                    <a:pt x="911" y="425"/>
                  </a:lnTo>
                  <a:lnTo>
                    <a:pt x="902" y="450"/>
                  </a:lnTo>
                  <a:lnTo>
                    <a:pt x="892" y="471"/>
                  </a:lnTo>
                  <a:lnTo>
                    <a:pt x="886" y="489"/>
                  </a:lnTo>
                  <a:lnTo>
                    <a:pt x="881" y="504"/>
                  </a:lnTo>
                  <a:lnTo>
                    <a:pt x="878" y="514"/>
                  </a:lnTo>
                  <a:lnTo>
                    <a:pt x="877" y="521"/>
                  </a:lnTo>
                  <a:lnTo>
                    <a:pt x="879" y="533"/>
                  </a:lnTo>
                  <a:lnTo>
                    <a:pt x="882" y="548"/>
                  </a:lnTo>
                  <a:lnTo>
                    <a:pt x="885" y="565"/>
                  </a:lnTo>
                  <a:lnTo>
                    <a:pt x="888" y="582"/>
                  </a:lnTo>
                  <a:lnTo>
                    <a:pt x="890" y="600"/>
                  </a:lnTo>
                  <a:lnTo>
                    <a:pt x="889" y="617"/>
                  </a:lnTo>
                  <a:lnTo>
                    <a:pt x="885" y="633"/>
                  </a:lnTo>
                  <a:lnTo>
                    <a:pt x="881" y="639"/>
                  </a:lnTo>
                  <a:lnTo>
                    <a:pt x="873" y="648"/>
                  </a:lnTo>
                  <a:lnTo>
                    <a:pt x="862" y="659"/>
                  </a:lnTo>
                  <a:lnTo>
                    <a:pt x="848" y="672"/>
                  </a:lnTo>
                  <a:lnTo>
                    <a:pt x="830" y="686"/>
                  </a:lnTo>
                  <a:lnTo>
                    <a:pt x="811" y="702"/>
                  </a:lnTo>
                  <a:lnTo>
                    <a:pt x="790" y="718"/>
                  </a:lnTo>
                  <a:lnTo>
                    <a:pt x="768" y="736"/>
                  </a:lnTo>
                  <a:lnTo>
                    <a:pt x="745" y="754"/>
                  </a:lnTo>
                  <a:lnTo>
                    <a:pt x="723" y="772"/>
                  </a:lnTo>
                  <a:lnTo>
                    <a:pt x="739" y="790"/>
                  </a:lnTo>
                  <a:lnTo>
                    <a:pt x="756" y="809"/>
                  </a:lnTo>
                  <a:lnTo>
                    <a:pt x="773" y="829"/>
                  </a:lnTo>
                  <a:lnTo>
                    <a:pt x="790" y="849"/>
                  </a:lnTo>
                  <a:lnTo>
                    <a:pt x="809" y="869"/>
                  </a:lnTo>
                  <a:lnTo>
                    <a:pt x="825" y="888"/>
                  </a:lnTo>
                  <a:lnTo>
                    <a:pt x="841" y="906"/>
                  </a:lnTo>
                  <a:lnTo>
                    <a:pt x="856" y="923"/>
                  </a:lnTo>
                  <a:lnTo>
                    <a:pt x="869" y="938"/>
                  </a:lnTo>
                  <a:lnTo>
                    <a:pt x="880" y="951"/>
                  </a:lnTo>
                  <a:lnTo>
                    <a:pt x="889" y="961"/>
                  </a:lnTo>
                  <a:lnTo>
                    <a:pt x="896" y="969"/>
                  </a:lnTo>
                  <a:lnTo>
                    <a:pt x="899" y="973"/>
                  </a:lnTo>
                  <a:lnTo>
                    <a:pt x="904" y="983"/>
                  </a:lnTo>
                  <a:lnTo>
                    <a:pt x="906" y="994"/>
                  </a:lnTo>
                  <a:lnTo>
                    <a:pt x="904" y="1006"/>
                  </a:lnTo>
                  <a:lnTo>
                    <a:pt x="899" y="1016"/>
                  </a:lnTo>
                  <a:lnTo>
                    <a:pt x="890" y="1024"/>
                  </a:lnTo>
                  <a:lnTo>
                    <a:pt x="877" y="1029"/>
                  </a:lnTo>
                  <a:lnTo>
                    <a:pt x="864" y="1030"/>
                  </a:lnTo>
                  <a:lnTo>
                    <a:pt x="852" y="1026"/>
                  </a:lnTo>
                  <a:lnTo>
                    <a:pt x="850" y="1036"/>
                  </a:lnTo>
                  <a:lnTo>
                    <a:pt x="846" y="1045"/>
                  </a:lnTo>
                  <a:lnTo>
                    <a:pt x="839" y="1052"/>
                  </a:lnTo>
                  <a:lnTo>
                    <a:pt x="830" y="1058"/>
                  </a:lnTo>
                  <a:lnTo>
                    <a:pt x="817" y="1061"/>
                  </a:lnTo>
                  <a:lnTo>
                    <a:pt x="804" y="1059"/>
                  </a:lnTo>
                  <a:lnTo>
                    <a:pt x="791" y="1053"/>
                  </a:lnTo>
                  <a:lnTo>
                    <a:pt x="788" y="1062"/>
                  </a:lnTo>
                  <a:lnTo>
                    <a:pt x="783" y="1070"/>
                  </a:lnTo>
                  <a:lnTo>
                    <a:pt x="775" y="1077"/>
                  </a:lnTo>
                  <a:lnTo>
                    <a:pt x="766" y="1081"/>
                  </a:lnTo>
                  <a:lnTo>
                    <a:pt x="752" y="1082"/>
                  </a:lnTo>
                  <a:lnTo>
                    <a:pt x="738" y="1078"/>
                  </a:lnTo>
                  <a:lnTo>
                    <a:pt x="728" y="1069"/>
                  </a:lnTo>
                  <a:lnTo>
                    <a:pt x="721" y="1081"/>
                  </a:lnTo>
                  <a:lnTo>
                    <a:pt x="711" y="1089"/>
                  </a:lnTo>
                  <a:lnTo>
                    <a:pt x="697" y="1093"/>
                  </a:lnTo>
                  <a:lnTo>
                    <a:pt x="683" y="1091"/>
                  </a:lnTo>
                  <a:lnTo>
                    <a:pt x="672" y="1085"/>
                  </a:lnTo>
                  <a:lnTo>
                    <a:pt x="663" y="1075"/>
                  </a:lnTo>
                  <a:lnTo>
                    <a:pt x="655" y="1085"/>
                  </a:lnTo>
                  <a:lnTo>
                    <a:pt x="642" y="1091"/>
                  </a:lnTo>
                  <a:lnTo>
                    <a:pt x="628" y="1093"/>
                  </a:lnTo>
                  <a:lnTo>
                    <a:pt x="615" y="1089"/>
                  </a:lnTo>
                  <a:lnTo>
                    <a:pt x="604" y="1081"/>
                  </a:lnTo>
                  <a:lnTo>
                    <a:pt x="597" y="1069"/>
                  </a:lnTo>
                  <a:lnTo>
                    <a:pt x="587" y="1078"/>
                  </a:lnTo>
                  <a:lnTo>
                    <a:pt x="574" y="1082"/>
                  </a:lnTo>
                  <a:lnTo>
                    <a:pt x="561" y="1081"/>
                  </a:lnTo>
                  <a:lnTo>
                    <a:pt x="548" y="1075"/>
                  </a:lnTo>
                  <a:lnTo>
                    <a:pt x="539" y="1065"/>
                  </a:lnTo>
                  <a:lnTo>
                    <a:pt x="534" y="1053"/>
                  </a:lnTo>
                  <a:lnTo>
                    <a:pt x="523" y="1059"/>
                  </a:lnTo>
                  <a:lnTo>
                    <a:pt x="508" y="1061"/>
                  </a:lnTo>
                  <a:lnTo>
                    <a:pt x="495" y="1058"/>
                  </a:lnTo>
                  <a:lnTo>
                    <a:pt x="485" y="1050"/>
                  </a:lnTo>
                  <a:lnTo>
                    <a:pt x="478" y="1039"/>
                  </a:lnTo>
                  <a:lnTo>
                    <a:pt x="475" y="1026"/>
                  </a:lnTo>
                  <a:lnTo>
                    <a:pt x="461" y="1030"/>
                  </a:lnTo>
                  <a:lnTo>
                    <a:pt x="448" y="1030"/>
                  </a:lnTo>
                  <a:lnTo>
                    <a:pt x="436" y="1024"/>
                  </a:lnTo>
                  <a:lnTo>
                    <a:pt x="429" y="1017"/>
                  </a:lnTo>
                  <a:lnTo>
                    <a:pt x="424" y="1008"/>
                  </a:lnTo>
                  <a:lnTo>
                    <a:pt x="421" y="999"/>
                  </a:lnTo>
                  <a:lnTo>
                    <a:pt x="421" y="988"/>
                  </a:lnTo>
                  <a:lnTo>
                    <a:pt x="410" y="990"/>
                  </a:lnTo>
                  <a:lnTo>
                    <a:pt x="401" y="989"/>
                  </a:lnTo>
                  <a:lnTo>
                    <a:pt x="391" y="986"/>
                  </a:lnTo>
                  <a:lnTo>
                    <a:pt x="383" y="980"/>
                  </a:lnTo>
                  <a:lnTo>
                    <a:pt x="376" y="968"/>
                  </a:lnTo>
                  <a:lnTo>
                    <a:pt x="373" y="955"/>
                  </a:lnTo>
                  <a:lnTo>
                    <a:pt x="375" y="942"/>
                  </a:lnTo>
                  <a:lnTo>
                    <a:pt x="360" y="942"/>
                  </a:lnTo>
                  <a:lnTo>
                    <a:pt x="348" y="937"/>
                  </a:lnTo>
                  <a:lnTo>
                    <a:pt x="338" y="928"/>
                  </a:lnTo>
                  <a:lnTo>
                    <a:pt x="333" y="915"/>
                  </a:lnTo>
                  <a:lnTo>
                    <a:pt x="333" y="902"/>
                  </a:lnTo>
                  <a:lnTo>
                    <a:pt x="337" y="890"/>
                  </a:lnTo>
                  <a:lnTo>
                    <a:pt x="324" y="887"/>
                  </a:lnTo>
                  <a:lnTo>
                    <a:pt x="312" y="880"/>
                  </a:lnTo>
                  <a:lnTo>
                    <a:pt x="304" y="869"/>
                  </a:lnTo>
                  <a:lnTo>
                    <a:pt x="301" y="856"/>
                  </a:lnTo>
                  <a:lnTo>
                    <a:pt x="302" y="843"/>
                  </a:lnTo>
                  <a:lnTo>
                    <a:pt x="309" y="831"/>
                  </a:lnTo>
                  <a:lnTo>
                    <a:pt x="299" y="828"/>
                  </a:lnTo>
                  <a:lnTo>
                    <a:pt x="291" y="823"/>
                  </a:lnTo>
                  <a:lnTo>
                    <a:pt x="285" y="815"/>
                  </a:lnTo>
                  <a:lnTo>
                    <a:pt x="281" y="806"/>
                  </a:lnTo>
                  <a:lnTo>
                    <a:pt x="280" y="792"/>
                  </a:lnTo>
                  <a:lnTo>
                    <a:pt x="284" y="780"/>
                  </a:lnTo>
                  <a:lnTo>
                    <a:pt x="292" y="769"/>
                  </a:lnTo>
                  <a:lnTo>
                    <a:pt x="281" y="763"/>
                  </a:lnTo>
                  <a:lnTo>
                    <a:pt x="273" y="752"/>
                  </a:lnTo>
                  <a:lnTo>
                    <a:pt x="268" y="739"/>
                  </a:lnTo>
                  <a:lnTo>
                    <a:pt x="269" y="726"/>
                  </a:lnTo>
                  <a:lnTo>
                    <a:pt x="277" y="713"/>
                  </a:lnTo>
                  <a:lnTo>
                    <a:pt x="287" y="704"/>
                  </a:lnTo>
                  <a:lnTo>
                    <a:pt x="277" y="696"/>
                  </a:lnTo>
                  <a:lnTo>
                    <a:pt x="269" y="684"/>
                  </a:lnTo>
                  <a:lnTo>
                    <a:pt x="268" y="671"/>
                  </a:lnTo>
                  <a:lnTo>
                    <a:pt x="273" y="658"/>
                  </a:lnTo>
                  <a:lnTo>
                    <a:pt x="281" y="647"/>
                  </a:lnTo>
                  <a:lnTo>
                    <a:pt x="292" y="640"/>
                  </a:lnTo>
                  <a:lnTo>
                    <a:pt x="284" y="630"/>
                  </a:lnTo>
                  <a:lnTo>
                    <a:pt x="280" y="618"/>
                  </a:lnTo>
                  <a:lnTo>
                    <a:pt x="281" y="604"/>
                  </a:lnTo>
                  <a:lnTo>
                    <a:pt x="287" y="592"/>
                  </a:lnTo>
                  <a:lnTo>
                    <a:pt x="297" y="583"/>
                  </a:lnTo>
                  <a:lnTo>
                    <a:pt x="309" y="578"/>
                  </a:lnTo>
                  <a:lnTo>
                    <a:pt x="302" y="567"/>
                  </a:lnTo>
                  <a:lnTo>
                    <a:pt x="301" y="554"/>
                  </a:lnTo>
                  <a:lnTo>
                    <a:pt x="304" y="541"/>
                  </a:lnTo>
                  <a:lnTo>
                    <a:pt x="309" y="532"/>
                  </a:lnTo>
                  <a:lnTo>
                    <a:pt x="316" y="526"/>
                  </a:lnTo>
                  <a:lnTo>
                    <a:pt x="327" y="522"/>
                  </a:lnTo>
                  <a:lnTo>
                    <a:pt x="337" y="520"/>
                  </a:lnTo>
                  <a:lnTo>
                    <a:pt x="333" y="508"/>
                  </a:lnTo>
                  <a:lnTo>
                    <a:pt x="333" y="494"/>
                  </a:lnTo>
                  <a:lnTo>
                    <a:pt x="338" y="482"/>
                  </a:lnTo>
                  <a:lnTo>
                    <a:pt x="347" y="474"/>
                  </a:lnTo>
                  <a:lnTo>
                    <a:pt x="356" y="468"/>
                  </a:lnTo>
                  <a:lnTo>
                    <a:pt x="368" y="467"/>
                  </a:lnTo>
                  <a:lnTo>
                    <a:pt x="379" y="468"/>
                  </a:lnTo>
                  <a:lnTo>
                    <a:pt x="390" y="473"/>
                  </a:lnTo>
                  <a:lnTo>
                    <a:pt x="394" y="477"/>
                  </a:lnTo>
                  <a:lnTo>
                    <a:pt x="402" y="483"/>
                  </a:lnTo>
                  <a:lnTo>
                    <a:pt x="415" y="493"/>
                  </a:lnTo>
                  <a:lnTo>
                    <a:pt x="429" y="504"/>
                  </a:lnTo>
                  <a:lnTo>
                    <a:pt x="445" y="518"/>
                  </a:lnTo>
                  <a:lnTo>
                    <a:pt x="464" y="534"/>
                  </a:lnTo>
                  <a:lnTo>
                    <a:pt x="483" y="550"/>
                  </a:lnTo>
                  <a:lnTo>
                    <a:pt x="503" y="568"/>
                  </a:lnTo>
                  <a:lnTo>
                    <a:pt x="525" y="586"/>
                  </a:lnTo>
                  <a:lnTo>
                    <a:pt x="545" y="604"/>
                  </a:lnTo>
                  <a:lnTo>
                    <a:pt x="566" y="621"/>
                  </a:lnTo>
                  <a:lnTo>
                    <a:pt x="586" y="638"/>
                  </a:lnTo>
                  <a:lnTo>
                    <a:pt x="590" y="637"/>
                  </a:lnTo>
                  <a:lnTo>
                    <a:pt x="594" y="635"/>
                  </a:lnTo>
                  <a:lnTo>
                    <a:pt x="597" y="633"/>
                  </a:lnTo>
                  <a:lnTo>
                    <a:pt x="600" y="630"/>
                  </a:lnTo>
                  <a:lnTo>
                    <a:pt x="603" y="622"/>
                  </a:lnTo>
                  <a:lnTo>
                    <a:pt x="604" y="609"/>
                  </a:lnTo>
                  <a:lnTo>
                    <a:pt x="606" y="594"/>
                  </a:lnTo>
                  <a:lnTo>
                    <a:pt x="604" y="578"/>
                  </a:lnTo>
                  <a:lnTo>
                    <a:pt x="602" y="560"/>
                  </a:lnTo>
                  <a:lnTo>
                    <a:pt x="599" y="543"/>
                  </a:lnTo>
                  <a:lnTo>
                    <a:pt x="595" y="528"/>
                  </a:lnTo>
                  <a:lnTo>
                    <a:pt x="591" y="515"/>
                  </a:lnTo>
                  <a:lnTo>
                    <a:pt x="587" y="505"/>
                  </a:lnTo>
                  <a:lnTo>
                    <a:pt x="583" y="501"/>
                  </a:lnTo>
                  <a:lnTo>
                    <a:pt x="576" y="494"/>
                  </a:lnTo>
                  <a:lnTo>
                    <a:pt x="565" y="484"/>
                  </a:lnTo>
                  <a:lnTo>
                    <a:pt x="550" y="471"/>
                  </a:lnTo>
                  <a:lnTo>
                    <a:pt x="533" y="457"/>
                  </a:lnTo>
                  <a:lnTo>
                    <a:pt x="514" y="440"/>
                  </a:lnTo>
                  <a:lnTo>
                    <a:pt x="493" y="423"/>
                  </a:lnTo>
                  <a:lnTo>
                    <a:pt x="470" y="404"/>
                  </a:lnTo>
                  <a:lnTo>
                    <a:pt x="445" y="384"/>
                  </a:lnTo>
                  <a:lnTo>
                    <a:pt x="421" y="364"/>
                  </a:lnTo>
                  <a:lnTo>
                    <a:pt x="395" y="343"/>
                  </a:lnTo>
                  <a:lnTo>
                    <a:pt x="370" y="323"/>
                  </a:lnTo>
                  <a:lnTo>
                    <a:pt x="343" y="302"/>
                  </a:lnTo>
                  <a:lnTo>
                    <a:pt x="319" y="282"/>
                  </a:lnTo>
                  <a:lnTo>
                    <a:pt x="294" y="263"/>
                  </a:lnTo>
                  <a:lnTo>
                    <a:pt x="272" y="245"/>
                  </a:lnTo>
                  <a:lnTo>
                    <a:pt x="250" y="228"/>
                  </a:lnTo>
                  <a:lnTo>
                    <a:pt x="231" y="213"/>
                  </a:lnTo>
                  <a:lnTo>
                    <a:pt x="213" y="200"/>
                  </a:lnTo>
                  <a:lnTo>
                    <a:pt x="199" y="189"/>
                  </a:lnTo>
                  <a:lnTo>
                    <a:pt x="188" y="180"/>
                  </a:lnTo>
                  <a:lnTo>
                    <a:pt x="181" y="174"/>
                  </a:lnTo>
                  <a:lnTo>
                    <a:pt x="177" y="172"/>
                  </a:lnTo>
                  <a:lnTo>
                    <a:pt x="168" y="169"/>
                  </a:lnTo>
                  <a:lnTo>
                    <a:pt x="157" y="170"/>
                  </a:lnTo>
                  <a:lnTo>
                    <a:pt x="144" y="174"/>
                  </a:lnTo>
                  <a:lnTo>
                    <a:pt x="130" y="178"/>
                  </a:lnTo>
                  <a:lnTo>
                    <a:pt x="115" y="183"/>
                  </a:lnTo>
                  <a:lnTo>
                    <a:pt x="102" y="188"/>
                  </a:lnTo>
                  <a:lnTo>
                    <a:pt x="92" y="191"/>
                  </a:lnTo>
                  <a:lnTo>
                    <a:pt x="85" y="191"/>
                  </a:lnTo>
                  <a:lnTo>
                    <a:pt x="74" y="189"/>
                  </a:lnTo>
                  <a:lnTo>
                    <a:pt x="63" y="185"/>
                  </a:lnTo>
                  <a:lnTo>
                    <a:pt x="51" y="179"/>
                  </a:lnTo>
                  <a:lnTo>
                    <a:pt x="38" y="172"/>
                  </a:lnTo>
                  <a:lnTo>
                    <a:pt x="26" y="164"/>
                  </a:lnTo>
                  <a:lnTo>
                    <a:pt x="15" y="156"/>
                  </a:lnTo>
                  <a:lnTo>
                    <a:pt x="7" y="149"/>
                  </a:lnTo>
                  <a:lnTo>
                    <a:pt x="2" y="142"/>
                  </a:lnTo>
                  <a:lnTo>
                    <a:pt x="0" y="137"/>
                  </a:lnTo>
                  <a:lnTo>
                    <a:pt x="3" y="133"/>
                  </a:lnTo>
                  <a:lnTo>
                    <a:pt x="12" y="130"/>
                  </a:lnTo>
                  <a:lnTo>
                    <a:pt x="26" y="128"/>
                  </a:lnTo>
                  <a:lnTo>
                    <a:pt x="45" y="126"/>
                  </a:lnTo>
                  <a:lnTo>
                    <a:pt x="67" y="124"/>
                  </a:lnTo>
                  <a:lnTo>
                    <a:pt x="91" y="123"/>
                  </a:lnTo>
                  <a:lnTo>
                    <a:pt x="116" y="122"/>
                  </a:lnTo>
                  <a:lnTo>
                    <a:pt x="141" y="122"/>
                  </a:lnTo>
                  <a:lnTo>
                    <a:pt x="163" y="123"/>
                  </a:lnTo>
                  <a:lnTo>
                    <a:pt x="183" y="126"/>
                  </a:lnTo>
                  <a:lnTo>
                    <a:pt x="199" y="129"/>
                  </a:lnTo>
                  <a:lnTo>
                    <a:pt x="210" y="133"/>
                  </a:lnTo>
                  <a:lnTo>
                    <a:pt x="216" y="137"/>
                  </a:lnTo>
                  <a:lnTo>
                    <a:pt x="226" y="143"/>
                  </a:lnTo>
                  <a:lnTo>
                    <a:pt x="240" y="152"/>
                  </a:lnTo>
                  <a:lnTo>
                    <a:pt x="256" y="162"/>
                  </a:lnTo>
                  <a:lnTo>
                    <a:pt x="276" y="176"/>
                  </a:lnTo>
                  <a:lnTo>
                    <a:pt x="298" y="190"/>
                  </a:lnTo>
                  <a:lnTo>
                    <a:pt x="323" y="205"/>
                  </a:lnTo>
                  <a:lnTo>
                    <a:pt x="348" y="221"/>
                  </a:lnTo>
                  <a:lnTo>
                    <a:pt x="376" y="238"/>
                  </a:lnTo>
                  <a:lnTo>
                    <a:pt x="403" y="256"/>
                  </a:lnTo>
                  <a:lnTo>
                    <a:pt x="432" y="274"/>
                  </a:lnTo>
                  <a:lnTo>
                    <a:pt x="460" y="292"/>
                  </a:lnTo>
                  <a:lnTo>
                    <a:pt x="489" y="309"/>
                  </a:lnTo>
                  <a:lnTo>
                    <a:pt x="517" y="327"/>
                  </a:lnTo>
                  <a:lnTo>
                    <a:pt x="543" y="343"/>
                  </a:lnTo>
                  <a:lnTo>
                    <a:pt x="568" y="359"/>
                  </a:lnTo>
                  <a:lnTo>
                    <a:pt x="591" y="373"/>
                  </a:lnTo>
                  <a:lnTo>
                    <a:pt x="612" y="386"/>
                  </a:lnTo>
                  <a:lnTo>
                    <a:pt x="630" y="398"/>
                  </a:lnTo>
                  <a:lnTo>
                    <a:pt x="645" y="407"/>
                  </a:lnTo>
                  <a:lnTo>
                    <a:pt x="657" y="414"/>
                  </a:lnTo>
                  <a:lnTo>
                    <a:pt x="664" y="419"/>
                  </a:lnTo>
                  <a:lnTo>
                    <a:pt x="668" y="421"/>
                  </a:lnTo>
                  <a:lnTo>
                    <a:pt x="671" y="422"/>
                  </a:lnTo>
                  <a:lnTo>
                    <a:pt x="673" y="422"/>
                  </a:lnTo>
                  <a:lnTo>
                    <a:pt x="676" y="422"/>
                  </a:lnTo>
                  <a:lnTo>
                    <a:pt x="678" y="421"/>
                  </a:lnTo>
                  <a:lnTo>
                    <a:pt x="680" y="420"/>
                  </a:lnTo>
                  <a:lnTo>
                    <a:pt x="681" y="418"/>
                  </a:lnTo>
                  <a:lnTo>
                    <a:pt x="681" y="416"/>
                  </a:lnTo>
                  <a:lnTo>
                    <a:pt x="680" y="414"/>
                  </a:lnTo>
                  <a:lnTo>
                    <a:pt x="677" y="411"/>
                  </a:lnTo>
                  <a:lnTo>
                    <a:pt x="670" y="407"/>
                  </a:lnTo>
                  <a:lnTo>
                    <a:pt x="660" y="402"/>
                  </a:lnTo>
                  <a:lnTo>
                    <a:pt x="648" y="395"/>
                  </a:lnTo>
                  <a:lnTo>
                    <a:pt x="635" y="387"/>
                  </a:lnTo>
                  <a:lnTo>
                    <a:pt x="623" y="381"/>
                  </a:lnTo>
                  <a:lnTo>
                    <a:pt x="614" y="375"/>
                  </a:lnTo>
                  <a:lnTo>
                    <a:pt x="607" y="372"/>
                  </a:lnTo>
                  <a:lnTo>
                    <a:pt x="601" y="369"/>
                  </a:lnTo>
                  <a:lnTo>
                    <a:pt x="593" y="362"/>
                  </a:lnTo>
                  <a:lnTo>
                    <a:pt x="585" y="353"/>
                  </a:lnTo>
                  <a:lnTo>
                    <a:pt x="578" y="343"/>
                  </a:lnTo>
                  <a:lnTo>
                    <a:pt x="571" y="334"/>
                  </a:lnTo>
                  <a:lnTo>
                    <a:pt x="567" y="325"/>
                  </a:lnTo>
                  <a:lnTo>
                    <a:pt x="566" y="318"/>
                  </a:lnTo>
                  <a:lnTo>
                    <a:pt x="568" y="313"/>
                  </a:lnTo>
                  <a:lnTo>
                    <a:pt x="572" y="308"/>
                  </a:lnTo>
                  <a:lnTo>
                    <a:pt x="577" y="305"/>
                  </a:lnTo>
                  <a:lnTo>
                    <a:pt x="581" y="301"/>
                  </a:lnTo>
                  <a:lnTo>
                    <a:pt x="584" y="296"/>
                  </a:lnTo>
                  <a:lnTo>
                    <a:pt x="587" y="288"/>
                  </a:lnTo>
                  <a:lnTo>
                    <a:pt x="591" y="274"/>
                  </a:lnTo>
                  <a:lnTo>
                    <a:pt x="599" y="259"/>
                  </a:lnTo>
                  <a:lnTo>
                    <a:pt x="610" y="242"/>
                  </a:lnTo>
                  <a:lnTo>
                    <a:pt x="625" y="227"/>
                  </a:lnTo>
                  <a:lnTo>
                    <a:pt x="637" y="219"/>
                  </a:lnTo>
                  <a:lnTo>
                    <a:pt x="654" y="212"/>
                  </a:lnTo>
                  <a:lnTo>
                    <a:pt x="671" y="207"/>
                  </a:lnTo>
                  <a:lnTo>
                    <a:pt x="688" y="203"/>
                  </a:lnTo>
                  <a:lnTo>
                    <a:pt x="706" y="201"/>
                  </a:lnTo>
                  <a:lnTo>
                    <a:pt x="721" y="200"/>
                  </a:lnTo>
                  <a:lnTo>
                    <a:pt x="733" y="202"/>
                  </a:lnTo>
                  <a:lnTo>
                    <a:pt x="741" y="205"/>
                  </a:lnTo>
                  <a:lnTo>
                    <a:pt x="751" y="212"/>
                  </a:lnTo>
                  <a:lnTo>
                    <a:pt x="761" y="220"/>
                  </a:lnTo>
                  <a:lnTo>
                    <a:pt x="771" y="228"/>
                  </a:lnTo>
                  <a:lnTo>
                    <a:pt x="780" y="236"/>
                  </a:lnTo>
                  <a:lnTo>
                    <a:pt x="788" y="241"/>
                  </a:lnTo>
                  <a:lnTo>
                    <a:pt x="794" y="244"/>
                  </a:lnTo>
                  <a:lnTo>
                    <a:pt x="804" y="246"/>
                  </a:lnTo>
                  <a:lnTo>
                    <a:pt x="815" y="247"/>
                  </a:lnTo>
                  <a:lnTo>
                    <a:pt x="825" y="249"/>
                  </a:lnTo>
                  <a:lnTo>
                    <a:pt x="832" y="251"/>
                  </a:lnTo>
                  <a:lnTo>
                    <a:pt x="837" y="253"/>
                  </a:lnTo>
                  <a:lnTo>
                    <a:pt x="839" y="258"/>
                  </a:lnTo>
                  <a:lnTo>
                    <a:pt x="837" y="263"/>
                  </a:lnTo>
                  <a:lnTo>
                    <a:pt x="834" y="269"/>
                  </a:lnTo>
                  <a:lnTo>
                    <a:pt x="830" y="274"/>
                  </a:lnTo>
                  <a:lnTo>
                    <a:pt x="831" y="279"/>
                  </a:lnTo>
                  <a:lnTo>
                    <a:pt x="834" y="284"/>
                  </a:lnTo>
                  <a:lnTo>
                    <a:pt x="840" y="292"/>
                  </a:lnTo>
                  <a:lnTo>
                    <a:pt x="847" y="299"/>
                  </a:lnTo>
                  <a:lnTo>
                    <a:pt x="853" y="307"/>
                  </a:lnTo>
                  <a:lnTo>
                    <a:pt x="857" y="313"/>
                  </a:lnTo>
                  <a:lnTo>
                    <a:pt x="858" y="319"/>
                  </a:lnTo>
                  <a:lnTo>
                    <a:pt x="854" y="325"/>
                  </a:lnTo>
                  <a:lnTo>
                    <a:pt x="847" y="332"/>
                  </a:lnTo>
                  <a:lnTo>
                    <a:pt x="836" y="341"/>
                  </a:lnTo>
                  <a:lnTo>
                    <a:pt x="825" y="350"/>
                  </a:lnTo>
                  <a:lnTo>
                    <a:pt x="815" y="359"/>
                  </a:lnTo>
                  <a:lnTo>
                    <a:pt x="806" y="367"/>
                  </a:lnTo>
                  <a:lnTo>
                    <a:pt x="800" y="375"/>
                  </a:lnTo>
                  <a:lnTo>
                    <a:pt x="798" y="384"/>
                  </a:lnTo>
                  <a:lnTo>
                    <a:pt x="800" y="393"/>
                  </a:lnTo>
                  <a:lnTo>
                    <a:pt x="804" y="403"/>
                  </a:lnTo>
                  <a:lnTo>
                    <a:pt x="809" y="413"/>
                  </a:lnTo>
                  <a:lnTo>
                    <a:pt x="814" y="423"/>
                  </a:lnTo>
                  <a:lnTo>
                    <a:pt x="818" y="431"/>
                  </a:lnTo>
                  <a:lnTo>
                    <a:pt x="819" y="436"/>
                  </a:lnTo>
                  <a:lnTo>
                    <a:pt x="824" y="427"/>
                  </a:lnTo>
                  <a:lnTo>
                    <a:pt x="831" y="413"/>
                  </a:lnTo>
                  <a:lnTo>
                    <a:pt x="839" y="395"/>
                  </a:lnTo>
                  <a:lnTo>
                    <a:pt x="851" y="375"/>
                  </a:lnTo>
                  <a:lnTo>
                    <a:pt x="862" y="351"/>
                  </a:lnTo>
                  <a:lnTo>
                    <a:pt x="875" y="326"/>
                  </a:lnTo>
                  <a:lnTo>
                    <a:pt x="888" y="298"/>
                  </a:lnTo>
                  <a:lnTo>
                    <a:pt x="903" y="270"/>
                  </a:lnTo>
                  <a:lnTo>
                    <a:pt x="917" y="242"/>
                  </a:lnTo>
                  <a:lnTo>
                    <a:pt x="931" y="214"/>
                  </a:lnTo>
                  <a:lnTo>
                    <a:pt x="946" y="186"/>
                  </a:lnTo>
                  <a:lnTo>
                    <a:pt x="959" y="159"/>
                  </a:lnTo>
                  <a:lnTo>
                    <a:pt x="972" y="134"/>
                  </a:lnTo>
                  <a:lnTo>
                    <a:pt x="983" y="112"/>
                  </a:lnTo>
                  <a:lnTo>
                    <a:pt x="995" y="93"/>
                  </a:lnTo>
                  <a:lnTo>
                    <a:pt x="1004" y="77"/>
                  </a:lnTo>
                  <a:lnTo>
                    <a:pt x="1011" y="65"/>
                  </a:lnTo>
                  <a:lnTo>
                    <a:pt x="1016" y="58"/>
                  </a:lnTo>
                  <a:lnTo>
                    <a:pt x="1025" y="50"/>
                  </a:lnTo>
                  <a:lnTo>
                    <a:pt x="1038" y="42"/>
                  </a:lnTo>
                  <a:lnTo>
                    <a:pt x="1053" y="34"/>
                  </a:lnTo>
                  <a:lnTo>
                    <a:pt x="1070" y="27"/>
                  </a:lnTo>
                  <a:lnTo>
                    <a:pt x="1089" y="20"/>
                  </a:lnTo>
                  <a:lnTo>
                    <a:pt x="1108" y="13"/>
                  </a:lnTo>
                  <a:lnTo>
                    <a:pt x="1126" y="8"/>
                  </a:lnTo>
                  <a:lnTo>
                    <a:pt x="1143" y="4"/>
                  </a:lnTo>
                  <a:lnTo>
                    <a:pt x="1157" y="1"/>
                  </a:lnTo>
                  <a:lnTo>
                    <a:pt x="1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9" name="Group 1108"/>
          <p:cNvGrpSpPr/>
          <p:nvPr/>
        </p:nvGrpSpPr>
        <p:grpSpPr>
          <a:xfrm>
            <a:off x="7253315" y="5036091"/>
            <a:ext cx="482600" cy="493713"/>
            <a:chOff x="7319963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6" name="Freeform 501"/>
            <p:cNvSpPr>
              <a:spLocks noEditPoints="1"/>
            </p:cNvSpPr>
            <p:nvPr/>
          </p:nvSpPr>
          <p:spPr bwMode="auto">
            <a:xfrm>
              <a:off x="7319963" y="5033963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502"/>
            <p:cNvSpPr>
              <a:spLocks noEditPoints="1"/>
            </p:cNvSpPr>
            <p:nvPr/>
          </p:nvSpPr>
          <p:spPr bwMode="auto">
            <a:xfrm>
              <a:off x="7373938" y="5140325"/>
              <a:ext cx="63500" cy="71438"/>
            </a:xfrm>
            <a:custGeom>
              <a:avLst/>
              <a:gdLst>
                <a:gd name="T0" fmla="*/ 213 w 401"/>
                <a:gd name="T1" fmla="*/ 121 h 454"/>
                <a:gd name="T2" fmla="*/ 103 w 401"/>
                <a:gd name="T3" fmla="*/ 259 h 454"/>
                <a:gd name="T4" fmla="*/ 213 w 401"/>
                <a:gd name="T5" fmla="*/ 259 h 454"/>
                <a:gd name="T6" fmla="*/ 213 w 401"/>
                <a:gd name="T7" fmla="*/ 121 h 454"/>
                <a:gd name="T8" fmla="*/ 216 w 401"/>
                <a:gd name="T9" fmla="*/ 0 h 454"/>
                <a:gd name="T10" fmla="*/ 344 w 401"/>
                <a:gd name="T11" fmla="*/ 0 h 454"/>
                <a:gd name="T12" fmla="*/ 344 w 401"/>
                <a:gd name="T13" fmla="*/ 259 h 454"/>
                <a:gd name="T14" fmla="*/ 401 w 401"/>
                <a:gd name="T15" fmla="*/ 259 h 454"/>
                <a:gd name="T16" fmla="*/ 401 w 401"/>
                <a:gd name="T17" fmla="*/ 360 h 454"/>
                <a:gd name="T18" fmla="*/ 344 w 401"/>
                <a:gd name="T19" fmla="*/ 360 h 454"/>
                <a:gd name="T20" fmla="*/ 344 w 401"/>
                <a:gd name="T21" fmla="*/ 454 h 454"/>
                <a:gd name="T22" fmla="*/ 213 w 401"/>
                <a:gd name="T23" fmla="*/ 454 h 454"/>
                <a:gd name="T24" fmla="*/ 213 w 401"/>
                <a:gd name="T25" fmla="*/ 360 h 454"/>
                <a:gd name="T26" fmla="*/ 0 w 401"/>
                <a:gd name="T27" fmla="*/ 360 h 454"/>
                <a:gd name="T28" fmla="*/ 0 w 401"/>
                <a:gd name="T29" fmla="*/ 252 h 454"/>
                <a:gd name="T30" fmla="*/ 216 w 401"/>
                <a:gd name="T3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1" h="454">
                  <a:moveTo>
                    <a:pt x="213" y="121"/>
                  </a:moveTo>
                  <a:lnTo>
                    <a:pt x="103" y="259"/>
                  </a:lnTo>
                  <a:lnTo>
                    <a:pt x="213" y="259"/>
                  </a:lnTo>
                  <a:lnTo>
                    <a:pt x="213" y="121"/>
                  </a:lnTo>
                  <a:close/>
                  <a:moveTo>
                    <a:pt x="216" y="0"/>
                  </a:moveTo>
                  <a:lnTo>
                    <a:pt x="344" y="0"/>
                  </a:lnTo>
                  <a:lnTo>
                    <a:pt x="344" y="259"/>
                  </a:lnTo>
                  <a:lnTo>
                    <a:pt x="401" y="259"/>
                  </a:lnTo>
                  <a:lnTo>
                    <a:pt x="401" y="360"/>
                  </a:lnTo>
                  <a:lnTo>
                    <a:pt x="344" y="360"/>
                  </a:lnTo>
                  <a:lnTo>
                    <a:pt x="344" y="454"/>
                  </a:lnTo>
                  <a:lnTo>
                    <a:pt x="213" y="454"/>
                  </a:lnTo>
                  <a:lnTo>
                    <a:pt x="213" y="360"/>
                  </a:lnTo>
                  <a:lnTo>
                    <a:pt x="0" y="360"/>
                  </a:lnTo>
                  <a:lnTo>
                    <a:pt x="0" y="252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503"/>
            <p:cNvSpPr>
              <a:spLocks noEditPoints="1"/>
            </p:cNvSpPr>
            <p:nvPr/>
          </p:nvSpPr>
          <p:spPr bwMode="auto">
            <a:xfrm>
              <a:off x="7426326" y="5184775"/>
              <a:ext cx="261938" cy="257175"/>
            </a:xfrm>
            <a:custGeom>
              <a:avLst/>
              <a:gdLst>
                <a:gd name="T0" fmla="*/ 1147 w 1650"/>
                <a:gd name="T1" fmla="*/ 129 h 1619"/>
                <a:gd name="T2" fmla="*/ 1054 w 1650"/>
                <a:gd name="T3" fmla="*/ 160 h 1619"/>
                <a:gd name="T4" fmla="*/ 947 w 1650"/>
                <a:gd name="T5" fmla="*/ 221 h 1619"/>
                <a:gd name="T6" fmla="*/ 837 w 1650"/>
                <a:gd name="T7" fmla="*/ 306 h 1619"/>
                <a:gd name="T8" fmla="*/ 701 w 1650"/>
                <a:gd name="T9" fmla="*/ 423 h 1619"/>
                <a:gd name="T10" fmla="*/ 553 w 1650"/>
                <a:gd name="T11" fmla="*/ 506 h 1619"/>
                <a:gd name="T12" fmla="*/ 412 w 1650"/>
                <a:gd name="T13" fmla="*/ 550 h 1619"/>
                <a:gd name="T14" fmla="*/ 292 w 1650"/>
                <a:gd name="T15" fmla="*/ 565 h 1619"/>
                <a:gd name="T16" fmla="*/ 394 w 1650"/>
                <a:gd name="T17" fmla="*/ 584 h 1619"/>
                <a:gd name="T18" fmla="*/ 521 w 1650"/>
                <a:gd name="T19" fmla="*/ 579 h 1619"/>
                <a:gd name="T20" fmla="*/ 658 w 1650"/>
                <a:gd name="T21" fmla="*/ 547 h 1619"/>
                <a:gd name="T22" fmla="*/ 793 w 1650"/>
                <a:gd name="T23" fmla="*/ 480 h 1619"/>
                <a:gd name="T24" fmla="*/ 910 w 1650"/>
                <a:gd name="T25" fmla="*/ 383 h 1619"/>
                <a:gd name="T26" fmla="*/ 1018 w 1650"/>
                <a:gd name="T27" fmla="*/ 305 h 1619"/>
                <a:gd name="T28" fmla="*/ 1120 w 1650"/>
                <a:gd name="T29" fmla="*/ 248 h 1619"/>
                <a:gd name="T30" fmla="*/ 1202 w 1650"/>
                <a:gd name="T31" fmla="*/ 206 h 1619"/>
                <a:gd name="T32" fmla="*/ 1251 w 1650"/>
                <a:gd name="T33" fmla="*/ 172 h 1619"/>
                <a:gd name="T34" fmla="*/ 1248 w 1650"/>
                <a:gd name="T35" fmla="*/ 141 h 1619"/>
                <a:gd name="T36" fmla="*/ 1197 w 1650"/>
                <a:gd name="T37" fmla="*/ 124 h 1619"/>
                <a:gd name="T38" fmla="*/ 1313 w 1650"/>
                <a:gd name="T39" fmla="*/ 10 h 1619"/>
                <a:gd name="T40" fmla="*/ 1420 w 1650"/>
                <a:gd name="T41" fmla="*/ 49 h 1619"/>
                <a:gd name="T42" fmla="*/ 1504 w 1650"/>
                <a:gd name="T43" fmla="*/ 103 h 1619"/>
                <a:gd name="T44" fmla="*/ 1566 w 1650"/>
                <a:gd name="T45" fmla="*/ 170 h 1619"/>
                <a:gd name="T46" fmla="*/ 1617 w 1650"/>
                <a:gd name="T47" fmla="*/ 260 h 1619"/>
                <a:gd name="T48" fmla="*/ 1647 w 1650"/>
                <a:gd name="T49" fmla="*/ 372 h 1619"/>
                <a:gd name="T50" fmla="*/ 1644 w 1650"/>
                <a:gd name="T51" fmla="*/ 499 h 1619"/>
                <a:gd name="T52" fmla="*/ 1595 w 1650"/>
                <a:gd name="T53" fmla="*/ 641 h 1619"/>
                <a:gd name="T54" fmla="*/ 1508 w 1650"/>
                <a:gd name="T55" fmla="*/ 771 h 1619"/>
                <a:gd name="T56" fmla="*/ 1426 w 1650"/>
                <a:gd name="T57" fmla="*/ 880 h 1619"/>
                <a:gd name="T58" fmla="*/ 1336 w 1650"/>
                <a:gd name="T59" fmla="*/ 1009 h 1619"/>
                <a:gd name="T60" fmla="*/ 1248 w 1650"/>
                <a:gd name="T61" fmla="*/ 1155 h 1619"/>
                <a:gd name="T62" fmla="*/ 1180 w 1650"/>
                <a:gd name="T63" fmla="*/ 1310 h 1619"/>
                <a:gd name="T64" fmla="*/ 1140 w 1650"/>
                <a:gd name="T65" fmla="*/ 1467 h 1619"/>
                <a:gd name="T66" fmla="*/ 1144 w 1650"/>
                <a:gd name="T67" fmla="*/ 1619 h 1619"/>
                <a:gd name="T68" fmla="*/ 1122 w 1650"/>
                <a:gd name="T69" fmla="*/ 1606 h 1619"/>
                <a:gd name="T70" fmla="*/ 1060 w 1650"/>
                <a:gd name="T71" fmla="*/ 1567 h 1619"/>
                <a:gd name="T72" fmla="*/ 965 w 1650"/>
                <a:gd name="T73" fmla="*/ 1502 h 1619"/>
                <a:gd name="T74" fmla="*/ 842 w 1650"/>
                <a:gd name="T75" fmla="*/ 1411 h 1619"/>
                <a:gd name="T76" fmla="*/ 791 w 1650"/>
                <a:gd name="T77" fmla="*/ 1468 h 1619"/>
                <a:gd name="T78" fmla="*/ 714 w 1650"/>
                <a:gd name="T79" fmla="*/ 1499 h 1619"/>
                <a:gd name="T80" fmla="*/ 632 w 1650"/>
                <a:gd name="T81" fmla="*/ 1493 h 1619"/>
                <a:gd name="T82" fmla="*/ 559 w 1650"/>
                <a:gd name="T83" fmla="*/ 1449 h 1619"/>
                <a:gd name="T84" fmla="*/ 515 w 1650"/>
                <a:gd name="T85" fmla="*/ 1379 h 1619"/>
                <a:gd name="T86" fmla="*/ 509 w 1650"/>
                <a:gd name="T87" fmla="*/ 1298 h 1619"/>
                <a:gd name="T88" fmla="*/ 540 w 1650"/>
                <a:gd name="T89" fmla="*/ 1222 h 1619"/>
                <a:gd name="T90" fmla="*/ 577 w 1650"/>
                <a:gd name="T91" fmla="*/ 1185 h 1619"/>
                <a:gd name="T92" fmla="*/ 457 w 1650"/>
                <a:gd name="T93" fmla="*/ 1068 h 1619"/>
                <a:gd name="T94" fmla="*/ 317 w 1650"/>
                <a:gd name="T95" fmla="*/ 918 h 1619"/>
                <a:gd name="T96" fmla="*/ 203 w 1650"/>
                <a:gd name="T97" fmla="*/ 781 h 1619"/>
                <a:gd name="T98" fmla="*/ 114 w 1650"/>
                <a:gd name="T99" fmla="*/ 665 h 1619"/>
                <a:gd name="T100" fmla="*/ 52 w 1650"/>
                <a:gd name="T101" fmla="*/ 575 h 1619"/>
                <a:gd name="T102" fmla="*/ 14 w 1650"/>
                <a:gd name="T103" fmla="*/ 516 h 1619"/>
                <a:gd name="T104" fmla="*/ 0 w 1650"/>
                <a:gd name="T105" fmla="*/ 496 h 1619"/>
                <a:gd name="T106" fmla="*/ 156 w 1650"/>
                <a:gd name="T107" fmla="*/ 500 h 1619"/>
                <a:gd name="T108" fmla="*/ 316 w 1650"/>
                <a:gd name="T109" fmla="*/ 462 h 1619"/>
                <a:gd name="T110" fmla="*/ 474 w 1650"/>
                <a:gd name="T111" fmla="*/ 395 h 1619"/>
                <a:gd name="T112" fmla="*/ 622 w 1650"/>
                <a:gd name="T113" fmla="*/ 310 h 1619"/>
                <a:gd name="T114" fmla="*/ 756 w 1650"/>
                <a:gd name="T115" fmla="*/ 221 h 1619"/>
                <a:gd name="T116" fmla="*/ 865 w 1650"/>
                <a:gd name="T117" fmla="*/ 141 h 1619"/>
                <a:gd name="T118" fmla="*/ 997 w 1650"/>
                <a:gd name="T119" fmla="*/ 56 h 1619"/>
                <a:gd name="T120" fmla="*/ 1142 w 1650"/>
                <a:gd name="T121" fmla="*/ 7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50" h="1619">
                  <a:moveTo>
                    <a:pt x="1197" y="124"/>
                  </a:moveTo>
                  <a:lnTo>
                    <a:pt x="1174" y="124"/>
                  </a:lnTo>
                  <a:lnTo>
                    <a:pt x="1147" y="129"/>
                  </a:lnTo>
                  <a:lnTo>
                    <a:pt x="1117" y="136"/>
                  </a:lnTo>
                  <a:lnTo>
                    <a:pt x="1087" y="147"/>
                  </a:lnTo>
                  <a:lnTo>
                    <a:pt x="1054" y="160"/>
                  </a:lnTo>
                  <a:lnTo>
                    <a:pt x="1019" y="177"/>
                  </a:lnTo>
                  <a:lnTo>
                    <a:pt x="983" y="197"/>
                  </a:lnTo>
                  <a:lnTo>
                    <a:pt x="947" y="221"/>
                  </a:lnTo>
                  <a:lnTo>
                    <a:pt x="910" y="246"/>
                  </a:lnTo>
                  <a:lnTo>
                    <a:pt x="873" y="274"/>
                  </a:lnTo>
                  <a:lnTo>
                    <a:pt x="837" y="306"/>
                  </a:lnTo>
                  <a:lnTo>
                    <a:pt x="801" y="339"/>
                  </a:lnTo>
                  <a:lnTo>
                    <a:pt x="750" y="385"/>
                  </a:lnTo>
                  <a:lnTo>
                    <a:pt x="701" y="423"/>
                  </a:lnTo>
                  <a:lnTo>
                    <a:pt x="651" y="456"/>
                  </a:lnTo>
                  <a:lnTo>
                    <a:pt x="602" y="483"/>
                  </a:lnTo>
                  <a:lnTo>
                    <a:pt x="553" y="506"/>
                  </a:lnTo>
                  <a:lnTo>
                    <a:pt x="504" y="524"/>
                  </a:lnTo>
                  <a:lnTo>
                    <a:pt x="457" y="539"/>
                  </a:lnTo>
                  <a:lnTo>
                    <a:pt x="412" y="550"/>
                  </a:lnTo>
                  <a:lnTo>
                    <a:pt x="370" y="558"/>
                  </a:lnTo>
                  <a:lnTo>
                    <a:pt x="330" y="562"/>
                  </a:lnTo>
                  <a:lnTo>
                    <a:pt x="292" y="565"/>
                  </a:lnTo>
                  <a:lnTo>
                    <a:pt x="323" y="573"/>
                  </a:lnTo>
                  <a:lnTo>
                    <a:pt x="357" y="580"/>
                  </a:lnTo>
                  <a:lnTo>
                    <a:pt x="394" y="584"/>
                  </a:lnTo>
                  <a:lnTo>
                    <a:pt x="434" y="585"/>
                  </a:lnTo>
                  <a:lnTo>
                    <a:pt x="476" y="584"/>
                  </a:lnTo>
                  <a:lnTo>
                    <a:pt x="521" y="579"/>
                  </a:lnTo>
                  <a:lnTo>
                    <a:pt x="566" y="572"/>
                  </a:lnTo>
                  <a:lnTo>
                    <a:pt x="612" y="561"/>
                  </a:lnTo>
                  <a:lnTo>
                    <a:pt x="658" y="547"/>
                  </a:lnTo>
                  <a:lnTo>
                    <a:pt x="704" y="528"/>
                  </a:lnTo>
                  <a:lnTo>
                    <a:pt x="749" y="506"/>
                  </a:lnTo>
                  <a:lnTo>
                    <a:pt x="793" y="480"/>
                  </a:lnTo>
                  <a:lnTo>
                    <a:pt x="837" y="449"/>
                  </a:lnTo>
                  <a:lnTo>
                    <a:pt x="875" y="414"/>
                  </a:lnTo>
                  <a:lnTo>
                    <a:pt x="910" y="383"/>
                  </a:lnTo>
                  <a:lnTo>
                    <a:pt x="945" y="353"/>
                  </a:lnTo>
                  <a:lnTo>
                    <a:pt x="982" y="328"/>
                  </a:lnTo>
                  <a:lnTo>
                    <a:pt x="1018" y="305"/>
                  </a:lnTo>
                  <a:lnTo>
                    <a:pt x="1053" y="284"/>
                  </a:lnTo>
                  <a:lnTo>
                    <a:pt x="1088" y="265"/>
                  </a:lnTo>
                  <a:lnTo>
                    <a:pt x="1120" y="248"/>
                  </a:lnTo>
                  <a:lnTo>
                    <a:pt x="1150" y="233"/>
                  </a:lnTo>
                  <a:lnTo>
                    <a:pt x="1178" y="219"/>
                  </a:lnTo>
                  <a:lnTo>
                    <a:pt x="1202" y="206"/>
                  </a:lnTo>
                  <a:lnTo>
                    <a:pt x="1223" y="194"/>
                  </a:lnTo>
                  <a:lnTo>
                    <a:pt x="1239" y="182"/>
                  </a:lnTo>
                  <a:lnTo>
                    <a:pt x="1251" y="172"/>
                  </a:lnTo>
                  <a:lnTo>
                    <a:pt x="1256" y="162"/>
                  </a:lnTo>
                  <a:lnTo>
                    <a:pt x="1256" y="152"/>
                  </a:lnTo>
                  <a:lnTo>
                    <a:pt x="1248" y="141"/>
                  </a:lnTo>
                  <a:lnTo>
                    <a:pt x="1235" y="132"/>
                  </a:lnTo>
                  <a:lnTo>
                    <a:pt x="1218" y="126"/>
                  </a:lnTo>
                  <a:lnTo>
                    <a:pt x="1197" y="124"/>
                  </a:lnTo>
                  <a:close/>
                  <a:moveTo>
                    <a:pt x="1231" y="0"/>
                  </a:moveTo>
                  <a:lnTo>
                    <a:pt x="1273" y="3"/>
                  </a:lnTo>
                  <a:lnTo>
                    <a:pt x="1313" y="10"/>
                  </a:lnTo>
                  <a:lnTo>
                    <a:pt x="1350" y="20"/>
                  </a:lnTo>
                  <a:lnTo>
                    <a:pt x="1386" y="33"/>
                  </a:lnTo>
                  <a:lnTo>
                    <a:pt x="1420" y="49"/>
                  </a:lnTo>
                  <a:lnTo>
                    <a:pt x="1450" y="65"/>
                  </a:lnTo>
                  <a:lnTo>
                    <a:pt x="1478" y="84"/>
                  </a:lnTo>
                  <a:lnTo>
                    <a:pt x="1504" y="103"/>
                  </a:lnTo>
                  <a:lnTo>
                    <a:pt x="1525" y="123"/>
                  </a:lnTo>
                  <a:lnTo>
                    <a:pt x="1546" y="145"/>
                  </a:lnTo>
                  <a:lnTo>
                    <a:pt x="1566" y="170"/>
                  </a:lnTo>
                  <a:lnTo>
                    <a:pt x="1585" y="197"/>
                  </a:lnTo>
                  <a:lnTo>
                    <a:pt x="1602" y="228"/>
                  </a:lnTo>
                  <a:lnTo>
                    <a:pt x="1617" y="260"/>
                  </a:lnTo>
                  <a:lnTo>
                    <a:pt x="1631" y="295"/>
                  </a:lnTo>
                  <a:lnTo>
                    <a:pt x="1641" y="332"/>
                  </a:lnTo>
                  <a:lnTo>
                    <a:pt x="1647" y="372"/>
                  </a:lnTo>
                  <a:lnTo>
                    <a:pt x="1650" y="412"/>
                  </a:lnTo>
                  <a:lnTo>
                    <a:pt x="1649" y="455"/>
                  </a:lnTo>
                  <a:lnTo>
                    <a:pt x="1644" y="499"/>
                  </a:lnTo>
                  <a:lnTo>
                    <a:pt x="1633" y="546"/>
                  </a:lnTo>
                  <a:lnTo>
                    <a:pt x="1616" y="593"/>
                  </a:lnTo>
                  <a:lnTo>
                    <a:pt x="1595" y="641"/>
                  </a:lnTo>
                  <a:lnTo>
                    <a:pt x="1566" y="691"/>
                  </a:lnTo>
                  <a:lnTo>
                    <a:pt x="1530" y="742"/>
                  </a:lnTo>
                  <a:lnTo>
                    <a:pt x="1508" y="771"/>
                  </a:lnTo>
                  <a:lnTo>
                    <a:pt x="1482" y="804"/>
                  </a:lnTo>
                  <a:lnTo>
                    <a:pt x="1454" y="840"/>
                  </a:lnTo>
                  <a:lnTo>
                    <a:pt x="1426" y="880"/>
                  </a:lnTo>
                  <a:lnTo>
                    <a:pt x="1396" y="921"/>
                  </a:lnTo>
                  <a:lnTo>
                    <a:pt x="1365" y="964"/>
                  </a:lnTo>
                  <a:lnTo>
                    <a:pt x="1336" y="1009"/>
                  </a:lnTo>
                  <a:lnTo>
                    <a:pt x="1305" y="1057"/>
                  </a:lnTo>
                  <a:lnTo>
                    <a:pt x="1276" y="1105"/>
                  </a:lnTo>
                  <a:lnTo>
                    <a:pt x="1248" y="1155"/>
                  </a:lnTo>
                  <a:lnTo>
                    <a:pt x="1223" y="1207"/>
                  </a:lnTo>
                  <a:lnTo>
                    <a:pt x="1200" y="1258"/>
                  </a:lnTo>
                  <a:lnTo>
                    <a:pt x="1180" y="1310"/>
                  </a:lnTo>
                  <a:lnTo>
                    <a:pt x="1162" y="1362"/>
                  </a:lnTo>
                  <a:lnTo>
                    <a:pt x="1149" y="1415"/>
                  </a:lnTo>
                  <a:lnTo>
                    <a:pt x="1140" y="1467"/>
                  </a:lnTo>
                  <a:lnTo>
                    <a:pt x="1136" y="1518"/>
                  </a:lnTo>
                  <a:lnTo>
                    <a:pt x="1138" y="1569"/>
                  </a:lnTo>
                  <a:lnTo>
                    <a:pt x="1144" y="1619"/>
                  </a:lnTo>
                  <a:lnTo>
                    <a:pt x="1142" y="1617"/>
                  </a:lnTo>
                  <a:lnTo>
                    <a:pt x="1135" y="1613"/>
                  </a:lnTo>
                  <a:lnTo>
                    <a:pt x="1122" y="1606"/>
                  </a:lnTo>
                  <a:lnTo>
                    <a:pt x="1106" y="1596"/>
                  </a:lnTo>
                  <a:lnTo>
                    <a:pt x="1085" y="1583"/>
                  </a:lnTo>
                  <a:lnTo>
                    <a:pt x="1060" y="1567"/>
                  </a:lnTo>
                  <a:lnTo>
                    <a:pt x="1032" y="1549"/>
                  </a:lnTo>
                  <a:lnTo>
                    <a:pt x="999" y="1526"/>
                  </a:lnTo>
                  <a:lnTo>
                    <a:pt x="965" y="1502"/>
                  </a:lnTo>
                  <a:lnTo>
                    <a:pt x="927" y="1474"/>
                  </a:lnTo>
                  <a:lnTo>
                    <a:pt x="886" y="1444"/>
                  </a:lnTo>
                  <a:lnTo>
                    <a:pt x="842" y="1411"/>
                  </a:lnTo>
                  <a:lnTo>
                    <a:pt x="829" y="1431"/>
                  </a:lnTo>
                  <a:lnTo>
                    <a:pt x="813" y="1449"/>
                  </a:lnTo>
                  <a:lnTo>
                    <a:pt x="791" y="1468"/>
                  </a:lnTo>
                  <a:lnTo>
                    <a:pt x="767" y="1482"/>
                  </a:lnTo>
                  <a:lnTo>
                    <a:pt x="741" y="1493"/>
                  </a:lnTo>
                  <a:lnTo>
                    <a:pt x="714" y="1499"/>
                  </a:lnTo>
                  <a:lnTo>
                    <a:pt x="686" y="1501"/>
                  </a:lnTo>
                  <a:lnTo>
                    <a:pt x="659" y="1499"/>
                  </a:lnTo>
                  <a:lnTo>
                    <a:pt x="632" y="1493"/>
                  </a:lnTo>
                  <a:lnTo>
                    <a:pt x="606" y="1482"/>
                  </a:lnTo>
                  <a:lnTo>
                    <a:pt x="581" y="1468"/>
                  </a:lnTo>
                  <a:lnTo>
                    <a:pt x="559" y="1449"/>
                  </a:lnTo>
                  <a:lnTo>
                    <a:pt x="540" y="1428"/>
                  </a:lnTo>
                  <a:lnTo>
                    <a:pt x="525" y="1404"/>
                  </a:lnTo>
                  <a:lnTo>
                    <a:pt x="515" y="1379"/>
                  </a:lnTo>
                  <a:lnTo>
                    <a:pt x="509" y="1352"/>
                  </a:lnTo>
                  <a:lnTo>
                    <a:pt x="507" y="1325"/>
                  </a:lnTo>
                  <a:lnTo>
                    <a:pt x="509" y="1298"/>
                  </a:lnTo>
                  <a:lnTo>
                    <a:pt x="515" y="1272"/>
                  </a:lnTo>
                  <a:lnTo>
                    <a:pt x="525" y="1246"/>
                  </a:lnTo>
                  <a:lnTo>
                    <a:pt x="540" y="1222"/>
                  </a:lnTo>
                  <a:lnTo>
                    <a:pt x="559" y="1201"/>
                  </a:lnTo>
                  <a:lnTo>
                    <a:pt x="568" y="1192"/>
                  </a:lnTo>
                  <a:lnTo>
                    <a:pt x="577" y="1185"/>
                  </a:lnTo>
                  <a:lnTo>
                    <a:pt x="543" y="1153"/>
                  </a:lnTo>
                  <a:lnTo>
                    <a:pt x="510" y="1121"/>
                  </a:lnTo>
                  <a:lnTo>
                    <a:pt x="457" y="1068"/>
                  </a:lnTo>
                  <a:lnTo>
                    <a:pt x="408" y="1016"/>
                  </a:lnTo>
                  <a:lnTo>
                    <a:pt x="361" y="966"/>
                  </a:lnTo>
                  <a:lnTo>
                    <a:pt x="317" y="918"/>
                  </a:lnTo>
                  <a:lnTo>
                    <a:pt x="276" y="871"/>
                  </a:lnTo>
                  <a:lnTo>
                    <a:pt x="238" y="824"/>
                  </a:lnTo>
                  <a:lnTo>
                    <a:pt x="203" y="781"/>
                  </a:lnTo>
                  <a:lnTo>
                    <a:pt x="170" y="740"/>
                  </a:lnTo>
                  <a:lnTo>
                    <a:pt x="141" y="701"/>
                  </a:lnTo>
                  <a:lnTo>
                    <a:pt x="114" y="665"/>
                  </a:lnTo>
                  <a:lnTo>
                    <a:pt x="90" y="632"/>
                  </a:lnTo>
                  <a:lnTo>
                    <a:pt x="69" y="602"/>
                  </a:lnTo>
                  <a:lnTo>
                    <a:pt x="52" y="575"/>
                  </a:lnTo>
                  <a:lnTo>
                    <a:pt x="35" y="552"/>
                  </a:lnTo>
                  <a:lnTo>
                    <a:pt x="23" y="532"/>
                  </a:lnTo>
                  <a:lnTo>
                    <a:pt x="14" y="516"/>
                  </a:lnTo>
                  <a:lnTo>
                    <a:pt x="6" y="505"/>
                  </a:lnTo>
                  <a:lnTo>
                    <a:pt x="2" y="498"/>
                  </a:lnTo>
                  <a:lnTo>
                    <a:pt x="0" y="496"/>
                  </a:lnTo>
                  <a:lnTo>
                    <a:pt x="52" y="503"/>
                  </a:lnTo>
                  <a:lnTo>
                    <a:pt x="104" y="504"/>
                  </a:lnTo>
                  <a:lnTo>
                    <a:pt x="156" y="500"/>
                  </a:lnTo>
                  <a:lnTo>
                    <a:pt x="209" y="492"/>
                  </a:lnTo>
                  <a:lnTo>
                    <a:pt x="263" y="479"/>
                  </a:lnTo>
                  <a:lnTo>
                    <a:pt x="316" y="462"/>
                  </a:lnTo>
                  <a:lnTo>
                    <a:pt x="369" y="443"/>
                  </a:lnTo>
                  <a:lnTo>
                    <a:pt x="421" y="420"/>
                  </a:lnTo>
                  <a:lnTo>
                    <a:pt x="474" y="395"/>
                  </a:lnTo>
                  <a:lnTo>
                    <a:pt x="525" y="367"/>
                  </a:lnTo>
                  <a:lnTo>
                    <a:pt x="574" y="339"/>
                  </a:lnTo>
                  <a:lnTo>
                    <a:pt x="622" y="310"/>
                  </a:lnTo>
                  <a:lnTo>
                    <a:pt x="668" y="280"/>
                  </a:lnTo>
                  <a:lnTo>
                    <a:pt x="714" y="250"/>
                  </a:lnTo>
                  <a:lnTo>
                    <a:pt x="756" y="221"/>
                  </a:lnTo>
                  <a:lnTo>
                    <a:pt x="794" y="192"/>
                  </a:lnTo>
                  <a:lnTo>
                    <a:pt x="831" y="166"/>
                  </a:lnTo>
                  <a:lnTo>
                    <a:pt x="865" y="141"/>
                  </a:lnTo>
                  <a:lnTo>
                    <a:pt x="895" y="119"/>
                  </a:lnTo>
                  <a:lnTo>
                    <a:pt x="947" y="84"/>
                  </a:lnTo>
                  <a:lnTo>
                    <a:pt x="997" y="56"/>
                  </a:lnTo>
                  <a:lnTo>
                    <a:pt x="1047" y="33"/>
                  </a:lnTo>
                  <a:lnTo>
                    <a:pt x="1095" y="18"/>
                  </a:lnTo>
                  <a:lnTo>
                    <a:pt x="1142" y="7"/>
                  </a:lnTo>
                  <a:lnTo>
                    <a:pt x="1187" y="2"/>
                  </a:lnTo>
                  <a:lnTo>
                    <a:pt x="1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5" name="Group 1114"/>
          <p:cNvGrpSpPr/>
          <p:nvPr/>
        </p:nvGrpSpPr>
        <p:grpSpPr>
          <a:xfrm>
            <a:off x="6317821" y="5036091"/>
            <a:ext cx="482600" cy="493713"/>
            <a:chOff x="6300788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3" name="Freeform 508"/>
            <p:cNvSpPr>
              <a:spLocks noEditPoints="1"/>
            </p:cNvSpPr>
            <p:nvPr/>
          </p:nvSpPr>
          <p:spPr bwMode="auto">
            <a:xfrm>
              <a:off x="6300788" y="5033963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509"/>
            <p:cNvSpPr>
              <a:spLocks noEditPoints="1"/>
            </p:cNvSpPr>
            <p:nvPr/>
          </p:nvSpPr>
          <p:spPr bwMode="auto">
            <a:xfrm>
              <a:off x="6419851" y="5154613"/>
              <a:ext cx="244475" cy="311150"/>
            </a:xfrm>
            <a:custGeom>
              <a:avLst/>
              <a:gdLst>
                <a:gd name="T0" fmla="*/ 1313 w 1541"/>
                <a:gd name="T1" fmla="*/ 952 h 1958"/>
                <a:gd name="T2" fmla="*/ 1411 w 1541"/>
                <a:gd name="T3" fmla="*/ 820 h 1958"/>
                <a:gd name="T4" fmla="*/ 111 w 1541"/>
                <a:gd name="T5" fmla="*/ 880 h 1958"/>
                <a:gd name="T6" fmla="*/ 269 w 1541"/>
                <a:gd name="T7" fmla="*/ 830 h 1958"/>
                <a:gd name="T8" fmla="*/ 819 w 1541"/>
                <a:gd name="T9" fmla="*/ 484 h 1958"/>
                <a:gd name="T10" fmla="*/ 978 w 1541"/>
                <a:gd name="T11" fmla="*/ 535 h 1958"/>
                <a:gd name="T12" fmla="*/ 584 w 1541"/>
                <a:gd name="T13" fmla="*/ 474 h 1958"/>
                <a:gd name="T14" fmla="*/ 682 w 1541"/>
                <a:gd name="T15" fmla="*/ 606 h 1958"/>
                <a:gd name="T16" fmla="*/ 771 w 1541"/>
                <a:gd name="T17" fmla="*/ 162 h 1958"/>
                <a:gd name="T18" fmla="*/ 771 w 1541"/>
                <a:gd name="T19" fmla="*/ 325 h 1958"/>
                <a:gd name="T20" fmla="*/ 771 w 1541"/>
                <a:gd name="T21" fmla="*/ 162 h 1958"/>
                <a:gd name="T22" fmla="*/ 926 w 1541"/>
                <a:gd name="T23" fmla="*/ 46 h 1958"/>
                <a:gd name="T24" fmla="*/ 1062 w 1541"/>
                <a:gd name="T25" fmla="*/ 209 h 1958"/>
                <a:gd name="T26" fmla="*/ 1099 w 1541"/>
                <a:gd name="T27" fmla="*/ 438 h 1958"/>
                <a:gd name="T28" fmla="*/ 1040 w 1541"/>
                <a:gd name="T29" fmla="*/ 648 h 1958"/>
                <a:gd name="T30" fmla="*/ 915 w 1541"/>
                <a:gd name="T31" fmla="*/ 809 h 1958"/>
                <a:gd name="T32" fmla="*/ 783 w 1541"/>
                <a:gd name="T33" fmla="*/ 1895 h 1958"/>
                <a:gd name="T34" fmla="*/ 1048 w 1541"/>
                <a:gd name="T35" fmla="*/ 1117 h 1958"/>
                <a:gd name="T36" fmla="*/ 925 w 1541"/>
                <a:gd name="T37" fmla="*/ 932 h 1958"/>
                <a:gd name="T38" fmla="*/ 1004 w 1541"/>
                <a:gd name="T39" fmla="*/ 952 h 1958"/>
                <a:gd name="T40" fmla="*/ 1103 w 1541"/>
                <a:gd name="T41" fmla="*/ 820 h 1958"/>
                <a:gd name="T42" fmla="*/ 1172 w 1541"/>
                <a:gd name="T43" fmla="*/ 633 h 1958"/>
                <a:gd name="T44" fmla="*/ 1329 w 1541"/>
                <a:gd name="T45" fmla="*/ 583 h 1958"/>
                <a:gd name="T46" fmla="*/ 1199 w 1541"/>
                <a:gd name="T47" fmla="*/ 514 h 1958"/>
                <a:gd name="T48" fmla="*/ 1212 w 1541"/>
                <a:gd name="T49" fmla="*/ 324 h 1958"/>
                <a:gd name="T50" fmla="*/ 1400 w 1541"/>
                <a:gd name="T51" fmla="*/ 395 h 1958"/>
                <a:gd name="T52" fmla="*/ 1519 w 1541"/>
                <a:gd name="T53" fmla="*/ 577 h 1958"/>
                <a:gd name="T54" fmla="*/ 1533 w 1541"/>
                <a:gd name="T55" fmla="*/ 807 h 1958"/>
                <a:gd name="T56" fmla="*/ 1456 w 1541"/>
                <a:gd name="T57" fmla="*/ 1016 h 1958"/>
                <a:gd name="T58" fmla="*/ 1317 w 1541"/>
                <a:gd name="T59" fmla="*/ 1160 h 1958"/>
                <a:gd name="T60" fmla="*/ 782 w 1541"/>
                <a:gd name="T61" fmla="*/ 1952 h 1958"/>
                <a:gd name="T62" fmla="*/ 777 w 1541"/>
                <a:gd name="T63" fmla="*/ 1957 h 1958"/>
                <a:gd name="T64" fmla="*/ 771 w 1541"/>
                <a:gd name="T65" fmla="*/ 1958 h 1958"/>
                <a:gd name="T66" fmla="*/ 762 w 1541"/>
                <a:gd name="T67" fmla="*/ 1954 h 1958"/>
                <a:gd name="T68" fmla="*/ 258 w 1541"/>
                <a:gd name="T69" fmla="*/ 1175 h 1958"/>
                <a:gd name="T70" fmla="*/ 109 w 1541"/>
                <a:gd name="T71" fmla="*/ 1052 h 1958"/>
                <a:gd name="T72" fmla="*/ 17 w 1541"/>
                <a:gd name="T73" fmla="*/ 851 h 1958"/>
                <a:gd name="T74" fmla="*/ 10 w 1541"/>
                <a:gd name="T75" fmla="*/ 622 h 1958"/>
                <a:gd name="T76" fmla="*/ 111 w 1541"/>
                <a:gd name="T77" fmla="*/ 424 h 1958"/>
                <a:gd name="T78" fmla="*/ 289 w 1541"/>
                <a:gd name="T79" fmla="*/ 327 h 1958"/>
                <a:gd name="T80" fmla="*/ 332 w 1541"/>
                <a:gd name="T81" fmla="*/ 359 h 1958"/>
                <a:gd name="T82" fmla="*/ 350 w 1541"/>
                <a:gd name="T83" fmla="*/ 573 h 1958"/>
                <a:gd name="T84" fmla="*/ 252 w 1541"/>
                <a:gd name="T85" fmla="*/ 704 h 1958"/>
                <a:gd name="T86" fmla="*/ 397 w 1541"/>
                <a:gd name="T87" fmla="*/ 684 h 1958"/>
                <a:gd name="T88" fmla="*/ 419 w 1541"/>
                <a:gd name="T89" fmla="*/ 880 h 1958"/>
                <a:gd name="T90" fmla="*/ 534 w 1541"/>
                <a:gd name="T91" fmla="*/ 871 h 1958"/>
                <a:gd name="T92" fmla="*/ 575 w 1541"/>
                <a:gd name="T93" fmla="*/ 1015 h 1958"/>
                <a:gd name="T94" fmla="*/ 429 w 1541"/>
                <a:gd name="T95" fmla="*/ 1163 h 1958"/>
                <a:gd name="T96" fmla="*/ 723 w 1541"/>
                <a:gd name="T97" fmla="*/ 857 h 1958"/>
                <a:gd name="T98" fmla="*/ 570 w 1541"/>
                <a:gd name="T99" fmla="*/ 754 h 1958"/>
                <a:gd name="T100" fmla="*/ 469 w 1541"/>
                <a:gd name="T101" fmla="*/ 567 h 1958"/>
                <a:gd name="T102" fmla="*/ 443 w 1541"/>
                <a:gd name="T103" fmla="*/ 345 h 1958"/>
                <a:gd name="T104" fmla="*/ 524 w 1541"/>
                <a:gd name="T105" fmla="*/ 133 h 1958"/>
                <a:gd name="T106" fmla="*/ 689 w 1541"/>
                <a:gd name="T107" fmla="*/ 12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1" h="1958">
                  <a:moveTo>
                    <a:pt x="1379" y="756"/>
                  </a:moveTo>
                  <a:lnTo>
                    <a:pt x="1346" y="820"/>
                  </a:lnTo>
                  <a:lnTo>
                    <a:pt x="1273" y="830"/>
                  </a:lnTo>
                  <a:lnTo>
                    <a:pt x="1325" y="880"/>
                  </a:lnTo>
                  <a:lnTo>
                    <a:pt x="1313" y="952"/>
                  </a:lnTo>
                  <a:lnTo>
                    <a:pt x="1379" y="919"/>
                  </a:lnTo>
                  <a:lnTo>
                    <a:pt x="1444" y="952"/>
                  </a:lnTo>
                  <a:lnTo>
                    <a:pt x="1431" y="880"/>
                  </a:lnTo>
                  <a:lnTo>
                    <a:pt x="1484" y="830"/>
                  </a:lnTo>
                  <a:lnTo>
                    <a:pt x="1411" y="820"/>
                  </a:lnTo>
                  <a:lnTo>
                    <a:pt x="1379" y="756"/>
                  </a:lnTo>
                  <a:close/>
                  <a:moveTo>
                    <a:pt x="163" y="756"/>
                  </a:moveTo>
                  <a:lnTo>
                    <a:pt x="130" y="820"/>
                  </a:lnTo>
                  <a:lnTo>
                    <a:pt x="58" y="830"/>
                  </a:lnTo>
                  <a:lnTo>
                    <a:pt x="111" y="880"/>
                  </a:lnTo>
                  <a:lnTo>
                    <a:pt x="99" y="952"/>
                  </a:lnTo>
                  <a:lnTo>
                    <a:pt x="163" y="919"/>
                  </a:lnTo>
                  <a:lnTo>
                    <a:pt x="229" y="952"/>
                  </a:lnTo>
                  <a:lnTo>
                    <a:pt x="215" y="880"/>
                  </a:lnTo>
                  <a:lnTo>
                    <a:pt x="269" y="830"/>
                  </a:lnTo>
                  <a:lnTo>
                    <a:pt x="196" y="820"/>
                  </a:lnTo>
                  <a:lnTo>
                    <a:pt x="163" y="756"/>
                  </a:lnTo>
                  <a:close/>
                  <a:moveTo>
                    <a:pt x="925" y="409"/>
                  </a:moveTo>
                  <a:lnTo>
                    <a:pt x="892" y="474"/>
                  </a:lnTo>
                  <a:lnTo>
                    <a:pt x="819" y="484"/>
                  </a:lnTo>
                  <a:lnTo>
                    <a:pt x="872" y="535"/>
                  </a:lnTo>
                  <a:lnTo>
                    <a:pt x="860" y="606"/>
                  </a:lnTo>
                  <a:lnTo>
                    <a:pt x="925" y="573"/>
                  </a:lnTo>
                  <a:lnTo>
                    <a:pt x="990" y="606"/>
                  </a:lnTo>
                  <a:lnTo>
                    <a:pt x="978" y="535"/>
                  </a:lnTo>
                  <a:lnTo>
                    <a:pt x="1030" y="484"/>
                  </a:lnTo>
                  <a:lnTo>
                    <a:pt x="957" y="474"/>
                  </a:lnTo>
                  <a:lnTo>
                    <a:pt x="925" y="409"/>
                  </a:lnTo>
                  <a:close/>
                  <a:moveTo>
                    <a:pt x="616" y="409"/>
                  </a:moveTo>
                  <a:lnTo>
                    <a:pt x="584" y="474"/>
                  </a:lnTo>
                  <a:lnTo>
                    <a:pt x="511" y="484"/>
                  </a:lnTo>
                  <a:lnTo>
                    <a:pt x="564" y="535"/>
                  </a:lnTo>
                  <a:lnTo>
                    <a:pt x="551" y="606"/>
                  </a:lnTo>
                  <a:lnTo>
                    <a:pt x="616" y="573"/>
                  </a:lnTo>
                  <a:lnTo>
                    <a:pt x="682" y="606"/>
                  </a:lnTo>
                  <a:lnTo>
                    <a:pt x="669" y="535"/>
                  </a:lnTo>
                  <a:lnTo>
                    <a:pt x="722" y="484"/>
                  </a:lnTo>
                  <a:lnTo>
                    <a:pt x="649" y="474"/>
                  </a:lnTo>
                  <a:lnTo>
                    <a:pt x="616" y="409"/>
                  </a:lnTo>
                  <a:close/>
                  <a:moveTo>
                    <a:pt x="771" y="162"/>
                  </a:moveTo>
                  <a:lnTo>
                    <a:pt x="738" y="226"/>
                  </a:lnTo>
                  <a:lnTo>
                    <a:pt x="665" y="237"/>
                  </a:lnTo>
                  <a:lnTo>
                    <a:pt x="718" y="287"/>
                  </a:lnTo>
                  <a:lnTo>
                    <a:pt x="705" y="358"/>
                  </a:lnTo>
                  <a:lnTo>
                    <a:pt x="771" y="325"/>
                  </a:lnTo>
                  <a:lnTo>
                    <a:pt x="836" y="358"/>
                  </a:lnTo>
                  <a:lnTo>
                    <a:pt x="823" y="287"/>
                  </a:lnTo>
                  <a:lnTo>
                    <a:pt x="876" y="237"/>
                  </a:lnTo>
                  <a:lnTo>
                    <a:pt x="804" y="226"/>
                  </a:lnTo>
                  <a:lnTo>
                    <a:pt x="771" y="162"/>
                  </a:lnTo>
                  <a:close/>
                  <a:moveTo>
                    <a:pt x="771" y="0"/>
                  </a:moveTo>
                  <a:lnTo>
                    <a:pt x="812" y="3"/>
                  </a:lnTo>
                  <a:lnTo>
                    <a:pt x="852" y="12"/>
                  </a:lnTo>
                  <a:lnTo>
                    <a:pt x="890" y="26"/>
                  </a:lnTo>
                  <a:lnTo>
                    <a:pt x="926" y="46"/>
                  </a:lnTo>
                  <a:lnTo>
                    <a:pt x="959" y="71"/>
                  </a:lnTo>
                  <a:lnTo>
                    <a:pt x="990" y="100"/>
                  </a:lnTo>
                  <a:lnTo>
                    <a:pt x="1018" y="133"/>
                  </a:lnTo>
                  <a:lnTo>
                    <a:pt x="1041" y="169"/>
                  </a:lnTo>
                  <a:lnTo>
                    <a:pt x="1062" y="209"/>
                  </a:lnTo>
                  <a:lnTo>
                    <a:pt x="1078" y="253"/>
                  </a:lnTo>
                  <a:lnTo>
                    <a:pt x="1091" y="298"/>
                  </a:lnTo>
                  <a:lnTo>
                    <a:pt x="1098" y="345"/>
                  </a:lnTo>
                  <a:lnTo>
                    <a:pt x="1101" y="395"/>
                  </a:lnTo>
                  <a:lnTo>
                    <a:pt x="1099" y="438"/>
                  </a:lnTo>
                  <a:lnTo>
                    <a:pt x="1094" y="481"/>
                  </a:lnTo>
                  <a:lnTo>
                    <a:pt x="1084" y="524"/>
                  </a:lnTo>
                  <a:lnTo>
                    <a:pt x="1073" y="567"/>
                  </a:lnTo>
                  <a:lnTo>
                    <a:pt x="1058" y="608"/>
                  </a:lnTo>
                  <a:lnTo>
                    <a:pt x="1040" y="648"/>
                  </a:lnTo>
                  <a:lnTo>
                    <a:pt x="1020" y="686"/>
                  </a:lnTo>
                  <a:lnTo>
                    <a:pt x="996" y="721"/>
                  </a:lnTo>
                  <a:lnTo>
                    <a:pt x="972" y="754"/>
                  </a:lnTo>
                  <a:lnTo>
                    <a:pt x="944" y="783"/>
                  </a:lnTo>
                  <a:lnTo>
                    <a:pt x="915" y="809"/>
                  </a:lnTo>
                  <a:lnTo>
                    <a:pt x="885" y="829"/>
                  </a:lnTo>
                  <a:lnTo>
                    <a:pt x="852" y="846"/>
                  </a:lnTo>
                  <a:lnTo>
                    <a:pt x="818" y="857"/>
                  </a:lnTo>
                  <a:lnTo>
                    <a:pt x="783" y="862"/>
                  </a:lnTo>
                  <a:lnTo>
                    <a:pt x="783" y="1895"/>
                  </a:lnTo>
                  <a:lnTo>
                    <a:pt x="1184" y="1185"/>
                  </a:lnTo>
                  <a:lnTo>
                    <a:pt x="1148" y="1177"/>
                  </a:lnTo>
                  <a:lnTo>
                    <a:pt x="1112" y="1163"/>
                  </a:lnTo>
                  <a:lnTo>
                    <a:pt x="1079" y="1142"/>
                  </a:lnTo>
                  <a:lnTo>
                    <a:pt x="1048" y="1117"/>
                  </a:lnTo>
                  <a:lnTo>
                    <a:pt x="1018" y="1087"/>
                  </a:lnTo>
                  <a:lnTo>
                    <a:pt x="991" y="1052"/>
                  </a:lnTo>
                  <a:lnTo>
                    <a:pt x="966" y="1015"/>
                  </a:lnTo>
                  <a:lnTo>
                    <a:pt x="944" y="975"/>
                  </a:lnTo>
                  <a:lnTo>
                    <a:pt x="925" y="932"/>
                  </a:lnTo>
                  <a:lnTo>
                    <a:pt x="953" y="915"/>
                  </a:lnTo>
                  <a:lnTo>
                    <a:pt x="981" y="893"/>
                  </a:lnTo>
                  <a:lnTo>
                    <a:pt x="1008" y="871"/>
                  </a:lnTo>
                  <a:lnTo>
                    <a:pt x="1017" y="880"/>
                  </a:lnTo>
                  <a:lnTo>
                    <a:pt x="1004" y="952"/>
                  </a:lnTo>
                  <a:lnTo>
                    <a:pt x="1070" y="919"/>
                  </a:lnTo>
                  <a:lnTo>
                    <a:pt x="1135" y="952"/>
                  </a:lnTo>
                  <a:lnTo>
                    <a:pt x="1122" y="880"/>
                  </a:lnTo>
                  <a:lnTo>
                    <a:pt x="1176" y="830"/>
                  </a:lnTo>
                  <a:lnTo>
                    <a:pt x="1103" y="820"/>
                  </a:lnTo>
                  <a:lnTo>
                    <a:pt x="1084" y="785"/>
                  </a:lnTo>
                  <a:lnTo>
                    <a:pt x="1116" y="737"/>
                  </a:lnTo>
                  <a:lnTo>
                    <a:pt x="1144" y="684"/>
                  </a:lnTo>
                  <a:lnTo>
                    <a:pt x="1167" y="629"/>
                  </a:lnTo>
                  <a:lnTo>
                    <a:pt x="1172" y="633"/>
                  </a:lnTo>
                  <a:lnTo>
                    <a:pt x="1158" y="704"/>
                  </a:lnTo>
                  <a:lnTo>
                    <a:pt x="1224" y="671"/>
                  </a:lnTo>
                  <a:lnTo>
                    <a:pt x="1289" y="704"/>
                  </a:lnTo>
                  <a:lnTo>
                    <a:pt x="1277" y="633"/>
                  </a:lnTo>
                  <a:lnTo>
                    <a:pt x="1329" y="583"/>
                  </a:lnTo>
                  <a:lnTo>
                    <a:pt x="1257" y="573"/>
                  </a:lnTo>
                  <a:lnTo>
                    <a:pt x="1224" y="507"/>
                  </a:lnTo>
                  <a:lnTo>
                    <a:pt x="1192" y="573"/>
                  </a:lnTo>
                  <a:lnTo>
                    <a:pt x="1185" y="574"/>
                  </a:lnTo>
                  <a:lnTo>
                    <a:pt x="1199" y="514"/>
                  </a:lnTo>
                  <a:lnTo>
                    <a:pt x="1207" y="455"/>
                  </a:lnTo>
                  <a:lnTo>
                    <a:pt x="1212" y="395"/>
                  </a:lnTo>
                  <a:lnTo>
                    <a:pt x="1209" y="359"/>
                  </a:lnTo>
                  <a:lnTo>
                    <a:pt x="1205" y="325"/>
                  </a:lnTo>
                  <a:lnTo>
                    <a:pt x="1212" y="324"/>
                  </a:lnTo>
                  <a:lnTo>
                    <a:pt x="1252" y="327"/>
                  </a:lnTo>
                  <a:lnTo>
                    <a:pt x="1292" y="336"/>
                  </a:lnTo>
                  <a:lnTo>
                    <a:pt x="1330" y="351"/>
                  </a:lnTo>
                  <a:lnTo>
                    <a:pt x="1366" y="370"/>
                  </a:lnTo>
                  <a:lnTo>
                    <a:pt x="1400" y="395"/>
                  </a:lnTo>
                  <a:lnTo>
                    <a:pt x="1431" y="424"/>
                  </a:lnTo>
                  <a:lnTo>
                    <a:pt x="1458" y="457"/>
                  </a:lnTo>
                  <a:lnTo>
                    <a:pt x="1482" y="493"/>
                  </a:lnTo>
                  <a:lnTo>
                    <a:pt x="1503" y="533"/>
                  </a:lnTo>
                  <a:lnTo>
                    <a:pt x="1519" y="577"/>
                  </a:lnTo>
                  <a:lnTo>
                    <a:pt x="1531" y="622"/>
                  </a:lnTo>
                  <a:lnTo>
                    <a:pt x="1538" y="670"/>
                  </a:lnTo>
                  <a:lnTo>
                    <a:pt x="1541" y="719"/>
                  </a:lnTo>
                  <a:lnTo>
                    <a:pt x="1539" y="763"/>
                  </a:lnTo>
                  <a:lnTo>
                    <a:pt x="1533" y="807"/>
                  </a:lnTo>
                  <a:lnTo>
                    <a:pt x="1524" y="851"/>
                  </a:lnTo>
                  <a:lnTo>
                    <a:pt x="1512" y="894"/>
                  </a:lnTo>
                  <a:lnTo>
                    <a:pt x="1496" y="937"/>
                  </a:lnTo>
                  <a:lnTo>
                    <a:pt x="1478" y="978"/>
                  </a:lnTo>
                  <a:lnTo>
                    <a:pt x="1456" y="1016"/>
                  </a:lnTo>
                  <a:lnTo>
                    <a:pt x="1433" y="1052"/>
                  </a:lnTo>
                  <a:lnTo>
                    <a:pt x="1407" y="1085"/>
                  </a:lnTo>
                  <a:lnTo>
                    <a:pt x="1379" y="1114"/>
                  </a:lnTo>
                  <a:lnTo>
                    <a:pt x="1349" y="1139"/>
                  </a:lnTo>
                  <a:lnTo>
                    <a:pt x="1317" y="1160"/>
                  </a:lnTo>
                  <a:lnTo>
                    <a:pt x="1283" y="1175"/>
                  </a:lnTo>
                  <a:lnTo>
                    <a:pt x="1248" y="1185"/>
                  </a:lnTo>
                  <a:lnTo>
                    <a:pt x="1213" y="1188"/>
                  </a:lnTo>
                  <a:lnTo>
                    <a:pt x="782" y="1951"/>
                  </a:lnTo>
                  <a:lnTo>
                    <a:pt x="782" y="1952"/>
                  </a:lnTo>
                  <a:lnTo>
                    <a:pt x="781" y="1952"/>
                  </a:lnTo>
                  <a:lnTo>
                    <a:pt x="780" y="1954"/>
                  </a:lnTo>
                  <a:lnTo>
                    <a:pt x="778" y="1955"/>
                  </a:lnTo>
                  <a:lnTo>
                    <a:pt x="778" y="1956"/>
                  </a:lnTo>
                  <a:lnTo>
                    <a:pt x="777" y="1957"/>
                  </a:lnTo>
                  <a:lnTo>
                    <a:pt x="774" y="1958"/>
                  </a:lnTo>
                  <a:lnTo>
                    <a:pt x="771" y="1958"/>
                  </a:lnTo>
                  <a:lnTo>
                    <a:pt x="771" y="1958"/>
                  </a:lnTo>
                  <a:lnTo>
                    <a:pt x="771" y="1958"/>
                  </a:lnTo>
                  <a:lnTo>
                    <a:pt x="771" y="1958"/>
                  </a:lnTo>
                  <a:lnTo>
                    <a:pt x="767" y="1958"/>
                  </a:lnTo>
                  <a:lnTo>
                    <a:pt x="765" y="1957"/>
                  </a:lnTo>
                  <a:lnTo>
                    <a:pt x="764" y="1956"/>
                  </a:lnTo>
                  <a:lnTo>
                    <a:pt x="764" y="1955"/>
                  </a:lnTo>
                  <a:lnTo>
                    <a:pt x="762" y="1954"/>
                  </a:lnTo>
                  <a:lnTo>
                    <a:pt x="761" y="1952"/>
                  </a:lnTo>
                  <a:lnTo>
                    <a:pt x="760" y="1951"/>
                  </a:lnTo>
                  <a:lnTo>
                    <a:pt x="329" y="1188"/>
                  </a:lnTo>
                  <a:lnTo>
                    <a:pt x="293" y="1185"/>
                  </a:lnTo>
                  <a:lnTo>
                    <a:pt x="258" y="1175"/>
                  </a:lnTo>
                  <a:lnTo>
                    <a:pt x="225" y="1160"/>
                  </a:lnTo>
                  <a:lnTo>
                    <a:pt x="193" y="1139"/>
                  </a:lnTo>
                  <a:lnTo>
                    <a:pt x="163" y="1114"/>
                  </a:lnTo>
                  <a:lnTo>
                    <a:pt x="134" y="1085"/>
                  </a:lnTo>
                  <a:lnTo>
                    <a:pt x="109" y="1052"/>
                  </a:lnTo>
                  <a:lnTo>
                    <a:pt x="84" y="1016"/>
                  </a:lnTo>
                  <a:lnTo>
                    <a:pt x="64" y="978"/>
                  </a:lnTo>
                  <a:lnTo>
                    <a:pt x="45" y="937"/>
                  </a:lnTo>
                  <a:lnTo>
                    <a:pt x="29" y="894"/>
                  </a:lnTo>
                  <a:lnTo>
                    <a:pt x="17" y="851"/>
                  </a:lnTo>
                  <a:lnTo>
                    <a:pt x="7" y="807"/>
                  </a:lnTo>
                  <a:lnTo>
                    <a:pt x="2" y="763"/>
                  </a:lnTo>
                  <a:lnTo>
                    <a:pt x="0" y="719"/>
                  </a:lnTo>
                  <a:lnTo>
                    <a:pt x="2" y="670"/>
                  </a:lnTo>
                  <a:lnTo>
                    <a:pt x="10" y="622"/>
                  </a:lnTo>
                  <a:lnTo>
                    <a:pt x="22" y="577"/>
                  </a:lnTo>
                  <a:lnTo>
                    <a:pt x="39" y="533"/>
                  </a:lnTo>
                  <a:lnTo>
                    <a:pt x="59" y="493"/>
                  </a:lnTo>
                  <a:lnTo>
                    <a:pt x="83" y="457"/>
                  </a:lnTo>
                  <a:lnTo>
                    <a:pt x="111" y="424"/>
                  </a:lnTo>
                  <a:lnTo>
                    <a:pt x="142" y="395"/>
                  </a:lnTo>
                  <a:lnTo>
                    <a:pt x="174" y="370"/>
                  </a:lnTo>
                  <a:lnTo>
                    <a:pt x="210" y="351"/>
                  </a:lnTo>
                  <a:lnTo>
                    <a:pt x="249" y="336"/>
                  </a:lnTo>
                  <a:lnTo>
                    <a:pt x="289" y="327"/>
                  </a:lnTo>
                  <a:lnTo>
                    <a:pt x="330" y="324"/>
                  </a:lnTo>
                  <a:lnTo>
                    <a:pt x="332" y="324"/>
                  </a:lnTo>
                  <a:lnTo>
                    <a:pt x="334" y="325"/>
                  </a:lnTo>
                  <a:lnTo>
                    <a:pt x="336" y="325"/>
                  </a:lnTo>
                  <a:lnTo>
                    <a:pt x="332" y="359"/>
                  </a:lnTo>
                  <a:lnTo>
                    <a:pt x="330" y="395"/>
                  </a:lnTo>
                  <a:lnTo>
                    <a:pt x="333" y="455"/>
                  </a:lnTo>
                  <a:lnTo>
                    <a:pt x="342" y="514"/>
                  </a:lnTo>
                  <a:lnTo>
                    <a:pt x="356" y="574"/>
                  </a:lnTo>
                  <a:lnTo>
                    <a:pt x="350" y="573"/>
                  </a:lnTo>
                  <a:lnTo>
                    <a:pt x="317" y="507"/>
                  </a:lnTo>
                  <a:lnTo>
                    <a:pt x="284" y="573"/>
                  </a:lnTo>
                  <a:lnTo>
                    <a:pt x="211" y="583"/>
                  </a:lnTo>
                  <a:lnTo>
                    <a:pt x="265" y="633"/>
                  </a:lnTo>
                  <a:lnTo>
                    <a:pt x="252" y="704"/>
                  </a:lnTo>
                  <a:lnTo>
                    <a:pt x="317" y="671"/>
                  </a:lnTo>
                  <a:lnTo>
                    <a:pt x="382" y="704"/>
                  </a:lnTo>
                  <a:lnTo>
                    <a:pt x="370" y="633"/>
                  </a:lnTo>
                  <a:lnTo>
                    <a:pt x="374" y="629"/>
                  </a:lnTo>
                  <a:lnTo>
                    <a:pt x="397" y="684"/>
                  </a:lnTo>
                  <a:lnTo>
                    <a:pt x="424" y="737"/>
                  </a:lnTo>
                  <a:lnTo>
                    <a:pt x="456" y="785"/>
                  </a:lnTo>
                  <a:lnTo>
                    <a:pt x="439" y="820"/>
                  </a:lnTo>
                  <a:lnTo>
                    <a:pt x="366" y="830"/>
                  </a:lnTo>
                  <a:lnTo>
                    <a:pt x="419" y="880"/>
                  </a:lnTo>
                  <a:lnTo>
                    <a:pt x="406" y="952"/>
                  </a:lnTo>
                  <a:lnTo>
                    <a:pt x="472" y="919"/>
                  </a:lnTo>
                  <a:lnTo>
                    <a:pt x="536" y="952"/>
                  </a:lnTo>
                  <a:lnTo>
                    <a:pt x="524" y="880"/>
                  </a:lnTo>
                  <a:lnTo>
                    <a:pt x="534" y="871"/>
                  </a:lnTo>
                  <a:lnTo>
                    <a:pt x="561" y="893"/>
                  </a:lnTo>
                  <a:lnTo>
                    <a:pt x="587" y="915"/>
                  </a:lnTo>
                  <a:lnTo>
                    <a:pt x="616" y="932"/>
                  </a:lnTo>
                  <a:lnTo>
                    <a:pt x="598" y="975"/>
                  </a:lnTo>
                  <a:lnTo>
                    <a:pt x="575" y="1015"/>
                  </a:lnTo>
                  <a:lnTo>
                    <a:pt x="551" y="1052"/>
                  </a:lnTo>
                  <a:lnTo>
                    <a:pt x="523" y="1087"/>
                  </a:lnTo>
                  <a:lnTo>
                    <a:pt x="494" y="1117"/>
                  </a:lnTo>
                  <a:lnTo>
                    <a:pt x="462" y="1142"/>
                  </a:lnTo>
                  <a:lnTo>
                    <a:pt x="429" y="1163"/>
                  </a:lnTo>
                  <a:lnTo>
                    <a:pt x="394" y="1177"/>
                  </a:lnTo>
                  <a:lnTo>
                    <a:pt x="357" y="1185"/>
                  </a:lnTo>
                  <a:lnTo>
                    <a:pt x="758" y="1895"/>
                  </a:lnTo>
                  <a:lnTo>
                    <a:pt x="758" y="862"/>
                  </a:lnTo>
                  <a:lnTo>
                    <a:pt x="723" y="857"/>
                  </a:lnTo>
                  <a:lnTo>
                    <a:pt x="689" y="846"/>
                  </a:lnTo>
                  <a:lnTo>
                    <a:pt x="657" y="829"/>
                  </a:lnTo>
                  <a:lnTo>
                    <a:pt x="626" y="809"/>
                  </a:lnTo>
                  <a:lnTo>
                    <a:pt x="597" y="783"/>
                  </a:lnTo>
                  <a:lnTo>
                    <a:pt x="570" y="754"/>
                  </a:lnTo>
                  <a:lnTo>
                    <a:pt x="544" y="721"/>
                  </a:lnTo>
                  <a:lnTo>
                    <a:pt x="522" y="686"/>
                  </a:lnTo>
                  <a:lnTo>
                    <a:pt x="501" y="648"/>
                  </a:lnTo>
                  <a:lnTo>
                    <a:pt x="484" y="608"/>
                  </a:lnTo>
                  <a:lnTo>
                    <a:pt x="469" y="567"/>
                  </a:lnTo>
                  <a:lnTo>
                    <a:pt x="456" y="524"/>
                  </a:lnTo>
                  <a:lnTo>
                    <a:pt x="448" y="481"/>
                  </a:lnTo>
                  <a:lnTo>
                    <a:pt x="443" y="438"/>
                  </a:lnTo>
                  <a:lnTo>
                    <a:pt x="441" y="395"/>
                  </a:lnTo>
                  <a:lnTo>
                    <a:pt x="443" y="345"/>
                  </a:lnTo>
                  <a:lnTo>
                    <a:pt x="451" y="298"/>
                  </a:lnTo>
                  <a:lnTo>
                    <a:pt x="462" y="253"/>
                  </a:lnTo>
                  <a:lnTo>
                    <a:pt x="479" y="209"/>
                  </a:lnTo>
                  <a:lnTo>
                    <a:pt x="499" y="169"/>
                  </a:lnTo>
                  <a:lnTo>
                    <a:pt x="524" y="133"/>
                  </a:lnTo>
                  <a:lnTo>
                    <a:pt x="552" y="100"/>
                  </a:lnTo>
                  <a:lnTo>
                    <a:pt x="582" y="71"/>
                  </a:lnTo>
                  <a:lnTo>
                    <a:pt x="615" y="46"/>
                  </a:lnTo>
                  <a:lnTo>
                    <a:pt x="651" y="26"/>
                  </a:lnTo>
                  <a:lnTo>
                    <a:pt x="689" y="12"/>
                  </a:lnTo>
                  <a:lnTo>
                    <a:pt x="729" y="3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3" name="Group 1122"/>
          <p:cNvGrpSpPr/>
          <p:nvPr/>
        </p:nvGrpSpPr>
        <p:grpSpPr>
          <a:xfrm>
            <a:off x="5374390" y="5008310"/>
            <a:ext cx="498475" cy="549275"/>
            <a:chOff x="5373688" y="5006975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9" name="Freeform 514"/>
            <p:cNvSpPr>
              <a:spLocks noEditPoints="1"/>
            </p:cNvSpPr>
            <p:nvPr/>
          </p:nvSpPr>
          <p:spPr bwMode="auto">
            <a:xfrm>
              <a:off x="5373688" y="5006975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515"/>
            <p:cNvSpPr>
              <a:spLocks/>
            </p:cNvSpPr>
            <p:nvPr/>
          </p:nvSpPr>
          <p:spPr bwMode="auto">
            <a:xfrm>
              <a:off x="5510213" y="5343525"/>
              <a:ext cx="225425" cy="138113"/>
            </a:xfrm>
            <a:custGeom>
              <a:avLst/>
              <a:gdLst>
                <a:gd name="T0" fmla="*/ 1285 w 1285"/>
                <a:gd name="T1" fmla="*/ 0 h 787"/>
                <a:gd name="T2" fmla="*/ 1285 w 1285"/>
                <a:gd name="T3" fmla="*/ 403 h 787"/>
                <a:gd name="T4" fmla="*/ 1283 w 1285"/>
                <a:gd name="T5" fmla="*/ 415 h 787"/>
                <a:gd name="T6" fmla="*/ 1278 w 1285"/>
                <a:gd name="T7" fmla="*/ 426 h 787"/>
                <a:gd name="T8" fmla="*/ 1271 w 1285"/>
                <a:gd name="T9" fmla="*/ 436 h 787"/>
                <a:gd name="T10" fmla="*/ 1260 w 1285"/>
                <a:gd name="T11" fmla="*/ 444 h 787"/>
                <a:gd name="T12" fmla="*/ 667 w 1285"/>
                <a:gd name="T13" fmla="*/ 780 h 787"/>
                <a:gd name="T14" fmla="*/ 655 w 1285"/>
                <a:gd name="T15" fmla="*/ 785 h 787"/>
                <a:gd name="T16" fmla="*/ 642 w 1285"/>
                <a:gd name="T17" fmla="*/ 787 h 787"/>
                <a:gd name="T18" fmla="*/ 630 w 1285"/>
                <a:gd name="T19" fmla="*/ 785 h 787"/>
                <a:gd name="T20" fmla="*/ 618 w 1285"/>
                <a:gd name="T21" fmla="*/ 780 h 787"/>
                <a:gd name="T22" fmla="*/ 25 w 1285"/>
                <a:gd name="T23" fmla="*/ 444 h 787"/>
                <a:gd name="T24" fmla="*/ 14 w 1285"/>
                <a:gd name="T25" fmla="*/ 436 h 787"/>
                <a:gd name="T26" fmla="*/ 6 w 1285"/>
                <a:gd name="T27" fmla="*/ 426 h 787"/>
                <a:gd name="T28" fmla="*/ 2 w 1285"/>
                <a:gd name="T29" fmla="*/ 415 h 787"/>
                <a:gd name="T30" fmla="*/ 0 w 1285"/>
                <a:gd name="T31" fmla="*/ 403 h 787"/>
                <a:gd name="T32" fmla="*/ 0 w 1285"/>
                <a:gd name="T33" fmla="*/ 0 h 787"/>
                <a:gd name="T34" fmla="*/ 97 w 1285"/>
                <a:gd name="T35" fmla="*/ 48 h 787"/>
                <a:gd name="T36" fmla="*/ 97 w 1285"/>
                <a:gd name="T37" fmla="*/ 375 h 787"/>
                <a:gd name="T38" fmla="*/ 593 w 1285"/>
                <a:gd name="T39" fmla="*/ 656 h 787"/>
                <a:gd name="T40" fmla="*/ 593 w 1285"/>
                <a:gd name="T41" fmla="*/ 293 h 787"/>
                <a:gd name="T42" fmla="*/ 608 w 1285"/>
                <a:gd name="T43" fmla="*/ 300 h 787"/>
                <a:gd name="T44" fmla="*/ 610 w 1285"/>
                <a:gd name="T45" fmla="*/ 300 h 787"/>
                <a:gd name="T46" fmla="*/ 626 w 1285"/>
                <a:gd name="T47" fmla="*/ 305 h 787"/>
                <a:gd name="T48" fmla="*/ 642 w 1285"/>
                <a:gd name="T49" fmla="*/ 306 h 787"/>
                <a:gd name="T50" fmla="*/ 659 w 1285"/>
                <a:gd name="T51" fmla="*/ 305 h 787"/>
                <a:gd name="T52" fmla="*/ 675 w 1285"/>
                <a:gd name="T53" fmla="*/ 300 h 787"/>
                <a:gd name="T54" fmla="*/ 692 w 1285"/>
                <a:gd name="T55" fmla="*/ 292 h 787"/>
                <a:gd name="T56" fmla="*/ 692 w 1285"/>
                <a:gd name="T57" fmla="*/ 656 h 787"/>
                <a:gd name="T58" fmla="*/ 1188 w 1285"/>
                <a:gd name="T59" fmla="*/ 375 h 787"/>
                <a:gd name="T60" fmla="*/ 1187 w 1285"/>
                <a:gd name="T61" fmla="*/ 375 h 787"/>
                <a:gd name="T62" fmla="*/ 1187 w 1285"/>
                <a:gd name="T63" fmla="*/ 48 h 787"/>
                <a:gd name="T64" fmla="*/ 1285 w 1285"/>
                <a:gd name="T65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5" h="787">
                  <a:moveTo>
                    <a:pt x="1285" y="0"/>
                  </a:moveTo>
                  <a:lnTo>
                    <a:pt x="1285" y="403"/>
                  </a:lnTo>
                  <a:lnTo>
                    <a:pt x="1283" y="415"/>
                  </a:lnTo>
                  <a:lnTo>
                    <a:pt x="1278" y="426"/>
                  </a:lnTo>
                  <a:lnTo>
                    <a:pt x="1271" y="436"/>
                  </a:lnTo>
                  <a:lnTo>
                    <a:pt x="1260" y="444"/>
                  </a:lnTo>
                  <a:lnTo>
                    <a:pt x="667" y="780"/>
                  </a:lnTo>
                  <a:lnTo>
                    <a:pt x="655" y="785"/>
                  </a:lnTo>
                  <a:lnTo>
                    <a:pt x="642" y="787"/>
                  </a:lnTo>
                  <a:lnTo>
                    <a:pt x="630" y="785"/>
                  </a:lnTo>
                  <a:lnTo>
                    <a:pt x="618" y="780"/>
                  </a:lnTo>
                  <a:lnTo>
                    <a:pt x="25" y="444"/>
                  </a:lnTo>
                  <a:lnTo>
                    <a:pt x="14" y="436"/>
                  </a:lnTo>
                  <a:lnTo>
                    <a:pt x="6" y="426"/>
                  </a:lnTo>
                  <a:lnTo>
                    <a:pt x="2" y="415"/>
                  </a:lnTo>
                  <a:lnTo>
                    <a:pt x="0" y="403"/>
                  </a:lnTo>
                  <a:lnTo>
                    <a:pt x="0" y="0"/>
                  </a:lnTo>
                  <a:lnTo>
                    <a:pt x="97" y="48"/>
                  </a:lnTo>
                  <a:lnTo>
                    <a:pt x="97" y="375"/>
                  </a:lnTo>
                  <a:lnTo>
                    <a:pt x="593" y="656"/>
                  </a:lnTo>
                  <a:lnTo>
                    <a:pt x="593" y="293"/>
                  </a:lnTo>
                  <a:lnTo>
                    <a:pt x="608" y="300"/>
                  </a:lnTo>
                  <a:lnTo>
                    <a:pt x="610" y="300"/>
                  </a:lnTo>
                  <a:lnTo>
                    <a:pt x="626" y="305"/>
                  </a:lnTo>
                  <a:lnTo>
                    <a:pt x="642" y="306"/>
                  </a:lnTo>
                  <a:lnTo>
                    <a:pt x="659" y="305"/>
                  </a:lnTo>
                  <a:lnTo>
                    <a:pt x="675" y="300"/>
                  </a:lnTo>
                  <a:lnTo>
                    <a:pt x="692" y="292"/>
                  </a:lnTo>
                  <a:lnTo>
                    <a:pt x="692" y="656"/>
                  </a:lnTo>
                  <a:lnTo>
                    <a:pt x="1188" y="375"/>
                  </a:lnTo>
                  <a:lnTo>
                    <a:pt x="1187" y="375"/>
                  </a:lnTo>
                  <a:lnTo>
                    <a:pt x="1187" y="48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516"/>
            <p:cNvSpPr>
              <a:spLocks/>
            </p:cNvSpPr>
            <p:nvPr/>
          </p:nvSpPr>
          <p:spPr bwMode="auto">
            <a:xfrm>
              <a:off x="5616576" y="5238750"/>
              <a:ext cx="12700" cy="15875"/>
            </a:xfrm>
            <a:custGeom>
              <a:avLst/>
              <a:gdLst>
                <a:gd name="T0" fmla="*/ 34 w 69"/>
                <a:gd name="T1" fmla="*/ 0 h 96"/>
                <a:gd name="T2" fmla="*/ 50 w 69"/>
                <a:gd name="T3" fmla="*/ 3 h 96"/>
                <a:gd name="T4" fmla="*/ 69 w 69"/>
                <a:gd name="T5" fmla="*/ 9 h 96"/>
                <a:gd name="T6" fmla="*/ 51 w 69"/>
                <a:gd name="T7" fmla="*/ 53 h 96"/>
                <a:gd name="T8" fmla="*/ 34 w 69"/>
                <a:gd name="T9" fmla="*/ 96 h 96"/>
                <a:gd name="T10" fmla="*/ 18 w 69"/>
                <a:gd name="T11" fmla="*/ 53 h 96"/>
                <a:gd name="T12" fmla="*/ 0 w 69"/>
                <a:gd name="T13" fmla="*/ 9 h 96"/>
                <a:gd name="T14" fmla="*/ 19 w 69"/>
                <a:gd name="T15" fmla="*/ 3 h 96"/>
                <a:gd name="T16" fmla="*/ 34 w 69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96">
                  <a:moveTo>
                    <a:pt x="34" y="0"/>
                  </a:moveTo>
                  <a:lnTo>
                    <a:pt x="50" y="3"/>
                  </a:lnTo>
                  <a:lnTo>
                    <a:pt x="69" y="9"/>
                  </a:lnTo>
                  <a:lnTo>
                    <a:pt x="51" y="53"/>
                  </a:lnTo>
                  <a:lnTo>
                    <a:pt x="34" y="96"/>
                  </a:lnTo>
                  <a:lnTo>
                    <a:pt x="18" y="53"/>
                  </a:lnTo>
                  <a:lnTo>
                    <a:pt x="0" y="9"/>
                  </a:lnTo>
                  <a:lnTo>
                    <a:pt x="19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517"/>
            <p:cNvSpPr>
              <a:spLocks noEditPoints="1"/>
            </p:cNvSpPr>
            <p:nvPr/>
          </p:nvSpPr>
          <p:spPr bwMode="auto">
            <a:xfrm>
              <a:off x="5497513" y="5200650"/>
              <a:ext cx="250825" cy="188913"/>
            </a:xfrm>
            <a:custGeom>
              <a:avLst/>
              <a:gdLst>
                <a:gd name="T0" fmla="*/ 952 w 1421"/>
                <a:gd name="T1" fmla="*/ 118 h 1070"/>
                <a:gd name="T2" fmla="*/ 861 w 1421"/>
                <a:gd name="T3" fmla="*/ 266 h 1070"/>
                <a:gd name="T4" fmla="*/ 798 w 1421"/>
                <a:gd name="T5" fmla="*/ 431 h 1070"/>
                <a:gd name="T6" fmla="*/ 783 w 1421"/>
                <a:gd name="T7" fmla="*/ 491 h 1070"/>
                <a:gd name="T8" fmla="*/ 892 w 1421"/>
                <a:gd name="T9" fmla="*/ 458 h 1070"/>
                <a:gd name="T10" fmla="*/ 1069 w 1421"/>
                <a:gd name="T11" fmla="*/ 387 h 1070"/>
                <a:gd name="T12" fmla="*/ 1193 w 1421"/>
                <a:gd name="T13" fmla="*/ 288 h 1070"/>
                <a:gd name="T14" fmla="*/ 1195 w 1421"/>
                <a:gd name="T15" fmla="*/ 215 h 1070"/>
                <a:gd name="T16" fmla="*/ 1126 w 1421"/>
                <a:gd name="T17" fmla="*/ 153 h 1070"/>
                <a:gd name="T18" fmla="*/ 1063 w 1421"/>
                <a:gd name="T19" fmla="*/ 86 h 1070"/>
                <a:gd name="T20" fmla="*/ 368 w 1421"/>
                <a:gd name="T21" fmla="*/ 79 h 1070"/>
                <a:gd name="T22" fmla="*/ 307 w 1421"/>
                <a:gd name="T23" fmla="*/ 141 h 1070"/>
                <a:gd name="T24" fmla="*/ 236 w 1421"/>
                <a:gd name="T25" fmla="*/ 205 h 1070"/>
                <a:gd name="T26" fmla="*/ 219 w 1421"/>
                <a:gd name="T27" fmla="*/ 272 h 1070"/>
                <a:gd name="T28" fmla="*/ 324 w 1421"/>
                <a:gd name="T29" fmla="*/ 372 h 1070"/>
                <a:gd name="T30" fmla="*/ 500 w 1421"/>
                <a:gd name="T31" fmla="*/ 449 h 1070"/>
                <a:gd name="T32" fmla="*/ 630 w 1421"/>
                <a:gd name="T33" fmla="*/ 489 h 1070"/>
                <a:gd name="T34" fmla="*/ 629 w 1421"/>
                <a:gd name="T35" fmla="*/ 452 h 1070"/>
                <a:gd name="T36" fmla="*/ 574 w 1421"/>
                <a:gd name="T37" fmla="*/ 295 h 1070"/>
                <a:gd name="T38" fmla="*/ 486 w 1421"/>
                <a:gd name="T39" fmla="*/ 136 h 1070"/>
                <a:gd name="T40" fmla="*/ 391 w 1421"/>
                <a:gd name="T41" fmla="*/ 73 h 1070"/>
                <a:gd name="T42" fmla="*/ 505 w 1421"/>
                <a:gd name="T43" fmla="*/ 51 h 1070"/>
                <a:gd name="T44" fmla="*/ 613 w 1421"/>
                <a:gd name="T45" fmla="*/ 207 h 1070"/>
                <a:gd name="T46" fmla="*/ 689 w 1421"/>
                <a:gd name="T47" fmla="*/ 398 h 1070"/>
                <a:gd name="T48" fmla="*/ 719 w 1421"/>
                <a:gd name="T49" fmla="*/ 443 h 1070"/>
                <a:gd name="T50" fmla="*/ 777 w 1421"/>
                <a:gd name="T51" fmla="*/ 274 h 1070"/>
                <a:gd name="T52" fmla="*/ 880 w 1421"/>
                <a:gd name="T53" fmla="*/ 89 h 1070"/>
                <a:gd name="T54" fmla="*/ 1003 w 1421"/>
                <a:gd name="T55" fmla="*/ 3 h 1070"/>
                <a:gd name="T56" fmla="*/ 1118 w 1421"/>
                <a:gd name="T57" fmla="*/ 36 h 1070"/>
                <a:gd name="T58" fmla="*/ 1192 w 1421"/>
                <a:gd name="T59" fmla="*/ 115 h 1070"/>
                <a:gd name="T60" fmla="*/ 1270 w 1421"/>
                <a:gd name="T61" fmla="*/ 200 h 1070"/>
                <a:gd name="T62" fmla="*/ 1254 w 1421"/>
                <a:gd name="T63" fmla="*/ 328 h 1070"/>
                <a:gd name="T64" fmla="*/ 1135 w 1421"/>
                <a:gd name="T65" fmla="*/ 432 h 1070"/>
                <a:gd name="T66" fmla="*/ 936 w 1421"/>
                <a:gd name="T67" fmla="*/ 520 h 1070"/>
                <a:gd name="T68" fmla="*/ 803 w 1421"/>
                <a:gd name="T69" fmla="*/ 561 h 1070"/>
                <a:gd name="T70" fmla="*/ 1054 w 1421"/>
                <a:gd name="T71" fmla="*/ 526 h 1070"/>
                <a:gd name="T72" fmla="*/ 1265 w 1421"/>
                <a:gd name="T73" fmla="*/ 392 h 1070"/>
                <a:gd name="T74" fmla="*/ 1402 w 1421"/>
                <a:gd name="T75" fmla="*/ 439 h 1070"/>
                <a:gd name="T76" fmla="*/ 1417 w 1421"/>
                <a:gd name="T77" fmla="*/ 458 h 1070"/>
                <a:gd name="T78" fmla="*/ 1421 w 1421"/>
                <a:gd name="T79" fmla="*/ 475 h 1070"/>
                <a:gd name="T80" fmla="*/ 1405 w 1421"/>
                <a:gd name="T81" fmla="*/ 730 h 1070"/>
                <a:gd name="T82" fmla="*/ 710 w 1421"/>
                <a:gd name="T83" fmla="*/ 1070 h 1070"/>
                <a:gd name="T84" fmla="*/ 16 w 1421"/>
                <a:gd name="T85" fmla="*/ 730 h 1070"/>
                <a:gd name="T86" fmla="*/ 1 w 1421"/>
                <a:gd name="T87" fmla="*/ 472 h 1070"/>
                <a:gd name="T88" fmla="*/ 9 w 1421"/>
                <a:gd name="T89" fmla="*/ 450 h 1070"/>
                <a:gd name="T90" fmla="*/ 21 w 1421"/>
                <a:gd name="T91" fmla="*/ 437 h 1070"/>
                <a:gd name="T92" fmla="*/ 156 w 1421"/>
                <a:gd name="T93" fmla="*/ 392 h 1070"/>
                <a:gd name="T94" fmla="*/ 367 w 1421"/>
                <a:gd name="T95" fmla="*/ 526 h 1070"/>
                <a:gd name="T96" fmla="*/ 619 w 1421"/>
                <a:gd name="T97" fmla="*/ 561 h 1070"/>
                <a:gd name="T98" fmla="*/ 485 w 1421"/>
                <a:gd name="T99" fmla="*/ 520 h 1070"/>
                <a:gd name="T100" fmla="*/ 286 w 1421"/>
                <a:gd name="T101" fmla="*/ 432 h 1070"/>
                <a:gd name="T102" fmla="*/ 167 w 1421"/>
                <a:gd name="T103" fmla="*/ 328 h 1070"/>
                <a:gd name="T104" fmla="*/ 151 w 1421"/>
                <a:gd name="T105" fmla="*/ 200 h 1070"/>
                <a:gd name="T106" fmla="*/ 229 w 1421"/>
                <a:gd name="T107" fmla="*/ 115 h 1070"/>
                <a:gd name="T108" fmla="*/ 303 w 1421"/>
                <a:gd name="T109" fmla="*/ 36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1" h="1070">
                  <a:moveTo>
                    <a:pt x="1030" y="73"/>
                  </a:moveTo>
                  <a:lnTo>
                    <a:pt x="1018" y="74"/>
                  </a:lnTo>
                  <a:lnTo>
                    <a:pt x="1004" y="79"/>
                  </a:lnTo>
                  <a:lnTo>
                    <a:pt x="988" y="87"/>
                  </a:lnTo>
                  <a:lnTo>
                    <a:pt x="971" y="100"/>
                  </a:lnTo>
                  <a:lnTo>
                    <a:pt x="952" y="118"/>
                  </a:lnTo>
                  <a:lnTo>
                    <a:pt x="935" y="136"/>
                  </a:lnTo>
                  <a:lnTo>
                    <a:pt x="919" y="158"/>
                  </a:lnTo>
                  <a:lnTo>
                    <a:pt x="904" y="182"/>
                  </a:lnTo>
                  <a:lnTo>
                    <a:pt x="888" y="209"/>
                  </a:lnTo>
                  <a:lnTo>
                    <a:pt x="874" y="237"/>
                  </a:lnTo>
                  <a:lnTo>
                    <a:pt x="861" y="266"/>
                  </a:lnTo>
                  <a:lnTo>
                    <a:pt x="847" y="295"/>
                  </a:lnTo>
                  <a:lnTo>
                    <a:pt x="836" y="325"/>
                  </a:lnTo>
                  <a:lnTo>
                    <a:pt x="825" y="355"/>
                  </a:lnTo>
                  <a:lnTo>
                    <a:pt x="815" y="382"/>
                  </a:lnTo>
                  <a:lnTo>
                    <a:pt x="806" y="408"/>
                  </a:lnTo>
                  <a:lnTo>
                    <a:pt x="798" y="431"/>
                  </a:lnTo>
                  <a:lnTo>
                    <a:pt x="792" y="452"/>
                  </a:lnTo>
                  <a:lnTo>
                    <a:pt x="787" y="468"/>
                  </a:lnTo>
                  <a:lnTo>
                    <a:pt x="783" y="481"/>
                  </a:lnTo>
                  <a:lnTo>
                    <a:pt x="781" y="489"/>
                  </a:lnTo>
                  <a:lnTo>
                    <a:pt x="780" y="492"/>
                  </a:lnTo>
                  <a:lnTo>
                    <a:pt x="783" y="491"/>
                  </a:lnTo>
                  <a:lnTo>
                    <a:pt x="791" y="489"/>
                  </a:lnTo>
                  <a:lnTo>
                    <a:pt x="804" y="485"/>
                  </a:lnTo>
                  <a:lnTo>
                    <a:pt x="822" y="481"/>
                  </a:lnTo>
                  <a:lnTo>
                    <a:pt x="842" y="474"/>
                  </a:lnTo>
                  <a:lnTo>
                    <a:pt x="866" y="467"/>
                  </a:lnTo>
                  <a:lnTo>
                    <a:pt x="892" y="458"/>
                  </a:lnTo>
                  <a:lnTo>
                    <a:pt x="921" y="449"/>
                  </a:lnTo>
                  <a:lnTo>
                    <a:pt x="949" y="438"/>
                  </a:lnTo>
                  <a:lnTo>
                    <a:pt x="980" y="426"/>
                  </a:lnTo>
                  <a:lnTo>
                    <a:pt x="1011" y="414"/>
                  </a:lnTo>
                  <a:lnTo>
                    <a:pt x="1040" y="401"/>
                  </a:lnTo>
                  <a:lnTo>
                    <a:pt x="1069" y="387"/>
                  </a:lnTo>
                  <a:lnTo>
                    <a:pt x="1096" y="372"/>
                  </a:lnTo>
                  <a:lnTo>
                    <a:pt x="1121" y="357"/>
                  </a:lnTo>
                  <a:lnTo>
                    <a:pt x="1143" y="341"/>
                  </a:lnTo>
                  <a:lnTo>
                    <a:pt x="1162" y="324"/>
                  </a:lnTo>
                  <a:lnTo>
                    <a:pt x="1179" y="305"/>
                  </a:lnTo>
                  <a:lnTo>
                    <a:pt x="1193" y="288"/>
                  </a:lnTo>
                  <a:lnTo>
                    <a:pt x="1202" y="273"/>
                  </a:lnTo>
                  <a:lnTo>
                    <a:pt x="1206" y="259"/>
                  </a:lnTo>
                  <a:lnTo>
                    <a:pt x="1208" y="247"/>
                  </a:lnTo>
                  <a:lnTo>
                    <a:pt x="1206" y="235"/>
                  </a:lnTo>
                  <a:lnTo>
                    <a:pt x="1201" y="225"/>
                  </a:lnTo>
                  <a:lnTo>
                    <a:pt x="1195" y="215"/>
                  </a:lnTo>
                  <a:lnTo>
                    <a:pt x="1185" y="205"/>
                  </a:lnTo>
                  <a:lnTo>
                    <a:pt x="1175" y="196"/>
                  </a:lnTo>
                  <a:lnTo>
                    <a:pt x="1163" y="186"/>
                  </a:lnTo>
                  <a:lnTo>
                    <a:pt x="1151" y="176"/>
                  </a:lnTo>
                  <a:lnTo>
                    <a:pt x="1138" y="165"/>
                  </a:lnTo>
                  <a:lnTo>
                    <a:pt x="1126" y="153"/>
                  </a:lnTo>
                  <a:lnTo>
                    <a:pt x="1114" y="141"/>
                  </a:lnTo>
                  <a:lnTo>
                    <a:pt x="1103" y="128"/>
                  </a:lnTo>
                  <a:lnTo>
                    <a:pt x="1092" y="116"/>
                  </a:lnTo>
                  <a:lnTo>
                    <a:pt x="1082" y="105"/>
                  </a:lnTo>
                  <a:lnTo>
                    <a:pt x="1073" y="95"/>
                  </a:lnTo>
                  <a:lnTo>
                    <a:pt x="1063" y="86"/>
                  </a:lnTo>
                  <a:lnTo>
                    <a:pt x="1053" y="79"/>
                  </a:lnTo>
                  <a:lnTo>
                    <a:pt x="1041" y="75"/>
                  </a:lnTo>
                  <a:lnTo>
                    <a:pt x="1030" y="73"/>
                  </a:lnTo>
                  <a:close/>
                  <a:moveTo>
                    <a:pt x="391" y="73"/>
                  </a:moveTo>
                  <a:lnTo>
                    <a:pt x="380" y="75"/>
                  </a:lnTo>
                  <a:lnTo>
                    <a:pt x="368" y="79"/>
                  </a:lnTo>
                  <a:lnTo>
                    <a:pt x="358" y="86"/>
                  </a:lnTo>
                  <a:lnTo>
                    <a:pt x="348" y="95"/>
                  </a:lnTo>
                  <a:lnTo>
                    <a:pt x="339" y="105"/>
                  </a:lnTo>
                  <a:lnTo>
                    <a:pt x="329" y="116"/>
                  </a:lnTo>
                  <a:lnTo>
                    <a:pt x="318" y="128"/>
                  </a:lnTo>
                  <a:lnTo>
                    <a:pt x="307" y="141"/>
                  </a:lnTo>
                  <a:lnTo>
                    <a:pt x="295" y="153"/>
                  </a:lnTo>
                  <a:lnTo>
                    <a:pt x="283" y="165"/>
                  </a:lnTo>
                  <a:lnTo>
                    <a:pt x="270" y="176"/>
                  </a:lnTo>
                  <a:lnTo>
                    <a:pt x="257" y="186"/>
                  </a:lnTo>
                  <a:lnTo>
                    <a:pt x="246" y="195"/>
                  </a:lnTo>
                  <a:lnTo>
                    <a:pt x="236" y="205"/>
                  </a:lnTo>
                  <a:lnTo>
                    <a:pt x="226" y="215"/>
                  </a:lnTo>
                  <a:lnTo>
                    <a:pt x="219" y="225"/>
                  </a:lnTo>
                  <a:lnTo>
                    <a:pt x="215" y="235"/>
                  </a:lnTo>
                  <a:lnTo>
                    <a:pt x="213" y="246"/>
                  </a:lnTo>
                  <a:lnTo>
                    <a:pt x="214" y="259"/>
                  </a:lnTo>
                  <a:lnTo>
                    <a:pt x="219" y="272"/>
                  </a:lnTo>
                  <a:lnTo>
                    <a:pt x="228" y="288"/>
                  </a:lnTo>
                  <a:lnTo>
                    <a:pt x="242" y="305"/>
                  </a:lnTo>
                  <a:lnTo>
                    <a:pt x="259" y="324"/>
                  </a:lnTo>
                  <a:lnTo>
                    <a:pt x="277" y="341"/>
                  </a:lnTo>
                  <a:lnTo>
                    <a:pt x="300" y="357"/>
                  </a:lnTo>
                  <a:lnTo>
                    <a:pt x="324" y="372"/>
                  </a:lnTo>
                  <a:lnTo>
                    <a:pt x="352" y="387"/>
                  </a:lnTo>
                  <a:lnTo>
                    <a:pt x="381" y="401"/>
                  </a:lnTo>
                  <a:lnTo>
                    <a:pt x="410" y="414"/>
                  </a:lnTo>
                  <a:lnTo>
                    <a:pt x="441" y="426"/>
                  </a:lnTo>
                  <a:lnTo>
                    <a:pt x="470" y="438"/>
                  </a:lnTo>
                  <a:lnTo>
                    <a:pt x="500" y="449"/>
                  </a:lnTo>
                  <a:lnTo>
                    <a:pt x="529" y="458"/>
                  </a:lnTo>
                  <a:lnTo>
                    <a:pt x="555" y="467"/>
                  </a:lnTo>
                  <a:lnTo>
                    <a:pt x="579" y="474"/>
                  </a:lnTo>
                  <a:lnTo>
                    <a:pt x="599" y="481"/>
                  </a:lnTo>
                  <a:lnTo>
                    <a:pt x="617" y="485"/>
                  </a:lnTo>
                  <a:lnTo>
                    <a:pt x="630" y="489"/>
                  </a:lnTo>
                  <a:lnTo>
                    <a:pt x="638" y="491"/>
                  </a:lnTo>
                  <a:lnTo>
                    <a:pt x="641" y="492"/>
                  </a:lnTo>
                  <a:lnTo>
                    <a:pt x="640" y="489"/>
                  </a:lnTo>
                  <a:lnTo>
                    <a:pt x="638" y="481"/>
                  </a:lnTo>
                  <a:lnTo>
                    <a:pt x="634" y="468"/>
                  </a:lnTo>
                  <a:lnTo>
                    <a:pt x="629" y="452"/>
                  </a:lnTo>
                  <a:lnTo>
                    <a:pt x="623" y="431"/>
                  </a:lnTo>
                  <a:lnTo>
                    <a:pt x="614" y="408"/>
                  </a:lnTo>
                  <a:lnTo>
                    <a:pt x="606" y="382"/>
                  </a:lnTo>
                  <a:lnTo>
                    <a:pt x="596" y="355"/>
                  </a:lnTo>
                  <a:lnTo>
                    <a:pt x="585" y="325"/>
                  </a:lnTo>
                  <a:lnTo>
                    <a:pt x="574" y="295"/>
                  </a:lnTo>
                  <a:lnTo>
                    <a:pt x="560" y="266"/>
                  </a:lnTo>
                  <a:lnTo>
                    <a:pt x="547" y="237"/>
                  </a:lnTo>
                  <a:lnTo>
                    <a:pt x="533" y="209"/>
                  </a:lnTo>
                  <a:lnTo>
                    <a:pt x="517" y="182"/>
                  </a:lnTo>
                  <a:lnTo>
                    <a:pt x="502" y="158"/>
                  </a:lnTo>
                  <a:lnTo>
                    <a:pt x="486" y="136"/>
                  </a:lnTo>
                  <a:lnTo>
                    <a:pt x="469" y="118"/>
                  </a:lnTo>
                  <a:lnTo>
                    <a:pt x="450" y="100"/>
                  </a:lnTo>
                  <a:lnTo>
                    <a:pt x="433" y="87"/>
                  </a:lnTo>
                  <a:lnTo>
                    <a:pt x="417" y="79"/>
                  </a:lnTo>
                  <a:lnTo>
                    <a:pt x="403" y="74"/>
                  </a:lnTo>
                  <a:lnTo>
                    <a:pt x="391" y="73"/>
                  </a:lnTo>
                  <a:close/>
                  <a:moveTo>
                    <a:pt x="392" y="0"/>
                  </a:moveTo>
                  <a:lnTo>
                    <a:pt x="418" y="3"/>
                  </a:lnTo>
                  <a:lnTo>
                    <a:pt x="444" y="11"/>
                  </a:lnTo>
                  <a:lnTo>
                    <a:pt x="466" y="22"/>
                  </a:lnTo>
                  <a:lnTo>
                    <a:pt x="487" y="36"/>
                  </a:lnTo>
                  <a:lnTo>
                    <a:pt x="505" y="51"/>
                  </a:lnTo>
                  <a:lnTo>
                    <a:pt x="522" y="67"/>
                  </a:lnTo>
                  <a:lnTo>
                    <a:pt x="541" y="89"/>
                  </a:lnTo>
                  <a:lnTo>
                    <a:pt x="561" y="115"/>
                  </a:lnTo>
                  <a:lnTo>
                    <a:pt x="580" y="144"/>
                  </a:lnTo>
                  <a:lnTo>
                    <a:pt x="597" y="175"/>
                  </a:lnTo>
                  <a:lnTo>
                    <a:pt x="613" y="207"/>
                  </a:lnTo>
                  <a:lnTo>
                    <a:pt x="629" y="241"/>
                  </a:lnTo>
                  <a:lnTo>
                    <a:pt x="644" y="274"/>
                  </a:lnTo>
                  <a:lnTo>
                    <a:pt x="656" y="307"/>
                  </a:lnTo>
                  <a:lnTo>
                    <a:pt x="669" y="340"/>
                  </a:lnTo>
                  <a:lnTo>
                    <a:pt x="679" y="370"/>
                  </a:lnTo>
                  <a:lnTo>
                    <a:pt x="689" y="398"/>
                  </a:lnTo>
                  <a:lnTo>
                    <a:pt x="696" y="422"/>
                  </a:lnTo>
                  <a:lnTo>
                    <a:pt x="702" y="443"/>
                  </a:lnTo>
                  <a:lnTo>
                    <a:pt x="707" y="459"/>
                  </a:lnTo>
                  <a:lnTo>
                    <a:pt x="710" y="470"/>
                  </a:lnTo>
                  <a:lnTo>
                    <a:pt x="714" y="459"/>
                  </a:lnTo>
                  <a:lnTo>
                    <a:pt x="719" y="443"/>
                  </a:lnTo>
                  <a:lnTo>
                    <a:pt x="725" y="422"/>
                  </a:lnTo>
                  <a:lnTo>
                    <a:pt x="732" y="398"/>
                  </a:lnTo>
                  <a:lnTo>
                    <a:pt x="742" y="370"/>
                  </a:lnTo>
                  <a:lnTo>
                    <a:pt x="752" y="340"/>
                  </a:lnTo>
                  <a:lnTo>
                    <a:pt x="765" y="307"/>
                  </a:lnTo>
                  <a:lnTo>
                    <a:pt x="777" y="274"/>
                  </a:lnTo>
                  <a:lnTo>
                    <a:pt x="792" y="240"/>
                  </a:lnTo>
                  <a:lnTo>
                    <a:pt x="808" y="207"/>
                  </a:lnTo>
                  <a:lnTo>
                    <a:pt x="824" y="175"/>
                  </a:lnTo>
                  <a:lnTo>
                    <a:pt x="841" y="144"/>
                  </a:lnTo>
                  <a:lnTo>
                    <a:pt x="860" y="115"/>
                  </a:lnTo>
                  <a:lnTo>
                    <a:pt x="880" y="89"/>
                  </a:lnTo>
                  <a:lnTo>
                    <a:pt x="899" y="67"/>
                  </a:lnTo>
                  <a:lnTo>
                    <a:pt x="916" y="51"/>
                  </a:lnTo>
                  <a:lnTo>
                    <a:pt x="934" y="36"/>
                  </a:lnTo>
                  <a:lnTo>
                    <a:pt x="955" y="22"/>
                  </a:lnTo>
                  <a:lnTo>
                    <a:pt x="977" y="11"/>
                  </a:lnTo>
                  <a:lnTo>
                    <a:pt x="1003" y="3"/>
                  </a:lnTo>
                  <a:lnTo>
                    <a:pt x="1029" y="0"/>
                  </a:lnTo>
                  <a:lnTo>
                    <a:pt x="1051" y="2"/>
                  </a:lnTo>
                  <a:lnTo>
                    <a:pt x="1070" y="7"/>
                  </a:lnTo>
                  <a:lnTo>
                    <a:pt x="1087" y="15"/>
                  </a:lnTo>
                  <a:lnTo>
                    <a:pt x="1104" y="25"/>
                  </a:lnTo>
                  <a:lnTo>
                    <a:pt x="1118" y="36"/>
                  </a:lnTo>
                  <a:lnTo>
                    <a:pt x="1130" y="49"/>
                  </a:lnTo>
                  <a:lnTo>
                    <a:pt x="1143" y="62"/>
                  </a:lnTo>
                  <a:lnTo>
                    <a:pt x="1153" y="74"/>
                  </a:lnTo>
                  <a:lnTo>
                    <a:pt x="1165" y="88"/>
                  </a:lnTo>
                  <a:lnTo>
                    <a:pt x="1177" y="102"/>
                  </a:lnTo>
                  <a:lnTo>
                    <a:pt x="1192" y="115"/>
                  </a:lnTo>
                  <a:lnTo>
                    <a:pt x="1206" y="127"/>
                  </a:lnTo>
                  <a:lnTo>
                    <a:pt x="1220" y="139"/>
                  </a:lnTo>
                  <a:lnTo>
                    <a:pt x="1234" y="152"/>
                  </a:lnTo>
                  <a:lnTo>
                    <a:pt x="1249" y="166"/>
                  </a:lnTo>
                  <a:lnTo>
                    <a:pt x="1261" y="182"/>
                  </a:lnTo>
                  <a:lnTo>
                    <a:pt x="1270" y="200"/>
                  </a:lnTo>
                  <a:lnTo>
                    <a:pt x="1277" y="220"/>
                  </a:lnTo>
                  <a:lnTo>
                    <a:pt x="1280" y="242"/>
                  </a:lnTo>
                  <a:lnTo>
                    <a:pt x="1279" y="266"/>
                  </a:lnTo>
                  <a:lnTo>
                    <a:pt x="1274" y="288"/>
                  </a:lnTo>
                  <a:lnTo>
                    <a:pt x="1265" y="309"/>
                  </a:lnTo>
                  <a:lnTo>
                    <a:pt x="1254" y="328"/>
                  </a:lnTo>
                  <a:lnTo>
                    <a:pt x="1241" y="346"/>
                  </a:lnTo>
                  <a:lnTo>
                    <a:pt x="1227" y="362"/>
                  </a:lnTo>
                  <a:lnTo>
                    <a:pt x="1214" y="375"/>
                  </a:lnTo>
                  <a:lnTo>
                    <a:pt x="1191" y="395"/>
                  </a:lnTo>
                  <a:lnTo>
                    <a:pt x="1165" y="414"/>
                  </a:lnTo>
                  <a:lnTo>
                    <a:pt x="1135" y="432"/>
                  </a:lnTo>
                  <a:lnTo>
                    <a:pt x="1104" y="450"/>
                  </a:lnTo>
                  <a:lnTo>
                    <a:pt x="1071" y="466"/>
                  </a:lnTo>
                  <a:lnTo>
                    <a:pt x="1036" y="481"/>
                  </a:lnTo>
                  <a:lnTo>
                    <a:pt x="1003" y="495"/>
                  </a:lnTo>
                  <a:lnTo>
                    <a:pt x="969" y="508"/>
                  </a:lnTo>
                  <a:lnTo>
                    <a:pt x="936" y="520"/>
                  </a:lnTo>
                  <a:lnTo>
                    <a:pt x="906" y="530"/>
                  </a:lnTo>
                  <a:lnTo>
                    <a:pt x="877" y="539"/>
                  </a:lnTo>
                  <a:lnTo>
                    <a:pt x="852" y="547"/>
                  </a:lnTo>
                  <a:lnTo>
                    <a:pt x="831" y="553"/>
                  </a:lnTo>
                  <a:lnTo>
                    <a:pt x="815" y="558"/>
                  </a:lnTo>
                  <a:lnTo>
                    <a:pt x="803" y="561"/>
                  </a:lnTo>
                  <a:lnTo>
                    <a:pt x="969" y="647"/>
                  </a:lnTo>
                  <a:lnTo>
                    <a:pt x="969" y="895"/>
                  </a:lnTo>
                  <a:lnTo>
                    <a:pt x="1114" y="822"/>
                  </a:lnTo>
                  <a:lnTo>
                    <a:pt x="1114" y="586"/>
                  </a:lnTo>
                  <a:lnTo>
                    <a:pt x="1010" y="544"/>
                  </a:lnTo>
                  <a:lnTo>
                    <a:pt x="1054" y="526"/>
                  </a:lnTo>
                  <a:lnTo>
                    <a:pt x="1098" y="506"/>
                  </a:lnTo>
                  <a:lnTo>
                    <a:pt x="1140" y="485"/>
                  </a:lnTo>
                  <a:lnTo>
                    <a:pt x="1181" y="461"/>
                  </a:lnTo>
                  <a:lnTo>
                    <a:pt x="1217" y="436"/>
                  </a:lnTo>
                  <a:lnTo>
                    <a:pt x="1248" y="409"/>
                  </a:lnTo>
                  <a:lnTo>
                    <a:pt x="1265" y="392"/>
                  </a:lnTo>
                  <a:lnTo>
                    <a:pt x="1388" y="431"/>
                  </a:lnTo>
                  <a:lnTo>
                    <a:pt x="1394" y="434"/>
                  </a:lnTo>
                  <a:lnTo>
                    <a:pt x="1399" y="437"/>
                  </a:lnTo>
                  <a:lnTo>
                    <a:pt x="1400" y="437"/>
                  </a:lnTo>
                  <a:lnTo>
                    <a:pt x="1400" y="438"/>
                  </a:lnTo>
                  <a:lnTo>
                    <a:pt x="1402" y="439"/>
                  </a:lnTo>
                  <a:lnTo>
                    <a:pt x="1404" y="440"/>
                  </a:lnTo>
                  <a:lnTo>
                    <a:pt x="1410" y="446"/>
                  </a:lnTo>
                  <a:lnTo>
                    <a:pt x="1411" y="448"/>
                  </a:lnTo>
                  <a:lnTo>
                    <a:pt x="1413" y="451"/>
                  </a:lnTo>
                  <a:lnTo>
                    <a:pt x="1415" y="454"/>
                  </a:lnTo>
                  <a:lnTo>
                    <a:pt x="1417" y="458"/>
                  </a:lnTo>
                  <a:lnTo>
                    <a:pt x="1418" y="460"/>
                  </a:lnTo>
                  <a:lnTo>
                    <a:pt x="1419" y="462"/>
                  </a:lnTo>
                  <a:lnTo>
                    <a:pt x="1420" y="467"/>
                  </a:lnTo>
                  <a:lnTo>
                    <a:pt x="1420" y="472"/>
                  </a:lnTo>
                  <a:lnTo>
                    <a:pt x="1420" y="473"/>
                  </a:lnTo>
                  <a:lnTo>
                    <a:pt x="1421" y="475"/>
                  </a:lnTo>
                  <a:lnTo>
                    <a:pt x="1421" y="475"/>
                  </a:lnTo>
                  <a:lnTo>
                    <a:pt x="1421" y="477"/>
                  </a:lnTo>
                  <a:lnTo>
                    <a:pt x="1421" y="695"/>
                  </a:lnTo>
                  <a:lnTo>
                    <a:pt x="1419" y="708"/>
                  </a:lnTo>
                  <a:lnTo>
                    <a:pt x="1414" y="720"/>
                  </a:lnTo>
                  <a:lnTo>
                    <a:pt x="1405" y="730"/>
                  </a:lnTo>
                  <a:lnTo>
                    <a:pt x="1394" y="738"/>
                  </a:lnTo>
                  <a:lnTo>
                    <a:pt x="733" y="1065"/>
                  </a:lnTo>
                  <a:lnTo>
                    <a:pt x="732" y="1065"/>
                  </a:lnTo>
                  <a:lnTo>
                    <a:pt x="731" y="1066"/>
                  </a:lnTo>
                  <a:lnTo>
                    <a:pt x="721" y="1069"/>
                  </a:lnTo>
                  <a:lnTo>
                    <a:pt x="710" y="1070"/>
                  </a:lnTo>
                  <a:lnTo>
                    <a:pt x="700" y="1069"/>
                  </a:lnTo>
                  <a:lnTo>
                    <a:pt x="690" y="1066"/>
                  </a:lnTo>
                  <a:lnTo>
                    <a:pt x="690" y="1065"/>
                  </a:lnTo>
                  <a:lnTo>
                    <a:pt x="688" y="1065"/>
                  </a:lnTo>
                  <a:lnTo>
                    <a:pt x="27" y="738"/>
                  </a:lnTo>
                  <a:lnTo>
                    <a:pt x="16" y="730"/>
                  </a:lnTo>
                  <a:lnTo>
                    <a:pt x="7" y="720"/>
                  </a:lnTo>
                  <a:lnTo>
                    <a:pt x="2" y="708"/>
                  </a:lnTo>
                  <a:lnTo>
                    <a:pt x="0" y="695"/>
                  </a:lnTo>
                  <a:lnTo>
                    <a:pt x="0" y="475"/>
                  </a:lnTo>
                  <a:lnTo>
                    <a:pt x="1" y="473"/>
                  </a:lnTo>
                  <a:lnTo>
                    <a:pt x="1" y="472"/>
                  </a:lnTo>
                  <a:lnTo>
                    <a:pt x="1" y="467"/>
                  </a:lnTo>
                  <a:lnTo>
                    <a:pt x="3" y="462"/>
                  </a:lnTo>
                  <a:lnTo>
                    <a:pt x="3" y="460"/>
                  </a:lnTo>
                  <a:lnTo>
                    <a:pt x="4" y="458"/>
                  </a:lnTo>
                  <a:lnTo>
                    <a:pt x="6" y="454"/>
                  </a:lnTo>
                  <a:lnTo>
                    <a:pt x="9" y="450"/>
                  </a:lnTo>
                  <a:lnTo>
                    <a:pt x="11" y="446"/>
                  </a:lnTo>
                  <a:lnTo>
                    <a:pt x="14" y="443"/>
                  </a:lnTo>
                  <a:lnTo>
                    <a:pt x="18" y="440"/>
                  </a:lnTo>
                  <a:lnTo>
                    <a:pt x="19" y="439"/>
                  </a:lnTo>
                  <a:lnTo>
                    <a:pt x="21" y="438"/>
                  </a:lnTo>
                  <a:lnTo>
                    <a:pt x="21" y="437"/>
                  </a:lnTo>
                  <a:lnTo>
                    <a:pt x="22" y="437"/>
                  </a:lnTo>
                  <a:lnTo>
                    <a:pt x="25" y="435"/>
                  </a:lnTo>
                  <a:lnTo>
                    <a:pt x="29" y="433"/>
                  </a:lnTo>
                  <a:lnTo>
                    <a:pt x="33" y="431"/>
                  </a:lnTo>
                  <a:lnTo>
                    <a:pt x="33" y="431"/>
                  </a:lnTo>
                  <a:lnTo>
                    <a:pt x="156" y="392"/>
                  </a:lnTo>
                  <a:lnTo>
                    <a:pt x="173" y="409"/>
                  </a:lnTo>
                  <a:lnTo>
                    <a:pt x="204" y="436"/>
                  </a:lnTo>
                  <a:lnTo>
                    <a:pt x="241" y="461"/>
                  </a:lnTo>
                  <a:lnTo>
                    <a:pt x="281" y="484"/>
                  </a:lnTo>
                  <a:lnTo>
                    <a:pt x="323" y="506"/>
                  </a:lnTo>
                  <a:lnTo>
                    <a:pt x="367" y="526"/>
                  </a:lnTo>
                  <a:lnTo>
                    <a:pt x="412" y="544"/>
                  </a:lnTo>
                  <a:lnTo>
                    <a:pt x="307" y="586"/>
                  </a:lnTo>
                  <a:lnTo>
                    <a:pt x="307" y="822"/>
                  </a:lnTo>
                  <a:lnTo>
                    <a:pt x="452" y="895"/>
                  </a:lnTo>
                  <a:lnTo>
                    <a:pt x="452" y="647"/>
                  </a:lnTo>
                  <a:lnTo>
                    <a:pt x="619" y="561"/>
                  </a:lnTo>
                  <a:lnTo>
                    <a:pt x="607" y="558"/>
                  </a:lnTo>
                  <a:lnTo>
                    <a:pt x="590" y="553"/>
                  </a:lnTo>
                  <a:lnTo>
                    <a:pt x="570" y="547"/>
                  </a:lnTo>
                  <a:lnTo>
                    <a:pt x="544" y="539"/>
                  </a:lnTo>
                  <a:lnTo>
                    <a:pt x="515" y="530"/>
                  </a:lnTo>
                  <a:lnTo>
                    <a:pt x="485" y="520"/>
                  </a:lnTo>
                  <a:lnTo>
                    <a:pt x="452" y="508"/>
                  </a:lnTo>
                  <a:lnTo>
                    <a:pt x="418" y="495"/>
                  </a:lnTo>
                  <a:lnTo>
                    <a:pt x="385" y="481"/>
                  </a:lnTo>
                  <a:lnTo>
                    <a:pt x="350" y="466"/>
                  </a:lnTo>
                  <a:lnTo>
                    <a:pt x="317" y="450"/>
                  </a:lnTo>
                  <a:lnTo>
                    <a:pt x="286" y="432"/>
                  </a:lnTo>
                  <a:lnTo>
                    <a:pt x="257" y="414"/>
                  </a:lnTo>
                  <a:lnTo>
                    <a:pt x="230" y="395"/>
                  </a:lnTo>
                  <a:lnTo>
                    <a:pt x="208" y="375"/>
                  </a:lnTo>
                  <a:lnTo>
                    <a:pt x="195" y="362"/>
                  </a:lnTo>
                  <a:lnTo>
                    <a:pt x="180" y="346"/>
                  </a:lnTo>
                  <a:lnTo>
                    <a:pt x="167" y="328"/>
                  </a:lnTo>
                  <a:lnTo>
                    <a:pt x="156" y="309"/>
                  </a:lnTo>
                  <a:lnTo>
                    <a:pt x="147" y="288"/>
                  </a:lnTo>
                  <a:lnTo>
                    <a:pt x="142" y="266"/>
                  </a:lnTo>
                  <a:lnTo>
                    <a:pt x="141" y="242"/>
                  </a:lnTo>
                  <a:lnTo>
                    <a:pt x="144" y="220"/>
                  </a:lnTo>
                  <a:lnTo>
                    <a:pt x="151" y="200"/>
                  </a:lnTo>
                  <a:lnTo>
                    <a:pt x="160" y="182"/>
                  </a:lnTo>
                  <a:lnTo>
                    <a:pt x="172" y="166"/>
                  </a:lnTo>
                  <a:lnTo>
                    <a:pt x="187" y="152"/>
                  </a:lnTo>
                  <a:lnTo>
                    <a:pt x="201" y="139"/>
                  </a:lnTo>
                  <a:lnTo>
                    <a:pt x="215" y="127"/>
                  </a:lnTo>
                  <a:lnTo>
                    <a:pt x="229" y="115"/>
                  </a:lnTo>
                  <a:lnTo>
                    <a:pt x="244" y="102"/>
                  </a:lnTo>
                  <a:lnTo>
                    <a:pt x="257" y="88"/>
                  </a:lnTo>
                  <a:lnTo>
                    <a:pt x="269" y="74"/>
                  </a:lnTo>
                  <a:lnTo>
                    <a:pt x="279" y="62"/>
                  </a:lnTo>
                  <a:lnTo>
                    <a:pt x="291" y="49"/>
                  </a:lnTo>
                  <a:lnTo>
                    <a:pt x="303" y="36"/>
                  </a:lnTo>
                  <a:lnTo>
                    <a:pt x="317" y="25"/>
                  </a:lnTo>
                  <a:lnTo>
                    <a:pt x="334" y="15"/>
                  </a:lnTo>
                  <a:lnTo>
                    <a:pt x="351" y="7"/>
                  </a:lnTo>
                  <a:lnTo>
                    <a:pt x="370" y="2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9" name="Group 1128"/>
          <p:cNvGrpSpPr/>
          <p:nvPr/>
        </p:nvGrpSpPr>
        <p:grpSpPr>
          <a:xfrm>
            <a:off x="4446833" y="5036091"/>
            <a:ext cx="482600" cy="493713"/>
            <a:chOff x="4460875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7" name="Freeform 522"/>
            <p:cNvSpPr>
              <a:spLocks noEditPoints="1"/>
            </p:cNvSpPr>
            <p:nvPr/>
          </p:nvSpPr>
          <p:spPr bwMode="auto">
            <a:xfrm>
              <a:off x="4460875" y="5033963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523"/>
            <p:cNvSpPr>
              <a:spLocks noEditPoints="1"/>
            </p:cNvSpPr>
            <p:nvPr/>
          </p:nvSpPr>
          <p:spPr bwMode="auto">
            <a:xfrm>
              <a:off x="4610100" y="5167313"/>
              <a:ext cx="184150" cy="288925"/>
            </a:xfrm>
            <a:custGeom>
              <a:avLst/>
              <a:gdLst>
                <a:gd name="T0" fmla="*/ 390 w 1162"/>
                <a:gd name="T1" fmla="*/ 1120 h 1820"/>
                <a:gd name="T2" fmla="*/ 351 w 1162"/>
                <a:gd name="T3" fmla="*/ 1146 h 1820"/>
                <a:gd name="T4" fmla="*/ 361 w 1162"/>
                <a:gd name="T5" fmla="*/ 1176 h 1820"/>
                <a:gd name="T6" fmla="*/ 417 w 1162"/>
                <a:gd name="T7" fmla="*/ 1201 h 1820"/>
                <a:gd name="T8" fmla="*/ 507 w 1162"/>
                <a:gd name="T9" fmla="*/ 1216 h 1820"/>
                <a:gd name="T10" fmla="*/ 619 w 1162"/>
                <a:gd name="T11" fmla="*/ 1218 h 1820"/>
                <a:gd name="T12" fmla="*/ 718 w 1162"/>
                <a:gd name="T13" fmla="*/ 1207 h 1820"/>
                <a:gd name="T14" fmla="*/ 787 w 1162"/>
                <a:gd name="T15" fmla="*/ 1185 h 1820"/>
                <a:gd name="T16" fmla="*/ 812 w 1162"/>
                <a:gd name="T17" fmla="*/ 1157 h 1820"/>
                <a:gd name="T18" fmla="*/ 789 w 1162"/>
                <a:gd name="T19" fmla="*/ 1128 h 1820"/>
                <a:gd name="T20" fmla="*/ 723 w 1162"/>
                <a:gd name="T21" fmla="*/ 1107 h 1820"/>
                <a:gd name="T22" fmla="*/ 712 w 1162"/>
                <a:gd name="T23" fmla="*/ 1169 h 1820"/>
                <a:gd name="T24" fmla="*/ 661 w 1162"/>
                <a:gd name="T25" fmla="*/ 1189 h 1820"/>
                <a:gd name="T26" fmla="*/ 581 w 1162"/>
                <a:gd name="T27" fmla="*/ 1197 h 1820"/>
                <a:gd name="T28" fmla="*/ 501 w 1162"/>
                <a:gd name="T29" fmla="*/ 1189 h 1820"/>
                <a:gd name="T30" fmla="*/ 450 w 1162"/>
                <a:gd name="T31" fmla="*/ 1169 h 1820"/>
                <a:gd name="T32" fmla="*/ 438 w 1162"/>
                <a:gd name="T33" fmla="*/ 1107 h 1820"/>
                <a:gd name="T34" fmla="*/ 623 w 1162"/>
                <a:gd name="T35" fmla="*/ 58 h 1820"/>
                <a:gd name="T36" fmla="*/ 659 w 1162"/>
                <a:gd name="T37" fmla="*/ 144 h 1820"/>
                <a:gd name="T38" fmla="*/ 653 w 1162"/>
                <a:gd name="T39" fmla="*/ 229 h 1820"/>
                <a:gd name="T40" fmla="*/ 621 w 1162"/>
                <a:gd name="T41" fmla="*/ 310 h 1820"/>
                <a:gd name="T42" fmla="*/ 593 w 1162"/>
                <a:gd name="T43" fmla="*/ 404 h 1820"/>
                <a:gd name="T44" fmla="*/ 675 w 1162"/>
                <a:gd name="T45" fmla="*/ 415 h 1820"/>
                <a:gd name="T46" fmla="*/ 720 w 1162"/>
                <a:gd name="T47" fmla="*/ 439 h 1820"/>
                <a:gd name="T48" fmla="*/ 785 w 1162"/>
                <a:gd name="T49" fmla="*/ 1029 h 1820"/>
                <a:gd name="T50" fmla="*/ 949 w 1162"/>
                <a:gd name="T51" fmla="*/ 1047 h 1820"/>
                <a:gd name="T52" fmla="*/ 1073 w 1162"/>
                <a:gd name="T53" fmla="*/ 1075 h 1820"/>
                <a:gd name="T54" fmla="*/ 1147 w 1162"/>
                <a:gd name="T55" fmla="*/ 1109 h 1820"/>
                <a:gd name="T56" fmla="*/ 1162 w 1162"/>
                <a:gd name="T57" fmla="*/ 1249 h 1820"/>
                <a:gd name="T58" fmla="*/ 1032 w 1162"/>
                <a:gd name="T59" fmla="*/ 1734 h 1820"/>
                <a:gd name="T60" fmla="*/ 962 w 1162"/>
                <a:gd name="T61" fmla="*/ 1770 h 1820"/>
                <a:gd name="T62" fmla="*/ 846 w 1162"/>
                <a:gd name="T63" fmla="*/ 1799 h 1820"/>
                <a:gd name="T64" fmla="*/ 696 w 1162"/>
                <a:gd name="T65" fmla="*/ 1816 h 1820"/>
                <a:gd name="T66" fmla="*/ 522 w 1162"/>
                <a:gd name="T67" fmla="*/ 1819 h 1820"/>
                <a:gd name="T68" fmla="*/ 363 w 1162"/>
                <a:gd name="T69" fmla="*/ 1806 h 1820"/>
                <a:gd name="T70" fmla="*/ 233 w 1162"/>
                <a:gd name="T71" fmla="*/ 1781 h 1820"/>
                <a:gd name="T72" fmla="*/ 147 w 1162"/>
                <a:gd name="T73" fmla="*/ 1747 h 1820"/>
                <a:gd name="T74" fmla="*/ 117 w 1162"/>
                <a:gd name="T75" fmla="*/ 1706 h 1820"/>
                <a:gd name="T76" fmla="*/ 4 w 1162"/>
                <a:gd name="T77" fmla="*/ 1122 h 1820"/>
                <a:gd name="T78" fmla="*/ 58 w 1162"/>
                <a:gd name="T79" fmla="*/ 1086 h 1820"/>
                <a:gd name="T80" fmla="*/ 167 w 1162"/>
                <a:gd name="T81" fmla="*/ 1056 h 1820"/>
                <a:gd name="T82" fmla="*/ 318 w 1162"/>
                <a:gd name="T83" fmla="*/ 1034 h 1820"/>
                <a:gd name="T84" fmla="*/ 438 w 1162"/>
                <a:gd name="T85" fmla="*/ 450 h 1820"/>
                <a:gd name="T86" fmla="*/ 466 w 1162"/>
                <a:gd name="T87" fmla="*/ 422 h 1820"/>
                <a:gd name="T88" fmla="*/ 539 w 1162"/>
                <a:gd name="T89" fmla="*/ 406 h 1820"/>
                <a:gd name="T90" fmla="*/ 539 w 1162"/>
                <a:gd name="T91" fmla="*/ 329 h 1820"/>
                <a:gd name="T92" fmla="*/ 487 w 1162"/>
                <a:gd name="T93" fmla="*/ 262 h 1820"/>
                <a:gd name="T94" fmla="*/ 479 w 1162"/>
                <a:gd name="T95" fmla="*/ 196 h 1820"/>
                <a:gd name="T96" fmla="*/ 502 w 1162"/>
                <a:gd name="T97" fmla="*/ 132 h 1820"/>
                <a:gd name="T98" fmla="*/ 536 w 1162"/>
                <a:gd name="T99" fmla="*/ 72 h 1820"/>
                <a:gd name="T100" fmla="*/ 563 w 1162"/>
                <a:gd name="T101" fmla="*/ 17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2" h="1820">
                  <a:moveTo>
                    <a:pt x="438" y="1107"/>
                  </a:moveTo>
                  <a:lnTo>
                    <a:pt x="413" y="1113"/>
                  </a:lnTo>
                  <a:lnTo>
                    <a:pt x="390" y="1120"/>
                  </a:lnTo>
                  <a:lnTo>
                    <a:pt x="373" y="1128"/>
                  </a:lnTo>
                  <a:lnTo>
                    <a:pt x="359" y="1137"/>
                  </a:lnTo>
                  <a:lnTo>
                    <a:pt x="351" y="1146"/>
                  </a:lnTo>
                  <a:lnTo>
                    <a:pt x="348" y="1157"/>
                  </a:lnTo>
                  <a:lnTo>
                    <a:pt x="351" y="1167"/>
                  </a:lnTo>
                  <a:lnTo>
                    <a:pt x="361" y="1176"/>
                  </a:lnTo>
                  <a:lnTo>
                    <a:pt x="374" y="1185"/>
                  </a:lnTo>
                  <a:lnTo>
                    <a:pt x="393" y="1193"/>
                  </a:lnTo>
                  <a:lnTo>
                    <a:pt x="417" y="1201"/>
                  </a:lnTo>
                  <a:lnTo>
                    <a:pt x="444" y="1207"/>
                  </a:lnTo>
                  <a:lnTo>
                    <a:pt x="474" y="1212"/>
                  </a:lnTo>
                  <a:lnTo>
                    <a:pt x="507" y="1216"/>
                  </a:lnTo>
                  <a:lnTo>
                    <a:pt x="543" y="1218"/>
                  </a:lnTo>
                  <a:lnTo>
                    <a:pt x="581" y="1219"/>
                  </a:lnTo>
                  <a:lnTo>
                    <a:pt x="619" y="1218"/>
                  </a:lnTo>
                  <a:lnTo>
                    <a:pt x="654" y="1216"/>
                  </a:lnTo>
                  <a:lnTo>
                    <a:pt x="687" y="1212"/>
                  </a:lnTo>
                  <a:lnTo>
                    <a:pt x="718" y="1207"/>
                  </a:lnTo>
                  <a:lnTo>
                    <a:pt x="745" y="1201"/>
                  </a:lnTo>
                  <a:lnTo>
                    <a:pt x="768" y="1193"/>
                  </a:lnTo>
                  <a:lnTo>
                    <a:pt x="787" y="1185"/>
                  </a:lnTo>
                  <a:lnTo>
                    <a:pt x="801" y="1176"/>
                  </a:lnTo>
                  <a:lnTo>
                    <a:pt x="810" y="1167"/>
                  </a:lnTo>
                  <a:lnTo>
                    <a:pt x="812" y="1157"/>
                  </a:lnTo>
                  <a:lnTo>
                    <a:pt x="810" y="1146"/>
                  </a:lnTo>
                  <a:lnTo>
                    <a:pt x="802" y="1137"/>
                  </a:lnTo>
                  <a:lnTo>
                    <a:pt x="789" y="1128"/>
                  </a:lnTo>
                  <a:lnTo>
                    <a:pt x="770" y="1120"/>
                  </a:lnTo>
                  <a:lnTo>
                    <a:pt x="749" y="1113"/>
                  </a:lnTo>
                  <a:lnTo>
                    <a:pt x="723" y="1107"/>
                  </a:lnTo>
                  <a:lnTo>
                    <a:pt x="723" y="1151"/>
                  </a:lnTo>
                  <a:lnTo>
                    <a:pt x="720" y="1160"/>
                  </a:lnTo>
                  <a:lnTo>
                    <a:pt x="712" y="1169"/>
                  </a:lnTo>
                  <a:lnTo>
                    <a:pt x="699" y="1177"/>
                  </a:lnTo>
                  <a:lnTo>
                    <a:pt x="681" y="1184"/>
                  </a:lnTo>
                  <a:lnTo>
                    <a:pt x="661" y="1189"/>
                  </a:lnTo>
                  <a:lnTo>
                    <a:pt x="636" y="1193"/>
                  </a:lnTo>
                  <a:lnTo>
                    <a:pt x="610" y="1196"/>
                  </a:lnTo>
                  <a:lnTo>
                    <a:pt x="581" y="1197"/>
                  </a:lnTo>
                  <a:lnTo>
                    <a:pt x="552" y="1196"/>
                  </a:lnTo>
                  <a:lnTo>
                    <a:pt x="525" y="1193"/>
                  </a:lnTo>
                  <a:lnTo>
                    <a:pt x="501" y="1189"/>
                  </a:lnTo>
                  <a:lnTo>
                    <a:pt x="479" y="1184"/>
                  </a:lnTo>
                  <a:lnTo>
                    <a:pt x="462" y="1177"/>
                  </a:lnTo>
                  <a:lnTo>
                    <a:pt x="450" y="1169"/>
                  </a:lnTo>
                  <a:lnTo>
                    <a:pt x="440" y="1160"/>
                  </a:lnTo>
                  <a:lnTo>
                    <a:pt x="438" y="1151"/>
                  </a:lnTo>
                  <a:lnTo>
                    <a:pt x="438" y="1107"/>
                  </a:lnTo>
                  <a:close/>
                  <a:moveTo>
                    <a:pt x="569" y="0"/>
                  </a:moveTo>
                  <a:lnTo>
                    <a:pt x="599" y="29"/>
                  </a:lnTo>
                  <a:lnTo>
                    <a:pt x="623" y="58"/>
                  </a:lnTo>
                  <a:lnTo>
                    <a:pt x="640" y="87"/>
                  </a:lnTo>
                  <a:lnTo>
                    <a:pt x="652" y="116"/>
                  </a:lnTo>
                  <a:lnTo>
                    <a:pt x="659" y="144"/>
                  </a:lnTo>
                  <a:lnTo>
                    <a:pt x="661" y="174"/>
                  </a:lnTo>
                  <a:lnTo>
                    <a:pt x="659" y="202"/>
                  </a:lnTo>
                  <a:lnTo>
                    <a:pt x="653" y="229"/>
                  </a:lnTo>
                  <a:lnTo>
                    <a:pt x="644" y="257"/>
                  </a:lnTo>
                  <a:lnTo>
                    <a:pt x="634" y="284"/>
                  </a:lnTo>
                  <a:lnTo>
                    <a:pt x="621" y="310"/>
                  </a:lnTo>
                  <a:lnTo>
                    <a:pt x="607" y="337"/>
                  </a:lnTo>
                  <a:lnTo>
                    <a:pt x="593" y="362"/>
                  </a:lnTo>
                  <a:lnTo>
                    <a:pt x="593" y="404"/>
                  </a:lnTo>
                  <a:lnTo>
                    <a:pt x="623" y="406"/>
                  </a:lnTo>
                  <a:lnTo>
                    <a:pt x="651" y="410"/>
                  </a:lnTo>
                  <a:lnTo>
                    <a:pt x="675" y="415"/>
                  </a:lnTo>
                  <a:lnTo>
                    <a:pt x="695" y="422"/>
                  </a:lnTo>
                  <a:lnTo>
                    <a:pt x="710" y="430"/>
                  </a:lnTo>
                  <a:lnTo>
                    <a:pt x="720" y="439"/>
                  </a:lnTo>
                  <a:lnTo>
                    <a:pt x="723" y="450"/>
                  </a:lnTo>
                  <a:lnTo>
                    <a:pt x="723" y="1025"/>
                  </a:lnTo>
                  <a:lnTo>
                    <a:pt x="785" y="1029"/>
                  </a:lnTo>
                  <a:lnTo>
                    <a:pt x="843" y="1034"/>
                  </a:lnTo>
                  <a:lnTo>
                    <a:pt x="897" y="1040"/>
                  </a:lnTo>
                  <a:lnTo>
                    <a:pt x="949" y="1047"/>
                  </a:lnTo>
                  <a:lnTo>
                    <a:pt x="995" y="1056"/>
                  </a:lnTo>
                  <a:lnTo>
                    <a:pt x="1037" y="1065"/>
                  </a:lnTo>
                  <a:lnTo>
                    <a:pt x="1073" y="1075"/>
                  </a:lnTo>
                  <a:lnTo>
                    <a:pt x="1103" y="1086"/>
                  </a:lnTo>
                  <a:lnTo>
                    <a:pt x="1128" y="1097"/>
                  </a:lnTo>
                  <a:lnTo>
                    <a:pt x="1147" y="1109"/>
                  </a:lnTo>
                  <a:lnTo>
                    <a:pt x="1158" y="1122"/>
                  </a:lnTo>
                  <a:lnTo>
                    <a:pt x="1162" y="1135"/>
                  </a:lnTo>
                  <a:lnTo>
                    <a:pt x="1162" y="1249"/>
                  </a:lnTo>
                  <a:lnTo>
                    <a:pt x="1045" y="1706"/>
                  </a:lnTo>
                  <a:lnTo>
                    <a:pt x="1042" y="1720"/>
                  </a:lnTo>
                  <a:lnTo>
                    <a:pt x="1032" y="1734"/>
                  </a:lnTo>
                  <a:lnTo>
                    <a:pt x="1014" y="1747"/>
                  </a:lnTo>
                  <a:lnTo>
                    <a:pt x="991" y="1759"/>
                  </a:lnTo>
                  <a:lnTo>
                    <a:pt x="962" y="1770"/>
                  </a:lnTo>
                  <a:lnTo>
                    <a:pt x="928" y="1781"/>
                  </a:lnTo>
                  <a:lnTo>
                    <a:pt x="889" y="1790"/>
                  </a:lnTo>
                  <a:lnTo>
                    <a:pt x="846" y="1799"/>
                  </a:lnTo>
                  <a:lnTo>
                    <a:pt x="799" y="1806"/>
                  </a:lnTo>
                  <a:lnTo>
                    <a:pt x="749" y="1812"/>
                  </a:lnTo>
                  <a:lnTo>
                    <a:pt x="696" y="1816"/>
                  </a:lnTo>
                  <a:lnTo>
                    <a:pt x="639" y="1819"/>
                  </a:lnTo>
                  <a:lnTo>
                    <a:pt x="581" y="1820"/>
                  </a:lnTo>
                  <a:lnTo>
                    <a:pt x="522" y="1819"/>
                  </a:lnTo>
                  <a:lnTo>
                    <a:pt x="466" y="1816"/>
                  </a:lnTo>
                  <a:lnTo>
                    <a:pt x="413" y="1812"/>
                  </a:lnTo>
                  <a:lnTo>
                    <a:pt x="363" y="1806"/>
                  </a:lnTo>
                  <a:lnTo>
                    <a:pt x="315" y="1799"/>
                  </a:lnTo>
                  <a:lnTo>
                    <a:pt x="272" y="1790"/>
                  </a:lnTo>
                  <a:lnTo>
                    <a:pt x="233" y="1781"/>
                  </a:lnTo>
                  <a:lnTo>
                    <a:pt x="200" y="1770"/>
                  </a:lnTo>
                  <a:lnTo>
                    <a:pt x="171" y="1759"/>
                  </a:lnTo>
                  <a:lnTo>
                    <a:pt x="147" y="1747"/>
                  </a:lnTo>
                  <a:lnTo>
                    <a:pt x="130" y="1734"/>
                  </a:lnTo>
                  <a:lnTo>
                    <a:pt x="120" y="1720"/>
                  </a:lnTo>
                  <a:lnTo>
                    <a:pt x="117" y="1706"/>
                  </a:lnTo>
                  <a:lnTo>
                    <a:pt x="0" y="1249"/>
                  </a:lnTo>
                  <a:lnTo>
                    <a:pt x="0" y="1135"/>
                  </a:lnTo>
                  <a:lnTo>
                    <a:pt x="4" y="1122"/>
                  </a:lnTo>
                  <a:lnTo>
                    <a:pt x="15" y="1109"/>
                  </a:lnTo>
                  <a:lnTo>
                    <a:pt x="34" y="1097"/>
                  </a:lnTo>
                  <a:lnTo>
                    <a:pt x="58" y="1086"/>
                  </a:lnTo>
                  <a:lnTo>
                    <a:pt x="89" y="1075"/>
                  </a:lnTo>
                  <a:lnTo>
                    <a:pt x="125" y="1065"/>
                  </a:lnTo>
                  <a:lnTo>
                    <a:pt x="167" y="1056"/>
                  </a:lnTo>
                  <a:lnTo>
                    <a:pt x="213" y="1047"/>
                  </a:lnTo>
                  <a:lnTo>
                    <a:pt x="263" y="1040"/>
                  </a:lnTo>
                  <a:lnTo>
                    <a:pt x="318" y="1034"/>
                  </a:lnTo>
                  <a:lnTo>
                    <a:pt x="377" y="1029"/>
                  </a:lnTo>
                  <a:lnTo>
                    <a:pt x="438" y="1025"/>
                  </a:lnTo>
                  <a:lnTo>
                    <a:pt x="438" y="450"/>
                  </a:lnTo>
                  <a:lnTo>
                    <a:pt x="441" y="439"/>
                  </a:lnTo>
                  <a:lnTo>
                    <a:pt x="451" y="430"/>
                  </a:lnTo>
                  <a:lnTo>
                    <a:pt x="466" y="422"/>
                  </a:lnTo>
                  <a:lnTo>
                    <a:pt x="487" y="415"/>
                  </a:lnTo>
                  <a:lnTo>
                    <a:pt x="511" y="409"/>
                  </a:lnTo>
                  <a:lnTo>
                    <a:pt x="539" y="406"/>
                  </a:lnTo>
                  <a:lnTo>
                    <a:pt x="570" y="404"/>
                  </a:lnTo>
                  <a:lnTo>
                    <a:pt x="570" y="351"/>
                  </a:lnTo>
                  <a:lnTo>
                    <a:pt x="539" y="329"/>
                  </a:lnTo>
                  <a:lnTo>
                    <a:pt x="515" y="306"/>
                  </a:lnTo>
                  <a:lnTo>
                    <a:pt x="498" y="284"/>
                  </a:lnTo>
                  <a:lnTo>
                    <a:pt x="487" y="262"/>
                  </a:lnTo>
                  <a:lnTo>
                    <a:pt x="480" y="240"/>
                  </a:lnTo>
                  <a:lnTo>
                    <a:pt x="478" y="218"/>
                  </a:lnTo>
                  <a:lnTo>
                    <a:pt x="479" y="196"/>
                  </a:lnTo>
                  <a:lnTo>
                    <a:pt x="485" y="175"/>
                  </a:lnTo>
                  <a:lnTo>
                    <a:pt x="493" y="154"/>
                  </a:lnTo>
                  <a:lnTo>
                    <a:pt x="502" y="132"/>
                  </a:lnTo>
                  <a:lnTo>
                    <a:pt x="512" y="111"/>
                  </a:lnTo>
                  <a:lnTo>
                    <a:pt x="523" y="91"/>
                  </a:lnTo>
                  <a:lnTo>
                    <a:pt x="536" y="72"/>
                  </a:lnTo>
                  <a:lnTo>
                    <a:pt x="546" y="53"/>
                  </a:lnTo>
                  <a:lnTo>
                    <a:pt x="555" y="35"/>
                  </a:lnTo>
                  <a:lnTo>
                    <a:pt x="563" y="17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7" name="Group 1136"/>
          <p:cNvGrpSpPr/>
          <p:nvPr/>
        </p:nvGrpSpPr>
        <p:grpSpPr>
          <a:xfrm>
            <a:off x="3503402" y="5008309"/>
            <a:ext cx="498475" cy="549276"/>
            <a:chOff x="3535363" y="5006975"/>
            <a:chExt cx="498475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3" name="Freeform 528"/>
            <p:cNvSpPr>
              <a:spLocks/>
            </p:cNvSpPr>
            <p:nvPr/>
          </p:nvSpPr>
          <p:spPr bwMode="auto">
            <a:xfrm>
              <a:off x="3535363" y="5189538"/>
              <a:ext cx="498475" cy="366713"/>
            </a:xfrm>
            <a:custGeom>
              <a:avLst/>
              <a:gdLst>
                <a:gd name="T0" fmla="*/ 0 w 2827"/>
                <a:gd name="T1" fmla="*/ 0 h 2082"/>
                <a:gd name="T2" fmla="*/ 218 w 2827"/>
                <a:gd name="T3" fmla="*/ 0 h 2082"/>
                <a:gd name="T4" fmla="*/ 218 w 2827"/>
                <a:gd name="T5" fmla="*/ 1718 h 2082"/>
                <a:gd name="T6" fmla="*/ 221 w 2827"/>
                <a:gd name="T7" fmla="*/ 1748 h 2082"/>
                <a:gd name="T8" fmla="*/ 230 w 2827"/>
                <a:gd name="T9" fmla="*/ 1777 h 2082"/>
                <a:gd name="T10" fmla="*/ 244 w 2827"/>
                <a:gd name="T11" fmla="*/ 1802 h 2082"/>
                <a:gd name="T12" fmla="*/ 262 w 2827"/>
                <a:gd name="T13" fmla="*/ 1824 h 2082"/>
                <a:gd name="T14" fmla="*/ 285 w 2827"/>
                <a:gd name="T15" fmla="*/ 1842 h 2082"/>
                <a:gd name="T16" fmla="*/ 310 w 2827"/>
                <a:gd name="T17" fmla="*/ 1856 h 2082"/>
                <a:gd name="T18" fmla="*/ 339 w 2827"/>
                <a:gd name="T19" fmla="*/ 1865 h 2082"/>
                <a:gd name="T20" fmla="*/ 370 w 2827"/>
                <a:gd name="T21" fmla="*/ 1868 h 2082"/>
                <a:gd name="T22" fmla="*/ 2457 w 2827"/>
                <a:gd name="T23" fmla="*/ 1868 h 2082"/>
                <a:gd name="T24" fmla="*/ 2488 w 2827"/>
                <a:gd name="T25" fmla="*/ 1865 h 2082"/>
                <a:gd name="T26" fmla="*/ 2517 w 2827"/>
                <a:gd name="T27" fmla="*/ 1856 h 2082"/>
                <a:gd name="T28" fmla="*/ 2542 w 2827"/>
                <a:gd name="T29" fmla="*/ 1842 h 2082"/>
                <a:gd name="T30" fmla="*/ 2565 w 2827"/>
                <a:gd name="T31" fmla="*/ 1824 h 2082"/>
                <a:gd name="T32" fmla="*/ 2583 w 2827"/>
                <a:gd name="T33" fmla="*/ 1802 h 2082"/>
                <a:gd name="T34" fmla="*/ 2597 w 2827"/>
                <a:gd name="T35" fmla="*/ 1777 h 2082"/>
                <a:gd name="T36" fmla="*/ 2606 w 2827"/>
                <a:gd name="T37" fmla="*/ 1748 h 2082"/>
                <a:gd name="T38" fmla="*/ 2609 w 2827"/>
                <a:gd name="T39" fmla="*/ 1718 h 2082"/>
                <a:gd name="T40" fmla="*/ 2609 w 2827"/>
                <a:gd name="T41" fmla="*/ 0 h 2082"/>
                <a:gd name="T42" fmla="*/ 2827 w 2827"/>
                <a:gd name="T43" fmla="*/ 0 h 2082"/>
                <a:gd name="T44" fmla="*/ 2827 w 2827"/>
                <a:gd name="T45" fmla="*/ 1718 h 2082"/>
                <a:gd name="T46" fmla="*/ 2824 w 2827"/>
                <a:gd name="T47" fmla="*/ 1763 h 2082"/>
                <a:gd name="T48" fmla="*/ 2816 w 2827"/>
                <a:gd name="T49" fmla="*/ 1808 h 2082"/>
                <a:gd name="T50" fmla="*/ 2802 w 2827"/>
                <a:gd name="T51" fmla="*/ 1849 h 2082"/>
                <a:gd name="T52" fmla="*/ 2783 w 2827"/>
                <a:gd name="T53" fmla="*/ 1889 h 2082"/>
                <a:gd name="T54" fmla="*/ 2761 w 2827"/>
                <a:gd name="T55" fmla="*/ 1925 h 2082"/>
                <a:gd name="T56" fmla="*/ 2734 w 2827"/>
                <a:gd name="T57" fmla="*/ 1959 h 2082"/>
                <a:gd name="T58" fmla="*/ 2702 w 2827"/>
                <a:gd name="T59" fmla="*/ 1989 h 2082"/>
                <a:gd name="T60" fmla="*/ 2669 w 2827"/>
                <a:gd name="T61" fmla="*/ 2016 h 2082"/>
                <a:gd name="T62" fmla="*/ 2631 w 2827"/>
                <a:gd name="T63" fmla="*/ 2038 h 2082"/>
                <a:gd name="T64" fmla="*/ 2591 w 2827"/>
                <a:gd name="T65" fmla="*/ 2057 h 2082"/>
                <a:gd name="T66" fmla="*/ 2548 w 2827"/>
                <a:gd name="T67" fmla="*/ 2071 h 2082"/>
                <a:gd name="T68" fmla="*/ 2503 w 2827"/>
                <a:gd name="T69" fmla="*/ 2079 h 2082"/>
                <a:gd name="T70" fmla="*/ 2457 w 2827"/>
                <a:gd name="T71" fmla="*/ 2082 h 2082"/>
                <a:gd name="T72" fmla="*/ 370 w 2827"/>
                <a:gd name="T73" fmla="*/ 2082 h 2082"/>
                <a:gd name="T74" fmla="*/ 324 w 2827"/>
                <a:gd name="T75" fmla="*/ 2079 h 2082"/>
                <a:gd name="T76" fmla="*/ 279 w 2827"/>
                <a:gd name="T77" fmla="*/ 2071 h 2082"/>
                <a:gd name="T78" fmla="*/ 236 w 2827"/>
                <a:gd name="T79" fmla="*/ 2057 h 2082"/>
                <a:gd name="T80" fmla="*/ 196 w 2827"/>
                <a:gd name="T81" fmla="*/ 2038 h 2082"/>
                <a:gd name="T82" fmla="*/ 158 w 2827"/>
                <a:gd name="T83" fmla="*/ 2016 h 2082"/>
                <a:gd name="T84" fmla="*/ 125 w 2827"/>
                <a:gd name="T85" fmla="*/ 1989 h 2082"/>
                <a:gd name="T86" fmla="*/ 94 w 2827"/>
                <a:gd name="T87" fmla="*/ 1959 h 2082"/>
                <a:gd name="T88" fmla="*/ 66 w 2827"/>
                <a:gd name="T89" fmla="*/ 1925 h 2082"/>
                <a:gd name="T90" fmla="*/ 44 w 2827"/>
                <a:gd name="T91" fmla="*/ 1889 h 2082"/>
                <a:gd name="T92" fmla="*/ 26 w 2827"/>
                <a:gd name="T93" fmla="*/ 1849 h 2082"/>
                <a:gd name="T94" fmla="*/ 11 w 2827"/>
                <a:gd name="T95" fmla="*/ 1808 h 2082"/>
                <a:gd name="T96" fmla="*/ 3 w 2827"/>
                <a:gd name="T97" fmla="*/ 1763 h 2082"/>
                <a:gd name="T98" fmla="*/ 0 w 2827"/>
                <a:gd name="T99" fmla="*/ 1718 h 2082"/>
                <a:gd name="T100" fmla="*/ 0 w 2827"/>
                <a:gd name="T101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7" h="2082">
                  <a:moveTo>
                    <a:pt x="0" y="0"/>
                  </a:moveTo>
                  <a:lnTo>
                    <a:pt x="218" y="0"/>
                  </a:lnTo>
                  <a:lnTo>
                    <a:pt x="218" y="1718"/>
                  </a:lnTo>
                  <a:lnTo>
                    <a:pt x="221" y="1748"/>
                  </a:lnTo>
                  <a:lnTo>
                    <a:pt x="230" y="1777"/>
                  </a:lnTo>
                  <a:lnTo>
                    <a:pt x="244" y="1802"/>
                  </a:lnTo>
                  <a:lnTo>
                    <a:pt x="262" y="1824"/>
                  </a:lnTo>
                  <a:lnTo>
                    <a:pt x="285" y="1842"/>
                  </a:lnTo>
                  <a:lnTo>
                    <a:pt x="310" y="1856"/>
                  </a:lnTo>
                  <a:lnTo>
                    <a:pt x="339" y="1865"/>
                  </a:lnTo>
                  <a:lnTo>
                    <a:pt x="370" y="1868"/>
                  </a:lnTo>
                  <a:lnTo>
                    <a:pt x="2457" y="1868"/>
                  </a:lnTo>
                  <a:lnTo>
                    <a:pt x="2488" y="1865"/>
                  </a:lnTo>
                  <a:lnTo>
                    <a:pt x="2517" y="1856"/>
                  </a:lnTo>
                  <a:lnTo>
                    <a:pt x="2542" y="1842"/>
                  </a:lnTo>
                  <a:lnTo>
                    <a:pt x="2565" y="1824"/>
                  </a:lnTo>
                  <a:lnTo>
                    <a:pt x="2583" y="1802"/>
                  </a:lnTo>
                  <a:lnTo>
                    <a:pt x="2597" y="1777"/>
                  </a:lnTo>
                  <a:lnTo>
                    <a:pt x="2606" y="1748"/>
                  </a:lnTo>
                  <a:lnTo>
                    <a:pt x="2609" y="1718"/>
                  </a:lnTo>
                  <a:lnTo>
                    <a:pt x="2609" y="0"/>
                  </a:lnTo>
                  <a:lnTo>
                    <a:pt x="2827" y="0"/>
                  </a:lnTo>
                  <a:lnTo>
                    <a:pt x="2827" y="1718"/>
                  </a:lnTo>
                  <a:lnTo>
                    <a:pt x="2824" y="1763"/>
                  </a:lnTo>
                  <a:lnTo>
                    <a:pt x="2816" y="1808"/>
                  </a:lnTo>
                  <a:lnTo>
                    <a:pt x="2802" y="1849"/>
                  </a:lnTo>
                  <a:lnTo>
                    <a:pt x="2783" y="1889"/>
                  </a:lnTo>
                  <a:lnTo>
                    <a:pt x="2761" y="1925"/>
                  </a:lnTo>
                  <a:lnTo>
                    <a:pt x="2734" y="1959"/>
                  </a:lnTo>
                  <a:lnTo>
                    <a:pt x="2702" y="1989"/>
                  </a:lnTo>
                  <a:lnTo>
                    <a:pt x="2669" y="2016"/>
                  </a:lnTo>
                  <a:lnTo>
                    <a:pt x="2631" y="2038"/>
                  </a:lnTo>
                  <a:lnTo>
                    <a:pt x="2591" y="2057"/>
                  </a:lnTo>
                  <a:lnTo>
                    <a:pt x="2548" y="2071"/>
                  </a:lnTo>
                  <a:lnTo>
                    <a:pt x="2503" y="2079"/>
                  </a:lnTo>
                  <a:lnTo>
                    <a:pt x="2457" y="2082"/>
                  </a:lnTo>
                  <a:lnTo>
                    <a:pt x="370" y="2082"/>
                  </a:lnTo>
                  <a:lnTo>
                    <a:pt x="324" y="2079"/>
                  </a:lnTo>
                  <a:lnTo>
                    <a:pt x="279" y="2071"/>
                  </a:lnTo>
                  <a:lnTo>
                    <a:pt x="236" y="2057"/>
                  </a:lnTo>
                  <a:lnTo>
                    <a:pt x="196" y="2038"/>
                  </a:lnTo>
                  <a:lnTo>
                    <a:pt x="158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6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29"/>
            <p:cNvSpPr>
              <a:spLocks noEditPoints="1"/>
            </p:cNvSpPr>
            <p:nvPr/>
          </p:nvSpPr>
          <p:spPr bwMode="auto">
            <a:xfrm>
              <a:off x="3535363" y="5006975"/>
              <a:ext cx="498475" cy="153988"/>
            </a:xfrm>
            <a:custGeom>
              <a:avLst/>
              <a:gdLst>
                <a:gd name="T0" fmla="*/ 2066 w 2827"/>
                <a:gd name="T1" fmla="*/ 152 h 871"/>
                <a:gd name="T2" fmla="*/ 2027 w 2827"/>
                <a:gd name="T3" fmla="*/ 235 h 871"/>
                <a:gd name="T4" fmla="*/ 2050 w 2827"/>
                <a:gd name="T5" fmla="*/ 720 h 871"/>
                <a:gd name="T6" fmla="*/ 2129 w 2827"/>
                <a:gd name="T7" fmla="*/ 760 h 871"/>
                <a:gd name="T8" fmla="*/ 2209 w 2827"/>
                <a:gd name="T9" fmla="*/ 720 h 871"/>
                <a:gd name="T10" fmla="*/ 2232 w 2827"/>
                <a:gd name="T11" fmla="*/ 235 h 871"/>
                <a:gd name="T12" fmla="*/ 2193 w 2827"/>
                <a:gd name="T13" fmla="*/ 152 h 871"/>
                <a:gd name="T14" fmla="*/ 1427 w 2827"/>
                <a:gd name="T15" fmla="*/ 128 h 871"/>
                <a:gd name="T16" fmla="*/ 1347 w 2827"/>
                <a:gd name="T17" fmla="*/ 168 h 871"/>
                <a:gd name="T18" fmla="*/ 1326 w 2827"/>
                <a:gd name="T19" fmla="*/ 654 h 871"/>
                <a:gd name="T20" fmla="*/ 1363 w 2827"/>
                <a:gd name="T21" fmla="*/ 737 h 871"/>
                <a:gd name="T22" fmla="*/ 1450 w 2827"/>
                <a:gd name="T23" fmla="*/ 757 h 871"/>
                <a:gd name="T24" fmla="*/ 1519 w 2827"/>
                <a:gd name="T25" fmla="*/ 701 h 871"/>
                <a:gd name="T26" fmla="*/ 1526 w 2827"/>
                <a:gd name="T27" fmla="*/ 210 h 871"/>
                <a:gd name="T28" fmla="*/ 1472 w 2827"/>
                <a:gd name="T29" fmla="*/ 139 h 871"/>
                <a:gd name="T30" fmla="*/ 701 w 2827"/>
                <a:gd name="T31" fmla="*/ 131 h 871"/>
                <a:gd name="T32" fmla="*/ 632 w 2827"/>
                <a:gd name="T33" fmla="*/ 188 h 871"/>
                <a:gd name="T34" fmla="*/ 625 w 2827"/>
                <a:gd name="T35" fmla="*/ 678 h 871"/>
                <a:gd name="T36" fmla="*/ 679 w 2827"/>
                <a:gd name="T37" fmla="*/ 749 h 871"/>
                <a:gd name="T38" fmla="*/ 768 w 2827"/>
                <a:gd name="T39" fmla="*/ 749 h 871"/>
                <a:gd name="T40" fmla="*/ 823 w 2827"/>
                <a:gd name="T41" fmla="*/ 678 h 871"/>
                <a:gd name="T42" fmla="*/ 815 w 2827"/>
                <a:gd name="T43" fmla="*/ 188 h 871"/>
                <a:gd name="T44" fmla="*/ 747 w 2827"/>
                <a:gd name="T45" fmla="*/ 131 h 871"/>
                <a:gd name="T46" fmla="*/ 798 w 2827"/>
                <a:gd name="T47" fmla="*/ 12 h 871"/>
                <a:gd name="T48" fmla="*/ 911 w 2827"/>
                <a:gd name="T49" fmla="*/ 97 h 871"/>
                <a:gd name="T50" fmla="*/ 956 w 2827"/>
                <a:gd name="T51" fmla="*/ 235 h 871"/>
                <a:gd name="T52" fmla="*/ 1197 w 2827"/>
                <a:gd name="T53" fmla="*/ 197 h 871"/>
                <a:gd name="T54" fmla="*/ 1262 w 2827"/>
                <a:gd name="T55" fmla="*/ 69 h 871"/>
                <a:gd name="T56" fmla="*/ 1389 w 2827"/>
                <a:gd name="T57" fmla="*/ 3 h 871"/>
                <a:gd name="T58" fmla="*/ 1533 w 2827"/>
                <a:gd name="T59" fmla="*/ 26 h 871"/>
                <a:gd name="T60" fmla="*/ 1633 w 2827"/>
                <a:gd name="T61" fmla="*/ 127 h 871"/>
                <a:gd name="T62" fmla="*/ 1659 w 2827"/>
                <a:gd name="T63" fmla="*/ 338 h 871"/>
                <a:gd name="T64" fmla="*/ 1909 w 2827"/>
                <a:gd name="T65" fmla="*/ 161 h 871"/>
                <a:gd name="T66" fmla="*/ 1993 w 2827"/>
                <a:gd name="T67" fmla="*/ 45 h 871"/>
                <a:gd name="T68" fmla="*/ 2129 w 2827"/>
                <a:gd name="T69" fmla="*/ 0 h 871"/>
                <a:gd name="T70" fmla="*/ 2266 w 2827"/>
                <a:gd name="T71" fmla="*/ 45 h 871"/>
                <a:gd name="T72" fmla="*/ 2350 w 2827"/>
                <a:gd name="T73" fmla="*/ 161 h 871"/>
                <a:gd name="T74" fmla="*/ 2457 w 2827"/>
                <a:gd name="T75" fmla="*/ 338 h 871"/>
                <a:gd name="T76" fmla="*/ 2631 w 2827"/>
                <a:gd name="T77" fmla="*/ 380 h 871"/>
                <a:gd name="T78" fmla="*/ 2761 w 2827"/>
                <a:gd name="T79" fmla="*/ 493 h 871"/>
                <a:gd name="T80" fmla="*/ 2824 w 2827"/>
                <a:gd name="T81" fmla="*/ 655 h 871"/>
                <a:gd name="T82" fmla="*/ 0 w 2827"/>
                <a:gd name="T83" fmla="*/ 701 h 871"/>
                <a:gd name="T84" fmla="*/ 44 w 2827"/>
                <a:gd name="T85" fmla="*/ 530 h 871"/>
                <a:gd name="T86" fmla="*/ 158 w 2827"/>
                <a:gd name="T87" fmla="*/ 403 h 871"/>
                <a:gd name="T88" fmla="*/ 324 w 2827"/>
                <a:gd name="T89" fmla="*/ 340 h 871"/>
                <a:gd name="T90" fmla="*/ 495 w 2827"/>
                <a:gd name="T91" fmla="*/ 197 h 871"/>
                <a:gd name="T92" fmla="*/ 560 w 2827"/>
                <a:gd name="T93" fmla="*/ 69 h 871"/>
                <a:gd name="T94" fmla="*/ 686 w 2827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71"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7"/>
                  </a:lnTo>
                  <a:lnTo>
                    <a:pt x="2129" y="760"/>
                  </a:lnTo>
                  <a:lnTo>
                    <a:pt x="2153" y="757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7"/>
                  </a:lnTo>
                  <a:lnTo>
                    <a:pt x="1427" y="760"/>
                  </a:lnTo>
                  <a:lnTo>
                    <a:pt x="1450" y="757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7"/>
                  </a:lnTo>
                  <a:lnTo>
                    <a:pt x="724" y="760"/>
                  </a:lnTo>
                  <a:lnTo>
                    <a:pt x="747" y="757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5"/>
                  </a:lnTo>
                  <a:lnTo>
                    <a:pt x="2827" y="701"/>
                  </a:lnTo>
                  <a:lnTo>
                    <a:pt x="2827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0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30"/>
            <p:cNvSpPr>
              <a:spLocks/>
            </p:cNvSpPr>
            <p:nvPr/>
          </p:nvSpPr>
          <p:spPr bwMode="auto">
            <a:xfrm>
              <a:off x="3608388" y="5219700"/>
              <a:ext cx="352425" cy="268288"/>
            </a:xfrm>
            <a:custGeom>
              <a:avLst/>
              <a:gdLst>
                <a:gd name="T0" fmla="*/ 0 w 1999"/>
                <a:gd name="T1" fmla="*/ 0 h 1527"/>
                <a:gd name="T2" fmla="*/ 1999 w 1999"/>
                <a:gd name="T3" fmla="*/ 0 h 1527"/>
                <a:gd name="T4" fmla="*/ 1999 w 1999"/>
                <a:gd name="T5" fmla="*/ 1040 h 1527"/>
                <a:gd name="T6" fmla="*/ 1504 w 1999"/>
                <a:gd name="T7" fmla="*/ 1040 h 1527"/>
                <a:gd name="T8" fmla="*/ 1504 w 1999"/>
                <a:gd name="T9" fmla="*/ 1527 h 1527"/>
                <a:gd name="T10" fmla="*/ 0 w 1999"/>
                <a:gd name="T11" fmla="*/ 1527 h 1527"/>
                <a:gd name="T12" fmla="*/ 0 w 1999"/>
                <a:gd name="T13" fmla="*/ 0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9" h="1527">
                  <a:moveTo>
                    <a:pt x="0" y="0"/>
                  </a:moveTo>
                  <a:lnTo>
                    <a:pt x="1999" y="0"/>
                  </a:lnTo>
                  <a:lnTo>
                    <a:pt x="1999" y="1040"/>
                  </a:lnTo>
                  <a:lnTo>
                    <a:pt x="1504" y="1040"/>
                  </a:lnTo>
                  <a:lnTo>
                    <a:pt x="1504" y="1527"/>
                  </a:lnTo>
                  <a:lnTo>
                    <a:pt x="0" y="15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31"/>
            <p:cNvSpPr>
              <a:spLocks/>
            </p:cNvSpPr>
            <p:nvPr/>
          </p:nvSpPr>
          <p:spPr bwMode="auto">
            <a:xfrm>
              <a:off x="3889376" y="5418138"/>
              <a:ext cx="71438" cy="69850"/>
            </a:xfrm>
            <a:custGeom>
              <a:avLst/>
              <a:gdLst>
                <a:gd name="T0" fmla="*/ 0 w 408"/>
                <a:gd name="T1" fmla="*/ 0 h 401"/>
                <a:gd name="T2" fmla="*/ 408 w 408"/>
                <a:gd name="T3" fmla="*/ 0 h 401"/>
                <a:gd name="T4" fmla="*/ 0 w 408"/>
                <a:gd name="T5" fmla="*/ 401 h 401"/>
                <a:gd name="T6" fmla="*/ 0 w 408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401">
                  <a:moveTo>
                    <a:pt x="0" y="0"/>
                  </a:moveTo>
                  <a:lnTo>
                    <a:pt x="408" y="0"/>
                  </a:lnTo>
                  <a:lnTo>
                    <a:pt x="0" y="4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41" name="Freeform 536"/>
          <p:cNvSpPr>
            <a:spLocks noEditPoints="1"/>
          </p:cNvSpPr>
          <p:nvPr/>
        </p:nvSpPr>
        <p:spPr bwMode="auto">
          <a:xfrm>
            <a:off x="2571876" y="5022597"/>
            <a:ext cx="490538" cy="520700"/>
          </a:xfrm>
          <a:custGeom>
            <a:avLst/>
            <a:gdLst>
              <a:gd name="T0" fmla="*/ 373 w 3092"/>
              <a:gd name="T1" fmla="*/ 3065 h 3282"/>
              <a:gd name="T2" fmla="*/ 2600 w 3092"/>
              <a:gd name="T3" fmla="*/ 3089 h 3282"/>
              <a:gd name="T4" fmla="*/ 2754 w 3092"/>
              <a:gd name="T5" fmla="*/ 3047 h 3282"/>
              <a:gd name="T6" fmla="*/ 193 w 3092"/>
              <a:gd name="T7" fmla="*/ 2706 h 3282"/>
              <a:gd name="T8" fmla="*/ 194 w 3092"/>
              <a:gd name="T9" fmla="*/ 2808 h 3282"/>
              <a:gd name="T10" fmla="*/ 2899 w 3092"/>
              <a:gd name="T11" fmla="*/ 2791 h 3282"/>
              <a:gd name="T12" fmla="*/ 193 w 3092"/>
              <a:gd name="T13" fmla="*/ 2516 h 3282"/>
              <a:gd name="T14" fmla="*/ 193 w 3092"/>
              <a:gd name="T15" fmla="*/ 1159 h 3282"/>
              <a:gd name="T16" fmla="*/ 193 w 3092"/>
              <a:gd name="T17" fmla="*/ 1159 h 3282"/>
              <a:gd name="T18" fmla="*/ 365 w 3092"/>
              <a:gd name="T19" fmla="*/ 413 h 3282"/>
              <a:gd name="T20" fmla="*/ 241 w 3092"/>
              <a:gd name="T21" fmla="*/ 521 h 3282"/>
              <a:gd name="T22" fmla="*/ 193 w 3092"/>
              <a:gd name="T23" fmla="*/ 684 h 3282"/>
              <a:gd name="T24" fmla="*/ 2896 w 3092"/>
              <a:gd name="T25" fmla="*/ 640 h 3282"/>
              <a:gd name="T26" fmla="*/ 2826 w 3092"/>
              <a:gd name="T27" fmla="*/ 488 h 3282"/>
              <a:gd name="T28" fmla="*/ 2687 w 3092"/>
              <a:gd name="T29" fmla="*/ 398 h 3282"/>
              <a:gd name="T30" fmla="*/ 2513 w 3092"/>
              <a:gd name="T31" fmla="*/ 676 h 3282"/>
              <a:gd name="T32" fmla="*/ 2475 w 3092"/>
              <a:gd name="T33" fmla="*/ 750 h 3282"/>
              <a:gd name="T34" fmla="*/ 2394 w 3092"/>
              <a:gd name="T35" fmla="*/ 770 h 3282"/>
              <a:gd name="T36" fmla="*/ 2329 w 3092"/>
              <a:gd name="T37" fmla="*/ 718 h 3282"/>
              <a:gd name="T38" fmla="*/ 1643 w 3092"/>
              <a:gd name="T39" fmla="*/ 386 h 3282"/>
              <a:gd name="T40" fmla="*/ 1621 w 3092"/>
              <a:gd name="T41" fmla="*/ 736 h 3282"/>
              <a:gd name="T42" fmla="*/ 1546 w 3092"/>
              <a:gd name="T43" fmla="*/ 772 h 3282"/>
              <a:gd name="T44" fmla="*/ 1470 w 3092"/>
              <a:gd name="T45" fmla="*/ 736 h 3282"/>
              <a:gd name="T46" fmla="*/ 1449 w 3092"/>
              <a:gd name="T47" fmla="*/ 386 h 3282"/>
              <a:gd name="T48" fmla="*/ 763 w 3092"/>
              <a:gd name="T49" fmla="*/ 718 h 3282"/>
              <a:gd name="T50" fmla="*/ 698 w 3092"/>
              <a:gd name="T51" fmla="*/ 770 h 3282"/>
              <a:gd name="T52" fmla="*/ 616 w 3092"/>
              <a:gd name="T53" fmla="*/ 750 h 3282"/>
              <a:gd name="T54" fmla="*/ 580 w 3092"/>
              <a:gd name="T55" fmla="*/ 676 h 3282"/>
              <a:gd name="T56" fmla="*/ 698 w 3092"/>
              <a:gd name="T57" fmla="*/ 2 h 3282"/>
              <a:gd name="T58" fmla="*/ 763 w 3092"/>
              <a:gd name="T59" fmla="*/ 54 h 3282"/>
              <a:gd name="T60" fmla="*/ 1449 w 3092"/>
              <a:gd name="T61" fmla="*/ 193 h 3282"/>
              <a:gd name="T62" fmla="*/ 1470 w 3092"/>
              <a:gd name="T63" fmla="*/ 36 h 3282"/>
              <a:gd name="T64" fmla="*/ 1546 w 3092"/>
              <a:gd name="T65" fmla="*/ 0 h 3282"/>
              <a:gd name="T66" fmla="*/ 1621 w 3092"/>
              <a:gd name="T67" fmla="*/ 36 h 3282"/>
              <a:gd name="T68" fmla="*/ 1643 w 3092"/>
              <a:gd name="T69" fmla="*/ 193 h 3282"/>
              <a:gd name="T70" fmla="*/ 2329 w 3092"/>
              <a:gd name="T71" fmla="*/ 54 h 3282"/>
              <a:gd name="T72" fmla="*/ 2394 w 3092"/>
              <a:gd name="T73" fmla="*/ 2 h 3282"/>
              <a:gd name="T74" fmla="*/ 2475 w 3092"/>
              <a:gd name="T75" fmla="*/ 21 h 3282"/>
              <a:gd name="T76" fmla="*/ 2513 w 3092"/>
              <a:gd name="T77" fmla="*/ 96 h 3282"/>
              <a:gd name="T78" fmla="*/ 2712 w 3092"/>
              <a:gd name="T79" fmla="*/ 206 h 3282"/>
              <a:gd name="T80" fmla="*/ 2908 w 3092"/>
              <a:gd name="T81" fmla="*/ 301 h 3282"/>
              <a:gd name="T82" fmla="*/ 3042 w 3092"/>
              <a:gd name="T83" fmla="*/ 468 h 3282"/>
              <a:gd name="T84" fmla="*/ 3092 w 3092"/>
              <a:gd name="T85" fmla="*/ 684 h 3282"/>
              <a:gd name="T86" fmla="*/ 3064 w 3092"/>
              <a:gd name="T87" fmla="*/ 2956 h 3282"/>
              <a:gd name="T88" fmla="*/ 2948 w 3092"/>
              <a:gd name="T89" fmla="*/ 3138 h 3282"/>
              <a:gd name="T90" fmla="*/ 2765 w 3092"/>
              <a:gd name="T91" fmla="*/ 3253 h 3282"/>
              <a:gd name="T92" fmla="*/ 491 w 3092"/>
              <a:gd name="T93" fmla="*/ 3282 h 3282"/>
              <a:gd name="T94" fmla="*/ 275 w 3092"/>
              <a:gd name="T95" fmla="*/ 3232 h 3282"/>
              <a:gd name="T96" fmla="*/ 108 w 3092"/>
              <a:gd name="T97" fmla="*/ 3099 h 3282"/>
              <a:gd name="T98" fmla="*/ 13 w 3092"/>
              <a:gd name="T99" fmla="*/ 2903 h 3282"/>
              <a:gd name="T100" fmla="*/ 3 w 3092"/>
              <a:gd name="T101" fmla="*/ 626 h 3282"/>
              <a:gd name="T102" fmla="*/ 76 w 3092"/>
              <a:gd name="T103" fmla="*/ 421 h 3282"/>
              <a:gd name="T104" fmla="*/ 228 w 3092"/>
              <a:gd name="T105" fmla="*/ 269 h 3282"/>
              <a:gd name="T106" fmla="*/ 434 w 3092"/>
              <a:gd name="T107" fmla="*/ 196 h 3282"/>
              <a:gd name="T108" fmla="*/ 582 w 3092"/>
              <a:gd name="T109" fmla="*/ 74 h 3282"/>
              <a:gd name="T110" fmla="*/ 634 w 3092"/>
              <a:gd name="T111" fmla="*/ 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92" h="3282">
                <a:moveTo>
                  <a:pt x="277" y="2998"/>
                </a:moveTo>
                <a:lnTo>
                  <a:pt x="306" y="3024"/>
                </a:lnTo>
                <a:lnTo>
                  <a:pt x="339" y="3047"/>
                </a:lnTo>
                <a:lnTo>
                  <a:pt x="373" y="3065"/>
                </a:lnTo>
                <a:lnTo>
                  <a:pt x="411" y="3078"/>
                </a:lnTo>
                <a:lnTo>
                  <a:pt x="450" y="3087"/>
                </a:lnTo>
                <a:lnTo>
                  <a:pt x="491" y="3089"/>
                </a:lnTo>
                <a:lnTo>
                  <a:pt x="2600" y="3089"/>
                </a:lnTo>
                <a:lnTo>
                  <a:pt x="2641" y="3087"/>
                </a:lnTo>
                <a:lnTo>
                  <a:pt x="2681" y="3078"/>
                </a:lnTo>
                <a:lnTo>
                  <a:pt x="2719" y="3065"/>
                </a:lnTo>
                <a:lnTo>
                  <a:pt x="2754" y="3047"/>
                </a:lnTo>
                <a:lnTo>
                  <a:pt x="2785" y="3024"/>
                </a:lnTo>
                <a:lnTo>
                  <a:pt x="2815" y="2998"/>
                </a:lnTo>
                <a:lnTo>
                  <a:pt x="277" y="2998"/>
                </a:lnTo>
                <a:close/>
                <a:moveTo>
                  <a:pt x="193" y="2706"/>
                </a:moveTo>
                <a:lnTo>
                  <a:pt x="193" y="2791"/>
                </a:lnTo>
                <a:lnTo>
                  <a:pt x="193" y="2796"/>
                </a:lnTo>
                <a:lnTo>
                  <a:pt x="194" y="2802"/>
                </a:lnTo>
                <a:lnTo>
                  <a:pt x="194" y="2808"/>
                </a:lnTo>
                <a:lnTo>
                  <a:pt x="2897" y="2808"/>
                </a:lnTo>
                <a:lnTo>
                  <a:pt x="2898" y="2802"/>
                </a:lnTo>
                <a:lnTo>
                  <a:pt x="2898" y="2796"/>
                </a:lnTo>
                <a:lnTo>
                  <a:pt x="2899" y="2791"/>
                </a:lnTo>
                <a:lnTo>
                  <a:pt x="2899" y="2706"/>
                </a:lnTo>
                <a:lnTo>
                  <a:pt x="193" y="2706"/>
                </a:lnTo>
                <a:close/>
                <a:moveTo>
                  <a:pt x="193" y="2416"/>
                </a:moveTo>
                <a:lnTo>
                  <a:pt x="193" y="2516"/>
                </a:lnTo>
                <a:lnTo>
                  <a:pt x="2899" y="2516"/>
                </a:lnTo>
                <a:lnTo>
                  <a:pt x="2899" y="2416"/>
                </a:lnTo>
                <a:lnTo>
                  <a:pt x="193" y="2416"/>
                </a:lnTo>
                <a:close/>
                <a:moveTo>
                  <a:pt x="193" y="1159"/>
                </a:moveTo>
                <a:lnTo>
                  <a:pt x="193" y="2225"/>
                </a:lnTo>
                <a:lnTo>
                  <a:pt x="2899" y="2225"/>
                </a:lnTo>
                <a:lnTo>
                  <a:pt x="2899" y="1159"/>
                </a:lnTo>
                <a:lnTo>
                  <a:pt x="193" y="1159"/>
                </a:lnTo>
                <a:close/>
                <a:moveTo>
                  <a:pt x="491" y="386"/>
                </a:moveTo>
                <a:lnTo>
                  <a:pt x="447" y="389"/>
                </a:lnTo>
                <a:lnTo>
                  <a:pt x="406" y="398"/>
                </a:lnTo>
                <a:lnTo>
                  <a:pt x="365" y="413"/>
                </a:lnTo>
                <a:lnTo>
                  <a:pt x="329" y="433"/>
                </a:lnTo>
                <a:lnTo>
                  <a:pt x="296" y="459"/>
                </a:lnTo>
                <a:lnTo>
                  <a:pt x="266" y="488"/>
                </a:lnTo>
                <a:lnTo>
                  <a:pt x="241" y="521"/>
                </a:lnTo>
                <a:lnTo>
                  <a:pt x="221" y="558"/>
                </a:lnTo>
                <a:lnTo>
                  <a:pt x="206" y="598"/>
                </a:lnTo>
                <a:lnTo>
                  <a:pt x="196" y="640"/>
                </a:lnTo>
                <a:lnTo>
                  <a:pt x="193" y="684"/>
                </a:lnTo>
                <a:lnTo>
                  <a:pt x="193" y="965"/>
                </a:lnTo>
                <a:lnTo>
                  <a:pt x="2899" y="965"/>
                </a:lnTo>
                <a:lnTo>
                  <a:pt x="2899" y="684"/>
                </a:lnTo>
                <a:lnTo>
                  <a:pt x="2896" y="640"/>
                </a:lnTo>
                <a:lnTo>
                  <a:pt x="2886" y="598"/>
                </a:lnTo>
                <a:lnTo>
                  <a:pt x="2871" y="558"/>
                </a:lnTo>
                <a:lnTo>
                  <a:pt x="2850" y="521"/>
                </a:lnTo>
                <a:lnTo>
                  <a:pt x="2826" y="488"/>
                </a:lnTo>
                <a:lnTo>
                  <a:pt x="2796" y="459"/>
                </a:lnTo>
                <a:lnTo>
                  <a:pt x="2762" y="433"/>
                </a:lnTo>
                <a:lnTo>
                  <a:pt x="2726" y="413"/>
                </a:lnTo>
                <a:lnTo>
                  <a:pt x="2687" y="398"/>
                </a:lnTo>
                <a:lnTo>
                  <a:pt x="2644" y="389"/>
                </a:lnTo>
                <a:lnTo>
                  <a:pt x="2600" y="386"/>
                </a:lnTo>
                <a:lnTo>
                  <a:pt x="2513" y="386"/>
                </a:lnTo>
                <a:lnTo>
                  <a:pt x="2513" y="676"/>
                </a:lnTo>
                <a:lnTo>
                  <a:pt x="2509" y="697"/>
                </a:lnTo>
                <a:lnTo>
                  <a:pt x="2502" y="718"/>
                </a:lnTo>
                <a:lnTo>
                  <a:pt x="2491" y="736"/>
                </a:lnTo>
                <a:lnTo>
                  <a:pt x="2475" y="750"/>
                </a:lnTo>
                <a:lnTo>
                  <a:pt x="2458" y="762"/>
                </a:lnTo>
                <a:lnTo>
                  <a:pt x="2437" y="770"/>
                </a:lnTo>
                <a:lnTo>
                  <a:pt x="2416" y="772"/>
                </a:lnTo>
                <a:lnTo>
                  <a:pt x="2394" y="770"/>
                </a:lnTo>
                <a:lnTo>
                  <a:pt x="2374" y="762"/>
                </a:lnTo>
                <a:lnTo>
                  <a:pt x="2356" y="750"/>
                </a:lnTo>
                <a:lnTo>
                  <a:pt x="2340" y="736"/>
                </a:lnTo>
                <a:lnTo>
                  <a:pt x="2329" y="718"/>
                </a:lnTo>
                <a:lnTo>
                  <a:pt x="2322" y="697"/>
                </a:lnTo>
                <a:lnTo>
                  <a:pt x="2318" y="676"/>
                </a:lnTo>
                <a:lnTo>
                  <a:pt x="2318" y="386"/>
                </a:lnTo>
                <a:lnTo>
                  <a:pt x="1643" y="386"/>
                </a:lnTo>
                <a:lnTo>
                  <a:pt x="1643" y="676"/>
                </a:lnTo>
                <a:lnTo>
                  <a:pt x="1640" y="697"/>
                </a:lnTo>
                <a:lnTo>
                  <a:pt x="1633" y="718"/>
                </a:lnTo>
                <a:lnTo>
                  <a:pt x="1621" y="736"/>
                </a:lnTo>
                <a:lnTo>
                  <a:pt x="1606" y="750"/>
                </a:lnTo>
                <a:lnTo>
                  <a:pt x="1588" y="762"/>
                </a:lnTo>
                <a:lnTo>
                  <a:pt x="1568" y="770"/>
                </a:lnTo>
                <a:lnTo>
                  <a:pt x="1546" y="772"/>
                </a:lnTo>
                <a:lnTo>
                  <a:pt x="1523" y="770"/>
                </a:lnTo>
                <a:lnTo>
                  <a:pt x="1503" y="762"/>
                </a:lnTo>
                <a:lnTo>
                  <a:pt x="1485" y="750"/>
                </a:lnTo>
                <a:lnTo>
                  <a:pt x="1470" y="736"/>
                </a:lnTo>
                <a:lnTo>
                  <a:pt x="1459" y="718"/>
                </a:lnTo>
                <a:lnTo>
                  <a:pt x="1452" y="697"/>
                </a:lnTo>
                <a:lnTo>
                  <a:pt x="1449" y="676"/>
                </a:lnTo>
                <a:lnTo>
                  <a:pt x="1449" y="386"/>
                </a:lnTo>
                <a:lnTo>
                  <a:pt x="773" y="386"/>
                </a:lnTo>
                <a:lnTo>
                  <a:pt x="773" y="676"/>
                </a:lnTo>
                <a:lnTo>
                  <a:pt x="770" y="697"/>
                </a:lnTo>
                <a:lnTo>
                  <a:pt x="763" y="718"/>
                </a:lnTo>
                <a:lnTo>
                  <a:pt x="752" y="736"/>
                </a:lnTo>
                <a:lnTo>
                  <a:pt x="737" y="750"/>
                </a:lnTo>
                <a:lnTo>
                  <a:pt x="719" y="762"/>
                </a:lnTo>
                <a:lnTo>
                  <a:pt x="698" y="770"/>
                </a:lnTo>
                <a:lnTo>
                  <a:pt x="676" y="772"/>
                </a:lnTo>
                <a:lnTo>
                  <a:pt x="654" y="770"/>
                </a:lnTo>
                <a:lnTo>
                  <a:pt x="634" y="762"/>
                </a:lnTo>
                <a:lnTo>
                  <a:pt x="616" y="750"/>
                </a:lnTo>
                <a:lnTo>
                  <a:pt x="601" y="736"/>
                </a:lnTo>
                <a:lnTo>
                  <a:pt x="589" y="718"/>
                </a:lnTo>
                <a:lnTo>
                  <a:pt x="582" y="697"/>
                </a:lnTo>
                <a:lnTo>
                  <a:pt x="580" y="676"/>
                </a:lnTo>
                <a:lnTo>
                  <a:pt x="580" y="386"/>
                </a:lnTo>
                <a:lnTo>
                  <a:pt x="491" y="386"/>
                </a:lnTo>
                <a:close/>
                <a:moveTo>
                  <a:pt x="676" y="0"/>
                </a:moveTo>
                <a:lnTo>
                  <a:pt x="698" y="2"/>
                </a:lnTo>
                <a:lnTo>
                  <a:pt x="719" y="9"/>
                </a:lnTo>
                <a:lnTo>
                  <a:pt x="737" y="21"/>
                </a:lnTo>
                <a:lnTo>
                  <a:pt x="752" y="36"/>
                </a:lnTo>
                <a:lnTo>
                  <a:pt x="763" y="54"/>
                </a:lnTo>
                <a:lnTo>
                  <a:pt x="770" y="74"/>
                </a:lnTo>
                <a:lnTo>
                  <a:pt x="773" y="96"/>
                </a:lnTo>
                <a:lnTo>
                  <a:pt x="773" y="193"/>
                </a:lnTo>
                <a:lnTo>
                  <a:pt x="1449" y="193"/>
                </a:lnTo>
                <a:lnTo>
                  <a:pt x="1449" y="96"/>
                </a:lnTo>
                <a:lnTo>
                  <a:pt x="1452" y="74"/>
                </a:lnTo>
                <a:lnTo>
                  <a:pt x="1459" y="54"/>
                </a:lnTo>
                <a:lnTo>
                  <a:pt x="1470" y="36"/>
                </a:lnTo>
                <a:lnTo>
                  <a:pt x="1485" y="21"/>
                </a:lnTo>
                <a:lnTo>
                  <a:pt x="1503" y="9"/>
                </a:lnTo>
                <a:lnTo>
                  <a:pt x="1523" y="2"/>
                </a:lnTo>
                <a:lnTo>
                  <a:pt x="1546" y="0"/>
                </a:lnTo>
                <a:lnTo>
                  <a:pt x="1568" y="2"/>
                </a:lnTo>
                <a:lnTo>
                  <a:pt x="1588" y="9"/>
                </a:lnTo>
                <a:lnTo>
                  <a:pt x="1606" y="21"/>
                </a:lnTo>
                <a:lnTo>
                  <a:pt x="1621" y="36"/>
                </a:lnTo>
                <a:lnTo>
                  <a:pt x="1633" y="54"/>
                </a:lnTo>
                <a:lnTo>
                  <a:pt x="1640" y="74"/>
                </a:lnTo>
                <a:lnTo>
                  <a:pt x="1643" y="96"/>
                </a:lnTo>
                <a:lnTo>
                  <a:pt x="1643" y="193"/>
                </a:lnTo>
                <a:lnTo>
                  <a:pt x="2318" y="193"/>
                </a:lnTo>
                <a:lnTo>
                  <a:pt x="2318" y="96"/>
                </a:lnTo>
                <a:lnTo>
                  <a:pt x="2322" y="74"/>
                </a:lnTo>
                <a:lnTo>
                  <a:pt x="2329" y="54"/>
                </a:lnTo>
                <a:lnTo>
                  <a:pt x="2340" y="36"/>
                </a:lnTo>
                <a:lnTo>
                  <a:pt x="2356" y="21"/>
                </a:lnTo>
                <a:lnTo>
                  <a:pt x="2374" y="9"/>
                </a:lnTo>
                <a:lnTo>
                  <a:pt x="2394" y="2"/>
                </a:lnTo>
                <a:lnTo>
                  <a:pt x="2416" y="0"/>
                </a:lnTo>
                <a:lnTo>
                  <a:pt x="2437" y="2"/>
                </a:lnTo>
                <a:lnTo>
                  <a:pt x="2458" y="9"/>
                </a:lnTo>
                <a:lnTo>
                  <a:pt x="2475" y="21"/>
                </a:lnTo>
                <a:lnTo>
                  <a:pt x="2491" y="36"/>
                </a:lnTo>
                <a:lnTo>
                  <a:pt x="2502" y="54"/>
                </a:lnTo>
                <a:lnTo>
                  <a:pt x="2509" y="74"/>
                </a:lnTo>
                <a:lnTo>
                  <a:pt x="2513" y="96"/>
                </a:lnTo>
                <a:lnTo>
                  <a:pt x="2513" y="193"/>
                </a:lnTo>
                <a:lnTo>
                  <a:pt x="2600" y="193"/>
                </a:lnTo>
                <a:lnTo>
                  <a:pt x="2657" y="196"/>
                </a:lnTo>
                <a:lnTo>
                  <a:pt x="2712" y="206"/>
                </a:lnTo>
                <a:lnTo>
                  <a:pt x="2765" y="221"/>
                </a:lnTo>
                <a:lnTo>
                  <a:pt x="2816" y="242"/>
                </a:lnTo>
                <a:lnTo>
                  <a:pt x="2864" y="269"/>
                </a:lnTo>
                <a:lnTo>
                  <a:pt x="2908" y="301"/>
                </a:lnTo>
                <a:lnTo>
                  <a:pt x="2948" y="337"/>
                </a:lnTo>
                <a:lnTo>
                  <a:pt x="2984" y="377"/>
                </a:lnTo>
                <a:lnTo>
                  <a:pt x="3016" y="421"/>
                </a:lnTo>
                <a:lnTo>
                  <a:pt x="3042" y="468"/>
                </a:lnTo>
                <a:lnTo>
                  <a:pt x="3064" y="518"/>
                </a:lnTo>
                <a:lnTo>
                  <a:pt x="3079" y="571"/>
                </a:lnTo>
                <a:lnTo>
                  <a:pt x="3089" y="626"/>
                </a:lnTo>
                <a:lnTo>
                  <a:pt x="3092" y="684"/>
                </a:lnTo>
                <a:lnTo>
                  <a:pt x="3092" y="2791"/>
                </a:lnTo>
                <a:lnTo>
                  <a:pt x="3089" y="2848"/>
                </a:lnTo>
                <a:lnTo>
                  <a:pt x="3079" y="2903"/>
                </a:lnTo>
                <a:lnTo>
                  <a:pt x="3064" y="2956"/>
                </a:lnTo>
                <a:lnTo>
                  <a:pt x="3042" y="3007"/>
                </a:lnTo>
                <a:lnTo>
                  <a:pt x="3016" y="3054"/>
                </a:lnTo>
                <a:lnTo>
                  <a:pt x="2984" y="3099"/>
                </a:lnTo>
                <a:lnTo>
                  <a:pt x="2948" y="3138"/>
                </a:lnTo>
                <a:lnTo>
                  <a:pt x="2908" y="3174"/>
                </a:lnTo>
                <a:lnTo>
                  <a:pt x="2864" y="3206"/>
                </a:lnTo>
                <a:lnTo>
                  <a:pt x="2816" y="3232"/>
                </a:lnTo>
                <a:lnTo>
                  <a:pt x="2765" y="3253"/>
                </a:lnTo>
                <a:lnTo>
                  <a:pt x="2712" y="3269"/>
                </a:lnTo>
                <a:lnTo>
                  <a:pt x="2657" y="3279"/>
                </a:lnTo>
                <a:lnTo>
                  <a:pt x="2600" y="3282"/>
                </a:lnTo>
                <a:lnTo>
                  <a:pt x="491" y="3282"/>
                </a:lnTo>
                <a:lnTo>
                  <a:pt x="434" y="3279"/>
                </a:lnTo>
                <a:lnTo>
                  <a:pt x="379" y="3269"/>
                </a:lnTo>
                <a:lnTo>
                  <a:pt x="326" y="3253"/>
                </a:lnTo>
                <a:lnTo>
                  <a:pt x="275" y="3232"/>
                </a:lnTo>
                <a:lnTo>
                  <a:pt x="228" y="3206"/>
                </a:lnTo>
                <a:lnTo>
                  <a:pt x="184" y="3174"/>
                </a:lnTo>
                <a:lnTo>
                  <a:pt x="144" y="3138"/>
                </a:lnTo>
                <a:lnTo>
                  <a:pt x="108" y="3099"/>
                </a:lnTo>
                <a:lnTo>
                  <a:pt x="76" y="3054"/>
                </a:lnTo>
                <a:lnTo>
                  <a:pt x="50" y="3007"/>
                </a:lnTo>
                <a:lnTo>
                  <a:pt x="29" y="2956"/>
                </a:lnTo>
                <a:lnTo>
                  <a:pt x="13" y="2903"/>
                </a:lnTo>
                <a:lnTo>
                  <a:pt x="3" y="2848"/>
                </a:lnTo>
                <a:lnTo>
                  <a:pt x="0" y="2791"/>
                </a:lnTo>
                <a:lnTo>
                  <a:pt x="0" y="684"/>
                </a:lnTo>
                <a:lnTo>
                  <a:pt x="3" y="626"/>
                </a:lnTo>
                <a:lnTo>
                  <a:pt x="13" y="571"/>
                </a:lnTo>
                <a:lnTo>
                  <a:pt x="29" y="518"/>
                </a:lnTo>
                <a:lnTo>
                  <a:pt x="50" y="468"/>
                </a:lnTo>
                <a:lnTo>
                  <a:pt x="76" y="421"/>
                </a:lnTo>
                <a:lnTo>
                  <a:pt x="108" y="377"/>
                </a:lnTo>
                <a:lnTo>
                  <a:pt x="144" y="337"/>
                </a:lnTo>
                <a:lnTo>
                  <a:pt x="184" y="301"/>
                </a:lnTo>
                <a:lnTo>
                  <a:pt x="228" y="269"/>
                </a:lnTo>
                <a:lnTo>
                  <a:pt x="275" y="242"/>
                </a:lnTo>
                <a:lnTo>
                  <a:pt x="326" y="221"/>
                </a:lnTo>
                <a:lnTo>
                  <a:pt x="379" y="206"/>
                </a:lnTo>
                <a:lnTo>
                  <a:pt x="434" y="196"/>
                </a:lnTo>
                <a:lnTo>
                  <a:pt x="491" y="193"/>
                </a:lnTo>
                <a:lnTo>
                  <a:pt x="580" y="193"/>
                </a:lnTo>
                <a:lnTo>
                  <a:pt x="580" y="96"/>
                </a:lnTo>
                <a:lnTo>
                  <a:pt x="582" y="74"/>
                </a:lnTo>
                <a:lnTo>
                  <a:pt x="589" y="54"/>
                </a:lnTo>
                <a:lnTo>
                  <a:pt x="601" y="36"/>
                </a:lnTo>
                <a:lnTo>
                  <a:pt x="616" y="21"/>
                </a:lnTo>
                <a:lnTo>
                  <a:pt x="634" y="9"/>
                </a:lnTo>
                <a:lnTo>
                  <a:pt x="654" y="2"/>
                </a:lnTo>
                <a:lnTo>
                  <a:pt x="6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47" name="Group 1146"/>
          <p:cNvGrpSpPr/>
          <p:nvPr/>
        </p:nvGrpSpPr>
        <p:grpSpPr>
          <a:xfrm>
            <a:off x="1632414" y="5008310"/>
            <a:ext cx="498475" cy="549275"/>
            <a:chOff x="1631950" y="5006975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5" name="Freeform 541"/>
            <p:cNvSpPr>
              <a:spLocks noEditPoints="1"/>
            </p:cNvSpPr>
            <p:nvPr/>
          </p:nvSpPr>
          <p:spPr bwMode="auto">
            <a:xfrm>
              <a:off x="1631950" y="5006975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871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9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4 w 2827"/>
                <a:gd name="T63" fmla="*/ 235 h 3115"/>
                <a:gd name="T64" fmla="*/ 1239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7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4 w 2827"/>
                <a:gd name="T89" fmla="*/ 460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871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871"/>
                  </a:lnTo>
                  <a:lnTo>
                    <a:pt x="218" y="871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1" y="168"/>
                  </a:lnTo>
                  <a:lnTo>
                    <a:pt x="2039" y="188"/>
                  </a:lnTo>
                  <a:lnTo>
                    <a:pt x="2030" y="210"/>
                  </a:lnTo>
                  <a:lnTo>
                    <a:pt x="2028" y="235"/>
                  </a:lnTo>
                  <a:lnTo>
                    <a:pt x="2028" y="654"/>
                  </a:lnTo>
                  <a:lnTo>
                    <a:pt x="2030" y="678"/>
                  </a:lnTo>
                  <a:lnTo>
                    <a:pt x="2039" y="701"/>
                  </a:lnTo>
                  <a:lnTo>
                    <a:pt x="2051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1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2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4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542"/>
            <p:cNvSpPr>
              <a:spLocks noEditPoints="1"/>
            </p:cNvSpPr>
            <p:nvPr/>
          </p:nvSpPr>
          <p:spPr bwMode="auto">
            <a:xfrm>
              <a:off x="1706563" y="5199063"/>
              <a:ext cx="349250" cy="266700"/>
            </a:xfrm>
            <a:custGeom>
              <a:avLst/>
              <a:gdLst>
                <a:gd name="T0" fmla="*/ 729 w 1973"/>
                <a:gd name="T1" fmla="*/ 1168 h 1514"/>
                <a:gd name="T2" fmla="*/ 766 w 1973"/>
                <a:gd name="T3" fmla="*/ 1158 h 1514"/>
                <a:gd name="T4" fmla="*/ 656 w 1973"/>
                <a:gd name="T5" fmla="*/ 1141 h 1514"/>
                <a:gd name="T6" fmla="*/ 666 w 1973"/>
                <a:gd name="T7" fmla="*/ 1178 h 1514"/>
                <a:gd name="T8" fmla="*/ 676 w 1973"/>
                <a:gd name="T9" fmla="*/ 1141 h 1514"/>
                <a:gd name="T10" fmla="*/ 566 w 1973"/>
                <a:gd name="T11" fmla="*/ 1158 h 1514"/>
                <a:gd name="T12" fmla="*/ 602 w 1973"/>
                <a:gd name="T13" fmla="*/ 1168 h 1514"/>
                <a:gd name="T14" fmla="*/ 1196 w 1973"/>
                <a:gd name="T15" fmla="*/ 1045 h 1514"/>
                <a:gd name="T16" fmla="*/ 1036 w 1973"/>
                <a:gd name="T17" fmla="*/ 1045 h 1514"/>
                <a:gd name="T18" fmla="*/ 920 w 1973"/>
                <a:gd name="T19" fmla="*/ 1045 h 1514"/>
                <a:gd name="T20" fmla="*/ 190 w 1973"/>
                <a:gd name="T21" fmla="*/ 1027 h 1514"/>
                <a:gd name="T22" fmla="*/ 152 w 1973"/>
                <a:gd name="T23" fmla="*/ 1027 h 1514"/>
                <a:gd name="T24" fmla="*/ 114 w 1973"/>
                <a:gd name="T25" fmla="*/ 1027 h 1514"/>
                <a:gd name="T26" fmla="*/ 78 w 1973"/>
                <a:gd name="T27" fmla="*/ 1027 h 1514"/>
                <a:gd name="T28" fmla="*/ 40 w 1973"/>
                <a:gd name="T29" fmla="*/ 1027 h 1514"/>
                <a:gd name="T30" fmla="*/ 23 w 1973"/>
                <a:gd name="T31" fmla="*/ 1027 h 1514"/>
                <a:gd name="T32" fmla="*/ 1685 w 1973"/>
                <a:gd name="T33" fmla="*/ 961 h 1514"/>
                <a:gd name="T34" fmla="*/ 1670 w 1973"/>
                <a:gd name="T35" fmla="*/ 1166 h 1514"/>
                <a:gd name="T36" fmla="*/ 1671 w 1973"/>
                <a:gd name="T37" fmla="*/ 1138 h 1514"/>
                <a:gd name="T38" fmla="*/ 1676 w 1973"/>
                <a:gd name="T39" fmla="*/ 996 h 1514"/>
                <a:gd name="T40" fmla="*/ 1482 w 1973"/>
                <a:gd name="T41" fmla="*/ 1196 h 1514"/>
                <a:gd name="T42" fmla="*/ 1654 w 1973"/>
                <a:gd name="T43" fmla="*/ 849 h 1514"/>
                <a:gd name="T44" fmla="*/ 1634 w 1973"/>
                <a:gd name="T45" fmla="*/ 764 h 1514"/>
                <a:gd name="T46" fmla="*/ 1644 w 1973"/>
                <a:gd name="T47" fmla="*/ 684 h 1514"/>
                <a:gd name="T48" fmla="*/ 1499 w 1973"/>
                <a:gd name="T49" fmla="*/ 637 h 1514"/>
                <a:gd name="T50" fmla="*/ 1421 w 1973"/>
                <a:gd name="T51" fmla="*/ 554 h 1514"/>
                <a:gd name="T52" fmla="*/ 1409 w 1973"/>
                <a:gd name="T53" fmla="*/ 7 h 1514"/>
                <a:gd name="T54" fmla="*/ 1453 w 1973"/>
                <a:gd name="T55" fmla="*/ 414 h 1514"/>
                <a:gd name="T56" fmla="*/ 1451 w 1973"/>
                <a:gd name="T57" fmla="*/ 447 h 1514"/>
                <a:gd name="T58" fmla="*/ 1430 w 1973"/>
                <a:gd name="T59" fmla="*/ 548 h 1514"/>
                <a:gd name="T60" fmla="*/ 1507 w 1973"/>
                <a:gd name="T61" fmla="*/ 630 h 1514"/>
                <a:gd name="T62" fmla="*/ 1654 w 1973"/>
                <a:gd name="T63" fmla="*/ 674 h 1514"/>
                <a:gd name="T64" fmla="*/ 1734 w 1973"/>
                <a:gd name="T65" fmla="*/ 603 h 1514"/>
                <a:gd name="T66" fmla="*/ 1740 w 1973"/>
                <a:gd name="T67" fmla="*/ 619 h 1514"/>
                <a:gd name="T68" fmla="*/ 1644 w 1973"/>
                <a:gd name="T69" fmla="*/ 773 h 1514"/>
                <a:gd name="T70" fmla="*/ 1672 w 1973"/>
                <a:gd name="T71" fmla="*/ 852 h 1514"/>
                <a:gd name="T72" fmla="*/ 1756 w 1973"/>
                <a:gd name="T73" fmla="*/ 830 h 1514"/>
                <a:gd name="T74" fmla="*/ 1771 w 1973"/>
                <a:gd name="T75" fmla="*/ 833 h 1514"/>
                <a:gd name="T76" fmla="*/ 1711 w 1973"/>
                <a:gd name="T77" fmla="*/ 928 h 1514"/>
                <a:gd name="T78" fmla="*/ 1679 w 1973"/>
                <a:gd name="T79" fmla="*/ 1091 h 1514"/>
                <a:gd name="T80" fmla="*/ 1773 w 1973"/>
                <a:gd name="T81" fmla="*/ 1151 h 1514"/>
                <a:gd name="T82" fmla="*/ 1972 w 1973"/>
                <a:gd name="T83" fmla="*/ 1248 h 1514"/>
                <a:gd name="T84" fmla="*/ 1967 w 1973"/>
                <a:gd name="T85" fmla="*/ 1468 h 1514"/>
                <a:gd name="T86" fmla="*/ 1950 w 1973"/>
                <a:gd name="T87" fmla="*/ 1474 h 1514"/>
                <a:gd name="T88" fmla="*/ 1877 w 1973"/>
                <a:gd name="T89" fmla="*/ 1486 h 1514"/>
                <a:gd name="T90" fmla="*/ 1716 w 1973"/>
                <a:gd name="T91" fmla="*/ 1500 h 1514"/>
                <a:gd name="T92" fmla="*/ 1433 w 1973"/>
                <a:gd name="T93" fmla="*/ 1510 h 1514"/>
                <a:gd name="T94" fmla="*/ 1007 w 1973"/>
                <a:gd name="T95" fmla="*/ 1513 h 1514"/>
                <a:gd name="T96" fmla="*/ 659 w 1973"/>
                <a:gd name="T97" fmla="*/ 1502 h 1514"/>
                <a:gd name="T98" fmla="*/ 443 w 1973"/>
                <a:gd name="T99" fmla="*/ 1479 h 1514"/>
                <a:gd name="T100" fmla="*/ 328 w 1973"/>
                <a:gd name="T101" fmla="*/ 1452 h 1514"/>
                <a:gd name="T102" fmla="*/ 282 w 1973"/>
                <a:gd name="T103" fmla="*/ 1428 h 1514"/>
                <a:gd name="T104" fmla="*/ 142 w 1973"/>
                <a:gd name="T105" fmla="*/ 1085 h 1514"/>
                <a:gd name="T106" fmla="*/ 1 w 1973"/>
                <a:gd name="T107" fmla="*/ 1077 h 1514"/>
                <a:gd name="T108" fmla="*/ 5 w 1973"/>
                <a:gd name="T109" fmla="*/ 1007 h 1514"/>
                <a:gd name="T110" fmla="*/ 246 w 1973"/>
                <a:gd name="T111" fmla="*/ 1007 h 1514"/>
                <a:gd name="T112" fmla="*/ 422 w 1973"/>
                <a:gd name="T113" fmla="*/ 1107 h 1514"/>
                <a:gd name="T114" fmla="*/ 895 w 1973"/>
                <a:gd name="T115" fmla="*/ 846 h 1514"/>
                <a:gd name="T116" fmla="*/ 1112 w 1973"/>
                <a:gd name="T117" fmla="*/ 842 h 1514"/>
                <a:gd name="T118" fmla="*/ 1376 w 1973"/>
                <a:gd name="T119" fmla="*/ 974 h 1514"/>
                <a:gd name="T120" fmla="*/ 1335 w 1973"/>
                <a:gd name="T121" fmla="*/ 438 h 1514"/>
                <a:gd name="T122" fmla="*/ 1352 w 1973"/>
                <a:gd name="T123" fmla="*/ 411 h 1514"/>
                <a:gd name="T124" fmla="*/ 1390 w 1973"/>
                <a:gd name="T125" fmla="*/ 4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3" h="1514">
                  <a:moveTo>
                    <a:pt x="746" y="1139"/>
                  </a:moveTo>
                  <a:lnTo>
                    <a:pt x="736" y="1141"/>
                  </a:lnTo>
                  <a:lnTo>
                    <a:pt x="729" y="1148"/>
                  </a:lnTo>
                  <a:lnTo>
                    <a:pt x="726" y="1158"/>
                  </a:lnTo>
                  <a:lnTo>
                    <a:pt x="729" y="1168"/>
                  </a:lnTo>
                  <a:lnTo>
                    <a:pt x="736" y="1175"/>
                  </a:lnTo>
                  <a:lnTo>
                    <a:pt x="746" y="1178"/>
                  </a:lnTo>
                  <a:lnTo>
                    <a:pt x="757" y="1175"/>
                  </a:lnTo>
                  <a:lnTo>
                    <a:pt x="763" y="1168"/>
                  </a:lnTo>
                  <a:lnTo>
                    <a:pt x="766" y="1158"/>
                  </a:lnTo>
                  <a:lnTo>
                    <a:pt x="763" y="1148"/>
                  </a:lnTo>
                  <a:lnTo>
                    <a:pt x="757" y="1141"/>
                  </a:lnTo>
                  <a:lnTo>
                    <a:pt x="746" y="1139"/>
                  </a:lnTo>
                  <a:close/>
                  <a:moveTo>
                    <a:pt x="666" y="1139"/>
                  </a:moveTo>
                  <a:lnTo>
                    <a:pt x="656" y="1141"/>
                  </a:lnTo>
                  <a:lnTo>
                    <a:pt x="649" y="1148"/>
                  </a:lnTo>
                  <a:lnTo>
                    <a:pt x="646" y="1158"/>
                  </a:lnTo>
                  <a:lnTo>
                    <a:pt x="649" y="1168"/>
                  </a:lnTo>
                  <a:lnTo>
                    <a:pt x="656" y="1175"/>
                  </a:lnTo>
                  <a:lnTo>
                    <a:pt x="666" y="1178"/>
                  </a:lnTo>
                  <a:lnTo>
                    <a:pt x="676" y="1175"/>
                  </a:lnTo>
                  <a:lnTo>
                    <a:pt x="682" y="1168"/>
                  </a:lnTo>
                  <a:lnTo>
                    <a:pt x="685" y="1158"/>
                  </a:lnTo>
                  <a:lnTo>
                    <a:pt x="682" y="1148"/>
                  </a:lnTo>
                  <a:lnTo>
                    <a:pt x="676" y="1141"/>
                  </a:lnTo>
                  <a:lnTo>
                    <a:pt x="666" y="1139"/>
                  </a:lnTo>
                  <a:close/>
                  <a:moveTo>
                    <a:pt x="585" y="1139"/>
                  </a:moveTo>
                  <a:lnTo>
                    <a:pt x="576" y="1141"/>
                  </a:lnTo>
                  <a:lnTo>
                    <a:pt x="569" y="1148"/>
                  </a:lnTo>
                  <a:lnTo>
                    <a:pt x="566" y="1158"/>
                  </a:lnTo>
                  <a:lnTo>
                    <a:pt x="569" y="1168"/>
                  </a:lnTo>
                  <a:lnTo>
                    <a:pt x="576" y="1175"/>
                  </a:lnTo>
                  <a:lnTo>
                    <a:pt x="585" y="1178"/>
                  </a:lnTo>
                  <a:lnTo>
                    <a:pt x="595" y="1175"/>
                  </a:lnTo>
                  <a:lnTo>
                    <a:pt x="602" y="1168"/>
                  </a:lnTo>
                  <a:lnTo>
                    <a:pt x="605" y="1158"/>
                  </a:lnTo>
                  <a:lnTo>
                    <a:pt x="602" y="1148"/>
                  </a:lnTo>
                  <a:lnTo>
                    <a:pt x="595" y="1141"/>
                  </a:lnTo>
                  <a:lnTo>
                    <a:pt x="585" y="1139"/>
                  </a:lnTo>
                  <a:close/>
                  <a:moveTo>
                    <a:pt x="1196" y="1045"/>
                  </a:moveTo>
                  <a:lnTo>
                    <a:pt x="1196" y="1117"/>
                  </a:lnTo>
                  <a:lnTo>
                    <a:pt x="1311" y="1117"/>
                  </a:lnTo>
                  <a:lnTo>
                    <a:pt x="1311" y="1045"/>
                  </a:lnTo>
                  <a:lnTo>
                    <a:pt x="1196" y="1045"/>
                  </a:lnTo>
                  <a:close/>
                  <a:moveTo>
                    <a:pt x="1036" y="1045"/>
                  </a:moveTo>
                  <a:lnTo>
                    <a:pt x="1036" y="1117"/>
                  </a:lnTo>
                  <a:lnTo>
                    <a:pt x="1151" y="1117"/>
                  </a:lnTo>
                  <a:lnTo>
                    <a:pt x="1151" y="1045"/>
                  </a:lnTo>
                  <a:lnTo>
                    <a:pt x="1036" y="1045"/>
                  </a:lnTo>
                  <a:close/>
                  <a:moveTo>
                    <a:pt x="920" y="1045"/>
                  </a:moveTo>
                  <a:lnTo>
                    <a:pt x="875" y="1117"/>
                  </a:lnTo>
                  <a:lnTo>
                    <a:pt x="991" y="1117"/>
                  </a:lnTo>
                  <a:lnTo>
                    <a:pt x="991" y="1045"/>
                  </a:lnTo>
                  <a:lnTo>
                    <a:pt x="920" y="1045"/>
                  </a:lnTo>
                  <a:close/>
                  <a:moveTo>
                    <a:pt x="190" y="1027"/>
                  </a:moveTo>
                  <a:lnTo>
                    <a:pt x="190" y="1063"/>
                  </a:lnTo>
                  <a:lnTo>
                    <a:pt x="229" y="1063"/>
                  </a:lnTo>
                  <a:lnTo>
                    <a:pt x="229" y="1027"/>
                  </a:lnTo>
                  <a:lnTo>
                    <a:pt x="190" y="1027"/>
                  </a:lnTo>
                  <a:close/>
                  <a:moveTo>
                    <a:pt x="152" y="1027"/>
                  </a:moveTo>
                  <a:lnTo>
                    <a:pt x="152" y="1063"/>
                  </a:lnTo>
                  <a:lnTo>
                    <a:pt x="179" y="1063"/>
                  </a:lnTo>
                  <a:lnTo>
                    <a:pt x="179" y="1027"/>
                  </a:lnTo>
                  <a:lnTo>
                    <a:pt x="152" y="1027"/>
                  </a:lnTo>
                  <a:close/>
                  <a:moveTo>
                    <a:pt x="114" y="1027"/>
                  </a:moveTo>
                  <a:lnTo>
                    <a:pt x="114" y="1063"/>
                  </a:lnTo>
                  <a:lnTo>
                    <a:pt x="142" y="1063"/>
                  </a:lnTo>
                  <a:lnTo>
                    <a:pt x="142" y="1027"/>
                  </a:lnTo>
                  <a:lnTo>
                    <a:pt x="114" y="1027"/>
                  </a:lnTo>
                  <a:close/>
                  <a:moveTo>
                    <a:pt x="78" y="1027"/>
                  </a:moveTo>
                  <a:lnTo>
                    <a:pt x="78" y="1063"/>
                  </a:lnTo>
                  <a:lnTo>
                    <a:pt x="104" y="1063"/>
                  </a:lnTo>
                  <a:lnTo>
                    <a:pt x="104" y="1027"/>
                  </a:lnTo>
                  <a:lnTo>
                    <a:pt x="78" y="1027"/>
                  </a:lnTo>
                  <a:close/>
                  <a:moveTo>
                    <a:pt x="40" y="1027"/>
                  </a:moveTo>
                  <a:lnTo>
                    <a:pt x="40" y="1063"/>
                  </a:lnTo>
                  <a:lnTo>
                    <a:pt x="66" y="1063"/>
                  </a:lnTo>
                  <a:lnTo>
                    <a:pt x="66" y="1027"/>
                  </a:lnTo>
                  <a:lnTo>
                    <a:pt x="40" y="1027"/>
                  </a:lnTo>
                  <a:close/>
                  <a:moveTo>
                    <a:pt x="23" y="1027"/>
                  </a:moveTo>
                  <a:lnTo>
                    <a:pt x="23" y="1063"/>
                  </a:lnTo>
                  <a:lnTo>
                    <a:pt x="28" y="1063"/>
                  </a:lnTo>
                  <a:lnTo>
                    <a:pt x="28" y="1027"/>
                  </a:lnTo>
                  <a:lnTo>
                    <a:pt x="23" y="1027"/>
                  </a:lnTo>
                  <a:close/>
                  <a:moveTo>
                    <a:pt x="1685" y="961"/>
                  </a:moveTo>
                  <a:lnTo>
                    <a:pt x="1509" y="1196"/>
                  </a:lnTo>
                  <a:lnTo>
                    <a:pt x="1721" y="1196"/>
                  </a:lnTo>
                  <a:lnTo>
                    <a:pt x="1675" y="1172"/>
                  </a:lnTo>
                  <a:lnTo>
                    <a:pt x="1672" y="1170"/>
                  </a:lnTo>
                  <a:lnTo>
                    <a:pt x="1670" y="1166"/>
                  </a:lnTo>
                  <a:lnTo>
                    <a:pt x="1669" y="1163"/>
                  </a:lnTo>
                  <a:lnTo>
                    <a:pt x="1669" y="1159"/>
                  </a:lnTo>
                  <a:lnTo>
                    <a:pt x="1671" y="1156"/>
                  </a:lnTo>
                  <a:lnTo>
                    <a:pt x="1673" y="1153"/>
                  </a:lnTo>
                  <a:lnTo>
                    <a:pt x="1671" y="1138"/>
                  </a:lnTo>
                  <a:lnTo>
                    <a:pt x="1669" y="1118"/>
                  </a:lnTo>
                  <a:lnTo>
                    <a:pt x="1668" y="1093"/>
                  </a:lnTo>
                  <a:lnTo>
                    <a:pt x="1668" y="1063"/>
                  </a:lnTo>
                  <a:lnTo>
                    <a:pt x="1671" y="1031"/>
                  </a:lnTo>
                  <a:lnTo>
                    <a:pt x="1676" y="996"/>
                  </a:lnTo>
                  <a:lnTo>
                    <a:pt x="1685" y="961"/>
                  </a:lnTo>
                  <a:close/>
                  <a:moveTo>
                    <a:pt x="1646" y="713"/>
                  </a:moveTo>
                  <a:lnTo>
                    <a:pt x="1421" y="939"/>
                  </a:lnTo>
                  <a:lnTo>
                    <a:pt x="1421" y="1196"/>
                  </a:lnTo>
                  <a:lnTo>
                    <a:pt x="1482" y="1196"/>
                  </a:lnTo>
                  <a:lnTo>
                    <a:pt x="1709" y="893"/>
                  </a:lnTo>
                  <a:lnTo>
                    <a:pt x="1692" y="882"/>
                  </a:lnTo>
                  <a:lnTo>
                    <a:pt x="1678" y="872"/>
                  </a:lnTo>
                  <a:lnTo>
                    <a:pt x="1665" y="861"/>
                  </a:lnTo>
                  <a:lnTo>
                    <a:pt x="1654" y="849"/>
                  </a:lnTo>
                  <a:lnTo>
                    <a:pt x="1645" y="836"/>
                  </a:lnTo>
                  <a:lnTo>
                    <a:pt x="1639" y="821"/>
                  </a:lnTo>
                  <a:lnTo>
                    <a:pt x="1635" y="805"/>
                  </a:lnTo>
                  <a:lnTo>
                    <a:pt x="1633" y="786"/>
                  </a:lnTo>
                  <a:lnTo>
                    <a:pt x="1634" y="764"/>
                  </a:lnTo>
                  <a:lnTo>
                    <a:pt x="1639" y="740"/>
                  </a:lnTo>
                  <a:lnTo>
                    <a:pt x="1646" y="713"/>
                  </a:lnTo>
                  <a:close/>
                  <a:moveTo>
                    <a:pt x="1421" y="554"/>
                  </a:moveTo>
                  <a:lnTo>
                    <a:pt x="1421" y="908"/>
                  </a:lnTo>
                  <a:lnTo>
                    <a:pt x="1644" y="684"/>
                  </a:lnTo>
                  <a:lnTo>
                    <a:pt x="1608" y="680"/>
                  </a:lnTo>
                  <a:lnTo>
                    <a:pt x="1577" y="673"/>
                  </a:lnTo>
                  <a:lnTo>
                    <a:pt x="1548" y="663"/>
                  </a:lnTo>
                  <a:lnTo>
                    <a:pt x="1522" y="651"/>
                  </a:lnTo>
                  <a:lnTo>
                    <a:pt x="1499" y="637"/>
                  </a:lnTo>
                  <a:lnTo>
                    <a:pt x="1479" y="622"/>
                  </a:lnTo>
                  <a:lnTo>
                    <a:pt x="1460" y="604"/>
                  </a:lnTo>
                  <a:lnTo>
                    <a:pt x="1445" y="587"/>
                  </a:lnTo>
                  <a:lnTo>
                    <a:pt x="1432" y="570"/>
                  </a:lnTo>
                  <a:lnTo>
                    <a:pt x="1421" y="554"/>
                  </a:lnTo>
                  <a:close/>
                  <a:moveTo>
                    <a:pt x="1398" y="0"/>
                  </a:moveTo>
                  <a:lnTo>
                    <a:pt x="1402" y="0"/>
                  </a:lnTo>
                  <a:lnTo>
                    <a:pt x="1405" y="2"/>
                  </a:lnTo>
                  <a:lnTo>
                    <a:pt x="1407" y="4"/>
                  </a:lnTo>
                  <a:lnTo>
                    <a:pt x="1409" y="7"/>
                  </a:lnTo>
                  <a:lnTo>
                    <a:pt x="1410" y="11"/>
                  </a:lnTo>
                  <a:lnTo>
                    <a:pt x="1410" y="407"/>
                  </a:lnTo>
                  <a:lnTo>
                    <a:pt x="1428" y="408"/>
                  </a:lnTo>
                  <a:lnTo>
                    <a:pt x="1442" y="411"/>
                  </a:lnTo>
                  <a:lnTo>
                    <a:pt x="1453" y="414"/>
                  </a:lnTo>
                  <a:lnTo>
                    <a:pt x="1460" y="418"/>
                  </a:lnTo>
                  <a:lnTo>
                    <a:pt x="1463" y="423"/>
                  </a:lnTo>
                  <a:lnTo>
                    <a:pt x="1462" y="428"/>
                  </a:lnTo>
                  <a:lnTo>
                    <a:pt x="1458" y="437"/>
                  </a:lnTo>
                  <a:lnTo>
                    <a:pt x="1451" y="447"/>
                  </a:lnTo>
                  <a:lnTo>
                    <a:pt x="1443" y="457"/>
                  </a:lnTo>
                  <a:lnTo>
                    <a:pt x="1433" y="468"/>
                  </a:lnTo>
                  <a:lnTo>
                    <a:pt x="1421" y="476"/>
                  </a:lnTo>
                  <a:lnTo>
                    <a:pt x="1421" y="532"/>
                  </a:lnTo>
                  <a:lnTo>
                    <a:pt x="1430" y="548"/>
                  </a:lnTo>
                  <a:lnTo>
                    <a:pt x="1441" y="564"/>
                  </a:lnTo>
                  <a:lnTo>
                    <a:pt x="1453" y="581"/>
                  </a:lnTo>
                  <a:lnTo>
                    <a:pt x="1469" y="598"/>
                  </a:lnTo>
                  <a:lnTo>
                    <a:pt x="1487" y="614"/>
                  </a:lnTo>
                  <a:lnTo>
                    <a:pt x="1507" y="630"/>
                  </a:lnTo>
                  <a:lnTo>
                    <a:pt x="1530" y="644"/>
                  </a:lnTo>
                  <a:lnTo>
                    <a:pt x="1556" y="655"/>
                  </a:lnTo>
                  <a:lnTo>
                    <a:pt x="1586" y="664"/>
                  </a:lnTo>
                  <a:lnTo>
                    <a:pt x="1618" y="671"/>
                  </a:lnTo>
                  <a:lnTo>
                    <a:pt x="1654" y="674"/>
                  </a:lnTo>
                  <a:lnTo>
                    <a:pt x="1722" y="605"/>
                  </a:lnTo>
                  <a:lnTo>
                    <a:pt x="1725" y="603"/>
                  </a:lnTo>
                  <a:lnTo>
                    <a:pt x="1728" y="602"/>
                  </a:lnTo>
                  <a:lnTo>
                    <a:pt x="1731" y="602"/>
                  </a:lnTo>
                  <a:lnTo>
                    <a:pt x="1734" y="603"/>
                  </a:lnTo>
                  <a:lnTo>
                    <a:pt x="1737" y="605"/>
                  </a:lnTo>
                  <a:lnTo>
                    <a:pt x="1739" y="608"/>
                  </a:lnTo>
                  <a:lnTo>
                    <a:pt x="1741" y="611"/>
                  </a:lnTo>
                  <a:lnTo>
                    <a:pt x="1741" y="614"/>
                  </a:lnTo>
                  <a:lnTo>
                    <a:pt x="1740" y="619"/>
                  </a:lnTo>
                  <a:lnTo>
                    <a:pt x="1738" y="622"/>
                  </a:lnTo>
                  <a:lnTo>
                    <a:pt x="1665" y="695"/>
                  </a:lnTo>
                  <a:lnTo>
                    <a:pt x="1654" y="724"/>
                  </a:lnTo>
                  <a:lnTo>
                    <a:pt x="1648" y="751"/>
                  </a:lnTo>
                  <a:lnTo>
                    <a:pt x="1644" y="773"/>
                  </a:lnTo>
                  <a:lnTo>
                    <a:pt x="1644" y="793"/>
                  </a:lnTo>
                  <a:lnTo>
                    <a:pt x="1647" y="811"/>
                  </a:lnTo>
                  <a:lnTo>
                    <a:pt x="1653" y="826"/>
                  </a:lnTo>
                  <a:lnTo>
                    <a:pt x="1662" y="840"/>
                  </a:lnTo>
                  <a:lnTo>
                    <a:pt x="1672" y="852"/>
                  </a:lnTo>
                  <a:lnTo>
                    <a:pt x="1684" y="863"/>
                  </a:lnTo>
                  <a:lnTo>
                    <a:pt x="1698" y="873"/>
                  </a:lnTo>
                  <a:lnTo>
                    <a:pt x="1715" y="883"/>
                  </a:lnTo>
                  <a:lnTo>
                    <a:pt x="1752" y="833"/>
                  </a:lnTo>
                  <a:lnTo>
                    <a:pt x="1756" y="830"/>
                  </a:lnTo>
                  <a:lnTo>
                    <a:pt x="1759" y="829"/>
                  </a:lnTo>
                  <a:lnTo>
                    <a:pt x="1762" y="828"/>
                  </a:lnTo>
                  <a:lnTo>
                    <a:pt x="1765" y="829"/>
                  </a:lnTo>
                  <a:lnTo>
                    <a:pt x="1768" y="830"/>
                  </a:lnTo>
                  <a:lnTo>
                    <a:pt x="1771" y="833"/>
                  </a:lnTo>
                  <a:lnTo>
                    <a:pt x="1772" y="836"/>
                  </a:lnTo>
                  <a:lnTo>
                    <a:pt x="1773" y="839"/>
                  </a:lnTo>
                  <a:lnTo>
                    <a:pt x="1772" y="843"/>
                  </a:lnTo>
                  <a:lnTo>
                    <a:pt x="1771" y="846"/>
                  </a:lnTo>
                  <a:lnTo>
                    <a:pt x="1711" y="928"/>
                  </a:lnTo>
                  <a:lnTo>
                    <a:pt x="1696" y="963"/>
                  </a:lnTo>
                  <a:lnTo>
                    <a:pt x="1687" y="997"/>
                  </a:lnTo>
                  <a:lnTo>
                    <a:pt x="1682" y="1031"/>
                  </a:lnTo>
                  <a:lnTo>
                    <a:pt x="1679" y="1062"/>
                  </a:lnTo>
                  <a:lnTo>
                    <a:pt x="1679" y="1091"/>
                  </a:lnTo>
                  <a:lnTo>
                    <a:pt x="1680" y="1116"/>
                  </a:lnTo>
                  <a:lnTo>
                    <a:pt x="1682" y="1136"/>
                  </a:lnTo>
                  <a:lnTo>
                    <a:pt x="1684" y="1151"/>
                  </a:lnTo>
                  <a:lnTo>
                    <a:pt x="1770" y="1151"/>
                  </a:lnTo>
                  <a:lnTo>
                    <a:pt x="1773" y="1151"/>
                  </a:lnTo>
                  <a:lnTo>
                    <a:pt x="1775" y="1152"/>
                  </a:lnTo>
                  <a:lnTo>
                    <a:pt x="1966" y="1241"/>
                  </a:lnTo>
                  <a:lnTo>
                    <a:pt x="1969" y="1242"/>
                  </a:lnTo>
                  <a:lnTo>
                    <a:pt x="1971" y="1245"/>
                  </a:lnTo>
                  <a:lnTo>
                    <a:pt x="1972" y="1248"/>
                  </a:lnTo>
                  <a:lnTo>
                    <a:pt x="1973" y="1251"/>
                  </a:lnTo>
                  <a:lnTo>
                    <a:pt x="1973" y="1458"/>
                  </a:lnTo>
                  <a:lnTo>
                    <a:pt x="1972" y="1462"/>
                  </a:lnTo>
                  <a:lnTo>
                    <a:pt x="1970" y="1465"/>
                  </a:lnTo>
                  <a:lnTo>
                    <a:pt x="1967" y="1468"/>
                  </a:lnTo>
                  <a:lnTo>
                    <a:pt x="1966" y="1468"/>
                  </a:lnTo>
                  <a:lnTo>
                    <a:pt x="1964" y="1469"/>
                  </a:lnTo>
                  <a:lnTo>
                    <a:pt x="1961" y="1470"/>
                  </a:lnTo>
                  <a:lnTo>
                    <a:pt x="1956" y="1472"/>
                  </a:lnTo>
                  <a:lnTo>
                    <a:pt x="1950" y="1474"/>
                  </a:lnTo>
                  <a:lnTo>
                    <a:pt x="1940" y="1476"/>
                  </a:lnTo>
                  <a:lnTo>
                    <a:pt x="1929" y="1478"/>
                  </a:lnTo>
                  <a:lnTo>
                    <a:pt x="1915" y="1480"/>
                  </a:lnTo>
                  <a:lnTo>
                    <a:pt x="1898" y="1483"/>
                  </a:lnTo>
                  <a:lnTo>
                    <a:pt x="1877" y="1486"/>
                  </a:lnTo>
                  <a:lnTo>
                    <a:pt x="1853" y="1489"/>
                  </a:lnTo>
                  <a:lnTo>
                    <a:pt x="1825" y="1491"/>
                  </a:lnTo>
                  <a:lnTo>
                    <a:pt x="1793" y="1494"/>
                  </a:lnTo>
                  <a:lnTo>
                    <a:pt x="1757" y="1497"/>
                  </a:lnTo>
                  <a:lnTo>
                    <a:pt x="1716" y="1500"/>
                  </a:lnTo>
                  <a:lnTo>
                    <a:pt x="1670" y="1502"/>
                  </a:lnTo>
                  <a:lnTo>
                    <a:pt x="1619" y="1505"/>
                  </a:lnTo>
                  <a:lnTo>
                    <a:pt x="1563" y="1507"/>
                  </a:lnTo>
                  <a:lnTo>
                    <a:pt x="1500" y="1509"/>
                  </a:lnTo>
                  <a:lnTo>
                    <a:pt x="1433" y="1510"/>
                  </a:lnTo>
                  <a:lnTo>
                    <a:pt x="1358" y="1512"/>
                  </a:lnTo>
                  <a:lnTo>
                    <a:pt x="1278" y="1513"/>
                  </a:lnTo>
                  <a:lnTo>
                    <a:pt x="1190" y="1513"/>
                  </a:lnTo>
                  <a:lnTo>
                    <a:pt x="1095" y="1514"/>
                  </a:lnTo>
                  <a:lnTo>
                    <a:pt x="1007" y="1513"/>
                  </a:lnTo>
                  <a:lnTo>
                    <a:pt x="925" y="1512"/>
                  </a:lnTo>
                  <a:lnTo>
                    <a:pt x="850" y="1510"/>
                  </a:lnTo>
                  <a:lnTo>
                    <a:pt x="780" y="1508"/>
                  </a:lnTo>
                  <a:lnTo>
                    <a:pt x="717" y="1505"/>
                  </a:lnTo>
                  <a:lnTo>
                    <a:pt x="659" y="1502"/>
                  </a:lnTo>
                  <a:lnTo>
                    <a:pt x="606" y="1498"/>
                  </a:lnTo>
                  <a:lnTo>
                    <a:pt x="559" y="1494"/>
                  </a:lnTo>
                  <a:lnTo>
                    <a:pt x="516" y="1489"/>
                  </a:lnTo>
                  <a:lnTo>
                    <a:pt x="477" y="1484"/>
                  </a:lnTo>
                  <a:lnTo>
                    <a:pt x="443" y="1479"/>
                  </a:lnTo>
                  <a:lnTo>
                    <a:pt x="413" y="1474"/>
                  </a:lnTo>
                  <a:lnTo>
                    <a:pt x="386" y="1468"/>
                  </a:lnTo>
                  <a:lnTo>
                    <a:pt x="363" y="1463"/>
                  </a:lnTo>
                  <a:lnTo>
                    <a:pt x="344" y="1458"/>
                  </a:lnTo>
                  <a:lnTo>
                    <a:pt x="328" y="1452"/>
                  </a:lnTo>
                  <a:lnTo>
                    <a:pt x="313" y="1447"/>
                  </a:lnTo>
                  <a:lnTo>
                    <a:pt x="303" y="1441"/>
                  </a:lnTo>
                  <a:lnTo>
                    <a:pt x="294" y="1436"/>
                  </a:lnTo>
                  <a:lnTo>
                    <a:pt x="287" y="1432"/>
                  </a:lnTo>
                  <a:lnTo>
                    <a:pt x="282" y="1428"/>
                  </a:lnTo>
                  <a:lnTo>
                    <a:pt x="278" y="1424"/>
                  </a:lnTo>
                  <a:lnTo>
                    <a:pt x="276" y="1420"/>
                  </a:lnTo>
                  <a:lnTo>
                    <a:pt x="274" y="1418"/>
                  </a:lnTo>
                  <a:lnTo>
                    <a:pt x="274" y="1415"/>
                  </a:lnTo>
                  <a:lnTo>
                    <a:pt x="142" y="1085"/>
                  </a:lnTo>
                  <a:lnTo>
                    <a:pt x="11" y="1085"/>
                  </a:lnTo>
                  <a:lnTo>
                    <a:pt x="8" y="1084"/>
                  </a:lnTo>
                  <a:lnTo>
                    <a:pt x="5" y="1082"/>
                  </a:lnTo>
                  <a:lnTo>
                    <a:pt x="3" y="1080"/>
                  </a:lnTo>
                  <a:lnTo>
                    <a:pt x="1" y="1077"/>
                  </a:lnTo>
                  <a:lnTo>
                    <a:pt x="0" y="1073"/>
                  </a:lnTo>
                  <a:lnTo>
                    <a:pt x="0" y="1015"/>
                  </a:lnTo>
                  <a:lnTo>
                    <a:pt x="1" y="1012"/>
                  </a:lnTo>
                  <a:lnTo>
                    <a:pt x="3" y="1009"/>
                  </a:lnTo>
                  <a:lnTo>
                    <a:pt x="5" y="1007"/>
                  </a:lnTo>
                  <a:lnTo>
                    <a:pt x="8" y="1005"/>
                  </a:lnTo>
                  <a:lnTo>
                    <a:pt x="11" y="1005"/>
                  </a:lnTo>
                  <a:lnTo>
                    <a:pt x="240" y="1005"/>
                  </a:lnTo>
                  <a:lnTo>
                    <a:pt x="243" y="1005"/>
                  </a:lnTo>
                  <a:lnTo>
                    <a:pt x="246" y="1007"/>
                  </a:lnTo>
                  <a:lnTo>
                    <a:pt x="248" y="1009"/>
                  </a:lnTo>
                  <a:lnTo>
                    <a:pt x="250" y="1012"/>
                  </a:lnTo>
                  <a:lnTo>
                    <a:pt x="250" y="1015"/>
                  </a:lnTo>
                  <a:lnTo>
                    <a:pt x="250" y="1065"/>
                  </a:lnTo>
                  <a:lnTo>
                    <a:pt x="422" y="1107"/>
                  </a:lnTo>
                  <a:lnTo>
                    <a:pt x="808" y="1107"/>
                  </a:lnTo>
                  <a:lnTo>
                    <a:pt x="893" y="982"/>
                  </a:lnTo>
                  <a:lnTo>
                    <a:pt x="893" y="852"/>
                  </a:lnTo>
                  <a:lnTo>
                    <a:pt x="893" y="849"/>
                  </a:lnTo>
                  <a:lnTo>
                    <a:pt x="895" y="846"/>
                  </a:lnTo>
                  <a:lnTo>
                    <a:pt x="897" y="843"/>
                  </a:lnTo>
                  <a:lnTo>
                    <a:pt x="900" y="842"/>
                  </a:lnTo>
                  <a:lnTo>
                    <a:pt x="903" y="841"/>
                  </a:lnTo>
                  <a:lnTo>
                    <a:pt x="1109" y="841"/>
                  </a:lnTo>
                  <a:lnTo>
                    <a:pt x="1112" y="842"/>
                  </a:lnTo>
                  <a:lnTo>
                    <a:pt x="1115" y="843"/>
                  </a:lnTo>
                  <a:lnTo>
                    <a:pt x="1117" y="844"/>
                  </a:lnTo>
                  <a:lnTo>
                    <a:pt x="1119" y="847"/>
                  </a:lnTo>
                  <a:lnTo>
                    <a:pt x="1186" y="974"/>
                  </a:lnTo>
                  <a:lnTo>
                    <a:pt x="1376" y="974"/>
                  </a:lnTo>
                  <a:lnTo>
                    <a:pt x="1376" y="479"/>
                  </a:lnTo>
                  <a:lnTo>
                    <a:pt x="1362" y="471"/>
                  </a:lnTo>
                  <a:lnTo>
                    <a:pt x="1351" y="460"/>
                  </a:lnTo>
                  <a:lnTo>
                    <a:pt x="1342" y="449"/>
                  </a:lnTo>
                  <a:lnTo>
                    <a:pt x="1335" y="438"/>
                  </a:lnTo>
                  <a:lnTo>
                    <a:pt x="1330" y="429"/>
                  </a:lnTo>
                  <a:lnTo>
                    <a:pt x="1329" y="423"/>
                  </a:lnTo>
                  <a:lnTo>
                    <a:pt x="1332" y="418"/>
                  </a:lnTo>
                  <a:lnTo>
                    <a:pt x="1340" y="414"/>
                  </a:lnTo>
                  <a:lnTo>
                    <a:pt x="1352" y="411"/>
                  </a:lnTo>
                  <a:lnTo>
                    <a:pt x="1368" y="408"/>
                  </a:lnTo>
                  <a:lnTo>
                    <a:pt x="1388" y="407"/>
                  </a:lnTo>
                  <a:lnTo>
                    <a:pt x="1388" y="11"/>
                  </a:lnTo>
                  <a:lnTo>
                    <a:pt x="1388" y="7"/>
                  </a:lnTo>
                  <a:lnTo>
                    <a:pt x="1390" y="4"/>
                  </a:lnTo>
                  <a:lnTo>
                    <a:pt x="1392" y="2"/>
                  </a:lnTo>
                  <a:lnTo>
                    <a:pt x="1395" y="0"/>
                  </a:lnTo>
                  <a:lnTo>
                    <a:pt x="1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5" name="Group 1154"/>
          <p:cNvGrpSpPr/>
          <p:nvPr/>
        </p:nvGrpSpPr>
        <p:grpSpPr>
          <a:xfrm>
            <a:off x="704857" y="5036091"/>
            <a:ext cx="482600" cy="493713"/>
            <a:chOff x="747713" y="5033963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1" name="Freeform 547"/>
            <p:cNvSpPr>
              <a:spLocks noEditPoints="1"/>
            </p:cNvSpPr>
            <p:nvPr/>
          </p:nvSpPr>
          <p:spPr bwMode="auto">
            <a:xfrm>
              <a:off x="747713" y="5033963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548"/>
            <p:cNvSpPr>
              <a:spLocks noEditPoints="1"/>
            </p:cNvSpPr>
            <p:nvPr/>
          </p:nvSpPr>
          <p:spPr bwMode="auto">
            <a:xfrm>
              <a:off x="831851" y="5175250"/>
              <a:ext cx="176213" cy="260350"/>
            </a:xfrm>
            <a:custGeom>
              <a:avLst/>
              <a:gdLst>
                <a:gd name="T0" fmla="*/ 929 w 1114"/>
                <a:gd name="T1" fmla="*/ 1589 h 1643"/>
                <a:gd name="T2" fmla="*/ 699 w 1114"/>
                <a:gd name="T3" fmla="*/ 1415 h 1643"/>
                <a:gd name="T4" fmla="*/ 801 w 1114"/>
                <a:gd name="T5" fmla="*/ 1415 h 1643"/>
                <a:gd name="T6" fmla="*/ 183 w 1114"/>
                <a:gd name="T7" fmla="*/ 1589 h 1643"/>
                <a:gd name="T8" fmla="*/ 183 w 1114"/>
                <a:gd name="T9" fmla="*/ 1415 h 1643"/>
                <a:gd name="T10" fmla="*/ 1058 w 1114"/>
                <a:gd name="T11" fmla="*/ 1389 h 1643"/>
                <a:gd name="T12" fmla="*/ 571 w 1114"/>
                <a:gd name="T13" fmla="*/ 1216 h 1643"/>
                <a:gd name="T14" fmla="*/ 671 w 1114"/>
                <a:gd name="T15" fmla="*/ 1216 h 1643"/>
                <a:gd name="T16" fmla="*/ 828 w 1114"/>
                <a:gd name="T17" fmla="*/ 1389 h 1643"/>
                <a:gd name="T18" fmla="*/ 828 w 1114"/>
                <a:gd name="T19" fmla="*/ 1215 h 1643"/>
                <a:gd name="T20" fmla="*/ 414 w 1114"/>
                <a:gd name="T21" fmla="*/ 1389 h 1643"/>
                <a:gd name="T22" fmla="*/ 183 w 1114"/>
                <a:gd name="T23" fmla="*/ 1215 h 1643"/>
                <a:gd name="T24" fmla="*/ 285 w 1114"/>
                <a:gd name="T25" fmla="*/ 1215 h 1643"/>
                <a:gd name="T26" fmla="*/ 54 w 1114"/>
                <a:gd name="T27" fmla="*/ 1389 h 1643"/>
                <a:gd name="T28" fmla="*/ 54 w 1114"/>
                <a:gd name="T29" fmla="*/ 1215 h 1643"/>
                <a:gd name="T30" fmla="*/ 929 w 1114"/>
                <a:gd name="T31" fmla="*/ 1188 h 1643"/>
                <a:gd name="T32" fmla="*/ 699 w 1114"/>
                <a:gd name="T33" fmla="*/ 1015 h 1643"/>
                <a:gd name="T34" fmla="*/ 801 w 1114"/>
                <a:gd name="T35" fmla="*/ 1015 h 1643"/>
                <a:gd name="T36" fmla="*/ 312 w 1114"/>
                <a:gd name="T37" fmla="*/ 1188 h 1643"/>
                <a:gd name="T38" fmla="*/ 312 w 1114"/>
                <a:gd name="T39" fmla="*/ 1015 h 1643"/>
                <a:gd name="T40" fmla="*/ 156 w 1114"/>
                <a:gd name="T41" fmla="*/ 1188 h 1643"/>
                <a:gd name="T42" fmla="*/ 828 w 1114"/>
                <a:gd name="T43" fmla="*/ 815 h 1643"/>
                <a:gd name="T44" fmla="*/ 929 w 1114"/>
                <a:gd name="T45" fmla="*/ 815 h 1643"/>
                <a:gd name="T46" fmla="*/ 571 w 1114"/>
                <a:gd name="T47" fmla="*/ 988 h 1643"/>
                <a:gd name="T48" fmla="*/ 571 w 1114"/>
                <a:gd name="T49" fmla="*/ 815 h 1643"/>
                <a:gd name="T50" fmla="*/ 414 w 1114"/>
                <a:gd name="T51" fmla="*/ 988 h 1643"/>
                <a:gd name="T52" fmla="*/ 54 w 1114"/>
                <a:gd name="T53" fmla="*/ 815 h 1643"/>
                <a:gd name="T54" fmla="*/ 156 w 1114"/>
                <a:gd name="T55" fmla="*/ 815 h 1643"/>
                <a:gd name="T56" fmla="*/ 699 w 1114"/>
                <a:gd name="T57" fmla="*/ 788 h 1643"/>
                <a:gd name="T58" fmla="*/ 699 w 1114"/>
                <a:gd name="T59" fmla="*/ 615 h 1643"/>
                <a:gd name="T60" fmla="*/ 414 w 1114"/>
                <a:gd name="T61" fmla="*/ 788 h 1643"/>
                <a:gd name="T62" fmla="*/ 183 w 1114"/>
                <a:gd name="T63" fmla="*/ 615 h 1643"/>
                <a:gd name="T64" fmla="*/ 285 w 1114"/>
                <a:gd name="T65" fmla="*/ 615 h 1643"/>
                <a:gd name="T66" fmla="*/ 746 w 1114"/>
                <a:gd name="T67" fmla="*/ 520 h 1643"/>
                <a:gd name="T68" fmla="*/ 746 w 1114"/>
                <a:gd name="T69" fmla="*/ 427 h 1643"/>
                <a:gd name="T70" fmla="*/ 285 w 1114"/>
                <a:gd name="T71" fmla="*/ 586 h 1643"/>
                <a:gd name="T72" fmla="*/ 54 w 1114"/>
                <a:gd name="T73" fmla="*/ 413 h 1643"/>
                <a:gd name="T74" fmla="*/ 156 w 1114"/>
                <a:gd name="T75" fmla="*/ 413 h 1643"/>
                <a:gd name="T76" fmla="*/ 138 w 1114"/>
                <a:gd name="T77" fmla="*/ 360 h 1643"/>
                <a:gd name="T78" fmla="*/ 138 w 1114"/>
                <a:gd name="T79" fmla="*/ 253 h 1643"/>
                <a:gd name="T80" fmla="*/ 248 w 1114"/>
                <a:gd name="T81" fmla="*/ 227 h 1643"/>
                <a:gd name="T82" fmla="*/ 469 w 1114"/>
                <a:gd name="T83" fmla="*/ 360 h 1643"/>
                <a:gd name="T84" fmla="*/ 515 w 1114"/>
                <a:gd name="T85" fmla="*/ 560 h 1643"/>
                <a:gd name="T86" fmla="*/ 718 w 1114"/>
                <a:gd name="T87" fmla="*/ 534 h 1643"/>
                <a:gd name="T88" fmla="*/ 911 w 1114"/>
                <a:gd name="T89" fmla="*/ 534 h 1643"/>
                <a:gd name="T90" fmla="*/ 957 w 1114"/>
                <a:gd name="T91" fmla="*/ 615 h 1643"/>
                <a:gd name="T92" fmla="*/ 941 w 1114"/>
                <a:gd name="T93" fmla="*/ 934 h 1643"/>
                <a:gd name="T94" fmla="*/ 956 w 1114"/>
                <a:gd name="T95" fmla="*/ 1014 h 1643"/>
                <a:gd name="T96" fmla="*/ 1014 w 1114"/>
                <a:gd name="T97" fmla="*/ 1073 h 1643"/>
                <a:gd name="T98" fmla="*/ 1090 w 1114"/>
                <a:gd name="T99" fmla="*/ 1090 h 1643"/>
                <a:gd name="T100" fmla="*/ 0 w 1114"/>
                <a:gd name="T101" fmla="*/ 1643 h 1643"/>
                <a:gd name="T102" fmla="*/ 110 w 1114"/>
                <a:gd name="T103" fmla="*/ 22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4" h="1643">
                  <a:moveTo>
                    <a:pt x="828" y="1415"/>
                  </a:moveTo>
                  <a:lnTo>
                    <a:pt x="828" y="1589"/>
                  </a:lnTo>
                  <a:lnTo>
                    <a:pt x="929" y="1589"/>
                  </a:lnTo>
                  <a:lnTo>
                    <a:pt x="929" y="1415"/>
                  </a:lnTo>
                  <a:lnTo>
                    <a:pt x="828" y="1415"/>
                  </a:lnTo>
                  <a:close/>
                  <a:moveTo>
                    <a:pt x="699" y="1415"/>
                  </a:moveTo>
                  <a:lnTo>
                    <a:pt x="699" y="1589"/>
                  </a:lnTo>
                  <a:lnTo>
                    <a:pt x="801" y="1589"/>
                  </a:lnTo>
                  <a:lnTo>
                    <a:pt x="801" y="1415"/>
                  </a:lnTo>
                  <a:lnTo>
                    <a:pt x="699" y="1415"/>
                  </a:lnTo>
                  <a:close/>
                  <a:moveTo>
                    <a:pt x="183" y="1415"/>
                  </a:moveTo>
                  <a:lnTo>
                    <a:pt x="183" y="1589"/>
                  </a:lnTo>
                  <a:lnTo>
                    <a:pt x="285" y="1589"/>
                  </a:lnTo>
                  <a:lnTo>
                    <a:pt x="285" y="1415"/>
                  </a:lnTo>
                  <a:lnTo>
                    <a:pt x="183" y="1415"/>
                  </a:lnTo>
                  <a:close/>
                  <a:moveTo>
                    <a:pt x="957" y="1216"/>
                  </a:moveTo>
                  <a:lnTo>
                    <a:pt x="957" y="1389"/>
                  </a:lnTo>
                  <a:lnTo>
                    <a:pt x="1058" y="1389"/>
                  </a:lnTo>
                  <a:lnTo>
                    <a:pt x="1058" y="1216"/>
                  </a:lnTo>
                  <a:lnTo>
                    <a:pt x="957" y="1216"/>
                  </a:lnTo>
                  <a:close/>
                  <a:moveTo>
                    <a:pt x="571" y="1216"/>
                  </a:moveTo>
                  <a:lnTo>
                    <a:pt x="571" y="1389"/>
                  </a:lnTo>
                  <a:lnTo>
                    <a:pt x="671" y="1389"/>
                  </a:lnTo>
                  <a:lnTo>
                    <a:pt x="671" y="1216"/>
                  </a:lnTo>
                  <a:lnTo>
                    <a:pt x="571" y="1216"/>
                  </a:lnTo>
                  <a:close/>
                  <a:moveTo>
                    <a:pt x="828" y="1215"/>
                  </a:moveTo>
                  <a:lnTo>
                    <a:pt x="828" y="1389"/>
                  </a:lnTo>
                  <a:lnTo>
                    <a:pt x="929" y="1389"/>
                  </a:lnTo>
                  <a:lnTo>
                    <a:pt x="929" y="1215"/>
                  </a:lnTo>
                  <a:lnTo>
                    <a:pt x="828" y="1215"/>
                  </a:lnTo>
                  <a:close/>
                  <a:moveTo>
                    <a:pt x="312" y="1215"/>
                  </a:moveTo>
                  <a:lnTo>
                    <a:pt x="312" y="1389"/>
                  </a:lnTo>
                  <a:lnTo>
                    <a:pt x="414" y="1389"/>
                  </a:lnTo>
                  <a:lnTo>
                    <a:pt x="414" y="1215"/>
                  </a:lnTo>
                  <a:lnTo>
                    <a:pt x="312" y="1215"/>
                  </a:lnTo>
                  <a:close/>
                  <a:moveTo>
                    <a:pt x="183" y="1215"/>
                  </a:moveTo>
                  <a:lnTo>
                    <a:pt x="183" y="1389"/>
                  </a:lnTo>
                  <a:lnTo>
                    <a:pt x="285" y="1389"/>
                  </a:lnTo>
                  <a:lnTo>
                    <a:pt x="285" y="1215"/>
                  </a:lnTo>
                  <a:lnTo>
                    <a:pt x="183" y="1215"/>
                  </a:lnTo>
                  <a:close/>
                  <a:moveTo>
                    <a:pt x="54" y="1215"/>
                  </a:moveTo>
                  <a:lnTo>
                    <a:pt x="54" y="1389"/>
                  </a:lnTo>
                  <a:lnTo>
                    <a:pt x="156" y="1389"/>
                  </a:lnTo>
                  <a:lnTo>
                    <a:pt x="156" y="1215"/>
                  </a:lnTo>
                  <a:lnTo>
                    <a:pt x="54" y="1215"/>
                  </a:lnTo>
                  <a:close/>
                  <a:moveTo>
                    <a:pt x="828" y="1015"/>
                  </a:moveTo>
                  <a:lnTo>
                    <a:pt x="828" y="1188"/>
                  </a:lnTo>
                  <a:lnTo>
                    <a:pt x="929" y="1188"/>
                  </a:lnTo>
                  <a:lnTo>
                    <a:pt x="929" y="1015"/>
                  </a:lnTo>
                  <a:lnTo>
                    <a:pt x="828" y="1015"/>
                  </a:lnTo>
                  <a:close/>
                  <a:moveTo>
                    <a:pt x="699" y="1015"/>
                  </a:moveTo>
                  <a:lnTo>
                    <a:pt x="699" y="1188"/>
                  </a:lnTo>
                  <a:lnTo>
                    <a:pt x="801" y="1188"/>
                  </a:lnTo>
                  <a:lnTo>
                    <a:pt x="801" y="1015"/>
                  </a:lnTo>
                  <a:lnTo>
                    <a:pt x="699" y="1015"/>
                  </a:lnTo>
                  <a:close/>
                  <a:moveTo>
                    <a:pt x="312" y="1015"/>
                  </a:moveTo>
                  <a:lnTo>
                    <a:pt x="312" y="1188"/>
                  </a:lnTo>
                  <a:lnTo>
                    <a:pt x="414" y="1188"/>
                  </a:lnTo>
                  <a:lnTo>
                    <a:pt x="414" y="1015"/>
                  </a:lnTo>
                  <a:lnTo>
                    <a:pt x="312" y="1015"/>
                  </a:lnTo>
                  <a:close/>
                  <a:moveTo>
                    <a:pt x="54" y="1015"/>
                  </a:moveTo>
                  <a:lnTo>
                    <a:pt x="54" y="1188"/>
                  </a:lnTo>
                  <a:lnTo>
                    <a:pt x="156" y="1188"/>
                  </a:lnTo>
                  <a:lnTo>
                    <a:pt x="156" y="1015"/>
                  </a:lnTo>
                  <a:lnTo>
                    <a:pt x="54" y="1015"/>
                  </a:lnTo>
                  <a:close/>
                  <a:moveTo>
                    <a:pt x="828" y="815"/>
                  </a:moveTo>
                  <a:lnTo>
                    <a:pt x="828" y="988"/>
                  </a:lnTo>
                  <a:lnTo>
                    <a:pt x="929" y="988"/>
                  </a:lnTo>
                  <a:lnTo>
                    <a:pt x="929" y="815"/>
                  </a:lnTo>
                  <a:lnTo>
                    <a:pt x="828" y="815"/>
                  </a:lnTo>
                  <a:close/>
                  <a:moveTo>
                    <a:pt x="571" y="815"/>
                  </a:moveTo>
                  <a:lnTo>
                    <a:pt x="571" y="988"/>
                  </a:lnTo>
                  <a:lnTo>
                    <a:pt x="671" y="988"/>
                  </a:lnTo>
                  <a:lnTo>
                    <a:pt x="671" y="815"/>
                  </a:lnTo>
                  <a:lnTo>
                    <a:pt x="571" y="815"/>
                  </a:lnTo>
                  <a:close/>
                  <a:moveTo>
                    <a:pt x="312" y="815"/>
                  </a:moveTo>
                  <a:lnTo>
                    <a:pt x="312" y="988"/>
                  </a:lnTo>
                  <a:lnTo>
                    <a:pt x="414" y="988"/>
                  </a:lnTo>
                  <a:lnTo>
                    <a:pt x="414" y="815"/>
                  </a:lnTo>
                  <a:lnTo>
                    <a:pt x="312" y="815"/>
                  </a:lnTo>
                  <a:close/>
                  <a:moveTo>
                    <a:pt x="54" y="815"/>
                  </a:moveTo>
                  <a:lnTo>
                    <a:pt x="54" y="988"/>
                  </a:lnTo>
                  <a:lnTo>
                    <a:pt x="156" y="988"/>
                  </a:lnTo>
                  <a:lnTo>
                    <a:pt x="156" y="815"/>
                  </a:lnTo>
                  <a:lnTo>
                    <a:pt x="54" y="815"/>
                  </a:lnTo>
                  <a:close/>
                  <a:moveTo>
                    <a:pt x="699" y="615"/>
                  </a:moveTo>
                  <a:lnTo>
                    <a:pt x="699" y="788"/>
                  </a:lnTo>
                  <a:lnTo>
                    <a:pt x="801" y="788"/>
                  </a:lnTo>
                  <a:lnTo>
                    <a:pt x="801" y="615"/>
                  </a:lnTo>
                  <a:lnTo>
                    <a:pt x="699" y="615"/>
                  </a:lnTo>
                  <a:close/>
                  <a:moveTo>
                    <a:pt x="312" y="615"/>
                  </a:moveTo>
                  <a:lnTo>
                    <a:pt x="312" y="788"/>
                  </a:lnTo>
                  <a:lnTo>
                    <a:pt x="414" y="788"/>
                  </a:lnTo>
                  <a:lnTo>
                    <a:pt x="414" y="615"/>
                  </a:lnTo>
                  <a:lnTo>
                    <a:pt x="312" y="615"/>
                  </a:lnTo>
                  <a:close/>
                  <a:moveTo>
                    <a:pt x="183" y="615"/>
                  </a:moveTo>
                  <a:lnTo>
                    <a:pt x="183" y="788"/>
                  </a:lnTo>
                  <a:lnTo>
                    <a:pt x="285" y="788"/>
                  </a:lnTo>
                  <a:lnTo>
                    <a:pt x="285" y="615"/>
                  </a:lnTo>
                  <a:lnTo>
                    <a:pt x="183" y="615"/>
                  </a:lnTo>
                  <a:close/>
                  <a:moveTo>
                    <a:pt x="746" y="427"/>
                  </a:moveTo>
                  <a:lnTo>
                    <a:pt x="746" y="520"/>
                  </a:lnTo>
                  <a:lnTo>
                    <a:pt x="883" y="520"/>
                  </a:lnTo>
                  <a:lnTo>
                    <a:pt x="883" y="427"/>
                  </a:lnTo>
                  <a:lnTo>
                    <a:pt x="746" y="427"/>
                  </a:lnTo>
                  <a:close/>
                  <a:moveTo>
                    <a:pt x="183" y="413"/>
                  </a:moveTo>
                  <a:lnTo>
                    <a:pt x="183" y="586"/>
                  </a:lnTo>
                  <a:lnTo>
                    <a:pt x="285" y="586"/>
                  </a:lnTo>
                  <a:lnTo>
                    <a:pt x="285" y="413"/>
                  </a:lnTo>
                  <a:lnTo>
                    <a:pt x="183" y="413"/>
                  </a:lnTo>
                  <a:close/>
                  <a:moveTo>
                    <a:pt x="54" y="413"/>
                  </a:moveTo>
                  <a:lnTo>
                    <a:pt x="54" y="586"/>
                  </a:lnTo>
                  <a:lnTo>
                    <a:pt x="156" y="586"/>
                  </a:lnTo>
                  <a:lnTo>
                    <a:pt x="156" y="413"/>
                  </a:lnTo>
                  <a:lnTo>
                    <a:pt x="54" y="413"/>
                  </a:lnTo>
                  <a:close/>
                  <a:moveTo>
                    <a:pt x="138" y="253"/>
                  </a:moveTo>
                  <a:lnTo>
                    <a:pt x="138" y="360"/>
                  </a:lnTo>
                  <a:lnTo>
                    <a:pt x="330" y="360"/>
                  </a:lnTo>
                  <a:lnTo>
                    <a:pt x="330" y="253"/>
                  </a:lnTo>
                  <a:lnTo>
                    <a:pt x="138" y="253"/>
                  </a:lnTo>
                  <a:close/>
                  <a:moveTo>
                    <a:pt x="220" y="0"/>
                  </a:moveTo>
                  <a:lnTo>
                    <a:pt x="248" y="0"/>
                  </a:lnTo>
                  <a:lnTo>
                    <a:pt x="248" y="227"/>
                  </a:lnTo>
                  <a:lnTo>
                    <a:pt x="357" y="227"/>
                  </a:lnTo>
                  <a:lnTo>
                    <a:pt x="357" y="360"/>
                  </a:lnTo>
                  <a:lnTo>
                    <a:pt x="469" y="360"/>
                  </a:lnTo>
                  <a:lnTo>
                    <a:pt x="469" y="1589"/>
                  </a:lnTo>
                  <a:lnTo>
                    <a:pt x="515" y="1589"/>
                  </a:lnTo>
                  <a:lnTo>
                    <a:pt x="515" y="560"/>
                  </a:lnTo>
                  <a:lnTo>
                    <a:pt x="622" y="560"/>
                  </a:lnTo>
                  <a:lnTo>
                    <a:pt x="622" y="534"/>
                  </a:lnTo>
                  <a:lnTo>
                    <a:pt x="718" y="534"/>
                  </a:lnTo>
                  <a:lnTo>
                    <a:pt x="718" y="400"/>
                  </a:lnTo>
                  <a:lnTo>
                    <a:pt x="911" y="400"/>
                  </a:lnTo>
                  <a:lnTo>
                    <a:pt x="911" y="534"/>
                  </a:lnTo>
                  <a:lnTo>
                    <a:pt x="987" y="534"/>
                  </a:lnTo>
                  <a:lnTo>
                    <a:pt x="977" y="615"/>
                  </a:lnTo>
                  <a:lnTo>
                    <a:pt x="957" y="615"/>
                  </a:lnTo>
                  <a:lnTo>
                    <a:pt x="957" y="788"/>
                  </a:lnTo>
                  <a:lnTo>
                    <a:pt x="958" y="788"/>
                  </a:lnTo>
                  <a:lnTo>
                    <a:pt x="941" y="934"/>
                  </a:lnTo>
                  <a:lnTo>
                    <a:pt x="941" y="962"/>
                  </a:lnTo>
                  <a:lnTo>
                    <a:pt x="946" y="989"/>
                  </a:lnTo>
                  <a:lnTo>
                    <a:pt x="956" y="1014"/>
                  </a:lnTo>
                  <a:lnTo>
                    <a:pt x="971" y="1037"/>
                  </a:lnTo>
                  <a:lnTo>
                    <a:pt x="992" y="1057"/>
                  </a:lnTo>
                  <a:lnTo>
                    <a:pt x="1014" y="1073"/>
                  </a:lnTo>
                  <a:lnTo>
                    <a:pt x="1040" y="1084"/>
                  </a:lnTo>
                  <a:lnTo>
                    <a:pt x="1067" y="1089"/>
                  </a:lnTo>
                  <a:lnTo>
                    <a:pt x="1090" y="1090"/>
                  </a:lnTo>
                  <a:lnTo>
                    <a:pt x="1114" y="1087"/>
                  </a:lnTo>
                  <a:lnTo>
                    <a:pt x="1114" y="1643"/>
                  </a:lnTo>
                  <a:lnTo>
                    <a:pt x="0" y="1643"/>
                  </a:lnTo>
                  <a:lnTo>
                    <a:pt x="0" y="360"/>
                  </a:lnTo>
                  <a:lnTo>
                    <a:pt x="110" y="360"/>
                  </a:lnTo>
                  <a:lnTo>
                    <a:pt x="110" y="227"/>
                  </a:lnTo>
                  <a:lnTo>
                    <a:pt x="220" y="227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49"/>
            <p:cNvSpPr>
              <a:spLocks/>
            </p:cNvSpPr>
            <p:nvPr/>
          </p:nvSpPr>
          <p:spPr bwMode="auto">
            <a:xfrm>
              <a:off x="1031876" y="5141913"/>
              <a:ext cx="65088" cy="69850"/>
            </a:xfrm>
            <a:custGeom>
              <a:avLst/>
              <a:gdLst>
                <a:gd name="T0" fmla="*/ 202 w 404"/>
                <a:gd name="T1" fmla="*/ 0 h 434"/>
                <a:gd name="T2" fmla="*/ 235 w 404"/>
                <a:gd name="T3" fmla="*/ 2 h 434"/>
                <a:gd name="T4" fmla="*/ 266 w 404"/>
                <a:gd name="T5" fmla="*/ 10 h 434"/>
                <a:gd name="T6" fmla="*/ 295 w 404"/>
                <a:gd name="T7" fmla="*/ 22 h 434"/>
                <a:gd name="T8" fmla="*/ 321 w 404"/>
                <a:gd name="T9" fmla="*/ 38 h 434"/>
                <a:gd name="T10" fmla="*/ 345 w 404"/>
                <a:gd name="T11" fmla="*/ 57 h 434"/>
                <a:gd name="T12" fmla="*/ 365 w 404"/>
                <a:gd name="T13" fmla="*/ 80 h 434"/>
                <a:gd name="T14" fmla="*/ 382 w 404"/>
                <a:gd name="T15" fmla="*/ 106 h 434"/>
                <a:gd name="T16" fmla="*/ 394 w 404"/>
                <a:gd name="T17" fmla="*/ 134 h 434"/>
                <a:gd name="T18" fmla="*/ 401 w 404"/>
                <a:gd name="T19" fmla="*/ 166 h 434"/>
                <a:gd name="T20" fmla="*/ 404 w 404"/>
                <a:gd name="T21" fmla="*/ 198 h 434"/>
                <a:gd name="T22" fmla="*/ 402 w 404"/>
                <a:gd name="T23" fmla="*/ 228 h 434"/>
                <a:gd name="T24" fmla="*/ 395 w 404"/>
                <a:gd name="T25" fmla="*/ 258 h 434"/>
                <a:gd name="T26" fmla="*/ 385 w 404"/>
                <a:gd name="T27" fmla="*/ 288 h 434"/>
                <a:gd name="T28" fmla="*/ 371 w 404"/>
                <a:gd name="T29" fmla="*/ 317 h 434"/>
                <a:gd name="T30" fmla="*/ 354 w 404"/>
                <a:gd name="T31" fmla="*/ 344 h 434"/>
                <a:gd name="T32" fmla="*/ 335 w 404"/>
                <a:gd name="T33" fmla="*/ 369 h 434"/>
                <a:gd name="T34" fmla="*/ 312 w 404"/>
                <a:gd name="T35" fmla="*/ 390 h 434"/>
                <a:gd name="T36" fmla="*/ 287 w 404"/>
                <a:gd name="T37" fmla="*/ 408 h 434"/>
                <a:gd name="T38" fmla="*/ 261 w 404"/>
                <a:gd name="T39" fmla="*/ 422 h 434"/>
                <a:gd name="T40" fmla="*/ 232 w 404"/>
                <a:gd name="T41" fmla="*/ 431 h 434"/>
                <a:gd name="T42" fmla="*/ 202 w 404"/>
                <a:gd name="T43" fmla="*/ 434 h 434"/>
                <a:gd name="T44" fmla="*/ 173 w 404"/>
                <a:gd name="T45" fmla="*/ 431 h 434"/>
                <a:gd name="T46" fmla="*/ 144 w 404"/>
                <a:gd name="T47" fmla="*/ 422 h 434"/>
                <a:gd name="T48" fmla="*/ 117 w 404"/>
                <a:gd name="T49" fmla="*/ 408 h 434"/>
                <a:gd name="T50" fmla="*/ 92 w 404"/>
                <a:gd name="T51" fmla="*/ 390 h 434"/>
                <a:gd name="T52" fmla="*/ 69 w 404"/>
                <a:gd name="T53" fmla="*/ 369 h 434"/>
                <a:gd name="T54" fmla="*/ 50 w 404"/>
                <a:gd name="T55" fmla="*/ 344 h 434"/>
                <a:gd name="T56" fmla="*/ 32 w 404"/>
                <a:gd name="T57" fmla="*/ 317 h 434"/>
                <a:gd name="T58" fmla="*/ 19 w 404"/>
                <a:gd name="T59" fmla="*/ 288 h 434"/>
                <a:gd name="T60" fmla="*/ 9 w 404"/>
                <a:gd name="T61" fmla="*/ 258 h 434"/>
                <a:gd name="T62" fmla="*/ 2 w 404"/>
                <a:gd name="T63" fmla="*/ 228 h 434"/>
                <a:gd name="T64" fmla="*/ 0 w 404"/>
                <a:gd name="T65" fmla="*/ 198 h 434"/>
                <a:gd name="T66" fmla="*/ 2 w 404"/>
                <a:gd name="T67" fmla="*/ 166 h 434"/>
                <a:gd name="T68" fmla="*/ 11 w 404"/>
                <a:gd name="T69" fmla="*/ 134 h 434"/>
                <a:gd name="T70" fmla="*/ 23 w 404"/>
                <a:gd name="T71" fmla="*/ 106 h 434"/>
                <a:gd name="T72" fmla="*/ 39 w 404"/>
                <a:gd name="T73" fmla="*/ 80 h 434"/>
                <a:gd name="T74" fmla="*/ 59 w 404"/>
                <a:gd name="T75" fmla="*/ 57 h 434"/>
                <a:gd name="T76" fmla="*/ 82 w 404"/>
                <a:gd name="T77" fmla="*/ 38 h 434"/>
                <a:gd name="T78" fmla="*/ 109 w 404"/>
                <a:gd name="T79" fmla="*/ 22 h 434"/>
                <a:gd name="T80" fmla="*/ 138 w 404"/>
                <a:gd name="T81" fmla="*/ 10 h 434"/>
                <a:gd name="T82" fmla="*/ 170 w 404"/>
                <a:gd name="T83" fmla="*/ 2 h 434"/>
                <a:gd name="T84" fmla="*/ 202 w 404"/>
                <a:gd name="T8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4" h="434">
                  <a:moveTo>
                    <a:pt x="202" y="0"/>
                  </a:moveTo>
                  <a:lnTo>
                    <a:pt x="235" y="2"/>
                  </a:lnTo>
                  <a:lnTo>
                    <a:pt x="266" y="10"/>
                  </a:lnTo>
                  <a:lnTo>
                    <a:pt x="295" y="22"/>
                  </a:lnTo>
                  <a:lnTo>
                    <a:pt x="321" y="38"/>
                  </a:lnTo>
                  <a:lnTo>
                    <a:pt x="345" y="57"/>
                  </a:lnTo>
                  <a:lnTo>
                    <a:pt x="365" y="80"/>
                  </a:lnTo>
                  <a:lnTo>
                    <a:pt x="382" y="106"/>
                  </a:lnTo>
                  <a:lnTo>
                    <a:pt x="394" y="134"/>
                  </a:lnTo>
                  <a:lnTo>
                    <a:pt x="401" y="166"/>
                  </a:lnTo>
                  <a:lnTo>
                    <a:pt x="404" y="198"/>
                  </a:lnTo>
                  <a:lnTo>
                    <a:pt x="402" y="228"/>
                  </a:lnTo>
                  <a:lnTo>
                    <a:pt x="395" y="258"/>
                  </a:lnTo>
                  <a:lnTo>
                    <a:pt x="385" y="288"/>
                  </a:lnTo>
                  <a:lnTo>
                    <a:pt x="371" y="317"/>
                  </a:lnTo>
                  <a:lnTo>
                    <a:pt x="354" y="344"/>
                  </a:lnTo>
                  <a:lnTo>
                    <a:pt x="335" y="369"/>
                  </a:lnTo>
                  <a:lnTo>
                    <a:pt x="312" y="390"/>
                  </a:lnTo>
                  <a:lnTo>
                    <a:pt x="287" y="408"/>
                  </a:lnTo>
                  <a:lnTo>
                    <a:pt x="261" y="422"/>
                  </a:lnTo>
                  <a:lnTo>
                    <a:pt x="232" y="431"/>
                  </a:lnTo>
                  <a:lnTo>
                    <a:pt x="202" y="434"/>
                  </a:lnTo>
                  <a:lnTo>
                    <a:pt x="173" y="431"/>
                  </a:lnTo>
                  <a:lnTo>
                    <a:pt x="144" y="422"/>
                  </a:lnTo>
                  <a:lnTo>
                    <a:pt x="117" y="408"/>
                  </a:lnTo>
                  <a:lnTo>
                    <a:pt x="92" y="390"/>
                  </a:lnTo>
                  <a:lnTo>
                    <a:pt x="69" y="369"/>
                  </a:lnTo>
                  <a:lnTo>
                    <a:pt x="50" y="344"/>
                  </a:lnTo>
                  <a:lnTo>
                    <a:pt x="32" y="317"/>
                  </a:lnTo>
                  <a:lnTo>
                    <a:pt x="19" y="288"/>
                  </a:lnTo>
                  <a:lnTo>
                    <a:pt x="9" y="258"/>
                  </a:lnTo>
                  <a:lnTo>
                    <a:pt x="2" y="228"/>
                  </a:lnTo>
                  <a:lnTo>
                    <a:pt x="0" y="198"/>
                  </a:lnTo>
                  <a:lnTo>
                    <a:pt x="2" y="166"/>
                  </a:lnTo>
                  <a:lnTo>
                    <a:pt x="11" y="134"/>
                  </a:lnTo>
                  <a:lnTo>
                    <a:pt x="23" y="106"/>
                  </a:lnTo>
                  <a:lnTo>
                    <a:pt x="39" y="80"/>
                  </a:lnTo>
                  <a:lnTo>
                    <a:pt x="59" y="57"/>
                  </a:lnTo>
                  <a:lnTo>
                    <a:pt x="82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70" y="2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550"/>
            <p:cNvSpPr>
              <a:spLocks/>
            </p:cNvSpPr>
            <p:nvPr/>
          </p:nvSpPr>
          <p:spPr bwMode="auto">
            <a:xfrm>
              <a:off x="990601" y="5213350"/>
              <a:ext cx="155575" cy="255588"/>
            </a:xfrm>
            <a:custGeom>
              <a:avLst/>
              <a:gdLst>
                <a:gd name="T0" fmla="*/ 453 w 982"/>
                <a:gd name="T1" fmla="*/ 41 h 1606"/>
                <a:gd name="T2" fmla="*/ 527 w 982"/>
                <a:gd name="T3" fmla="*/ 452 h 1606"/>
                <a:gd name="T4" fmla="*/ 494 w 982"/>
                <a:gd name="T5" fmla="*/ 0 h 1606"/>
                <a:gd name="T6" fmla="*/ 597 w 982"/>
                <a:gd name="T7" fmla="*/ 12 h 1606"/>
                <a:gd name="T8" fmla="*/ 691 w 982"/>
                <a:gd name="T9" fmla="*/ 32 h 1606"/>
                <a:gd name="T10" fmla="*/ 765 w 982"/>
                <a:gd name="T11" fmla="*/ 53 h 1606"/>
                <a:gd name="T12" fmla="*/ 806 w 982"/>
                <a:gd name="T13" fmla="*/ 66 h 1606"/>
                <a:gd name="T14" fmla="*/ 818 w 982"/>
                <a:gd name="T15" fmla="*/ 72 h 1606"/>
                <a:gd name="T16" fmla="*/ 830 w 982"/>
                <a:gd name="T17" fmla="*/ 79 h 1606"/>
                <a:gd name="T18" fmla="*/ 841 w 982"/>
                <a:gd name="T19" fmla="*/ 90 h 1606"/>
                <a:gd name="T20" fmla="*/ 851 w 982"/>
                <a:gd name="T21" fmla="*/ 101 h 1606"/>
                <a:gd name="T22" fmla="*/ 859 w 982"/>
                <a:gd name="T23" fmla="*/ 122 h 1606"/>
                <a:gd name="T24" fmla="*/ 862 w 982"/>
                <a:gd name="T25" fmla="*/ 132 h 1606"/>
                <a:gd name="T26" fmla="*/ 918 w 982"/>
                <a:gd name="T27" fmla="*/ 737 h 1606"/>
                <a:gd name="T28" fmla="*/ 893 w 982"/>
                <a:gd name="T29" fmla="*/ 820 h 1606"/>
                <a:gd name="T30" fmla="*/ 973 w 982"/>
                <a:gd name="T31" fmla="*/ 829 h 1606"/>
                <a:gd name="T32" fmla="*/ 982 w 982"/>
                <a:gd name="T33" fmla="*/ 1327 h 1606"/>
                <a:gd name="T34" fmla="*/ 962 w 982"/>
                <a:gd name="T35" fmla="*/ 1357 h 1606"/>
                <a:gd name="T36" fmla="*/ 770 w 982"/>
                <a:gd name="T37" fmla="*/ 1357 h 1606"/>
                <a:gd name="T38" fmla="*/ 750 w 982"/>
                <a:gd name="T39" fmla="*/ 1327 h 1606"/>
                <a:gd name="T40" fmla="*/ 759 w 982"/>
                <a:gd name="T41" fmla="*/ 829 h 1606"/>
                <a:gd name="T42" fmla="*/ 839 w 982"/>
                <a:gd name="T43" fmla="*/ 820 h 1606"/>
                <a:gd name="T44" fmla="*/ 805 w 982"/>
                <a:gd name="T45" fmla="*/ 772 h 1606"/>
                <a:gd name="T46" fmla="*/ 771 w 982"/>
                <a:gd name="T47" fmla="*/ 732 h 1606"/>
                <a:gd name="T48" fmla="*/ 687 w 982"/>
                <a:gd name="T49" fmla="*/ 194 h 1606"/>
                <a:gd name="T50" fmla="*/ 749 w 982"/>
                <a:gd name="T51" fmla="*/ 1527 h 1606"/>
                <a:gd name="T52" fmla="*/ 721 w 982"/>
                <a:gd name="T53" fmla="*/ 1581 h 1606"/>
                <a:gd name="T54" fmla="*/ 662 w 982"/>
                <a:gd name="T55" fmla="*/ 1606 h 1606"/>
                <a:gd name="T56" fmla="*/ 615 w 982"/>
                <a:gd name="T57" fmla="*/ 1597 h 1606"/>
                <a:gd name="T58" fmla="*/ 571 w 982"/>
                <a:gd name="T59" fmla="*/ 1558 h 1606"/>
                <a:gd name="T60" fmla="*/ 502 w 982"/>
                <a:gd name="T61" fmla="*/ 818 h 1606"/>
                <a:gd name="T62" fmla="*/ 443 w 982"/>
                <a:gd name="T63" fmla="*/ 824 h 1606"/>
                <a:gd name="T64" fmla="*/ 363 w 982"/>
                <a:gd name="T65" fmla="*/ 1540 h 1606"/>
                <a:gd name="T66" fmla="*/ 329 w 982"/>
                <a:gd name="T67" fmla="*/ 1587 h 1606"/>
                <a:gd name="T68" fmla="*/ 272 w 982"/>
                <a:gd name="T69" fmla="*/ 1606 h 1606"/>
                <a:gd name="T70" fmla="*/ 222 w 982"/>
                <a:gd name="T71" fmla="*/ 1593 h 1606"/>
                <a:gd name="T72" fmla="*/ 183 w 982"/>
                <a:gd name="T73" fmla="*/ 1547 h 1606"/>
                <a:gd name="T74" fmla="*/ 240 w 982"/>
                <a:gd name="T75" fmla="*/ 729 h 1606"/>
                <a:gd name="T76" fmla="*/ 217 w 982"/>
                <a:gd name="T77" fmla="*/ 200 h 1606"/>
                <a:gd name="T78" fmla="*/ 146 w 982"/>
                <a:gd name="T79" fmla="*/ 750 h 1606"/>
                <a:gd name="T80" fmla="*/ 100 w 982"/>
                <a:gd name="T81" fmla="*/ 781 h 1606"/>
                <a:gd name="T82" fmla="*/ 71 w 982"/>
                <a:gd name="T83" fmla="*/ 783 h 1606"/>
                <a:gd name="T84" fmla="*/ 18 w 982"/>
                <a:gd name="T85" fmla="*/ 754 h 1606"/>
                <a:gd name="T86" fmla="*/ 0 w 982"/>
                <a:gd name="T87" fmla="*/ 697 h 1606"/>
                <a:gd name="T88" fmla="*/ 67 w 982"/>
                <a:gd name="T89" fmla="*/ 125 h 1606"/>
                <a:gd name="T90" fmla="*/ 73 w 982"/>
                <a:gd name="T91" fmla="*/ 105 h 1606"/>
                <a:gd name="T92" fmla="*/ 81 w 982"/>
                <a:gd name="T93" fmla="*/ 95 h 1606"/>
                <a:gd name="T94" fmla="*/ 92 w 982"/>
                <a:gd name="T95" fmla="*/ 82 h 1606"/>
                <a:gd name="T96" fmla="*/ 104 w 982"/>
                <a:gd name="T97" fmla="*/ 75 h 1606"/>
                <a:gd name="T98" fmla="*/ 116 w 982"/>
                <a:gd name="T99" fmla="*/ 67 h 1606"/>
                <a:gd name="T100" fmla="*/ 144 w 982"/>
                <a:gd name="T101" fmla="*/ 58 h 1606"/>
                <a:gd name="T102" fmla="*/ 208 w 982"/>
                <a:gd name="T103" fmla="*/ 40 h 1606"/>
                <a:gd name="T104" fmla="*/ 297 w 982"/>
                <a:gd name="T105" fmla="*/ 18 h 1606"/>
                <a:gd name="T106" fmla="*/ 398 w 982"/>
                <a:gd name="T107" fmla="*/ 3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2" h="1606">
                  <a:moveTo>
                    <a:pt x="432" y="0"/>
                  </a:moveTo>
                  <a:lnTo>
                    <a:pt x="452" y="41"/>
                  </a:lnTo>
                  <a:lnTo>
                    <a:pt x="453" y="41"/>
                  </a:lnTo>
                  <a:lnTo>
                    <a:pt x="400" y="452"/>
                  </a:lnTo>
                  <a:lnTo>
                    <a:pt x="463" y="562"/>
                  </a:lnTo>
                  <a:lnTo>
                    <a:pt x="527" y="452"/>
                  </a:lnTo>
                  <a:lnTo>
                    <a:pt x="473" y="41"/>
                  </a:lnTo>
                  <a:lnTo>
                    <a:pt x="474" y="41"/>
                  </a:lnTo>
                  <a:lnTo>
                    <a:pt x="494" y="0"/>
                  </a:lnTo>
                  <a:lnTo>
                    <a:pt x="528" y="3"/>
                  </a:lnTo>
                  <a:lnTo>
                    <a:pt x="563" y="7"/>
                  </a:lnTo>
                  <a:lnTo>
                    <a:pt x="597" y="12"/>
                  </a:lnTo>
                  <a:lnTo>
                    <a:pt x="629" y="18"/>
                  </a:lnTo>
                  <a:lnTo>
                    <a:pt x="661" y="25"/>
                  </a:lnTo>
                  <a:lnTo>
                    <a:pt x="691" y="32"/>
                  </a:lnTo>
                  <a:lnTo>
                    <a:pt x="717" y="40"/>
                  </a:lnTo>
                  <a:lnTo>
                    <a:pt x="743" y="46"/>
                  </a:lnTo>
                  <a:lnTo>
                    <a:pt x="765" y="53"/>
                  </a:lnTo>
                  <a:lnTo>
                    <a:pt x="782" y="58"/>
                  </a:lnTo>
                  <a:lnTo>
                    <a:pt x="796" y="63"/>
                  </a:lnTo>
                  <a:lnTo>
                    <a:pt x="806" y="66"/>
                  </a:lnTo>
                  <a:lnTo>
                    <a:pt x="810" y="67"/>
                  </a:lnTo>
                  <a:lnTo>
                    <a:pt x="814" y="70"/>
                  </a:lnTo>
                  <a:lnTo>
                    <a:pt x="818" y="72"/>
                  </a:lnTo>
                  <a:lnTo>
                    <a:pt x="822" y="75"/>
                  </a:lnTo>
                  <a:lnTo>
                    <a:pt x="826" y="77"/>
                  </a:lnTo>
                  <a:lnTo>
                    <a:pt x="830" y="79"/>
                  </a:lnTo>
                  <a:lnTo>
                    <a:pt x="833" y="82"/>
                  </a:lnTo>
                  <a:lnTo>
                    <a:pt x="837" y="86"/>
                  </a:lnTo>
                  <a:lnTo>
                    <a:pt x="841" y="90"/>
                  </a:lnTo>
                  <a:lnTo>
                    <a:pt x="846" y="95"/>
                  </a:lnTo>
                  <a:lnTo>
                    <a:pt x="848" y="98"/>
                  </a:lnTo>
                  <a:lnTo>
                    <a:pt x="851" y="101"/>
                  </a:lnTo>
                  <a:lnTo>
                    <a:pt x="853" y="105"/>
                  </a:lnTo>
                  <a:lnTo>
                    <a:pt x="856" y="113"/>
                  </a:lnTo>
                  <a:lnTo>
                    <a:pt x="859" y="122"/>
                  </a:lnTo>
                  <a:lnTo>
                    <a:pt x="860" y="125"/>
                  </a:lnTo>
                  <a:lnTo>
                    <a:pt x="861" y="128"/>
                  </a:lnTo>
                  <a:lnTo>
                    <a:pt x="862" y="132"/>
                  </a:lnTo>
                  <a:lnTo>
                    <a:pt x="926" y="697"/>
                  </a:lnTo>
                  <a:lnTo>
                    <a:pt x="924" y="718"/>
                  </a:lnTo>
                  <a:lnTo>
                    <a:pt x="918" y="737"/>
                  </a:lnTo>
                  <a:lnTo>
                    <a:pt x="908" y="754"/>
                  </a:lnTo>
                  <a:lnTo>
                    <a:pt x="893" y="768"/>
                  </a:lnTo>
                  <a:lnTo>
                    <a:pt x="893" y="820"/>
                  </a:lnTo>
                  <a:lnTo>
                    <a:pt x="950" y="820"/>
                  </a:lnTo>
                  <a:lnTo>
                    <a:pt x="962" y="822"/>
                  </a:lnTo>
                  <a:lnTo>
                    <a:pt x="973" y="829"/>
                  </a:lnTo>
                  <a:lnTo>
                    <a:pt x="979" y="839"/>
                  </a:lnTo>
                  <a:lnTo>
                    <a:pt x="982" y="852"/>
                  </a:lnTo>
                  <a:lnTo>
                    <a:pt x="982" y="1327"/>
                  </a:lnTo>
                  <a:lnTo>
                    <a:pt x="979" y="1339"/>
                  </a:lnTo>
                  <a:lnTo>
                    <a:pt x="973" y="1350"/>
                  </a:lnTo>
                  <a:lnTo>
                    <a:pt x="962" y="1357"/>
                  </a:lnTo>
                  <a:lnTo>
                    <a:pt x="950" y="1359"/>
                  </a:lnTo>
                  <a:lnTo>
                    <a:pt x="782" y="1359"/>
                  </a:lnTo>
                  <a:lnTo>
                    <a:pt x="770" y="1357"/>
                  </a:lnTo>
                  <a:lnTo>
                    <a:pt x="759" y="1350"/>
                  </a:lnTo>
                  <a:lnTo>
                    <a:pt x="752" y="1339"/>
                  </a:lnTo>
                  <a:lnTo>
                    <a:pt x="750" y="1327"/>
                  </a:lnTo>
                  <a:lnTo>
                    <a:pt x="750" y="852"/>
                  </a:lnTo>
                  <a:lnTo>
                    <a:pt x="752" y="839"/>
                  </a:lnTo>
                  <a:lnTo>
                    <a:pt x="759" y="829"/>
                  </a:lnTo>
                  <a:lnTo>
                    <a:pt x="770" y="822"/>
                  </a:lnTo>
                  <a:lnTo>
                    <a:pt x="782" y="820"/>
                  </a:lnTo>
                  <a:lnTo>
                    <a:pt x="839" y="820"/>
                  </a:lnTo>
                  <a:lnTo>
                    <a:pt x="839" y="782"/>
                  </a:lnTo>
                  <a:lnTo>
                    <a:pt x="822" y="779"/>
                  </a:lnTo>
                  <a:lnTo>
                    <a:pt x="805" y="772"/>
                  </a:lnTo>
                  <a:lnTo>
                    <a:pt x="791" y="761"/>
                  </a:lnTo>
                  <a:lnTo>
                    <a:pt x="779" y="748"/>
                  </a:lnTo>
                  <a:lnTo>
                    <a:pt x="771" y="732"/>
                  </a:lnTo>
                  <a:lnTo>
                    <a:pt x="767" y="714"/>
                  </a:lnTo>
                  <a:lnTo>
                    <a:pt x="709" y="200"/>
                  </a:lnTo>
                  <a:lnTo>
                    <a:pt x="687" y="194"/>
                  </a:lnTo>
                  <a:lnTo>
                    <a:pt x="687" y="729"/>
                  </a:lnTo>
                  <a:lnTo>
                    <a:pt x="750" y="1504"/>
                  </a:lnTo>
                  <a:lnTo>
                    <a:pt x="749" y="1527"/>
                  </a:lnTo>
                  <a:lnTo>
                    <a:pt x="744" y="1547"/>
                  </a:lnTo>
                  <a:lnTo>
                    <a:pt x="734" y="1565"/>
                  </a:lnTo>
                  <a:lnTo>
                    <a:pt x="721" y="1581"/>
                  </a:lnTo>
                  <a:lnTo>
                    <a:pt x="703" y="1593"/>
                  </a:lnTo>
                  <a:lnTo>
                    <a:pt x="684" y="1602"/>
                  </a:lnTo>
                  <a:lnTo>
                    <a:pt x="662" y="1606"/>
                  </a:lnTo>
                  <a:lnTo>
                    <a:pt x="655" y="1606"/>
                  </a:lnTo>
                  <a:lnTo>
                    <a:pt x="633" y="1604"/>
                  </a:lnTo>
                  <a:lnTo>
                    <a:pt x="615" y="1597"/>
                  </a:lnTo>
                  <a:lnTo>
                    <a:pt x="598" y="1587"/>
                  </a:lnTo>
                  <a:lnTo>
                    <a:pt x="583" y="1574"/>
                  </a:lnTo>
                  <a:lnTo>
                    <a:pt x="571" y="1558"/>
                  </a:lnTo>
                  <a:lnTo>
                    <a:pt x="563" y="1540"/>
                  </a:lnTo>
                  <a:lnTo>
                    <a:pt x="560" y="1520"/>
                  </a:lnTo>
                  <a:lnTo>
                    <a:pt x="502" y="818"/>
                  </a:lnTo>
                  <a:lnTo>
                    <a:pt x="483" y="824"/>
                  </a:lnTo>
                  <a:lnTo>
                    <a:pt x="463" y="826"/>
                  </a:lnTo>
                  <a:lnTo>
                    <a:pt x="443" y="824"/>
                  </a:lnTo>
                  <a:lnTo>
                    <a:pt x="424" y="818"/>
                  </a:lnTo>
                  <a:lnTo>
                    <a:pt x="367" y="1520"/>
                  </a:lnTo>
                  <a:lnTo>
                    <a:pt x="363" y="1540"/>
                  </a:lnTo>
                  <a:lnTo>
                    <a:pt x="355" y="1558"/>
                  </a:lnTo>
                  <a:lnTo>
                    <a:pt x="343" y="1574"/>
                  </a:lnTo>
                  <a:lnTo>
                    <a:pt x="329" y="1587"/>
                  </a:lnTo>
                  <a:lnTo>
                    <a:pt x="312" y="1597"/>
                  </a:lnTo>
                  <a:lnTo>
                    <a:pt x="292" y="1604"/>
                  </a:lnTo>
                  <a:lnTo>
                    <a:pt x="272" y="1606"/>
                  </a:lnTo>
                  <a:lnTo>
                    <a:pt x="263" y="1606"/>
                  </a:lnTo>
                  <a:lnTo>
                    <a:pt x="242" y="1602"/>
                  </a:lnTo>
                  <a:lnTo>
                    <a:pt x="222" y="1593"/>
                  </a:lnTo>
                  <a:lnTo>
                    <a:pt x="206" y="1581"/>
                  </a:lnTo>
                  <a:lnTo>
                    <a:pt x="192" y="1565"/>
                  </a:lnTo>
                  <a:lnTo>
                    <a:pt x="183" y="1547"/>
                  </a:lnTo>
                  <a:lnTo>
                    <a:pt x="176" y="1527"/>
                  </a:lnTo>
                  <a:lnTo>
                    <a:pt x="176" y="1504"/>
                  </a:lnTo>
                  <a:lnTo>
                    <a:pt x="240" y="729"/>
                  </a:lnTo>
                  <a:lnTo>
                    <a:pt x="240" y="194"/>
                  </a:lnTo>
                  <a:lnTo>
                    <a:pt x="228" y="197"/>
                  </a:lnTo>
                  <a:lnTo>
                    <a:pt x="217" y="200"/>
                  </a:lnTo>
                  <a:lnTo>
                    <a:pt x="159" y="714"/>
                  </a:lnTo>
                  <a:lnTo>
                    <a:pt x="155" y="733"/>
                  </a:lnTo>
                  <a:lnTo>
                    <a:pt x="146" y="750"/>
                  </a:lnTo>
                  <a:lnTo>
                    <a:pt x="133" y="764"/>
                  </a:lnTo>
                  <a:lnTo>
                    <a:pt x="117" y="775"/>
                  </a:lnTo>
                  <a:lnTo>
                    <a:pt x="100" y="781"/>
                  </a:lnTo>
                  <a:lnTo>
                    <a:pt x="80" y="784"/>
                  </a:lnTo>
                  <a:lnTo>
                    <a:pt x="76" y="784"/>
                  </a:lnTo>
                  <a:lnTo>
                    <a:pt x="71" y="783"/>
                  </a:lnTo>
                  <a:lnTo>
                    <a:pt x="50" y="778"/>
                  </a:lnTo>
                  <a:lnTo>
                    <a:pt x="32" y="768"/>
                  </a:lnTo>
                  <a:lnTo>
                    <a:pt x="18" y="754"/>
                  </a:lnTo>
                  <a:lnTo>
                    <a:pt x="6" y="737"/>
                  </a:lnTo>
                  <a:lnTo>
                    <a:pt x="1" y="718"/>
                  </a:lnTo>
                  <a:lnTo>
                    <a:pt x="0" y="697"/>
                  </a:lnTo>
                  <a:lnTo>
                    <a:pt x="65" y="132"/>
                  </a:lnTo>
                  <a:lnTo>
                    <a:pt x="66" y="128"/>
                  </a:lnTo>
                  <a:lnTo>
                    <a:pt x="67" y="125"/>
                  </a:lnTo>
                  <a:lnTo>
                    <a:pt x="68" y="122"/>
                  </a:lnTo>
                  <a:lnTo>
                    <a:pt x="70" y="113"/>
                  </a:lnTo>
                  <a:lnTo>
                    <a:pt x="73" y="105"/>
                  </a:lnTo>
                  <a:lnTo>
                    <a:pt x="76" y="101"/>
                  </a:lnTo>
                  <a:lnTo>
                    <a:pt x="78" y="98"/>
                  </a:lnTo>
                  <a:lnTo>
                    <a:pt x="81" y="95"/>
                  </a:lnTo>
                  <a:lnTo>
                    <a:pt x="84" y="90"/>
                  </a:lnTo>
                  <a:lnTo>
                    <a:pt x="88" y="86"/>
                  </a:lnTo>
                  <a:lnTo>
                    <a:pt x="92" y="82"/>
                  </a:lnTo>
                  <a:lnTo>
                    <a:pt x="96" y="79"/>
                  </a:lnTo>
                  <a:lnTo>
                    <a:pt x="101" y="77"/>
                  </a:lnTo>
                  <a:lnTo>
                    <a:pt x="104" y="75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30" y="63"/>
                  </a:lnTo>
                  <a:lnTo>
                    <a:pt x="144" y="58"/>
                  </a:lnTo>
                  <a:lnTo>
                    <a:pt x="162" y="53"/>
                  </a:lnTo>
                  <a:lnTo>
                    <a:pt x="184" y="46"/>
                  </a:lnTo>
                  <a:lnTo>
                    <a:pt x="208" y="40"/>
                  </a:lnTo>
                  <a:lnTo>
                    <a:pt x="236" y="32"/>
                  </a:lnTo>
                  <a:lnTo>
                    <a:pt x="266" y="25"/>
                  </a:lnTo>
                  <a:lnTo>
                    <a:pt x="297" y="18"/>
                  </a:lnTo>
                  <a:lnTo>
                    <a:pt x="330" y="12"/>
                  </a:lnTo>
                  <a:lnTo>
                    <a:pt x="364" y="7"/>
                  </a:lnTo>
                  <a:lnTo>
                    <a:pt x="398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3" name="Group 1162"/>
          <p:cNvGrpSpPr/>
          <p:nvPr/>
        </p:nvGrpSpPr>
        <p:grpSpPr>
          <a:xfrm>
            <a:off x="11011171" y="5764649"/>
            <a:ext cx="450850" cy="581025"/>
            <a:chOff x="11034713" y="5761038"/>
            <a:chExt cx="45085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9" name="Freeform 555"/>
            <p:cNvSpPr>
              <a:spLocks/>
            </p:cNvSpPr>
            <p:nvPr/>
          </p:nvSpPr>
          <p:spPr bwMode="auto">
            <a:xfrm>
              <a:off x="11333163" y="5922963"/>
              <a:ext cx="15875" cy="17463"/>
            </a:xfrm>
            <a:custGeom>
              <a:avLst/>
              <a:gdLst>
                <a:gd name="T0" fmla="*/ 84 w 84"/>
                <a:gd name="T1" fmla="*/ 0 h 97"/>
                <a:gd name="T2" fmla="*/ 84 w 84"/>
                <a:gd name="T3" fmla="*/ 97 h 97"/>
                <a:gd name="T4" fmla="*/ 0 w 84"/>
                <a:gd name="T5" fmla="*/ 97 h 97"/>
                <a:gd name="T6" fmla="*/ 84 w 84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97">
                  <a:moveTo>
                    <a:pt x="84" y="0"/>
                  </a:moveTo>
                  <a:lnTo>
                    <a:pt x="84" y="97"/>
                  </a:lnTo>
                  <a:lnTo>
                    <a:pt x="0" y="97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556"/>
            <p:cNvSpPr>
              <a:spLocks/>
            </p:cNvSpPr>
            <p:nvPr/>
          </p:nvSpPr>
          <p:spPr bwMode="auto">
            <a:xfrm>
              <a:off x="11220450" y="5918201"/>
              <a:ext cx="19050" cy="36513"/>
            </a:xfrm>
            <a:custGeom>
              <a:avLst/>
              <a:gdLst>
                <a:gd name="T0" fmla="*/ 54 w 107"/>
                <a:gd name="T1" fmla="*/ 0 h 205"/>
                <a:gd name="T2" fmla="*/ 66 w 107"/>
                <a:gd name="T3" fmla="*/ 1 h 205"/>
                <a:gd name="T4" fmla="*/ 75 w 107"/>
                <a:gd name="T5" fmla="*/ 6 h 205"/>
                <a:gd name="T6" fmla="*/ 84 w 107"/>
                <a:gd name="T7" fmla="*/ 12 h 205"/>
                <a:gd name="T8" fmla="*/ 93 w 107"/>
                <a:gd name="T9" fmla="*/ 23 h 205"/>
                <a:gd name="T10" fmla="*/ 99 w 107"/>
                <a:gd name="T11" fmla="*/ 38 h 205"/>
                <a:gd name="T12" fmla="*/ 104 w 107"/>
                <a:gd name="T13" fmla="*/ 54 h 205"/>
                <a:gd name="T14" fmla="*/ 106 w 107"/>
                <a:gd name="T15" fmla="*/ 71 h 205"/>
                <a:gd name="T16" fmla="*/ 107 w 107"/>
                <a:gd name="T17" fmla="*/ 88 h 205"/>
                <a:gd name="T18" fmla="*/ 107 w 107"/>
                <a:gd name="T19" fmla="*/ 102 h 205"/>
                <a:gd name="T20" fmla="*/ 107 w 107"/>
                <a:gd name="T21" fmla="*/ 117 h 205"/>
                <a:gd name="T22" fmla="*/ 106 w 107"/>
                <a:gd name="T23" fmla="*/ 134 h 205"/>
                <a:gd name="T24" fmla="*/ 104 w 107"/>
                <a:gd name="T25" fmla="*/ 152 h 205"/>
                <a:gd name="T26" fmla="*/ 98 w 107"/>
                <a:gd name="T27" fmla="*/ 168 h 205"/>
                <a:gd name="T28" fmla="*/ 92 w 107"/>
                <a:gd name="T29" fmla="*/ 181 h 205"/>
                <a:gd name="T30" fmla="*/ 83 w 107"/>
                <a:gd name="T31" fmla="*/ 194 h 205"/>
                <a:gd name="T32" fmla="*/ 74 w 107"/>
                <a:gd name="T33" fmla="*/ 200 h 205"/>
                <a:gd name="T34" fmla="*/ 65 w 107"/>
                <a:gd name="T35" fmla="*/ 203 h 205"/>
                <a:gd name="T36" fmla="*/ 53 w 107"/>
                <a:gd name="T37" fmla="*/ 205 h 205"/>
                <a:gd name="T38" fmla="*/ 41 w 107"/>
                <a:gd name="T39" fmla="*/ 203 h 205"/>
                <a:gd name="T40" fmla="*/ 32 w 107"/>
                <a:gd name="T41" fmla="*/ 200 h 205"/>
                <a:gd name="T42" fmla="*/ 23 w 107"/>
                <a:gd name="T43" fmla="*/ 194 h 205"/>
                <a:gd name="T44" fmla="*/ 15 w 107"/>
                <a:gd name="T45" fmla="*/ 181 h 205"/>
                <a:gd name="T46" fmla="*/ 8 w 107"/>
                <a:gd name="T47" fmla="*/ 168 h 205"/>
                <a:gd name="T48" fmla="*/ 3 w 107"/>
                <a:gd name="T49" fmla="*/ 152 h 205"/>
                <a:gd name="T50" fmla="*/ 1 w 107"/>
                <a:gd name="T51" fmla="*/ 134 h 205"/>
                <a:gd name="T52" fmla="*/ 1 w 107"/>
                <a:gd name="T53" fmla="*/ 117 h 205"/>
                <a:gd name="T54" fmla="*/ 0 w 107"/>
                <a:gd name="T55" fmla="*/ 102 h 205"/>
                <a:gd name="T56" fmla="*/ 1 w 107"/>
                <a:gd name="T57" fmla="*/ 88 h 205"/>
                <a:gd name="T58" fmla="*/ 1 w 107"/>
                <a:gd name="T59" fmla="*/ 71 h 205"/>
                <a:gd name="T60" fmla="*/ 3 w 107"/>
                <a:gd name="T61" fmla="*/ 53 h 205"/>
                <a:gd name="T62" fmla="*/ 8 w 107"/>
                <a:gd name="T63" fmla="*/ 37 h 205"/>
                <a:gd name="T64" fmla="*/ 15 w 107"/>
                <a:gd name="T65" fmla="*/ 22 h 205"/>
                <a:gd name="T66" fmla="*/ 24 w 107"/>
                <a:gd name="T67" fmla="*/ 11 h 205"/>
                <a:gd name="T68" fmla="*/ 32 w 107"/>
                <a:gd name="T69" fmla="*/ 6 h 205"/>
                <a:gd name="T70" fmla="*/ 42 w 107"/>
                <a:gd name="T71" fmla="*/ 1 h 205"/>
                <a:gd name="T72" fmla="*/ 54 w 107"/>
                <a:gd name="T7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205">
                  <a:moveTo>
                    <a:pt x="54" y="0"/>
                  </a:moveTo>
                  <a:lnTo>
                    <a:pt x="66" y="1"/>
                  </a:lnTo>
                  <a:lnTo>
                    <a:pt x="75" y="6"/>
                  </a:lnTo>
                  <a:lnTo>
                    <a:pt x="84" y="12"/>
                  </a:lnTo>
                  <a:lnTo>
                    <a:pt x="93" y="23"/>
                  </a:lnTo>
                  <a:lnTo>
                    <a:pt x="99" y="38"/>
                  </a:lnTo>
                  <a:lnTo>
                    <a:pt x="104" y="54"/>
                  </a:lnTo>
                  <a:lnTo>
                    <a:pt x="106" y="71"/>
                  </a:lnTo>
                  <a:lnTo>
                    <a:pt x="107" y="88"/>
                  </a:lnTo>
                  <a:lnTo>
                    <a:pt x="107" y="102"/>
                  </a:lnTo>
                  <a:lnTo>
                    <a:pt x="107" y="117"/>
                  </a:lnTo>
                  <a:lnTo>
                    <a:pt x="106" y="134"/>
                  </a:lnTo>
                  <a:lnTo>
                    <a:pt x="104" y="152"/>
                  </a:lnTo>
                  <a:lnTo>
                    <a:pt x="98" y="168"/>
                  </a:lnTo>
                  <a:lnTo>
                    <a:pt x="92" y="181"/>
                  </a:lnTo>
                  <a:lnTo>
                    <a:pt x="83" y="194"/>
                  </a:lnTo>
                  <a:lnTo>
                    <a:pt x="74" y="200"/>
                  </a:lnTo>
                  <a:lnTo>
                    <a:pt x="65" y="203"/>
                  </a:lnTo>
                  <a:lnTo>
                    <a:pt x="53" y="205"/>
                  </a:lnTo>
                  <a:lnTo>
                    <a:pt x="41" y="203"/>
                  </a:lnTo>
                  <a:lnTo>
                    <a:pt x="32" y="200"/>
                  </a:lnTo>
                  <a:lnTo>
                    <a:pt x="23" y="194"/>
                  </a:lnTo>
                  <a:lnTo>
                    <a:pt x="15" y="181"/>
                  </a:lnTo>
                  <a:lnTo>
                    <a:pt x="8" y="168"/>
                  </a:lnTo>
                  <a:lnTo>
                    <a:pt x="3" y="152"/>
                  </a:lnTo>
                  <a:lnTo>
                    <a:pt x="1" y="134"/>
                  </a:lnTo>
                  <a:lnTo>
                    <a:pt x="1" y="117"/>
                  </a:lnTo>
                  <a:lnTo>
                    <a:pt x="0" y="102"/>
                  </a:lnTo>
                  <a:lnTo>
                    <a:pt x="1" y="88"/>
                  </a:lnTo>
                  <a:lnTo>
                    <a:pt x="1" y="71"/>
                  </a:lnTo>
                  <a:lnTo>
                    <a:pt x="3" y="53"/>
                  </a:lnTo>
                  <a:lnTo>
                    <a:pt x="8" y="37"/>
                  </a:lnTo>
                  <a:lnTo>
                    <a:pt x="15" y="22"/>
                  </a:lnTo>
                  <a:lnTo>
                    <a:pt x="24" y="11"/>
                  </a:lnTo>
                  <a:lnTo>
                    <a:pt x="32" y="6"/>
                  </a:lnTo>
                  <a:lnTo>
                    <a:pt x="42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557"/>
            <p:cNvSpPr>
              <a:spLocks noEditPoints="1"/>
            </p:cNvSpPr>
            <p:nvPr/>
          </p:nvSpPr>
          <p:spPr bwMode="auto">
            <a:xfrm>
              <a:off x="11034713" y="5761038"/>
              <a:ext cx="450850" cy="581025"/>
            </a:xfrm>
            <a:custGeom>
              <a:avLst/>
              <a:gdLst>
                <a:gd name="T0" fmla="*/ 132 w 2560"/>
                <a:gd name="T1" fmla="*/ 3111 h 3291"/>
                <a:gd name="T2" fmla="*/ 200 w 2560"/>
                <a:gd name="T3" fmla="*/ 3165 h 3291"/>
                <a:gd name="T4" fmla="*/ 2059 w 2560"/>
                <a:gd name="T5" fmla="*/ 2949 h 3291"/>
                <a:gd name="T6" fmla="*/ 2098 w 2560"/>
                <a:gd name="T7" fmla="*/ 2843 h 3291"/>
                <a:gd name="T8" fmla="*/ 2193 w 2560"/>
                <a:gd name="T9" fmla="*/ 2787 h 3291"/>
                <a:gd name="T10" fmla="*/ 2438 w 2560"/>
                <a:gd name="T11" fmla="*/ 1262 h 3291"/>
                <a:gd name="T12" fmla="*/ 1627 w 2560"/>
                <a:gd name="T13" fmla="*/ 1098 h 3291"/>
                <a:gd name="T14" fmla="*/ 1885 w 2560"/>
                <a:gd name="T15" fmla="*/ 1098 h 3291"/>
                <a:gd name="T16" fmla="*/ 1885 w 2560"/>
                <a:gd name="T17" fmla="*/ 817 h 3291"/>
                <a:gd name="T18" fmla="*/ 1430 w 2560"/>
                <a:gd name="T19" fmla="*/ 852 h 3291"/>
                <a:gd name="T20" fmla="*/ 1373 w 2560"/>
                <a:gd name="T21" fmla="*/ 889 h 3291"/>
                <a:gd name="T22" fmla="*/ 1417 w 2560"/>
                <a:gd name="T23" fmla="*/ 965 h 3291"/>
                <a:gd name="T24" fmla="*/ 1439 w 2560"/>
                <a:gd name="T25" fmla="*/ 817 h 3291"/>
                <a:gd name="T26" fmla="*/ 1036 w 2560"/>
                <a:gd name="T27" fmla="*/ 834 h 3291"/>
                <a:gd name="T28" fmla="*/ 978 w 2560"/>
                <a:gd name="T29" fmla="*/ 906 h 3291"/>
                <a:gd name="T30" fmla="*/ 965 w 2560"/>
                <a:gd name="T31" fmla="*/ 1024 h 3291"/>
                <a:gd name="T32" fmla="*/ 1001 w 2560"/>
                <a:gd name="T33" fmla="*/ 1117 h 3291"/>
                <a:gd name="T34" fmla="*/ 1062 w 2560"/>
                <a:gd name="T35" fmla="*/ 1162 h 3291"/>
                <a:gd name="T36" fmla="*/ 1162 w 2560"/>
                <a:gd name="T37" fmla="*/ 1162 h 3291"/>
                <a:gd name="T38" fmla="*/ 1223 w 2560"/>
                <a:gd name="T39" fmla="*/ 1117 h 3291"/>
                <a:gd name="T40" fmla="*/ 1258 w 2560"/>
                <a:gd name="T41" fmla="*/ 1024 h 3291"/>
                <a:gd name="T42" fmla="*/ 1245 w 2560"/>
                <a:gd name="T43" fmla="*/ 906 h 3291"/>
                <a:gd name="T44" fmla="*/ 1194 w 2560"/>
                <a:gd name="T45" fmla="*/ 839 h 3291"/>
                <a:gd name="T46" fmla="*/ 1111 w 2560"/>
                <a:gd name="T47" fmla="*/ 812 h 3291"/>
                <a:gd name="T48" fmla="*/ 702 w 2560"/>
                <a:gd name="T49" fmla="*/ 830 h 3291"/>
                <a:gd name="T50" fmla="*/ 651 w 2560"/>
                <a:gd name="T51" fmla="*/ 882 h 3291"/>
                <a:gd name="T52" fmla="*/ 637 w 2560"/>
                <a:gd name="T53" fmla="*/ 964 h 3291"/>
                <a:gd name="T54" fmla="*/ 740 w 2560"/>
                <a:gd name="T55" fmla="*/ 911 h 3291"/>
                <a:gd name="T56" fmla="*/ 782 w 2560"/>
                <a:gd name="T57" fmla="*/ 892 h 3291"/>
                <a:gd name="T58" fmla="*/ 818 w 2560"/>
                <a:gd name="T59" fmla="*/ 909 h 3291"/>
                <a:gd name="T60" fmla="*/ 819 w 2560"/>
                <a:gd name="T61" fmla="*/ 951 h 3291"/>
                <a:gd name="T62" fmla="*/ 800 w 2560"/>
                <a:gd name="T63" fmla="*/ 971 h 3291"/>
                <a:gd name="T64" fmla="*/ 777 w 2560"/>
                <a:gd name="T65" fmla="*/ 986 h 3291"/>
                <a:gd name="T66" fmla="*/ 679 w 2560"/>
                <a:gd name="T67" fmla="*/ 1052 h 3291"/>
                <a:gd name="T68" fmla="*/ 634 w 2560"/>
                <a:gd name="T69" fmla="*/ 1120 h 3291"/>
                <a:gd name="T70" fmla="*/ 930 w 2560"/>
                <a:gd name="T71" fmla="*/ 1081 h 3291"/>
                <a:gd name="T72" fmla="*/ 824 w 2560"/>
                <a:gd name="T73" fmla="*/ 1051 h 3291"/>
                <a:gd name="T74" fmla="*/ 911 w 2560"/>
                <a:gd name="T75" fmla="*/ 980 h 3291"/>
                <a:gd name="T76" fmla="*/ 924 w 2560"/>
                <a:gd name="T77" fmla="*/ 905 h 3291"/>
                <a:gd name="T78" fmla="*/ 886 w 2560"/>
                <a:gd name="T79" fmla="*/ 840 h 3291"/>
                <a:gd name="T80" fmla="*/ 784 w 2560"/>
                <a:gd name="T81" fmla="*/ 812 h 3291"/>
                <a:gd name="T82" fmla="*/ 1322 w 2560"/>
                <a:gd name="T83" fmla="*/ 153 h 3291"/>
                <a:gd name="T84" fmla="*/ 1265 w 2560"/>
                <a:gd name="T85" fmla="*/ 165 h 3291"/>
                <a:gd name="T86" fmla="*/ 1302 w 2560"/>
                <a:gd name="T87" fmla="*/ 3 h 3291"/>
                <a:gd name="T88" fmla="*/ 1360 w 2560"/>
                <a:gd name="T89" fmla="*/ 62 h 3291"/>
                <a:gd name="T90" fmla="*/ 2049 w 2560"/>
                <a:gd name="T91" fmla="*/ 708 h 3291"/>
                <a:gd name="T92" fmla="*/ 2439 w 2560"/>
                <a:gd name="T93" fmla="*/ 733 h 3291"/>
                <a:gd name="T94" fmla="*/ 2535 w 2560"/>
                <a:gd name="T95" fmla="*/ 830 h 3291"/>
                <a:gd name="T96" fmla="*/ 2560 w 2560"/>
                <a:gd name="T97" fmla="*/ 2811 h 3291"/>
                <a:gd name="T98" fmla="*/ 153 w 2560"/>
                <a:gd name="T99" fmla="*/ 3279 h 3291"/>
                <a:gd name="T100" fmla="*/ 44 w 2560"/>
                <a:gd name="T101" fmla="*/ 3198 h 3291"/>
                <a:gd name="T102" fmla="*/ 0 w 2560"/>
                <a:gd name="T103" fmla="*/ 3065 h 3291"/>
                <a:gd name="T104" fmla="*/ 25 w 2560"/>
                <a:gd name="T105" fmla="*/ 830 h 3291"/>
                <a:gd name="T106" fmla="*/ 121 w 2560"/>
                <a:gd name="T107" fmla="*/ 733 h 3291"/>
                <a:gd name="T108" fmla="*/ 512 w 2560"/>
                <a:gd name="T109" fmla="*/ 708 h 3291"/>
                <a:gd name="T110" fmla="*/ 1200 w 2560"/>
                <a:gd name="T111" fmla="*/ 62 h 3291"/>
                <a:gd name="T112" fmla="*/ 1259 w 2560"/>
                <a:gd name="T113" fmla="*/ 3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60" h="3291">
                  <a:moveTo>
                    <a:pt x="122" y="1262"/>
                  </a:moveTo>
                  <a:lnTo>
                    <a:pt x="122" y="3065"/>
                  </a:lnTo>
                  <a:lnTo>
                    <a:pt x="125" y="3088"/>
                  </a:lnTo>
                  <a:lnTo>
                    <a:pt x="132" y="3111"/>
                  </a:lnTo>
                  <a:lnTo>
                    <a:pt x="145" y="3130"/>
                  </a:lnTo>
                  <a:lnTo>
                    <a:pt x="161" y="3145"/>
                  </a:lnTo>
                  <a:lnTo>
                    <a:pt x="179" y="3157"/>
                  </a:lnTo>
                  <a:lnTo>
                    <a:pt x="200" y="3165"/>
                  </a:lnTo>
                  <a:lnTo>
                    <a:pt x="223" y="3167"/>
                  </a:lnTo>
                  <a:lnTo>
                    <a:pt x="2034" y="3167"/>
                  </a:lnTo>
                  <a:lnTo>
                    <a:pt x="2059" y="3142"/>
                  </a:lnTo>
                  <a:lnTo>
                    <a:pt x="2059" y="2949"/>
                  </a:lnTo>
                  <a:lnTo>
                    <a:pt x="2061" y="2920"/>
                  </a:lnTo>
                  <a:lnTo>
                    <a:pt x="2069" y="2892"/>
                  </a:lnTo>
                  <a:lnTo>
                    <a:pt x="2081" y="2866"/>
                  </a:lnTo>
                  <a:lnTo>
                    <a:pt x="2098" y="2843"/>
                  </a:lnTo>
                  <a:lnTo>
                    <a:pt x="2116" y="2824"/>
                  </a:lnTo>
                  <a:lnTo>
                    <a:pt x="2139" y="2807"/>
                  </a:lnTo>
                  <a:lnTo>
                    <a:pt x="2164" y="2796"/>
                  </a:lnTo>
                  <a:lnTo>
                    <a:pt x="2193" y="2787"/>
                  </a:lnTo>
                  <a:lnTo>
                    <a:pt x="2222" y="2785"/>
                  </a:lnTo>
                  <a:lnTo>
                    <a:pt x="2413" y="2785"/>
                  </a:lnTo>
                  <a:lnTo>
                    <a:pt x="2438" y="2760"/>
                  </a:lnTo>
                  <a:lnTo>
                    <a:pt x="2438" y="1262"/>
                  </a:lnTo>
                  <a:lnTo>
                    <a:pt x="122" y="1262"/>
                  </a:lnTo>
                  <a:close/>
                  <a:moveTo>
                    <a:pt x="1786" y="817"/>
                  </a:moveTo>
                  <a:lnTo>
                    <a:pt x="1627" y="1003"/>
                  </a:lnTo>
                  <a:lnTo>
                    <a:pt x="1627" y="1098"/>
                  </a:lnTo>
                  <a:lnTo>
                    <a:pt x="1780" y="1098"/>
                  </a:lnTo>
                  <a:lnTo>
                    <a:pt x="1780" y="1167"/>
                  </a:lnTo>
                  <a:lnTo>
                    <a:pt x="1885" y="1167"/>
                  </a:lnTo>
                  <a:lnTo>
                    <a:pt x="1885" y="1098"/>
                  </a:lnTo>
                  <a:lnTo>
                    <a:pt x="1932" y="1098"/>
                  </a:lnTo>
                  <a:lnTo>
                    <a:pt x="1932" y="1011"/>
                  </a:lnTo>
                  <a:lnTo>
                    <a:pt x="1885" y="1011"/>
                  </a:lnTo>
                  <a:lnTo>
                    <a:pt x="1885" y="817"/>
                  </a:lnTo>
                  <a:lnTo>
                    <a:pt x="1786" y="817"/>
                  </a:lnTo>
                  <a:close/>
                  <a:moveTo>
                    <a:pt x="1439" y="817"/>
                  </a:moveTo>
                  <a:lnTo>
                    <a:pt x="1436" y="837"/>
                  </a:lnTo>
                  <a:lnTo>
                    <a:pt x="1430" y="852"/>
                  </a:lnTo>
                  <a:lnTo>
                    <a:pt x="1418" y="866"/>
                  </a:lnTo>
                  <a:lnTo>
                    <a:pt x="1406" y="877"/>
                  </a:lnTo>
                  <a:lnTo>
                    <a:pt x="1390" y="884"/>
                  </a:lnTo>
                  <a:lnTo>
                    <a:pt x="1373" y="889"/>
                  </a:lnTo>
                  <a:lnTo>
                    <a:pt x="1355" y="891"/>
                  </a:lnTo>
                  <a:lnTo>
                    <a:pt x="1336" y="892"/>
                  </a:lnTo>
                  <a:lnTo>
                    <a:pt x="1336" y="965"/>
                  </a:lnTo>
                  <a:lnTo>
                    <a:pt x="1417" y="965"/>
                  </a:lnTo>
                  <a:lnTo>
                    <a:pt x="1417" y="1167"/>
                  </a:lnTo>
                  <a:lnTo>
                    <a:pt x="1522" y="1167"/>
                  </a:lnTo>
                  <a:lnTo>
                    <a:pt x="1522" y="817"/>
                  </a:lnTo>
                  <a:lnTo>
                    <a:pt x="1439" y="817"/>
                  </a:lnTo>
                  <a:close/>
                  <a:moveTo>
                    <a:pt x="1111" y="812"/>
                  </a:moveTo>
                  <a:lnTo>
                    <a:pt x="1087" y="815"/>
                  </a:lnTo>
                  <a:lnTo>
                    <a:pt x="1061" y="822"/>
                  </a:lnTo>
                  <a:lnTo>
                    <a:pt x="1036" y="834"/>
                  </a:lnTo>
                  <a:lnTo>
                    <a:pt x="1014" y="851"/>
                  </a:lnTo>
                  <a:lnTo>
                    <a:pt x="1001" y="867"/>
                  </a:lnTo>
                  <a:lnTo>
                    <a:pt x="988" y="885"/>
                  </a:lnTo>
                  <a:lnTo>
                    <a:pt x="978" y="906"/>
                  </a:lnTo>
                  <a:lnTo>
                    <a:pt x="971" y="931"/>
                  </a:lnTo>
                  <a:lnTo>
                    <a:pt x="965" y="960"/>
                  </a:lnTo>
                  <a:lnTo>
                    <a:pt x="964" y="991"/>
                  </a:lnTo>
                  <a:lnTo>
                    <a:pt x="965" y="1024"/>
                  </a:lnTo>
                  <a:lnTo>
                    <a:pt x="971" y="1052"/>
                  </a:lnTo>
                  <a:lnTo>
                    <a:pt x="978" y="1077"/>
                  </a:lnTo>
                  <a:lnTo>
                    <a:pt x="988" y="1098"/>
                  </a:lnTo>
                  <a:lnTo>
                    <a:pt x="1001" y="1117"/>
                  </a:lnTo>
                  <a:lnTo>
                    <a:pt x="1014" y="1132"/>
                  </a:lnTo>
                  <a:lnTo>
                    <a:pt x="1029" y="1145"/>
                  </a:lnTo>
                  <a:lnTo>
                    <a:pt x="1045" y="1155"/>
                  </a:lnTo>
                  <a:lnTo>
                    <a:pt x="1062" y="1162"/>
                  </a:lnTo>
                  <a:lnTo>
                    <a:pt x="1087" y="1168"/>
                  </a:lnTo>
                  <a:lnTo>
                    <a:pt x="1111" y="1171"/>
                  </a:lnTo>
                  <a:lnTo>
                    <a:pt x="1135" y="1168"/>
                  </a:lnTo>
                  <a:lnTo>
                    <a:pt x="1162" y="1162"/>
                  </a:lnTo>
                  <a:lnTo>
                    <a:pt x="1178" y="1155"/>
                  </a:lnTo>
                  <a:lnTo>
                    <a:pt x="1194" y="1145"/>
                  </a:lnTo>
                  <a:lnTo>
                    <a:pt x="1210" y="1132"/>
                  </a:lnTo>
                  <a:lnTo>
                    <a:pt x="1223" y="1117"/>
                  </a:lnTo>
                  <a:lnTo>
                    <a:pt x="1235" y="1098"/>
                  </a:lnTo>
                  <a:lnTo>
                    <a:pt x="1245" y="1077"/>
                  </a:lnTo>
                  <a:lnTo>
                    <a:pt x="1253" y="1052"/>
                  </a:lnTo>
                  <a:lnTo>
                    <a:pt x="1258" y="1024"/>
                  </a:lnTo>
                  <a:lnTo>
                    <a:pt x="1260" y="991"/>
                  </a:lnTo>
                  <a:lnTo>
                    <a:pt x="1258" y="960"/>
                  </a:lnTo>
                  <a:lnTo>
                    <a:pt x="1253" y="931"/>
                  </a:lnTo>
                  <a:lnTo>
                    <a:pt x="1245" y="906"/>
                  </a:lnTo>
                  <a:lnTo>
                    <a:pt x="1235" y="885"/>
                  </a:lnTo>
                  <a:lnTo>
                    <a:pt x="1223" y="867"/>
                  </a:lnTo>
                  <a:lnTo>
                    <a:pt x="1210" y="851"/>
                  </a:lnTo>
                  <a:lnTo>
                    <a:pt x="1194" y="839"/>
                  </a:lnTo>
                  <a:lnTo>
                    <a:pt x="1178" y="829"/>
                  </a:lnTo>
                  <a:lnTo>
                    <a:pt x="1160" y="822"/>
                  </a:lnTo>
                  <a:lnTo>
                    <a:pt x="1135" y="815"/>
                  </a:lnTo>
                  <a:lnTo>
                    <a:pt x="1111" y="812"/>
                  </a:lnTo>
                  <a:close/>
                  <a:moveTo>
                    <a:pt x="784" y="812"/>
                  </a:moveTo>
                  <a:lnTo>
                    <a:pt x="750" y="815"/>
                  </a:lnTo>
                  <a:lnTo>
                    <a:pt x="720" y="822"/>
                  </a:lnTo>
                  <a:lnTo>
                    <a:pt x="702" y="830"/>
                  </a:lnTo>
                  <a:lnTo>
                    <a:pt x="687" y="840"/>
                  </a:lnTo>
                  <a:lnTo>
                    <a:pt x="672" y="852"/>
                  </a:lnTo>
                  <a:lnTo>
                    <a:pt x="661" y="866"/>
                  </a:lnTo>
                  <a:lnTo>
                    <a:pt x="651" y="882"/>
                  </a:lnTo>
                  <a:lnTo>
                    <a:pt x="643" y="900"/>
                  </a:lnTo>
                  <a:lnTo>
                    <a:pt x="639" y="919"/>
                  </a:lnTo>
                  <a:lnTo>
                    <a:pt x="636" y="941"/>
                  </a:lnTo>
                  <a:lnTo>
                    <a:pt x="637" y="964"/>
                  </a:lnTo>
                  <a:lnTo>
                    <a:pt x="729" y="964"/>
                  </a:lnTo>
                  <a:lnTo>
                    <a:pt x="731" y="944"/>
                  </a:lnTo>
                  <a:lnTo>
                    <a:pt x="734" y="926"/>
                  </a:lnTo>
                  <a:lnTo>
                    <a:pt x="740" y="911"/>
                  </a:lnTo>
                  <a:lnTo>
                    <a:pt x="747" y="903"/>
                  </a:lnTo>
                  <a:lnTo>
                    <a:pt x="757" y="897"/>
                  </a:lnTo>
                  <a:lnTo>
                    <a:pt x="768" y="894"/>
                  </a:lnTo>
                  <a:lnTo>
                    <a:pt x="782" y="892"/>
                  </a:lnTo>
                  <a:lnTo>
                    <a:pt x="793" y="892"/>
                  </a:lnTo>
                  <a:lnTo>
                    <a:pt x="804" y="896"/>
                  </a:lnTo>
                  <a:lnTo>
                    <a:pt x="812" y="901"/>
                  </a:lnTo>
                  <a:lnTo>
                    <a:pt x="818" y="909"/>
                  </a:lnTo>
                  <a:lnTo>
                    <a:pt x="822" y="920"/>
                  </a:lnTo>
                  <a:lnTo>
                    <a:pt x="824" y="935"/>
                  </a:lnTo>
                  <a:lnTo>
                    <a:pt x="823" y="944"/>
                  </a:lnTo>
                  <a:lnTo>
                    <a:pt x="819" y="951"/>
                  </a:lnTo>
                  <a:lnTo>
                    <a:pt x="816" y="957"/>
                  </a:lnTo>
                  <a:lnTo>
                    <a:pt x="812" y="961"/>
                  </a:lnTo>
                  <a:lnTo>
                    <a:pt x="808" y="966"/>
                  </a:lnTo>
                  <a:lnTo>
                    <a:pt x="800" y="971"/>
                  </a:lnTo>
                  <a:lnTo>
                    <a:pt x="792" y="977"/>
                  </a:lnTo>
                  <a:lnTo>
                    <a:pt x="787" y="980"/>
                  </a:lnTo>
                  <a:lnTo>
                    <a:pt x="782" y="983"/>
                  </a:lnTo>
                  <a:lnTo>
                    <a:pt x="777" y="986"/>
                  </a:lnTo>
                  <a:lnTo>
                    <a:pt x="743" y="1006"/>
                  </a:lnTo>
                  <a:lnTo>
                    <a:pt x="710" y="1027"/>
                  </a:lnTo>
                  <a:lnTo>
                    <a:pt x="694" y="1040"/>
                  </a:lnTo>
                  <a:lnTo>
                    <a:pt x="679" y="1052"/>
                  </a:lnTo>
                  <a:lnTo>
                    <a:pt x="666" y="1065"/>
                  </a:lnTo>
                  <a:lnTo>
                    <a:pt x="653" y="1080"/>
                  </a:lnTo>
                  <a:lnTo>
                    <a:pt x="643" y="1099"/>
                  </a:lnTo>
                  <a:lnTo>
                    <a:pt x="634" y="1120"/>
                  </a:lnTo>
                  <a:lnTo>
                    <a:pt x="629" y="1142"/>
                  </a:lnTo>
                  <a:lnTo>
                    <a:pt x="629" y="1167"/>
                  </a:lnTo>
                  <a:lnTo>
                    <a:pt x="930" y="1167"/>
                  </a:lnTo>
                  <a:lnTo>
                    <a:pt x="930" y="1081"/>
                  </a:lnTo>
                  <a:lnTo>
                    <a:pt x="773" y="1081"/>
                  </a:lnTo>
                  <a:lnTo>
                    <a:pt x="773" y="1081"/>
                  </a:lnTo>
                  <a:lnTo>
                    <a:pt x="797" y="1066"/>
                  </a:lnTo>
                  <a:lnTo>
                    <a:pt x="824" y="1051"/>
                  </a:lnTo>
                  <a:lnTo>
                    <a:pt x="849" y="1037"/>
                  </a:lnTo>
                  <a:lnTo>
                    <a:pt x="873" y="1020"/>
                  </a:lnTo>
                  <a:lnTo>
                    <a:pt x="894" y="1001"/>
                  </a:lnTo>
                  <a:lnTo>
                    <a:pt x="911" y="980"/>
                  </a:lnTo>
                  <a:lnTo>
                    <a:pt x="918" y="963"/>
                  </a:lnTo>
                  <a:lnTo>
                    <a:pt x="924" y="944"/>
                  </a:lnTo>
                  <a:lnTo>
                    <a:pt x="925" y="923"/>
                  </a:lnTo>
                  <a:lnTo>
                    <a:pt x="924" y="905"/>
                  </a:lnTo>
                  <a:lnTo>
                    <a:pt x="920" y="889"/>
                  </a:lnTo>
                  <a:lnTo>
                    <a:pt x="915" y="875"/>
                  </a:lnTo>
                  <a:lnTo>
                    <a:pt x="903" y="855"/>
                  </a:lnTo>
                  <a:lnTo>
                    <a:pt x="886" y="840"/>
                  </a:lnTo>
                  <a:lnTo>
                    <a:pt x="865" y="827"/>
                  </a:lnTo>
                  <a:lnTo>
                    <a:pt x="841" y="819"/>
                  </a:lnTo>
                  <a:lnTo>
                    <a:pt x="813" y="814"/>
                  </a:lnTo>
                  <a:lnTo>
                    <a:pt x="784" y="812"/>
                  </a:lnTo>
                  <a:close/>
                  <a:moveTo>
                    <a:pt x="1239" y="153"/>
                  </a:moveTo>
                  <a:lnTo>
                    <a:pt x="592" y="708"/>
                  </a:lnTo>
                  <a:lnTo>
                    <a:pt x="1969" y="708"/>
                  </a:lnTo>
                  <a:lnTo>
                    <a:pt x="1322" y="153"/>
                  </a:lnTo>
                  <a:lnTo>
                    <a:pt x="1309" y="161"/>
                  </a:lnTo>
                  <a:lnTo>
                    <a:pt x="1295" y="165"/>
                  </a:lnTo>
                  <a:lnTo>
                    <a:pt x="1280" y="167"/>
                  </a:lnTo>
                  <a:lnTo>
                    <a:pt x="1265" y="165"/>
                  </a:lnTo>
                  <a:lnTo>
                    <a:pt x="1251" y="161"/>
                  </a:lnTo>
                  <a:lnTo>
                    <a:pt x="1239" y="153"/>
                  </a:lnTo>
                  <a:close/>
                  <a:moveTo>
                    <a:pt x="1280" y="0"/>
                  </a:moveTo>
                  <a:lnTo>
                    <a:pt x="1302" y="3"/>
                  </a:lnTo>
                  <a:lnTo>
                    <a:pt x="1322" y="11"/>
                  </a:lnTo>
                  <a:lnTo>
                    <a:pt x="1339" y="25"/>
                  </a:lnTo>
                  <a:lnTo>
                    <a:pt x="1351" y="42"/>
                  </a:lnTo>
                  <a:lnTo>
                    <a:pt x="1360" y="62"/>
                  </a:lnTo>
                  <a:lnTo>
                    <a:pt x="1363" y="84"/>
                  </a:lnTo>
                  <a:lnTo>
                    <a:pt x="1361" y="100"/>
                  </a:lnTo>
                  <a:lnTo>
                    <a:pt x="1357" y="114"/>
                  </a:lnTo>
                  <a:lnTo>
                    <a:pt x="2049" y="708"/>
                  </a:lnTo>
                  <a:lnTo>
                    <a:pt x="2337" y="708"/>
                  </a:lnTo>
                  <a:lnTo>
                    <a:pt x="2373" y="711"/>
                  </a:lnTo>
                  <a:lnTo>
                    <a:pt x="2407" y="720"/>
                  </a:lnTo>
                  <a:lnTo>
                    <a:pt x="2439" y="733"/>
                  </a:lnTo>
                  <a:lnTo>
                    <a:pt x="2468" y="752"/>
                  </a:lnTo>
                  <a:lnTo>
                    <a:pt x="2494" y="775"/>
                  </a:lnTo>
                  <a:lnTo>
                    <a:pt x="2517" y="801"/>
                  </a:lnTo>
                  <a:lnTo>
                    <a:pt x="2535" y="830"/>
                  </a:lnTo>
                  <a:lnTo>
                    <a:pt x="2549" y="863"/>
                  </a:lnTo>
                  <a:lnTo>
                    <a:pt x="2557" y="898"/>
                  </a:lnTo>
                  <a:lnTo>
                    <a:pt x="2560" y="934"/>
                  </a:lnTo>
                  <a:lnTo>
                    <a:pt x="2560" y="2811"/>
                  </a:lnTo>
                  <a:lnTo>
                    <a:pt x="2084" y="3291"/>
                  </a:lnTo>
                  <a:lnTo>
                    <a:pt x="223" y="3291"/>
                  </a:lnTo>
                  <a:lnTo>
                    <a:pt x="188" y="3287"/>
                  </a:lnTo>
                  <a:lnTo>
                    <a:pt x="153" y="3279"/>
                  </a:lnTo>
                  <a:lnTo>
                    <a:pt x="121" y="3265"/>
                  </a:lnTo>
                  <a:lnTo>
                    <a:pt x="92" y="3247"/>
                  </a:lnTo>
                  <a:lnTo>
                    <a:pt x="66" y="3224"/>
                  </a:lnTo>
                  <a:lnTo>
                    <a:pt x="44" y="3198"/>
                  </a:lnTo>
                  <a:lnTo>
                    <a:pt x="25" y="3168"/>
                  </a:lnTo>
                  <a:lnTo>
                    <a:pt x="11" y="3136"/>
                  </a:lnTo>
                  <a:lnTo>
                    <a:pt x="3" y="3101"/>
                  </a:lnTo>
                  <a:lnTo>
                    <a:pt x="0" y="3065"/>
                  </a:lnTo>
                  <a:lnTo>
                    <a:pt x="0" y="934"/>
                  </a:lnTo>
                  <a:lnTo>
                    <a:pt x="3" y="898"/>
                  </a:lnTo>
                  <a:lnTo>
                    <a:pt x="11" y="863"/>
                  </a:lnTo>
                  <a:lnTo>
                    <a:pt x="25" y="830"/>
                  </a:lnTo>
                  <a:lnTo>
                    <a:pt x="44" y="801"/>
                  </a:lnTo>
                  <a:lnTo>
                    <a:pt x="66" y="775"/>
                  </a:lnTo>
                  <a:lnTo>
                    <a:pt x="92" y="752"/>
                  </a:lnTo>
                  <a:lnTo>
                    <a:pt x="121" y="733"/>
                  </a:lnTo>
                  <a:lnTo>
                    <a:pt x="153" y="720"/>
                  </a:lnTo>
                  <a:lnTo>
                    <a:pt x="188" y="711"/>
                  </a:lnTo>
                  <a:lnTo>
                    <a:pt x="223" y="708"/>
                  </a:lnTo>
                  <a:lnTo>
                    <a:pt x="512" y="708"/>
                  </a:lnTo>
                  <a:lnTo>
                    <a:pt x="1203" y="114"/>
                  </a:lnTo>
                  <a:lnTo>
                    <a:pt x="1199" y="100"/>
                  </a:lnTo>
                  <a:lnTo>
                    <a:pt x="1197" y="84"/>
                  </a:lnTo>
                  <a:lnTo>
                    <a:pt x="1200" y="62"/>
                  </a:lnTo>
                  <a:lnTo>
                    <a:pt x="1208" y="42"/>
                  </a:lnTo>
                  <a:lnTo>
                    <a:pt x="1222" y="25"/>
                  </a:lnTo>
                  <a:lnTo>
                    <a:pt x="1239" y="11"/>
                  </a:lnTo>
                  <a:lnTo>
                    <a:pt x="1259" y="3"/>
                  </a:lnTo>
                  <a:lnTo>
                    <a:pt x="1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558"/>
            <p:cNvSpPr>
              <a:spLocks/>
            </p:cNvSpPr>
            <p:nvPr/>
          </p:nvSpPr>
          <p:spPr bwMode="auto">
            <a:xfrm>
              <a:off x="11180763" y="6027738"/>
              <a:ext cx="150812" cy="246063"/>
            </a:xfrm>
            <a:custGeom>
              <a:avLst/>
              <a:gdLst>
                <a:gd name="T0" fmla="*/ 468 w 854"/>
                <a:gd name="T1" fmla="*/ 2 h 1397"/>
                <a:gd name="T2" fmla="*/ 482 w 854"/>
                <a:gd name="T3" fmla="*/ 3 h 1397"/>
                <a:gd name="T4" fmla="*/ 583 w 854"/>
                <a:gd name="T5" fmla="*/ 31 h 1397"/>
                <a:gd name="T6" fmla="*/ 711 w 854"/>
                <a:gd name="T7" fmla="*/ 111 h 1397"/>
                <a:gd name="T8" fmla="*/ 804 w 854"/>
                <a:gd name="T9" fmla="*/ 230 h 1397"/>
                <a:gd name="T10" fmla="*/ 850 w 854"/>
                <a:gd name="T11" fmla="*/ 377 h 1397"/>
                <a:gd name="T12" fmla="*/ 852 w 854"/>
                <a:gd name="T13" fmla="*/ 458 h 1397"/>
                <a:gd name="T14" fmla="*/ 835 w 854"/>
                <a:gd name="T15" fmla="*/ 572 h 1397"/>
                <a:gd name="T16" fmla="*/ 798 w 854"/>
                <a:gd name="T17" fmla="*/ 659 h 1397"/>
                <a:gd name="T18" fmla="*/ 753 w 854"/>
                <a:gd name="T19" fmla="*/ 732 h 1397"/>
                <a:gd name="T20" fmla="*/ 706 w 854"/>
                <a:gd name="T21" fmla="*/ 792 h 1397"/>
                <a:gd name="T22" fmla="*/ 655 w 854"/>
                <a:gd name="T23" fmla="*/ 859 h 1397"/>
                <a:gd name="T24" fmla="*/ 615 w 854"/>
                <a:gd name="T25" fmla="*/ 941 h 1397"/>
                <a:gd name="T26" fmla="*/ 609 w 854"/>
                <a:gd name="T27" fmla="*/ 1012 h 1397"/>
                <a:gd name="T28" fmla="*/ 642 w 854"/>
                <a:gd name="T29" fmla="*/ 1021 h 1397"/>
                <a:gd name="T30" fmla="*/ 665 w 854"/>
                <a:gd name="T31" fmla="*/ 1033 h 1397"/>
                <a:gd name="T32" fmla="*/ 654 w 854"/>
                <a:gd name="T33" fmla="*/ 1269 h 1397"/>
                <a:gd name="T34" fmla="*/ 603 w 854"/>
                <a:gd name="T35" fmla="*/ 1307 h 1397"/>
                <a:gd name="T36" fmla="*/ 525 w 854"/>
                <a:gd name="T37" fmla="*/ 1328 h 1397"/>
                <a:gd name="T38" fmla="*/ 524 w 854"/>
                <a:gd name="T39" fmla="*/ 1351 h 1397"/>
                <a:gd name="T40" fmla="*/ 489 w 854"/>
                <a:gd name="T41" fmla="*/ 1383 h 1397"/>
                <a:gd name="T42" fmla="*/ 426 w 854"/>
                <a:gd name="T43" fmla="*/ 1397 h 1397"/>
                <a:gd name="T44" fmla="*/ 365 w 854"/>
                <a:gd name="T45" fmla="*/ 1383 h 1397"/>
                <a:gd name="T46" fmla="*/ 330 w 854"/>
                <a:gd name="T47" fmla="*/ 1351 h 1397"/>
                <a:gd name="T48" fmla="*/ 328 w 854"/>
                <a:gd name="T49" fmla="*/ 1331 h 1397"/>
                <a:gd name="T50" fmla="*/ 275 w 854"/>
                <a:gd name="T51" fmla="*/ 1315 h 1397"/>
                <a:gd name="T52" fmla="*/ 214 w 854"/>
                <a:gd name="T53" fmla="*/ 1283 h 1397"/>
                <a:gd name="T54" fmla="*/ 190 w 854"/>
                <a:gd name="T55" fmla="*/ 1234 h 1397"/>
                <a:gd name="T56" fmla="*/ 200 w 854"/>
                <a:gd name="T57" fmla="*/ 1026 h 1397"/>
                <a:gd name="T58" fmla="*/ 235 w 854"/>
                <a:gd name="T59" fmla="*/ 1015 h 1397"/>
                <a:gd name="T60" fmla="*/ 246 w 854"/>
                <a:gd name="T61" fmla="*/ 974 h 1397"/>
                <a:gd name="T62" fmla="*/ 215 w 854"/>
                <a:gd name="T63" fmla="*/ 884 h 1397"/>
                <a:gd name="T64" fmla="*/ 166 w 854"/>
                <a:gd name="T65" fmla="*/ 813 h 1397"/>
                <a:gd name="T66" fmla="*/ 115 w 854"/>
                <a:gd name="T67" fmla="*/ 752 h 1397"/>
                <a:gd name="T68" fmla="*/ 56 w 854"/>
                <a:gd name="T69" fmla="*/ 659 h 1397"/>
                <a:gd name="T70" fmla="*/ 35 w 854"/>
                <a:gd name="T71" fmla="*/ 617 h 1397"/>
                <a:gd name="T72" fmla="*/ 28 w 854"/>
                <a:gd name="T73" fmla="*/ 598 h 1397"/>
                <a:gd name="T74" fmla="*/ 19 w 854"/>
                <a:gd name="T75" fmla="*/ 573 h 1397"/>
                <a:gd name="T76" fmla="*/ 4 w 854"/>
                <a:gd name="T77" fmla="*/ 496 h 1397"/>
                <a:gd name="T78" fmla="*/ 3 w 854"/>
                <a:gd name="T79" fmla="*/ 483 h 1397"/>
                <a:gd name="T80" fmla="*/ 11 w 854"/>
                <a:gd name="T81" fmla="*/ 332 h 1397"/>
                <a:gd name="T82" fmla="*/ 66 w 854"/>
                <a:gd name="T83" fmla="*/ 200 h 1397"/>
                <a:gd name="T84" fmla="*/ 160 w 854"/>
                <a:gd name="T85" fmla="*/ 95 h 1397"/>
                <a:gd name="T86" fmla="*/ 283 w 854"/>
                <a:gd name="T87" fmla="*/ 25 h 1397"/>
                <a:gd name="T88" fmla="*/ 426 w 854"/>
                <a:gd name="T89" fmla="*/ 0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4" h="1397">
                  <a:moveTo>
                    <a:pt x="426" y="0"/>
                  </a:moveTo>
                  <a:lnTo>
                    <a:pt x="447" y="0"/>
                  </a:lnTo>
                  <a:lnTo>
                    <a:pt x="468" y="2"/>
                  </a:lnTo>
                  <a:lnTo>
                    <a:pt x="473" y="2"/>
                  </a:lnTo>
                  <a:lnTo>
                    <a:pt x="480" y="3"/>
                  </a:lnTo>
                  <a:lnTo>
                    <a:pt x="482" y="3"/>
                  </a:lnTo>
                  <a:lnTo>
                    <a:pt x="484" y="4"/>
                  </a:lnTo>
                  <a:lnTo>
                    <a:pt x="535" y="14"/>
                  </a:lnTo>
                  <a:lnTo>
                    <a:pt x="583" y="31"/>
                  </a:lnTo>
                  <a:lnTo>
                    <a:pt x="629" y="52"/>
                  </a:lnTo>
                  <a:lnTo>
                    <a:pt x="673" y="79"/>
                  </a:lnTo>
                  <a:lnTo>
                    <a:pt x="711" y="111"/>
                  </a:lnTo>
                  <a:lnTo>
                    <a:pt x="747" y="147"/>
                  </a:lnTo>
                  <a:lnTo>
                    <a:pt x="778" y="185"/>
                  </a:lnTo>
                  <a:lnTo>
                    <a:pt x="804" y="230"/>
                  </a:lnTo>
                  <a:lnTo>
                    <a:pt x="825" y="276"/>
                  </a:lnTo>
                  <a:lnTo>
                    <a:pt x="841" y="325"/>
                  </a:lnTo>
                  <a:lnTo>
                    <a:pt x="850" y="377"/>
                  </a:lnTo>
                  <a:lnTo>
                    <a:pt x="854" y="431"/>
                  </a:lnTo>
                  <a:lnTo>
                    <a:pt x="854" y="458"/>
                  </a:lnTo>
                  <a:lnTo>
                    <a:pt x="852" y="458"/>
                  </a:lnTo>
                  <a:lnTo>
                    <a:pt x="849" y="500"/>
                  </a:lnTo>
                  <a:lnTo>
                    <a:pt x="843" y="538"/>
                  </a:lnTo>
                  <a:lnTo>
                    <a:pt x="835" y="572"/>
                  </a:lnTo>
                  <a:lnTo>
                    <a:pt x="824" y="603"/>
                  </a:lnTo>
                  <a:lnTo>
                    <a:pt x="812" y="633"/>
                  </a:lnTo>
                  <a:lnTo>
                    <a:pt x="798" y="659"/>
                  </a:lnTo>
                  <a:lnTo>
                    <a:pt x="783" y="684"/>
                  </a:lnTo>
                  <a:lnTo>
                    <a:pt x="769" y="709"/>
                  </a:lnTo>
                  <a:lnTo>
                    <a:pt x="753" y="732"/>
                  </a:lnTo>
                  <a:lnTo>
                    <a:pt x="738" y="752"/>
                  </a:lnTo>
                  <a:lnTo>
                    <a:pt x="723" y="772"/>
                  </a:lnTo>
                  <a:lnTo>
                    <a:pt x="706" y="792"/>
                  </a:lnTo>
                  <a:lnTo>
                    <a:pt x="688" y="813"/>
                  </a:lnTo>
                  <a:lnTo>
                    <a:pt x="671" y="835"/>
                  </a:lnTo>
                  <a:lnTo>
                    <a:pt x="655" y="859"/>
                  </a:lnTo>
                  <a:lnTo>
                    <a:pt x="639" y="884"/>
                  </a:lnTo>
                  <a:lnTo>
                    <a:pt x="626" y="912"/>
                  </a:lnTo>
                  <a:lnTo>
                    <a:pt x="615" y="941"/>
                  </a:lnTo>
                  <a:lnTo>
                    <a:pt x="608" y="974"/>
                  </a:lnTo>
                  <a:lnTo>
                    <a:pt x="604" y="1009"/>
                  </a:lnTo>
                  <a:lnTo>
                    <a:pt x="609" y="1012"/>
                  </a:lnTo>
                  <a:lnTo>
                    <a:pt x="618" y="1015"/>
                  </a:lnTo>
                  <a:lnTo>
                    <a:pt x="631" y="1018"/>
                  </a:lnTo>
                  <a:lnTo>
                    <a:pt x="642" y="1021"/>
                  </a:lnTo>
                  <a:lnTo>
                    <a:pt x="654" y="1026"/>
                  </a:lnTo>
                  <a:lnTo>
                    <a:pt x="662" y="1029"/>
                  </a:lnTo>
                  <a:lnTo>
                    <a:pt x="665" y="1033"/>
                  </a:lnTo>
                  <a:lnTo>
                    <a:pt x="665" y="1234"/>
                  </a:lnTo>
                  <a:lnTo>
                    <a:pt x="662" y="1252"/>
                  </a:lnTo>
                  <a:lnTo>
                    <a:pt x="654" y="1269"/>
                  </a:lnTo>
                  <a:lnTo>
                    <a:pt x="640" y="1283"/>
                  </a:lnTo>
                  <a:lnTo>
                    <a:pt x="624" y="1296"/>
                  </a:lnTo>
                  <a:lnTo>
                    <a:pt x="603" y="1307"/>
                  </a:lnTo>
                  <a:lnTo>
                    <a:pt x="579" y="1315"/>
                  </a:lnTo>
                  <a:lnTo>
                    <a:pt x="553" y="1322"/>
                  </a:lnTo>
                  <a:lnTo>
                    <a:pt x="525" y="1328"/>
                  </a:lnTo>
                  <a:lnTo>
                    <a:pt x="526" y="1332"/>
                  </a:lnTo>
                  <a:lnTo>
                    <a:pt x="527" y="1336"/>
                  </a:lnTo>
                  <a:lnTo>
                    <a:pt x="524" y="1351"/>
                  </a:lnTo>
                  <a:lnTo>
                    <a:pt x="516" y="1363"/>
                  </a:lnTo>
                  <a:lnTo>
                    <a:pt x="505" y="1374"/>
                  </a:lnTo>
                  <a:lnTo>
                    <a:pt x="489" y="1383"/>
                  </a:lnTo>
                  <a:lnTo>
                    <a:pt x="470" y="1391"/>
                  </a:lnTo>
                  <a:lnTo>
                    <a:pt x="449" y="1396"/>
                  </a:lnTo>
                  <a:lnTo>
                    <a:pt x="426" y="1397"/>
                  </a:lnTo>
                  <a:lnTo>
                    <a:pt x="405" y="1396"/>
                  </a:lnTo>
                  <a:lnTo>
                    <a:pt x="384" y="1391"/>
                  </a:lnTo>
                  <a:lnTo>
                    <a:pt x="365" y="1383"/>
                  </a:lnTo>
                  <a:lnTo>
                    <a:pt x="349" y="1374"/>
                  </a:lnTo>
                  <a:lnTo>
                    <a:pt x="338" y="1363"/>
                  </a:lnTo>
                  <a:lnTo>
                    <a:pt x="330" y="1351"/>
                  </a:lnTo>
                  <a:lnTo>
                    <a:pt x="327" y="1336"/>
                  </a:lnTo>
                  <a:lnTo>
                    <a:pt x="328" y="1333"/>
                  </a:lnTo>
                  <a:lnTo>
                    <a:pt x="328" y="1331"/>
                  </a:lnTo>
                  <a:lnTo>
                    <a:pt x="329" y="1328"/>
                  </a:lnTo>
                  <a:lnTo>
                    <a:pt x="301" y="1322"/>
                  </a:lnTo>
                  <a:lnTo>
                    <a:pt x="275" y="1315"/>
                  </a:lnTo>
                  <a:lnTo>
                    <a:pt x="251" y="1307"/>
                  </a:lnTo>
                  <a:lnTo>
                    <a:pt x="230" y="1296"/>
                  </a:lnTo>
                  <a:lnTo>
                    <a:pt x="214" y="1283"/>
                  </a:lnTo>
                  <a:lnTo>
                    <a:pt x="200" y="1269"/>
                  </a:lnTo>
                  <a:lnTo>
                    <a:pt x="193" y="1252"/>
                  </a:lnTo>
                  <a:lnTo>
                    <a:pt x="190" y="1234"/>
                  </a:lnTo>
                  <a:lnTo>
                    <a:pt x="190" y="1033"/>
                  </a:lnTo>
                  <a:lnTo>
                    <a:pt x="193" y="1029"/>
                  </a:lnTo>
                  <a:lnTo>
                    <a:pt x="200" y="1026"/>
                  </a:lnTo>
                  <a:lnTo>
                    <a:pt x="211" y="1021"/>
                  </a:lnTo>
                  <a:lnTo>
                    <a:pt x="224" y="1018"/>
                  </a:lnTo>
                  <a:lnTo>
                    <a:pt x="235" y="1015"/>
                  </a:lnTo>
                  <a:lnTo>
                    <a:pt x="245" y="1012"/>
                  </a:lnTo>
                  <a:lnTo>
                    <a:pt x="250" y="1009"/>
                  </a:lnTo>
                  <a:lnTo>
                    <a:pt x="246" y="974"/>
                  </a:lnTo>
                  <a:lnTo>
                    <a:pt x="239" y="941"/>
                  </a:lnTo>
                  <a:lnTo>
                    <a:pt x="228" y="912"/>
                  </a:lnTo>
                  <a:lnTo>
                    <a:pt x="215" y="884"/>
                  </a:lnTo>
                  <a:lnTo>
                    <a:pt x="200" y="859"/>
                  </a:lnTo>
                  <a:lnTo>
                    <a:pt x="183" y="835"/>
                  </a:lnTo>
                  <a:lnTo>
                    <a:pt x="166" y="813"/>
                  </a:lnTo>
                  <a:lnTo>
                    <a:pt x="148" y="792"/>
                  </a:lnTo>
                  <a:lnTo>
                    <a:pt x="131" y="772"/>
                  </a:lnTo>
                  <a:lnTo>
                    <a:pt x="115" y="752"/>
                  </a:lnTo>
                  <a:lnTo>
                    <a:pt x="101" y="732"/>
                  </a:lnTo>
                  <a:lnTo>
                    <a:pt x="78" y="697"/>
                  </a:lnTo>
                  <a:lnTo>
                    <a:pt x="56" y="659"/>
                  </a:lnTo>
                  <a:lnTo>
                    <a:pt x="36" y="618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28" y="598"/>
                  </a:lnTo>
                  <a:lnTo>
                    <a:pt x="22" y="581"/>
                  </a:lnTo>
                  <a:lnTo>
                    <a:pt x="20" y="577"/>
                  </a:lnTo>
                  <a:lnTo>
                    <a:pt x="19" y="573"/>
                  </a:lnTo>
                  <a:lnTo>
                    <a:pt x="13" y="552"/>
                  </a:lnTo>
                  <a:lnTo>
                    <a:pt x="9" y="530"/>
                  </a:lnTo>
                  <a:lnTo>
                    <a:pt x="4" y="496"/>
                  </a:lnTo>
                  <a:lnTo>
                    <a:pt x="4" y="492"/>
                  </a:lnTo>
                  <a:lnTo>
                    <a:pt x="3" y="488"/>
                  </a:lnTo>
                  <a:lnTo>
                    <a:pt x="3" y="483"/>
                  </a:lnTo>
                  <a:lnTo>
                    <a:pt x="0" y="431"/>
                  </a:lnTo>
                  <a:lnTo>
                    <a:pt x="3" y="380"/>
                  </a:lnTo>
                  <a:lnTo>
                    <a:pt x="11" y="332"/>
                  </a:lnTo>
                  <a:lnTo>
                    <a:pt x="25" y="285"/>
                  </a:lnTo>
                  <a:lnTo>
                    <a:pt x="43" y="241"/>
                  </a:lnTo>
                  <a:lnTo>
                    <a:pt x="66" y="200"/>
                  </a:lnTo>
                  <a:lnTo>
                    <a:pt x="94" y="161"/>
                  </a:lnTo>
                  <a:lnTo>
                    <a:pt x="125" y="127"/>
                  </a:lnTo>
                  <a:lnTo>
                    <a:pt x="160" y="95"/>
                  </a:lnTo>
                  <a:lnTo>
                    <a:pt x="198" y="68"/>
                  </a:lnTo>
                  <a:lnTo>
                    <a:pt x="240" y="43"/>
                  </a:lnTo>
                  <a:lnTo>
                    <a:pt x="283" y="25"/>
                  </a:lnTo>
                  <a:lnTo>
                    <a:pt x="329" y="12"/>
                  </a:lnTo>
                  <a:lnTo>
                    <a:pt x="377" y="3"/>
                  </a:lnTo>
                  <a:lnTo>
                    <a:pt x="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1" name="Group 1190"/>
          <p:cNvGrpSpPr/>
          <p:nvPr/>
        </p:nvGrpSpPr>
        <p:grpSpPr>
          <a:xfrm>
            <a:off x="10072497" y="5827355"/>
            <a:ext cx="457200" cy="455612"/>
            <a:chOff x="10080625" y="5827713"/>
            <a:chExt cx="457200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7" name="Freeform 563"/>
            <p:cNvSpPr>
              <a:spLocks noEditPoints="1"/>
            </p:cNvSpPr>
            <p:nvPr/>
          </p:nvSpPr>
          <p:spPr bwMode="auto">
            <a:xfrm>
              <a:off x="10080625" y="5827713"/>
              <a:ext cx="457200" cy="455612"/>
            </a:xfrm>
            <a:custGeom>
              <a:avLst/>
              <a:gdLst>
                <a:gd name="T0" fmla="*/ 115 w 3456"/>
                <a:gd name="T1" fmla="*/ 1665 h 3444"/>
                <a:gd name="T2" fmla="*/ 806 w 3456"/>
                <a:gd name="T3" fmla="*/ 1779 h 3444"/>
                <a:gd name="T4" fmla="*/ 115 w 3456"/>
                <a:gd name="T5" fmla="*/ 2985 h 3444"/>
                <a:gd name="T6" fmla="*/ 3341 w 3456"/>
                <a:gd name="T7" fmla="*/ 1779 h 3444"/>
                <a:gd name="T8" fmla="*/ 2650 w 3456"/>
                <a:gd name="T9" fmla="*/ 1665 h 3444"/>
                <a:gd name="T10" fmla="*/ 3341 w 3456"/>
                <a:gd name="T11" fmla="*/ 459 h 3444"/>
                <a:gd name="T12" fmla="*/ 346 w 3456"/>
                <a:gd name="T13" fmla="*/ 0 h 3444"/>
                <a:gd name="T14" fmla="*/ 3158 w 3456"/>
                <a:gd name="T15" fmla="*/ 3 h 3444"/>
                <a:gd name="T16" fmla="*/ 3244 w 3456"/>
                <a:gd name="T17" fmla="*/ 27 h 3444"/>
                <a:gd name="T18" fmla="*/ 3322 w 3456"/>
                <a:gd name="T19" fmla="*/ 72 h 3444"/>
                <a:gd name="T20" fmla="*/ 3384 w 3456"/>
                <a:gd name="T21" fmla="*/ 135 h 3444"/>
                <a:gd name="T22" fmla="*/ 3429 w 3456"/>
                <a:gd name="T23" fmla="*/ 211 h 3444"/>
                <a:gd name="T24" fmla="*/ 3453 w 3456"/>
                <a:gd name="T25" fmla="*/ 297 h 3444"/>
                <a:gd name="T26" fmla="*/ 3456 w 3456"/>
                <a:gd name="T27" fmla="*/ 3100 h 3444"/>
                <a:gd name="T28" fmla="*/ 3443 w 3456"/>
                <a:gd name="T29" fmla="*/ 3191 h 3444"/>
                <a:gd name="T30" fmla="*/ 3409 w 3456"/>
                <a:gd name="T31" fmla="*/ 3273 h 3444"/>
                <a:gd name="T32" fmla="*/ 3354 w 3456"/>
                <a:gd name="T33" fmla="*/ 3343 h 3444"/>
                <a:gd name="T34" fmla="*/ 3284 w 3456"/>
                <a:gd name="T35" fmla="*/ 3397 h 3444"/>
                <a:gd name="T36" fmla="*/ 3203 w 3456"/>
                <a:gd name="T37" fmla="*/ 3431 h 3444"/>
                <a:gd name="T38" fmla="*/ 3110 w 3456"/>
                <a:gd name="T39" fmla="*/ 3444 h 3444"/>
                <a:gd name="T40" fmla="*/ 298 w 3456"/>
                <a:gd name="T41" fmla="*/ 3441 h 3444"/>
                <a:gd name="T42" fmla="*/ 212 w 3456"/>
                <a:gd name="T43" fmla="*/ 3417 h 3444"/>
                <a:gd name="T44" fmla="*/ 134 w 3456"/>
                <a:gd name="T45" fmla="*/ 3372 h 3444"/>
                <a:gd name="T46" fmla="*/ 72 w 3456"/>
                <a:gd name="T47" fmla="*/ 3310 h 3444"/>
                <a:gd name="T48" fmla="*/ 27 w 3456"/>
                <a:gd name="T49" fmla="*/ 3233 h 3444"/>
                <a:gd name="T50" fmla="*/ 3 w 3456"/>
                <a:gd name="T51" fmla="*/ 3147 h 3444"/>
                <a:gd name="T52" fmla="*/ 0 w 3456"/>
                <a:gd name="T53" fmla="*/ 344 h 3444"/>
                <a:gd name="T54" fmla="*/ 13 w 3456"/>
                <a:gd name="T55" fmla="*/ 253 h 3444"/>
                <a:gd name="T56" fmla="*/ 47 w 3456"/>
                <a:gd name="T57" fmla="*/ 171 h 3444"/>
                <a:gd name="T58" fmla="*/ 102 w 3456"/>
                <a:gd name="T59" fmla="*/ 101 h 3444"/>
                <a:gd name="T60" fmla="*/ 172 w 3456"/>
                <a:gd name="T61" fmla="*/ 47 h 3444"/>
                <a:gd name="T62" fmla="*/ 253 w 3456"/>
                <a:gd name="T63" fmla="*/ 13 h 3444"/>
                <a:gd name="T64" fmla="*/ 346 w 3456"/>
                <a:gd name="T65" fmla="*/ 0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56" h="3444">
                  <a:moveTo>
                    <a:pt x="115" y="459"/>
                  </a:moveTo>
                  <a:lnTo>
                    <a:pt x="115" y="1665"/>
                  </a:lnTo>
                  <a:lnTo>
                    <a:pt x="806" y="1665"/>
                  </a:lnTo>
                  <a:lnTo>
                    <a:pt x="806" y="1779"/>
                  </a:lnTo>
                  <a:lnTo>
                    <a:pt x="115" y="1779"/>
                  </a:lnTo>
                  <a:lnTo>
                    <a:pt x="115" y="2985"/>
                  </a:lnTo>
                  <a:lnTo>
                    <a:pt x="3341" y="2985"/>
                  </a:lnTo>
                  <a:lnTo>
                    <a:pt x="3341" y="1779"/>
                  </a:lnTo>
                  <a:lnTo>
                    <a:pt x="2650" y="1779"/>
                  </a:lnTo>
                  <a:lnTo>
                    <a:pt x="2650" y="1665"/>
                  </a:lnTo>
                  <a:lnTo>
                    <a:pt x="3341" y="1665"/>
                  </a:lnTo>
                  <a:lnTo>
                    <a:pt x="3341" y="459"/>
                  </a:lnTo>
                  <a:lnTo>
                    <a:pt x="115" y="459"/>
                  </a:lnTo>
                  <a:close/>
                  <a:moveTo>
                    <a:pt x="346" y="0"/>
                  </a:moveTo>
                  <a:lnTo>
                    <a:pt x="3110" y="0"/>
                  </a:lnTo>
                  <a:lnTo>
                    <a:pt x="3158" y="3"/>
                  </a:lnTo>
                  <a:lnTo>
                    <a:pt x="3203" y="13"/>
                  </a:lnTo>
                  <a:lnTo>
                    <a:pt x="3244" y="27"/>
                  </a:lnTo>
                  <a:lnTo>
                    <a:pt x="3284" y="47"/>
                  </a:lnTo>
                  <a:lnTo>
                    <a:pt x="3322" y="72"/>
                  </a:lnTo>
                  <a:lnTo>
                    <a:pt x="3354" y="101"/>
                  </a:lnTo>
                  <a:lnTo>
                    <a:pt x="3384" y="135"/>
                  </a:lnTo>
                  <a:lnTo>
                    <a:pt x="3409" y="171"/>
                  </a:lnTo>
                  <a:lnTo>
                    <a:pt x="3429" y="211"/>
                  </a:lnTo>
                  <a:lnTo>
                    <a:pt x="3443" y="253"/>
                  </a:lnTo>
                  <a:lnTo>
                    <a:pt x="3453" y="297"/>
                  </a:lnTo>
                  <a:lnTo>
                    <a:pt x="3456" y="344"/>
                  </a:lnTo>
                  <a:lnTo>
                    <a:pt x="3456" y="3100"/>
                  </a:lnTo>
                  <a:lnTo>
                    <a:pt x="3453" y="3147"/>
                  </a:lnTo>
                  <a:lnTo>
                    <a:pt x="3443" y="3191"/>
                  </a:lnTo>
                  <a:lnTo>
                    <a:pt x="3429" y="3233"/>
                  </a:lnTo>
                  <a:lnTo>
                    <a:pt x="3409" y="3273"/>
                  </a:lnTo>
                  <a:lnTo>
                    <a:pt x="3384" y="3310"/>
                  </a:lnTo>
                  <a:lnTo>
                    <a:pt x="3354" y="3343"/>
                  </a:lnTo>
                  <a:lnTo>
                    <a:pt x="3322" y="3372"/>
                  </a:lnTo>
                  <a:lnTo>
                    <a:pt x="3284" y="3397"/>
                  </a:lnTo>
                  <a:lnTo>
                    <a:pt x="3244" y="3417"/>
                  </a:lnTo>
                  <a:lnTo>
                    <a:pt x="3203" y="3431"/>
                  </a:lnTo>
                  <a:lnTo>
                    <a:pt x="3158" y="3441"/>
                  </a:lnTo>
                  <a:lnTo>
                    <a:pt x="3110" y="3444"/>
                  </a:lnTo>
                  <a:lnTo>
                    <a:pt x="346" y="3444"/>
                  </a:lnTo>
                  <a:lnTo>
                    <a:pt x="298" y="3441"/>
                  </a:lnTo>
                  <a:lnTo>
                    <a:pt x="253" y="3431"/>
                  </a:lnTo>
                  <a:lnTo>
                    <a:pt x="212" y="3417"/>
                  </a:lnTo>
                  <a:lnTo>
                    <a:pt x="172" y="3397"/>
                  </a:lnTo>
                  <a:lnTo>
                    <a:pt x="134" y="3372"/>
                  </a:lnTo>
                  <a:lnTo>
                    <a:pt x="102" y="3343"/>
                  </a:lnTo>
                  <a:lnTo>
                    <a:pt x="72" y="3310"/>
                  </a:lnTo>
                  <a:lnTo>
                    <a:pt x="47" y="3273"/>
                  </a:lnTo>
                  <a:lnTo>
                    <a:pt x="27" y="3233"/>
                  </a:lnTo>
                  <a:lnTo>
                    <a:pt x="13" y="3191"/>
                  </a:lnTo>
                  <a:lnTo>
                    <a:pt x="3" y="3147"/>
                  </a:lnTo>
                  <a:lnTo>
                    <a:pt x="0" y="3100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3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2" y="101"/>
                  </a:lnTo>
                  <a:lnTo>
                    <a:pt x="134" y="72"/>
                  </a:lnTo>
                  <a:lnTo>
                    <a:pt x="172" y="47"/>
                  </a:lnTo>
                  <a:lnTo>
                    <a:pt x="212" y="27"/>
                  </a:lnTo>
                  <a:lnTo>
                    <a:pt x="253" y="13"/>
                  </a:lnTo>
                  <a:lnTo>
                    <a:pt x="298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564"/>
            <p:cNvSpPr>
              <a:spLocks noEditPoints="1"/>
            </p:cNvSpPr>
            <p:nvPr/>
          </p:nvSpPr>
          <p:spPr bwMode="auto">
            <a:xfrm>
              <a:off x="10190163" y="5913438"/>
              <a:ext cx="238125" cy="238125"/>
            </a:xfrm>
            <a:custGeom>
              <a:avLst/>
              <a:gdLst>
                <a:gd name="T0" fmla="*/ 975 w 1802"/>
                <a:gd name="T1" fmla="*/ 162 h 1794"/>
                <a:gd name="T2" fmla="*/ 836 w 1802"/>
                <a:gd name="T3" fmla="*/ 250 h 1794"/>
                <a:gd name="T4" fmla="*/ 738 w 1802"/>
                <a:gd name="T5" fmla="*/ 261 h 1794"/>
                <a:gd name="T6" fmla="*/ 728 w 1802"/>
                <a:gd name="T7" fmla="*/ 330 h 1794"/>
                <a:gd name="T8" fmla="*/ 709 w 1802"/>
                <a:gd name="T9" fmla="*/ 378 h 1794"/>
                <a:gd name="T10" fmla="*/ 655 w 1802"/>
                <a:gd name="T11" fmla="*/ 378 h 1794"/>
                <a:gd name="T12" fmla="*/ 683 w 1802"/>
                <a:gd name="T13" fmla="*/ 274 h 1794"/>
                <a:gd name="T14" fmla="*/ 622 w 1802"/>
                <a:gd name="T15" fmla="*/ 275 h 1794"/>
                <a:gd name="T16" fmla="*/ 569 w 1802"/>
                <a:gd name="T17" fmla="*/ 326 h 1794"/>
                <a:gd name="T18" fmla="*/ 628 w 1802"/>
                <a:gd name="T19" fmla="*/ 406 h 1794"/>
                <a:gd name="T20" fmla="*/ 702 w 1802"/>
                <a:gd name="T21" fmla="*/ 548 h 1794"/>
                <a:gd name="T22" fmla="*/ 650 w 1802"/>
                <a:gd name="T23" fmla="*/ 622 h 1794"/>
                <a:gd name="T24" fmla="*/ 581 w 1802"/>
                <a:gd name="T25" fmla="*/ 671 h 1794"/>
                <a:gd name="T26" fmla="*/ 525 w 1802"/>
                <a:gd name="T27" fmla="*/ 659 h 1794"/>
                <a:gd name="T28" fmla="*/ 489 w 1802"/>
                <a:gd name="T29" fmla="*/ 615 h 1794"/>
                <a:gd name="T30" fmla="*/ 402 w 1802"/>
                <a:gd name="T31" fmla="*/ 535 h 1794"/>
                <a:gd name="T32" fmla="*/ 374 w 1802"/>
                <a:gd name="T33" fmla="*/ 600 h 1794"/>
                <a:gd name="T34" fmla="*/ 340 w 1802"/>
                <a:gd name="T35" fmla="*/ 613 h 1794"/>
                <a:gd name="T36" fmla="*/ 310 w 1802"/>
                <a:gd name="T37" fmla="*/ 491 h 1794"/>
                <a:gd name="T38" fmla="*/ 277 w 1802"/>
                <a:gd name="T39" fmla="*/ 421 h 1794"/>
                <a:gd name="T40" fmla="*/ 241 w 1802"/>
                <a:gd name="T41" fmla="*/ 450 h 1794"/>
                <a:gd name="T42" fmla="*/ 196 w 1802"/>
                <a:gd name="T43" fmla="*/ 462 h 1794"/>
                <a:gd name="T44" fmla="*/ 74 w 1802"/>
                <a:gd name="T45" fmla="*/ 972 h 1794"/>
                <a:gd name="T46" fmla="*/ 308 w 1802"/>
                <a:gd name="T47" fmla="*/ 1477 h 1794"/>
                <a:gd name="T48" fmla="*/ 809 w 1802"/>
                <a:gd name="T49" fmla="*/ 1720 h 1794"/>
                <a:gd name="T50" fmla="*/ 888 w 1802"/>
                <a:gd name="T51" fmla="*/ 1650 h 1794"/>
                <a:gd name="T52" fmla="*/ 991 w 1802"/>
                <a:gd name="T53" fmla="*/ 1627 h 1794"/>
                <a:gd name="T54" fmla="*/ 1080 w 1802"/>
                <a:gd name="T55" fmla="*/ 1605 h 1794"/>
                <a:gd name="T56" fmla="*/ 1109 w 1802"/>
                <a:gd name="T57" fmla="*/ 1526 h 1794"/>
                <a:gd name="T58" fmla="*/ 1192 w 1802"/>
                <a:gd name="T59" fmla="*/ 1473 h 1794"/>
                <a:gd name="T60" fmla="*/ 1250 w 1802"/>
                <a:gd name="T61" fmla="*/ 1412 h 1794"/>
                <a:gd name="T62" fmla="*/ 1325 w 1802"/>
                <a:gd name="T63" fmla="*/ 1453 h 1794"/>
                <a:gd name="T64" fmla="*/ 1358 w 1802"/>
                <a:gd name="T65" fmla="*/ 1403 h 1794"/>
                <a:gd name="T66" fmla="*/ 1378 w 1802"/>
                <a:gd name="T67" fmla="*/ 1346 h 1794"/>
                <a:gd name="T68" fmla="*/ 1429 w 1802"/>
                <a:gd name="T69" fmla="*/ 1395 h 1794"/>
                <a:gd name="T70" fmla="*/ 1439 w 1802"/>
                <a:gd name="T71" fmla="*/ 1343 h 1794"/>
                <a:gd name="T72" fmla="*/ 1491 w 1802"/>
                <a:gd name="T73" fmla="*/ 1369 h 1794"/>
                <a:gd name="T74" fmla="*/ 1582 w 1802"/>
                <a:gd name="T75" fmla="*/ 1371 h 1794"/>
                <a:gd name="T76" fmla="*/ 1623 w 1802"/>
                <a:gd name="T77" fmla="*/ 1231 h 1794"/>
                <a:gd name="T78" fmla="*/ 1666 w 1802"/>
                <a:gd name="T79" fmla="*/ 1197 h 1794"/>
                <a:gd name="T80" fmla="*/ 1626 w 1802"/>
                <a:gd name="T81" fmla="*/ 1149 h 1794"/>
                <a:gd name="T82" fmla="*/ 1521 w 1802"/>
                <a:gd name="T83" fmla="*/ 1114 h 1794"/>
                <a:gd name="T84" fmla="*/ 1493 w 1802"/>
                <a:gd name="T85" fmla="*/ 1095 h 1794"/>
                <a:gd name="T86" fmla="*/ 1435 w 1802"/>
                <a:gd name="T87" fmla="*/ 1085 h 1794"/>
                <a:gd name="T88" fmla="*/ 1459 w 1802"/>
                <a:gd name="T89" fmla="*/ 1024 h 1794"/>
                <a:gd name="T90" fmla="*/ 1385 w 1802"/>
                <a:gd name="T91" fmla="*/ 999 h 1794"/>
                <a:gd name="T92" fmla="*/ 1453 w 1802"/>
                <a:gd name="T93" fmla="*/ 986 h 1794"/>
                <a:gd name="T94" fmla="*/ 1543 w 1802"/>
                <a:gd name="T95" fmla="*/ 1016 h 1794"/>
                <a:gd name="T96" fmla="*/ 1601 w 1802"/>
                <a:gd name="T97" fmla="*/ 1006 h 1794"/>
                <a:gd name="T98" fmla="*/ 1726 w 1802"/>
                <a:gd name="T99" fmla="*/ 990 h 1794"/>
                <a:gd name="T100" fmla="*/ 1620 w 1802"/>
                <a:gd name="T101" fmla="*/ 484 h 1794"/>
                <a:gd name="T102" fmla="*/ 1201 w 1802"/>
                <a:gd name="T103" fmla="*/ 125 h 1794"/>
                <a:gd name="T104" fmla="*/ 1269 w 1802"/>
                <a:gd name="T105" fmla="*/ 78 h 1794"/>
                <a:gd name="T106" fmla="*/ 1691 w 1802"/>
                <a:gd name="T107" fmla="*/ 466 h 1794"/>
                <a:gd name="T108" fmla="*/ 1788 w 1802"/>
                <a:gd name="T109" fmla="*/ 1050 h 1794"/>
                <a:gd name="T110" fmla="*/ 1512 w 1802"/>
                <a:gd name="T111" fmla="*/ 1556 h 1794"/>
                <a:gd name="T112" fmla="*/ 978 w 1802"/>
                <a:gd name="T113" fmla="*/ 1791 h 1794"/>
                <a:gd name="T114" fmla="*/ 406 w 1802"/>
                <a:gd name="T115" fmla="*/ 1646 h 1794"/>
                <a:gd name="T116" fmla="*/ 52 w 1802"/>
                <a:gd name="T117" fmla="*/ 1194 h 1794"/>
                <a:gd name="T118" fmla="*/ 52 w 1802"/>
                <a:gd name="T119" fmla="*/ 600 h 1794"/>
                <a:gd name="T120" fmla="*/ 406 w 1802"/>
                <a:gd name="T121" fmla="*/ 149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2" h="1794">
                  <a:moveTo>
                    <a:pt x="1062" y="85"/>
                  </a:moveTo>
                  <a:lnTo>
                    <a:pt x="1048" y="97"/>
                  </a:lnTo>
                  <a:lnTo>
                    <a:pt x="1034" y="109"/>
                  </a:lnTo>
                  <a:lnTo>
                    <a:pt x="1021" y="119"/>
                  </a:lnTo>
                  <a:lnTo>
                    <a:pt x="1010" y="129"/>
                  </a:lnTo>
                  <a:lnTo>
                    <a:pt x="1002" y="135"/>
                  </a:lnTo>
                  <a:lnTo>
                    <a:pt x="988" y="147"/>
                  </a:lnTo>
                  <a:lnTo>
                    <a:pt x="975" y="162"/>
                  </a:lnTo>
                  <a:lnTo>
                    <a:pt x="961" y="179"/>
                  </a:lnTo>
                  <a:lnTo>
                    <a:pt x="946" y="195"/>
                  </a:lnTo>
                  <a:lnTo>
                    <a:pt x="928" y="211"/>
                  </a:lnTo>
                  <a:lnTo>
                    <a:pt x="909" y="224"/>
                  </a:lnTo>
                  <a:lnTo>
                    <a:pt x="894" y="231"/>
                  </a:lnTo>
                  <a:lnTo>
                    <a:pt x="876" y="238"/>
                  </a:lnTo>
                  <a:lnTo>
                    <a:pt x="856" y="245"/>
                  </a:lnTo>
                  <a:lnTo>
                    <a:pt x="836" y="250"/>
                  </a:lnTo>
                  <a:lnTo>
                    <a:pt x="816" y="254"/>
                  </a:lnTo>
                  <a:lnTo>
                    <a:pt x="798" y="257"/>
                  </a:lnTo>
                  <a:lnTo>
                    <a:pt x="783" y="259"/>
                  </a:lnTo>
                  <a:lnTo>
                    <a:pt x="771" y="259"/>
                  </a:lnTo>
                  <a:lnTo>
                    <a:pt x="764" y="257"/>
                  </a:lnTo>
                  <a:lnTo>
                    <a:pt x="756" y="256"/>
                  </a:lnTo>
                  <a:lnTo>
                    <a:pt x="747" y="257"/>
                  </a:lnTo>
                  <a:lnTo>
                    <a:pt x="738" y="261"/>
                  </a:lnTo>
                  <a:lnTo>
                    <a:pt x="728" y="269"/>
                  </a:lnTo>
                  <a:lnTo>
                    <a:pt x="720" y="278"/>
                  </a:lnTo>
                  <a:lnTo>
                    <a:pt x="715" y="289"/>
                  </a:lnTo>
                  <a:lnTo>
                    <a:pt x="714" y="302"/>
                  </a:lnTo>
                  <a:lnTo>
                    <a:pt x="716" y="312"/>
                  </a:lnTo>
                  <a:lnTo>
                    <a:pt x="720" y="321"/>
                  </a:lnTo>
                  <a:lnTo>
                    <a:pt x="724" y="326"/>
                  </a:lnTo>
                  <a:lnTo>
                    <a:pt x="728" y="330"/>
                  </a:lnTo>
                  <a:lnTo>
                    <a:pt x="732" y="332"/>
                  </a:lnTo>
                  <a:lnTo>
                    <a:pt x="736" y="335"/>
                  </a:lnTo>
                  <a:lnTo>
                    <a:pt x="737" y="338"/>
                  </a:lnTo>
                  <a:lnTo>
                    <a:pt x="734" y="343"/>
                  </a:lnTo>
                  <a:lnTo>
                    <a:pt x="730" y="350"/>
                  </a:lnTo>
                  <a:lnTo>
                    <a:pt x="724" y="358"/>
                  </a:lnTo>
                  <a:lnTo>
                    <a:pt x="717" y="369"/>
                  </a:lnTo>
                  <a:lnTo>
                    <a:pt x="709" y="378"/>
                  </a:lnTo>
                  <a:lnTo>
                    <a:pt x="702" y="386"/>
                  </a:lnTo>
                  <a:lnTo>
                    <a:pt x="697" y="394"/>
                  </a:lnTo>
                  <a:lnTo>
                    <a:pt x="692" y="398"/>
                  </a:lnTo>
                  <a:lnTo>
                    <a:pt x="684" y="399"/>
                  </a:lnTo>
                  <a:lnTo>
                    <a:pt x="676" y="398"/>
                  </a:lnTo>
                  <a:lnTo>
                    <a:pt x="669" y="394"/>
                  </a:lnTo>
                  <a:lnTo>
                    <a:pt x="661" y="388"/>
                  </a:lnTo>
                  <a:lnTo>
                    <a:pt x="655" y="378"/>
                  </a:lnTo>
                  <a:lnTo>
                    <a:pt x="652" y="366"/>
                  </a:lnTo>
                  <a:lnTo>
                    <a:pt x="653" y="352"/>
                  </a:lnTo>
                  <a:lnTo>
                    <a:pt x="657" y="332"/>
                  </a:lnTo>
                  <a:lnTo>
                    <a:pt x="663" y="318"/>
                  </a:lnTo>
                  <a:lnTo>
                    <a:pt x="671" y="304"/>
                  </a:lnTo>
                  <a:lnTo>
                    <a:pt x="677" y="294"/>
                  </a:lnTo>
                  <a:lnTo>
                    <a:pt x="682" y="283"/>
                  </a:lnTo>
                  <a:lnTo>
                    <a:pt x="683" y="274"/>
                  </a:lnTo>
                  <a:lnTo>
                    <a:pt x="680" y="265"/>
                  </a:lnTo>
                  <a:lnTo>
                    <a:pt x="674" y="258"/>
                  </a:lnTo>
                  <a:lnTo>
                    <a:pt x="665" y="254"/>
                  </a:lnTo>
                  <a:lnTo>
                    <a:pt x="657" y="252"/>
                  </a:lnTo>
                  <a:lnTo>
                    <a:pt x="648" y="254"/>
                  </a:lnTo>
                  <a:lnTo>
                    <a:pt x="638" y="260"/>
                  </a:lnTo>
                  <a:lnTo>
                    <a:pt x="632" y="266"/>
                  </a:lnTo>
                  <a:lnTo>
                    <a:pt x="622" y="275"/>
                  </a:lnTo>
                  <a:lnTo>
                    <a:pt x="613" y="284"/>
                  </a:lnTo>
                  <a:lnTo>
                    <a:pt x="603" y="294"/>
                  </a:lnTo>
                  <a:lnTo>
                    <a:pt x="592" y="303"/>
                  </a:lnTo>
                  <a:lnTo>
                    <a:pt x="583" y="311"/>
                  </a:lnTo>
                  <a:lnTo>
                    <a:pt x="575" y="318"/>
                  </a:lnTo>
                  <a:lnTo>
                    <a:pt x="570" y="323"/>
                  </a:lnTo>
                  <a:lnTo>
                    <a:pt x="569" y="324"/>
                  </a:lnTo>
                  <a:lnTo>
                    <a:pt x="569" y="326"/>
                  </a:lnTo>
                  <a:lnTo>
                    <a:pt x="572" y="332"/>
                  </a:lnTo>
                  <a:lnTo>
                    <a:pt x="576" y="341"/>
                  </a:lnTo>
                  <a:lnTo>
                    <a:pt x="582" y="351"/>
                  </a:lnTo>
                  <a:lnTo>
                    <a:pt x="588" y="362"/>
                  </a:lnTo>
                  <a:lnTo>
                    <a:pt x="595" y="374"/>
                  </a:lnTo>
                  <a:lnTo>
                    <a:pt x="604" y="385"/>
                  </a:lnTo>
                  <a:lnTo>
                    <a:pt x="613" y="394"/>
                  </a:lnTo>
                  <a:lnTo>
                    <a:pt x="628" y="406"/>
                  </a:lnTo>
                  <a:lnTo>
                    <a:pt x="641" y="421"/>
                  </a:lnTo>
                  <a:lnTo>
                    <a:pt x="655" y="439"/>
                  </a:lnTo>
                  <a:lnTo>
                    <a:pt x="671" y="458"/>
                  </a:lnTo>
                  <a:lnTo>
                    <a:pt x="688" y="482"/>
                  </a:lnTo>
                  <a:lnTo>
                    <a:pt x="700" y="499"/>
                  </a:lnTo>
                  <a:lnTo>
                    <a:pt x="704" y="516"/>
                  </a:lnTo>
                  <a:lnTo>
                    <a:pt x="705" y="533"/>
                  </a:lnTo>
                  <a:lnTo>
                    <a:pt x="702" y="548"/>
                  </a:lnTo>
                  <a:lnTo>
                    <a:pt x="698" y="563"/>
                  </a:lnTo>
                  <a:lnTo>
                    <a:pt x="693" y="577"/>
                  </a:lnTo>
                  <a:lnTo>
                    <a:pt x="688" y="591"/>
                  </a:lnTo>
                  <a:lnTo>
                    <a:pt x="684" y="602"/>
                  </a:lnTo>
                  <a:lnTo>
                    <a:pt x="677" y="610"/>
                  </a:lnTo>
                  <a:lnTo>
                    <a:pt x="670" y="616"/>
                  </a:lnTo>
                  <a:lnTo>
                    <a:pt x="660" y="620"/>
                  </a:lnTo>
                  <a:lnTo>
                    <a:pt x="650" y="622"/>
                  </a:lnTo>
                  <a:lnTo>
                    <a:pt x="640" y="624"/>
                  </a:lnTo>
                  <a:lnTo>
                    <a:pt x="630" y="626"/>
                  </a:lnTo>
                  <a:lnTo>
                    <a:pt x="616" y="632"/>
                  </a:lnTo>
                  <a:lnTo>
                    <a:pt x="607" y="638"/>
                  </a:lnTo>
                  <a:lnTo>
                    <a:pt x="599" y="646"/>
                  </a:lnTo>
                  <a:lnTo>
                    <a:pt x="594" y="657"/>
                  </a:lnTo>
                  <a:lnTo>
                    <a:pt x="589" y="664"/>
                  </a:lnTo>
                  <a:lnTo>
                    <a:pt x="581" y="671"/>
                  </a:lnTo>
                  <a:lnTo>
                    <a:pt x="571" y="678"/>
                  </a:lnTo>
                  <a:lnTo>
                    <a:pt x="562" y="682"/>
                  </a:lnTo>
                  <a:lnTo>
                    <a:pt x="552" y="684"/>
                  </a:lnTo>
                  <a:lnTo>
                    <a:pt x="545" y="684"/>
                  </a:lnTo>
                  <a:lnTo>
                    <a:pt x="541" y="680"/>
                  </a:lnTo>
                  <a:lnTo>
                    <a:pt x="538" y="673"/>
                  </a:lnTo>
                  <a:lnTo>
                    <a:pt x="531" y="666"/>
                  </a:lnTo>
                  <a:lnTo>
                    <a:pt x="525" y="659"/>
                  </a:lnTo>
                  <a:lnTo>
                    <a:pt x="518" y="651"/>
                  </a:lnTo>
                  <a:lnTo>
                    <a:pt x="510" y="643"/>
                  </a:lnTo>
                  <a:lnTo>
                    <a:pt x="504" y="638"/>
                  </a:lnTo>
                  <a:lnTo>
                    <a:pt x="500" y="634"/>
                  </a:lnTo>
                  <a:lnTo>
                    <a:pt x="499" y="633"/>
                  </a:lnTo>
                  <a:lnTo>
                    <a:pt x="498" y="630"/>
                  </a:lnTo>
                  <a:lnTo>
                    <a:pt x="495" y="624"/>
                  </a:lnTo>
                  <a:lnTo>
                    <a:pt x="489" y="615"/>
                  </a:lnTo>
                  <a:lnTo>
                    <a:pt x="482" y="604"/>
                  </a:lnTo>
                  <a:lnTo>
                    <a:pt x="473" y="592"/>
                  </a:lnTo>
                  <a:lnTo>
                    <a:pt x="462" y="580"/>
                  </a:lnTo>
                  <a:lnTo>
                    <a:pt x="451" y="568"/>
                  </a:lnTo>
                  <a:lnTo>
                    <a:pt x="437" y="558"/>
                  </a:lnTo>
                  <a:lnTo>
                    <a:pt x="423" y="547"/>
                  </a:lnTo>
                  <a:lnTo>
                    <a:pt x="412" y="540"/>
                  </a:lnTo>
                  <a:lnTo>
                    <a:pt x="402" y="535"/>
                  </a:lnTo>
                  <a:lnTo>
                    <a:pt x="396" y="532"/>
                  </a:lnTo>
                  <a:lnTo>
                    <a:pt x="391" y="533"/>
                  </a:lnTo>
                  <a:lnTo>
                    <a:pt x="389" y="538"/>
                  </a:lnTo>
                  <a:lnTo>
                    <a:pt x="388" y="546"/>
                  </a:lnTo>
                  <a:lnTo>
                    <a:pt x="386" y="558"/>
                  </a:lnTo>
                  <a:lnTo>
                    <a:pt x="383" y="572"/>
                  </a:lnTo>
                  <a:lnTo>
                    <a:pt x="378" y="586"/>
                  </a:lnTo>
                  <a:lnTo>
                    <a:pt x="374" y="600"/>
                  </a:lnTo>
                  <a:lnTo>
                    <a:pt x="369" y="614"/>
                  </a:lnTo>
                  <a:lnTo>
                    <a:pt x="366" y="625"/>
                  </a:lnTo>
                  <a:lnTo>
                    <a:pt x="365" y="635"/>
                  </a:lnTo>
                  <a:lnTo>
                    <a:pt x="364" y="637"/>
                  </a:lnTo>
                  <a:lnTo>
                    <a:pt x="360" y="636"/>
                  </a:lnTo>
                  <a:lnTo>
                    <a:pt x="354" y="631"/>
                  </a:lnTo>
                  <a:lnTo>
                    <a:pt x="347" y="622"/>
                  </a:lnTo>
                  <a:lnTo>
                    <a:pt x="340" y="613"/>
                  </a:lnTo>
                  <a:lnTo>
                    <a:pt x="332" y="601"/>
                  </a:lnTo>
                  <a:lnTo>
                    <a:pt x="326" y="589"/>
                  </a:lnTo>
                  <a:lnTo>
                    <a:pt x="320" y="577"/>
                  </a:lnTo>
                  <a:lnTo>
                    <a:pt x="317" y="567"/>
                  </a:lnTo>
                  <a:lnTo>
                    <a:pt x="315" y="558"/>
                  </a:lnTo>
                  <a:lnTo>
                    <a:pt x="315" y="538"/>
                  </a:lnTo>
                  <a:lnTo>
                    <a:pt x="312" y="516"/>
                  </a:lnTo>
                  <a:lnTo>
                    <a:pt x="310" y="491"/>
                  </a:lnTo>
                  <a:lnTo>
                    <a:pt x="309" y="465"/>
                  </a:lnTo>
                  <a:lnTo>
                    <a:pt x="309" y="438"/>
                  </a:lnTo>
                  <a:lnTo>
                    <a:pt x="308" y="428"/>
                  </a:lnTo>
                  <a:lnTo>
                    <a:pt x="305" y="421"/>
                  </a:lnTo>
                  <a:lnTo>
                    <a:pt x="300" y="418"/>
                  </a:lnTo>
                  <a:lnTo>
                    <a:pt x="293" y="417"/>
                  </a:lnTo>
                  <a:lnTo>
                    <a:pt x="285" y="419"/>
                  </a:lnTo>
                  <a:lnTo>
                    <a:pt x="277" y="421"/>
                  </a:lnTo>
                  <a:lnTo>
                    <a:pt x="269" y="424"/>
                  </a:lnTo>
                  <a:lnTo>
                    <a:pt x="262" y="428"/>
                  </a:lnTo>
                  <a:lnTo>
                    <a:pt x="256" y="431"/>
                  </a:lnTo>
                  <a:lnTo>
                    <a:pt x="252" y="434"/>
                  </a:lnTo>
                  <a:lnTo>
                    <a:pt x="251" y="436"/>
                  </a:lnTo>
                  <a:lnTo>
                    <a:pt x="250" y="437"/>
                  </a:lnTo>
                  <a:lnTo>
                    <a:pt x="246" y="443"/>
                  </a:lnTo>
                  <a:lnTo>
                    <a:pt x="241" y="450"/>
                  </a:lnTo>
                  <a:lnTo>
                    <a:pt x="235" y="458"/>
                  </a:lnTo>
                  <a:lnTo>
                    <a:pt x="229" y="467"/>
                  </a:lnTo>
                  <a:lnTo>
                    <a:pt x="221" y="475"/>
                  </a:lnTo>
                  <a:lnTo>
                    <a:pt x="215" y="480"/>
                  </a:lnTo>
                  <a:lnTo>
                    <a:pt x="209" y="482"/>
                  </a:lnTo>
                  <a:lnTo>
                    <a:pt x="204" y="479"/>
                  </a:lnTo>
                  <a:lnTo>
                    <a:pt x="199" y="472"/>
                  </a:lnTo>
                  <a:lnTo>
                    <a:pt x="196" y="462"/>
                  </a:lnTo>
                  <a:lnTo>
                    <a:pt x="164" y="517"/>
                  </a:lnTo>
                  <a:lnTo>
                    <a:pt x="136" y="575"/>
                  </a:lnTo>
                  <a:lnTo>
                    <a:pt x="112" y="636"/>
                  </a:lnTo>
                  <a:lnTo>
                    <a:pt x="95" y="699"/>
                  </a:lnTo>
                  <a:lnTo>
                    <a:pt x="81" y="763"/>
                  </a:lnTo>
                  <a:lnTo>
                    <a:pt x="73" y="830"/>
                  </a:lnTo>
                  <a:lnTo>
                    <a:pt x="71" y="898"/>
                  </a:lnTo>
                  <a:lnTo>
                    <a:pt x="74" y="972"/>
                  </a:lnTo>
                  <a:lnTo>
                    <a:pt x="83" y="1044"/>
                  </a:lnTo>
                  <a:lnTo>
                    <a:pt x="99" y="1115"/>
                  </a:lnTo>
                  <a:lnTo>
                    <a:pt x="121" y="1183"/>
                  </a:lnTo>
                  <a:lnTo>
                    <a:pt x="148" y="1247"/>
                  </a:lnTo>
                  <a:lnTo>
                    <a:pt x="180" y="1310"/>
                  </a:lnTo>
                  <a:lnTo>
                    <a:pt x="218" y="1370"/>
                  </a:lnTo>
                  <a:lnTo>
                    <a:pt x="261" y="1425"/>
                  </a:lnTo>
                  <a:lnTo>
                    <a:pt x="308" y="1477"/>
                  </a:lnTo>
                  <a:lnTo>
                    <a:pt x="360" y="1524"/>
                  </a:lnTo>
                  <a:lnTo>
                    <a:pt x="414" y="1568"/>
                  </a:lnTo>
                  <a:lnTo>
                    <a:pt x="473" y="1606"/>
                  </a:lnTo>
                  <a:lnTo>
                    <a:pt x="534" y="1640"/>
                  </a:lnTo>
                  <a:lnTo>
                    <a:pt x="599" y="1669"/>
                  </a:lnTo>
                  <a:lnTo>
                    <a:pt x="666" y="1692"/>
                  </a:lnTo>
                  <a:lnTo>
                    <a:pt x="737" y="1709"/>
                  </a:lnTo>
                  <a:lnTo>
                    <a:pt x="809" y="1720"/>
                  </a:lnTo>
                  <a:lnTo>
                    <a:pt x="813" y="1710"/>
                  </a:lnTo>
                  <a:lnTo>
                    <a:pt x="818" y="1700"/>
                  </a:lnTo>
                  <a:lnTo>
                    <a:pt x="826" y="1693"/>
                  </a:lnTo>
                  <a:lnTo>
                    <a:pt x="835" y="1688"/>
                  </a:lnTo>
                  <a:lnTo>
                    <a:pt x="845" y="1680"/>
                  </a:lnTo>
                  <a:lnTo>
                    <a:pt x="859" y="1670"/>
                  </a:lnTo>
                  <a:lnTo>
                    <a:pt x="874" y="1660"/>
                  </a:lnTo>
                  <a:lnTo>
                    <a:pt x="888" y="1650"/>
                  </a:lnTo>
                  <a:lnTo>
                    <a:pt x="902" y="1641"/>
                  </a:lnTo>
                  <a:lnTo>
                    <a:pt x="915" y="1634"/>
                  </a:lnTo>
                  <a:lnTo>
                    <a:pt x="926" y="1628"/>
                  </a:lnTo>
                  <a:lnTo>
                    <a:pt x="935" y="1626"/>
                  </a:lnTo>
                  <a:lnTo>
                    <a:pt x="947" y="1627"/>
                  </a:lnTo>
                  <a:lnTo>
                    <a:pt x="962" y="1628"/>
                  </a:lnTo>
                  <a:lnTo>
                    <a:pt x="976" y="1629"/>
                  </a:lnTo>
                  <a:lnTo>
                    <a:pt x="991" y="1627"/>
                  </a:lnTo>
                  <a:lnTo>
                    <a:pt x="1004" y="1621"/>
                  </a:lnTo>
                  <a:lnTo>
                    <a:pt x="1013" y="1617"/>
                  </a:lnTo>
                  <a:lnTo>
                    <a:pt x="1025" y="1614"/>
                  </a:lnTo>
                  <a:lnTo>
                    <a:pt x="1037" y="1612"/>
                  </a:lnTo>
                  <a:lnTo>
                    <a:pt x="1051" y="1611"/>
                  </a:lnTo>
                  <a:lnTo>
                    <a:pt x="1062" y="1610"/>
                  </a:lnTo>
                  <a:lnTo>
                    <a:pt x="1073" y="1608"/>
                  </a:lnTo>
                  <a:lnTo>
                    <a:pt x="1080" y="1605"/>
                  </a:lnTo>
                  <a:lnTo>
                    <a:pt x="1082" y="1602"/>
                  </a:lnTo>
                  <a:lnTo>
                    <a:pt x="1082" y="1594"/>
                  </a:lnTo>
                  <a:lnTo>
                    <a:pt x="1084" y="1582"/>
                  </a:lnTo>
                  <a:lnTo>
                    <a:pt x="1086" y="1569"/>
                  </a:lnTo>
                  <a:lnTo>
                    <a:pt x="1091" y="1554"/>
                  </a:lnTo>
                  <a:lnTo>
                    <a:pt x="1095" y="1542"/>
                  </a:lnTo>
                  <a:lnTo>
                    <a:pt x="1101" y="1532"/>
                  </a:lnTo>
                  <a:lnTo>
                    <a:pt x="1109" y="1526"/>
                  </a:lnTo>
                  <a:lnTo>
                    <a:pt x="1122" y="1521"/>
                  </a:lnTo>
                  <a:lnTo>
                    <a:pt x="1137" y="1515"/>
                  </a:lnTo>
                  <a:lnTo>
                    <a:pt x="1151" y="1509"/>
                  </a:lnTo>
                  <a:lnTo>
                    <a:pt x="1165" y="1503"/>
                  </a:lnTo>
                  <a:lnTo>
                    <a:pt x="1175" y="1498"/>
                  </a:lnTo>
                  <a:lnTo>
                    <a:pt x="1183" y="1494"/>
                  </a:lnTo>
                  <a:lnTo>
                    <a:pt x="1187" y="1485"/>
                  </a:lnTo>
                  <a:lnTo>
                    <a:pt x="1192" y="1473"/>
                  </a:lnTo>
                  <a:lnTo>
                    <a:pt x="1198" y="1459"/>
                  </a:lnTo>
                  <a:lnTo>
                    <a:pt x="1206" y="1446"/>
                  </a:lnTo>
                  <a:lnTo>
                    <a:pt x="1213" y="1434"/>
                  </a:lnTo>
                  <a:lnTo>
                    <a:pt x="1221" y="1427"/>
                  </a:lnTo>
                  <a:lnTo>
                    <a:pt x="1228" y="1423"/>
                  </a:lnTo>
                  <a:lnTo>
                    <a:pt x="1235" y="1419"/>
                  </a:lnTo>
                  <a:lnTo>
                    <a:pt x="1242" y="1414"/>
                  </a:lnTo>
                  <a:lnTo>
                    <a:pt x="1250" y="1412"/>
                  </a:lnTo>
                  <a:lnTo>
                    <a:pt x="1258" y="1413"/>
                  </a:lnTo>
                  <a:lnTo>
                    <a:pt x="1266" y="1418"/>
                  </a:lnTo>
                  <a:lnTo>
                    <a:pt x="1277" y="1427"/>
                  </a:lnTo>
                  <a:lnTo>
                    <a:pt x="1287" y="1437"/>
                  </a:lnTo>
                  <a:lnTo>
                    <a:pt x="1298" y="1446"/>
                  </a:lnTo>
                  <a:lnTo>
                    <a:pt x="1308" y="1452"/>
                  </a:lnTo>
                  <a:lnTo>
                    <a:pt x="1317" y="1454"/>
                  </a:lnTo>
                  <a:lnTo>
                    <a:pt x="1325" y="1453"/>
                  </a:lnTo>
                  <a:lnTo>
                    <a:pt x="1332" y="1448"/>
                  </a:lnTo>
                  <a:lnTo>
                    <a:pt x="1338" y="1438"/>
                  </a:lnTo>
                  <a:lnTo>
                    <a:pt x="1342" y="1428"/>
                  </a:lnTo>
                  <a:lnTo>
                    <a:pt x="1344" y="1422"/>
                  </a:lnTo>
                  <a:lnTo>
                    <a:pt x="1346" y="1417"/>
                  </a:lnTo>
                  <a:lnTo>
                    <a:pt x="1348" y="1413"/>
                  </a:lnTo>
                  <a:lnTo>
                    <a:pt x="1351" y="1408"/>
                  </a:lnTo>
                  <a:lnTo>
                    <a:pt x="1358" y="1403"/>
                  </a:lnTo>
                  <a:lnTo>
                    <a:pt x="1366" y="1394"/>
                  </a:lnTo>
                  <a:lnTo>
                    <a:pt x="1372" y="1386"/>
                  </a:lnTo>
                  <a:lnTo>
                    <a:pt x="1375" y="1377"/>
                  </a:lnTo>
                  <a:lnTo>
                    <a:pt x="1378" y="1369"/>
                  </a:lnTo>
                  <a:lnTo>
                    <a:pt x="1378" y="1361"/>
                  </a:lnTo>
                  <a:lnTo>
                    <a:pt x="1378" y="1354"/>
                  </a:lnTo>
                  <a:lnTo>
                    <a:pt x="1376" y="1349"/>
                  </a:lnTo>
                  <a:lnTo>
                    <a:pt x="1378" y="1346"/>
                  </a:lnTo>
                  <a:lnTo>
                    <a:pt x="1379" y="1345"/>
                  </a:lnTo>
                  <a:lnTo>
                    <a:pt x="1383" y="1347"/>
                  </a:lnTo>
                  <a:lnTo>
                    <a:pt x="1389" y="1352"/>
                  </a:lnTo>
                  <a:lnTo>
                    <a:pt x="1401" y="1364"/>
                  </a:lnTo>
                  <a:lnTo>
                    <a:pt x="1411" y="1375"/>
                  </a:lnTo>
                  <a:lnTo>
                    <a:pt x="1418" y="1383"/>
                  </a:lnTo>
                  <a:lnTo>
                    <a:pt x="1425" y="1390"/>
                  </a:lnTo>
                  <a:lnTo>
                    <a:pt x="1429" y="1395"/>
                  </a:lnTo>
                  <a:lnTo>
                    <a:pt x="1430" y="1397"/>
                  </a:lnTo>
                  <a:lnTo>
                    <a:pt x="1430" y="1394"/>
                  </a:lnTo>
                  <a:lnTo>
                    <a:pt x="1430" y="1387"/>
                  </a:lnTo>
                  <a:lnTo>
                    <a:pt x="1430" y="1379"/>
                  </a:lnTo>
                  <a:lnTo>
                    <a:pt x="1431" y="1369"/>
                  </a:lnTo>
                  <a:lnTo>
                    <a:pt x="1432" y="1358"/>
                  </a:lnTo>
                  <a:lnTo>
                    <a:pt x="1435" y="1350"/>
                  </a:lnTo>
                  <a:lnTo>
                    <a:pt x="1439" y="1343"/>
                  </a:lnTo>
                  <a:lnTo>
                    <a:pt x="1445" y="1341"/>
                  </a:lnTo>
                  <a:lnTo>
                    <a:pt x="1453" y="1343"/>
                  </a:lnTo>
                  <a:lnTo>
                    <a:pt x="1460" y="1349"/>
                  </a:lnTo>
                  <a:lnTo>
                    <a:pt x="1469" y="1355"/>
                  </a:lnTo>
                  <a:lnTo>
                    <a:pt x="1475" y="1361"/>
                  </a:lnTo>
                  <a:lnTo>
                    <a:pt x="1481" y="1366"/>
                  </a:lnTo>
                  <a:lnTo>
                    <a:pt x="1486" y="1369"/>
                  </a:lnTo>
                  <a:lnTo>
                    <a:pt x="1491" y="1369"/>
                  </a:lnTo>
                  <a:lnTo>
                    <a:pt x="1500" y="1367"/>
                  </a:lnTo>
                  <a:lnTo>
                    <a:pt x="1512" y="1365"/>
                  </a:lnTo>
                  <a:lnTo>
                    <a:pt x="1524" y="1363"/>
                  </a:lnTo>
                  <a:lnTo>
                    <a:pt x="1539" y="1362"/>
                  </a:lnTo>
                  <a:lnTo>
                    <a:pt x="1552" y="1362"/>
                  </a:lnTo>
                  <a:lnTo>
                    <a:pt x="1565" y="1363"/>
                  </a:lnTo>
                  <a:lnTo>
                    <a:pt x="1575" y="1365"/>
                  </a:lnTo>
                  <a:lnTo>
                    <a:pt x="1582" y="1371"/>
                  </a:lnTo>
                  <a:lnTo>
                    <a:pt x="1610" y="1328"/>
                  </a:lnTo>
                  <a:lnTo>
                    <a:pt x="1635" y="1283"/>
                  </a:lnTo>
                  <a:lnTo>
                    <a:pt x="1658" y="1237"/>
                  </a:lnTo>
                  <a:lnTo>
                    <a:pt x="1647" y="1238"/>
                  </a:lnTo>
                  <a:lnTo>
                    <a:pt x="1636" y="1239"/>
                  </a:lnTo>
                  <a:lnTo>
                    <a:pt x="1628" y="1238"/>
                  </a:lnTo>
                  <a:lnTo>
                    <a:pt x="1624" y="1236"/>
                  </a:lnTo>
                  <a:lnTo>
                    <a:pt x="1623" y="1231"/>
                  </a:lnTo>
                  <a:lnTo>
                    <a:pt x="1626" y="1225"/>
                  </a:lnTo>
                  <a:lnTo>
                    <a:pt x="1632" y="1218"/>
                  </a:lnTo>
                  <a:lnTo>
                    <a:pt x="1640" y="1213"/>
                  </a:lnTo>
                  <a:lnTo>
                    <a:pt x="1649" y="1209"/>
                  </a:lnTo>
                  <a:lnTo>
                    <a:pt x="1659" y="1208"/>
                  </a:lnTo>
                  <a:lnTo>
                    <a:pt x="1664" y="1206"/>
                  </a:lnTo>
                  <a:lnTo>
                    <a:pt x="1667" y="1203"/>
                  </a:lnTo>
                  <a:lnTo>
                    <a:pt x="1666" y="1197"/>
                  </a:lnTo>
                  <a:lnTo>
                    <a:pt x="1662" y="1191"/>
                  </a:lnTo>
                  <a:lnTo>
                    <a:pt x="1658" y="1185"/>
                  </a:lnTo>
                  <a:lnTo>
                    <a:pt x="1652" y="1178"/>
                  </a:lnTo>
                  <a:lnTo>
                    <a:pt x="1647" y="1171"/>
                  </a:lnTo>
                  <a:lnTo>
                    <a:pt x="1641" y="1165"/>
                  </a:lnTo>
                  <a:lnTo>
                    <a:pt x="1636" y="1161"/>
                  </a:lnTo>
                  <a:lnTo>
                    <a:pt x="1632" y="1156"/>
                  </a:lnTo>
                  <a:lnTo>
                    <a:pt x="1626" y="1149"/>
                  </a:lnTo>
                  <a:lnTo>
                    <a:pt x="1618" y="1143"/>
                  </a:lnTo>
                  <a:lnTo>
                    <a:pt x="1609" y="1137"/>
                  </a:lnTo>
                  <a:lnTo>
                    <a:pt x="1596" y="1131"/>
                  </a:lnTo>
                  <a:lnTo>
                    <a:pt x="1580" y="1125"/>
                  </a:lnTo>
                  <a:lnTo>
                    <a:pt x="1559" y="1121"/>
                  </a:lnTo>
                  <a:lnTo>
                    <a:pt x="1541" y="1118"/>
                  </a:lnTo>
                  <a:lnTo>
                    <a:pt x="1528" y="1116"/>
                  </a:lnTo>
                  <a:lnTo>
                    <a:pt x="1521" y="1114"/>
                  </a:lnTo>
                  <a:lnTo>
                    <a:pt x="1517" y="1112"/>
                  </a:lnTo>
                  <a:lnTo>
                    <a:pt x="1516" y="1109"/>
                  </a:lnTo>
                  <a:lnTo>
                    <a:pt x="1515" y="1107"/>
                  </a:lnTo>
                  <a:lnTo>
                    <a:pt x="1515" y="1103"/>
                  </a:lnTo>
                  <a:lnTo>
                    <a:pt x="1514" y="1099"/>
                  </a:lnTo>
                  <a:lnTo>
                    <a:pt x="1509" y="1096"/>
                  </a:lnTo>
                  <a:lnTo>
                    <a:pt x="1502" y="1095"/>
                  </a:lnTo>
                  <a:lnTo>
                    <a:pt x="1493" y="1095"/>
                  </a:lnTo>
                  <a:lnTo>
                    <a:pt x="1482" y="1096"/>
                  </a:lnTo>
                  <a:lnTo>
                    <a:pt x="1471" y="1097"/>
                  </a:lnTo>
                  <a:lnTo>
                    <a:pt x="1459" y="1099"/>
                  </a:lnTo>
                  <a:lnTo>
                    <a:pt x="1450" y="1099"/>
                  </a:lnTo>
                  <a:lnTo>
                    <a:pt x="1441" y="1099"/>
                  </a:lnTo>
                  <a:lnTo>
                    <a:pt x="1436" y="1096"/>
                  </a:lnTo>
                  <a:lnTo>
                    <a:pt x="1434" y="1091"/>
                  </a:lnTo>
                  <a:lnTo>
                    <a:pt x="1435" y="1085"/>
                  </a:lnTo>
                  <a:lnTo>
                    <a:pt x="1438" y="1075"/>
                  </a:lnTo>
                  <a:lnTo>
                    <a:pt x="1443" y="1066"/>
                  </a:lnTo>
                  <a:lnTo>
                    <a:pt x="1451" y="1056"/>
                  </a:lnTo>
                  <a:lnTo>
                    <a:pt x="1458" y="1047"/>
                  </a:lnTo>
                  <a:lnTo>
                    <a:pt x="1464" y="1039"/>
                  </a:lnTo>
                  <a:lnTo>
                    <a:pt x="1467" y="1032"/>
                  </a:lnTo>
                  <a:lnTo>
                    <a:pt x="1464" y="1027"/>
                  </a:lnTo>
                  <a:lnTo>
                    <a:pt x="1459" y="1024"/>
                  </a:lnTo>
                  <a:lnTo>
                    <a:pt x="1449" y="1022"/>
                  </a:lnTo>
                  <a:lnTo>
                    <a:pt x="1434" y="1019"/>
                  </a:lnTo>
                  <a:lnTo>
                    <a:pt x="1416" y="1016"/>
                  </a:lnTo>
                  <a:lnTo>
                    <a:pt x="1400" y="1013"/>
                  </a:lnTo>
                  <a:lnTo>
                    <a:pt x="1389" y="1010"/>
                  </a:lnTo>
                  <a:lnTo>
                    <a:pt x="1383" y="1006"/>
                  </a:lnTo>
                  <a:lnTo>
                    <a:pt x="1383" y="1003"/>
                  </a:lnTo>
                  <a:lnTo>
                    <a:pt x="1385" y="999"/>
                  </a:lnTo>
                  <a:lnTo>
                    <a:pt x="1391" y="993"/>
                  </a:lnTo>
                  <a:lnTo>
                    <a:pt x="1400" y="986"/>
                  </a:lnTo>
                  <a:lnTo>
                    <a:pt x="1412" y="975"/>
                  </a:lnTo>
                  <a:lnTo>
                    <a:pt x="1423" y="970"/>
                  </a:lnTo>
                  <a:lnTo>
                    <a:pt x="1432" y="969"/>
                  </a:lnTo>
                  <a:lnTo>
                    <a:pt x="1440" y="971"/>
                  </a:lnTo>
                  <a:lnTo>
                    <a:pt x="1448" y="977"/>
                  </a:lnTo>
                  <a:lnTo>
                    <a:pt x="1453" y="986"/>
                  </a:lnTo>
                  <a:lnTo>
                    <a:pt x="1458" y="993"/>
                  </a:lnTo>
                  <a:lnTo>
                    <a:pt x="1467" y="996"/>
                  </a:lnTo>
                  <a:lnTo>
                    <a:pt x="1477" y="998"/>
                  </a:lnTo>
                  <a:lnTo>
                    <a:pt x="1490" y="999"/>
                  </a:lnTo>
                  <a:lnTo>
                    <a:pt x="1503" y="1000"/>
                  </a:lnTo>
                  <a:lnTo>
                    <a:pt x="1520" y="1004"/>
                  </a:lnTo>
                  <a:lnTo>
                    <a:pt x="1534" y="1011"/>
                  </a:lnTo>
                  <a:lnTo>
                    <a:pt x="1543" y="1016"/>
                  </a:lnTo>
                  <a:lnTo>
                    <a:pt x="1548" y="1020"/>
                  </a:lnTo>
                  <a:lnTo>
                    <a:pt x="1550" y="1022"/>
                  </a:lnTo>
                  <a:lnTo>
                    <a:pt x="1551" y="1021"/>
                  </a:lnTo>
                  <a:lnTo>
                    <a:pt x="1552" y="1016"/>
                  </a:lnTo>
                  <a:lnTo>
                    <a:pt x="1558" y="1012"/>
                  </a:lnTo>
                  <a:lnTo>
                    <a:pt x="1567" y="1008"/>
                  </a:lnTo>
                  <a:lnTo>
                    <a:pt x="1583" y="1006"/>
                  </a:lnTo>
                  <a:lnTo>
                    <a:pt x="1601" y="1006"/>
                  </a:lnTo>
                  <a:lnTo>
                    <a:pt x="1622" y="1006"/>
                  </a:lnTo>
                  <a:lnTo>
                    <a:pt x="1644" y="1008"/>
                  </a:lnTo>
                  <a:lnTo>
                    <a:pt x="1664" y="1013"/>
                  </a:lnTo>
                  <a:lnTo>
                    <a:pt x="1684" y="1018"/>
                  </a:lnTo>
                  <a:lnTo>
                    <a:pt x="1701" y="1024"/>
                  </a:lnTo>
                  <a:lnTo>
                    <a:pt x="1711" y="1029"/>
                  </a:lnTo>
                  <a:lnTo>
                    <a:pt x="1720" y="1035"/>
                  </a:lnTo>
                  <a:lnTo>
                    <a:pt x="1726" y="990"/>
                  </a:lnTo>
                  <a:lnTo>
                    <a:pt x="1730" y="944"/>
                  </a:lnTo>
                  <a:lnTo>
                    <a:pt x="1733" y="898"/>
                  </a:lnTo>
                  <a:lnTo>
                    <a:pt x="1729" y="823"/>
                  </a:lnTo>
                  <a:lnTo>
                    <a:pt x="1719" y="751"/>
                  </a:lnTo>
                  <a:lnTo>
                    <a:pt x="1703" y="680"/>
                  </a:lnTo>
                  <a:lnTo>
                    <a:pt x="1681" y="612"/>
                  </a:lnTo>
                  <a:lnTo>
                    <a:pt x="1654" y="546"/>
                  </a:lnTo>
                  <a:lnTo>
                    <a:pt x="1620" y="484"/>
                  </a:lnTo>
                  <a:lnTo>
                    <a:pt x="1583" y="424"/>
                  </a:lnTo>
                  <a:lnTo>
                    <a:pt x="1540" y="369"/>
                  </a:lnTo>
                  <a:lnTo>
                    <a:pt x="1493" y="317"/>
                  </a:lnTo>
                  <a:lnTo>
                    <a:pt x="1441" y="269"/>
                  </a:lnTo>
                  <a:lnTo>
                    <a:pt x="1386" y="226"/>
                  </a:lnTo>
                  <a:lnTo>
                    <a:pt x="1327" y="187"/>
                  </a:lnTo>
                  <a:lnTo>
                    <a:pt x="1265" y="153"/>
                  </a:lnTo>
                  <a:lnTo>
                    <a:pt x="1201" y="125"/>
                  </a:lnTo>
                  <a:lnTo>
                    <a:pt x="1132" y="102"/>
                  </a:lnTo>
                  <a:lnTo>
                    <a:pt x="1062" y="85"/>
                  </a:lnTo>
                  <a:close/>
                  <a:moveTo>
                    <a:pt x="901" y="0"/>
                  </a:moveTo>
                  <a:lnTo>
                    <a:pt x="978" y="3"/>
                  </a:lnTo>
                  <a:lnTo>
                    <a:pt x="1054" y="13"/>
                  </a:lnTo>
                  <a:lnTo>
                    <a:pt x="1128" y="28"/>
                  </a:lnTo>
                  <a:lnTo>
                    <a:pt x="1199" y="50"/>
                  </a:lnTo>
                  <a:lnTo>
                    <a:pt x="1269" y="78"/>
                  </a:lnTo>
                  <a:lnTo>
                    <a:pt x="1334" y="111"/>
                  </a:lnTo>
                  <a:lnTo>
                    <a:pt x="1396" y="149"/>
                  </a:lnTo>
                  <a:lnTo>
                    <a:pt x="1456" y="191"/>
                  </a:lnTo>
                  <a:lnTo>
                    <a:pt x="1512" y="238"/>
                  </a:lnTo>
                  <a:lnTo>
                    <a:pt x="1563" y="289"/>
                  </a:lnTo>
                  <a:lnTo>
                    <a:pt x="1610" y="345"/>
                  </a:lnTo>
                  <a:lnTo>
                    <a:pt x="1653" y="403"/>
                  </a:lnTo>
                  <a:lnTo>
                    <a:pt x="1691" y="466"/>
                  </a:lnTo>
                  <a:lnTo>
                    <a:pt x="1723" y="532"/>
                  </a:lnTo>
                  <a:lnTo>
                    <a:pt x="1750" y="600"/>
                  </a:lnTo>
                  <a:lnTo>
                    <a:pt x="1772" y="671"/>
                  </a:lnTo>
                  <a:lnTo>
                    <a:pt x="1788" y="744"/>
                  </a:lnTo>
                  <a:lnTo>
                    <a:pt x="1799" y="821"/>
                  </a:lnTo>
                  <a:lnTo>
                    <a:pt x="1802" y="898"/>
                  </a:lnTo>
                  <a:lnTo>
                    <a:pt x="1799" y="975"/>
                  </a:lnTo>
                  <a:lnTo>
                    <a:pt x="1788" y="1050"/>
                  </a:lnTo>
                  <a:lnTo>
                    <a:pt x="1772" y="1123"/>
                  </a:lnTo>
                  <a:lnTo>
                    <a:pt x="1750" y="1194"/>
                  </a:lnTo>
                  <a:lnTo>
                    <a:pt x="1723" y="1263"/>
                  </a:lnTo>
                  <a:lnTo>
                    <a:pt x="1691" y="1329"/>
                  </a:lnTo>
                  <a:lnTo>
                    <a:pt x="1653" y="1391"/>
                  </a:lnTo>
                  <a:lnTo>
                    <a:pt x="1610" y="1450"/>
                  </a:lnTo>
                  <a:lnTo>
                    <a:pt x="1563" y="1505"/>
                  </a:lnTo>
                  <a:lnTo>
                    <a:pt x="1512" y="1556"/>
                  </a:lnTo>
                  <a:lnTo>
                    <a:pt x="1456" y="1603"/>
                  </a:lnTo>
                  <a:lnTo>
                    <a:pt x="1396" y="1646"/>
                  </a:lnTo>
                  <a:lnTo>
                    <a:pt x="1334" y="1684"/>
                  </a:lnTo>
                  <a:lnTo>
                    <a:pt x="1269" y="1716"/>
                  </a:lnTo>
                  <a:lnTo>
                    <a:pt x="1199" y="1744"/>
                  </a:lnTo>
                  <a:lnTo>
                    <a:pt x="1128" y="1765"/>
                  </a:lnTo>
                  <a:lnTo>
                    <a:pt x="1054" y="1782"/>
                  </a:lnTo>
                  <a:lnTo>
                    <a:pt x="978" y="1791"/>
                  </a:lnTo>
                  <a:lnTo>
                    <a:pt x="901" y="1794"/>
                  </a:lnTo>
                  <a:lnTo>
                    <a:pt x="824" y="1791"/>
                  </a:lnTo>
                  <a:lnTo>
                    <a:pt x="748" y="1782"/>
                  </a:lnTo>
                  <a:lnTo>
                    <a:pt x="674" y="1765"/>
                  </a:lnTo>
                  <a:lnTo>
                    <a:pt x="603" y="1744"/>
                  </a:lnTo>
                  <a:lnTo>
                    <a:pt x="533" y="1716"/>
                  </a:lnTo>
                  <a:lnTo>
                    <a:pt x="468" y="1684"/>
                  </a:lnTo>
                  <a:lnTo>
                    <a:pt x="406" y="1646"/>
                  </a:lnTo>
                  <a:lnTo>
                    <a:pt x="346" y="1603"/>
                  </a:lnTo>
                  <a:lnTo>
                    <a:pt x="290" y="1556"/>
                  </a:lnTo>
                  <a:lnTo>
                    <a:pt x="239" y="1505"/>
                  </a:lnTo>
                  <a:lnTo>
                    <a:pt x="192" y="1450"/>
                  </a:lnTo>
                  <a:lnTo>
                    <a:pt x="149" y="1391"/>
                  </a:lnTo>
                  <a:lnTo>
                    <a:pt x="111" y="1329"/>
                  </a:lnTo>
                  <a:lnTo>
                    <a:pt x="79" y="1263"/>
                  </a:lnTo>
                  <a:lnTo>
                    <a:pt x="52" y="1194"/>
                  </a:lnTo>
                  <a:lnTo>
                    <a:pt x="30" y="1123"/>
                  </a:lnTo>
                  <a:lnTo>
                    <a:pt x="14" y="1050"/>
                  </a:lnTo>
                  <a:lnTo>
                    <a:pt x="3" y="975"/>
                  </a:lnTo>
                  <a:lnTo>
                    <a:pt x="0" y="898"/>
                  </a:lnTo>
                  <a:lnTo>
                    <a:pt x="3" y="821"/>
                  </a:lnTo>
                  <a:lnTo>
                    <a:pt x="14" y="744"/>
                  </a:lnTo>
                  <a:lnTo>
                    <a:pt x="30" y="671"/>
                  </a:lnTo>
                  <a:lnTo>
                    <a:pt x="52" y="600"/>
                  </a:lnTo>
                  <a:lnTo>
                    <a:pt x="79" y="532"/>
                  </a:lnTo>
                  <a:lnTo>
                    <a:pt x="111" y="466"/>
                  </a:lnTo>
                  <a:lnTo>
                    <a:pt x="149" y="403"/>
                  </a:lnTo>
                  <a:lnTo>
                    <a:pt x="192" y="345"/>
                  </a:lnTo>
                  <a:lnTo>
                    <a:pt x="239" y="289"/>
                  </a:lnTo>
                  <a:lnTo>
                    <a:pt x="290" y="238"/>
                  </a:lnTo>
                  <a:lnTo>
                    <a:pt x="346" y="191"/>
                  </a:lnTo>
                  <a:lnTo>
                    <a:pt x="406" y="149"/>
                  </a:lnTo>
                  <a:lnTo>
                    <a:pt x="468" y="111"/>
                  </a:lnTo>
                  <a:lnTo>
                    <a:pt x="533" y="78"/>
                  </a:lnTo>
                  <a:lnTo>
                    <a:pt x="603" y="50"/>
                  </a:lnTo>
                  <a:lnTo>
                    <a:pt x="674" y="28"/>
                  </a:lnTo>
                  <a:lnTo>
                    <a:pt x="748" y="13"/>
                  </a:lnTo>
                  <a:lnTo>
                    <a:pt x="824" y="3"/>
                  </a:lnTo>
                  <a:lnTo>
                    <a:pt x="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565"/>
            <p:cNvSpPr>
              <a:spLocks/>
            </p:cNvSpPr>
            <p:nvPr/>
          </p:nvSpPr>
          <p:spPr bwMode="auto">
            <a:xfrm>
              <a:off x="10326688" y="5934075"/>
              <a:ext cx="7938" cy="11112"/>
            </a:xfrm>
            <a:custGeom>
              <a:avLst/>
              <a:gdLst>
                <a:gd name="T0" fmla="*/ 48 w 64"/>
                <a:gd name="T1" fmla="*/ 0 h 91"/>
                <a:gd name="T2" fmla="*/ 57 w 64"/>
                <a:gd name="T3" fmla="*/ 1 h 91"/>
                <a:gd name="T4" fmla="*/ 61 w 64"/>
                <a:gd name="T5" fmla="*/ 5 h 91"/>
                <a:gd name="T6" fmla="*/ 63 w 64"/>
                <a:gd name="T7" fmla="*/ 11 h 91"/>
                <a:gd name="T8" fmla="*/ 64 w 64"/>
                <a:gd name="T9" fmla="*/ 20 h 91"/>
                <a:gd name="T10" fmla="*/ 62 w 64"/>
                <a:gd name="T11" fmla="*/ 31 h 91"/>
                <a:gd name="T12" fmla="*/ 58 w 64"/>
                <a:gd name="T13" fmla="*/ 42 h 91"/>
                <a:gd name="T14" fmla="*/ 53 w 64"/>
                <a:gd name="T15" fmla="*/ 54 h 91"/>
                <a:gd name="T16" fmla="*/ 47 w 64"/>
                <a:gd name="T17" fmla="*/ 65 h 91"/>
                <a:gd name="T18" fmla="*/ 40 w 64"/>
                <a:gd name="T19" fmla="*/ 76 h 91"/>
                <a:gd name="T20" fmla="*/ 31 w 64"/>
                <a:gd name="T21" fmla="*/ 83 h 91"/>
                <a:gd name="T22" fmla="*/ 24 w 64"/>
                <a:gd name="T23" fmla="*/ 89 h 91"/>
                <a:gd name="T24" fmla="*/ 16 w 64"/>
                <a:gd name="T25" fmla="*/ 91 h 91"/>
                <a:gd name="T26" fmla="*/ 7 w 64"/>
                <a:gd name="T27" fmla="*/ 90 h 91"/>
                <a:gd name="T28" fmla="*/ 3 w 64"/>
                <a:gd name="T29" fmla="*/ 85 h 91"/>
                <a:gd name="T30" fmla="*/ 0 w 64"/>
                <a:gd name="T31" fmla="*/ 77 h 91"/>
                <a:gd name="T32" fmla="*/ 0 w 64"/>
                <a:gd name="T33" fmla="*/ 67 h 91"/>
                <a:gd name="T34" fmla="*/ 2 w 64"/>
                <a:gd name="T35" fmla="*/ 55 h 91"/>
                <a:gd name="T36" fmla="*/ 6 w 64"/>
                <a:gd name="T37" fmla="*/ 43 h 91"/>
                <a:gd name="T38" fmla="*/ 11 w 64"/>
                <a:gd name="T39" fmla="*/ 31 h 91"/>
                <a:gd name="T40" fmla="*/ 19 w 64"/>
                <a:gd name="T41" fmla="*/ 19 h 91"/>
                <a:gd name="T42" fmla="*/ 28 w 64"/>
                <a:gd name="T43" fmla="*/ 10 h 91"/>
                <a:gd name="T44" fmla="*/ 38 w 64"/>
                <a:gd name="T45" fmla="*/ 4 h 91"/>
                <a:gd name="T46" fmla="*/ 48 w 64"/>
                <a:gd name="T4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91">
                  <a:moveTo>
                    <a:pt x="48" y="0"/>
                  </a:moveTo>
                  <a:lnTo>
                    <a:pt x="57" y="1"/>
                  </a:lnTo>
                  <a:lnTo>
                    <a:pt x="61" y="5"/>
                  </a:lnTo>
                  <a:lnTo>
                    <a:pt x="63" y="11"/>
                  </a:lnTo>
                  <a:lnTo>
                    <a:pt x="64" y="20"/>
                  </a:lnTo>
                  <a:lnTo>
                    <a:pt x="62" y="31"/>
                  </a:lnTo>
                  <a:lnTo>
                    <a:pt x="58" y="42"/>
                  </a:lnTo>
                  <a:lnTo>
                    <a:pt x="53" y="54"/>
                  </a:lnTo>
                  <a:lnTo>
                    <a:pt x="47" y="65"/>
                  </a:lnTo>
                  <a:lnTo>
                    <a:pt x="40" y="76"/>
                  </a:lnTo>
                  <a:lnTo>
                    <a:pt x="31" y="83"/>
                  </a:lnTo>
                  <a:lnTo>
                    <a:pt x="24" y="89"/>
                  </a:lnTo>
                  <a:lnTo>
                    <a:pt x="16" y="91"/>
                  </a:lnTo>
                  <a:lnTo>
                    <a:pt x="7" y="90"/>
                  </a:lnTo>
                  <a:lnTo>
                    <a:pt x="3" y="85"/>
                  </a:lnTo>
                  <a:lnTo>
                    <a:pt x="0" y="77"/>
                  </a:lnTo>
                  <a:lnTo>
                    <a:pt x="0" y="67"/>
                  </a:lnTo>
                  <a:lnTo>
                    <a:pt x="2" y="55"/>
                  </a:lnTo>
                  <a:lnTo>
                    <a:pt x="6" y="43"/>
                  </a:lnTo>
                  <a:lnTo>
                    <a:pt x="11" y="31"/>
                  </a:lnTo>
                  <a:lnTo>
                    <a:pt x="19" y="19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566"/>
            <p:cNvSpPr>
              <a:spLocks/>
            </p:cNvSpPr>
            <p:nvPr/>
          </p:nvSpPr>
          <p:spPr bwMode="auto">
            <a:xfrm>
              <a:off x="10218738" y="6018213"/>
              <a:ext cx="49213" cy="50800"/>
            </a:xfrm>
            <a:custGeom>
              <a:avLst/>
              <a:gdLst>
                <a:gd name="T0" fmla="*/ 33 w 373"/>
                <a:gd name="T1" fmla="*/ 3 h 385"/>
                <a:gd name="T2" fmla="*/ 64 w 373"/>
                <a:gd name="T3" fmla="*/ 16 h 385"/>
                <a:gd name="T4" fmla="*/ 93 w 373"/>
                <a:gd name="T5" fmla="*/ 38 h 385"/>
                <a:gd name="T6" fmla="*/ 134 w 373"/>
                <a:gd name="T7" fmla="*/ 66 h 385"/>
                <a:gd name="T8" fmla="*/ 176 w 373"/>
                <a:gd name="T9" fmla="*/ 104 h 385"/>
                <a:gd name="T10" fmla="*/ 215 w 373"/>
                <a:gd name="T11" fmla="*/ 139 h 385"/>
                <a:gd name="T12" fmla="*/ 253 w 373"/>
                <a:gd name="T13" fmla="*/ 167 h 385"/>
                <a:gd name="T14" fmla="*/ 290 w 373"/>
                <a:gd name="T15" fmla="*/ 195 h 385"/>
                <a:gd name="T16" fmla="*/ 319 w 373"/>
                <a:gd name="T17" fmla="*/ 223 h 385"/>
                <a:gd name="T18" fmla="*/ 340 w 373"/>
                <a:gd name="T19" fmla="*/ 241 h 385"/>
                <a:gd name="T20" fmla="*/ 361 w 373"/>
                <a:gd name="T21" fmla="*/ 243 h 385"/>
                <a:gd name="T22" fmla="*/ 372 w 373"/>
                <a:gd name="T23" fmla="*/ 255 h 385"/>
                <a:gd name="T24" fmla="*/ 371 w 373"/>
                <a:gd name="T25" fmla="*/ 273 h 385"/>
                <a:gd name="T26" fmla="*/ 358 w 373"/>
                <a:gd name="T27" fmla="*/ 293 h 385"/>
                <a:gd name="T28" fmla="*/ 349 w 373"/>
                <a:gd name="T29" fmla="*/ 327 h 385"/>
                <a:gd name="T30" fmla="*/ 347 w 373"/>
                <a:gd name="T31" fmla="*/ 364 h 385"/>
                <a:gd name="T32" fmla="*/ 342 w 373"/>
                <a:gd name="T33" fmla="*/ 382 h 385"/>
                <a:gd name="T34" fmla="*/ 329 w 373"/>
                <a:gd name="T35" fmla="*/ 385 h 385"/>
                <a:gd name="T36" fmla="*/ 315 w 373"/>
                <a:gd name="T37" fmla="*/ 376 h 385"/>
                <a:gd name="T38" fmla="*/ 303 w 373"/>
                <a:gd name="T39" fmla="*/ 358 h 385"/>
                <a:gd name="T40" fmla="*/ 279 w 373"/>
                <a:gd name="T41" fmla="*/ 337 h 385"/>
                <a:gd name="T42" fmla="*/ 248 w 373"/>
                <a:gd name="T43" fmla="*/ 315 h 385"/>
                <a:gd name="T44" fmla="*/ 222 w 373"/>
                <a:gd name="T45" fmla="*/ 298 h 385"/>
                <a:gd name="T46" fmla="*/ 210 w 373"/>
                <a:gd name="T47" fmla="*/ 287 h 385"/>
                <a:gd name="T48" fmla="*/ 192 w 373"/>
                <a:gd name="T49" fmla="*/ 265 h 385"/>
                <a:gd name="T50" fmla="*/ 173 w 373"/>
                <a:gd name="T51" fmla="*/ 235 h 385"/>
                <a:gd name="T52" fmla="*/ 157 w 373"/>
                <a:gd name="T53" fmla="*/ 204 h 385"/>
                <a:gd name="T54" fmla="*/ 151 w 373"/>
                <a:gd name="T55" fmla="*/ 179 h 385"/>
                <a:gd name="T56" fmla="*/ 143 w 373"/>
                <a:gd name="T57" fmla="*/ 157 h 385"/>
                <a:gd name="T58" fmla="*/ 124 w 373"/>
                <a:gd name="T59" fmla="*/ 132 h 385"/>
                <a:gd name="T60" fmla="*/ 101 w 373"/>
                <a:gd name="T61" fmla="*/ 107 h 385"/>
                <a:gd name="T62" fmla="*/ 79 w 373"/>
                <a:gd name="T63" fmla="*/ 87 h 385"/>
                <a:gd name="T64" fmla="*/ 67 w 373"/>
                <a:gd name="T65" fmla="*/ 75 h 385"/>
                <a:gd name="T66" fmla="*/ 58 w 373"/>
                <a:gd name="T67" fmla="*/ 68 h 385"/>
                <a:gd name="T68" fmla="*/ 41 w 373"/>
                <a:gd name="T69" fmla="*/ 54 h 385"/>
                <a:gd name="T70" fmla="*/ 22 w 373"/>
                <a:gd name="T71" fmla="*/ 38 h 385"/>
                <a:gd name="T72" fmla="*/ 6 w 373"/>
                <a:gd name="T73" fmla="*/ 21 h 385"/>
                <a:gd name="T74" fmla="*/ 0 w 373"/>
                <a:gd name="T75" fmla="*/ 9 h 385"/>
                <a:gd name="T76" fmla="*/ 9 w 373"/>
                <a:gd name="T7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5">
                  <a:moveTo>
                    <a:pt x="19" y="0"/>
                  </a:moveTo>
                  <a:lnTo>
                    <a:pt x="33" y="3"/>
                  </a:lnTo>
                  <a:lnTo>
                    <a:pt x="48" y="8"/>
                  </a:lnTo>
                  <a:lnTo>
                    <a:pt x="64" y="16"/>
                  </a:lnTo>
                  <a:lnTo>
                    <a:pt x="79" y="26"/>
                  </a:lnTo>
                  <a:lnTo>
                    <a:pt x="93" y="38"/>
                  </a:lnTo>
                  <a:lnTo>
                    <a:pt x="113" y="51"/>
                  </a:lnTo>
                  <a:lnTo>
                    <a:pt x="134" y="66"/>
                  </a:lnTo>
                  <a:lnTo>
                    <a:pt x="155" y="84"/>
                  </a:lnTo>
                  <a:lnTo>
                    <a:pt x="176" y="104"/>
                  </a:lnTo>
                  <a:lnTo>
                    <a:pt x="196" y="123"/>
                  </a:lnTo>
                  <a:lnTo>
                    <a:pt x="215" y="139"/>
                  </a:lnTo>
                  <a:lnTo>
                    <a:pt x="234" y="154"/>
                  </a:lnTo>
                  <a:lnTo>
                    <a:pt x="253" y="167"/>
                  </a:lnTo>
                  <a:lnTo>
                    <a:pt x="273" y="182"/>
                  </a:lnTo>
                  <a:lnTo>
                    <a:pt x="290" y="195"/>
                  </a:lnTo>
                  <a:lnTo>
                    <a:pt x="305" y="209"/>
                  </a:lnTo>
                  <a:lnTo>
                    <a:pt x="319" y="223"/>
                  </a:lnTo>
                  <a:lnTo>
                    <a:pt x="330" y="234"/>
                  </a:lnTo>
                  <a:lnTo>
                    <a:pt x="340" y="241"/>
                  </a:lnTo>
                  <a:lnTo>
                    <a:pt x="352" y="242"/>
                  </a:lnTo>
                  <a:lnTo>
                    <a:pt x="361" y="243"/>
                  </a:lnTo>
                  <a:lnTo>
                    <a:pt x="369" y="248"/>
                  </a:lnTo>
                  <a:lnTo>
                    <a:pt x="372" y="255"/>
                  </a:lnTo>
                  <a:lnTo>
                    <a:pt x="373" y="263"/>
                  </a:lnTo>
                  <a:lnTo>
                    <a:pt x="371" y="273"/>
                  </a:lnTo>
                  <a:lnTo>
                    <a:pt x="366" y="281"/>
                  </a:lnTo>
                  <a:lnTo>
                    <a:pt x="358" y="293"/>
                  </a:lnTo>
                  <a:lnTo>
                    <a:pt x="353" y="309"/>
                  </a:lnTo>
                  <a:lnTo>
                    <a:pt x="349" y="327"/>
                  </a:lnTo>
                  <a:lnTo>
                    <a:pt x="347" y="346"/>
                  </a:lnTo>
                  <a:lnTo>
                    <a:pt x="347" y="364"/>
                  </a:lnTo>
                  <a:lnTo>
                    <a:pt x="345" y="376"/>
                  </a:lnTo>
                  <a:lnTo>
                    <a:pt x="342" y="382"/>
                  </a:lnTo>
                  <a:lnTo>
                    <a:pt x="335" y="385"/>
                  </a:lnTo>
                  <a:lnTo>
                    <a:pt x="329" y="385"/>
                  </a:lnTo>
                  <a:lnTo>
                    <a:pt x="322" y="382"/>
                  </a:lnTo>
                  <a:lnTo>
                    <a:pt x="315" y="376"/>
                  </a:lnTo>
                  <a:lnTo>
                    <a:pt x="310" y="368"/>
                  </a:lnTo>
                  <a:lnTo>
                    <a:pt x="303" y="358"/>
                  </a:lnTo>
                  <a:lnTo>
                    <a:pt x="292" y="348"/>
                  </a:lnTo>
                  <a:lnTo>
                    <a:pt x="279" y="337"/>
                  </a:lnTo>
                  <a:lnTo>
                    <a:pt x="263" y="326"/>
                  </a:lnTo>
                  <a:lnTo>
                    <a:pt x="248" y="315"/>
                  </a:lnTo>
                  <a:lnTo>
                    <a:pt x="234" y="306"/>
                  </a:lnTo>
                  <a:lnTo>
                    <a:pt x="222" y="298"/>
                  </a:lnTo>
                  <a:lnTo>
                    <a:pt x="215" y="292"/>
                  </a:lnTo>
                  <a:lnTo>
                    <a:pt x="210" y="287"/>
                  </a:lnTo>
                  <a:lnTo>
                    <a:pt x="201" y="277"/>
                  </a:lnTo>
                  <a:lnTo>
                    <a:pt x="192" y="265"/>
                  </a:lnTo>
                  <a:lnTo>
                    <a:pt x="182" y="251"/>
                  </a:lnTo>
                  <a:lnTo>
                    <a:pt x="173" y="235"/>
                  </a:lnTo>
                  <a:lnTo>
                    <a:pt x="165" y="219"/>
                  </a:lnTo>
                  <a:lnTo>
                    <a:pt x="157" y="204"/>
                  </a:lnTo>
                  <a:lnTo>
                    <a:pt x="153" y="190"/>
                  </a:lnTo>
                  <a:lnTo>
                    <a:pt x="151" y="179"/>
                  </a:lnTo>
                  <a:lnTo>
                    <a:pt x="149" y="168"/>
                  </a:lnTo>
                  <a:lnTo>
                    <a:pt x="143" y="157"/>
                  </a:lnTo>
                  <a:lnTo>
                    <a:pt x="134" y="144"/>
                  </a:lnTo>
                  <a:lnTo>
                    <a:pt x="124" y="132"/>
                  </a:lnTo>
                  <a:lnTo>
                    <a:pt x="112" y="119"/>
                  </a:lnTo>
                  <a:lnTo>
                    <a:pt x="101" y="107"/>
                  </a:lnTo>
                  <a:lnTo>
                    <a:pt x="89" y="96"/>
                  </a:lnTo>
                  <a:lnTo>
                    <a:pt x="79" y="87"/>
                  </a:lnTo>
                  <a:lnTo>
                    <a:pt x="71" y="80"/>
                  </a:lnTo>
                  <a:lnTo>
                    <a:pt x="67" y="75"/>
                  </a:lnTo>
                  <a:lnTo>
                    <a:pt x="64" y="72"/>
                  </a:lnTo>
                  <a:lnTo>
                    <a:pt x="58" y="68"/>
                  </a:lnTo>
                  <a:lnTo>
                    <a:pt x="50" y="62"/>
                  </a:lnTo>
                  <a:lnTo>
                    <a:pt x="41" y="54"/>
                  </a:lnTo>
                  <a:lnTo>
                    <a:pt x="32" y="46"/>
                  </a:lnTo>
                  <a:lnTo>
                    <a:pt x="22" y="38"/>
                  </a:lnTo>
                  <a:lnTo>
                    <a:pt x="14" y="29"/>
                  </a:lnTo>
                  <a:lnTo>
                    <a:pt x="6" y="21"/>
                  </a:lnTo>
                  <a:lnTo>
                    <a:pt x="2" y="14"/>
                  </a:lnTo>
                  <a:lnTo>
                    <a:pt x="0" y="9"/>
                  </a:lnTo>
                  <a:lnTo>
                    <a:pt x="2" y="3"/>
                  </a:lnTo>
                  <a:lnTo>
                    <a:pt x="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567"/>
            <p:cNvSpPr>
              <a:spLocks/>
            </p:cNvSpPr>
            <p:nvPr/>
          </p:nvSpPr>
          <p:spPr bwMode="auto">
            <a:xfrm>
              <a:off x="10231438" y="5999163"/>
              <a:ext cx="28575" cy="39687"/>
            </a:xfrm>
            <a:custGeom>
              <a:avLst/>
              <a:gdLst>
                <a:gd name="T0" fmla="*/ 18 w 216"/>
                <a:gd name="T1" fmla="*/ 0 h 300"/>
                <a:gd name="T2" fmla="*/ 21 w 216"/>
                <a:gd name="T3" fmla="*/ 2 h 300"/>
                <a:gd name="T4" fmla="*/ 25 w 216"/>
                <a:gd name="T5" fmla="*/ 5 h 300"/>
                <a:gd name="T6" fmla="*/ 32 w 216"/>
                <a:gd name="T7" fmla="*/ 12 h 300"/>
                <a:gd name="T8" fmla="*/ 40 w 216"/>
                <a:gd name="T9" fmla="*/ 20 h 300"/>
                <a:gd name="T10" fmla="*/ 50 w 216"/>
                <a:gd name="T11" fmla="*/ 28 h 300"/>
                <a:gd name="T12" fmla="*/ 60 w 216"/>
                <a:gd name="T13" fmla="*/ 38 h 300"/>
                <a:gd name="T14" fmla="*/ 69 w 216"/>
                <a:gd name="T15" fmla="*/ 47 h 300"/>
                <a:gd name="T16" fmla="*/ 77 w 216"/>
                <a:gd name="T17" fmla="*/ 56 h 300"/>
                <a:gd name="T18" fmla="*/ 82 w 216"/>
                <a:gd name="T19" fmla="*/ 65 h 300"/>
                <a:gd name="T20" fmla="*/ 92 w 216"/>
                <a:gd name="T21" fmla="*/ 76 h 300"/>
                <a:gd name="T22" fmla="*/ 102 w 216"/>
                <a:gd name="T23" fmla="*/ 87 h 300"/>
                <a:gd name="T24" fmla="*/ 113 w 216"/>
                <a:gd name="T25" fmla="*/ 98 h 300"/>
                <a:gd name="T26" fmla="*/ 125 w 216"/>
                <a:gd name="T27" fmla="*/ 111 h 300"/>
                <a:gd name="T28" fmla="*/ 138 w 216"/>
                <a:gd name="T29" fmla="*/ 128 h 300"/>
                <a:gd name="T30" fmla="*/ 150 w 216"/>
                <a:gd name="T31" fmla="*/ 147 h 300"/>
                <a:gd name="T32" fmla="*/ 161 w 216"/>
                <a:gd name="T33" fmla="*/ 166 h 300"/>
                <a:gd name="T34" fmla="*/ 169 w 216"/>
                <a:gd name="T35" fmla="*/ 184 h 300"/>
                <a:gd name="T36" fmla="*/ 174 w 216"/>
                <a:gd name="T37" fmla="*/ 198 h 300"/>
                <a:gd name="T38" fmla="*/ 178 w 216"/>
                <a:gd name="T39" fmla="*/ 212 h 300"/>
                <a:gd name="T40" fmla="*/ 181 w 216"/>
                <a:gd name="T41" fmla="*/ 223 h 300"/>
                <a:gd name="T42" fmla="*/ 188 w 216"/>
                <a:gd name="T43" fmla="*/ 237 h 300"/>
                <a:gd name="T44" fmla="*/ 196 w 216"/>
                <a:gd name="T45" fmla="*/ 249 h 300"/>
                <a:gd name="T46" fmla="*/ 206 w 216"/>
                <a:gd name="T47" fmla="*/ 262 h 300"/>
                <a:gd name="T48" fmla="*/ 214 w 216"/>
                <a:gd name="T49" fmla="*/ 272 h 300"/>
                <a:gd name="T50" fmla="*/ 216 w 216"/>
                <a:gd name="T51" fmla="*/ 281 h 300"/>
                <a:gd name="T52" fmla="*/ 214 w 216"/>
                <a:gd name="T53" fmla="*/ 289 h 300"/>
                <a:gd name="T54" fmla="*/ 209 w 216"/>
                <a:gd name="T55" fmla="*/ 295 h 300"/>
                <a:gd name="T56" fmla="*/ 201 w 216"/>
                <a:gd name="T57" fmla="*/ 300 h 300"/>
                <a:gd name="T58" fmla="*/ 191 w 216"/>
                <a:gd name="T59" fmla="*/ 300 h 300"/>
                <a:gd name="T60" fmla="*/ 183 w 216"/>
                <a:gd name="T61" fmla="*/ 295 h 300"/>
                <a:gd name="T62" fmla="*/ 172 w 216"/>
                <a:gd name="T63" fmla="*/ 287 h 300"/>
                <a:gd name="T64" fmla="*/ 159 w 216"/>
                <a:gd name="T65" fmla="*/ 278 h 300"/>
                <a:gd name="T66" fmla="*/ 143 w 216"/>
                <a:gd name="T67" fmla="*/ 266 h 300"/>
                <a:gd name="T68" fmla="*/ 128 w 216"/>
                <a:gd name="T69" fmla="*/ 256 h 300"/>
                <a:gd name="T70" fmla="*/ 116 w 216"/>
                <a:gd name="T71" fmla="*/ 244 h 300"/>
                <a:gd name="T72" fmla="*/ 107 w 216"/>
                <a:gd name="T73" fmla="*/ 234 h 300"/>
                <a:gd name="T74" fmla="*/ 101 w 216"/>
                <a:gd name="T75" fmla="*/ 221 h 300"/>
                <a:gd name="T76" fmla="*/ 92 w 216"/>
                <a:gd name="T77" fmla="*/ 206 h 300"/>
                <a:gd name="T78" fmla="*/ 82 w 216"/>
                <a:gd name="T79" fmla="*/ 186 h 300"/>
                <a:gd name="T80" fmla="*/ 72 w 216"/>
                <a:gd name="T81" fmla="*/ 163 h 300"/>
                <a:gd name="T82" fmla="*/ 62 w 216"/>
                <a:gd name="T83" fmla="*/ 139 h 300"/>
                <a:gd name="T84" fmla="*/ 54 w 216"/>
                <a:gd name="T85" fmla="*/ 115 h 300"/>
                <a:gd name="T86" fmla="*/ 48 w 216"/>
                <a:gd name="T87" fmla="*/ 96 h 300"/>
                <a:gd name="T88" fmla="*/ 41 w 216"/>
                <a:gd name="T89" fmla="*/ 85 h 300"/>
                <a:gd name="T90" fmla="*/ 34 w 216"/>
                <a:gd name="T91" fmla="*/ 76 h 300"/>
                <a:gd name="T92" fmla="*/ 27 w 216"/>
                <a:gd name="T93" fmla="*/ 71 h 300"/>
                <a:gd name="T94" fmla="*/ 19 w 216"/>
                <a:gd name="T95" fmla="*/ 68 h 300"/>
                <a:gd name="T96" fmla="*/ 13 w 216"/>
                <a:gd name="T97" fmla="*/ 64 h 300"/>
                <a:gd name="T98" fmla="*/ 7 w 216"/>
                <a:gd name="T99" fmla="*/ 60 h 300"/>
                <a:gd name="T100" fmla="*/ 3 w 216"/>
                <a:gd name="T101" fmla="*/ 51 h 300"/>
                <a:gd name="T102" fmla="*/ 1 w 216"/>
                <a:gd name="T103" fmla="*/ 42 h 300"/>
                <a:gd name="T104" fmla="*/ 0 w 216"/>
                <a:gd name="T105" fmla="*/ 31 h 300"/>
                <a:gd name="T106" fmla="*/ 1 w 216"/>
                <a:gd name="T107" fmla="*/ 20 h 300"/>
                <a:gd name="T108" fmla="*/ 5 w 216"/>
                <a:gd name="T109" fmla="*/ 11 h 300"/>
                <a:gd name="T110" fmla="*/ 10 w 216"/>
                <a:gd name="T111" fmla="*/ 3 h 300"/>
                <a:gd name="T112" fmla="*/ 18 w 216"/>
                <a:gd name="T1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" h="300">
                  <a:moveTo>
                    <a:pt x="18" y="0"/>
                  </a:moveTo>
                  <a:lnTo>
                    <a:pt x="21" y="2"/>
                  </a:lnTo>
                  <a:lnTo>
                    <a:pt x="25" y="5"/>
                  </a:lnTo>
                  <a:lnTo>
                    <a:pt x="32" y="12"/>
                  </a:lnTo>
                  <a:lnTo>
                    <a:pt x="40" y="20"/>
                  </a:lnTo>
                  <a:lnTo>
                    <a:pt x="50" y="28"/>
                  </a:lnTo>
                  <a:lnTo>
                    <a:pt x="60" y="38"/>
                  </a:lnTo>
                  <a:lnTo>
                    <a:pt x="69" y="47"/>
                  </a:lnTo>
                  <a:lnTo>
                    <a:pt x="77" y="56"/>
                  </a:lnTo>
                  <a:lnTo>
                    <a:pt x="82" y="65"/>
                  </a:lnTo>
                  <a:lnTo>
                    <a:pt x="92" y="76"/>
                  </a:lnTo>
                  <a:lnTo>
                    <a:pt x="102" y="87"/>
                  </a:lnTo>
                  <a:lnTo>
                    <a:pt x="113" y="98"/>
                  </a:lnTo>
                  <a:lnTo>
                    <a:pt x="125" y="111"/>
                  </a:lnTo>
                  <a:lnTo>
                    <a:pt x="138" y="128"/>
                  </a:lnTo>
                  <a:lnTo>
                    <a:pt x="150" y="147"/>
                  </a:lnTo>
                  <a:lnTo>
                    <a:pt x="161" y="166"/>
                  </a:lnTo>
                  <a:lnTo>
                    <a:pt x="169" y="184"/>
                  </a:lnTo>
                  <a:lnTo>
                    <a:pt x="174" y="198"/>
                  </a:lnTo>
                  <a:lnTo>
                    <a:pt x="178" y="212"/>
                  </a:lnTo>
                  <a:lnTo>
                    <a:pt x="181" y="223"/>
                  </a:lnTo>
                  <a:lnTo>
                    <a:pt x="188" y="237"/>
                  </a:lnTo>
                  <a:lnTo>
                    <a:pt x="196" y="249"/>
                  </a:lnTo>
                  <a:lnTo>
                    <a:pt x="206" y="262"/>
                  </a:lnTo>
                  <a:lnTo>
                    <a:pt x="214" y="272"/>
                  </a:lnTo>
                  <a:lnTo>
                    <a:pt x="216" y="281"/>
                  </a:lnTo>
                  <a:lnTo>
                    <a:pt x="214" y="289"/>
                  </a:lnTo>
                  <a:lnTo>
                    <a:pt x="209" y="295"/>
                  </a:lnTo>
                  <a:lnTo>
                    <a:pt x="201" y="300"/>
                  </a:lnTo>
                  <a:lnTo>
                    <a:pt x="191" y="300"/>
                  </a:lnTo>
                  <a:lnTo>
                    <a:pt x="183" y="295"/>
                  </a:lnTo>
                  <a:lnTo>
                    <a:pt x="172" y="287"/>
                  </a:lnTo>
                  <a:lnTo>
                    <a:pt x="159" y="278"/>
                  </a:lnTo>
                  <a:lnTo>
                    <a:pt x="143" y="266"/>
                  </a:lnTo>
                  <a:lnTo>
                    <a:pt x="128" y="256"/>
                  </a:lnTo>
                  <a:lnTo>
                    <a:pt x="116" y="244"/>
                  </a:lnTo>
                  <a:lnTo>
                    <a:pt x="107" y="234"/>
                  </a:lnTo>
                  <a:lnTo>
                    <a:pt x="101" y="221"/>
                  </a:lnTo>
                  <a:lnTo>
                    <a:pt x="92" y="206"/>
                  </a:lnTo>
                  <a:lnTo>
                    <a:pt x="82" y="186"/>
                  </a:lnTo>
                  <a:lnTo>
                    <a:pt x="72" y="163"/>
                  </a:lnTo>
                  <a:lnTo>
                    <a:pt x="62" y="139"/>
                  </a:lnTo>
                  <a:lnTo>
                    <a:pt x="54" y="115"/>
                  </a:lnTo>
                  <a:lnTo>
                    <a:pt x="48" y="96"/>
                  </a:lnTo>
                  <a:lnTo>
                    <a:pt x="41" y="85"/>
                  </a:lnTo>
                  <a:lnTo>
                    <a:pt x="34" y="76"/>
                  </a:lnTo>
                  <a:lnTo>
                    <a:pt x="27" y="71"/>
                  </a:lnTo>
                  <a:lnTo>
                    <a:pt x="19" y="68"/>
                  </a:lnTo>
                  <a:lnTo>
                    <a:pt x="13" y="64"/>
                  </a:lnTo>
                  <a:lnTo>
                    <a:pt x="7" y="60"/>
                  </a:lnTo>
                  <a:lnTo>
                    <a:pt x="3" y="51"/>
                  </a:lnTo>
                  <a:lnTo>
                    <a:pt x="1" y="42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5" y="11"/>
                  </a:lnTo>
                  <a:lnTo>
                    <a:pt x="10" y="3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568"/>
            <p:cNvSpPr>
              <a:spLocks/>
            </p:cNvSpPr>
            <p:nvPr/>
          </p:nvSpPr>
          <p:spPr bwMode="auto">
            <a:xfrm>
              <a:off x="10264775" y="6067425"/>
              <a:ext cx="39688" cy="12700"/>
            </a:xfrm>
            <a:custGeom>
              <a:avLst/>
              <a:gdLst>
                <a:gd name="T0" fmla="*/ 31 w 298"/>
                <a:gd name="T1" fmla="*/ 1 h 97"/>
                <a:gd name="T2" fmla="*/ 47 w 298"/>
                <a:gd name="T3" fmla="*/ 17 h 97"/>
                <a:gd name="T4" fmla="*/ 61 w 298"/>
                <a:gd name="T5" fmla="*/ 29 h 97"/>
                <a:gd name="T6" fmla="*/ 84 w 298"/>
                <a:gd name="T7" fmla="*/ 32 h 97"/>
                <a:gd name="T8" fmla="*/ 111 w 298"/>
                <a:gd name="T9" fmla="*/ 35 h 97"/>
                <a:gd name="T10" fmla="*/ 128 w 298"/>
                <a:gd name="T11" fmla="*/ 42 h 97"/>
                <a:gd name="T12" fmla="*/ 134 w 298"/>
                <a:gd name="T13" fmla="*/ 47 h 97"/>
                <a:gd name="T14" fmla="*/ 140 w 298"/>
                <a:gd name="T15" fmla="*/ 44 h 97"/>
                <a:gd name="T16" fmla="*/ 159 w 298"/>
                <a:gd name="T17" fmla="*/ 36 h 97"/>
                <a:gd name="T18" fmla="*/ 172 w 298"/>
                <a:gd name="T19" fmla="*/ 33 h 97"/>
                <a:gd name="T20" fmla="*/ 191 w 298"/>
                <a:gd name="T21" fmla="*/ 37 h 97"/>
                <a:gd name="T22" fmla="*/ 221 w 298"/>
                <a:gd name="T23" fmla="*/ 43 h 97"/>
                <a:gd name="T24" fmla="*/ 245 w 298"/>
                <a:gd name="T25" fmla="*/ 48 h 97"/>
                <a:gd name="T26" fmla="*/ 261 w 298"/>
                <a:gd name="T27" fmla="*/ 51 h 97"/>
                <a:gd name="T28" fmla="*/ 281 w 298"/>
                <a:gd name="T29" fmla="*/ 63 h 97"/>
                <a:gd name="T30" fmla="*/ 296 w 298"/>
                <a:gd name="T31" fmla="*/ 81 h 97"/>
                <a:gd name="T32" fmla="*/ 295 w 298"/>
                <a:gd name="T33" fmla="*/ 95 h 97"/>
                <a:gd name="T34" fmla="*/ 278 w 298"/>
                <a:gd name="T35" fmla="*/ 97 h 97"/>
                <a:gd name="T36" fmla="*/ 252 w 298"/>
                <a:gd name="T37" fmla="*/ 94 h 97"/>
                <a:gd name="T38" fmla="*/ 225 w 298"/>
                <a:gd name="T39" fmla="*/ 90 h 97"/>
                <a:gd name="T40" fmla="*/ 193 w 298"/>
                <a:gd name="T41" fmla="*/ 90 h 97"/>
                <a:gd name="T42" fmla="*/ 166 w 298"/>
                <a:gd name="T43" fmla="*/ 83 h 97"/>
                <a:gd name="T44" fmla="*/ 141 w 298"/>
                <a:gd name="T45" fmla="*/ 65 h 97"/>
                <a:gd name="T46" fmla="*/ 136 w 298"/>
                <a:gd name="T47" fmla="*/ 59 h 97"/>
                <a:gd name="T48" fmla="*/ 134 w 298"/>
                <a:gd name="T49" fmla="*/ 55 h 97"/>
                <a:gd name="T50" fmla="*/ 116 w 298"/>
                <a:gd name="T51" fmla="*/ 63 h 97"/>
                <a:gd name="T52" fmla="*/ 89 w 298"/>
                <a:gd name="T53" fmla="*/ 67 h 97"/>
                <a:gd name="T54" fmla="*/ 55 w 298"/>
                <a:gd name="T55" fmla="*/ 67 h 97"/>
                <a:gd name="T56" fmla="*/ 29 w 298"/>
                <a:gd name="T57" fmla="*/ 63 h 97"/>
                <a:gd name="T58" fmla="*/ 17 w 298"/>
                <a:gd name="T59" fmla="*/ 57 h 97"/>
                <a:gd name="T60" fmla="*/ 6 w 298"/>
                <a:gd name="T61" fmla="*/ 46 h 97"/>
                <a:gd name="T62" fmla="*/ 0 w 298"/>
                <a:gd name="T63" fmla="*/ 30 h 97"/>
                <a:gd name="T64" fmla="*/ 8 w 298"/>
                <a:gd name="T65" fmla="*/ 9 h 97"/>
                <a:gd name="T66" fmla="*/ 23 w 298"/>
                <a:gd name="T6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8" h="97">
                  <a:moveTo>
                    <a:pt x="23" y="0"/>
                  </a:moveTo>
                  <a:lnTo>
                    <a:pt x="31" y="1"/>
                  </a:lnTo>
                  <a:lnTo>
                    <a:pt x="39" y="7"/>
                  </a:lnTo>
                  <a:lnTo>
                    <a:pt x="47" y="17"/>
                  </a:lnTo>
                  <a:lnTo>
                    <a:pt x="53" y="26"/>
                  </a:lnTo>
                  <a:lnTo>
                    <a:pt x="61" y="29"/>
                  </a:lnTo>
                  <a:lnTo>
                    <a:pt x="72" y="31"/>
                  </a:lnTo>
                  <a:lnTo>
                    <a:pt x="84" y="32"/>
                  </a:lnTo>
                  <a:lnTo>
                    <a:pt x="97" y="32"/>
                  </a:lnTo>
                  <a:lnTo>
                    <a:pt x="111" y="35"/>
                  </a:lnTo>
                  <a:lnTo>
                    <a:pt x="124" y="40"/>
                  </a:lnTo>
                  <a:lnTo>
                    <a:pt x="128" y="42"/>
                  </a:lnTo>
                  <a:lnTo>
                    <a:pt x="132" y="44"/>
                  </a:lnTo>
                  <a:lnTo>
                    <a:pt x="134" y="47"/>
                  </a:lnTo>
                  <a:lnTo>
                    <a:pt x="135" y="49"/>
                  </a:lnTo>
                  <a:lnTo>
                    <a:pt x="140" y="44"/>
                  </a:lnTo>
                  <a:lnTo>
                    <a:pt x="149" y="40"/>
                  </a:lnTo>
                  <a:lnTo>
                    <a:pt x="159" y="36"/>
                  </a:lnTo>
                  <a:lnTo>
                    <a:pt x="169" y="32"/>
                  </a:lnTo>
                  <a:lnTo>
                    <a:pt x="172" y="33"/>
                  </a:lnTo>
                  <a:lnTo>
                    <a:pt x="180" y="34"/>
                  </a:lnTo>
                  <a:lnTo>
                    <a:pt x="191" y="37"/>
                  </a:lnTo>
                  <a:lnTo>
                    <a:pt x="206" y="40"/>
                  </a:lnTo>
                  <a:lnTo>
                    <a:pt x="221" y="43"/>
                  </a:lnTo>
                  <a:lnTo>
                    <a:pt x="234" y="46"/>
                  </a:lnTo>
                  <a:lnTo>
                    <a:pt x="245" y="48"/>
                  </a:lnTo>
                  <a:lnTo>
                    <a:pt x="253" y="49"/>
                  </a:lnTo>
                  <a:lnTo>
                    <a:pt x="261" y="51"/>
                  </a:lnTo>
                  <a:lnTo>
                    <a:pt x="271" y="56"/>
                  </a:lnTo>
                  <a:lnTo>
                    <a:pt x="281" y="63"/>
                  </a:lnTo>
                  <a:lnTo>
                    <a:pt x="291" y="72"/>
                  </a:lnTo>
                  <a:lnTo>
                    <a:pt x="296" y="81"/>
                  </a:lnTo>
                  <a:lnTo>
                    <a:pt x="298" y="90"/>
                  </a:lnTo>
                  <a:lnTo>
                    <a:pt x="295" y="95"/>
                  </a:lnTo>
                  <a:lnTo>
                    <a:pt x="288" y="97"/>
                  </a:lnTo>
                  <a:lnTo>
                    <a:pt x="278" y="97"/>
                  </a:lnTo>
                  <a:lnTo>
                    <a:pt x="266" y="96"/>
                  </a:lnTo>
                  <a:lnTo>
                    <a:pt x="252" y="94"/>
                  </a:lnTo>
                  <a:lnTo>
                    <a:pt x="238" y="91"/>
                  </a:lnTo>
                  <a:lnTo>
                    <a:pt x="225" y="90"/>
                  </a:lnTo>
                  <a:lnTo>
                    <a:pt x="211" y="90"/>
                  </a:lnTo>
                  <a:lnTo>
                    <a:pt x="193" y="90"/>
                  </a:lnTo>
                  <a:lnTo>
                    <a:pt x="179" y="88"/>
                  </a:lnTo>
                  <a:lnTo>
                    <a:pt x="166" y="83"/>
                  </a:lnTo>
                  <a:lnTo>
                    <a:pt x="154" y="76"/>
                  </a:lnTo>
                  <a:lnTo>
                    <a:pt x="141" y="65"/>
                  </a:lnTo>
                  <a:lnTo>
                    <a:pt x="139" y="62"/>
                  </a:lnTo>
                  <a:lnTo>
                    <a:pt x="136" y="59"/>
                  </a:lnTo>
                  <a:lnTo>
                    <a:pt x="135" y="57"/>
                  </a:lnTo>
                  <a:lnTo>
                    <a:pt x="134" y="55"/>
                  </a:lnTo>
                  <a:lnTo>
                    <a:pt x="127" y="60"/>
                  </a:lnTo>
                  <a:lnTo>
                    <a:pt x="116" y="63"/>
                  </a:lnTo>
                  <a:lnTo>
                    <a:pt x="102" y="66"/>
                  </a:lnTo>
                  <a:lnTo>
                    <a:pt x="89" y="67"/>
                  </a:lnTo>
                  <a:lnTo>
                    <a:pt x="72" y="69"/>
                  </a:lnTo>
                  <a:lnTo>
                    <a:pt x="55" y="67"/>
                  </a:lnTo>
                  <a:lnTo>
                    <a:pt x="40" y="65"/>
                  </a:lnTo>
                  <a:lnTo>
                    <a:pt x="29" y="63"/>
                  </a:lnTo>
                  <a:lnTo>
                    <a:pt x="22" y="60"/>
                  </a:lnTo>
                  <a:lnTo>
                    <a:pt x="17" y="57"/>
                  </a:lnTo>
                  <a:lnTo>
                    <a:pt x="11" y="52"/>
                  </a:lnTo>
                  <a:lnTo>
                    <a:pt x="6" y="46"/>
                  </a:lnTo>
                  <a:lnTo>
                    <a:pt x="2" y="38"/>
                  </a:lnTo>
                  <a:lnTo>
                    <a:pt x="0" y="30"/>
                  </a:lnTo>
                  <a:lnTo>
                    <a:pt x="2" y="20"/>
                  </a:lnTo>
                  <a:lnTo>
                    <a:pt x="8" y="9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569"/>
            <p:cNvSpPr>
              <a:spLocks/>
            </p:cNvSpPr>
            <p:nvPr/>
          </p:nvSpPr>
          <p:spPr bwMode="auto">
            <a:xfrm>
              <a:off x="10323513" y="6081713"/>
              <a:ext cx="4763" cy="4762"/>
            </a:xfrm>
            <a:custGeom>
              <a:avLst/>
              <a:gdLst>
                <a:gd name="T0" fmla="*/ 25 w 45"/>
                <a:gd name="T1" fmla="*/ 0 h 39"/>
                <a:gd name="T2" fmla="*/ 33 w 45"/>
                <a:gd name="T3" fmla="*/ 2 h 39"/>
                <a:gd name="T4" fmla="*/ 39 w 45"/>
                <a:gd name="T5" fmla="*/ 6 h 39"/>
                <a:gd name="T6" fmla="*/ 44 w 45"/>
                <a:gd name="T7" fmla="*/ 14 h 39"/>
                <a:gd name="T8" fmla="*/ 45 w 45"/>
                <a:gd name="T9" fmla="*/ 23 h 39"/>
                <a:gd name="T10" fmla="*/ 42 w 45"/>
                <a:gd name="T11" fmla="*/ 32 h 39"/>
                <a:gd name="T12" fmla="*/ 35 w 45"/>
                <a:gd name="T13" fmla="*/ 37 h 39"/>
                <a:gd name="T14" fmla="*/ 27 w 45"/>
                <a:gd name="T15" fmla="*/ 39 h 39"/>
                <a:gd name="T16" fmla="*/ 18 w 45"/>
                <a:gd name="T17" fmla="*/ 39 h 39"/>
                <a:gd name="T18" fmla="*/ 10 w 45"/>
                <a:gd name="T19" fmla="*/ 36 h 39"/>
                <a:gd name="T20" fmla="*/ 4 w 45"/>
                <a:gd name="T21" fmla="*/ 30 h 39"/>
                <a:gd name="T22" fmla="*/ 0 w 45"/>
                <a:gd name="T23" fmla="*/ 23 h 39"/>
                <a:gd name="T24" fmla="*/ 0 w 45"/>
                <a:gd name="T25" fmla="*/ 15 h 39"/>
                <a:gd name="T26" fmla="*/ 3 w 45"/>
                <a:gd name="T27" fmla="*/ 8 h 39"/>
                <a:gd name="T28" fmla="*/ 9 w 45"/>
                <a:gd name="T29" fmla="*/ 2 h 39"/>
                <a:gd name="T30" fmla="*/ 16 w 45"/>
                <a:gd name="T31" fmla="*/ 0 h 39"/>
                <a:gd name="T32" fmla="*/ 25 w 45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3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4" y="14"/>
                  </a:lnTo>
                  <a:lnTo>
                    <a:pt x="45" y="23"/>
                  </a:lnTo>
                  <a:lnTo>
                    <a:pt x="42" y="32"/>
                  </a:lnTo>
                  <a:lnTo>
                    <a:pt x="35" y="37"/>
                  </a:lnTo>
                  <a:lnTo>
                    <a:pt x="27" y="39"/>
                  </a:lnTo>
                  <a:lnTo>
                    <a:pt x="18" y="39"/>
                  </a:lnTo>
                  <a:lnTo>
                    <a:pt x="10" y="36"/>
                  </a:lnTo>
                  <a:lnTo>
                    <a:pt x="4" y="30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3" y="8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570"/>
            <p:cNvSpPr>
              <a:spLocks/>
            </p:cNvSpPr>
            <p:nvPr/>
          </p:nvSpPr>
          <p:spPr bwMode="auto">
            <a:xfrm>
              <a:off x="10342563" y="6076950"/>
              <a:ext cx="14288" cy="11112"/>
            </a:xfrm>
            <a:custGeom>
              <a:avLst/>
              <a:gdLst>
                <a:gd name="T0" fmla="*/ 61 w 106"/>
                <a:gd name="T1" fmla="*/ 0 h 82"/>
                <a:gd name="T2" fmla="*/ 72 w 106"/>
                <a:gd name="T3" fmla="*/ 1 h 82"/>
                <a:gd name="T4" fmla="*/ 82 w 106"/>
                <a:gd name="T5" fmla="*/ 4 h 82"/>
                <a:gd name="T6" fmla="*/ 91 w 106"/>
                <a:gd name="T7" fmla="*/ 9 h 82"/>
                <a:gd name="T8" fmla="*/ 99 w 106"/>
                <a:gd name="T9" fmla="*/ 15 h 82"/>
                <a:gd name="T10" fmla="*/ 104 w 106"/>
                <a:gd name="T11" fmla="*/ 23 h 82"/>
                <a:gd name="T12" fmla="*/ 106 w 106"/>
                <a:gd name="T13" fmla="*/ 30 h 82"/>
                <a:gd name="T14" fmla="*/ 104 w 106"/>
                <a:gd name="T15" fmla="*/ 38 h 82"/>
                <a:gd name="T16" fmla="*/ 98 w 106"/>
                <a:gd name="T17" fmla="*/ 43 h 82"/>
                <a:gd name="T18" fmla="*/ 88 w 106"/>
                <a:gd name="T19" fmla="*/ 49 h 82"/>
                <a:gd name="T20" fmla="*/ 79 w 106"/>
                <a:gd name="T21" fmla="*/ 52 h 82"/>
                <a:gd name="T22" fmla="*/ 70 w 106"/>
                <a:gd name="T23" fmla="*/ 54 h 82"/>
                <a:gd name="T24" fmla="*/ 64 w 106"/>
                <a:gd name="T25" fmla="*/ 55 h 82"/>
                <a:gd name="T26" fmla="*/ 62 w 106"/>
                <a:gd name="T27" fmla="*/ 56 h 82"/>
                <a:gd name="T28" fmla="*/ 60 w 106"/>
                <a:gd name="T29" fmla="*/ 57 h 82"/>
                <a:gd name="T30" fmla="*/ 56 w 106"/>
                <a:gd name="T31" fmla="*/ 60 h 82"/>
                <a:gd name="T32" fmla="*/ 50 w 106"/>
                <a:gd name="T33" fmla="*/ 64 h 82"/>
                <a:gd name="T34" fmla="*/ 41 w 106"/>
                <a:gd name="T35" fmla="*/ 70 h 82"/>
                <a:gd name="T36" fmla="*/ 33 w 106"/>
                <a:gd name="T37" fmla="*/ 75 h 82"/>
                <a:gd name="T38" fmla="*/ 23 w 106"/>
                <a:gd name="T39" fmla="*/ 79 h 82"/>
                <a:gd name="T40" fmla="*/ 16 w 106"/>
                <a:gd name="T41" fmla="*/ 82 h 82"/>
                <a:gd name="T42" fmla="*/ 9 w 106"/>
                <a:gd name="T43" fmla="*/ 82 h 82"/>
                <a:gd name="T44" fmla="*/ 3 w 106"/>
                <a:gd name="T45" fmla="*/ 79 h 82"/>
                <a:gd name="T46" fmla="*/ 0 w 106"/>
                <a:gd name="T47" fmla="*/ 72 h 82"/>
                <a:gd name="T48" fmla="*/ 1 w 106"/>
                <a:gd name="T49" fmla="*/ 62 h 82"/>
                <a:gd name="T50" fmla="*/ 7 w 106"/>
                <a:gd name="T51" fmla="*/ 52 h 82"/>
                <a:gd name="T52" fmla="*/ 15 w 106"/>
                <a:gd name="T53" fmla="*/ 41 h 82"/>
                <a:gd name="T54" fmla="*/ 25 w 106"/>
                <a:gd name="T55" fmla="*/ 30 h 82"/>
                <a:gd name="T56" fmla="*/ 36 w 106"/>
                <a:gd name="T57" fmla="*/ 19 h 82"/>
                <a:gd name="T58" fmla="*/ 44 w 106"/>
                <a:gd name="T59" fmla="*/ 8 h 82"/>
                <a:gd name="T60" fmla="*/ 53 w 106"/>
                <a:gd name="T61" fmla="*/ 2 h 82"/>
                <a:gd name="T62" fmla="*/ 61 w 106"/>
                <a:gd name="T6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82">
                  <a:moveTo>
                    <a:pt x="61" y="0"/>
                  </a:moveTo>
                  <a:lnTo>
                    <a:pt x="72" y="1"/>
                  </a:lnTo>
                  <a:lnTo>
                    <a:pt x="82" y="4"/>
                  </a:lnTo>
                  <a:lnTo>
                    <a:pt x="91" y="9"/>
                  </a:lnTo>
                  <a:lnTo>
                    <a:pt x="99" y="15"/>
                  </a:lnTo>
                  <a:lnTo>
                    <a:pt x="104" y="23"/>
                  </a:lnTo>
                  <a:lnTo>
                    <a:pt x="106" y="30"/>
                  </a:lnTo>
                  <a:lnTo>
                    <a:pt x="104" y="38"/>
                  </a:lnTo>
                  <a:lnTo>
                    <a:pt x="98" y="43"/>
                  </a:lnTo>
                  <a:lnTo>
                    <a:pt x="88" y="49"/>
                  </a:lnTo>
                  <a:lnTo>
                    <a:pt x="79" y="52"/>
                  </a:lnTo>
                  <a:lnTo>
                    <a:pt x="70" y="54"/>
                  </a:lnTo>
                  <a:lnTo>
                    <a:pt x="64" y="55"/>
                  </a:lnTo>
                  <a:lnTo>
                    <a:pt x="62" y="56"/>
                  </a:lnTo>
                  <a:lnTo>
                    <a:pt x="60" y="57"/>
                  </a:lnTo>
                  <a:lnTo>
                    <a:pt x="56" y="60"/>
                  </a:lnTo>
                  <a:lnTo>
                    <a:pt x="50" y="64"/>
                  </a:lnTo>
                  <a:lnTo>
                    <a:pt x="41" y="70"/>
                  </a:lnTo>
                  <a:lnTo>
                    <a:pt x="33" y="75"/>
                  </a:lnTo>
                  <a:lnTo>
                    <a:pt x="23" y="79"/>
                  </a:lnTo>
                  <a:lnTo>
                    <a:pt x="16" y="82"/>
                  </a:lnTo>
                  <a:lnTo>
                    <a:pt x="9" y="82"/>
                  </a:lnTo>
                  <a:lnTo>
                    <a:pt x="3" y="79"/>
                  </a:lnTo>
                  <a:lnTo>
                    <a:pt x="0" y="72"/>
                  </a:lnTo>
                  <a:lnTo>
                    <a:pt x="1" y="62"/>
                  </a:lnTo>
                  <a:lnTo>
                    <a:pt x="7" y="52"/>
                  </a:lnTo>
                  <a:lnTo>
                    <a:pt x="15" y="41"/>
                  </a:lnTo>
                  <a:lnTo>
                    <a:pt x="25" y="30"/>
                  </a:lnTo>
                  <a:lnTo>
                    <a:pt x="36" y="19"/>
                  </a:lnTo>
                  <a:lnTo>
                    <a:pt x="44" y="8"/>
                  </a:lnTo>
                  <a:lnTo>
                    <a:pt x="53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571"/>
            <p:cNvSpPr>
              <a:spLocks/>
            </p:cNvSpPr>
            <p:nvPr/>
          </p:nvSpPr>
          <p:spPr bwMode="auto">
            <a:xfrm>
              <a:off x="10321925" y="6045200"/>
              <a:ext cx="20638" cy="20637"/>
            </a:xfrm>
            <a:custGeom>
              <a:avLst/>
              <a:gdLst>
                <a:gd name="T0" fmla="*/ 39 w 158"/>
                <a:gd name="T1" fmla="*/ 1 h 156"/>
                <a:gd name="T2" fmla="*/ 51 w 158"/>
                <a:gd name="T3" fmla="*/ 7 h 156"/>
                <a:gd name="T4" fmla="*/ 69 w 158"/>
                <a:gd name="T5" fmla="*/ 11 h 156"/>
                <a:gd name="T6" fmla="*/ 86 w 158"/>
                <a:gd name="T7" fmla="*/ 10 h 156"/>
                <a:gd name="T8" fmla="*/ 108 w 158"/>
                <a:gd name="T9" fmla="*/ 7 h 156"/>
                <a:gd name="T10" fmla="*/ 132 w 158"/>
                <a:gd name="T11" fmla="*/ 7 h 156"/>
                <a:gd name="T12" fmla="*/ 151 w 158"/>
                <a:gd name="T13" fmla="*/ 11 h 156"/>
                <a:gd name="T14" fmla="*/ 158 w 158"/>
                <a:gd name="T15" fmla="*/ 25 h 156"/>
                <a:gd name="T16" fmla="*/ 150 w 158"/>
                <a:gd name="T17" fmla="*/ 37 h 156"/>
                <a:gd name="T18" fmla="*/ 126 w 158"/>
                <a:gd name="T19" fmla="*/ 42 h 156"/>
                <a:gd name="T20" fmla="*/ 99 w 158"/>
                <a:gd name="T21" fmla="*/ 41 h 156"/>
                <a:gd name="T22" fmla="*/ 89 w 158"/>
                <a:gd name="T23" fmla="*/ 44 h 156"/>
                <a:gd name="T24" fmla="*/ 95 w 158"/>
                <a:gd name="T25" fmla="*/ 54 h 156"/>
                <a:gd name="T26" fmla="*/ 112 w 158"/>
                <a:gd name="T27" fmla="*/ 65 h 156"/>
                <a:gd name="T28" fmla="*/ 133 w 158"/>
                <a:gd name="T29" fmla="*/ 80 h 156"/>
                <a:gd name="T30" fmla="*/ 147 w 158"/>
                <a:gd name="T31" fmla="*/ 106 h 156"/>
                <a:gd name="T32" fmla="*/ 154 w 158"/>
                <a:gd name="T33" fmla="*/ 133 h 156"/>
                <a:gd name="T34" fmla="*/ 156 w 158"/>
                <a:gd name="T35" fmla="*/ 153 h 156"/>
                <a:gd name="T36" fmla="*/ 154 w 158"/>
                <a:gd name="T37" fmla="*/ 156 h 156"/>
                <a:gd name="T38" fmla="*/ 136 w 158"/>
                <a:gd name="T39" fmla="*/ 154 h 156"/>
                <a:gd name="T40" fmla="*/ 112 w 158"/>
                <a:gd name="T41" fmla="*/ 144 h 156"/>
                <a:gd name="T42" fmla="*/ 93 w 158"/>
                <a:gd name="T43" fmla="*/ 122 h 156"/>
                <a:gd name="T44" fmla="*/ 89 w 158"/>
                <a:gd name="T45" fmla="*/ 105 h 156"/>
                <a:gd name="T46" fmla="*/ 88 w 158"/>
                <a:gd name="T47" fmla="*/ 89 h 156"/>
                <a:gd name="T48" fmla="*/ 79 w 158"/>
                <a:gd name="T49" fmla="*/ 77 h 156"/>
                <a:gd name="T50" fmla="*/ 64 w 158"/>
                <a:gd name="T51" fmla="*/ 82 h 156"/>
                <a:gd name="T52" fmla="*/ 45 w 158"/>
                <a:gd name="T53" fmla="*/ 96 h 156"/>
                <a:gd name="T54" fmla="*/ 26 w 158"/>
                <a:gd name="T55" fmla="*/ 108 h 156"/>
                <a:gd name="T56" fmla="*/ 8 w 158"/>
                <a:gd name="T57" fmla="*/ 108 h 156"/>
                <a:gd name="T58" fmla="*/ 0 w 158"/>
                <a:gd name="T59" fmla="*/ 95 h 156"/>
                <a:gd name="T60" fmla="*/ 4 w 158"/>
                <a:gd name="T61" fmla="*/ 79 h 156"/>
                <a:gd name="T62" fmla="*/ 14 w 158"/>
                <a:gd name="T63" fmla="*/ 58 h 156"/>
                <a:gd name="T64" fmla="*/ 20 w 158"/>
                <a:gd name="T65" fmla="*/ 32 h 156"/>
                <a:gd name="T66" fmla="*/ 24 w 158"/>
                <a:gd name="T67" fmla="*/ 11 h 156"/>
                <a:gd name="T68" fmla="*/ 37 w 158"/>
                <a:gd name="T6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56">
                  <a:moveTo>
                    <a:pt x="37" y="0"/>
                  </a:moveTo>
                  <a:lnTo>
                    <a:pt x="39" y="1"/>
                  </a:lnTo>
                  <a:lnTo>
                    <a:pt x="44" y="4"/>
                  </a:lnTo>
                  <a:lnTo>
                    <a:pt x="51" y="7"/>
                  </a:lnTo>
                  <a:lnTo>
                    <a:pt x="60" y="9"/>
                  </a:lnTo>
                  <a:lnTo>
                    <a:pt x="69" y="11"/>
                  </a:lnTo>
                  <a:lnTo>
                    <a:pt x="79" y="11"/>
                  </a:lnTo>
                  <a:lnTo>
                    <a:pt x="86" y="10"/>
                  </a:lnTo>
                  <a:lnTo>
                    <a:pt x="96" y="8"/>
                  </a:lnTo>
                  <a:lnTo>
                    <a:pt x="108" y="7"/>
                  </a:lnTo>
                  <a:lnTo>
                    <a:pt x="121" y="7"/>
                  </a:lnTo>
                  <a:lnTo>
                    <a:pt x="132" y="7"/>
                  </a:lnTo>
                  <a:lnTo>
                    <a:pt x="144" y="8"/>
                  </a:lnTo>
                  <a:lnTo>
                    <a:pt x="151" y="11"/>
                  </a:lnTo>
                  <a:lnTo>
                    <a:pt x="156" y="16"/>
                  </a:lnTo>
                  <a:lnTo>
                    <a:pt x="158" y="25"/>
                  </a:lnTo>
                  <a:lnTo>
                    <a:pt x="156" y="32"/>
                  </a:lnTo>
                  <a:lnTo>
                    <a:pt x="150" y="37"/>
                  </a:lnTo>
                  <a:lnTo>
                    <a:pt x="139" y="41"/>
                  </a:lnTo>
                  <a:lnTo>
                    <a:pt x="126" y="42"/>
                  </a:lnTo>
                  <a:lnTo>
                    <a:pt x="109" y="41"/>
                  </a:lnTo>
                  <a:lnTo>
                    <a:pt x="99" y="41"/>
                  </a:lnTo>
                  <a:lnTo>
                    <a:pt x="91" y="41"/>
                  </a:lnTo>
                  <a:lnTo>
                    <a:pt x="89" y="44"/>
                  </a:lnTo>
                  <a:lnTo>
                    <a:pt x="91" y="49"/>
                  </a:lnTo>
                  <a:lnTo>
                    <a:pt x="95" y="54"/>
                  </a:lnTo>
                  <a:lnTo>
                    <a:pt x="103" y="59"/>
                  </a:lnTo>
                  <a:lnTo>
                    <a:pt x="112" y="65"/>
                  </a:lnTo>
                  <a:lnTo>
                    <a:pt x="123" y="72"/>
                  </a:lnTo>
                  <a:lnTo>
                    <a:pt x="133" y="80"/>
                  </a:lnTo>
                  <a:lnTo>
                    <a:pt x="141" y="92"/>
                  </a:lnTo>
                  <a:lnTo>
                    <a:pt x="147" y="106"/>
                  </a:lnTo>
                  <a:lnTo>
                    <a:pt x="151" y="121"/>
                  </a:lnTo>
                  <a:lnTo>
                    <a:pt x="154" y="133"/>
                  </a:lnTo>
                  <a:lnTo>
                    <a:pt x="155" y="145"/>
                  </a:lnTo>
                  <a:lnTo>
                    <a:pt x="156" y="153"/>
                  </a:lnTo>
                  <a:lnTo>
                    <a:pt x="156" y="156"/>
                  </a:lnTo>
                  <a:lnTo>
                    <a:pt x="154" y="156"/>
                  </a:lnTo>
                  <a:lnTo>
                    <a:pt x="147" y="155"/>
                  </a:lnTo>
                  <a:lnTo>
                    <a:pt x="136" y="154"/>
                  </a:lnTo>
                  <a:lnTo>
                    <a:pt x="124" y="150"/>
                  </a:lnTo>
                  <a:lnTo>
                    <a:pt x="112" y="144"/>
                  </a:lnTo>
                  <a:lnTo>
                    <a:pt x="101" y="133"/>
                  </a:lnTo>
                  <a:lnTo>
                    <a:pt x="93" y="122"/>
                  </a:lnTo>
                  <a:lnTo>
                    <a:pt x="90" y="113"/>
                  </a:lnTo>
                  <a:lnTo>
                    <a:pt x="89" y="105"/>
                  </a:lnTo>
                  <a:lnTo>
                    <a:pt x="89" y="98"/>
                  </a:lnTo>
                  <a:lnTo>
                    <a:pt x="88" y="89"/>
                  </a:lnTo>
                  <a:lnTo>
                    <a:pt x="84" y="80"/>
                  </a:lnTo>
                  <a:lnTo>
                    <a:pt x="79" y="77"/>
                  </a:lnTo>
                  <a:lnTo>
                    <a:pt x="72" y="78"/>
                  </a:lnTo>
                  <a:lnTo>
                    <a:pt x="64" y="82"/>
                  </a:lnTo>
                  <a:lnTo>
                    <a:pt x="56" y="88"/>
                  </a:lnTo>
                  <a:lnTo>
                    <a:pt x="45" y="96"/>
                  </a:lnTo>
                  <a:lnTo>
                    <a:pt x="36" y="103"/>
                  </a:lnTo>
                  <a:lnTo>
                    <a:pt x="26" y="108"/>
                  </a:lnTo>
                  <a:lnTo>
                    <a:pt x="17" y="110"/>
                  </a:lnTo>
                  <a:lnTo>
                    <a:pt x="8" y="108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1" y="87"/>
                  </a:lnTo>
                  <a:lnTo>
                    <a:pt x="4" y="79"/>
                  </a:lnTo>
                  <a:lnTo>
                    <a:pt x="10" y="68"/>
                  </a:lnTo>
                  <a:lnTo>
                    <a:pt x="14" y="58"/>
                  </a:lnTo>
                  <a:lnTo>
                    <a:pt x="17" y="47"/>
                  </a:lnTo>
                  <a:lnTo>
                    <a:pt x="20" y="32"/>
                  </a:lnTo>
                  <a:lnTo>
                    <a:pt x="21" y="20"/>
                  </a:lnTo>
                  <a:lnTo>
                    <a:pt x="24" y="11"/>
                  </a:lnTo>
                  <a:lnTo>
                    <a:pt x="28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572"/>
            <p:cNvSpPr>
              <a:spLocks/>
            </p:cNvSpPr>
            <p:nvPr/>
          </p:nvSpPr>
          <p:spPr bwMode="auto">
            <a:xfrm>
              <a:off x="10326688" y="6035675"/>
              <a:ext cx="22225" cy="6350"/>
            </a:xfrm>
            <a:custGeom>
              <a:avLst/>
              <a:gdLst>
                <a:gd name="T0" fmla="*/ 166 w 169"/>
                <a:gd name="T1" fmla="*/ 0 h 47"/>
                <a:gd name="T2" fmla="*/ 169 w 169"/>
                <a:gd name="T3" fmla="*/ 2 h 47"/>
                <a:gd name="T4" fmla="*/ 169 w 169"/>
                <a:gd name="T5" fmla="*/ 7 h 47"/>
                <a:gd name="T6" fmla="*/ 166 w 169"/>
                <a:gd name="T7" fmla="*/ 14 h 47"/>
                <a:gd name="T8" fmla="*/ 161 w 169"/>
                <a:gd name="T9" fmla="*/ 22 h 47"/>
                <a:gd name="T10" fmla="*/ 155 w 169"/>
                <a:gd name="T11" fmla="*/ 29 h 47"/>
                <a:gd name="T12" fmla="*/ 149 w 169"/>
                <a:gd name="T13" fmla="*/ 34 h 47"/>
                <a:gd name="T14" fmla="*/ 143 w 169"/>
                <a:gd name="T15" fmla="*/ 36 h 47"/>
                <a:gd name="T16" fmla="*/ 134 w 169"/>
                <a:gd name="T17" fmla="*/ 37 h 47"/>
                <a:gd name="T18" fmla="*/ 121 w 169"/>
                <a:gd name="T19" fmla="*/ 38 h 47"/>
                <a:gd name="T20" fmla="*/ 104 w 169"/>
                <a:gd name="T21" fmla="*/ 39 h 47"/>
                <a:gd name="T22" fmla="*/ 86 w 169"/>
                <a:gd name="T23" fmla="*/ 42 h 47"/>
                <a:gd name="T24" fmla="*/ 67 w 169"/>
                <a:gd name="T25" fmla="*/ 44 h 47"/>
                <a:gd name="T26" fmla="*/ 49 w 169"/>
                <a:gd name="T27" fmla="*/ 46 h 47"/>
                <a:gd name="T28" fmla="*/ 35 w 169"/>
                <a:gd name="T29" fmla="*/ 47 h 47"/>
                <a:gd name="T30" fmla="*/ 21 w 169"/>
                <a:gd name="T31" fmla="*/ 47 h 47"/>
                <a:gd name="T32" fmla="*/ 10 w 169"/>
                <a:gd name="T33" fmla="*/ 44 h 47"/>
                <a:gd name="T34" fmla="*/ 3 w 169"/>
                <a:gd name="T35" fmla="*/ 37 h 47"/>
                <a:gd name="T36" fmla="*/ 0 w 169"/>
                <a:gd name="T37" fmla="*/ 30 h 47"/>
                <a:gd name="T38" fmla="*/ 2 w 169"/>
                <a:gd name="T39" fmla="*/ 21 h 47"/>
                <a:gd name="T40" fmla="*/ 10 w 169"/>
                <a:gd name="T41" fmla="*/ 11 h 47"/>
                <a:gd name="T42" fmla="*/ 12 w 169"/>
                <a:gd name="T43" fmla="*/ 11 h 47"/>
                <a:gd name="T44" fmla="*/ 19 w 169"/>
                <a:gd name="T45" fmla="*/ 12 h 47"/>
                <a:gd name="T46" fmla="*/ 29 w 169"/>
                <a:gd name="T47" fmla="*/ 14 h 47"/>
                <a:gd name="T48" fmla="*/ 41 w 169"/>
                <a:gd name="T49" fmla="*/ 15 h 47"/>
                <a:gd name="T50" fmla="*/ 52 w 169"/>
                <a:gd name="T51" fmla="*/ 17 h 47"/>
                <a:gd name="T52" fmla="*/ 62 w 169"/>
                <a:gd name="T53" fmla="*/ 18 h 47"/>
                <a:gd name="T54" fmla="*/ 68 w 169"/>
                <a:gd name="T55" fmla="*/ 17 h 47"/>
                <a:gd name="T56" fmla="*/ 74 w 169"/>
                <a:gd name="T57" fmla="*/ 15 h 47"/>
                <a:gd name="T58" fmla="*/ 85 w 169"/>
                <a:gd name="T59" fmla="*/ 13 h 47"/>
                <a:gd name="T60" fmla="*/ 100 w 169"/>
                <a:gd name="T61" fmla="*/ 10 h 47"/>
                <a:gd name="T62" fmla="*/ 115 w 169"/>
                <a:gd name="T63" fmla="*/ 7 h 47"/>
                <a:gd name="T64" fmla="*/ 132 w 169"/>
                <a:gd name="T65" fmla="*/ 5 h 47"/>
                <a:gd name="T66" fmla="*/ 147 w 169"/>
                <a:gd name="T67" fmla="*/ 2 h 47"/>
                <a:gd name="T68" fmla="*/ 158 w 169"/>
                <a:gd name="T69" fmla="*/ 1 h 47"/>
                <a:gd name="T70" fmla="*/ 166 w 169"/>
                <a:gd name="T7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" h="47">
                  <a:moveTo>
                    <a:pt x="166" y="0"/>
                  </a:moveTo>
                  <a:lnTo>
                    <a:pt x="169" y="2"/>
                  </a:lnTo>
                  <a:lnTo>
                    <a:pt x="169" y="7"/>
                  </a:lnTo>
                  <a:lnTo>
                    <a:pt x="166" y="14"/>
                  </a:lnTo>
                  <a:lnTo>
                    <a:pt x="161" y="22"/>
                  </a:lnTo>
                  <a:lnTo>
                    <a:pt x="155" y="29"/>
                  </a:lnTo>
                  <a:lnTo>
                    <a:pt x="149" y="34"/>
                  </a:lnTo>
                  <a:lnTo>
                    <a:pt x="143" y="36"/>
                  </a:lnTo>
                  <a:lnTo>
                    <a:pt x="134" y="37"/>
                  </a:lnTo>
                  <a:lnTo>
                    <a:pt x="121" y="38"/>
                  </a:lnTo>
                  <a:lnTo>
                    <a:pt x="104" y="39"/>
                  </a:lnTo>
                  <a:lnTo>
                    <a:pt x="86" y="42"/>
                  </a:lnTo>
                  <a:lnTo>
                    <a:pt x="67" y="44"/>
                  </a:lnTo>
                  <a:lnTo>
                    <a:pt x="49" y="46"/>
                  </a:lnTo>
                  <a:lnTo>
                    <a:pt x="35" y="47"/>
                  </a:lnTo>
                  <a:lnTo>
                    <a:pt x="21" y="47"/>
                  </a:lnTo>
                  <a:lnTo>
                    <a:pt x="10" y="44"/>
                  </a:lnTo>
                  <a:lnTo>
                    <a:pt x="3" y="37"/>
                  </a:lnTo>
                  <a:lnTo>
                    <a:pt x="0" y="30"/>
                  </a:lnTo>
                  <a:lnTo>
                    <a:pt x="2" y="21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9" y="12"/>
                  </a:lnTo>
                  <a:lnTo>
                    <a:pt x="29" y="14"/>
                  </a:lnTo>
                  <a:lnTo>
                    <a:pt x="41" y="15"/>
                  </a:lnTo>
                  <a:lnTo>
                    <a:pt x="52" y="17"/>
                  </a:lnTo>
                  <a:lnTo>
                    <a:pt x="62" y="18"/>
                  </a:lnTo>
                  <a:lnTo>
                    <a:pt x="68" y="17"/>
                  </a:lnTo>
                  <a:lnTo>
                    <a:pt x="74" y="15"/>
                  </a:lnTo>
                  <a:lnTo>
                    <a:pt x="85" y="13"/>
                  </a:lnTo>
                  <a:lnTo>
                    <a:pt x="100" y="10"/>
                  </a:lnTo>
                  <a:lnTo>
                    <a:pt x="115" y="7"/>
                  </a:lnTo>
                  <a:lnTo>
                    <a:pt x="132" y="5"/>
                  </a:lnTo>
                  <a:lnTo>
                    <a:pt x="147" y="2"/>
                  </a:lnTo>
                  <a:lnTo>
                    <a:pt x="158" y="1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573"/>
            <p:cNvSpPr>
              <a:spLocks/>
            </p:cNvSpPr>
            <p:nvPr/>
          </p:nvSpPr>
          <p:spPr bwMode="auto">
            <a:xfrm>
              <a:off x="10360025" y="6032500"/>
              <a:ext cx="6350" cy="12700"/>
            </a:xfrm>
            <a:custGeom>
              <a:avLst/>
              <a:gdLst>
                <a:gd name="T0" fmla="*/ 44 w 58"/>
                <a:gd name="T1" fmla="*/ 0 h 101"/>
                <a:gd name="T2" fmla="*/ 50 w 58"/>
                <a:gd name="T3" fmla="*/ 1 h 101"/>
                <a:gd name="T4" fmla="*/ 56 w 58"/>
                <a:gd name="T5" fmla="*/ 6 h 101"/>
                <a:gd name="T6" fmla="*/ 58 w 58"/>
                <a:gd name="T7" fmla="*/ 14 h 101"/>
                <a:gd name="T8" fmla="*/ 58 w 58"/>
                <a:gd name="T9" fmla="*/ 27 h 101"/>
                <a:gd name="T10" fmla="*/ 55 w 58"/>
                <a:gd name="T11" fmla="*/ 41 h 101"/>
                <a:gd name="T12" fmla="*/ 51 w 58"/>
                <a:gd name="T13" fmla="*/ 57 h 101"/>
                <a:gd name="T14" fmla="*/ 45 w 58"/>
                <a:gd name="T15" fmla="*/ 71 h 101"/>
                <a:gd name="T16" fmla="*/ 39 w 58"/>
                <a:gd name="T17" fmla="*/ 84 h 101"/>
                <a:gd name="T18" fmla="*/ 30 w 58"/>
                <a:gd name="T19" fmla="*/ 94 h 101"/>
                <a:gd name="T20" fmla="*/ 21 w 58"/>
                <a:gd name="T21" fmla="*/ 100 h 101"/>
                <a:gd name="T22" fmla="*/ 12 w 58"/>
                <a:gd name="T23" fmla="*/ 101 h 101"/>
                <a:gd name="T24" fmla="*/ 5 w 58"/>
                <a:gd name="T25" fmla="*/ 97 h 101"/>
                <a:gd name="T26" fmla="*/ 1 w 58"/>
                <a:gd name="T27" fmla="*/ 89 h 101"/>
                <a:gd name="T28" fmla="*/ 0 w 58"/>
                <a:gd name="T29" fmla="*/ 80 h 101"/>
                <a:gd name="T30" fmla="*/ 1 w 58"/>
                <a:gd name="T31" fmla="*/ 69 h 101"/>
                <a:gd name="T32" fmla="*/ 4 w 58"/>
                <a:gd name="T33" fmla="*/ 56 h 101"/>
                <a:gd name="T34" fmla="*/ 9 w 58"/>
                <a:gd name="T35" fmla="*/ 43 h 101"/>
                <a:gd name="T36" fmla="*/ 15 w 58"/>
                <a:gd name="T37" fmla="*/ 31 h 101"/>
                <a:gd name="T38" fmla="*/ 22 w 58"/>
                <a:gd name="T39" fmla="*/ 19 h 101"/>
                <a:gd name="T40" fmla="*/ 29 w 58"/>
                <a:gd name="T41" fmla="*/ 10 h 101"/>
                <a:gd name="T42" fmla="*/ 37 w 58"/>
                <a:gd name="T43" fmla="*/ 4 h 101"/>
                <a:gd name="T44" fmla="*/ 44 w 58"/>
                <a:gd name="T4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1">
                  <a:moveTo>
                    <a:pt x="44" y="0"/>
                  </a:moveTo>
                  <a:lnTo>
                    <a:pt x="50" y="1"/>
                  </a:lnTo>
                  <a:lnTo>
                    <a:pt x="56" y="6"/>
                  </a:lnTo>
                  <a:lnTo>
                    <a:pt x="58" y="14"/>
                  </a:lnTo>
                  <a:lnTo>
                    <a:pt x="58" y="27"/>
                  </a:lnTo>
                  <a:lnTo>
                    <a:pt x="55" y="41"/>
                  </a:lnTo>
                  <a:lnTo>
                    <a:pt x="51" y="57"/>
                  </a:lnTo>
                  <a:lnTo>
                    <a:pt x="45" y="71"/>
                  </a:lnTo>
                  <a:lnTo>
                    <a:pt x="39" y="84"/>
                  </a:lnTo>
                  <a:lnTo>
                    <a:pt x="30" y="94"/>
                  </a:lnTo>
                  <a:lnTo>
                    <a:pt x="21" y="100"/>
                  </a:lnTo>
                  <a:lnTo>
                    <a:pt x="12" y="101"/>
                  </a:lnTo>
                  <a:lnTo>
                    <a:pt x="5" y="97"/>
                  </a:lnTo>
                  <a:lnTo>
                    <a:pt x="1" y="89"/>
                  </a:lnTo>
                  <a:lnTo>
                    <a:pt x="0" y="80"/>
                  </a:lnTo>
                  <a:lnTo>
                    <a:pt x="1" y="69"/>
                  </a:lnTo>
                  <a:lnTo>
                    <a:pt x="4" y="56"/>
                  </a:lnTo>
                  <a:lnTo>
                    <a:pt x="9" y="43"/>
                  </a:lnTo>
                  <a:lnTo>
                    <a:pt x="15" y="31"/>
                  </a:lnTo>
                  <a:lnTo>
                    <a:pt x="22" y="19"/>
                  </a:lnTo>
                  <a:lnTo>
                    <a:pt x="29" y="10"/>
                  </a:lnTo>
                  <a:lnTo>
                    <a:pt x="37" y="4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574"/>
            <p:cNvSpPr>
              <a:spLocks/>
            </p:cNvSpPr>
            <p:nvPr/>
          </p:nvSpPr>
          <p:spPr bwMode="auto">
            <a:xfrm>
              <a:off x="10279063" y="6011863"/>
              <a:ext cx="42863" cy="46037"/>
            </a:xfrm>
            <a:custGeom>
              <a:avLst/>
              <a:gdLst>
                <a:gd name="T0" fmla="*/ 272 w 327"/>
                <a:gd name="T1" fmla="*/ 1 h 353"/>
                <a:gd name="T2" fmla="*/ 277 w 327"/>
                <a:gd name="T3" fmla="*/ 27 h 353"/>
                <a:gd name="T4" fmla="*/ 286 w 327"/>
                <a:gd name="T5" fmla="*/ 52 h 353"/>
                <a:gd name="T6" fmla="*/ 297 w 327"/>
                <a:gd name="T7" fmla="*/ 62 h 353"/>
                <a:gd name="T8" fmla="*/ 310 w 327"/>
                <a:gd name="T9" fmla="*/ 62 h 353"/>
                <a:gd name="T10" fmla="*/ 320 w 327"/>
                <a:gd name="T11" fmla="*/ 59 h 353"/>
                <a:gd name="T12" fmla="*/ 326 w 327"/>
                <a:gd name="T13" fmla="*/ 58 h 353"/>
                <a:gd name="T14" fmla="*/ 325 w 327"/>
                <a:gd name="T15" fmla="*/ 67 h 353"/>
                <a:gd name="T16" fmla="*/ 309 w 327"/>
                <a:gd name="T17" fmla="*/ 81 h 353"/>
                <a:gd name="T18" fmla="*/ 286 w 327"/>
                <a:gd name="T19" fmla="*/ 96 h 353"/>
                <a:gd name="T20" fmla="*/ 279 w 327"/>
                <a:gd name="T21" fmla="*/ 112 h 353"/>
                <a:gd name="T22" fmla="*/ 288 w 327"/>
                <a:gd name="T23" fmla="*/ 132 h 353"/>
                <a:gd name="T24" fmla="*/ 301 w 327"/>
                <a:gd name="T25" fmla="*/ 157 h 353"/>
                <a:gd name="T26" fmla="*/ 312 w 327"/>
                <a:gd name="T27" fmla="*/ 185 h 353"/>
                <a:gd name="T28" fmla="*/ 307 w 327"/>
                <a:gd name="T29" fmla="*/ 208 h 353"/>
                <a:gd name="T30" fmla="*/ 290 w 327"/>
                <a:gd name="T31" fmla="*/ 227 h 353"/>
                <a:gd name="T32" fmla="*/ 267 w 327"/>
                <a:gd name="T33" fmla="*/ 245 h 353"/>
                <a:gd name="T34" fmla="*/ 248 w 327"/>
                <a:gd name="T35" fmla="*/ 275 h 353"/>
                <a:gd name="T36" fmla="*/ 245 w 327"/>
                <a:gd name="T37" fmla="*/ 306 h 353"/>
                <a:gd name="T38" fmla="*/ 247 w 327"/>
                <a:gd name="T39" fmla="*/ 335 h 353"/>
                <a:gd name="T40" fmla="*/ 241 w 327"/>
                <a:gd name="T41" fmla="*/ 348 h 353"/>
                <a:gd name="T42" fmla="*/ 221 w 327"/>
                <a:gd name="T43" fmla="*/ 353 h 353"/>
                <a:gd name="T44" fmla="*/ 197 w 327"/>
                <a:gd name="T45" fmla="*/ 353 h 353"/>
                <a:gd name="T46" fmla="*/ 175 w 327"/>
                <a:gd name="T47" fmla="*/ 351 h 353"/>
                <a:gd name="T48" fmla="*/ 151 w 327"/>
                <a:gd name="T49" fmla="*/ 346 h 353"/>
                <a:gd name="T50" fmla="*/ 118 w 327"/>
                <a:gd name="T51" fmla="*/ 344 h 353"/>
                <a:gd name="T52" fmla="*/ 97 w 327"/>
                <a:gd name="T53" fmla="*/ 341 h 353"/>
                <a:gd name="T54" fmla="*/ 72 w 327"/>
                <a:gd name="T55" fmla="*/ 329 h 353"/>
                <a:gd name="T56" fmla="*/ 44 w 327"/>
                <a:gd name="T57" fmla="*/ 305 h 353"/>
                <a:gd name="T58" fmla="*/ 22 w 327"/>
                <a:gd name="T59" fmla="*/ 272 h 353"/>
                <a:gd name="T60" fmla="*/ 7 w 327"/>
                <a:gd name="T61" fmla="*/ 232 h 353"/>
                <a:gd name="T62" fmla="*/ 1 w 327"/>
                <a:gd name="T63" fmla="*/ 196 h 353"/>
                <a:gd name="T64" fmla="*/ 1 w 327"/>
                <a:gd name="T65" fmla="*/ 170 h 353"/>
                <a:gd name="T66" fmla="*/ 10 w 327"/>
                <a:gd name="T67" fmla="*/ 161 h 353"/>
                <a:gd name="T68" fmla="*/ 26 w 327"/>
                <a:gd name="T69" fmla="*/ 166 h 353"/>
                <a:gd name="T70" fmla="*/ 43 w 327"/>
                <a:gd name="T71" fmla="*/ 176 h 353"/>
                <a:gd name="T72" fmla="*/ 57 w 327"/>
                <a:gd name="T73" fmla="*/ 180 h 353"/>
                <a:gd name="T74" fmla="*/ 64 w 327"/>
                <a:gd name="T75" fmla="*/ 168 h 353"/>
                <a:gd name="T76" fmla="*/ 74 w 327"/>
                <a:gd name="T77" fmla="*/ 148 h 353"/>
                <a:gd name="T78" fmla="*/ 94 w 327"/>
                <a:gd name="T79" fmla="*/ 135 h 353"/>
                <a:gd name="T80" fmla="*/ 120 w 327"/>
                <a:gd name="T81" fmla="*/ 128 h 353"/>
                <a:gd name="T82" fmla="*/ 138 w 327"/>
                <a:gd name="T83" fmla="*/ 118 h 353"/>
                <a:gd name="T84" fmla="*/ 145 w 327"/>
                <a:gd name="T85" fmla="*/ 109 h 353"/>
                <a:gd name="T86" fmla="*/ 154 w 327"/>
                <a:gd name="T87" fmla="*/ 94 h 353"/>
                <a:gd name="T88" fmla="*/ 166 w 327"/>
                <a:gd name="T89" fmla="*/ 80 h 353"/>
                <a:gd name="T90" fmla="*/ 189 w 327"/>
                <a:gd name="T91" fmla="*/ 70 h 353"/>
                <a:gd name="T92" fmla="*/ 220 w 327"/>
                <a:gd name="T93" fmla="*/ 68 h 353"/>
                <a:gd name="T94" fmla="*/ 234 w 327"/>
                <a:gd name="T95" fmla="*/ 63 h 353"/>
                <a:gd name="T96" fmla="*/ 234 w 327"/>
                <a:gd name="T97" fmla="*/ 56 h 353"/>
                <a:gd name="T98" fmla="*/ 230 w 327"/>
                <a:gd name="T99" fmla="*/ 45 h 353"/>
                <a:gd name="T100" fmla="*/ 227 w 327"/>
                <a:gd name="T101" fmla="*/ 33 h 353"/>
                <a:gd name="T102" fmla="*/ 236 w 327"/>
                <a:gd name="T103" fmla="*/ 17 h 353"/>
                <a:gd name="T104" fmla="*/ 252 w 327"/>
                <a:gd name="T105" fmla="*/ 5 h 353"/>
                <a:gd name="T106" fmla="*/ 267 w 327"/>
                <a:gd name="T10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7" h="353">
                  <a:moveTo>
                    <a:pt x="267" y="0"/>
                  </a:moveTo>
                  <a:lnTo>
                    <a:pt x="272" y="1"/>
                  </a:lnTo>
                  <a:lnTo>
                    <a:pt x="275" y="8"/>
                  </a:lnTo>
                  <a:lnTo>
                    <a:pt x="277" y="27"/>
                  </a:lnTo>
                  <a:lnTo>
                    <a:pt x="280" y="42"/>
                  </a:lnTo>
                  <a:lnTo>
                    <a:pt x="286" y="52"/>
                  </a:lnTo>
                  <a:lnTo>
                    <a:pt x="291" y="59"/>
                  </a:lnTo>
                  <a:lnTo>
                    <a:pt x="297" y="62"/>
                  </a:lnTo>
                  <a:lnTo>
                    <a:pt x="303" y="63"/>
                  </a:lnTo>
                  <a:lnTo>
                    <a:pt x="310" y="62"/>
                  </a:lnTo>
                  <a:lnTo>
                    <a:pt x="315" y="61"/>
                  </a:lnTo>
                  <a:lnTo>
                    <a:pt x="320" y="59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7" y="60"/>
                  </a:lnTo>
                  <a:lnTo>
                    <a:pt x="325" y="67"/>
                  </a:lnTo>
                  <a:lnTo>
                    <a:pt x="318" y="74"/>
                  </a:lnTo>
                  <a:lnTo>
                    <a:pt x="309" y="81"/>
                  </a:lnTo>
                  <a:lnTo>
                    <a:pt x="298" y="87"/>
                  </a:lnTo>
                  <a:lnTo>
                    <a:pt x="286" y="96"/>
                  </a:lnTo>
                  <a:lnTo>
                    <a:pt x="280" y="104"/>
                  </a:lnTo>
                  <a:lnTo>
                    <a:pt x="279" y="112"/>
                  </a:lnTo>
                  <a:lnTo>
                    <a:pt x="282" y="121"/>
                  </a:lnTo>
                  <a:lnTo>
                    <a:pt x="288" y="132"/>
                  </a:lnTo>
                  <a:lnTo>
                    <a:pt x="294" y="143"/>
                  </a:lnTo>
                  <a:lnTo>
                    <a:pt x="301" y="157"/>
                  </a:lnTo>
                  <a:lnTo>
                    <a:pt x="309" y="171"/>
                  </a:lnTo>
                  <a:lnTo>
                    <a:pt x="312" y="185"/>
                  </a:lnTo>
                  <a:lnTo>
                    <a:pt x="311" y="197"/>
                  </a:lnTo>
                  <a:lnTo>
                    <a:pt x="307" y="208"/>
                  </a:lnTo>
                  <a:lnTo>
                    <a:pt x="299" y="217"/>
                  </a:lnTo>
                  <a:lnTo>
                    <a:pt x="290" y="227"/>
                  </a:lnTo>
                  <a:lnTo>
                    <a:pt x="278" y="236"/>
                  </a:lnTo>
                  <a:lnTo>
                    <a:pt x="267" y="245"/>
                  </a:lnTo>
                  <a:lnTo>
                    <a:pt x="255" y="259"/>
                  </a:lnTo>
                  <a:lnTo>
                    <a:pt x="248" y="275"/>
                  </a:lnTo>
                  <a:lnTo>
                    <a:pt x="246" y="290"/>
                  </a:lnTo>
                  <a:lnTo>
                    <a:pt x="245" y="306"/>
                  </a:lnTo>
                  <a:lnTo>
                    <a:pt x="246" y="322"/>
                  </a:lnTo>
                  <a:lnTo>
                    <a:pt x="247" y="335"/>
                  </a:lnTo>
                  <a:lnTo>
                    <a:pt x="246" y="343"/>
                  </a:lnTo>
                  <a:lnTo>
                    <a:pt x="241" y="348"/>
                  </a:lnTo>
                  <a:lnTo>
                    <a:pt x="232" y="351"/>
                  </a:lnTo>
                  <a:lnTo>
                    <a:pt x="221" y="353"/>
                  </a:lnTo>
                  <a:lnTo>
                    <a:pt x="209" y="353"/>
                  </a:lnTo>
                  <a:lnTo>
                    <a:pt x="197" y="353"/>
                  </a:lnTo>
                  <a:lnTo>
                    <a:pt x="185" y="352"/>
                  </a:lnTo>
                  <a:lnTo>
                    <a:pt x="175" y="351"/>
                  </a:lnTo>
                  <a:lnTo>
                    <a:pt x="166" y="349"/>
                  </a:lnTo>
                  <a:lnTo>
                    <a:pt x="151" y="346"/>
                  </a:lnTo>
                  <a:lnTo>
                    <a:pt x="134" y="345"/>
                  </a:lnTo>
                  <a:lnTo>
                    <a:pt x="118" y="344"/>
                  </a:lnTo>
                  <a:lnTo>
                    <a:pt x="104" y="344"/>
                  </a:lnTo>
                  <a:lnTo>
                    <a:pt x="97" y="341"/>
                  </a:lnTo>
                  <a:lnTo>
                    <a:pt x="86" y="337"/>
                  </a:lnTo>
                  <a:lnTo>
                    <a:pt x="72" y="329"/>
                  </a:lnTo>
                  <a:lnTo>
                    <a:pt x="58" y="319"/>
                  </a:lnTo>
                  <a:lnTo>
                    <a:pt x="44" y="305"/>
                  </a:lnTo>
                  <a:lnTo>
                    <a:pt x="31" y="289"/>
                  </a:lnTo>
                  <a:lnTo>
                    <a:pt x="22" y="272"/>
                  </a:lnTo>
                  <a:lnTo>
                    <a:pt x="13" y="252"/>
                  </a:lnTo>
                  <a:lnTo>
                    <a:pt x="7" y="232"/>
                  </a:lnTo>
                  <a:lnTo>
                    <a:pt x="3" y="213"/>
                  </a:lnTo>
                  <a:lnTo>
                    <a:pt x="1" y="196"/>
                  </a:lnTo>
                  <a:lnTo>
                    <a:pt x="0" y="182"/>
                  </a:lnTo>
                  <a:lnTo>
                    <a:pt x="1" y="170"/>
                  </a:lnTo>
                  <a:lnTo>
                    <a:pt x="5" y="163"/>
                  </a:lnTo>
                  <a:lnTo>
                    <a:pt x="10" y="161"/>
                  </a:lnTo>
                  <a:lnTo>
                    <a:pt x="17" y="162"/>
                  </a:lnTo>
                  <a:lnTo>
                    <a:pt x="26" y="166"/>
                  </a:lnTo>
                  <a:lnTo>
                    <a:pt x="34" y="170"/>
                  </a:lnTo>
                  <a:lnTo>
                    <a:pt x="43" y="176"/>
                  </a:lnTo>
                  <a:lnTo>
                    <a:pt x="51" y="179"/>
                  </a:lnTo>
                  <a:lnTo>
                    <a:pt x="57" y="180"/>
                  </a:lnTo>
                  <a:lnTo>
                    <a:pt x="60" y="177"/>
                  </a:lnTo>
                  <a:lnTo>
                    <a:pt x="64" y="168"/>
                  </a:lnTo>
                  <a:lnTo>
                    <a:pt x="68" y="158"/>
                  </a:lnTo>
                  <a:lnTo>
                    <a:pt x="74" y="148"/>
                  </a:lnTo>
                  <a:lnTo>
                    <a:pt x="82" y="140"/>
                  </a:lnTo>
                  <a:lnTo>
                    <a:pt x="94" y="135"/>
                  </a:lnTo>
                  <a:lnTo>
                    <a:pt x="109" y="131"/>
                  </a:lnTo>
                  <a:lnTo>
                    <a:pt x="120" y="128"/>
                  </a:lnTo>
                  <a:lnTo>
                    <a:pt x="130" y="123"/>
                  </a:lnTo>
                  <a:lnTo>
                    <a:pt x="138" y="118"/>
                  </a:lnTo>
                  <a:lnTo>
                    <a:pt x="141" y="115"/>
                  </a:lnTo>
                  <a:lnTo>
                    <a:pt x="145" y="109"/>
                  </a:lnTo>
                  <a:lnTo>
                    <a:pt x="148" y="101"/>
                  </a:lnTo>
                  <a:lnTo>
                    <a:pt x="154" y="94"/>
                  </a:lnTo>
                  <a:lnTo>
                    <a:pt x="159" y="87"/>
                  </a:lnTo>
                  <a:lnTo>
                    <a:pt x="166" y="80"/>
                  </a:lnTo>
                  <a:lnTo>
                    <a:pt x="177" y="73"/>
                  </a:lnTo>
                  <a:lnTo>
                    <a:pt x="189" y="70"/>
                  </a:lnTo>
                  <a:lnTo>
                    <a:pt x="205" y="68"/>
                  </a:lnTo>
                  <a:lnTo>
                    <a:pt x="220" y="68"/>
                  </a:lnTo>
                  <a:lnTo>
                    <a:pt x="229" y="66"/>
                  </a:lnTo>
                  <a:lnTo>
                    <a:pt x="234" y="63"/>
                  </a:lnTo>
                  <a:lnTo>
                    <a:pt x="235" y="60"/>
                  </a:lnTo>
                  <a:lnTo>
                    <a:pt x="234" y="56"/>
                  </a:lnTo>
                  <a:lnTo>
                    <a:pt x="232" y="50"/>
                  </a:lnTo>
                  <a:lnTo>
                    <a:pt x="230" y="45"/>
                  </a:lnTo>
                  <a:lnTo>
                    <a:pt x="227" y="39"/>
                  </a:lnTo>
                  <a:lnTo>
                    <a:pt x="227" y="33"/>
                  </a:lnTo>
                  <a:lnTo>
                    <a:pt x="230" y="25"/>
                  </a:lnTo>
                  <a:lnTo>
                    <a:pt x="236" y="17"/>
                  </a:lnTo>
                  <a:lnTo>
                    <a:pt x="244" y="11"/>
                  </a:lnTo>
                  <a:lnTo>
                    <a:pt x="252" y="5"/>
                  </a:lnTo>
                  <a:lnTo>
                    <a:pt x="260" y="1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575"/>
            <p:cNvSpPr>
              <a:spLocks/>
            </p:cNvSpPr>
            <p:nvPr/>
          </p:nvSpPr>
          <p:spPr bwMode="auto">
            <a:xfrm>
              <a:off x="10323513" y="5961063"/>
              <a:ext cx="22225" cy="33337"/>
            </a:xfrm>
            <a:custGeom>
              <a:avLst/>
              <a:gdLst>
                <a:gd name="T0" fmla="*/ 77 w 166"/>
                <a:gd name="T1" fmla="*/ 1 h 256"/>
                <a:gd name="T2" fmla="*/ 94 w 166"/>
                <a:gd name="T3" fmla="*/ 8 h 256"/>
                <a:gd name="T4" fmla="*/ 111 w 166"/>
                <a:gd name="T5" fmla="*/ 27 h 256"/>
                <a:gd name="T6" fmla="*/ 117 w 166"/>
                <a:gd name="T7" fmla="*/ 51 h 256"/>
                <a:gd name="T8" fmla="*/ 111 w 166"/>
                <a:gd name="T9" fmla="*/ 65 h 256"/>
                <a:gd name="T10" fmla="*/ 96 w 166"/>
                <a:gd name="T11" fmla="*/ 75 h 256"/>
                <a:gd name="T12" fmla="*/ 81 w 166"/>
                <a:gd name="T13" fmla="*/ 89 h 256"/>
                <a:gd name="T14" fmla="*/ 68 w 166"/>
                <a:gd name="T15" fmla="*/ 112 h 256"/>
                <a:gd name="T16" fmla="*/ 65 w 166"/>
                <a:gd name="T17" fmla="*/ 130 h 256"/>
                <a:gd name="T18" fmla="*/ 70 w 166"/>
                <a:gd name="T19" fmla="*/ 136 h 256"/>
                <a:gd name="T20" fmla="*/ 81 w 166"/>
                <a:gd name="T21" fmla="*/ 135 h 256"/>
                <a:gd name="T22" fmla="*/ 95 w 166"/>
                <a:gd name="T23" fmla="*/ 133 h 256"/>
                <a:gd name="T24" fmla="*/ 111 w 166"/>
                <a:gd name="T25" fmla="*/ 134 h 256"/>
                <a:gd name="T26" fmla="*/ 136 w 166"/>
                <a:gd name="T27" fmla="*/ 141 h 256"/>
                <a:gd name="T28" fmla="*/ 157 w 166"/>
                <a:gd name="T29" fmla="*/ 145 h 256"/>
                <a:gd name="T30" fmla="*/ 166 w 166"/>
                <a:gd name="T31" fmla="*/ 147 h 256"/>
                <a:gd name="T32" fmla="*/ 153 w 166"/>
                <a:gd name="T33" fmla="*/ 166 h 256"/>
                <a:gd name="T34" fmla="*/ 134 w 166"/>
                <a:gd name="T35" fmla="*/ 169 h 256"/>
                <a:gd name="T36" fmla="*/ 111 w 166"/>
                <a:gd name="T37" fmla="*/ 172 h 256"/>
                <a:gd name="T38" fmla="*/ 91 w 166"/>
                <a:gd name="T39" fmla="*/ 186 h 256"/>
                <a:gd name="T40" fmla="*/ 75 w 166"/>
                <a:gd name="T41" fmla="*/ 204 h 256"/>
                <a:gd name="T42" fmla="*/ 55 w 166"/>
                <a:gd name="T43" fmla="*/ 223 h 256"/>
                <a:gd name="T44" fmla="*/ 33 w 166"/>
                <a:gd name="T45" fmla="*/ 241 h 256"/>
                <a:gd name="T46" fmla="*/ 15 w 166"/>
                <a:gd name="T47" fmla="*/ 254 h 256"/>
                <a:gd name="T48" fmla="*/ 5 w 166"/>
                <a:gd name="T49" fmla="*/ 255 h 256"/>
                <a:gd name="T50" fmla="*/ 11 w 166"/>
                <a:gd name="T51" fmla="*/ 238 h 256"/>
                <a:gd name="T52" fmla="*/ 31 w 166"/>
                <a:gd name="T53" fmla="*/ 213 h 256"/>
                <a:gd name="T54" fmla="*/ 57 w 166"/>
                <a:gd name="T55" fmla="*/ 192 h 256"/>
                <a:gd name="T56" fmla="*/ 68 w 166"/>
                <a:gd name="T57" fmla="*/ 178 h 256"/>
                <a:gd name="T58" fmla="*/ 57 w 166"/>
                <a:gd name="T59" fmla="*/ 163 h 256"/>
                <a:gd name="T60" fmla="*/ 35 w 166"/>
                <a:gd name="T61" fmla="*/ 145 h 256"/>
                <a:gd name="T62" fmla="*/ 13 w 166"/>
                <a:gd name="T63" fmla="*/ 123 h 256"/>
                <a:gd name="T64" fmla="*/ 0 w 166"/>
                <a:gd name="T65" fmla="*/ 100 h 256"/>
                <a:gd name="T66" fmla="*/ 3 w 166"/>
                <a:gd name="T67" fmla="*/ 83 h 256"/>
                <a:gd name="T68" fmla="*/ 17 w 166"/>
                <a:gd name="T69" fmla="*/ 69 h 256"/>
                <a:gd name="T70" fmla="*/ 36 w 166"/>
                <a:gd name="T71" fmla="*/ 58 h 256"/>
                <a:gd name="T72" fmla="*/ 55 w 166"/>
                <a:gd name="T73" fmla="*/ 43 h 256"/>
                <a:gd name="T74" fmla="*/ 62 w 166"/>
                <a:gd name="T75" fmla="*/ 26 h 256"/>
                <a:gd name="T76" fmla="*/ 62 w 166"/>
                <a:gd name="T77" fmla="*/ 12 h 256"/>
                <a:gd name="T78" fmla="*/ 66 w 166"/>
                <a:gd name="T79" fmla="*/ 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" h="256">
                  <a:moveTo>
                    <a:pt x="71" y="0"/>
                  </a:moveTo>
                  <a:lnTo>
                    <a:pt x="77" y="1"/>
                  </a:lnTo>
                  <a:lnTo>
                    <a:pt x="85" y="3"/>
                  </a:lnTo>
                  <a:lnTo>
                    <a:pt x="94" y="8"/>
                  </a:lnTo>
                  <a:lnTo>
                    <a:pt x="103" y="17"/>
                  </a:lnTo>
                  <a:lnTo>
                    <a:pt x="111" y="27"/>
                  </a:lnTo>
                  <a:lnTo>
                    <a:pt x="116" y="42"/>
                  </a:lnTo>
                  <a:lnTo>
                    <a:pt x="117" y="51"/>
                  </a:lnTo>
                  <a:lnTo>
                    <a:pt x="115" y="59"/>
                  </a:lnTo>
                  <a:lnTo>
                    <a:pt x="111" y="65"/>
                  </a:lnTo>
                  <a:lnTo>
                    <a:pt x="105" y="70"/>
                  </a:lnTo>
                  <a:lnTo>
                    <a:pt x="96" y="75"/>
                  </a:lnTo>
                  <a:lnTo>
                    <a:pt x="89" y="82"/>
                  </a:lnTo>
                  <a:lnTo>
                    <a:pt x="81" y="89"/>
                  </a:lnTo>
                  <a:lnTo>
                    <a:pt x="74" y="98"/>
                  </a:lnTo>
                  <a:lnTo>
                    <a:pt x="68" y="112"/>
                  </a:lnTo>
                  <a:lnTo>
                    <a:pt x="66" y="122"/>
                  </a:lnTo>
                  <a:lnTo>
                    <a:pt x="65" y="130"/>
                  </a:lnTo>
                  <a:lnTo>
                    <a:pt x="67" y="134"/>
                  </a:lnTo>
                  <a:lnTo>
                    <a:pt x="70" y="136"/>
                  </a:lnTo>
                  <a:lnTo>
                    <a:pt x="75" y="136"/>
                  </a:lnTo>
                  <a:lnTo>
                    <a:pt x="81" y="135"/>
                  </a:lnTo>
                  <a:lnTo>
                    <a:pt x="88" y="134"/>
                  </a:lnTo>
                  <a:lnTo>
                    <a:pt x="95" y="133"/>
                  </a:lnTo>
                  <a:lnTo>
                    <a:pt x="103" y="133"/>
                  </a:lnTo>
                  <a:lnTo>
                    <a:pt x="111" y="134"/>
                  </a:lnTo>
                  <a:lnTo>
                    <a:pt x="124" y="138"/>
                  </a:lnTo>
                  <a:lnTo>
                    <a:pt x="136" y="141"/>
                  </a:lnTo>
                  <a:lnTo>
                    <a:pt x="148" y="143"/>
                  </a:lnTo>
                  <a:lnTo>
                    <a:pt x="157" y="145"/>
                  </a:lnTo>
                  <a:lnTo>
                    <a:pt x="163" y="147"/>
                  </a:lnTo>
                  <a:lnTo>
                    <a:pt x="166" y="147"/>
                  </a:lnTo>
                  <a:lnTo>
                    <a:pt x="158" y="161"/>
                  </a:lnTo>
                  <a:lnTo>
                    <a:pt x="153" y="166"/>
                  </a:lnTo>
                  <a:lnTo>
                    <a:pt x="145" y="168"/>
                  </a:lnTo>
                  <a:lnTo>
                    <a:pt x="134" y="169"/>
                  </a:lnTo>
                  <a:lnTo>
                    <a:pt x="123" y="170"/>
                  </a:lnTo>
                  <a:lnTo>
                    <a:pt x="111" y="172"/>
                  </a:lnTo>
                  <a:lnTo>
                    <a:pt x="101" y="178"/>
                  </a:lnTo>
                  <a:lnTo>
                    <a:pt x="91" y="186"/>
                  </a:lnTo>
                  <a:lnTo>
                    <a:pt x="85" y="194"/>
                  </a:lnTo>
                  <a:lnTo>
                    <a:pt x="75" y="204"/>
                  </a:lnTo>
                  <a:lnTo>
                    <a:pt x="66" y="213"/>
                  </a:lnTo>
                  <a:lnTo>
                    <a:pt x="55" y="223"/>
                  </a:lnTo>
                  <a:lnTo>
                    <a:pt x="44" y="233"/>
                  </a:lnTo>
                  <a:lnTo>
                    <a:pt x="33" y="241"/>
                  </a:lnTo>
                  <a:lnTo>
                    <a:pt x="23" y="248"/>
                  </a:lnTo>
                  <a:lnTo>
                    <a:pt x="15" y="254"/>
                  </a:lnTo>
                  <a:lnTo>
                    <a:pt x="8" y="256"/>
                  </a:lnTo>
                  <a:lnTo>
                    <a:pt x="5" y="255"/>
                  </a:lnTo>
                  <a:lnTo>
                    <a:pt x="4" y="251"/>
                  </a:lnTo>
                  <a:lnTo>
                    <a:pt x="11" y="238"/>
                  </a:lnTo>
                  <a:lnTo>
                    <a:pt x="20" y="226"/>
                  </a:lnTo>
                  <a:lnTo>
                    <a:pt x="31" y="213"/>
                  </a:lnTo>
                  <a:lnTo>
                    <a:pt x="45" y="202"/>
                  </a:lnTo>
                  <a:lnTo>
                    <a:pt x="57" y="192"/>
                  </a:lnTo>
                  <a:lnTo>
                    <a:pt x="66" y="184"/>
                  </a:lnTo>
                  <a:lnTo>
                    <a:pt x="68" y="178"/>
                  </a:lnTo>
                  <a:lnTo>
                    <a:pt x="64" y="171"/>
                  </a:lnTo>
                  <a:lnTo>
                    <a:pt x="57" y="163"/>
                  </a:lnTo>
                  <a:lnTo>
                    <a:pt x="47" y="155"/>
                  </a:lnTo>
                  <a:lnTo>
                    <a:pt x="35" y="145"/>
                  </a:lnTo>
                  <a:lnTo>
                    <a:pt x="23" y="135"/>
                  </a:lnTo>
                  <a:lnTo>
                    <a:pt x="13" y="123"/>
                  </a:lnTo>
                  <a:lnTo>
                    <a:pt x="4" y="112"/>
                  </a:lnTo>
                  <a:lnTo>
                    <a:pt x="0" y="100"/>
                  </a:lnTo>
                  <a:lnTo>
                    <a:pt x="0" y="91"/>
                  </a:lnTo>
                  <a:lnTo>
                    <a:pt x="3" y="83"/>
                  </a:lnTo>
                  <a:lnTo>
                    <a:pt x="8" y="75"/>
                  </a:lnTo>
                  <a:lnTo>
                    <a:pt x="17" y="69"/>
                  </a:lnTo>
                  <a:lnTo>
                    <a:pt x="26" y="64"/>
                  </a:lnTo>
                  <a:lnTo>
                    <a:pt x="36" y="58"/>
                  </a:lnTo>
                  <a:lnTo>
                    <a:pt x="47" y="50"/>
                  </a:lnTo>
                  <a:lnTo>
                    <a:pt x="55" y="43"/>
                  </a:lnTo>
                  <a:lnTo>
                    <a:pt x="60" y="35"/>
                  </a:lnTo>
                  <a:lnTo>
                    <a:pt x="62" y="26"/>
                  </a:lnTo>
                  <a:lnTo>
                    <a:pt x="62" y="18"/>
                  </a:lnTo>
                  <a:lnTo>
                    <a:pt x="62" y="12"/>
                  </a:lnTo>
                  <a:lnTo>
                    <a:pt x="63" y="5"/>
                  </a:lnTo>
                  <a:lnTo>
                    <a:pt x="66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576"/>
            <p:cNvSpPr>
              <a:spLocks/>
            </p:cNvSpPr>
            <p:nvPr/>
          </p:nvSpPr>
          <p:spPr bwMode="auto">
            <a:xfrm>
              <a:off x="10334625" y="5992813"/>
              <a:ext cx="11113" cy="7937"/>
            </a:xfrm>
            <a:custGeom>
              <a:avLst/>
              <a:gdLst>
                <a:gd name="T0" fmla="*/ 30 w 89"/>
                <a:gd name="T1" fmla="*/ 0 h 58"/>
                <a:gd name="T2" fmla="*/ 43 w 89"/>
                <a:gd name="T3" fmla="*/ 4 h 58"/>
                <a:gd name="T4" fmla="*/ 54 w 89"/>
                <a:gd name="T5" fmla="*/ 12 h 58"/>
                <a:gd name="T6" fmla="*/ 65 w 89"/>
                <a:gd name="T7" fmla="*/ 22 h 58"/>
                <a:gd name="T8" fmla="*/ 74 w 89"/>
                <a:gd name="T9" fmla="*/ 32 h 58"/>
                <a:gd name="T10" fmla="*/ 81 w 89"/>
                <a:gd name="T11" fmla="*/ 42 h 58"/>
                <a:gd name="T12" fmla="*/ 87 w 89"/>
                <a:gd name="T13" fmla="*/ 49 h 58"/>
                <a:gd name="T14" fmla="*/ 89 w 89"/>
                <a:gd name="T15" fmla="*/ 53 h 58"/>
                <a:gd name="T16" fmla="*/ 84 w 89"/>
                <a:gd name="T17" fmla="*/ 57 h 58"/>
                <a:gd name="T18" fmla="*/ 77 w 89"/>
                <a:gd name="T19" fmla="*/ 58 h 58"/>
                <a:gd name="T20" fmla="*/ 67 w 89"/>
                <a:gd name="T21" fmla="*/ 58 h 58"/>
                <a:gd name="T22" fmla="*/ 54 w 89"/>
                <a:gd name="T23" fmla="*/ 57 h 58"/>
                <a:gd name="T24" fmla="*/ 40 w 89"/>
                <a:gd name="T25" fmla="*/ 55 h 58"/>
                <a:gd name="T26" fmla="*/ 28 w 89"/>
                <a:gd name="T27" fmla="*/ 54 h 58"/>
                <a:gd name="T28" fmla="*/ 15 w 89"/>
                <a:gd name="T29" fmla="*/ 54 h 58"/>
                <a:gd name="T30" fmla="*/ 7 w 89"/>
                <a:gd name="T31" fmla="*/ 53 h 58"/>
                <a:gd name="T32" fmla="*/ 2 w 89"/>
                <a:gd name="T33" fmla="*/ 48 h 58"/>
                <a:gd name="T34" fmla="*/ 0 w 89"/>
                <a:gd name="T35" fmla="*/ 42 h 58"/>
                <a:gd name="T36" fmla="*/ 1 w 89"/>
                <a:gd name="T37" fmla="*/ 34 h 58"/>
                <a:gd name="T38" fmla="*/ 3 w 89"/>
                <a:gd name="T39" fmla="*/ 25 h 58"/>
                <a:gd name="T40" fmla="*/ 6 w 89"/>
                <a:gd name="T41" fmla="*/ 17 h 58"/>
                <a:gd name="T42" fmla="*/ 10 w 89"/>
                <a:gd name="T43" fmla="*/ 10 h 58"/>
                <a:gd name="T44" fmla="*/ 14 w 89"/>
                <a:gd name="T45" fmla="*/ 4 h 58"/>
                <a:gd name="T46" fmla="*/ 17 w 89"/>
                <a:gd name="T47" fmla="*/ 2 h 58"/>
                <a:gd name="T48" fmla="*/ 30 w 89"/>
                <a:gd name="T4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8">
                  <a:moveTo>
                    <a:pt x="30" y="0"/>
                  </a:moveTo>
                  <a:lnTo>
                    <a:pt x="43" y="4"/>
                  </a:lnTo>
                  <a:lnTo>
                    <a:pt x="54" y="12"/>
                  </a:lnTo>
                  <a:lnTo>
                    <a:pt x="65" y="22"/>
                  </a:lnTo>
                  <a:lnTo>
                    <a:pt x="74" y="32"/>
                  </a:lnTo>
                  <a:lnTo>
                    <a:pt x="81" y="42"/>
                  </a:lnTo>
                  <a:lnTo>
                    <a:pt x="87" y="49"/>
                  </a:lnTo>
                  <a:lnTo>
                    <a:pt x="89" y="53"/>
                  </a:lnTo>
                  <a:lnTo>
                    <a:pt x="84" y="57"/>
                  </a:lnTo>
                  <a:lnTo>
                    <a:pt x="77" y="58"/>
                  </a:lnTo>
                  <a:lnTo>
                    <a:pt x="67" y="58"/>
                  </a:lnTo>
                  <a:lnTo>
                    <a:pt x="54" y="57"/>
                  </a:lnTo>
                  <a:lnTo>
                    <a:pt x="40" y="55"/>
                  </a:lnTo>
                  <a:lnTo>
                    <a:pt x="28" y="54"/>
                  </a:lnTo>
                  <a:lnTo>
                    <a:pt x="15" y="54"/>
                  </a:lnTo>
                  <a:lnTo>
                    <a:pt x="7" y="53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5"/>
                  </a:lnTo>
                  <a:lnTo>
                    <a:pt x="6" y="17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7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577"/>
            <p:cNvSpPr>
              <a:spLocks/>
            </p:cNvSpPr>
            <p:nvPr/>
          </p:nvSpPr>
          <p:spPr bwMode="auto">
            <a:xfrm>
              <a:off x="10345738" y="5988050"/>
              <a:ext cx="7938" cy="6350"/>
            </a:xfrm>
            <a:custGeom>
              <a:avLst/>
              <a:gdLst>
                <a:gd name="T0" fmla="*/ 23 w 58"/>
                <a:gd name="T1" fmla="*/ 0 h 56"/>
                <a:gd name="T2" fmla="*/ 34 w 58"/>
                <a:gd name="T3" fmla="*/ 3 h 56"/>
                <a:gd name="T4" fmla="*/ 45 w 58"/>
                <a:gd name="T5" fmla="*/ 8 h 56"/>
                <a:gd name="T6" fmla="*/ 52 w 58"/>
                <a:gd name="T7" fmla="*/ 15 h 56"/>
                <a:gd name="T8" fmla="*/ 56 w 58"/>
                <a:gd name="T9" fmla="*/ 23 h 56"/>
                <a:gd name="T10" fmla="*/ 58 w 58"/>
                <a:gd name="T11" fmla="*/ 33 h 56"/>
                <a:gd name="T12" fmla="*/ 56 w 58"/>
                <a:gd name="T13" fmla="*/ 41 h 56"/>
                <a:gd name="T14" fmla="*/ 50 w 58"/>
                <a:gd name="T15" fmla="*/ 48 h 56"/>
                <a:gd name="T16" fmla="*/ 39 w 58"/>
                <a:gd name="T17" fmla="*/ 54 h 56"/>
                <a:gd name="T18" fmla="*/ 25 w 58"/>
                <a:gd name="T19" fmla="*/ 56 h 56"/>
                <a:gd name="T20" fmla="*/ 13 w 58"/>
                <a:gd name="T21" fmla="*/ 55 h 56"/>
                <a:gd name="T22" fmla="*/ 6 w 58"/>
                <a:gd name="T23" fmla="*/ 52 h 56"/>
                <a:gd name="T24" fmla="*/ 2 w 58"/>
                <a:gd name="T25" fmla="*/ 46 h 56"/>
                <a:gd name="T26" fmla="*/ 0 w 58"/>
                <a:gd name="T27" fmla="*/ 40 h 56"/>
                <a:gd name="T28" fmla="*/ 0 w 58"/>
                <a:gd name="T29" fmla="*/ 33 h 56"/>
                <a:gd name="T30" fmla="*/ 2 w 58"/>
                <a:gd name="T31" fmla="*/ 26 h 56"/>
                <a:gd name="T32" fmla="*/ 6 w 58"/>
                <a:gd name="T33" fmla="*/ 17 h 56"/>
                <a:gd name="T34" fmla="*/ 10 w 58"/>
                <a:gd name="T35" fmla="*/ 11 h 56"/>
                <a:gd name="T36" fmla="*/ 14 w 58"/>
                <a:gd name="T37" fmla="*/ 6 h 56"/>
                <a:gd name="T38" fmla="*/ 18 w 58"/>
                <a:gd name="T39" fmla="*/ 2 h 56"/>
                <a:gd name="T40" fmla="*/ 23 w 58"/>
                <a:gd name="T4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56">
                  <a:moveTo>
                    <a:pt x="23" y="0"/>
                  </a:moveTo>
                  <a:lnTo>
                    <a:pt x="34" y="3"/>
                  </a:lnTo>
                  <a:lnTo>
                    <a:pt x="45" y="8"/>
                  </a:lnTo>
                  <a:lnTo>
                    <a:pt x="52" y="15"/>
                  </a:lnTo>
                  <a:lnTo>
                    <a:pt x="56" y="23"/>
                  </a:lnTo>
                  <a:lnTo>
                    <a:pt x="58" y="33"/>
                  </a:lnTo>
                  <a:lnTo>
                    <a:pt x="56" y="41"/>
                  </a:lnTo>
                  <a:lnTo>
                    <a:pt x="50" y="48"/>
                  </a:lnTo>
                  <a:lnTo>
                    <a:pt x="39" y="54"/>
                  </a:lnTo>
                  <a:lnTo>
                    <a:pt x="25" y="56"/>
                  </a:lnTo>
                  <a:lnTo>
                    <a:pt x="13" y="55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4" y="6"/>
                  </a:lnTo>
                  <a:lnTo>
                    <a:pt x="18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578"/>
            <p:cNvSpPr>
              <a:spLocks/>
            </p:cNvSpPr>
            <p:nvPr/>
          </p:nvSpPr>
          <p:spPr bwMode="auto">
            <a:xfrm>
              <a:off x="10333038" y="6000750"/>
              <a:ext cx="23813" cy="15875"/>
            </a:xfrm>
            <a:custGeom>
              <a:avLst/>
              <a:gdLst>
                <a:gd name="T0" fmla="*/ 129 w 175"/>
                <a:gd name="T1" fmla="*/ 0 h 114"/>
                <a:gd name="T2" fmla="*/ 131 w 175"/>
                <a:gd name="T3" fmla="*/ 2 h 114"/>
                <a:gd name="T4" fmla="*/ 136 w 175"/>
                <a:gd name="T5" fmla="*/ 6 h 114"/>
                <a:gd name="T6" fmla="*/ 144 w 175"/>
                <a:gd name="T7" fmla="*/ 12 h 114"/>
                <a:gd name="T8" fmla="*/ 152 w 175"/>
                <a:gd name="T9" fmla="*/ 21 h 114"/>
                <a:gd name="T10" fmla="*/ 161 w 175"/>
                <a:gd name="T11" fmla="*/ 30 h 114"/>
                <a:gd name="T12" fmla="*/ 169 w 175"/>
                <a:gd name="T13" fmla="*/ 38 h 114"/>
                <a:gd name="T14" fmla="*/ 173 w 175"/>
                <a:gd name="T15" fmla="*/ 48 h 114"/>
                <a:gd name="T16" fmla="*/ 175 w 175"/>
                <a:gd name="T17" fmla="*/ 57 h 114"/>
                <a:gd name="T18" fmla="*/ 173 w 175"/>
                <a:gd name="T19" fmla="*/ 68 h 114"/>
                <a:gd name="T20" fmla="*/ 167 w 175"/>
                <a:gd name="T21" fmla="*/ 79 h 114"/>
                <a:gd name="T22" fmla="*/ 159 w 175"/>
                <a:gd name="T23" fmla="*/ 90 h 114"/>
                <a:gd name="T24" fmla="*/ 149 w 175"/>
                <a:gd name="T25" fmla="*/ 100 h 114"/>
                <a:gd name="T26" fmla="*/ 138 w 175"/>
                <a:gd name="T27" fmla="*/ 107 h 114"/>
                <a:gd name="T28" fmla="*/ 126 w 175"/>
                <a:gd name="T29" fmla="*/ 111 h 114"/>
                <a:gd name="T30" fmla="*/ 114 w 175"/>
                <a:gd name="T31" fmla="*/ 114 h 114"/>
                <a:gd name="T32" fmla="*/ 106 w 175"/>
                <a:gd name="T33" fmla="*/ 114 h 114"/>
                <a:gd name="T34" fmla="*/ 100 w 175"/>
                <a:gd name="T35" fmla="*/ 111 h 114"/>
                <a:gd name="T36" fmla="*/ 95 w 175"/>
                <a:gd name="T37" fmla="*/ 107 h 114"/>
                <a:gd name="T38" fmla="*/ 90 w 175"/>
                <a:gd name="T39" fmla="*/ 100 h 114"/>
                <a:gd name="T40" fmla="*/ 84 w 175"/>
                <a:gd name="T41" fmla="*/ 90 h 114"/>
                <a:gd name="T42" fmla="*/ 78 w 175"/>
                <a:gd name="T43" fmla="*/ 82 h 114"/>
                <a:gd name="T44" fmla="*/ 69 w 175"/>
                <a:gd name="T45" fmla="*/ 78 h 114"/>
                <a:gd name="T46" fmla="*/ 58 w 175"/>
                <a:gd name="T47" fmla="*/ 75 h 114"/>
                <a:gd name="T48" fmla="*/ 46 w 175"/>
                <a:gd name="T49" fmla="*/ 74 h 114"/>
                <a:gd name="T50" fmla="*/ 35 w 175"/>
                <a:gd name="T51" fmla="*/ 74 h 114"/>
                <a:gd name="T52" fmla="*/ 23 w 175"/>
                <a:gd name="T53" fmla="*/ 73 h 114"/>
                <a:gd name="T54" fmla="*/ 13 w 175"/>
                <a:gd name="T55" fmla="*/ 72 h 114"/>
                <a:gd name="T56" fmla="*/ 5 w 175"/>
                <a:gd name="T57" fmla="*/ 71 h 114"/>
                <a:gd name="T58" fmla="*/ 0 w 175"/>
                <a:gd name="T59" fmla="*/ 67 h 114"/>
                <a:gd name="T60" fmla="*/ 0 w 175"/>
                <a:gd name="T61" fmla="*/ 60 h 114"/>
                <a:gd name="T62" fmla="*/ 3 w 175"/>
                <a:gd name="T63" fmla="*/ 53 h 114"/>
                <a:gd name="T64" fmla="*/ 10 w 175"/>
                <a:gd name="T65" fmla="*/ 46 h 114"/>
                <a:gd name="T66" fmla="*/ 19 w 175"/>
                <a:gd name="T67" fmla="*/ 38 h 114"/>
                <a:gd name="T68" fmla="*/ 31 w 175"/>
                <a:gd name="T69" fmla="*/ 32 h 114"/>
                <a:gd name="T70" fmla="*/ 42 w 175"/>
                <a:gd name="T71" fmla="*/ 28 h 114"/>
                <a:gd name="T72" fmla="*/ 54 w 175"/>
                <a:gd name="T73" fmla="*/ 26 h 114"/>
                <a:gd name="T74" fmla="*/ 65 w 175"/>
                <a:gd name="T75" fmla="*/ 28 h 114"/>
                <a:gd name="T76" fmla="*/ 73 w 175"/>
                <a:gd name="T77" fmla="*/ 32 h 114"/>
                <a:gd name="T78" fmla="*/ 80 w 175"/>
                <a:gd name="T79" fmla="*/ 35 h 114"/>
                <a:gd name="T80" fmla="*/ 85 w 175"/>
                <a:gd name="T81" fmla="*/ 37 h 114"/>
                <a:gd name="T82" fmla="*/ 90 w 175"/>
                <a:gd name="T83" fmla="*/ 37 h 114"/>
                <a:gd name="T84" fmla="*/ 95 w 175"/>
                <a:gd name="T85" fmla="*/ 36 h 114"/>
                <a:gd name="T86" fmla="*/ 102 w 175"/>
                <a:gd name="T87" fmla="*/ 32 h 114"/>
                <a:gd name="T88" fmla="*/ 108 w 175"/>
                <a:gd name="T89" fmla="*/ 25 h 114"/>
                <a:gd name="T90" fmla="*/ 117 w 175"/>
                <a:gd name="T91" fmla="*/ 14 h 114"/>
                <a:gd name="T92" fmla="*/ 129 w 175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5" h="114">
                  <a:moveTo>
                    <a:pt x="129" y="0"/>
                  </a:moveTo>
                  <a:lnTo>
                    <a:pt x="131" y="2"/>
                  </a:lnTo>
                  <a:lnTo>
                    <a:pt x="136" y="6"/>
                  </a:lnTo>
                  <a:lnTo>
                    <a:pt x="144" y="12"/>
                  </a:lnTo>
                  <a:lnTo>
                    <a:pt x="152" y="21"/>
                  </a:lnTo>
                  <a:lnTo>
                    <a:pt x="161" y="30"/>
                  </a:lnTo>
                  <a:lnTo>
                    <a:pt x="169" y="38"/>
                  </a:lnTo>
                  <a:lnTo>
                    <a:pt x="173" y="48"/>
                  </a:lnTo>
                  <a:lnTo>
                    <a:pt x="175" y="57"/>
                  </a:lnTo>
                  <a:lnTo>
                    <a:pt x="173" y="68"/>
                  </a:lnTo>
                  <a:lnTo>
                    <a:pt x="167" y="79"/>
                  </a:lnTo>
                  <a:lnTo>
                    <a:pt x="159" y="90"/>
                  </a:lnTo>
                  <a:lnTo>
                    <a:pt x="149" y="100"/>
                  </a:lnTo>
                  <a:lnTo>
                    <a:pt x="138" y="107"/>
                  </a:lnTo>
                  <a:lnTo>
                    <a:pt x="126" y="111"/>
                  </a:lnTo>
                  <a:lnTo>
                    <a:pt x="114" y="114"/>
                  </a:lnTo>
                  <a:lnTo>
                    <a:pt x="106" y="114"/>
                  </a:lnTo>
                  <a:lnTo>
                    <a:pt x="100" y="111"/>
                  </a:lnTo>
                  <a:lnTo>
                    <a:pt x="95" y="107"/>
                  </a:lnTo>
                  <a:lnTo>
                    <a:pt x="90" y="100"/>
                  </a:lnTo>
                  <a:lnTo>
                    <a:pt x="84" y="90"/>
                  </a:lnTo>
                  <a:lnTo>
                    <a:pt x="78" y="82"/>
                  </a:lnTo>
                  <a:lnTo>
                    <a:pt x="69" y="78"/>
                  </a:lnTo>
                  <a:lnTo>
                    <a:pt x="58" y="75"/>
                  </a:lnTo>
                  <a:lnTo>
                    <a:pt x="46" y="74"/>
                  </a:lnTo>
                  <a:lnTo>
                    <a:pt x="35" y="74"/>
                  </a:lnTo>
                  <a:lnTo>
                    <a:pt x="23" y="73"/>
                  </a:lnTo>
                  <a:lnTo>
                    <a:pt x="13" y="72"/>
                  </a:lnTo>
                  <a:lnTo>
                    <a:pt x="5" y="71"/>
                  </a:lnTo>
                  <a:lnTo>
                    <a:pt x="0" y="67"/>
                  </a:lnTo>
                  <a:lnTo>
                    <a:pt x="0" y="60"/>
                  </a:lnTo>
                  <a:lnTo>
                    <a:pt x="3" y="53"/>
                  </a:lnTo>
                  <a:lnTo>
                    <a:pt x="10" y="46"/>
                  </a:lnTo>
                  <a:lnTo>
                    <a:pt x="19" y="38"/>
                  </a:lnTo>
                  <a:lnTo>
                    <a:pt x="31" y="32"/>
                  </a:lnTo>
                  <a:lnTo>
                    <a:pt x="42" y="28"/>
                  </a:lnTo>
                  <a:lnTo>
                    <a:pt x="54" y="26"/>
                  </a:lnTo>
                  <a:lnTo>
                    <a:pt x="65" y="28"/>
                  </a:lnTo>
                  <a:lnTo>
                    <a:pt x="73" y="32"/>
                  </a:lnTo>
                  <a:lnTo>
                    <a:pt x="80" y="35"/>
                  </a:lnTo>
                  <a:lnTo>
                    <a:pt x="85" y="37"/>
                  </a:lnTo>
                  <a:lnTo>
                    <a:pt x="90" y="37"/>
                  </a:lnTo>
                  <a:lnTo>
                    <a:pt x="95" y="36"/>
                  </a:lnTo>
                  <a:lnTo>
                    <a:pt x="102" y="32"/>
                  </a:lnTo>
                  <a:lnTo>
                    <a:pt x="108" y="25"/>
                  </a:lnTo>
                  <a:lnTo>
                    <a:pt x="117" y="1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579"/>
            <p:cNvSpPr>
              <a:spLocks noEditPoints="1"/>
            </p:cNvSpPr>
            <p:nvPr/>
          </p:nvSpPr>
          <p:spPr bwMode="auto">
            <a:xfrm>
              <a:off x="10215563" y="6175375"/>
              <a:ext cx="22225" cy="39687"/>
            </a:xfrm>
            <a:custGeom>
              <a:avLst/>
              <a:gdLst>
                <a:gd name="T0" fmla="*/ 84 w 167"/>
                <a:gd name="T1" fmla="*/ 46 h 295"/>
                <a:gd name="T2" fmla="*/ 76 w 167"/>
                <a:gd name="T3" fmla="*/ 47 h 295"/>
                <a:gd name="T4" fmla="*/ 71 w 167"/>
                <a:gd name="T5" fmla="*/ 50 h 295"/>
                <a:gd name="T6" fmla="*/ 67 w 167"/>
                <a:gd name="T7" fmla="*/ 56 h 295"/>
                <a:gd name="T8" fmla="*/ 66 w 167"/>
                <a:gd name="T9" fmla="*/ 65 h 295"/>
                <a:gd name="T10" fmla="*/ 66 w 167"/>
                <a:gd name="T11" fmla="*/ 231 h 295"/>
                <a:gd name="T12" fmla="*/ 67 w 167"/>
                <a:gd name="T13" fmla="*/ 239 h 295"/>
                <a:gd name="T14" fmla="*/ 71 w 167"/>
                <a:gd name="T15" fmla="*/ 245 h 295"/>
                <a:gd name="T16" fmla="*/ 76 w 167"/>
                <a:gd name="T17" fmla="*/ 249 h 295"/>
                <a:gd name="T18" fmla="*/ 84 w 167"/>
                <a:gd name="T19" fmla="*/ 250 h 295"/>
                <a:gd name="T20" fmla="*/ 91 w 167"/>
                <a:gd name="T21" fmla="*/ 249 h 295"/>
                <a:gd name="T22" fmla="*/ 96 w 167"/>
                <a:gd name="T23" fmla="*/ 245 h 295"/>
                <a:gd name="T24" fmla="*/ 99 w 167"/>
                <a:gd name="T25" fmla="*/ 239 h 295"/>
                <a:gd name="T26" fmla="*/ 101 w 167"/>
                <a:gd name="T27" fmla="*/ 231 h 295"/>
                <a:gd name="T28" fmla="*/ 101 w 167"/>
                <a:gd name="T29" fmla="*/ 65 h 295"/>
                <a:gd name="T30" fmla="*/ 99 w 167"/>
                <a:gd name="T31" fmla="*/ 56 h 295"/>
                <a:gd name="T32" fmla="*/ 96 w 167"/>
                <a:gd name="T33" fmla="*/ 50 h 295"/>
                <a:gd name="T34" fmla="*/ 91 w 167"/>
                <a:gd name="T35" fmla="*/ 47 h 295"/>
                <a:gd name="T36" fmla="*/ 84 w 167"/>
                <a:gd name="T37" fmla="*/ 46 h 295"/>
                <a:gd name="T38" fmla="*/ 85 w 167"/>
                <a:gd name="T39" fmla="*/ 0 h 295"/>
                <a:gd name="T40" fmla="*/ 99 w 167"/>
                <a:gd name="T41" fmla="*/ 1 h 295"/>
                <a:gd name="T42" fmla="*/ 113 w 167"/>
                <a:gd name="T43" fmla="*/ 3 h 295"/>
                <a:gd name="T44" fmla="*/ 127 w 167"/>
                <a:gd name="T45" fmla="*/ 7 h 295"/>
                <a:gd name="T46" fmla="*/ 138 w 167"/>
                <a:gd name="T47" fmla="*/ 12 h 295"/>
                <a:gd name="T48" fmla="*/ 148 w 167"/>
                <a:gd name="T49" fmla="*/ 21 h 295"/>
                <a:gd name="T50" fmla="*/ 156 w 167"/>
                <a:gd name="T51" fmla="*/ 32 h 295"/>
                <a:gd name="T52" fmla="*/ 162 w 167"/>
                <a:gd name="T53" fmla="*/ 46 h 295"/>
                <a:gd name="T54" fmla="*/ 166 w 167"/>
                <a:gd name="T55" fmla="*/ 62 h 295"/>
                <a:gd name="T56" fmla="*/ 167 w 167"/>
                <a:gd name="T57" fmla="*/ 83 h 295"/>
                <a:gd name="T58" fmla="*/ 167 w 167"/>
                <a:gd name="T59" fmla="*/ 218 h 295"/>
                <a:gd name="T60" fmla="*/ 165 w 167"/>
                <a:gd name="T61" fmla="*/ 239 h 295"/>
                <a:gd name="T62" fmla="*/ 160 w 167"/>
                <a:gd name="T63" fmla="*/ 257 h 295"/>
                <a:gd name="T64" fmla="*/ 151 w 167"/>
                <a:gd name="T65" fmla="*/ 271 h 295"/>
                <a:gd name="T66" fmla="*/ 138 w 167"/>
                <a:gd name="T67" fmla="*/ 282 h 295"/>
                <a:gd name="T68" fmla="*/ 122 w 167"/>
                <a:gd name="T69" fmla="*/ 289 h 295"/>
                <a:gd name="T70" fmla="*/ 105 w 167"/>
                <a:gd name="T71" fmla="*/ 294 h 295"/>
                <a:gd name="T72" fmla="*/ 84 w 167"/>
                <a:gd name="T73" fmla="*/ 295 h 295"/>
                <a:gd name="T74" fmla="*/ 64 w 167"/>
                <a:gd name="T75" fmla="*/ 294 h 295"/>
                <a:gd name="T76" fmla="*/ 45 w 167"/>
                <a:gd name="T77" fmla="*/ 289 h 295"/>
                <a:gd name="T78" fmla="*/ 29 w 167"/>
                <a:gd name="T79" fmla="*/ 282 h 295"/>
                <a:gd name="T80" fmla="*/ 17 w 167"/>
                <a:gd name="T81" fmla="*/ 271 h 295"/>
                <a:gd name="T82" fmla="*/ 7 w 167"/>
                <a:gd name="T83" fmla="*/ 257 h 295"/>
                <a:gd name="T84" fmla="*/ 1 w 167"/>
                <a:gd name="T85" fmla="*/ 239 h 295"/>
                <a:gd name="T86" fmla="*/ 0 w 167"/>
                <a:gd name="T87" fmla="*/ 218 h 295"/>
                <a:gd name="T88" fmla="*/ 0 w 167"/>
                <a:gd name="T89" fmla="*/ 83 h 295"/>
                <a:gd name="T90" fmla="*/ 1 w 167"/>
                <a:gd name="T91" fmla="*/ 62 h 295"/>
                <a:gd name="T92" fmla="*/ 6 w 167"/>
                <a:gd name="T93" fmla="*/ 46 h 295"/>
                <a:gd name="T94" fmla="*/ 13 w 167"/>
                <a:gd name="T95" fmla="*/ 32 h 295"/>
                <a:gd name="T96" fmla="*/ 23 w 167"/>
                <a:gd name="T97" fmla="*/ 21 h 295"/>
                <a:gd name="T98" fmla="*/ 34 w 167"/>
                <a:gd name="T99" fmla="*/ 12 h 295"/>
                <a:gd name="T100" fmla="*/ 46 w 167"/>
                <a:gd name="T101" fmla="*/ 7 h 295"/>
                <a:gd name="T102" fmla="*/ 60 w 167"/>
                <a:gd name="T103" fmla="*/ 3 h 295"/>
                <a:gd name="T104" fmla="*/ 72 w 167"/>
                <a:gd name="T105" fmla="*/ 1 h 295"/>
                <a:gd name="T106" fmla="*/ 85 w 167"/>
                <a:gd name="T10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295">
                  <a:moveTo>
                    <a:pt x="84" y="46"/>
                  </a:moveTo>
                  <a:lnTo>
                    <a:pt x="76" y="47"/>
                  </a:lnTo>
                  <a:lnTo>
                    <a:pt x="71" y="50"/>
                  </a:lnTo>
                  <a:lnTo>
                    <a:pt x="67" y="56"/>
                  </a:lnTo>
                  <a:lnTo>
                    <a:pt x="66" y="65"/>
                  </a:lnTo>
                  <a:lnTo>
                    <a:pt x="66" y="231"/>
                  </a:lnTo>
                  <a:lnTo>
                    <a:pt x="67" y="239"/>
                  </a:lnTo>
                  <a:lnTo>
                    <a:pt x="71" y="245"/>
                  </a:lnTo>
                  <a:lnTo>
                    <a:pt x="76" y="249"/>
                  </a:lnTo>
                  <a:lnTo>
                    <a:pt x="84" y="250"/>
                  </a:lnTo>
                  <a:lnTo>
                    <a:pt x="91" y="249"/>
                  </a:lnTo>
                  <a:lnTo>
                    <a:pt x="96" y="245"/>
                  </a:lnTo>
                  <a:lnTo>
                    <a:pt x="99" y="239"/>
                  </a:lnTo>
                  <a:lnTo>
                    <a:pt x="101" y="231"/>
                  </a:lnTo>
                  <a:lnTo>
                    <a:pt x="101" y="65"/>
                  </a:lnTo>
                  <a:lnTo>
                    <a:pt x="99" y="56"/>
                  </a:lnTo>
                  <a:lnTo>
                    <a:pt x="96" y="50"/>
                  </a:lnTo>
                  <a:lnTo>
                    <a:pt x="91" y="47"/>
                  </a:lnTo>
                  <a:lnTo>
                    <a:pt x="84" y="46"/>
                  </a:lnTo>
                  <a:close/>
                  <a:moveTo>
                    <a:pt x="85" y="0"/>
                  </a:moveTo>
                  <a:lnTo>
                    <a:pt x="99" y="1"/>
                  </a:lnTo>
                  <a:lnTo>
                    <a:pt x="113" y="3"/>
                  </a:lnTo>
                  <a:lnTo>
                    <a:pt x="127" y="7"/>
                  </a:lnTo>
                  <a:lnTo>
                    <a:pt x="138" y="12"/>
                  </a:lnTo>
                  <a:lnTo>
                    <a:pt x="148" y="21"/>
                  </a:lnTo>
                  <a:lnTo>
                    <a:pt x="156" y="32"/>
                  </a:lnTo>
                  <a:lnTo>
                    <a:pt x="162" y="46"/>
                  </a:lnTo>
                  <a:lnTo>
                    <a:pt x="166" y="62"/>
                  </a:lnTo>
                  <a:lnTo>
                    <a:pt x="167" y="83"/>
                  </a:lnTo>
                  <a:lnTo>
                    <a:pt x="167" y="218"/>
                  </a:lnTo>
                  <a:lnTo>
                    <a:pt x="165" y="239"/>
                  </a:lnTo>
                  <a:lnTo>
                    <a:pt x="160" y="257"/>
                  </a:lnTo>
                  <a:lnTo>
                    <a:pt x="151" y="271"/>
                  </a:lnTo>
                  <a:lnTo>
                    <a:pt x="138" y="282"/>
                  </a:lnTo>
                  <a:lnTo>
                    <a:pt x="122" y="289"/>
                  </a:lnTo>
                  <a:lnTo>
                    <a:pt x="105" y="294"/>
                  </a:lnTo>
                  <a:lnTo>
                    <a:pt x="84" y="295"/>
                  </a:lnTo>
                  <a:lnTo>
                    <a:pt x="64" y="294"/>
                  </a:lnTo>
                  <a:lnTo>
                    <a:pt x="45" y="289"/>
                  </a:lnTo>
                  <a:lnTo>
                    <a:pt x="29" y="282"/>
                  </a:lnTo>
                  <a:lnTo>
                    <a:pt x="17" y="271"/>
                  </a:lnTo>
                  <a:lnTo>
                    <a:pt x="7" y="257"/>
                  </a:lnTo>
                  <a:lnTo>
                    <a:pt x="1" y="239"/>
                  </a:lnTo>
                  <a:lnTo>
                    <a:pt x="0" y="218"/>
                  </a:lnTo>
                  <a:lnTo>
                    <a:pt x="0" y="83"/>
                  </a:lnTo>
                  <a:lnTo>
                    <a:pt x="1" y="62"/>
                  </a:lnTo>
                  <a:lnTo>
                    <a:pt x="6" y="46"/>
                  </a:lnTo>
                  <a:lnTo>
                    <a:pt x="13" y="32"/>
                  </a:lnTo>
                  <a:lnTo>
                    <a:pt x="23" y="21"/>
                  </a:lnTo>
                  <a:lnTo>
                    <a:pt x="34" y="12"/>
                  </a:lnTo>
                  <a:lnTo>
                    <a:pt x="46" y="7"/>
                  </a:lnTo>
                  <a:lnTo>
                    <a:pt x="60" y="3"/>
                  </a:lnTo>
                  <a:lnTo>
                    <a:pt x="72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580"/>
            <p:cNvSpPr>
              <a:spLocks noEditPoints="1"/>
            </p:cNvSpPr>
            <p:nvPr/>
          </p:nvSpPr>
          <p:spPr bwMode="auto">
            <a:xfrm>
              <a:off x="10240963" y="6176963"/>
              <a:ext cx="23813" cy="36512"/>
            </a:xfrm>
            <a:custGeom>
              <a:avLst/>
              <a:gdLst>
                <a:gd name="T0" fmla="*/ 95 w 179"/>
                <a:gd name="T1" fmla="*/ 59 h 284"/>
                <a:gd name="T2" fmla="*/ 44 w 179"/>
                <a:gd name="T3" fmla="*/ 173 h 284"/>
                <a:gd name="T4" fmla="*/ 95 w 179"/>
                <a:gd name="T5" fmla="*/ 173 h 284"/>
                <a:gd name="T6" fmla="*/ 95 w 179"/>
                <a:gd name="T7" fmla="*/ 59 h 284"/>
                <a:gd name="T8" fmla="*/ 95 w 179"/>
                <a:gd name="T9" fmla="*/ 59 h 284"/>
                <a:gd name="T10" fmla="*/ 77 w 179"/>
                <a:gd name="T11" fmla="*/ 0 h 284"/>
                <a:gd name="T12" fmla="*/ 157 w 179"/>
                <a:gd name="T13" fmla="*/ 0 h 284"/>
                <a:gd name="T14" fmla="*/ 157 w 179"/>
                <a:gd name="T15" fmla="*/ 173 h 284"/>
                <a:gd name="T16" fmla="*/ 179 w 179"/>
                <a:gd name="T17" fmla="*/ 173 h 284"/>
                <a:gd name="T18" fmla="*/ 179 w 179"/>
                <a:gd name="T19" fmla="*/ 218 h 284"/>
                <a:gd name="T20" fmla="*/ 157 w 179"/>
                <a:gd name="T21" fmla="*/ 218 h 284"/>
                <a:gd name="T22" fmla="*/ 157 w 179"/>
                <a:gd name="T23" fmla="*/ 284 h 284"/>
                <a:gd name="T24" fmla="*/ 95 w 179"/>
                <a:gd name="T25" fmla="*/ 284 h 284"/>
                <a:gd name="T26" fmla="*/ 95 w 179"/>
                <a:gd name="T27" fmla="*/ 218 h 284"/>
                <a:gd name="T28" fmla="*/ 0 w 179"/>
                <a:gd name="T29" fmla="*/ 218 h 284"/>
                <a:gd name="T30" fmla="*/ 0 w 179"/>
                <a:gd name="T31" fmla="*/ 173 h 284"/>
                <a:gd name="T32" fmla="*/ 77 w 179"/>
                <a:gd name="T3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284">
                  <a:moveTo>
                    <a:pt x="95" y="59"/>
                  </a:moveTo>
                  <a:lnTo>
                    <a:pt x="44" y="173"/>
                  </a:lnTo>
                  <a:lnTo>
                    <a:pt x="95" y="173"/>
                  </a:lnTo>
                  <a:lnTo>
                    <a:pt x="95" y="59"/>
                  </a:lnTo>
                  <a:lnTo>
                    <a:pt x="95" y="59"/>
                  </a:lnTo>
                  <a:close/>
                  <a:moveTo>
                    <a:pt x="77" y="0"/>
                  </a:moveTo>
                  <a:lnTo>
                    <a:pt x="157" y="0"/>
                  </a:lnTo>
                  <a:lnTo>
                    <a:pt x="157" y="173"/>
                  </a:lnTo>
                  <a:lnTo>
                    <a:pt x="179" y="173"/>
                  </a:lnTo>
                  <a:lnTo>
                    <a:pt x="179" y="218"/>
                  </a:lnTo>
                  <a:lnTo>
                    <a:pt x="157" y="218"/>
                  </a:lnTo>
                  <a:lnTo>
                    <a:pt x="157" y="284"/>
                  </a:lnTo>
                  <a:lnTo>
                    <a:pt x="95" y="284"/>
                  </a:lnTo>
                  <a:lnTo>
                    <a:pt x="95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Rectangle 581"/>
            <p:cNvSpPr>
              <a:spLocks noChangeArrowheads="1"/>
            </p:cNvSpPr>
            <p:nvPr/>
          </p:nvSpPr>
          <p:spPr bwMode="auto">
            <a:xfrm>
              <a:off x="10269538" y="6205538"/>
              <a:ext cx="9525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582"/>
            <p:cNvSpPr>
              <a:spLocks noEditPoints="1"/>
            </p:cNvSpPr>
            <p:nvPr/>
          </p:nvSpPr>
          <p:spPr bwMode="auto">
            <a:xfrm>
              <a:off x="10283825" y="6175375"/>
              <a:ext cx="22225" cy="39687"/>
            </a:xfrm>
            <a:custGeom>
              <a:avLst/>
              <a:gdLst>
                <a:gd name="T0" fmla="*/ 84 w 168"/>
                <a:gd name="T1" fmla="*/ 46 h 295"/>
                <a:gd name="T2" fmla="*/ 77 w 168"/>
                <a:gd name="T3" fmla="*/ 47 h 295"/>
                <a:gd name="T4" fmla="*/ 72 w 168"/>
                <a:gd name="T5" fmla="*/ 50 h 295"/>
                <a:gd name="T6" fmla="*/ 68 w 168"/>
                <a:gd name="T7" fmla="*/ 56 h 295"/>
                <a:gd name="T8" fmla="*/ 66 w 168"/>
                <a:gd name="T9" fmla="*/ 65 h 295"/>
                <a:gd name="T10" fmla="*/ 66 w 168"/>
                <a:gd name="T11" fmla="*/ 231 h 295"/>
                <a:gd name="T12" fmla="*/ 68 w 168"/>
                <a:gd name="T13" fmla="*/ 239 h 295"/>
                <a:gd name="T14" fmla="*/ 72 w 168"/>
                <a:gd name="T15" fmla="*/ 245 h 295"/>
                <a:gd name="T16" fmla="*/ 77 w 168"/>
                <a:gd name="T17" fmla="*/ 249 h 295"/>
                <a:gd name="T18" fmla="*/ 84 w 168"/>
                <a:gd name="T19" fmla="*/ 250 h 295"/>
                <a:gd name="T20" fmla="*/ 92 w 168"/>
                <a:gd name="T21" fmla="*/ 249 h 295"/>
                <a:gd name="T22" fmla="*/ 97 w 168"/>
                <a:gd name="T23" fmla="*/ 245 h 295"/>
                <a:gd name="T24" fmla="*/ 101 w 168"/>
                <a:gd name="T25" fmla="*/ 239 h 295"/>
                <a:gd name="T26" fmla="*/ 102 w 168"/>
                <a:gd name="T27" fmla="*/ 231 h 295"/>
                <a:gd name="T28" fmla="*/ 102 w 168"/>
                <a:gd name="T29" fmla="*/ 65 h 295"/>
                <a:gd name="T30" fmla="*/ 101 w 168"/>
                <a:gd name="T31" fmla="*/ 56 h 295"/>
                <a:gd name="T32" fmla="*/ 97 w 168"/>
                <a:gd name="T33" fmla="*/ 50 h 295"/>
                <a:gd name="T34" fmla="*/ 92 w 168"/>
                <a:gd name="T35" fmla="*/ 47 h 295"/>
                <a:gd name="T36" fmla="*/ 84 w 168"/>
                <a:gd name="T37" fmla="*/ 46 h 295"/>
                <a:gd name="T38" fmla="*/ 85 w 168"/>
                <a:gd name="T39" fmla="*/ 0 h 295"/>
                <a:gd name="T40" fmla="*/ 102 w 168"/>
                <a:gd name="T41" fmla="*/ 1 h 295"/>
                <a:gd name="T42" fmla="*/ 117 w 168"/>
                <a:gd name="T43" fmla="*/ 4 h 295"/>
                <a:gd name="T44" fmla="*/ 131 w 168"/>
                <a:gd name="T45" fmla="*/ 9 h 295"/>
                <a:gd name="T46" fmla="*/ 144 w 168"/>
                <a:gd name="T47" fmla="*/ 17 h 295"/>
                <a:gd name="T48" fmla="*/ 153 w 168"/>
                <a:gd name="T49" fmla="*/ 28 h 295"/>
                <a:gd name="T50" fmla="*/ 162 w 168"/>
                <a:gd name="T51" fmla="*/ 42 h 295"/>
                <a:gd name="T52" fmla="*/ 166 w 168"/>
                <a:gd name="T53" fmla="*/ 60 h 295"/>
                <a:gd name="T54" fmla="*/ 168 w 168"/>
                <a:gd name="T55" fmla="*/ 83 h 295"/>
                <a:gd name="T56" fmla="*/ 168 w 168"/>
                <a:gd name="T57" fmla="*/ 218 h 295"/>
                <a:gd name="T58" fmla="*/ 166 w 168"/>
                <a:gd name="T59" fmla="*/ 239 h 295"/>
                <a:gd name="T60" fmla="*/ 161 w 168"/>
                <a:gd name="T61" fmla="*/ 257 h 295"/>
                <a:gd name="T62" fmla="*/ 151 w 168"/>
                <a:gd name="T63" fmla="*/ 271 h 295"/>
                <a:gd name="T64" fmla="*/ 139 w 168"/>
                <a:gd name="T65" fmla="*/ 282 h 295"/>
                <a:gd name="T66" fmla="*/ 123 w 168"/>
                <a:gd name="T67" fmla="*/ 289 h 295"/>
                <a:gd name="T68" fmla="*/ 105 w 168"/>
                <a:gd name="T69" fmla="*/ 294 h 295"/>
                <a:gd name="T70" fmla="*/ 84 w 168"/>
                <a:gd name="T71" fmla="*/ 295 h 295"/>
                <a:gd name="T72" fmla="*/ 63 w 168"/>
                <a:gd name="T73" fmla="*/ 294 h 295"/>
                <a:gd name="T74" fmla="*/ 46 w 168"/>
                <a:gd name="T75" fmla="*/ 289 h 295"/>
                <a:gd name="T76" fmla="*/ 30 w 168"/>
                <a:gd name="T77" fmla="*/ 282 h 295"/>
                <a:gd name="T78" fmla="*/ 17 w 168"/>
                <a:gd name="T79" fmla="*/ 271 h 295"/>
                <a:gd name="T80" fmla="*/ 8 w 168"/>
                <a:gd name="T81" fmla="*/ 257 h 295"/>
                <a:gd name="T82" fmla="*/ 3 w 168"/>
                <a:gd name="T83" fmla="*/ 239 h 295"/>
                <a:gd name="T84" fmla="*/ 0 w 168"/>
                <a:gd name="T85" fmla="*/ 218 h 295"/>
                <a:gd name="T86" fmla="*/ 0 w 168"/>
                <a:gd name="T87" fmla="*/ 83 h 295"/>
                <a:gd name="T88" fmla="*/ 2 w 168"/>
                <a:gd name="T89" fmla="*/ 62 h 295"/>
                <a:gd name="T90" fmla="*/ 7 w 168"/>
                <a:gd name="T91" fmla="*/ 46 h 295"/>
                <a:gd name="T92" fmla="*/ 14 w 168"/>
                <a:gd name="T93" fmla="*/ 32 h 295"/>
                <a:gd name="T94" fmla="*/ 24 w 168"/>
                <a:gd name="T95" fmla="*/ 21 h 295"/>
                <a:gd name="T96" fmla="*/ 34 w 168"/>
                <a:gd name="T97" fmla="*/ 12 h 295"/>
                <a:gd name="T98" fmla="*/ 47 w 168"/>
                <a:gd name="T99" fmla="*/ 7 h 295"/>
                <a:gd name="T100" fmla="*/ 59 w 168"/>
                <a:gd name="T101" fmla="*/ 3 h 295"/>
                <a:gd name="T102" fmla="*/ 73 w 168"/>
                <a:gd name="T103" fmla="*/ 1 h 295"/>
                <a:gd name="T104" fmla="*/ 85 w 168"/>
                <a:gd name="T10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95">
                  <a:moveTo>
                    <a:pt x="84" y="46"/>
                  </a:moveTo>
                  <a:lnTo>
                    <a:pt x="77" y="47"/>
                  </a:lnTo>
                  <a:lnTo>
                    <a:pt x="72" y="50"/>
                  </a:lnTo>
                  <a:lnTo>
                    <a:pt x="68" y="56"/>
                  </a:lnTo>
                  <a:lnTo>
                    <a:pt x="66" y="65"/>
                  </a:lnTo>
                  <a:lnTo>
                    <a:pt x="66" y="231"/>
                  </a:lnTo>
                  <a:lnTo>
                    <a:pt x="68" y="239"/>
                  </a:lnTo>
                  <a:lnTo>
                    <a:pt x="72" y="245"/>
                  </a:lnTo>
                  <a:lnTo>
                    <a:pt x="77" y="249"/>
                  </a:lnTo>
                  <a:lnTo>
                    <a:pt x="84" y="250"/>
                  </a:lnTo>
                  <a:lnTo>
                    <a:pt x="92" y="249"/>
                  </a:lnTo>
                  <a:lnTo>
                    <a:pt x="97" y="245"/>
                  </a:lnTo>
                  <a:lnTo>
                    <a:pt x="101" y="239"/>
                  </a:lnTo>
                  <a:lnTo>
                    <a:pt x="102" y="231"/>
                  </a:lnTo>
                  <a:lnTo>
                    <a:pt x="102" y="65"/>
                  </a:lnTo>
                  <a:lnTo>
                    <a:pt x="101" y="56"/>
                  </a:lnTo>
                  <a:lnTo>
                    <a:pt x="97" y="50"/>
                  </a:lnTo>
                  <a:lnTo>
                    <a:pt x="92" y="47"/>
                  </a:lnTo>
                  <a:lnTo>
                    <a:pt x="84" y="46"/>
                  </a:lnTo>
                  <a:close/>
                  <a:moveTo>
                    <a:pt x="85" y="0"/>
                  </a:moveTo>
                  <a:lnTo>
                    <a:pt x="102" y="1"/>
                  </a:lnTo>
                  <a:lnTo>
                    <a:pt x="117" y="4"/>
                  </a:lnTo>
                  <a:lnTo>
                    <a:pt x="131" y="9"/>
                  </a:lnTo>
                  <a:lnTo>
                    <a:pt x="144" y="17"/>
                  </a:lnTo>
                  <a:lnTo>
                    <a:pt x="153" y="28"/>
                  </a:lnTo>
                  <a:lnTo>
                    <a:pt x="162" y="42"/>
                  </a:lnTo>
                  <a:lnTo>
                    <a:pt x="166" y="60"/>
                  </a:lnTo>
                  <a:lnTo>
                    <a:pt x="168" y="83"/>
                  </a:lnTo>
                  <a:lnTo>
                    <a:pt x="168" y="218"/>
                  </a:lnTo>
                  <a:lnTo>
                    <a:pt x="166" y="239"/>
                  </a:lnTo>
                  <a:lnTo>
                    <a:pt x="161" y="257"/>
                  </a:lnTo>
                  <a:lnTo>
                    <a:pt x="151" y="271"/>
                  </a:lnTo>
                  <a:lnTo>
                    <a:pt x="139" y="282"/>
                  </a:lnTo>
                  <a:lnTo>
                    <a:pt x="123" y="289"/>
                  </a:lnTo>
                  <a:lnTo>
                    <a:pt x="105" y="294"/>
                  </a:lnTo>
                  <a:lnTo>
                    <a:pt x="84" y="295"/>
                  </a:lnTo>
                  <a:lnTo>
                    <a:pt x="63" y="294"/>
                  </a:lnTo>
                  <a:lnTo>
                    <a:pt x="46" y="289"/>
                  </a:lnTo>
                  <a:lnTo>
                    <a:pt x="30" y="282"/>
                  </a:lnTo>
                  <a:lnTo>
                    <a:pt x="17" y="271"/>
                  </a:lnTo>
                  <a:lnTo>
                    <a:pt x="8" y="257"/>
                  </a:lnTo>
                  <a:lnTo>
                    <a:pt x="3" y="239"/>
                  </a:lnTo>
                  <a:lnTo>
                    <a:pt x="0" y="218"/>
                  </a:lnTo>
                  <a:lnTo>
                    <a:pt x="0" y="83"/>
                  </a:lnTo>
                  <a:lnTo>
                    <a:pt x="2" y="62"/>
                  </a:lnTo>
                  <a:lnTo>
                    <a:pt x="7" y="46"/>
                  </a:lnTo>
                  <a:lnTo>
                    <a:pt x="14" y="32"/>
                  </a:lnTo>
                  <a:lnTo>
                    <a:pt x="24" y="21"/>
                  </a:lnTo>
                  <a:lnTo>
                    <a:pt x="34" y="12"/>
                  </a:lnTo>
                  <a:lnTo>
                    <a:pt x="47" y="7"/>
                  </a:lnTo>
                  <a:lnTo>
                    <a:pt x="59" y="3"/>
                  </a:lnTo>
                  <a:lnTo>
                    <a:pt x="73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583"/>
            <p:cNvSpPr>
              <a:spLocks noEditPoints="1"/>
            </p:cNvSpPr>
            <p:nvPr/>
          </p:nvSpPr>
          <p:spPr bwMode="auto">
            <a:xfrm>
              <a:off x="10310813" y="6176963"/>
              <a:ext cx="23813" cy="36512"/>
            </a:xfrm>
            <a:custGeom>
              <a:avLst/>
              <a:gdLst>
                <a:gd name="T0" fmla="*/ 96 w 180"/>
                <a:gd name="T1" fmla="*/ 59 h 284"/>
                <a:gd name="T2" fmla="*/ 43 w 180"/>
                <a:gd name="T3" fmla="*/ 173 h 284"/>
                <a:gd name="T4" fmla="*/ 96 w 180"/>
                <a:gd name="T5" fmla="*/ 173 h 284"/>
                <a:gd name="T6" fmla="*/ 96 w 180"/>
                <a:gd name="T7" fmla="*/ 59 h 284"/>
                <a:gd name="T8" fmla="*/ 96 w 180"/>
                <a:gd name="T9" fmla="*/ 59 h 284"/>
                <a:gd name="T10" fmla="*/ 78 w 180"/>
                <a:gd name="T11" fmla="*/ 0 h 284"/>
                <a:gd name="T12" fmla="*/ 159 w 180"/>
                <a:gd name="T13" fmla="*/ 0 h 284"/>
                <a:gd name="T14" fmla="*/ 159 w 180"/>
                <a:gd name="T15" fmla="*/ 173 h 284"/>
                <a:gd name="T16" fmla="*/ 180 w 180"/>
                <a:gd name="T17" fmla="*/ 173 h 284"/>
                <a:gd name="T18" fmla="*/ 180 w 180"/>
                <a:gd name="T19" fmla="*/ 218 h 284"/>
                <a:gd name="T20" fmla="*/ 159 w 180"/>
                <a:gd name="T21" fmla="*/ 218 h 284"/>
                <a:gd name="T22" fmla="*/ 159 w 180"/>
                <a:gd name="T23" fmla="*/ 284 h 284"/>
                <a:gd name="T24" fmla="*/ 96 w 180"/>
                <a:gd name="T25" fmla="*/ 284 h 284"/>
                <a:gd name="T26" fmla="*/ 96 w 180"/>
                <a:gd name="T27" fmla="*/ 218 h 284"/>
                <a:gd name="T28" fmla="*/ 0 w 180"/>
                <a:gd name="T29" fmla="*/ 218 h 284"/>
                <a:gd name="T30" fmla="*/ 0 w 180"/>
                <a:gd name="T31" fmla="*/ 173 h 284"/>
                <a:gd name="T32" fmla="*/ 78 w 180"/>
                <a:gd name="T3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284">
                  <a:moveTo>
                    <a:pt x="96" y="59"/>
                  </a:moveTo>
                  <a:lnTo>
                    <a:pt x="43" y="173"/>
                  </a:lnTo>
                  <a:lnTo>
                    <a:pt x="96" y="173"/>
                  </a:lnTo>
                  <a:lnTo>
                    <a:pt x="96" y="59"/>
                  </a:lnTo>
                  <a:lnTo>
                    <a:pt x="96" y="59"/>
                  </a:lnTo>
                  <a:close/>
                  <a:moveTo>
                    <a:pt x="78" y="0"/>
                  </a:moveTo>
                  <a:lnTo>
                    <a:pt x="159" y="0"/>
                  </a:lnTo>
                  <a:lnTo>
                    <a:pt x="159" y="173"/>
                  </a:lnTo>
                  <a:lnTo>
                    <a:pt x="180" y="173"/>
                  </a:lnTo>
                  <a:lnTo>
                    <a:pt x="180" y="218"/>
                  </a:lnTo>
                  <a:lnTo>
                    <a:pt x="159" y="218"/>
                  </a:lnTo>
                  <a:lnTo>
                    <a:pt x="159" y="284"/>
                  </a:lnTo>
                  <a:lnTo>
                    <a:pt x="96" y="284"/>
                  </a:lnTo>
                  <a:lnTo>
                    <a:pt x="96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Rectangle 584"/>
            <p:cNvSpPr>
              <a:spLocks noChangeArrowheads="1"/>
            </p:cNvSpPr>
            <p:nvPr/>
          </p:nvSpPr>
          <p:spPr bwMode="auto">
            <a:xfrm>
              <a:off x="10339388" y="6205538"/>
              <a:ext cx="7938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Freeform 585"/>
            <p:cNvSpPr>
              <a:spLocks/>
            </p:cNvSpPr>
            <p:nvPr/>
          </p:nvSpPr>
          <p:spPr bwMode="auto">
            <a:xfrm>
              <a:off x="10355263" y="6176963"/>
              <a:ext cx="14288" cy="36512"/>
            </a:xfrm>
            <a:custGeom>
              <a:avLst/>
              <a:gdLst>
                <a:gd name="T0" fmla="*/ 56 w 113"/>
                <a:gd name="T1" fmla="*/ 0 h 284"/>
                <a:gd name="T2" fmla="*/ 113 w 113"/>
                <a:gd name="T3" fmla="*/ 0 h 284"/>
                <a:gd name="T4" fmla="*/ 113 w 113"/>
                <a:gd name="T5" fmla="*/ 284 h 284"/>
                <a:gd name="T6" fmla="*/ 47 w 113"/>
                <a:gd name="T7" fmla="*/ 284 h 284"/>
                <a:gd name="T8" fmla="*/ 47 w 113"/>
                <a:gd name="T9" fmla="*/ 73 h 284"/>
                <a:gd name="T10" fmla="*/ 0 w 113"/>
                <a:gd name="T11" fmla="*/ 73 h 284"/>
                <a:gd name="T12" fmla="*/ 0 w 113"/>
                <a:gd name="T13" fmla="*/ 31 h 284"/>
                <a:gd name="T14" fmla="*/ 11 w 113"/>
                <a:gd name="T15" fmla="*/ 30 h 284"/>
                <a:gd name="T16" fmla="*/ 24 w 113"/>
                <a:gd name="T17" fmla="*/ 28 h 284"/>
                <a:gd name="T18" fmla="*/ 35 w 113"/>
                <a:gd name="T19" fmla="*/ 25 h 284"/>
                <a:gd name="T20" fmla="*/ 45 w 113"/>
                <a:gd name="T21" fmla="*/ 19 h 284"/>
                <a:gd name="T22" fmla="*/ 52 w 113"/>
                <a:gd name="T23" fmla="*/ 11 h 284"/>
                <a:gd name="T24" fmla="*/ 56 w 113"/>
                <a:gd name="T2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84">
                  <a:moveTo>
                    <a:pt x="56" y="0"/>
                  </a:moveTo>
                  <a:lnTo>
                    <a:pt x="113" y="0"/>
                  </a:lnTo>
                  <a:lnTo>
                    <a:pt x="113" y="284"/>
                  </a:lnTo>
                  <a:lnTo>
                    <a:pt x="47" y="284"/>
                  </a:lnTo>
                  <a:lnTo>
                    <a:pt x="47" y="73"/>
                  </a:lnTo>
                  <a:lnTo>
                    <a:pt x="0" y="73"/>
                  </a:lnTo>
                  <a:lnTo>
                    <a:pt x="0" y="31"/>
                  </a:lnTo>
                  <a:lnTo>
                    <a:pt x="11" y="30"/>
                  </a:lnTo>
                  <a:lnTo>
                    <a:pt x="24" y="28"/>
                  </a:lnTo>
                  <a:lnTo>
                    <a:pt x="35" y="25"/>
                  </a:lnTo>
                  <a:lnTo>
                    <a:pt x="45" y="19"/>
                  </a:lnTo>
                  <a:lnTo>
                    <a:pt x="52" y="1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Freeform 586"/>
            <p:cNvSpPr>
              <a:spLocks noEditPoints="1"/>
            </p:cNvSpPr>
            <p:nvPr/>
          </p:nvSpPr>
          <p:spPr bwMode="auto">
            <a:xfrm>
              <a:off x="10379075" y="6176963"/>
              <a:ext cx="23813" cy="36512"/>
            </a:xfrm>
            <a:custGeom>
              <a:avLst/>
              <a:gdLst>
                <a:gd name="T0" fmla="*/ 94 w 179"/>
                <a:gd name="T1" fmla="*/ 59 h 284"/>
                <a:gd name="T2" fmla="*/ 44 w 179"/>
                <a:gd name="T3" fmla="*/ 173 h 284"/>
                <a:gd name="T4" fmla="*/ 95 w 179"/>
                <a:gd name="T5" fmla="*/ 173 h 284"/>
                <a:gd name="T6" fmla="*/ 95 w 179"/>
                <a:gd name="T7" fmla="*/ 59 h 284"/>
                <a:gd name="T8" fmla="*/ 94 w 179"/>
                <a:gd name="T9" fmla="*/ 59 h 284"/>
                <a:gd name="T10" fmla="*/ 78 w 179"/>
                <a:gd name="T11" fmla="*/ 0 h 284"/>
                <a:gd name="T12" fmla="*/ 158 w 179"/>
                <a:gd name="T13" fmla="*/ 0 h 284"/>
                <a:gd name="T14" fmla="*/ 158 w 179"/>
                <a:gd name="T15" fmla="*/ 173 h 284"/>
                <a:gd name="T16" fmla="*/ 179 w 179"/>
                <a:gd name="T17" fmla="*/ 173 h 284"/>
                <a:gd name="T18" fmla="*/ 179 w 179"/>
                <a:gd name="T19" fmla="*/ 218 h 284"/>
                <a:gd name="T20" fmla="*/ 158 w 179"/>
                <a:gd name="T21" fmla="*/ 218 h 284"/>
                <a:gd name="T22" fmla="*/ 158 w 179"/>
                <a:gd name="T23" fmla="*/ 284 h 284"/>
                <a:gd name="T24" fmla="*/ 95 w 179"/>
                <a:gd name="T25" fmla="*/ 284 h 284"/>
                <a:gd name="T26" fmla="*/ 95 w 179"/>
                <a:gd name="T27" fmla="*/ 218 h 284"/>
                <a:gd name="T28" fmla="*/ 0 w 179"/>
                <a:gd name="T29" fmla="*/ 218 h 284"/>
                <a:gd name="T30" fmla="*/ 0 w 179"/>
                <a:gd name="T31" fmla="*/ 173 h 284"/>
                <a:gd name="T32" fmla="*/ 78 w 179"/>
                <a:gd name="T3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284">
                  <a:moveTo>
                    <a:pt x="94" y="59"/>
                  </a:moveTo>
                  <a:lnTo>
                    <a:pt x="44" y="173"/>
                  </a:lnTo>
                  <a:lnTo>
                    <a:pt x="95" y="173"/>
                  </a:lnTo>
                  <a:lnTo>
                    <a:pt x="95" y="59"/>
                  </a:lnTo>
                  <a:lnTo>
                    <a:pt x="94" y="59"/>
                  </a:lnTo>
                  <a:close/>
                  <a:moveTo>
                    <a:pt x="78" y="0"/>
                  </a:moveTo>
                  <a:lnTo>
                    <a:pt x="158" y="0"/>
                  </a:lnTo>
                  <a:lnTo>
                    <a:pt x="158" y="173"/>
                  </a:lnTo>
                  <a:lnTo>
                    <a:pt x="179" y="173"/>
                  </a:lnTo>
                  <a:lnTo>
                    <a:pt x="179" y="218"/>
                  </a:lnTo>
                  <a:lnTo>
                    <a:pt x="158" y="218"/>
                  </a:lnTo>
                  <a:lnTo>
                    <a:pt x="158" y="284"/>
                  </a:lnTo>
                  <a:lnTo>
                    <a:pt x="95" y="284"/>
                  </a:lnTo>
                  <a:lnTo>
                    <a:pt x="95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7" name="Group 1206"/>
          <p:cNvGrpSpPr/>
          <p:nvPr/>
        </p:nvGrpSpPr>
        <p:grpSpPr>
          <a:xfrm>
            <a:off x="9124303" y="5808305"/>
            <a:ext cx="482600" cy="493713"/>
            <a:chOff x="9158288" y="5805488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5" name="Freeform 591"/>
            <p:cNvSpPr>
              <a:spLocks noEditPoints="1"/>
            </p:cNvSpPr>
            <p:nvPr/>
          </p:nvSpPr>
          <p:spPr bwMode="auto">
            <a:xfrm>
              <a:off x="9158288" y="5805488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592"/>
            <p:cNvSpPr>
              <a:spLocks/>
            </p:cNvSpPr>
            <p:nvPr/>
          </p:nvSpPr>
          <p:spPr bwMode="auto">
            <a:xfrm>
              <a:off x="9242426" y="6113463"/>
              <a:ext cx="73025" cy="85725"/>
            </a:xfrm>
            <a:custGeom>
              <a:avLst/>
              <a:gdLst>
                <a:gd name="T0" fmla="*/ 269 w 460"/>
                <a:gd name="T1" fmla="*/ 1 h 543"/>
                <a:gd name="T2" fmla="*/ 323 w 460"/>
                <a:gd name="T3" fmla="*/ 10 h 543"/>
                <a:gd name="T4" fmla="*/ 372 w 460"/>
                <a:gd name="T5" fmla="*/ 28 h 543"/>
                <a:gd name="T6" fmla="*/ 412 w 460"/>
                <a:gd name="T7" fmla="*/ 56 h 543"/>
                <a:gd name="T8" fmla="*/ 441 w 460"/>
                <a:gd name="T9" fmla="*/ 94 h 543"/>
                <a:gd name="T10" fmla="*/ 458 w 460"/>
                <a:gd name="T11" fmla="*/ 144 h 543"/>
                <a:gd name="T12" fmla="*/ 458 w 460"/>
                <a:gd name="T13" fmla="*/ 200 h 543"/>
                <a:gd name="T14" fmla="*/ 442 w 460"/>
                <a:gd name="T15" fmla="*/ 245 h 543"/>
                <a:gd name="T16" fmla="*/ 414 w 460"/>
                <a:gd name="T17" fmla="*/ 281 h 543"/>
                <a:gd name="T18" fmla="*/ 378 w 460"/>
                <a:gd name="T19" fmla="*/ 310 h 543"/>
                <a:gd name="T20" fmla="*/ 337 w 460"/>
                <a:gd name="T21" fmla="*/ 336 h 543"/>
                <a:gd name="T22" fmla="*/ 286 w 460"/>
                <a:gd name="T23" fmla="*/ 366 h 543"/>
                <a:gd name="T24" fmla="*/ 229 w 460"/>
                <a:gd name="T25" fmla="*/ 399 h 543"/>
                <a:gd name="T26" fmla="*/ 458 w 460"/>
                <a:gd name="T27" fmla="*/ 414 h 543"/>
                <a:gd name="T28" fmla="*/ 0 w 460"/>
                <a:gd name="T29" fmla="*/ 543 h 543"/>
                <a:gd name="T30" fmla="*/ 6 w 460"/>
                <a:gd name="T31" fmla="*/ 486 h 543"/>
                <a:gd name="T32" fmla="*/ 28 w 460"/>
                <a:gd name="T33" fmla="*/ 436 h 543"/>
                <a:gd name="T34" fmla="*/ 65 w 460"/>
                <a:gd name="T35" fmla="*/ 392 h 543"/>
                <a:gd name="T36" fmla="*/ 113 w 460"/>
                <a:gd name="T37" fmla="*/ 348 h 543"/>
                <a:gd name="T38" fmla="*/ 166 w 460"/>
                <a:gd name="T39" fmla="*/ 313 h 543"/>
                <a:gd name="T40" fmla="*/ 216 w 460"/>
                <a:gd name="T41" fmla="*/ 280 h 543"/>
                <a:gd name="T42" fmla="*/ 259 w 460"/>
                <a:gd name="T43" fmla="*/ 248 h 543"/>
                <a:gd name="T44" fmla="*/ 288 w 460"/>
                <a:gd name="T45" fmla="*/ 213 h 543"/>
                <a:gd name="T46" fmla="*/ 299 w 460"/>
                <a:gd name="T47" fmla="*/ 173 h 543"/>
                <a:gd name="T48" fmla="*/ 289 w 460"/>
                <a:gd name="T49" fmla="*/ 144 h 543"/>
                <a:gd name="T50" fmla="*/ 265 w 460"/>
                <a:gd name="T51" fmla="*/ 125 h 543"/>
                <a:gd name="T52" fmla="*/ 233 w 460"/>
                <a:gd name="T53" fmla="*/ 119 h 543"/>
                <a:gd name="T54" fmla="*/ 199 w 460"/>
                <a:gd name="T55" fmla="*/ 126 h 543"/>
                <a:gd name="T56" fmla="*/ 175 w 460"/>
                <a:gd name="T57" fmla="*/ 144 h 543"/>
                <a:gd name="T58" fmla="*/ 161 w 460"/>
                <a:gd name="T59" fmla="*/ 172 h 543"/>
                <a:gd name="T60" fmla="*/ 155 w 460"/>
                <a:gd name="T61" fmla="*/ 204 h 543"/>
                <a:gd name="T62" fmla="*/ 10 w 460"/>
                <a:gd name="T63" fmla="*/ 222 h 543"/>
                <a:gd name="T64" fmla="*/ 18 w 460"/>
                <a:gd name="T65" fmla="*/ 150 h 543"/>
                <a:gd name="T66" fmla="*/ 40 w 460"/>
                <a:gd name="T67" fmla="*/ 94 h 543"/>
                <a:gd name="T68" fmla="*/ 74 w 460"/>
                <a:gd name="T69" fmla="*/ 53 h 543"/>
                <a:gd name="T70" fmla="*/ 119 w 460"/>
                <a:gd name="T71" fmla="*/ 23 h 543"/>
                <a:gd name="T72" fmla="*/ 175 w 460"/>
                <a:gd name="T73" fmla="*/ 6 h 543"/>
                <a:gd name="T74" fmla="*/ 241 w 460"/>
                <a:gd name="T75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43">
                  <a:moveTo>
                    <a:pt x="241" y="0"/>
                  </a:moveTo>
                  <a:lnTo>
                    <a:pt x="269" y="1"/>
                  </a:lnTo>
                  <a:lnTo>
                    <a:pt x="296" y="5"/>
                  </a:lnTo>
                  <a:lnTo>
                    <a:pt x="323" y="10"/>
                  </a:lnTo>
                  <a:lnTo>
                    <a:pt x="348" y="18"/>
                  </a:lnTo>
                  <a:lnTo>
                    <a:pt x="372" y="28"/>
                  </a:lnTo>
                  <a:lnTo>
                    <a:pt x="392" y="40"/>
                  </a:lnTo>
                  <a:lnTo>
                    <a:pt x="412" y="56"/>
                  </a:lnTo>
                  <a:lnTo>
                    <a:pt x="428" y="74"/>
                  </a:lnTo>
                  <a:lnTo>
                    <a:pt x="441" y="94"/>
                  </a:lnTo>
                  <a:lnTo>
                    <a:pt x="452" y="118"/>
                  </a:lnTo>
                  <a:lnTo>
                    <a:pt x="458" y="144"/>
                  </a:lnTo>
                  <a:lnTo>
                    <a:pt x="460" y="173"/>
                  </a:lnTo>
                  <a:lnTo>
                    <a:pt x="458" y="200"/>
                  </a:lnTo>
                  <a:lnTo>
                    <a:pt x="452" y="224"/>
                  </a:lnTo>
                  <a:lnTo>
                    <a:pt x="442" y="245"/>
                  </a:lnTo>
                  <a:lnTo>
                    <a:pt x="429" y="264"/>
                  </a:lnTo>
                  <a:lnTo>
                    <a:pt x="414" y="281"/>
                  </a:lnTo>
                  <a:lnTo>
                    <a:pt x="397" y="296"/>
                  </a:lnTo>
                  <a:lnTo>
                    <a:pt x="378" y="310"/>
                  </a:lnTo>
                  <a:lnTo>
                    <a:pt x="357" y="323"/>
                  </a:lnTo>
                  <a:lnTo>
                    <a:pt x="337" y="336"/>
                  </a:lnTo>
                  <a:lnTo>
                    <a:pt x="315" y="349"/>
                  </a:lnTo>
                  <a:lnTo>
                    <a:pt x="286" y="366"/>
                  </a:lnTo>
                  <a:lnTo>
                    <a:pt x="257" y="384"/>
                  </a:lnTo>
                  <a:lnTo>
                    <a:pt x="229" y="399"/>
                  </a:lnTo>
                  <a:lnTo>
                    <a:pt x="206" y="414"/>
                  </a:lnTo>
                  <a:lnTo>
                    <a:pt x="458" y="414"/>
                  </a:lnTo>
                  <a:lnTo>
                    <a:pt x="458" y="543"/>
                  </a:lnTo>
                  <a:lnTo>
                    <a:pt x="0" y="543"/>
                  </a:lnTo>
                  <a:lnTo>
                    <a:pt x="1" y="513"/>
                  </a:lnTo>
                  <a:lnTo>
                    <a:pt x="6" y="486"/>
                  </a:lnTo>
                  <a:lnTo>
                    <a:pt x="15" y="460"/>
                  </a:lnTo>
                  <a:lnTo>
                    <a:pt x="28" y="436"/>
                  </a:lnTo>
                  <a:lnTo>
                    <a:pt x="45" y="414"/>
                  </a:lnTo>
                  <a:lnTo>
                    <a:pt x="65" y="392"/>
                  </a:lnTo>
                  <a:lnTo>
                    <a:pt x="89" y="369"/>
                  </a:lnTo>
                  <a:lnTo>
                    <a:pt x="113" y="348"/>
                  </a:lnTo>
                  <a:lnTo>
                    <a:pt x="140" y="330"/>
                  </a:lnTo>
                  <a:lnTo>
                    <a:pt x="166" y="313"/>
                  </a:lnTo>
                  <a:lnTo>
                    <a:pt x="191" y="296"/>
                  </a:lnTo>
                  <a:lnTo>
                    <a:pt x="216" y="280"/>
                  </a:lnTo>
                  <a:lnTo>
                    <a:pt x="239" y="265"/>
                  </a:lnTo>
                  <a:lnTo>
                    <a:pt x="259" y="248"/>
                  </a:lnTo>
                  <a:lnTo>
                    <a:pt x="275" y="232"/>
                  </a:lnTo>
                  <a:lnTo>
                    <a:pt x="288" y="213"/>
                  </a:lnTo>
                  <a:lnTo>
                    <a:pt x="296" y="194"/>
                  </a:lnTo>
                  <a:lnTo>
                    <a:pt x="299" y="173"/>
                  </a:lnTo>
                  <a:lnTo>
                    <a:pt x="296" y="157"/>
                  </a:lnTo>
                  <a:lnTo>
                    <a:pt x="289" y="144"/>
                  </a:lnTo>
                  <a:lnTo>
                    <a:pt x="278" y="133"/>
                  </a:lnTo>
                  <a:lnTo>
                    <a:pt x="265" y="125"/>
                  </a:lnTo>
                  <a:lnTo>
                    <a:pt x="250" y="120"/>
                  </a:lnTo>
                  <a:lnTo>
                    <a:pt x="233" y="119"/>
                  </a:lnTo>
                  <a:lnTo>
                    <a:pt x="215" y="121"/>
                  </a:lnTo>
                  <a:lnTo>
                    <a:pt x="199" y="126"/>
                  </a:lnTo>
                  <a:lnTo>
                    <a:pt x="185" y="134"/>
                  </a:lnTo>
                  <a:lnTo>
                    <a:pt x="175" y="144"/>
                  </a:lnTo>
                  <a:lnTo>
                    <a:pt x="167" y="157"/>
                  </a:lnTo>
                  <a:lnTo>
                    <a:pt x="161" y="172"/>
                  </a:lnTo>
                  <a:lnTo>
                    <a:pt x="158" y="187"/>
                  </a:lnTo>
                  <a:lnTo>
                    <a:pt x="155" y="204"/>
                  </a:lnTo>
                  <a:lnTo>
                    <a:pt x="154" y="222"/>
                  </a:lnTo>
                  <a:lnTo>
                    <a:pt x="10" y="222"/>
                  </a:lnTo>
                  <a:lnTo>
                    <a:pt x="12" y="183"/>
                  </a:lnTo>
                  <a:lnTo>
                    <a:pt x="18" y="150"/>
                  </a:lnTo>
                  <a:lnTo>
                    <a:pt x="27" y="121"/>
                  </a:lnTo>
                  <a:lnTo>
                    <a:pt x="40" y="94"/>
                  </a:lnTo>
                  <a:lnTo>
                    <a:pt x="55" y="72"/>
                  </a:lnTo>
                  <a:lnTo>
                    <a:pt x="74" y="53"/>
                  </a:lnTo>
                  <a:lnTo>
                    <a:pt x="95" y="35"/>
                  </a:lnTo>
                  <a:lnTo>
                    <a:pt x="119" y="23"/>
                  </a:lnTo>
                  <a:lnTo>
                    <a:pt x="145" y="13"/>
                  </a:lnTo>
                  <a:lnTo>
                    <a:pt x="175" y="6"/>
                  </a:lnTo>
                  <a:lnTo>
                    <a:pt x="207" y="2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593"/>
            <p:cNvSpPr>
              <a:spLocks noEditPoints="1"/>
            </p:cNvSpPr>
            <p:nvPr/>
          </p:nvSpPr>
          <p:spPr bwMode="auto">
            <a:xfrm>
              <a:off x="9320213" y="6113463"/>
              <a:ext cx="74613" cy="87313"/>
            </a:xfrm>
            <a:custGeom>
              <a:avLst/>
              <a:gdLst>
                <a:gd name="T0" fmla="*/ 218 w 472"/>
                <a:gd name="T1" fmla="*/ 121 h 555"/>
                <a:gd name="T2" fmla="*/ 192 w 472"/>
                <a:gd name="T3" fmla="*/ 137 h 555"/>
                <a:gd name="T4" fmla="*/ 176 w 472"/>
                <a:gd name="T5" fmla="*/ 164 h 555"/>
                <a:gd name="T6" fmla="*/ 167 w 472"/>
                <a:gd name="T7" fmla="*/ 197 h 555"/>
                <a:gd name="T8" fmla="*/ 162 w 472"/>
                <a:gd name="T9" fmla="*/ 234 h 555"/>
                <a:gd name="T10" fmla="*/ 161 w 472"/>
                <a:gd name="T11" fmla="*/ 266 h 555"/>
                <a:gd name="T12" fmla="*/ 162 w 472"/>
                <a:gd name="T13" fmla="*/ 310 h 555"/>
                <a:gd name="T14" fmla="*/ 167 w 472"/>
                <a:gd name="T15" fmla="*/ 361 h 555"/>
                <a:gd name="T16" fmla="*/ 180 w 472"/>
                <a:gd name="T17" fmla="*/ 402 h 555"/>
                <a:gd name="T18" fmla="*/ 203 w 472"/>
                <a:gd name="T19" fmla="*/ 427 h 555"/>
                <a:gd name="T20" fmla="*/ 236 w 472"/>
                <a:gd name="T21" fmla="*/ 436 h 555"/>
                <a:gd name="T22" fmla="*/ 269 w 472"/>
                <a:gd name="T23" fmla="*/ 427 h 555"/>
                <a:gd name="T24" fmla="*/ 292 w 472"/>
                <a:gd name="T25" fmla="*/ 400 h 555"/>
                <a:gd name="T26" fmla="*/ 305 w 472"/>
                <a:gd name="T27" fmla="*/ 358 h 555"/>
                <a:gd name="T28" fmla="*/ 311 w 472"/>
                <a:gd name="T29" fmla="*/ 307 h 555"/>
                <a:gd name="T30" fmla="*/ 311 w 472"/>
                <a:gd name="T31" fmla="*/ 263 h 555"/>
                <a:gd name="T32" fmla="*/ 311 w 472"/>
                <a:gd name="T33" fmla="*/ 230 h 555"/>
                <a:gd name="T34" fmla="*/ 307 w 472"/>
                <a:gd name="T35" fmla="*/ 194 h 555"/>
                <a:gd name="T36" fmla="*/ 298 w 472"/>
                <a:gd name="T37" fmla="*/ 162 h 555"/>
                <a:gd name="T38" fmla="*/ 280 w 472"/>
                <a:gd name="T39" fmla="*/ 136 h 555"/>
                <a:gd name="T40" fmla="*/ 253 w 472"/>
                <a:gd name="T41" fmla="*/ 121 h 555"/>
                <a:gd name="T42" fmla="*/ 236 w 472"/>
                <a:gd name="T43" fmla="*/ 0 h 555"/>
                <a:gd name="T44" fmla="*/ 303 w 472"/>
                <a:gd name="T45" fmla="*/ 8 h 555"/>
                <a:gd name="T46" fmla="*/ 360 w 472"/>
                <a:gd name="T47" fmla="*/ 31 h 555"/>
                <a:gd name="T48" fmla="*/ 408 w 472"/>
                <a:gd name="T49" fmla="*/ 69 h 555"/>
                <a:gd name="T50" fmla="*/ 442 w 472"/>
                <a:gd name="T51" fmla="*/ 121 h 555"/>
                <a:gd name="T52" fmla="*/ 465 w 472"/>
                <a:gd name="T53" fmla="*/ 188 h 555"/>
                <a:gd name="T54" fmla="*/ 472 w 472"/>
                <a:gd name="T55" fmla="*/ 270 h 555"/>
                <a:gd name="T56" fmla="*/ 468 w 472"/>
                <a:gd name="T57" fmla="*/ 333 h 555"/>
                <a:gd name="T58" fmla="*/ 456 w 472"/>
                <a:gd name="T59" fmla="*/ 393 h 555"/>
                <a:gd name="T60" fmla="*/ 435 w 472"/>
                <a:gd name="T61" fmla="*/ 446 h 555"/>
                <a:gd name="T62" fmla="*/ 403 w 472"/>
                <a:gd name="T63" fmla="*/ 490 h 555"/>
                <a:gd name="T64" fmla="*/ 360 w 472"/>
                <a:gd name="T65" fmla="*/ 524 h 555"/>
                <a:gd name="T66" fmla="*/ 305 w 472"/>
                <a:gd name="T67" fmla="*/ 547 h 555"/>
                <a:gd name="T68" fmla="*/ 236 w 472"/>
                <a:gd name="T69" fmla="*/ 555 h 555"/>
                <a:gd name="T70" fmla="*/ 168 w 472"/>
                <a:gd name="T71" fmla="*/ 547 h 555"/>
                <a:gd name="T72" fmla="*/ 112 w 472"/>
                <a:gd name="T73" fmla="*/ 524 h 555"/>
                <a:gd name="T74" fmla="*/ 69 w 472"/>
                <a:gd name="T75" fmla="*/ 491 h 555"/>
                <a:gd name="T76" fmla="*/ 38 w 472"/>
                <a:gd name="T77" fmla="*/ 447 h 555"/>
                <a:gd name="T78" fmla="*/ 16 w 472"/>
                <a:gd name="T79" fmla="*/ 394 h 555"/>
                <a:gd name="T80" fmla="*/ 4 w 472"/>
                <a:gd name="T81" fmla="*/ 334 h 555"/>
                <a:gd name="T82" fmla="*/ 0 w 472"/>
                <a:gd name="T83" fmla="*/ 271 h 555"/>
                <a:gd name="T84" fmla="*/ 7 w 472"/>
                <a:gd name="T85" fmla="*/ 194 h 555"/>
                <a:gd name="T86" fmla="*/ 25 w 472"/>
                <a:gd name="T87" fmla="*/ 131 h 555"/>
                <a:gd name="T88" fmla="*/ 54 w 472"/>
                <a:gd name="T89" fmla="*/ 82 h 555"/>
                <a:gd name="T90" fmla="*/ 92 w 472"/>
                <a:gd name="T91" fmla="*/ 45 h 555"/>
                <a:gd name="T92" fmla="*/ 135 w 472"/>
                <a:gd name="T93" fmla="*/ 20 h 555"/>
                <a:gd name="T94" fmla="*/ 184 w 472"/>
                <a:gd name="T95" fmla="*/ 5 h 555"/>
                <a:gd name="T96" fmla="*/ 236 w 472"/>
                <a:gd name="T9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" h="555">
                  <a:moveTo>
                    <a:pt x="235" y="119"/>
                  </a:moveTo>
                  <a:lnTo>
                    <a:pt x="218" y="121"/>
                  </a:lnTo>
                  <a:lnTo>
                    <a:pt x="205" y="127"/>
                  </a:lnTo>
                  <a:lnTo>
                    <a:pt x="192" y="137"/>
                  </a:lnTo>
                  <a:lnTo>
                    <a:pt x="183" y="149"/>
                  </a:lnTo>
                  <a:lnTo>
                    <a:pt x="176" y="164"/>
                  </a:lnTo>
                  <a:lnTo>
                    <a:pt x="171" y="180"/>
                  </a:lnTo>
                  <a:lnTo>
                    <a:pt x="167" y="197"/>
                  </a:lnTo>
                  <a:lnTo>
                    <a:pt x="164" y="216"/>
                  </a:lnTo>
                  <a:lnTo>
                    <a:pt x="162" y="234"/>
                  </a:lnTo>
                  <a:lnTo>
                    <a:pt x="162" y="251"/>
                  </a:lnTo>
                  <a:lnTo>
                    <a:pt x="161" y="266"/>
                  </a:lnTo>
                  <a:lnTo>
                    <a:pt x="161" y="280"/>
                  </a:lnTo>
                  <a:lnTo>
                    <a:pt x="162" y="310"/>
                  </a:lnTo>
                  <a:lnTo>
                    <a:pt x="164" y="337"/>
                  </a:lnTo>
                  <a:lnTo>
                    <a:pt x="167" y="361"/>
                  </a:lnTo>
                  <a:lnTo>
                    <a:pt x="172" y="384"/>
                  </a:lnTo>
                  <a:lnTo>
                    <a:pt x="180" y="402"/>
                  </a:lnTo>
                  <a:lnTo>
                    <a:pt x="189" y="417"/>
                  </a:lnTo>
                  <a:lnTo>
                    <a:pt x="203" y="427"/>
                  </a:lnTo>
                  <a:lnTo>
                    <a:pt x="218" y="434"/>
                  </a:lnTo>
                  <a:lnTo>
                    <a:pt x="236" y="436"/>
                  </a:lnTo>
                  <a:lnTo>
                    <a:pt x="254" y="434"/>
                  </a:lnTo>
                  <a:lnTo>
                    <a:pt x="269" y="427"/>
                  </a:lnTo>
                  <a:lnTo>
                    <a:pt x="282" y="415"/>
                  </a:lnTo>
                  <a:lnTo>
                    <a:pt x="292" y="400"/>
                  </a:lnTo>
                  <a:lnTo>
                    <a:pt x="299" y="381"/>
                  </a:lnTo>
                  <a:lnTo>
                    <a:pt x="305" y="358"/>
                  </a:lnTo>
                  <a:lnTo>
                    <a:pt x="308" y="334"/>
                  </a:lnTo>
                  <a:lnTo>
                    <a:pt x="311" y="307"/>
                  </a:lnTo>
                  <a:lnTo>
                    <a:pt x="311" y="278"/>
                  </a:lnTo>
                  <a:lnTo>
                    <a:pt x="311" y="263"/>
                  </a:lnTo>
                  <a:lnTo>
                    <a:pt x="311" y="247"/>
                  </a:lnTo>
                  <a:lnTo>
                    <a:pt x="311" y="230"/>
                  </a:lnTo>
                  <a:lnTo>
                    <a:pt x="309" y="211"/>
                  </a:lnTo>
                  <a:lnTo>
                    <a:pt x="307" y="194"/>
                  </a:lnTo>
                  <a:lnTo>
                    <a:pt x="303" y="177"/>
                  </a:lnTo>
                  <a:lnTo>
                    <a:pt x="298" y="162"/>
                  </a:lnTo>
                  <a:lnTo>
                    <a:pt x="291" y="148"/>
                  </a:lnTo>
                  <a:lnTo>
                    <a:pt x="280" y="136"/>
                  </a:lnTo>
                  <a:lnTo>
                    <a:pt x="268" y="127"/>
                  </a:lnTo>
                  <a:lnTo>
                    <a:pt x="253" y="121"/>
                  </a:lnTo>
                  <a:lnTo>
                    <a:pt x="235" y="119"/>
                  </a:lnTo>
                  <a:close/>
                  <a:moveTo>
                    <a:pt x="236" y="0"/>
                  </a:moveTo>
                  <a:lnTo>
                    <a:pt x="270" y="2"/>
                  </a:lnTo>
                  <a:lnTo>
                    <a:pt x="303" y="8"/>
                  </a:lnTo>
                  <a:lnTo>
                    <a:pt x="333" y="17"/>
                  </a:lnTo>
                  <a:lnTo>
                    <a:pt x="360" y="31"/>
                  </a:lnTo>
                  <a:lnTo>
                    <a:pt x="385" y="47"/>
                  </a:lnTo>
                  <a:lnTo>
                    <a:pt x="408" y="69"/>
                  </a:lnTo>
                  <a:lnTo>
                    <a:pt x="426" y="93"/>
                  </a:lnTo>
                  <a:lnTo>
                    <a:pt x="442" y="121"/>
                  </a:lnTo>
                  <a:lnTo>
                    <a:pt x="455" y="153"/>
                  </a:lnTo>
                  <a:lnTo>
                    <a:pt x="465" y="188"/>
                  </a:lnTo>
                  <a:lnTo>
                    <a:pt x="470" y="228"/>
                  </a:lnTo>
                  <a:lnTo>
                    <a:pt x="472" y="270"/>
                  </a:lnTo>
                  <a:lnTo>
                    <a:pt x="471" y="302"/>
                  </a:lnTo>
                  <a:lnTo>
                    <a:pt x="468" y="333"/>
                  </a:lnTo>
                  <a:lnTo>
                    <a:pt x="463" y="363"/>
                  </a:lnTo>
                  <a:lnTo>
                    <a:pt x="456" y="393"/>
                  </a:lnTo>
                  <a:lnTo>
                    <a:pt x="446" y="420"/>
                  </a:lnTo>
                  <a:lnTo>
                    <a:pt x="435" y="446"/>
                  </a:lnTo>
                  <a:lnTo>
                    <a:pt x="420" y="469"/>
                  </a:lnTo>
                  <a:lnTo>
                    <a:pt x="403" y="490"/>
                  </a:lnTo>
                  <a:lnTo>
                    <a:pt x="383" y="508"/>
                  </a:lnTo>
                  <a:lnTo>
                    <a:pt x="360" y="524"/>
                  </a:lnTo>
                  <a:lnTo>
                    <a:pt x="334" y="537"/>
                  </a:lnTo>
                  <a:lnTo>
                    <a:pt x="305" y="547"/>
                  </a:lnTo>
                  <a:lnTo>
                    <a:pt x="272" y="553"/>
                  </a:lnTo>
                  <a:lnTo>
                    <a:pt x="236" y="555"/>
                  </a:lnTo>
                  <a:lnTo>
                    <a:pt x="201" y="553"/>
                  </a:lnTo>
                  <a:lnTo>
                    <a:pt x="168" y="547"/>
                  </a:lnTo>
                  <a:lnTo>
                    <a:pt x="138" y="537"/>
                  </a:lnTo>
                  <a:lnTo>
                    <a:pt x="112" y="524"/>
                  </a:lnTo>
                  <a:lnTo>
                    <a:pt x="90" y="509"/>
                  </a:lnTo>
                  <a:lnTo>
                    <a:pt x="69" y="491"/>
                  </a:lnTo>
                  <a:lnTo>
                    <a:pt x="52" y="470"/>
                  </a:lnTo>
                  <a:lnTo>
                    <a:pt x="38" y="447"/>
                  </a:lnTo>
                  <a:lnTo>
                    <a:pt x="25" y="421"/>
                  </a:lnTo>
                  <a:lnTo>
                    <a:pt x="16" y="394"/>
                  </a:lnTo>
                  <a:lnTo>
                    <a:pt x="9" y="364"/>
                  </a:lnTo>
                  <a:lnTo>
                    <a:pt x="4" y="334"/>
                  </a:lnTo>
                  <a:lnTo>
                    <a:pt x="1" y="303"/>
                  </a:lnTo>
                  <a:lnTo>
                    <a:pt x="0" y="271"/>
                  </a:lnTo>
                  <a:lnTo>
                    <a:pt x="2" y="231"/>
                  </a:lnTo>
                  <a:lnTo>
                    <a:pt x="7" y="194"/>
                  </a:lnTo>
                  <a:lnTo>
                    <a:pt x="15" y="161"/>
                  </a:lnTo>
                  <a:lnTo>
                    <a:pt x="25" y="131"/>
                  </a:lnTo>
                  <a:lnTo>
                    <a:pt x="39" y="105"/>
                  </a:lnTo>
                  <a:lnTo>
                    <a:pt x="54" y="82"/>
                  </a:lnTo>
                  <a:lnTo>
                    <a:pt x="71" y="62"/>
                  </a:lnTo>
                  <a:lnTo>
                    <a:pt x="92" y="45"/>
                  </a:lnTo>
                  <a:lnTo>
                    <a:pt x="112" y="31"/>
                  </a:lnTo>
                  <a:lnTo>
                    <a:pt x="135" y="20"/>
                  </a:lnTo>
                  <a:lnTo>
                    <a:pt x="160" y="11"/>
                  </a:lnTo>
                  <a:lnTo>
                    <a:pt x="184" y="5"/>
                  </a:lnTo>
                  <a:lnTo>
                    <a:pt x="210" y="2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594"/>
            <p:cNvSpPr>
              <a:spLocks/>
            </p:cNvSpPr>
            <p:nvPr/>
          </p:nvSpPr>
          <p:spPr bwMode="auto">
            <a:xfrm>
              <a:off x="9410701" y="6113463"/>
              <a:ext cx="46038" cy="85725"/>
            </a:xfrm>
            <a:custGeom>
              <a:avLst/>
              <a:gdLst>
                <a:gd name="T0" fmla="*/ 165 w 287"/>
                <a:gd name="T1" fmla="*/ 0 h 543"/>
                <a:gd name="T2" fmla="*/ 287 w 287"/>
                <a:gd name="T3" fmla="*/ 0 h 543"/>
                <a:gd name="T4" fmla="*/ 287 w 287"/>
                <a:gd name="T5" fmla="*/ 543 h 543"/>
                <a:gd name="T6" fmla="*/ 127 w 287"/>
                <a:gd name="T7" fmla="*/ 543 h 543"/>
                <a:gd name="T8" fmla="*/ 127 w 287"/>
                <a:gd name="T9" fmla="*/ 232 h 543"/>
                <a:gd name="T10" fmla="*/ 0 w 287"/>
                <a:gd name="T11" fmla="*/ 232 h 543"/>
                <a:gd name="T12" fmla="*/ 0 w 287"/>
                <a:gd name="T13" fmla="*/ 123 h 543"/>
                <a:gd name="T14" fmla="*/ 28 w 287"/>
                <a:gd name="T15" fmla="*/ 122 h 543"/>
                <a:gd name="T16" fmla="*/ 54 w 287"/>
                <a:gd name="T17" fmla="*/ 118 h 543"/>
                <a:gd name="T18" fmla="*/ 77 w 287"/>
                <a:gd name="T19" fmla="*/ 112 h 543"/>
                <a:gd name="T20" fmla="*/ 99 w 287"/>
                <a:gd name="T21" fmla="*/ 102 h 543"/>
                <a:gd name="T22" fmla="*/ 117 w 287"/>
                <a:gd name="T23" fmla="*/ 90 h 543"/>
                <a:gd name="T24" fmla="*/ 134 w 287"/>
                <a:gd name="T25" fmla="*/ 74 h 543"/>
                <a:gd name="T26" fmla="*/ 147 w 287"/>
                <a:gd name="T27" fmla="*/ 54 h 543"/>
                <a:gd name="T28" fmla="*/ 158 w 287"/>
                <a:gd name="T29" fmla="*/ 29 h 543"/>
                <a:gd name="T30" fmla="*/ 165 w 287"/>
                <a:gd name="T3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543">
                  <a:moveTo>
                    <a:pt x="165" y="0"/>
                  </a:moveTo>
                  <a:lnTo>
                    <a:pt x="287" y="0"/>
                  </a:lnTo>
                  <a:lnTo>
                    <a:pt x="287" y="543"/>
                  </a:lnTo>
                  <a:lnTo>
                    <a:pt x="127" y="543"/>
                  </a:lnTo>
                  <a:lnTo>
                    <a:pt x="127" y="232"/>
                  </a:lnTo>
                  <a:lnTo>
                    <a:pt x="0" y="232"/>
                  </a:lnTo>
                  <a:lnTo>
                    <a:pt x="0" y="123"/>
                  </a:lnTo>
                  <a:lnTo>
                    <a:pt x="28" y="122"/>
                  </a:lnTo>
                  <a:lnTo>
                    <a:pt x="54" y="118"/>
                  </a:lnTo>
                  <a:lnTo>
                    <a:pt x="77" y="112"/>
                  </a:lnTo>
                  <a:lnTo>
                    <a:pt x="99" y="102"/>
                  </a:lnTo>
                  <a:lnTo>
                    <a:pt x="117" y="90"/>
                  </a:lnTo>
                  <a:lnTo>
                    <a:pt x="134" y="74"/>
                  </a:lnTo>
                  <a:lnTo>
                    <a:pt x="147" y="54"/>
                  </a:lnTo>
                  <a:lnTo>
                    <a:pt x="158" y="2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Freeform 595"/>
            <p:cNvSpPr>
              <a:spLocks noEditPoints="1"/>
            </p:cNvSpPr>
            <p:nvPr/>
          </p:nvSpPr>
          <p:spPr bwMode="auto">
            <a:xfrm>
              <a:off x="9483726" y="6115050"/>
              <a:ext cx="74613" cy="84138"/>
            </a:xfrm>
            <a:custGeom>
              <a:avLst/>
              <a:gdLst>
                <a:gd name="T0" fmla="*/ 251 w 472"/>
                <a:gd name="T1" fmla="*/ 143 h 535"/>
                <a:gd name="T2" fmla="*/ 122 w 472"/>
                <a:gd name="T3" fmla="*/ 306 h 535"/>
                <a:gd name="T4" fmla="*/ 251 w 472"/>
                <a:gd name="T5" fmla="*/ 306 h 535"/>
                <a:gd name="T6" fmla="*/ 251 w 472"/>
                <a:gd name="T7" fmla="*/ 143 h 535"/>
                <a:gd name="T8" fmla="*/ 254 w 472"/>
                <a:gd name="T9" fmla="*/ 0 h 535"/>
                <a:gd name="T10" fmla="*/ 403 w 472"/>
                <a:gd name="T11" fmla="*/ 0 h 535"/>
                <a:gd name="T12" fmla="*/ 403 w 472"/>
                <a:gd name="T13" fmla="*/ 306 h 535"/>
                <a:gd name="T14" fmla="*/ 472 w 472"/>
                <a:gd name="T15" fmla="*/ 306 h 535"/>
                <a:gd name="T16" fmla="*/ 472 w 472"/>
                <a:gd name="T17" fmla="*/ 424 h 535"/>
                <a:gd name="T18" fmla="*/ 403 w 472"/>
                <a:gd name="T19" fmla="*/ 424 h 535"/>
                <a:gd name="T20" fmla="*/ 403 w 472"/>
                <a:gd name="T21" fmla="*/ 535 h 535"/>
                <a:gd name="T22" fmla="*/ 251 w 472"/>
                <a:gd name="T23" fmla="*/ 535 h 535"/>
                <a:gd name="T24" fmla="*/ 251 w 472"/>
                <a:gd name="T25" fmla="*/ 424 h 535"/>
                <a:gd name="T26" fmla="*/ 0 w 472"/>
                <a:gd name="T27" fmla="*/ 424 h 535"/>
                <a:gd name="T28" fmla="*/ 0 w 472"/>
                <a:gd name="T29" fmla="*/ 297 h 535"/>
                <a:gd name="T30" fmla="*/ 254 w 472"/>
                <a:gd name="T31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535">
                  <a:moveTo>
                    <a:pt x="251" y="143"/>
                  </a:moveTo>
                  <a:lnTo>
                    <a:pt x="122" y="306"/>
                  </a:lnTo>
                  <a:lnTo>
                    <a:pt x="251" y="306"/>
                  </a:lnTo>
                  <a:lnTo>
                    <a:pt x="251" y="143"/>
                  </a:lnTo>
                  <a:close/>
                  <a:moveTo>
                    <a:pt x="254" y="0"/>
                  </a:moveTo>
                  <a:lnTo>
                    <a:pt x="403" y="0"/>
                  </a:lnTo>
                  <a:lnTo>
                    <a:pt x="403" y="306"/>
                  </a:lnTo>
                  <a:lnTo>
                    <a:pt x="472" y="306"/>
                  </a:lnTo>
                  <a:lnTo>
                    <a:pt x="472" y="424"/>
                  </a:lnTo>
                  <a:lnTo>
                    <a:pt x="403" y="424"/>
                  </a:lnTo>
                  <a:lnTo>
                    <a:pt x="403" y="535"/>
                  </a:lnTo>
                  <a:lnTo>
                    <a:pt x="251" y="535"/>
                  </a:lnTo>
                  <a:lnTo>
                    <a:pt x="251" y="424"/>
                  </a:lnTo>
                  <a:lnTo>
                    <a:pt x="0" y="424"/>
                  </a:lnTo>
                  <a:lnTo>
                    <a:pt x="0" y="297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596"/>
            <p:cNvSpPr>
              <a:spLocks noEditPoints="1"/>
            </p:cNvSpPr>
            <p:nvPr/>
          </p:nvSpPr>
          <p:spPr bwMode="auto">
            <a:xfrm>
              <a:off x="9245601" y="5953125"/>
              <a:ext cx="57150" cy="100013"/>
            </a:xfrm>
            <a:custGeom>
              <a:avLst/>
              <a:gdLst>
                <a:gd name="T0" fmla="*/ 172 w 366"/>
                <a:gd name="T1" fmla="*/ 99 h 632"/>
                <a:gd name="T2" fmla="*/ 155 w 366"/>
                <a:gd name="T3" fmla="*/ 107 h 632"/>
                <a:gd name="T4" fmla="*/ 146 w 366"/>
                <a:gd name="T5" fmla="*/ 125 h 632"/>
                <a:gd name="T6" fmla="*/ 145 w 366"/>
                <a:gd name="T7" fmla="*/ 494 h 632"/>
                <a:gd name="T8" fmla="*/ 150 w 366"/>
                <a:gd name="T9" fmla="*/ 518 h 632"/>
                <a:gd name="T10" fmla="*/ 163 w 366"/>
                <a:gd name="T11" fmla="*/ 530 h 632"/>
                <a:gd name="T12" fmla="*/ 183 w 366"/>
                <a:gd name="T13" fmla="*/ 534 h 632"/>
                <a:gd name="T14" fmla="*/ 203 w 366"/>
                <a:gd name="T15" fmla="*/ 530 h 632"/>
                <a:gd name="T16" fmla="*/ 216 w 366"/>
                <a:gd name="T17" fmla="*/ 518 h 632"/>
                <a:gd name="T18" fmla="*/ 222 w 366"/>
                <a:gd name="T19" fmla="*/ 494 h 632"/>
                <a:gd name="T20" fmla="*/ 221 w 366"/>
                <a:gd name="T21" fmla="*/ 125 h 632"/>
                <a:gd name="T22" fmla="*/ 210 w 366"/>
                <a:gd name="T23" fmla="*/ 107 h 632"/>
                <a:gd name="T24" fmla="*/ 194 w 366"/>
                <a:gd name="T25" fmla="*/ 99 h 632"/>
                <a:gd name="T26" fmla="*/ 186 w 366"/>
                <a:gd name="T27" fmla="*/ 0 h 632"/>
                <a:gd name="T28" fmla="*/ 233 w 366"/>
                <a:gd name="T29" fmla="*/ 3 h 632"/>
                <a:gd name="T30" fmla="*/ 276 w 366"/>
                <a:gd name="T31" fmla="*/ 14 h 632"/>
                <a:gd name="T32" fmla="*/ 313 w 366"/>
                <a:gd name="T33" fmla="*/ 35 h 632"/>
                <a:gd name="T34" fmla="*/ 342 w 366"/>
                <a:gd name="T35" fmla="*/ 69 h 632"/>
                <a:gd name="T36" fmla="*/ 360 w 366"/>
                <a:gd name="T37" fmla="*/ 115 h 632"/>
                <a:gd name="T38" fmla="*/ 366 w 366"/>
                <a:gd name="T39" fmla="*/ 178 h 632"/>
                <a:gd name="T40" fmla="*/ 364 w 366"/>
                <a:gd name="T41" fmla="*/ 496 h 632"/>
                <a:gd name="T42" fmla="*/ 351 w 366"/>
                <a:gd name="T43" fmla="*/ 547 h 632"/>
                <a:gd name="T44" fmla="*/ 325 w 366"/>
                <a:gd name="T45" fmla="*/ 586 h 632"/>
                <a:gd name="T46" fmla="*/ 288 w 366"/>
                <a:gd name="T47" fmla="*/ 612 h 632"/>
                <a:gd name="T48" fmla="*/ 240 w 366"/>
                <a:gd name="T49" fmla="*/ 627 h 632"/>
                <a:gd name="T50" fmla="*/ 184 w 366"/>
                <a:gd name="T51" fmla="*/ 632 h 632"/>
                <a:gd name="T52" fmla="*/ 127 w 366"/>
                <a:gd name="T53" fmla="*/ 627 h 632"/>
                <a:gd name="T54" fmla="*/ 80 w 366"/>
                <a:gd name="T55" fmla="*/ 612 h 632"/>
                <a:gd name="T56" fmla="*/ 42 w 366"/>
                <a:gd name="T57" fmla="*/ 586 h 632"/>
                <a:gd name="T58" fmla="*/ 16 w 366"/>
                <a:gd name="T59" fmla="*/ 547 h 632"/>
                <a:gd name="T60" fmla="*/ 2 w 366"/>
                <a:gd name="T61" fmla="*/ 496 h 632"/>
                <a:gd name="T62" fmla="*/ 0 w 366"/>
                <a:gd name="T63" fmla="*/ 178 h 632"/>
                <a:gd name="T64" fmla="*/ 7 w 366"/>
                <a:gd name="T65" fmla="*/ 119 h 632"/>
                <a:gd name="T66" fmla="*/ 26 w 366"/>
                <a:gd name="T67" fmla="*/ 75 h 632"/>
                <a:gd name="T68" fmla="*/ 55 w 366"/>
                <a:gd name="T69" fmla="*/ 41 h 632"/>
                <a:gd name="T70" fmla="*/ 89 w 366"/>
                <a:gd name="T71" fmla="*/ 19 h 632"/>
                <a:gd name="T72" fmla="*/ 127 w 366"/>
                <a:gd name="T73" fmla="*/ 6 h 632"/>
                <a:gd name="T74" fmla="*/ 166 w 366"/>
                <a:gd name="T75" fmla="*/ 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632">
                  <a:moveTo>
                    <a:pt x="183" y="98"/>
                  </a:moveTo>
                  <a:lnTo>
                    <a:pt x="172" y="99"/>
                  </a:lnTo>
                  <a:lnTo>
                    <a:pt x="163" y="102"/>
                  </a:lnTo>
                  <a:lnTo>
                    <a:pt x="155" y="107"/>
                  </a:lnTo>
                  <a:lnTo>
                    <a:pt x="150" y="115"/>
                  </a:lnTo>
                  <a:lnTo>
                    <a:pt x="146" y="125"/>
                  </a:lnTo>
                  <a:lnTo>
                    <a:pt x="145" y="139"/>
                  </a:lnTo>
                  <a:lnTo>
                    <a:pt x="145" y="494"/>
                  </a:lnTo>
                  <a:lnTo>
                    <a:pt x="146" y="507"/>
                  </a:lnTo>
                  <a:lnTo>
                    <a:pt x="150" y="518"/>
                  </a:lnTo>
                  <a:lnTo>
                    <a:pt x="155" y="525"/>
                  </a:lnTo>
                  <a:lnTo>
                    <a:pt x="163" y="530"/>
                  </a:lnTo>
                  <a:lnTo>
                    <a:pt x="172" y="533"/>
                  </a:lnTo>
                  <a:lnTo>
                    <a:pt x="183" y="534"/>
                  </a:lnTo>
                  <a:lnTo>
                    <a:pt x="194" y="533"/>
                  </a:lnTo>
                  <a:lnTo>
                    <a:pt x="203" y="530"/>
                  </a:lnTo>
                  <a:lnTo>
                    <a:pt x="210" y="525"/>
                  </a:lnTo>
                  <a:lnTo>
                    <a:pt x="216" y="518"/>
                  </a:lnTo>
                  <a:lnTo>
                    <a:pt x="221" y="507"/>
                  </a:lnTo>
                  <a:lnTo>
                    <a:pt x="222" y="494"/>
                  </a:lnTo>
                  <a:lnTo>
                    <a:pt x="222" y="139"/>
                  </a:lnTo>
                  <a:lnTo>
                    <a:pt x="221" y="125"/>
                  </a:lnTo>
                  <a:lnTo>
                    <a:pt x="216" y="115"/>
                  </a:lnTo>
                  <a:lnTo>
                    <a:pt x="210" y="107"/>
                  </a:lnTo>
                  <a:lnTo>
                    <a:pt x="203" y="102"/>
                  </a:lnTo>
                  <a:lnTo>
                    <a:pt x="194" y="99"/>
                  </a:lnTo>
                  <a:lnTo>
                    <a:pt x="183" y="98"/>
                  </a:lnTo>
                  <a:close/>
                  <a:moveTo>
                    <a:pt x="186" y="0"/>
                  </a:moveTo>
                  <a:lnTo>
                    <a:pt x="209" y="1"/>
                  </a:lnTo>
                  <a:lnTo>
                    <a:pt x="233" y="3"/>
                  </a:lnTo>
                  <a:lnTo>
                    <a:pt x="255" y="8"/>
                  </a:lnTo>
                  <a:lnTo>
                    <a:pt x="276" y="14"/>
                  </a:lnTo>
                  <a:lnTo>
                    <a:pt x="295" y="23"/>
                  </a:lnTo>
                  <a:lnTo>
                    <a:pt x="313" y="35"/>
                  </a:lnTo>
                  <a:lnTo>
                    <a:pt x="328" y="50"/>
                  </a:lnTo>
                  <a:lnTo>
                    <a:pt x="342" y="69"/>
                  </a:lnTo>
                  <a:lnTo>
                    <a:pt x="352" y="90"/>
                  </a:lnTo>
                  <a:lnTo>
                    <a:pt x="360" y="115"/>
                  </a:lnTo>
                  <a:lnTo>
                    <a:pt x="364" y="144"/>
                  </a:lnTo>
                  <a:lnTo>
                    <a:pt x="366" y="178"/>
                  </a:lnTo>
                  <a:lnTo>
                    <a:pt x="366" y="467"/>
                  </a:lnTo>
                  <a:lnTo>
                    <a:pt x="364" y="496"/>
                  </a:lnTo>
                  <a:lnTo>
                    <a:pt x="359" y="523"/>
                  </a:lnTo>
                  <a:lnTo>
                    <a:pt x="351" y="547"/>
                  </a:lnTo>
                  <a:lnTo>
                    <a:pt x="339" y="568"/>
                  </a:lnTo>
                  <a:lnTo>
                    <a:pt x="325" y="586"/>
                  </a:lnTo>
                  <a:lnTo>
                    <a:pt x="308" y="600"/>
                  </a:lnTo>
                  <a:lnTo>
                    <a:pt x="288" y="612"/>
                  </a:lnTo>
                  <a:lnTo>
                    <a:pt x="266" y="621"/>
                  </a:lnTo>
                  <a:lnTo>
                    <a:pt x="240" y="627"/>
                  </a:lnTo>
                  <a:lnTo>
                    <a:pt x="213" y="631"/>
                  </a:lnTo>
                  <a:lnTo>
                    <a:pt x="184" y="632"/>
                  </a:lnTo>
                  <a:lnTo>
                    <a:pt x="155" y="631"/>
                  </a:lnTo>
                  <a:lnTo>
                    <a:pt x="127" y="627"/>
                  </a:lnTo>
                  <a:lnTo>
                    <a:pt x="103" y="621"/>
                  </a:lnTo>
                  <a:lnTo>
                    <a:pt x="80" y="612"/>
                  </a:lnTo>
                  <a:lnTo>
                    <a:pt x="60" y="600"/>
                  </a:lnTo>
                  <a:lnTo>
                    <a:pt x="42" y="586"/>
                  </a:lnTo>
                  <a:lnTo>
                    <a:pt x="28" y="568"/>
                  </a:lnTo>
                  <a:lnTo>
                    <a:pt x="16" y="547"/>
                  </a:lnTo>
                  <a:lnTo>
                    <a:pt x="7" y="523"/>
                  </a:lnTo>
                  <a:lnTo>
                    <a:pt x="2" y="496"/>
                  </a:lnTo>
                  <a:lnTo>
                    <a:pt x="0" y="467"/>
                  </a:lnTo>
                  <a:lnTo>
                    <a:pt x="0" y="178"/>
                  </a:lnTo>
                  <a:lnTo>
                    <a:pt x="2" y="147"/>
                  </a:lnTo>
                  <a:lnTo>
                    <a:pt x="7" y="119"/>
                  </a:lnTo>
                  <a:lnTo>
                    <a:pt x="16" y="95"/>
                  </a:lnTo>
                  <a:lnTo>
                    <a:pt x="26" y="75"/>
                  </a:lnTo>
                  <a:lnTo>
                    <a:pt x="39" y="56"/>
                  </a:lnTo>
                  <a:lnTo>
                    <a:pt x="55" y="41"/>
                  </a:lnTo>
                  <a:lnTo>
                    <a:pt x="71" y="29"/>
                  </a:lnTo>
                  <a:lnTo>
                    <a:pt x="89" y="19"/>
                  </a:lnTo>
                  <a:lnTo>
                    <a:pt x="108" y="12"/>
                  </a:lnTo>
                  <a:lnTo>
                    <a:pt x="127" y="6"/>
                  </a:lnTo>
                  <a:lnTo>
                    <a:pt x="147" y="3"/>
                  </a:lnTo>
                  <a:lnTo>
                    <a:pt x="166" y="1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597"/>
            <p:cNvSpPr>
              <a:spLocks/>
            </p:cNvSpPr>
            <p:nvPr/>
          </p:nvSpPr>
          <p:spPr bwMode="auto">
            <a:xfrm>
              <a:off x="9318626" y="5954713"/>
              <a:ext cx="39688" cy="96838"/>
            </a:xfrm>
            <a:custGeom>
              <a:avLst/>
              <a:gdLst>
                <a:gd name="T0" fmla="*/ 124 w 246"/>
                <a:gd name="T1" fmla="*/ 0 h 608"/>
                <a:gd name="T2" fmla="*/ 246 w 246"/>
                <a:gd name="T3" fmla="*/ 0 h 608"/>
                <a:gd name="T4" fmla="*/ 246 w 246"/>
                <a:gd name="T5" fmla="*/ 608 h 608"/>
                <a:gd name="T6" fmla="*/ 101 w 246"/>
                <a:gd name="T7" fmla="*/ 608 h 608"/>
                <a:gd name="T8" fmla="*/ 101 w 246"/>
                <a:gd name="T9" fmla="*/ 157 h 608"/>
                <a:gd name="T10" fmla="*/ 0 w 246"/>
                <a:gd name="T11" fmla="*/ 157 h 608"/>
                <a:gd name="T12" fmla="*/ 0 w 246"/>
                <a:gd name="T13" fmla="*/ 69 h 608"/>
                <a:gd name="T14" fmla="*/ 16 w 246"/>
                <a:gd name="T15" fmla="*/ 68 h 608"/>
                <a:gd name="T16" fmla="*/ 33 w 246"/>
                <a:gd name="T17" fmla="*/ 67 h 608"/>
                <a:gd name="T18" fmla="*/ 51 w 246"/>
                <a:gd name="T19" fmla="*/ 63 h 608"/>
                <a:gd name="T20" fmla="*/ 68 w 246"/>
                <a:gd name="T21" fmla="*/ 58 h 608"/>
                <a:gd name="T22" fmla="*/ 84 w 246"/>
                <a:gd name="T23" fmla="*/ 50 h 608"/>
                <a:gd name="T24" fmla="*/ 98 w 246"/>
                <a:gd name="T25" fmla="*/ 41 h 608"/>
                <a:gd name="T26" fmla="*/ 109 w 246"/>
                <a:gd name="T27" fmla="*/ 30 h 608"/>
                <a:gd name="T28" fmla="*/ 118 w 246"/>
                <a:gd name="T29" fmla="*/ 16 h 608"/>
                <a:gd name="T30" fmla="*/ 124 w 246"/>
                <a:gd name="T31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608">
                  <a:moveTo>
                    <a:pt x="124" y="0"/>
                  </a:moveTo>
                  <a:lnTo>
                    <a:pt x="246" y="0"/>
                  </a:lnTo>
                  <a:lnTo>
                    <a:pt x="246" y="608"/>
                  </a:lnTo>
                  <a:lnTo>
                    <a:pt x="101" y="608"/>
                  </a:lnTo>
                  <a:lnTo>
                    <a:pt x="101" y="157"/>
                  </a:lnTo>
                  <a:lnTo>
                    <a:pt x="0" y="157"/>
                  </a:lnTo>
                  <a:lnTo>
                    <a:pt x="0" y="69"/>
                  </a:lnTo>
                  <a:lnTo>
                    <a:pt x="16" y="68"/>
                  </a:lnTo>
                  <a:lnTo>
                    <a:pt x="33" y="67"/>
                  </a:lnTo>
                  <a:lnTo>
                    <a:pt x="51" y="63"/>
                  </a:lnTo>
                  <a:lnTo>
                    <a:pt x="68" y="58"/>
                  </a:lnTo>
                  <a:lnTo>
                    <a:pt x="84" y="50"/>
                  </a:lnTo>
                  <a:lnTo>
                    <a:pt x="98" y="41"/>
                  </a:lnTo>
                  <a:lnTo>
                    <a:pt x="109" y="30"/>
                  </a:lnTo>
                  <a:lnTo>
                    <a:pt x="118" y="16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Rectangle 598"/>
            <p:cNvSpPr>
              <a:spLocks noChangeArrowheads="1"/>
            </p:cNvSpPr>
            <p:nvPr/>
          </p:nvSpPr>
          <p:spPr bwMode="auto">
            <a:xfrm>
              <a:off x="9390063" y="5973763"/>
              <a:ext cx="20638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Rectangle 599"/>
            <p:cNvSpPr>
              <a:spLocks noChangeArrowheads="1"/>
            </p:cNvSpPr>
            <p:nvPr/>
          </p:nvSpPr>
          <p:spPr bwMode="auto">
            <a:xfrm>
              <a:off x="9390063" y="6027738"/>
              <a:ext cx="20638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600"/>
            <p:cNvSpPr>
              <a:spLocks noEditPoints="1"/>
            </p:cNvSpPr>
            <p:nvPr/>
          </p:nvSpPr>
          <p:spPr bwMode="auto">
            <a:xfrm>
              <a:off x="9426576" y="5953125"/>
              <a:ext cx="57150" cy="100013"/>
            </a:xfrm>
            <a:custGeom>
              <a:avLst/>
              <a:gdLst>
                <a:gd name="T0" fmla="*/ 171 w 366"/>
                <a:gd name="T1" fmla="*/ 99 h 632"/>
                <a:gd name="T2" fmla="*/ 155 w 366"/>
                <a:gd name="T3" fmla="*/ 107 h 632"/>
                <a:gd name="T4" fmla="*/ 145 w 366"/>
                <a:gd name="T5" fmla="*/ 125 h 632"/>
                <a:gd name="T6" fmla="*/ 144 w 366"/>
                <a:gd name="T7" fmla="*/ 494 h 632"/>
                <a:gd name="T8" fmla="*/ 148 w 366"/>
                <a:gd name="T9" fmla="*/ 518 h 632"/>
                <a:gd name="T10" fmla="*/ 162 w 366"/>
                <a:gd name="T11" fmla="*/ 530 h 632"/>
                <a:gd name="T12" fmla="*/ 182 w 366"/>
                <a:gd name="T13" fmla="*/ 534 h 632"/>
                <a:gd name="T14" fmla="*/ 203 w 366"/>
                <a:gd name="T15" fmla="*/ 530 h 632"/>
                <a:gd name="T16" fmla="*/ 216 w 366"/>
                <a:gd name="T17" fmla="*/ 518 h 632"/>
                <a:gd name="T18" fmla="*/ 221 w 366"/>
                <a:gd name="T19" fmla="*/ 494 h 632"/>
                <a:gd name="T20" fmla="*/ 220 w 366"/>
                <a:gd name="T21" fmla="*/ 125 h 632"/>
                <a:gd name="T22" fmla="*/ 210 w 366"/>
                <a:gd name="T23" fmla="*/ 107 h 632"/>
                <a:gd name="T24" fmla="*/ 192 w 366"/>
                <a:gd name="T25" fmla="*/ 99 h 632"/>
                <a:gd name="T26" fmla="*/ 184 w 366"/>
                <a:gd name="T27" fmla="*/ 0 h 632"/>
                <a:gd name="T28" fmla="*/ 232 w 366"/>
                <a:gd name="T29" fmla="*/ 3 h 632"/>
                <a:gd name="T30" fmla="*/ 276 w 366"/>
                <a:gd name="T31" fmla="*/ 14 h 632"/>
                <a:gd name="T32" fmla="*/ 312 w 366"/>
                <a:gd name="T33" fmla="*/ 35 h 632"/>
                <a:gd name="T34" fmla="*/ 340 w 366"/>
                <a:gd name="T35" fmla="*/ 69 h 632"/>
                <a:gd name="T36" fmla="*/ 360 w 366"/>
                <a:gd name="T37" fmla="*/ 115 h 632"/>
                <a:gd name="T38" fmla="*/ 366 w 366"/>
                <a:gd name="T39" fmla="*/ 178 h 632"/>
                <a:gd name="T40" fmla="*/ 364 w 366"/>
                <a:gd name="T41" fmla="*/ 496 h 632"/>
                <a:gd name="T42" fmla="*/ 350 w 366"/>
                <a:gd name="T43" fmla="*/ 547 h 632"/>
                <a:gd name="T44" fmla="*/ 325 w 366"/>
                <a:gd name="T45" fmla="*/ 586 h 632"/>
                <a:gd name="T46" fmla="*/ 287 w 366"/>
                <a:gd name="T47" fmla="*/ 612 h 632"/>
                <a:gd name="T48" fmla="*/ 240 w 366"/>
                <a:gd name="T49" fmla="*/ 627 h 632"/>
                <a:gd name="T50" fmla="*/ 183 w 366"/>
                <a:gd name="T51" fmla="*/ 632 h 632"/>
                <a:gd name="T52" fmla="*/ 127 w 366"/>
                <a:gd name="T53" fmla="*/ 627 h 632"/>
                <a:gd name="T54" fmla="*/ 80 w 366"/>
                <a:gd name="T55" fmla="*/ 612 h 632"/>
                <a:gd name="T56" fmla="*/ 42 w 366"/>
                <a:gd name="T57" fmla="*/ 586 h 632"/>
                <a:gd name="T58" fmla="*/ 15 w 366"/>
                <a:gd name="T59" fmla="*/ 547 h 632"/>
                <a:gd name="T60" fmla="*/ 1 w 366"/>
                <a:gd name="T61" fmla="*/ 496 h 632"/>
                <a:gd name="T62" fmla="*/ 0 w 366"/>
                <a:gd name="T63" fmla="*/ 178 h 632"/>
                <a:gd name="T64" fmla="*/ 7 w 366"/>
                <a:gd name="T65" fmla="*/ 119 h 632"/>
                <a:gd name="T66" fmla="*/ 25 w 366"/>
                <a:gd name="T67" fmla="*/ 75 h 632"/>
                <a:gd name="T68" fmla="*/ 53 w 366"/>
                <a:gd name="T69" fmla="*/ 41 h 632"/>
                <a:gd name="T70" fmla="*/ 88 w 366"/>
                <a:gd name="T71" fmla="*/ 19 h 632"/>
                <a:gd name="T72" fmla="*/ 127 w 366"/>
                <a:gd name="T73" fmla="*/ 6 h 632"/>
                <a:gd name="T74" fmla="*/ 166 w 366"/>
                <a:gd name="T75" fmla="*/ 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632">
                  <a:moveTo>
                    <a:pt x="182" y="98"/>
                  </a:moveTo>
                  <a:lnTo>
                    <a:pt x="171" y="99"/>
                  </a:lnTo>
                  <a:lnTo>
                    <a:pt x="162" y="102"/>
                  </a:lnTo>
                  <a:lnTo>
                    <a:pt x="155" y="107"/>
                  </a:lnTo>
                  <a:lnTo>
                    <a:pt x="148" y="115"/>
                  </a:lnTo>
                  <a:lnTo>
                    <a:pt x="145" y="125"/>
                  </a:lnTo>
                  <a:lnTo>
                    <a:pt x="144" y="139"/>
                  </a:lnTo>
                  <a:lnTo>
                    <a:pt x="144" y="494"/>
                  </a:lnTo>
                  <a:lnTo>
                    <a:pt x="145" y="507"/>
                  </a:lnTo>
                  <a:lnTo>
                    <a:pt x="148" y="518"/>
                  </a:lnTo>
                  <a:lnTo>
                    <a:pt x="155" y="525"/>
                  </a:lnTo>
                  <a:lnTo>
                    <a:pt x="162" y="530"/>
                  </a:lnTo>
                  <a:lnTo>
                    <a:pt x="171" y="533"/>
                  </a:lnTo>
                  <a:lnTo>
                    <a:pt x="182" y="534"/>
                  </a:lnTo>
                  <a:lnTo>
                    <a:pt x="192" y="533"/>
                  </a:lnTo>
                  <a:lnTo>
                    <a:pt x="203" y="530"/>
                  </a:lnTo>
                  <a:lnTo>
                    <a:pt x="210" y="525"/>
                  </a:lnTo>
                  <a:lnTo>
                    <a:pt x="216" y="518"/>
                  </a:lnTo>
                  <a:lnTo>
                    <a:pt x="220" y="507"/>
                  </a:lnTo>
                  <a:lnTo>
                    <a:pt x="221" y="494"/>
                  </a:lnTo>
                  <a:lnTo>
                    <a:pt x="221" y="139"/>
                  </a:lnTo>
                  <a:lnTo>
                    <a:pt x="220" y="125"/>
                  </a:lnTo>
                  <a:lnTo>
                    <a:pt x="216" y="115"/>
                  </a:lnTo>
                  <a:lnTo>
                    <a:pt x="210" y="107"/>
                  </a:lnTo>
                  <a:lnTo>
                    <a:pt x="203" y="102"/>
                  </a:lnTo>
                  <a:lnTo>
                    <a:pt x="192" y="99"/>
                  </a:lnTo>
                  <a:lnTo>
                    <a:pt x="182" y="98"/>
                  </a:lnTo>
                  <a:close/>
                  <a:moveTo>
                    <a:pt x="184" y="0"/>
                  </a:moveTo>
                  <a:lnTo>
                    <a:pt x="209" y="1"/>
                  </a:lnTo>
                  <a:lnTo>
                    <a:pt x="232" y="3"/>
                  </a:lnTo>
                  <a:lnTo>
                    <a:pt x="254" y="8"/>
                  </a:lnTo>
                  <a:lnTo>
                    <a:pt x="276" y="14"/>
                  </a:lnTo>
                  <a:lnTo>
                    <a:pt x="295" y="23"/>
                  </a:lnTo>
                  <a:lnTo>
                    <a:pt x="312" y="35"/>
                  </a:lnTo>
                  <a:lnTo>
                    <a:pt x="328" y="50"/>
                  </a:lnTo>
                  <a:lnTo>
                    <a:pt x="340" y="69"/>
                  </a:lnTo>
                  <a:lnTo>
                    <a:pt x="351" y="90"/>
                  </a:lnTo>
                  <a:lnTo>
                    <a:pt x="360" y="115"/>
                  </a:lnTo>
                  <a:lnTo>
                    <a:pt x="364" y="144"/>
                  </a:lnTo>
                  <a:lnTo>
                    <a:pt x="366" y="178"/>
                  </a:lnTo>
                  <a:lnTo>
                    <a:pt x="366" y="467"/>
                  </a:lnTo>
                  <a:lnTo>
                    <a:pt x="364" y="496"/>
                  </a:lnTo>
                  <a:lnTo>
                    <a:pt x="359" y="523"/>
                  </a:lnTo>
                  <a:lnTo>
                    <a:pt x="350" y="547"/>
                  </a:lnTo>
                  <a:lnTo>
                    <a:pt x="339" y="568"/>
                  </a:lnTo>
                  <a:lnTo>
                    <a:pt x="325" y="586"/>
                  </a:lnTo>
                  <a:lnTo>
                    <a:pt x="307" y="600"/>
                  </a:lnTo>
                  <a:lnTo>
                    <a:pt x="287" y="612"/>
                  </a:lnTo>
                  <a:lnTo>
                    <a:pt x="264" y="621"/>
                  </a:lnTo>
                  <a:lnTo>
                    <a:pt x="240" y="627"/>
                  </a:lnTo>
                  <a:lnTo>
                    <a:pt x="212" y="631"/>
                  </a:lnTo>
                  <a:lnTo>
                    <a:pt x="183" y="632"/>
                  </a:lnTo>
                  <a:lnTo>
                    <a:pt x="154" y="631"/>
                  </a:lnTo>
                  <a:lnTo>
                    <a:pt x="127" y="627"/>
                  </a:lnTo>
                  <a:lnTo>
                    <a:pt x="102" y="621"/>
                  </a:lnTo>
                  <a:lnTo>
                    <a:pt x="80" y="612"/>
                  </a:lnTo>
                  <a:lnTo>
                    <a:pt x="59" y="600"/>
                  </a:lnTo>
                  <a:lnTo>
                    <a:pt x="42" y="586"/>
                  </a:lnTo>
                  <a:lnTo>
                    <a:pt x="26" y="568"/>
                  </a:lnTo>
                  <a:lnTo>
                    <a:pt x="15" y="547"/>
                  </a:lnTo>
                  <a:lnTo>
                    <a:pt x="7" y="523"/>
                  </a:lnTo>
                  <a:lnTo>
                    <a:pt x="1" y="496"/>
                  </a:lnTo>
                  <a:lnTo>
                    <a:pt x="0" y="467"/>
                  </a:lnTo>
                  <a:lnTo>
                    <a:pt x="0" y="178"/>
                  </a:lnTo>
                  <a:lnTo>
                    <a:pt x="1" y="147"/>
                  </a:lnTo>
                  <a:lnTo>
                    <a:pt x="7" y="119"/>
                  </a:lnTo>
                  <a:lnTo>
                    <a:pt x="14" y="95"/>
                  </a:lnTo>
                  <a:lnTo>
                    <a:pt x="25" y="75"/>
                  </a:lnTo>
                  <a:lnTo>
                    <a:pt x="39" y="56"/>
                  </a:lnTo>
                  <a:lnTo>
                    <a:pt x="53" y="41"/>
                  </a:lnTo>
                  <a:lnTo>
                    <a:pt x="71" y="29"/>
                  </a:lnTo>
                  <a:lnTo>
                    <a:pt x="88" y="19"/>
                  </a:lnTo>
                  <a:lnTo>
                    <a:pt x="107" y="12"/>
                  </a:lnTo>
                  <a:lnTo>
                    <a:pt x="127" y="6"/>
                  </a:lnTo>
                  <a:lnTo>
                    <a:pt x="146" y="3"/>
                  </a:lnTo>
                  <a:lnTo>
                    <a:pt x="166" y="1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601"/>
            <p:cNvSpPr>
              <a:spLocks/>
            </p:cNvSpPr>
            <p:nvPr/>
          </p:nvSpPr>
          <p:spPr bwMode="auto">
            <a:xfrm>
              <a:off x="9496426" y="5953125"/>
              <a:ext cx="58738" cy="98425"/>
            </a:xfrm>
            <a:custGeom>
              <a:avLst/>
              <a:gdLst>
                <a:gd name="T0" fmla="*/ 208 w 366"/>
                <a:gd name="T1" fmla="*/ 1 h 620"/>
                <a:gd name="T2" fmla="*/ 250 w 366"/>
                <a:gd name="T3" fmla="*/ 7 h 620"/>
                <a:gd name="T4" fmla="*/ 290 w 366"/>
                <a:gd name="T5" fmla="*/ 21 h 620"/>
                <a:gd name="T6" fmla="*/ 323 w 366"/>
                <a:gd name="T7" fmla="*/ 45 h 620"/>
                <a:gd name="T8" fmla="*/ 350 w 366"/>
                <a:gd name="T9" fmla="*/ 82 h 620"/>
                <a:gd name="T10" fmla="*/ 364 w 366"/>
                <a:gd name="T11" fmla="*/ 131 h 620"/>
                <a:gd name="T12" fmla="*/ 363 w 366"/>
                <a:gd name="T13" fmla="*/ 192 h 620"/>
                <a:gd name="T14" fmla="*/ 347 w 366"/>
                <a:gd name="T15" fmla="*/ 247 h 620"/>
                <a:gd name="T16" fmla="*/ 318 w 366"/>
                <a:gd name="T17" fmla="*/ 295 h 620"/>
                <a:gd name="T18" fmla="*/ 280 w 366"/>
                <a:gd name="T19" fmla="*/ 339 h 620"/>
                <a:gd name="T20" fmla="*/ 240 w 366"/>
                <a:gd name="T21" fmla="*/ 381 h 620"/>
                <a:gd name="T22" fmla="*/ 200 w 366"/>
                <a:gd name="T23" fmla="*/ 425 h 620"/>
                <a:gd name="T24" fmla="*/ 167 w 366"/>
                <a:gd name="T25" fmla="*/ 473 h 620"/>
                <a:gd name="T26" fmla="*/ 150 w 366"/>
                <a:gd name="T27" fmla="*/ 500 h 620"/>
                <a:gd name="T28" fmla="*/ 143 w 366"/>
                <a:gd name="T29" fmla="*/ 531 h 620"/>
                <a:gd name="T30" fmla="*/ 366 w 366"/>
                <a:gd name="T31" fmla="*/ 620 h 620"/>
                <a:gd name="T32" fmla="*/ 0 w 366"/>
                <a:gd name="T33" fmla="*/ 544 h 620"/>
                <a:gd name="T34" fmla="*/ 9 w 366"/>
                <a:gd name="T35" fmla="*/ 476 h 620"/>
                <a:gd name="T36" fmla="*/ 34 w 366"/>
                <a:gd name="T37" fmla="*/ 417 h 620"/>
                <a:gd name="T38" fmla="*/ 69 w 366"/>
                <a:gd name="T39" fmla="*/ 363 h 620"/>
                <a:gd name="T40" fmla="*/ 110 w 366"/>
                <a:gd name="T41" fmla="*/ 315 h 620"/>
                <a:gd name="T42" fmla="*/ 151 w 366"/>
                <a:gd name="T43" fmla="*/ 271 h 620"/>
                <a:gd name="T44" fmla="*/ 187 w 366"/>
                <a:gd name="T45" fmla="*/ 227 h 620"/>
                <a:gd name="T46" fmla="*/ 213 w 366"/>
                <a:gd name="T47" fmla="*/ 185 h 620"/>
                <a:gd name="T48" fmla="*/ 222 w 366"/>
                <a:gd name="T49" fmla="*/ 141 h 620"/>
                <a:gd name="T50" fmla="*/ 216 w 366"/>
                <a:gd name="T51" fmla="*/ 113 h 620"/>
                <a:gd name="T52" fmla="*/ 196 w 366"/>
                <a:gd name="T53" fmla="*/ 99 h 620"/>
                <a:gd name="T54" fmla="*/ 169 w 366"/>
                <a:gd name="T55" fmla="*/ 99 h 620"/>
                <a:gd name="T56" fmla="*/ 150 w 366"/>
                <a:gd name="T57" fmla="*/ 113 h 620"/>
                <a:gd name="T58" fmla="*/ 143 w 366"/>
                <a:gd name="T59" fmla="*/ 141 h 620"/>
                <a:gd name="T60" fmla="*/ 0 w 366"/>
                <a:gd name="T61" fmla="*/ 228 h 620"/>
                <a:gd name="T62" fmla="*/ 1 w 366"/>
                <a:gd name="T63" fmla="*/ 133 h 620"/>
                <a:gd name="T64" fmla="*/ 13 w 366"/>
                <a:gd name="T65" fmla="*/ 85 h 620"/>
                <a:gd name="T66" fmla="*/ 33 w 366"/>
                <a:gd name="T67" fmla="*/ 49 h 620"/>
                <a:gd name="T68" fmla="*/ 62 w 366"/>
                <a:gd name="T69" fmla="*/ 26 h 620"/>
                <a:gd name="T70" fmla="*/ 96 w 366"/>
                <a:gd name="T71" fmla="*/ 11 h 620"/>
                <a:gd name="T72" fmla="*/ 133 w 366"/>
                <a:gd name="T73" fmla="*/ 3 h 620"/>
                <a:gd name="T74" fmla="*/ 169 w 366"/>
                <a:gd name="T75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620">
                  <a:moveTo>
                    <a:pt x="187" y="0"/>
                  </a:moveTo>
                  <a:lnTo>
                    <a:pt x="208" y="1"/>
                  </a:lnTo>
                  <a:lnTo>
                    <a:pt x="229" y="3"/>
                  </a:lnTo>
                  <a:lnTo>
                    <a:pt x="250" y="7"/>
                  </a:lnTo>
                  <a:lnTo>
                    <a:pt x="270" y="13"/>
                  </a:lnTo>
                  <a:lnTo>
                    <a:pt x="290" y="21"/>
                  </a:lnTo>
                  <a:lnTo>
                    <a:pt x="307" y="32"/>
                  </a:lnTo>
                  <a:lnTo>
                    <a:pt x="323" y="45"/>
                  </a:lnTo>
                  <a:lnTo>
                    <a:pt x="338" y="62"/>
                  </a:lnTo>
                  <a:lnTo>
                    <a:pt x="350" y="82"/>
                  </a:lnTo>
                  <a:lnTo>
                    <a:pt x="358" y="105"/>
                  </a:lnTo>
                  <a:lnTo>
                    <a:pt x="364" y="131"/>
                  </a:lnTo>
                  <a:lnTo>
                    <a:pt x="366" y="161"/>
                  </a:lnTo>
                  <a:lnTo>
                    <a:pt x="363" y="192"/>
                  </a:lnTo>
                  <a:lnTo>
                    <a:pt x="357" y="220"/>
                  </a:lnTo>
                  <a:lnTo>
                    <a:pt x="347" y="247"/>
                  </a:lnTo>
                  <a:lnTo>
                    <a:pt x="334" y="272"/>
                  </a:lnTo>
                  <a:lnTo>
                    <a:pt x="318" y="295"/>
                  </a:lnTo>
                  <a:lnTo>
                    <a:pt x="300" y="317"/>
                  </a:lnTo>
                  <a:lnTo>
                    <a:pt x="280" y="339"/>
                  </a:lnTo>
                  <a:lnTo>
                    <a:pt x="261" y="360"/>
                  </a:lnTo>
                  <a:lnTo>
                    <a:pt x="240" y="381"/>
                  </a:lnTo>
                  <a:lnTo>
                    <a:pt x="220" y="403"/>
                  </a:lnTo>
                  <a:lnTo>
                    <a:pt x="200" y="425"/>
                  </a:lnTo>
                  <a:lnTo>
                    <a:pt x="182" y="448"/>
                  </a:lnTo>
                  <a:lnTo>
                    <a:pt x="167" y="473"/>
                  </a:lnTo>
                  <a:lnTo>
                    <a:pt x="157" y="486"/>
                  </a:lnTo>
                  <a:lnTo>
                    <a:pt x="150" y="500"/>
                  </a:lnTo>
                  <a:lnTo>
                    <a:pt x="145" y="514"/>
                  </a:lnTo>
                  <a:lnTo>
                    <a:pt x="143" y="531"/>
                  </a:lnTo>
                  <a:lnTo>
                    <a:pt x="366" y="531"/>
                  </a:lnTo>
                  <a:lnTo>
                    <a:pt x="366" y="620"/>
                  </a:lnTo>
                  <a:lnTo>
                    <a:pt x="0" y="620"/>
                  </a:lnTo>
                  <a:lnTo>
                    <a:pt x="0" y="544"/>
                  </a:lnTo>
                  <a:lnTo>
                    <a:pt x="2" y="509"/>
                  </a:lnTo>
                  <a:lnTo>
                    <a:pt x="9" y="476"/>
                  </a:lnTo>
                  <a:lnTo>
                    <a:pt x="20" y="446"/>
                  </a:lnTo>
                  <a:lnTo>
                    <a:pt x="34" y="417"/>
                  </a:lnTo>
                  <a:lnTo>
                    <a:pt x="51" y="388"/>
                  </a:lnTo>
                  <a:lnTo>
                    <a:pt x="69" y="363"/>
                  </a:lnTo>
                  <a:lnTo>
                    <a:pt x="90" y="338"/>
                  </a:lnTo>
                  <a:lnTo>
                    <a:pt x="110" y="315"/>
                  </a:lnTo>
                  <a:lnTo>
                    <a:pt x="131" y="293"/>
                  </a:lnTo>
                  <a:lnTo>
                    <a:pt x="151" y="271"/>
                  </a:lnTo>
                  <a:lnTo>
                    <a:pt x="170" y="249"/>
                  </a:lnTo>
                  <a:lnTo>
                    <a:pt x="187" y="227"/>
                  </a:lnTo>
                  <a:lnTo>
                    <a:pt x="201" y="206"/>
                  </a:lnTo>
                  <a:lnTo>
                    <a:pt x="213" y="185"/>
                  </a:lnTo>
                  <a:lnTo>
                    <a:pt x="219" y="163"/>
                  </a:lnTo>
                  <a:lnTo>
                    <a:pt x="222" y="141"/>
                  </a:lnTo>
                  <a:lnTo>
                    <a:pt x="220" y="125"/>
                  </a:lnTo>
                  <a:lnTo>
                    <a:pt x="216" y="113"/>
                  </a:lnTo>
                  <a:lnTo>
                    <a:pt x="208" y="104"/>
                  </a:lnTo>
                  <a:lnTo>
                    <a:pt x="196" y="99"/>
                  </a:lnTo>
                  <a:lnTo>
                    <a:pt x="183" y="98"/>
                  </a:lnTo>
                  <a:lnTo>
                    <a:pt x="169" y="99"/>
                  </a:lnTo>
                  <a:lnTo>
                    <a:pt x="158" y="104"/>
                  </a:lnTo>
                  <a:lnTo>
                    <a:pt x="150" y="113"/>
                  </a:lnTo>
                  <a:lnTo>
                    <a:pt x="145" y="125"/>
                  </a:lnTo>
                  <a:lnTo>
                    <a:pt x="143" y="141"/>
                  </a:lnTo>
                  <a:lnTo>
                    <a:pt x="143" y="228"/>
                  </a:lnTo>
                  <a:lnTo>
                    <a:pt x="0" y="228"/>
                  </a:lnTo>
                  <a:lnTo>
                    <a:pt x="0" y="162"/>
                  </a:lnTo>
                  <a:lnTo>
                    <a:pt x="1" y="133"/>
                  </a:lnTo>
                  <a:lnTo>
                    <a:pt x="6" y="107"/>
                  </a:lnTo>
                  <a:lnTo>
                    <a:pt x="13" y="85"/>
                  </a:lnTo>
                  <a:lnTo>
                    <a:pt x="22" y="66"/>
                  </a:lnTo>
                  <a:lnTo>
                    <a:pt x="33" y="49"/>
                  </a:lnTo>
                  <a:lnTo>
                    <a:pt x="48" y="36"/>
                  </a:lnTo>
                  <a:lnTo>
                    <a:pt x="62" y="26"/>
                  </a:lnTo>
                  <a:lnTo>
                    <a:pt x="78" y="17"/>
                  </a:lnTo>
                  <a:lnTo>
                    <a:pt x="96" y="11"/>
                  </a:lnTo>
                  <a:lnTo>
                    <a:pt x="114" y="6"/>
                  </a:lnTo>
                  <a:lnTo>
                    <a:pt x="133" y="3"/>
                  </a:lnTo>
                  <a:lnTo>
                    <a:pt x="151" y="1"/>
                  </a:lnTo>
                  <a:lnTo>
                    <a:pt x="169" y="0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Rectangle 602"/>
            <p:cNvSpPr>
              <a:spLocks noChangeArrowheads="1"/>
            </p:cNvSpPr>
            <p:nvPr/>
          </p:nvSpPr>
          <p:spPr bwMode="auto">
            <a:xfrm>
              <a:off x="9244013" y="6081713"/>
              <a:ext cx="312738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3" name="Group 1212"/>
          <p:cNvGrpSpPr/>
          <p:nvPr/>
        </p:nvGrpSpPr>
        <p:grpSpPr>
          <a:xfrm>
            <a:off x="8180872" y="5780524"/>
            <a:ext cx="498475" cy="549275"/>
            <a:chOff x="8261350" y="5778500"/>
            <a:chExt cx="4984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1" name="Freeform 607"/>
            <p:cNvSpPr>
              <a:spLocks noEditPoints="1"/>
            </p:cNvSpPr>
            <p:nvPr/>
          </p:nvSpPr>
          <p:spPr bwMode="auto">
            <a:xfrm>
              <a:off x="8261350" y="5778500"/>
              <a:ext cx="498475" cy="549275"/>
            </a:xfrm>
            <a:custGeom>
              <a:avLst/>
              <a:gdLst>
                <a:gd name="T0" fmla="*/ 230 w 2827"/>
                <a:gd name="T1" fmla="*/ 2811 h 3115"/>
                <a:gd name="T2" fmla="*/ 310 w 2827"/>
                <a:gd name="T3" fmla="*/ 2890 h 3115"/>
                <a:gd name="T4" fmla="*/ 2488 w 2827"/>
                <a:gd name="T5" fmla="*/ 2899 h 3115"/>
                <a:gd name="T6" fmla="*/ 2583 w 2827"/>
                <a:gd name="T7" fmla="*/ 2836 h 3115"/>
                <a:gd name="T8" fmla="*/ 2609 w 2827"/>
                <a:gd name="T9" fmla="*/ 1214 h 3115"/>
                <a:gd name="T10" fmla="*/ 2084 w 2827"/>
                <a:gd name="T11" fmla="*/ 139 h 3115"/>
                <a:gd name="T12" fmla="*/ 2030 w 2827"/>
                <a:gd name="T13" fmla="*/ 210 h 3115"/>
                <a:gd name="T14" fmla="*/ 2038 w 2827"/>
                <a:gd name="T15" fmla="*/ 701 h 3115"/>
                <a:gd name="T16" fmla="*/ 2106 w 2827"/>
                <a:gd name="T17" fmla="*/ 758 h 3115"/>
                <a:gd name="T18" fmla="*/ 2193 w 2827"/>
                <a:gd name="T19" fmla="*/ 737 h 3115"/>
                <a:gd name="T20" fmla="*/ 2232 w 2827"/>
                <a:gd name="T21" fmla="*/ 654 h 3115"/>
                <a:gd name="T22" fmla="*/ 2209 w 2827"/>
                <a:gd name="T23" fmla="*/ 168 h 3115"/>
                <a:gd name="T24" fmla="*/ 2129 w 2827"/>
                <a:gd name="T25" fmla="*/ 128 h 3115"/>
                <a:gd name="T26" fmla="*/ 1363 w 2827"/>
                <a:gd name="T27" fmla="*/ 152 h 3115"/>
                <a:gd name="T28" fmla="*/ 1326 w 2827"/>
                <a:gd name="T29" fmla="*/ 235 h 3115"/>
                <a:gd name="T30" fmla="*/ 1347 w 2827"/>
                <a:gd name="T31" fmla="*/ 720 h 3115"/>
                <a:gd name="T32" fmla="*/ 1427 w 2827"/>
                <a:gd name="T33" fmla="*/ 760 h 3115"/>
                <a:gd name="T34" fmla="*/ 1506 w 2827"/>
                <a:gd name="T35" fmla="*/ 720 h 3115"/>
                <a:gd name="T36" fmla="*/ 1529 w 2827"/>
                <a:gd name="T37" fmla="*/ 235 h 3115"/>
                <a:gd name="T38" fmla="*/ 1490 w 2827"/>
                <a:gd name="T39" fmla="*/ 152 h 3115"/>
                <a:gd name="T40" fmla="*/ 724 w 2827"/>
                <a:gd name="T41" fmla="*/ 128 h 3115"/>
                <a:gd name="T42" fmla="*/ 644 w 2827"/>
                <a:gd name="T43" fmla="*/ 168 h 3115"/>
                <a:gd name="T44" fmla="*/ 622 w 2827"/>
                <a:gd name="T45" fmla="*/ 654 h 3115"/>
                <a:gd name="T46" fmla="*/ 661 w 2827"/>
                <a:gd name="T47" fmla="*/ 737 h 3115"/>
                <a:gd name="T48" fmla="*/ 747 w 2827"/>
                <a:gd name="T49" fmla="*/ 758 h 3115"/>
                <a:gd name="T50" fmla="*/ 815 w 2827"/>
                <a:gd name="T51" fmla="*/ 701 h 3115"/>
                <a:gd name="T52" fmla="*/ 823 w 2827"/>
                <a:gd name="T53" fmla="*/ 210 h 3115"/>
                <a:gd name="T54" fmla="*/ 768 w 2827"/>
                <a:gd name="T55" fmla="*/ 139 h 3115"/>
                <a:gd name="T56" fmla="*/ 762 w 2827"/>
                <a:gd name="T57" fmla="*/ 3 h 3115"/>
                <a:gd name="T58" fmla="*/ 889 w 2827"/>
                <a:gd name="T59" fmla="*/ 69 h 3115"/>
                <a:gd name="T60" fmla="*/ 953 w 2827"/>
                <a:gd name="T61" fmla="*/ 197 h 3115"/>
                <a:gd name="T62" fmla="*/ 1195 w 2827"/>
                <a:gd name="T63" fmla="*/ 235 h 3115"/>
                <a:gd name="T64" fmla="*/ 1240 w 2827"/>
                <a:gd name="T65" fmla="*/ 97 h 3115"/>
                <a:gd name="T66" fmla="*/ 1353 w 2827"/>
                <a:gd name="T67" fmla="*/ 12 h 3115"/>
                <a:gd name="T68" fmla="*/ 1500 w 2827"/>
                <a:gd name="T69" fmla="*/ 12 h 3115"/>
                <a:gd name="T70" fmla="*/ 1614 w 2827"/>
                <a:gd name="T71" fmla="*/ 97 h 3115"/>
                <a:gd name="T72" fmla="*/ 1659 w 2827"/>
                <a:gd name="T73" fmla="*/ 235 h 3115"/>
                <a:gd name="T74" fmla="*/ 1901 w 2827"/>
                <a:gd name="T75" fmla="*/ 197 h 3115"/>
                <a:gd name="T76" fmla="*/ 1965 w 2827"/>
                <a:gd name="T77" fmla="*/ 69 h 3115"/>
                <a:gd name="T78" fmla="*/ 2092 w 2827"/>
                <a:gd name="T79" fmla="*/ 3 h 3115"/>
                <a:gd name="T80" fmla="*/ 2236 w 2827"/>
                <a:gd name="T81" fmla="*/ 26 h 3115"/>
                <a:gd name="T82" fmla="*/ 2336 w 2827"/>
                <a:gd name="T83" fmla="*/ 127 h 3115"/>
                <a:gd name="T84" fmla="*/ 2362 w 2827"/>
                <a:gd name="T85" fmla="*/ 338 h 3115"/>
                <a:gd name="T86" fmla="*/ 2591 w 2827"/>
                <a:gd name="T87" fmla="*/ 362 h 3115"/>
                <a:gd name="T88" fmla="*/ 2733 w 2827"/>
                <a:gd name="T89" fmla="*/ 459 h 3115"/>
                <a:gd name="T90" fmla="*/ 2816 w 2827"/>
                <a:gd name="T91" fmla="*/ 612 h 3115"/>
                <a:gd name="T92" fmla="*/ 2824 w 2827"/>
                <a:gd name="T93" fmla="*/ 2797 h 3115"/>
                <a:gd name="T94" fmla="*/ 2761 w 2827"/>
                <a:gd name="T95" fmla="*/ 2959 h 3115"/>
                <a:gd name="T96" fmla="*/ 2631 w 2827"/>
                <a:gd name="T97" fmla="*/ 3072 h 3115"/>
                <a:gd name="T98" fmla="*/ 2457 w 2827"/>
                <a:gd name="T99" fmla="*/ 3115 h 3115"/>
                <a:gd name="T100" fmla="*/ 236 w 2827"/>
                <a:gd name="T101" fmla="*/ 3091 h 3115"/>
                <a:gd name="T102" fmla="*/ 94 w 2827"/>
                <a:gd name="T103" fmla="*/ 2993 h 3115"/>
                <a:gd name="T104" fmla="*/ 11 w 2827"/>
                <a:gd name="T105" fmla="*/ 2842 h 3115"/>
                <a:gd name="T106" fmla="*/ 3 w 2827"/>
                <a:gd name="T107" fmla="*/ 656 h 3115"/>
                <a:gd name="T108" fmla="*/ 66 w 2827"/>
                <a:gd name="T109" fmla="*/ 493 h 3115"/>
                <a:gd name="T110" fmla="*/ 196 w 2827"/>
                <a:gd name="T111" fmla="*/ 380 h 3115"/>
                <a:gd name="T112" fmla="*/ 370 w 2827"/>
                <a:gd name="T113" fmla="*/ 338 h 3115"/>
                <a:gd name="T114" fmla="*/ 503 w 2827"/>
                <a:gd name="T115" fmla="*/ 161 h 3115"/>
                <a:gd name="T116" fmla="*/ 587 w 2827"/>
                <a:gd name="T117" fmla="*/ 45 h 3115"/>
                <a:gd name="T118" fmla="*/ 724 w 2827"/>
                <a:gd name="T119" fmla="*/ 0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15">
                  <a:moveTo>
                    <a:pt x="218" y="1214"/>
                  </a:moveTo>
                  <a:lnTo>
                    <a:pt x="218" y="2752"/>
                  </a:lnTo>
                  <a:lnTo>
                    <a:pt x="221" y="2782"/>
                  </a:lnTo>
                  <a:lnTo>
                    <a:pt x="230" y="2811"/>
                  </a:lnTo>
                  <a:lnTo>
                    <a:pt x="244" y="2836"/>
                  </a:lnTo>
                  <a:lnTo>
                    <a:pt x="262" y="2858"/>
                  </a:lnTo>
                  <a:lnTo>
                    <a:pt x="285" y="2876"/>
                  </a:lnTo>
                  <a:lnTo>
                    <a:pt x="310" y="2890"/>
                  </a:lnTo>
                  <a:lnTo>
                    <a:pt x="339" y="2899"/>
                  </a:lnTo>
                  <a:lnTo>
                    <a:pt x="370" y="2902"/>
                  </a:lnTo>
                  <a:lnTo>
                    <a:pt x="2457" y="2902"/>
                  </a:lnTo>
                  <a:lnTo>
                    <a:pt x="2488" y="2899"/>
                  </a:lnTo>
                  <a:lnTo>
                    <a:pt x="2517" y="2890"/>
                  </a:lnTo>
                  <a:lnTo>
                    <a:pt x="2542" y="2876"/>
                  </a:lnTo>
                  <a:lnTo>
                    <a:pt x="2565" y="2858"/>
                  </a:lnTo>
                  <a:lnTo>
                    <a:pt x="2583" y="2836"/>
                  </a:lnTo>
                  <a:lnTo>
                    <a:pt x="2597" y="2811"/>
                  </a:lnTo>
                  <a:lnTo>
                    <a:pt x="2606" y="2782"/>
                  </a:lnTo>
                  <a:lnTo>
                    <a:pt x="2609" y="2752"/>
                  </a:lnTo>
                  <a:lnTo>
                    <a:pt x="2609" y="1214"/>
                  </a:lnTo>
                  <a:lnTo>
                    <a:pt x="218" y="1214"/>
                  </a:lnTo>
                  <a:close/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8"/>
                  </a:lnTo>
                  <a:lnTo>
                    <a:pt x="2129" y="760"/>
                  </a:lnTo>
                  <a:lnTo>
                    <a:pt x="2153" y="758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8"/>
                  </a:lnTo>
                  <a:lnTo>
                    <a:pt x="1427" y="760"/>
                  </a:lnTo>
                  <a:lnTo>
                    <a:pt x="1450" y="758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8"/>
                  </a:lnTo>
                  <a:lnTo>
                    <a:pt x="724" y="760"/>
                  </a:lnTo>
                  <a:lnTo>
                    <a:pt x="747" y="758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5" y="338"/>
                  </a:lnTo>
                  <a:lnTo>
                    <a:pt x="1195" y="235"/>
                  </a:lnTo>
                  <a:lnTo>
                    <a:pt x="1198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40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1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6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3" y="459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1" y="569"/>
                  </a:lnTo>
                  <a:lnTo>
                    <a:pt x="2816" y="612"/>
                  </a:lnTo>
                  <a:lnTo>
                    <a:pt x="2824" y="656"/>
                  </a:lnTo>
                  <a:lnTo>
                    <a:pt x="2827" y="701"/>
                  </a:lnTo>
                  <a:lnTo>
                    <a:pt x="2827" y="2752"/>
                  </a:lnTo>
                  <a:lnTo>
                    <a:pt x="2824" y="2797"/>
                  </a:lnTo>
                  <a:lnTo>
                    <a:pt x="2816" y="2842"/>
                  </a:lnTo>
                  <a:lnTo>
                    <a:pt x="2801" y="2883"/>
                  </a:lnTo>
                  <a:lnTo>
                    <a:pt x="2783" y="2923"/>
                  </a:lnTo>
                  <a:lnTo>
                    <a:pt x="2761" y="2959"/>
                  </a:lnTo>
                  <a:lnTo>
                    <a:pt x="2733" y="2993"/>
                  </a:lnTo>
                  <a:lnTo>
                    <a:pt x="2702" y="3023"/>
                  </a:lnTo>
                  <a:lnTo>
                    <a:pt x="2669" y="3050"/>
                  </a:lnTo>
                  <a:lnTo>
                    <a:pt x="2631" y="3072"/>
                  </a:lnTo>
                  <a:lnTo>
                    <a:pt x="2591" y="3091"/>
                  </a:lnTo>
                  <a:lnTo>
                    <a:pt x="2548" y="3104"/>
                  </a:lnTo>
                  <a:lnTo>
                    <a:pt x="2503" y="3113"/>
                  </a:lnTo>
                  <a:lnTo>
                    <a:pt x="2457" y="3115"/>
                  </a:lnTo>
                  <a:lnTo>
                    <a:pt x="370" y="3115"/>
                  </a:lnTo>
                  <a:lnTo>
                    <a:pt x="324" y="3113"/>
                  </a:lnTo>
                  <a:lnTo>
                    <a:pt x="279" y="3104"/>
                  </a:lnTo>
                  <a:lnTo>
                    <a:pt x="236" y="3091"/>
                  </a:lnTo>
                  <a:lnTo>
                    <a:pt x="196" y="3072"/>
                  </a:lnTo>
                  <a:lnTo>
                    <a:pt x="158" y="3050"/>
                  </a:lnTo>
                  <a:lnTo>
                    <a:pt x="125" y="3023"/>
                  </a:lnTo>
                  <a:lnTo>
                    <a:pt x="94" y="2993"/>
                  </a:lnTo>
                  <a:lnTo>
                    <a:pt x="66" y="2959"/>
                  </a:lnTo>
                  <a:lnTo>
                    <a:pt x="44" y="2923"/>
                  </a:lnTo>
                  <a:lnTo>
                    <a:pt x="26" y="2883"/>
                  </a:lnTo>
                  <a:lnTo>
                    <a:pt x="11" y="2842"/>
                  </a:lnTo>
                  <a:lnTo>
                    <a:pt x="3" y="2797"/>
                  </a:lnTo>
                  <a:lnTo>
                    <a:pt x="0" y="2752"/>
                  </a:lnTo>
                  <a:lnTo>
                    <a:pt x="0" y="701"/>
                  </a:lnTo>
                  <a:lnTo>
                    <a:pt x="3" y="656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1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608"/>
            <p:cNvSpPr>
              <a:spLocks/>
            </p:cNvSpPr>
            <p:nvPr/>
          </p:nvSpPr>
          <p:spPr bwMode="auto">
            <a:xfrm>
              <a:off x="8407400" y="6053138"/>
              <a:ext cx="211138" cy="185738"/>
            </a:xfrm>
            <a:custGeom>
              <a:avLst/>
              <a:gdLst>
                <a:gd name="T0" fmla="*/ 437 w 1195"/>
                <a:gd name="T1" fmla="*/ 0 h 1050"/>
                <a:gd name="T2" fmla="*/ 1195 w 1195"/>
                <a:gd name="T3" fmla="*/ 525 h 1050"/>
                <a:gd name="T4" fmla="*/ 437 w 1195"/>
                <a:gd name="T5" fmla="*/ 1050 h 1050"/>
                <a:gd name="T6" fmla="*/ 437 w 1195"/>
                <a:gd name="T7" fmla="*/ 722 h 1050"/>
                <a:gd name="T8" fmla="*/ 0 w 1195"/>
                <a:gd name="T9" fmla="*/ 722 h 1050"/>
                <a:gd name="T10" fmla="*/ 0 w 1195"/>
                <a:gd name="T11" fmla="*/ 327 h 1050"/>
                <a:gd name="T12" fmla="*/ 437 w 1195"/>
                <a:gd name="T13" fmla="*/ 327 h 1050"/>
                <a:gd name="T14" fmla="*/ 437 w 1195"/>
                <a:gd name="T15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5" h="1050">
                  <a:moveTo>
                    <a:pt x="437" y="0"/>
                  </a:moveTo>
                  <a:lnTo>
                    <a:pt x="1195" y="525"/>
                  </a:lnTo>
                  <a:lnTo>
                    <a:pt x="437" y="1050"/>
                  </a:lnTo>
                  <a:lnTo>
                    <a:pt x="437" y="722"/>
                  </a:lnTo>
                  <a:lnTo>
                    <a:pt x="0" y="722"/>
                  </a:lnTo>
                  <a:lnTo>
                    <a:pt x="0" y="327"/>
                  </a:lnTo>
                  <a:lnTo>
                    <a:pt x="437" y="327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0" name="Group 1219"/>
          <p:cNvGrpSpPr/>
          <p:nvPr/>
        </p:nvGrpSpPr>
        <p:grpSpPr>
          <a:xfrm>
            <a:off x="7253315" y="5808305"/>
            <a:ext cx="482600" cy="493713"/>
            <a:chOff x="7215188" y="5805488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7" name="Freeform 613"/>
            <p:cNvSpPr>
              <a:spLocks noEditPoints="1"/>
            </p:cNvSpPr>
            <p:nvPr/>
          </p:nvSpPr>
          <p:spPr bwMode="auto">
            <a:xfrm>
              <a:off x="7215188" y="5805488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614"/>
            <p:cNvSpPr>
              <a:spLocks noEditPoints="1"/>
            </p:cNvSpPr>
            <p:nvPr/>
          </p:nvSpPr>
          <p:spPr bwMode="auto">
            <a:xfrm>
              <a:off x="7269163" y="5911850"/>
              <a:ext cx="63500" cy="71438"/>
            </a:xfrm>
            <a:custGeom>
              <a:avLst/>
              <a:gdLst>
                <a:gd name="T0" fmla="*/ 213 w 401"/>
                <a:gd name="T1" fmla="*/ 121 h 454"/>
                <a:gd name="T2" fmla="*/ 103 w 401"/>
                <a:gd name="T3" fmla="*/ 259 h 454"/>
                <a:gd name="T4" fmla="*/ 213 w 401"/>
                <a:gd name="T5" fmla="*/ 259 h 454"/>
                <a:gd name="T6" fmla="*/ 213 w 401"/>
                <a:gd name="T7" fmla="*/ 121 h 454"/>
                <a:gd name="T8" fmla="*/ 216 w 401"/>
                <a:gd name="T9" fmla="*/ 0 h 454"/>
                <a:gd name="T10" fmla="*/ 344 w 401"/>
                <a:gd name="T11" fmla="*/ 0 h 454"/>
                <a:gd name="T12" fmla="*/ 344 w 401"/>
                <a:gd name="T13" fmla="*/ 259 h 454"/>
                <a:gd name="T14" fmla="*/ 401 w 401"/>
                <a:gd name="T15" fmla="*/ 259 h 454"/>
                <a:gd name="T16" fmla="*/ 401 w 401"/>
                <a:gd name="T17" fmla="*/ 360 h 454"/>
                <a:gd name="T18" fmla="*/ 344 w 401"/>
                <a:gd name="T19" fmla="*/ 360 h 454"/>
                <a:gd name="T20" fmla="*/ 344 w 401"/>
                <a:gd name="T21" fmla="*/ 454 h 454"/>
                <a:gd name="T22" fmla="*/ 213 w 401"/>
                <a:gd name="T23" fmla="*/ 454 h 454"/>
                <a:gd name="T24" fmla="*/ 213 w 401"/>
                <a:gd name="T25" fmla="*/ 360 h 454"/>
                <a:gd name="T26" fmla="*/ 0 w 401"/>
                <a:gd name="T27" fmla="*/ 360 h 454"/>
                <a:gd name="T28" fmla="*/ 0 w 401"/>
                <a:gd name="T29" fmla="*/ 252 h 454"/>
                <a:gd name="T30" fmla="*/ 216 w 401"/>
                <a:gd name="T3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1" h="454">
                  <a:moveTo>
                    <a:pt x="213" y="121"/>
                  </a:moveTo>
                  <a:lnTo>
                    <a:pt x="103" y="259"/>
                  </a:lnTo>
                  <a:lnTo>
                    <a:pt x="213" y="259"/>
                  </a:lnTo>
                  <a:lnTo>
                    <a:pt x="213" y="121"/>
                  </a:lnTo>
                  <a:close/>
                  <a:moveTo>
                    <a:pt x="216" y="0"/>
                  </a:moveTo>
                  <a:lnTo>
                    <a:pt x="344" y="0"/>
                  </a:lnTo>
                  <a:lnTo>
                    <a:pt x="344" y="259"/>
                  </a:lnTo>
                  <a:lnTo>
                    <a:pt x="401" y="259"/>
                  </a:lnTo>
                  <a:lnTo>
                    <a:pt x="401" y="360"/>
                  </a:lnTo>
                  <a:lnTo>
                    <a:pt x="344" y="360"/>
                  </a:lnTo>
                  <a:lnTo>
                    <a:pt x="344" y="454"/>
                  </a:lnTo>
                  <a:lnTo>
                    <a:pt x="213" y="454"/>
                  </a:lnTo>
                  <a:lnTo>
                    <a:pt x="213" y="360"/>
                  </a:lnTo>
                  <a:lnTo>
                    <a:pt x="0" y="360"/>
                  </a:lnTo>
                  <a:lnTo>
                    <a:pt x="0" y="252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615"/>
            <p:cNvSpPr>
              <a:spLocks/>
            </p:cNvSpPr>
            <p:nvPr/>
          </p:nvSpPr>
          <p:spPr bwMode="auto">
            <a:xfrm>
              <a:off x="7302501" y="5911850"/>
              <a:ext cx="301625" cy="341313"/>
            </a:xfrm>
            <a:custGeom>
              <a:avLst/>
              <a:gdLst>
                <a:gd name="T0" fmla="*/ 952 w 1902"/>
                <a:gd name="T1" fmla="*/ 0 h 2150"/>
                <a:gd name="T2" fmla="*/ 953 w 1902"/>
                <a:gd name="T3" fmla="*/ 2 h 2150"/>
                <a:gd name="T4" fmla="*/ 957 w 1902"/>
                <a:gd name="T5" fmla="*/ 9 h 2150"/>
                <a:gd name="T6" fmla="*/ 965 w 1902"/>
                <a:gd name="T7" fmla="*/ 19 h 2150"/>
                <a:gd name="T8" fmla="*/ 973 w 1902"/>
                <a:gd name="T9" fmla="*/ 33 h 2150"/>
                <a:gd name="T10" fmla="*/ 982 w 1902"/>
                <a:gd name="T11" fmla="*/ 51 h 2150"/>
                <a:gd name="T12" fmla="*/ 992 w 1902"/>
                <a:gd name="T13" fmla="*/ 72 h 2150"/>
                <a:gd name="T14" fmla="*/ 1002 w 1902"/>
                <a:gd name="T15" fmla="*/ 95 h 2150"/>
                <a:gd name="T16" fmla="*/ 1013 w 1902"/>
                <a:gd name="T17" fmla="*/ 121 h 2150"/>
                <a:gd name="T18" fmla="*/ 1022 w 1902"/>
                <a:gd name="T19" fmla="*/ 148 h 2150"/>
                <a:gd name="T20" fmla="*/ 1030 w 1902"/>
                <a:gd name="T21" fmla="*/ 179 h 2150"/>
                <a:gd name="T22" fmla="*/ 1036 w 1902"/>
                <a:gd name="T23" fmla="*/ 210 h 2150"/>
                <a:gd name="T24" fmla="*/ 1040 w 1902"/>
                <a:gd name="T25" fmla="*/ 242 h 2150"/>
                <a:gd name="T26" fmla="*/ 1042 w 1902"/>
                <a:gd name="T27" fmla="*/ 275 h 2150"/>
                <a:gd name="T28" fmla="*/ 1042 w 1902"/>
                <a:gd name="T29" fmla="*/ 619 h 2150"/>
                <a:gd name="T30" fmla="*/ 1280 w 1902"/>
                <a:gd name="T31" fmla="*/ 817 h 2150"/>
                <a:gd name="T32" fmla="*/ 1280 w 1902"/>
                <a:gd name="T33" fmla="*/ 731 h 2150"/>
                <a:gd name="T34" fmla="*/ 1378 w 1902"/>
                <a:gd name="T35" fmla="*/ 731 h 2150"/>
                <a:gd name="T36" fmla="*/ 1378 w 1902"/>
                <a:gd name="T37" fmla="*/ 898 h 2150"/>
                <a:gd name="T38" fmla="*/ 1584 w 1902"/>
                <a:gd name="T39" fmla="*/ 1070 h 2150"/>
                <a:gd name="T40" fmla="*/ 1584 w 1902"/>
                <a:gd name="T41" fmla="*/ 972 h 2150"/>
                <a:gd name="T42" fmla="*/ 1680 w 1902"/>
                <a:gd name="T43" fmla="*/ 972 h 2150"/>
                <a:gd name="T44" fmla="*/ 1680 w 1902"/>
                <a:gd name="T45" fmla="*/ 1150 h 2150"/>
                <a:gd name="T46" fmla="*/ 1902 w 1902"/>
                <a:gd name="T47" fmla="*/ 1335 h 2150"/>
                <a:gd name="T48" fmla="*/ 1902 w 1902"/>
                <a:gd name="T49" fmla="*/ 1456 h 2150"/>
                <a:gd name="T50" fmla="*/ 1042 w 1902"/>
                <a:gd name="T51" fmla="*/ 1073 h 2150"/>
                <a:gd name="T52" fmla="*/ 1042 w 1902"/>
                <a:gd name="T53" fmla="*/ 1844 h 2150"/>
                <a:gd name="T54" fmla="*/ 1301 w 1902"/>
                <a:gd name="T55" fmla="*/ 2101 h 2150"/>
                <a:gd name="T56" fmla="*/ 1301 w 1902"/>
                <a:gd name="T57" fmla="*/ 2150 h 2150"/>
                <a:gd name="T58" fmla="*/ 951 w 1902"/>
                <a:gd name="T59" fmla="*/ 2031 h 2150"/>
                <a:gd name="T60" fmla="*/ 602 w 1902"/>
                <a:gd name="T61" fmla="*/ 2150 h 2150"/>
                <a:gd name="T62" fmla="*/ 602 w 1902"/>
                <a:gd name="T63" fmla="*/ 2102 h 2150"/>
                <a:gd name="T64" fmla="*/ 861 w 1902"/>
                <a:gd name="T65" fmla="*/ 1844 h 2150"/>
                <a:gd name="T66" fmla="*/ 861 w 1902"/>
                <a:gd name="T67" fmla="*/ 1073 h 2150"/>
                <a:gd name="T68" fmla="*/ 0 w 1902"/>
                <a:gd name="T69" fmla="*/ 1456 h 2150"/>
                <a:gd name="T70" fmla="*/ 0 w 1902"/>
                <a:gd name="T71" fmla="*/ 1335 h 2150"/>
                <a:gd name="T72" fmla="*/ 223 w 1902"/>
                <a:gd name="T73" fmla="*/ 1150 h 2150"/>
                <a:gd name="T74" fmla="*/ 223 w 1902"/>
                <a:gd name="T75" fmla="*/ 972 h 2150"/>
                <a:gd name="T76" fmla="*/ 320 w 1902"/>
                <a:gd name="T77" fmla="*/ 972 h 2150"/>
                <a:gd name="T78" fmla="*/ 320 w 1902"/>
                <a:gd name="T79" fmla="*/ 1070 h 2150"/>
                <a:gd name="T80" fmla="*/ 526 w 1902"/>
                <a:gd name="T81" fmla="*/ 898 h 2150"/>
                <a:gd name="T82" fmla="*/ 526 w 1902"/>
                <a:gd name="T83" fmla="*/ 731 h 2150"/>
                <a:gd name="T84" fmla="*/ 622 w 1902"/>
                <a:gd name="T85" fmla="*/ 731 h 2150"/>
                <a:gd name="T86" fmla="*/ 622 w 1902"/>
                <a:gd name="T87" fmla="*/ 817 h 2150"/>
                <a:gd name="T88" fmla="*/ 861 w 1902"/>
                <a:gd name="T89" fmla="*/ 619 h 2150"/>
                <a:gd name="T90" fmla="*/ 861 w 1902"/>
                <a:gd name="T91" fmla="*/ 275 h 2150"/>
                <a:gd name="T92" fmla="*/ 862 w 1902"/>
                <a:gd name="T93" fmla="*/ 242 h 2150"/>
                <a:gd name="T94" fmla="*/ 866 w 1902"/>
                <a:gd name="T95" fmla="*/ 210 h 2150"/>
                <a:gd name="T96" fmla="*/ 873 w 1902"/>
                <a:gd name="T97" fmla="*/ 179 h 2150"/>
                <a:gd name="T98" fmla="*/ 882 w 1902"/>
                <a:gd name="T99" fmla="*/ 148 h 2150"/>
                <a:gd name="T100" fmla="*/ 891 w 1902"/>
                <a:gd name="T101" fmla="*/ 121 h 2150"/>
                <a:gd name="T102" fmla="*/ 901 w 1902"/>
                <a:gd name="T103" fmla="*/ 95 h 2150"/>
                <a:gd name="T104" fmla="*/ 911 w 1902"/>
                <a:gd name="T105" fmla="*/ 72 h 2150"/>
                <a:gd name="T106" fmla="*/ 922 w 1902"/>
                <a:gd name="T107" fmla="*/ 51 h 2150"/>
                <a:gd name="T108" fmla="*/ 931 w 1902"/>
                <a:gd name="T109" fmla="*/ 33 h 2150"/>
                <a:gd name="T110" fmla="*/ 939 w 1902"/>
                <a:gd name="T111" fmla="*/ 19 h 2150"/>
                <a:gd name="T112" fmla="*/ 946 w 1902"/>
                <a:gd name="T113" fmla="*/ 9 h 2150"/>
                <a:gd name="T114" fmla="*/ 950 w 1902"/>
                <a:gd name="T115" fmla="*/ 2 h 2150"/>
                <a:gd name="T116" fmla="*/ 952 w 1902"/>
                <a:gd name="T117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2" h="2150">
                  <a:moveTo>
                    <a:pt x="952" y="0"/>
                  </a:moveTo>
                  <a:lnTo>
                    <a:pt x="953" y="2"/>
                  </a:lnTo>
                  <a:lnTo>
                    <a:pt x="957" y="9"/>
                  </a:lnTo>
                  <a:lnTo>
                    <a:pt x="965" y="19"/>
                  </a:lnTo>
                  <a:lnTo>
                    <a:pt x="973" y="33"/>
                  </a:lnTo>
                  <a:lnTo>
                    <a:pt x="982" y="51"/>
                  </a:lnTo>
                  <a:lnTo>
                    <a:pt x="992" y="72"/>
                  </a:lnTo>
                  <a:lnTo>
                    <a:pt x="1002" y="95"/>
                  </a:lnTo>
                  <a:lnTo>
                    <a:pt x="1013" y="121"/>
                  </a:lnTo>
                  <a:lnTo>
                    <a:pt x="1022" y="148"/>
                  </a:lnTo>
                  <a:lnTo>
                    <a:pt x="1030" y="179"/>
                  </a:lnTo>
                  <a:lnTo>
                    <a:pt x="1036" y="210"/>
                  </a:lnTo>
                  <a:lnTo>
                    <a:pt x="1040" y="242"/>
                  </a:lnTo>
                  <a:lnTo>
                    <a:pt x="1042" y="275"/>
                  </a:lnTo>
                  <a:lnTo>
                    <a:pt x="1042" y="619"/>
                  </a:lnTo>
                  <a:lnTo>
                    <a:pt x="1280" y="817"/>
                  </a:lnTo>
                  <a:lnTo>
                    <a:pt x="1280" y="731"/>
                  </a:lnTo>
                  <a:lnTo>
                    <a:pt x="1378" y="731"/>
                  </a:lnTo>
                  <a:lnTo>
                    <a:pt x="1378" y="898"/>
                  </a:lnTo>
                  <a:lnTo>
                    <a:pt x="1584" y="1070"/>
                  </a:lnTo>
                  <a:lnTo>
                    <a:pt x="1584" y="972"/>
                  </a:lnTo>
                  <a:lnTo>
                    <a:pt x="1680" y="972"/>
                  </a:lnTo>
                  <a:lnTo>
                    <a:pt x="1680" y="1150"/>
                  </a:lnTo>
                  <a:lnTo>
                    <a:pt x="1902" y="1335"/>
                  </a:lnTo>
                  <a:lnTo>
                    <a:pt x="1902" y="1456"/>
                  </a:lnTo>
                  <a:lnTo>
                    <a:pt x="1042" y="1073"/>
                  </a:lnTo>
                  <a:lnTo>
                    <a:pt x="1042" y="1844"/>
                  </a:lnTo>
                  <a:lnTo>
                    <a:pt x="1301" y="2101"/>
                  </a:lnTo>
                  <a:lnTo>
                    <a:pt x="1301" y="2150"/>
                  </a:lnTo>
                  <a:lnTo>
                    <a:pt x="951" y="2031"/>
                  </a:lnTo>
                  <a:lnTo>
                    <a:pt x="602" y="2150"/>
                  </a:lnTo>
                  <a:lnTo>
                    <a:pt x="602" y="2102"/>
                  </a:lnTo>
                  <a:lnTo>
                    <a:pt x="861" y="1844"/>
                  </a:lnTo>
                  <a:lnTo>
                    <a:pt x="861" y="1073"/>
                  </a:lnTo>
                  <a:lnTo>
                    <a:pt x="0" y="1456"/>
                  </a:lnTo>
                  <a:lnTo>
                    <a:pt x="0" y="1335"/>
                  </a:lnTo>
                  <a:lnTo>
                    <a:pt x="223" y="1150"/>
                  </a:lnTo>
                  <a:lnTo>
                    <a:pt x="223" y="972"/>
                  </a:lnTo>
                  <a:lnTo>
                    <a:pt x="320" y="972"/>
                  </a:lnTo>
                  <a:lnTo>
                    <a:pt x="320" y="1070"/>
                  </a:lnTo>
                  <a:lnTo>
                    <a:pt x="526" y="898"/>
                  </a:lnTo>
                  <a:lnTo>
                    <a:pt x="526" y="731"/>
                  </a:lnTo>
                  <a:lnTo>
                    <a:pt x="622" y="731"/>
                  </a:lnTo>
                  <a:lnTo>
                    <a:pt x="622" y="817"/>
                  </a:lnTo>
                  <a:lnTo>
                    <a:pt x="861" y="619"/>
                  </a:lnTo>
                  <a:lnTo>
                    <a:pt x="861" y="275"/>
                  </a:lnTo>
                  <a:lnTo>
                    <a:pt x="862" y="242"/>
                  </a:lnTo>
                  <a:lnTo>
                    <a:pt x="866" y="210"/>
                  </a:lnTo>
                  <a:lnTo>
                    <a:pt x="873" y="179"/>
                  </a:lnTo>
                  <a:lnTo>
                    <a:pt x="882" y="148"/>
                  </a:lnTo>
                  <a:lnTo>
                    <a:pt x="891" y="121"/>
                  </a:lnTo>
                  <a:lnTo>
                    <a:pt x="901" y="95"/>
                  </a:lnTo>
                  <a:lnTo>
                    <a:pt x="911" y="72"/>
                  </a:lnTo>
                  <a:lnTo>
                    <a:pt x="922" y="51"/>
                  </a:lnTo>
                  <a:lnTo>
                    <a:pt x="931" y="33"/>
                  </a:lnTo>
                  <a:lnTo>
                    <a:pt x="939" y="19"/>
                  </a:lnTo>
                  <a:lnTo>
                    <a:pt x="946" y="9"/>
                  </a:lnTo>
                  <a:lnTo>
                    <a:pt x="950" y="2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5" name="Group 1234"/>
          <p:cNvGrpSpPr/>
          <p:nvPr/>
        </p:nvGrpSpPr>
        <p:grpSpPr>
          <a:xfrm>
            <a:off x="6307502" y="5890855"/>
            <a:ext cx="503238" cy="328613"/>
            <a:chOff x="6307138" y="5884863"/>
            <a:chExt cx="503238" cy="328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4" name="Rectangle 620"/>
            <p:cNvSpPr>
              <a:spLocks noChangeArrowheads="1"/>
            </p:cNvSpPr>
            <p:nvPr/>
          </p:nvSpPr>
          <p:spPr bwMode="auto">
            <a:xfrm>
              <a:off x="6367463" y="6030913"/>
              <a:ext cx="53975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Rectangle 621"/>
            <p:cNvSpPr>
              <a:spLocks noChangeArrowheads="1"/>
            </p:cNvSpPr>
            <p:nvPr/>
          </p:nvSpPr>
          <p:spPr bwMode="auto">
            <a:xfrm>
              <a:off x="6450013" y="6030913"/>
              <a:ext cx="53975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Rectangle 622"/>
            <p:cNvSpPr>
              <a:spLocks noChangeArrowheads="1"/>
            </p:cNvSpPr>
            <p:nvPr/>
          </p:nvSpPr>
          <p:spPr bwMode="auto">
            <a:xfrm>
              <a:off x="6532563" y="6030913"/>
              <a:ext cx="52388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Rectangle 623"/>
            <p:cNvSpPr>
              <a:spLocks noChangeArrowheads="1"/>
            </p:cNvSpPr>
            <p:nvPr/>
          </p:nvSpPr>
          <p:spPr bwMode="auto">
            <a:xfrm>
              <a:off x="6613526" y="6030913"/>
              <a:ext cx="53975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Rectangle 624"/>
            <p:cNvSpPr>
              <a:spLocks noChangeArrowheads="1"/>
            </p:cNvSpPr>
            <p:nvPr/>
          </p:nvSpPr>
          <p:spPr bwMode="auto">
            <a:xfrm>
              <a:off x="6696076" y="6030913"/>
              <a:ext cx="52388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Rectangle 625"/>
            <p:cNvSpPr>
              <a:spLocks noChangeArrowheads="1"/>
            </p:cNvSpPr>
            <p:nvPr/>
          </p:nvSpPr>
          <p:spPr bwMode="auto">
            <a:xfrm>
              <a:off x="6367463" y="6111875"/>
              <a:ext cx="53975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Rectangle 626"/>
            <p:cNvSpPr>
              <a:spLocks noChangeArrowheads="1"/>
            </p:cNvSpPr>
            <p:nvPr/>
          </p:nvSpPr>
          <p:spPr bwMode="auto">
            <a:xfrm>
              <a:off x="6450013" y="6111875"/>
              <a:ext cx="53975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Rectangle 627"/>
            <p:cNvSpPr>
              <a:spLocks noChangeArrowheads="1"/>
            </p:cNvSpPr>
            <p:nvPr/>
          </p:nvSpPr>
          <p:spPr bwMode="auto">
            <a:xfrm>
              <a:off x="6532563" y="6111875"/>
              <a:ext cx="52388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Rectangle 628"/>
            <p:cNvSpPr>
              <a:spLocks noChangeArrowheads="1"/>
            </p:cNvSpPr>
            <p:nvPr/>
          </p:nvSpPr>
          <p:spPr bwMode="auto">
            <a:xfrm>
              <a:off x="6613526" y="6111875"/>
              <a:ext cx="53975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Rectangle 629"/>
            <p:cNvSpPr>
              <a:spLocks noChangeArrowheads="1"/>
            </p:cNvSpPr>
            <p:nvPr/>
          </p:nvSpPr>
          <p:spPr bwMode="auto">
            <a:xfrm>
              <a:off x="6696076" y="6111875"/>
              <a:ext cx="52388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630"/>
            <p:cNvSpPr>
              <a:spLocks noEditPoints="1"/>
            </p:cNvSpPr>
            <p:nvPr/>
          </p:nvSpPr>
          <p:spPr bwMode="auto">
            <a:xfrm>
              <a:off x="6307138" y="5884863"/>
              <a:ext cx="503238" cy="328613"/>
            </a:xfrm>
            <a:custGeom>
              <a:avLst/>
              <a:gdLst>
                <a:gd name="T0" fmla="*/ 212 w 3484"/>
                <a:gd name="T1" fmla="*/ 874 h 2283"/>
                <a:gd name="T2" fmla="*/ 212 w 3484"/>
                <a:gd name="T3" fmla="*/ 2069 h 2283"/>
                <a:gd name="T4" fmla="*/ 3273 w 3484"/>
                <a:gd name="T5" fmla="*/ 2069 h 2283"/>
                <a:gd name="T6" fmla="*/ 3273 w 3484"/>
                <a:gd name="T7" fmla="*/ 874 h 2283"/>
                <a:gd name="T8" fmla="*/ 212 w 3484"/>
                <a:gd name="T9" fmla="*/ 874 h 2283"/>
                <a:gd name="T10" fmla="*/ 380 w 3484"/>
                <a:gd name="T11" fmla="*/ 0 h 2283"/>
                <a:gd name="T12" fmla="*/ 504 w 3484"/>
                <a:gd name="T13" fmla="*/ 0 h 2283"/>
                <a:gd name="T14" fmla="*/ 504 w 3484"/>
                <a:gd name="T15" fmla="*/ 151 h 2283"/>
                <a:gd name="T16" fmla="*/ 705 w 3484"/>
                <a:gd name="T17" fmla="*/ 151 h 2283"/>
                <a:gd name="T18" fmla="*/ 705 w 3484"/>
                <a:gd name="T19" fmla="*/ 0 h 2283"/>
                <a:gd name="T20" fmla="*/ 829 w 3484"/>
                <a:gd name="T21" fmla="*/ 0 h 2283"/>
                <a:gd name="T22" fmla="*/ 829 w 3484"/>
                <a:gd name="T23" fmla="*/ 151 h 2283"/>
                <a:gd name="T24" fmla="*/ 1030 w 3484"/>
                <a:gd name="T25" fmla="*/ 151 h 2283"/>
                <a:gd name="T26" fmla="*/ 1030 w 3484"/>
                <a:gd name="T27" fmla="*/ 0 h 2283"/>
                <a:gd name="T28" fmla="*/ 1153 w 3484"/>
                <a:gd name="T29" fmla="*/ 0 h 2283"/>
                <a:gd name="T30" fmla="*/ 1153 w 3484"/>
                <a:gd name="T31" fmla="*/ 151 h 2283"/>
                <a:gd name="T32" fmla="*/ 1355 w 3484"/>
                <a:gd name="T33" fmla="*/ 151 h 2283"/>
                <a:gd name="T34" fmla="*/ 1355 w 3484"/>
                <a:gd name="T35" fmla="*/ 0 h 2283"/>
                <a:gd name="T36" fmla="*/ 1480 w 3484"/>
                <a:gd name="T37" fmla="*/ 0 h 2283"/>
                <a:gd name="T38" fmla="*/ 1480 w 3484"/>
                <a:gd name="T39" fmla="*/ 151 h 2283"/>
                <a:gd name="T40" fmla="*/ 1680 w 3484"/>
                <a:gd name="T41" fmla="*/ 151 h 2283"/>
                <a:gd name="T42" fmla="*/ 1680 w 3484"/>
                <a:gd name="T43" fmla="*/ 0 h 2283"/>
                <a:gd name="T44" fmla="*/ 1805 w 3484"/>
                <a:gd name="T45" fmla="*/ 0 h 2283"/>
                <a:gd name="T46" fmla="*/ 1805 w 3484"/>
                <a:gd name="T47" fmla="*/ 151 h 2283"/>
                <a:gd name="T48" fmla="*/ 2006 w 3484"/>
                <a:gd name="T49" fmla="*/ 151 h 2283"/>
                <a:gd name="T50" fmla="*/ 2006 w 3484"/>
                <a:gd name="T51" fmla="*/ 0 h 2283"/>
                <a:gd name="T52" fmla="*/ 2130 w 3484"/>
                <a:gd name="T53" fmla="*/ 0 h 2283"/>
                <a:gd name="T54" fmla="*/ 2130 w 3484"/>
                <a:gd name="T55" fmla="*/ 151 h 2283"/>
                <a:gd name="T56" fmla="*/ 2331 w 3484"/>
                <a:gd name="T57" fmla="*/ 151 h 2283"/>
                <a:gd name="T58" fmla="*/ 2331 w 3484"/>
                <a:gd name="T59" fmla="*/ 0 h 2283"/>
                <a:gd name="T60" fmla="*/ 2455 w 3484"/>
                <a:gd name="T61" fmla="*/ 0 h 2283"/>
                <a:gd name="T62" fmla="*/ 2455 w 3484"/>
                <a:gd name="T63" fmla="*/ 151 h 2283"/>
                <a:gd name="T64" fmla="*/ 2656 w 3484"/>
                <a:gd name="T65" fmla="*/ 151 h 2283"/>
                <a:gd name="T66" fmla="*/ 2656 w 3484"/>
                <a:gd name="T67" fmla="*/ 0 h 2283"/>
                <a:gd name="T68" fmla="*/ 2780 w 3484"/>
                <a:gd name="T69" fmla="*/ 0 h 2283"/>
                <a:gd name="T70" fmla="*/ 2780 w 3484"/>
                <a:gd name="T71" fmla="*/ 151 h 2283"/>
                <a:gd name="T72" fmla="*/ 2981 w 3484"/>
                <a:gd name="T73" fmla="*/ 151 h 2283"/>
                <a:gd name="T74" fmla="*/ 2981 w 3484"/>
                <a:gd name="T75" fmla="*/ 0 h 2283"/>
                <a:gd name="T76" fmla="*/ 3105 w 3484"/>
                <a:gd name="T77" fmla="*/ 0 h 2283"/>
                <a:gd name="T78" fmla="*/ 3105 w 3484"/>
                <a:gd name="T79" fmla="*/ 151 h 2283"/>
                <a:gd name="T80" fmla="*/ 3484 w 3484"/>
                <a:gd name="T81" fmla="*/ 151 h 2283"/>
                <a:gd name="T82" fmla="*/ 3484 w 3484"/>
                <a:gd name="T83" fmla="*/ 2283 h 2283"/>
                <a:gd name="T84" fmla="*/ 0 w 3484"/>
                <a:gd name="T85" fmla="*/ 2283 h 2283"/>
                <a:gd name="T86" fmla="*/ 0 w 3484"/>
                <a:gd name="T87" fmla="*/ 151 h 2283"/>
                <a:gd name="T88" fmla="*/ 380 w 3484"/>
                <a:gd name="T89" fmla="*/ 151 h 2283"/>
                <a:gd name="T90" fmla="*/ 380 w 3484"/>
                <a:gd name="T91" fmla="*/ 0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4" h="2283">
                  <a:moveTo>
                    <a:pt x="212" y="874"/>
                  </a:moveTo>
                  <a:lnTo>
                    <a:pt x="212" y="2069"/>
                  </a:lnTo>
                  <a:lnTo>
                    <a:pt x="3273" y="2069"/>
                  </a:lnTo>
                  <a:lnTo>
                    <a:pt x="3273" y="874"/>
                  </a:lnTo>
                  <a:lnTo>
                    <a:pt x="212" y="874"/>
                  </a:lnTo>
                  <a:close/>
                  <a:moveTo>
                    <a:pt x="380" y="0"/>
                  </a:moveTo>
                  <a:lnTo>
                    <a:pt x="504" y="0"/>
                  </a:lnTo>
                  <a:lnTo>
                    <a:pt x="504" y="151"/>
                  </a:lnTo>
                  <a:lnTo>
                    <a:pt x="705" y="151"/>
                  </a:lnTo>
                  <a:lnTo>
                    <a:pt x="705" y="0"/>
                  </a:lnTo>
                  <a:lnTo>
                    <a:pt x="829" y="0"/>
                  </a:lnTo>
                  <a:lnTo>
                    <a:pt x="829" y="151"/>
                  </a:lnTo>
                  <a:lnTo>
                    <a:pt x="1030" y="151"/>
                  </a:lnTo>
                  <a:lnTo>
                    <a:pt x="1030" y="0"/>
                  </a:lnTo>
                  <a:lnTo>
                    <a:pt x="1153" y="0"/>
                  </a:lnTo>
                  <a:lnTo>
                    <a:pt x="1153" y="151"/>
                  </a:lnTo>
                  <a:lnTo>
                    <a:pt x="1355" y="151"/>
                  </a:lnTo>
                  <a:lnTo>
                    <a:pt x="1355" y="0"/>
                  </a:lnTo>
                  <a:lnTo>
                    <a:pt x="1480" y="0"/>
                  </a:lnTo>
                  <a:lnTo>
                    <a:pt x="1480" y="151"/>
                  </a:lnTo>
                  <a:lnTo>
                    <a:pt x="1680" y="151"/>
                  </a:lnTo>
                  <a:lnTo>
                    <a:pt x="1680" y="0"/>
                  </a:lnTo>
                  <a:lnTo>
                    <a:pt x="1805" y="0"/>
                  </a:lnTo>
                  <a:lnTo>
                    <a:pt x="1805" y="151"/>
                  </a:lnTo>
                  <a:lnTo>
                    <a:pt x="2006" y="151"/>
                  </a:lnTo>
                  <a:lnTo>
                    <a:pt x="2006" y="0"/>
                  </a:lnTo>
                  <a:lnTo>
                    <a:pt x="2130" y="0"/>
                  </a:lnTo>
                  <a:lnTo>
                    <a:pt x="2130" y="151"/>
                  </a:lnTo>
                  <a:lnTo>
                    <a:pt x="2331" y="151"/>
                  </a:lnTo>
                  <a:lnTo>
                    <a:pt x="2331" y="0"/>
                  </a:lnTo>
                  <a:lnTo>
                    <a:pt x="2455" y="0"/>
                  </a:lnTo>
                  <a:lnTo>
                    <a:pt x="2455" y="151"/>
                  </a:lnTo>
                  <a:lnTo>
                    <a:pt x="2656" y="151"/>
                  </a:lnTo>
                  <a:lnTo>
                    <a:pt x="2656" y="0"/>
                  </a:lnTo>
                  <a:lnTo>
                    <a:pt x="2780" y="0"/>
                  </a:lnTo>
                  <a:lnTo>
                    <a:pt x="2780" y="151"/>
                  </a:lnTo>
                  <a:lnTo>
                    <a:pt x="2981" y="151"/>
                  </a:lnTo>
                  <a:lnTo>
                    <a:pt x="2981" y="0"/>
                  </a:lnTo>
                  <a:lnTo>
                    <a:pt x="3105" y="0"/>
                  </a:lnTo>
                  <a:lnTo>
                    <a:pt x="3105" y="151"/>
                  </a:lnTo>
                  <a:lnTo>
                    <a:pt x="3484" y="151"/>
                  </a:lnTo>
                  <a:lnTo>
                    <a:pt x="3484" y="2283"/>
                  </a:lnTo>
                  <a:lnTo>
                    <a:pt x="0" y="2283"/>
                  </a:lnTo>
                  <a:lnTo>
                    <a:pt x="0" y="151"/>
                  </a:lnTo>
                  <a:lnTo>
                    <a:pt x="380" y="151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9" name="Freeform 635"/>
          <p:cNvSpPr>
            <a:spLocks noEditPoints="1"/>
          </p:cNvSpPr>
          <p:nvPr/>
        </p:nvSpPr>
        <p:spPr bwMode="auto">
          <a:xfrm>
            <a:off x="5395821" y="5827355"/>
            <a:ext cx="455613" cy="455612"/>
          </a:xfrm>
          <a:custGeom>
            <a:avLst/>
            <a:gdLst>
              <a:gd name="T0" fmla="*/ 3042 w 3444"/>
              <a:gd name="T1" fmla="*/ 3031 h 3444"/>
              <a:gd name="T2" fmla="*/ 1811 w 3444"/>
              <a:gd name="T3" fmla="*/ 2562 h 3444"/>
              <a:gd name="T4" fmla="*/ 2338 w 3444"/>
              <a:gd name="T5" fmla="*/ 2562 h 3444"/>
              <a:gd name="T6" fmla="*/ 1106 w 3444"/>
              <a:gd name="T7" fmla="*/ 3031 h 3444"/>
              <a:gd name="T8" fmla="*/ 1106 w 3444"/>
              <a:gd name="T9" fmla="*/ 2562 h 3444"/>
              <a:gd name="T10" fmla="*/ 930 w 3444"/>
              <a:gd name="T11" fmla="*/ 3031 h 3444"/>
              <a:gd name="T12" fmla="*/ 2514 w 3444"/>
              <a:gd name="T13" fmla="*/ 1936 h 3444"/>
              <a:gd name="T14" fmla="*/ 3042 w 3444"/>
              <a:gd name="T15" fmla="*/ 1936 h 3444"/>
              <a:gd name="T16" fmla="*/ 1811 w 3444"/>
              <a:gd name="T17" fmla="*/ 2405 h 3444"/>
              <a:gd name="T18" fmla="*/ 1811 w 3444"/>
              <a:gd name="T19" fmla="*/ 1936 h 3444"/>
              <a:gd name="T20" fmla="*/ 1633 w 3444"/>
              <a:gd name="T21" fmla="*/ 2405 h 3444"/>
              <a:gd name="T22" fmla="*/ 402 w 3444"/>
              <a:gd name="T23" fmla="*/ 1936 h 3444"/>
              <a:gd name="T24" fmla="*/ 930 w 3444"/>
              <a:gd name="T25" fmla="*/ 1936 h 3444"/>
              <a:gd name="T26" fmla="*/ 2514 w 3444"/>
              <a:gd name="T27" fmla="*/ 1778 h 3444"/>
              <a:gd name="T28" fmla="*/ 2514 w 3444"/>
              <a:gd name="T29" fmla="*/ 1309 h 3444"/>
              <a:gd name="T30" fmla="*/ 2338 w 3444"/>
              <a:gd name="T31" fmla="*/ 1778 h 3444"/>
              <a:gd name="T32" fmla="*/ 1106 w 3444"/>
              <a:gd name="T33" fmla="*/ 1309 h 3444"/>
              <a:gd name="T34" fmla="*/ 1633 w 3444"/>
              <a:gd name="T35" fmla="*/ 1309 h 3444"/>
              <a:gd name="T36" fmla="*/ 803 w 3444"/>
              <a:gd name="T37" fmla="*/ 233 h 3444"/>
              <a:gd name="T38" fmla="*/ 755 w 3444"/>
              <a:gd name="T39" fmla="*/ 270 h 3444"/>
              <a:gd name="T40" fmla="*/ 743 w 3444"/>
              <a:gd name="T41" fmla="*/ 441 h 3444"/>
              <a:gd name="T42" fmla="*/ 767 w 3444"/>
              <a:gd name="T43" fmla="*/ 498 h 3444"/>
              <a:gd name="T44" fmla="*/ 824 w 3444"/>
              <a:gd name="T45" fmla="*/ 522 h 3444"/>
              <a:gd name="T46" fmla="*/ 2660 w 3444"/>
              <a:gd name="T47" fmla="*/ 510 h 3444"/>
              <a:gd name="T48" fmla="*/ 2698 w 3444"/>
              <a:gd name="T49" fmla="*/ 462 h 3444"/>
              <a:gd name="T50" fmla="*/ 2698 w 3444"/>
              <a:gd name="T51" fmla="*/ 289 h 3444"/>
              <a:gd name="T52" fmla="*/ 2660 w 3444"/>
              <a:gd name="T53" fmla="*/ 241 h 3444"/>
              <a:gd name="T54" fmla="*/ 824 w 3444"/>
              <a:gd name="T55" fmla="*/ 230 h 3444"/>
              <a:gd name="T56" fmla="*/ 3147 w 3444"/>
              <a:gd name="T57" fmla="*/ 3 h 3444"/>
              <a:gd name="T58" fmla="*/ 3273 w 3444"/>
              <a:gd name="T59" fmla="*/ 47 h 3444"/>
              <a:gd name="T60" fmla="*/ 3372 w 3444"/>
              <a:gd name="T61" fmla="*/ 135 h 3444"/>
              <a:gd name="T62" fmla="*/ 3431 w 3444"/>
              <a:gd name="T63" fmla="*/ 253 h 3444"/>
              <a:gd name="T64" fmla="*/ 3444 w 3444"/>
              <a:gd name="T65" fmla="*/ 3100 h 3444"/>
              <a:gd name="T66" fmla="*/ 3417 w 3444"/>
              <a:gd name="T67" fmla="*/ 3233 h 3444"/>
              <a:gd name="T68" fmla="*/ 3343 w 3444"/>
              <a:gd name="T69" fmla="*/ 3343 h 3444"/>
              <a:gd name="T70" fmla="*/ 3233 w 3444"/>
              <a:gd name="T71" fmla="*/ 3417 h 3444"/>
              <a:gd name="T72" fmla="*/ 3100 w 3444"/>
              <a:gd name="T73" fmla="*/ 3444 h 3444"/>
              <a:gd name="T74" fmla="*/ 253 w 3444"/>
              <a:gd name="T75" fmla="*/ 3431 h 3444"/>
              <a:gd name="T76" fmla="*/ 134 w 3444"/>
              <a:gd name="T77" fmla="*/ 3372 h 3444"/>
              <a:gd name="T78" fmla="*/ 47 w 3444"/>
              <a:gd name="T79" fmla="*/ 3273 h 3444"/>
              <a:gd name="T80" fmla="*/ 3 w 3444"/>
              <a:gd name="T81" fmla="*/ 3147 h 3444"/>
              <a:gd name="T82" fmla="*/ 3 w 3444"/>
              <a:gd name="T83" fmla="*/ 297 h 3444"/>
              <a:gd name="T84" fmla="*/ 47 w 3444"/>
              <a:gd name="T85" fmla="*/ 171 h 3444"/>
              <a:gd name="T86" fmla="*/ 134 w 3444"/>
              <a:gd name="T87" fmla="*/ 72 h 3444"/>
              <a:gd name="T88" fmla="*/ 253 w 3444"/>
              <a:gd name="T89" fmla="*/ 13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44" h="3444">
                <a:moveTo>
                  <a:pt x="2514" y="2562"/>
                </a:moveTo>
                <a:lnTo>
                  <a:pt x="2514" y="3031"/>
                </a:lnTo>
                <a:lnTo>
                  <a:pt x="3042" y="3031"/>
                </a:lnTo>
                <a:lnTo>
                  <a:pt x="3042" y="2562"/>
                </a:lnTo>
                <a:lnTo>
                  <a:pt x="2514" y="2562"/>
                </a:lnTo>
                <a:close/>
                <a:moveTo>
                  <a:pt x="1811" y="2562"/>
                </a:moveTo>
                <a:lnTo>
                  <a:pt x="1811" y="3031"/>
                </a:lnTo>
                <a:lnTo>
                  <a:pt x="2338" y="3031"/>
                </a:lnTo>
                <a:lnTo>
                  <a:pt x="2338" y="2562"/>
                </a:lnTo>
                <a:lnTo>
                  <a:pt x="1811" y="2562"/>
                </a:lnTo>
                <a:close/>
                <a:moveTo>
                  <a:pt x="1106" y="2562"/>
                </a:moveTo>
                <a:lnTo>
                  <a:pt x="1106" y="3031"/>
                </a:lnTo>
                <a:lnTo>
                  <a:pt x="1633" y="3031"/>
                </a:lnTo>
                <a:lnTo>
                  <a:pt x="1633" y="2562"/>
                </a:lnTo>
                <a:lnTo>
                  <a:pt x="1106" y="2562"/>
                </a:lnTo>
                <a:close/>
                <a:moveTo>
                  <a:pt x="402" y="2562"/>
                </a:moveTo>
                <a:lnTo>
                  <a:pt x="402" y="3031"/>
                </a:lnTo>
                <a:lnTo>
                  <a:pt x="930" y="3031"/>
                </a:lnTo>
                <a:lnTo>
                  <a:pt x="930" y="2562"/>
                </a:lnTo>
                <a:lnTo>
                  <a:pt x="402" y="2562"/>
                </a:lnTo>
                <a:close/>
                <a:moveTo>
                  <a:pt x="2514" y="1936"/>
                </a:moveTo>
                <a:lnTo>
                  <a:pt x="2514" y="2405"/>
                </a:lnTo>
                <a:lnTo>
                  <a:pt x="3042" y="2405"/>
                </a:lnTo>
                <a:lnTo>
                  <a:pt x="3042" y="1936"/>
                </a:lnTo>
                <a:lnTo>
                  <a:pt x="2514" y="1936"/>
                </a:lnTo>
                <a:close/>
                <a:moveTo>
                  <a:pt x="1811" y="1936"/>
                </a:moveTo>
                <a:lnTo>
                  <a:pt x="1811" y="2405"/>
                </a:lnTo>
                <a:lnTo>
                  <a:pt x="2338" y="2405"/>
                </a:lnTo>
                <a:lnTo>
                  <a:pt x="2338" y="1936"/>
                </a:lnTo>
                <a:lnTo>
                  <a:pt x="1811" y="1936"/>
                </a:lnTo>
                <a:close/>
                <a:moveTo>
                  <a:pt x="1106" y="1936"/>
                </a:moveTo>
                <a:lnTo>
                  <a:pt x="1106" y="2405"/>
                </a:lnTo>
                <a:lnTo>
                  <a:pt x="1633" y="2405"/>
                </a:lnTo>
                <a:lnTo>
                  <a:pt x="1633" y="1936"/>
                </a:lnTo>
                <a:lnTo>
                  <a:pt x="1106" y="1936"/>
                </a:lnTo>
                <a:close/>
                <a:moveTo>
                  <a:pt x="402" y="1936"/>
                </a:moveTo>
                <a:lnTo>
                  <a:pt x="402" y="2405"/>
                </a:lnTo>
                <a:lnTo>
                  <a:pt x="930" y="2405"/>
                </a:lnTo>
                <a:lnTo>
                  <a:pt x="930" y="1936"/>
                </a:lnTo>
                <a:lnTo>
                  <a:pt x="402" y="1936"/>
                </a:lnTo>
                <a:close/>
                <a:moveTo>
                  <a:pt x="2514" y="1309"/>
                </a:moveTo>
                <a:lnTo>
                  <a:pt x="2514" y="1778"/>
                </a:lnTo>
                <a:lnTo>
                  <a:pt x="3042" y="1778"/>
                </a:lnTo>
                <a:lnTo>
                  <a:pt x="3042" y="1309"/>
                </a:lnTo>
                <a:lnTo>
                  <a:pt x="2514" y="1309"/>
                </a:lnTo>
                <a:close/>
                <a:moveTo>
                  <a:pt x="1811" y="1309"/>
                </a:moveTo>
                <a:lnTo>
                  <a:pt x="1811" y="1778"/>
                </a:lnTo>
                <a:lnTo>
                  <a:pt x="2338" y="1778"/>
                </a:lnTo>
                <a:lnTo>
                  <a:pt x="2338" y="1309"/>
                </a:lnTo>
                <a:lnTo>
                  <a:pt x="1811" y="1309"/>
                </a:lnTo>
                <a:close/>
                <a:moveTo>
                  <a:pt x="1106" y="1309"/>
                </a:moveTo>
                <a:lnTo>
                  <a:pt x="1106" y="1778"/>
                </a:lnTo>
                <a:lnTo>
                  <a:pt x="1633" y="1778"/>
                </a:lnTo>
                <a:lnTo>
                  <a:pt x="1633" y="1309"/>
                </a:lnTo>
                <a:lnTo>
                  <a:pt x="1106" y="1309"/>
                </a:lnTo>
                <a:close/>
                <a:moveTo>
                  <a:pt x="824" y="230"/>
                </a:moveTo>
                <a:lnTo>
                  <a:pt x="803" y="233"/>
                </a:lnTo>
                <a:lnTo>
                  <a:pt x="784" y="241"/>
                </a:lnTo>
                <a:lnTo>
                  <a:pt x="767" y="254"/>
                </a:lnTo>
                <a:lnTo>
                  <a:pt x="755" y="270"/>
                </a:lnTo>
                <a:lnTo>
                  <a:pt x="746" y="289"/>
                </a:lnTo>
                <a:lnTo>
                  <a:pt x="743" y="311"/>
                </a:lnTo>
                <a:lnTo>
                  <a:pt x="743" y="441"/>
                </a:lnTo>
                <a:lnTo>
                  <a:pt x="746" y="462"/>
                </a:lnTo>
                <a:lnTo>
                  <a:pt x="755" y="482"/>
                </a:lnTo>
                <a:lnTo>
                  <a:pt x="767" y="498"/>
                </a:lnTo>
                <a:lnTo>
                  <a:pt x="784" y="510"/>
                </a:lnTo>
                <a:lnTo>
                  <a:pt x="803" y="519"/>
                </a:lnTo>
                <a:lnTo>
                  <a:pt x="824" y="522"/>
                </a:lnTo>
                <a:lnTo>
                  <a:pt x="2620" y="522"/>
                </a:lnTo>
                <a:lnTo>
                  <a:pt x="2641" y="519"/>
                </a:lnTo>
                <a:lnTo>
                  <a:pt x="2660" y="510"/>
                </a:lnTo>
                <a:lnTo>
                  <a:pt x="2677" y="498"/>
                </a:lnTo>
                <a:lnTo>
                  <a:pt x="2689" y="482"/>
                </a:lnTo>
                <a:lnTo>
                  <a:pt x="2698" y="462"/>
                </a:lnTo>
                <a:lnTo>
                  <a:pt x="2701" y="441"/>
                </a:lnTo>
                <a:lnTo>
                  <a:pt x="2701" y="311"/>
                </a:lnTo>
                <a:lnTo>
                  <a:pt x="2698" y="289"/>
                </a:lnTo>
                <a:lnTo>
                  <a:pt x="2689" y="270"/>
                </a:lnTo>
                <a:lnTo>
                  <a:pt x="2677" y="254"/>
                </a:lnTo>
                <a:lnTo>
                  <a:pt x="2660" y="241"/>
                </a:lnTo>
                <a:lnTo>
                  <a:pt x="2641" y="233"/>
                </a:lnTo>
                <a:lnTo>
                  <a:pt x="2620" y="230"/>
                </a:lnTo>
                <a:lnTo>
                  <a:pt x="824" y="230"/>
                </a:lnTo>
                <a:close/>
                <a:moveTo>
                  <a:pt x="344" y="0"/>
                </a:moveTo>
                <a:lnTo>
                  <a:pt x="3100" y="0"/>
                </a:lnTo>
                <a:lnTo>
                  <a:pt x="3147" y="3"/>
                </a:lnTo>
                <a:lnTo>
                  <a:pt x="3191" y="13"/>
                </a:lnTo>
                <a:lnTo>
                  <a:pt x="3233" y="27"/>
                </a:lnTo>
                <a:lnTo>
                  <a:pt x="3273" y="47"/>
                </a:lnTo>
                <a:lnTo>
                  <a:pt x="3310" y="72"/>
                </a:lnTo>
                <a:lnTo>
                  <a:pt x="3343" y="101"/>
                </a:lnTo>
                <a:lnTo>
                  <a:pt x="3372" y="135"/>
                </a:lnTo>
                <a:lnTo>
                  <a:pt x="3397" y="171"/>
                </a:lnTo>
                <a:lnTo>
                  <a:pt x="3417" y="211"/>
                </a:lnTo>
                <a:lnTo>
                  <a:pt x="3431" y="253"/>
                </a:lnTo>
                <a:lnTo>
                  <a:pt x="3441" y="297"/>
                </a:lnTo>
                <a:lnTo>
                  <a:pt x="3444" y="344"/>
                </a:lnTo>
                <a:lnTo>
                  <a:pt x="3444" y="3100"/>
                </a:lnTo>
                <a:lnTo>
                  <a:pt x="3441" y="3147"/>
                </a:lnTo>
                <a:lnTo>
                  <a:pt x="3431" y="3191"/>
                </a:lnTo>
                <a:lnTo>
                  <a:pt x="3417" y="3233"/>
                </a:lnTo>
                <a:lnTo>
                  <a:pt x="3397" y="3273"/>
                </a:lnTo>
                <a:lnTo>
                  <a:pt x="3372" y="3309"/>
                </a:lnTo>
                <a:lnTo>
                  <a:pt x="3343" y="3343"/>
                </a:lnTo>
                <a:lnTo>
                  <a:pt x="3310" y="3372"/>
                </a:lnTo>
                <a:lnTo>
                  <a:pt x="3273" y="3397"/>
                </a:lnTo>
                <a:lnTo>
                  <a:pt x="3233" y="3417"/>
                </a:lnTo>
                <a:lnTo>
                  <a:pt x="3191" y="3431"/>
                </a:lnTo>
                <a:lnTo>
                  <a:pt x="3147" y="3441"/>
                </a:lnTo>
                <a:lnTo>
                  <a:pt x="3100" y="3444"/>
                </a:lnTo>
                <a:lnTo>
                  <a:pt x="344" y="3444"/>
                </a:lnTo>
                <a:lnTo>
                  <a:pt x="297" y="3441"/>
                </a:lnTo>
                <a:lnTo>
                  <a:pt x="253" y="3431"/>
                </a:lnTo>
                <a:lnTo>
                  <a:pt x="211" y="3417"/>
                </a:lnTo>
                <a:lnTo>
                  <a:pt x="171" y="3397"/>
                </a:lnTo>
                <a:lnTo>
                  <a:pt x="134" y="3372"/>
                </a:lnTo>
                <a:lnTo>
                  <a:pt x="101" y="3343"/>
                </a:lnTo>
                <a:lnTo>
                  <a:pt x="72" y="3309"/>
                </a:lnTo>
                <a:lnTo>
                  <a:pt x="47" y="3273"/>
                </a:lnTo>
                <a:lnTo>
                  <a:pt x="27" y="3233"/>
                </a:lnTo>
                <a:lnTo>
                  <a:pt x="13" y="3191"/>
                </a:lnTo>
                <a:lnTo>
                  <a:pt x="3" y="3147"/>
                </a:lnTo>
                <a:lnTo>
                  <a:pt x="0" y="3100"/>
                </a:lnTo>
                <a:lnTo>
                  <a:pt x="0" y="344"/>
                </a:lnTo>
                <a:lnTo>
                  <a:pt x="3" y="297"/>
                </a:lnTo>
                <a:lnTo>
                  <a:pt x="13" y="253"/>
                </a:lnTo>
                <a:lnTo>
                  <a:pt x="27" y="211"/>
                </a:lnTo>
                <a:lnTo>
                  <a:pt x="47" y="171"/>
                </a:lnTo>
                <a:lnTo>
                  <a:pt x="72" y="135"/>
                </a:lnTo>
                <a:lnTo>
                  <a:pt x="101" y="101"/>
                </a:lnTo>
                <a:lnTo>
                  <a:pt x="134" y="72"/>
                </a:lnTo>
                <a:lnTo>
                  <a:pt x="171" y="47"/>
                </a:lnTo>
                <a:lnTo>
                  <a:pt x="211" y="27"/>
                </a:lnTo>
                <a:lnTo>
                  <a:pt x="253" y="13"/>
                </a:lnTo>
                <a:lnTo>
                  <a:pt x="297" y="3"/>
                </a:lnTo>
                <a:lnTo>
                  <a:pt x="3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58" name="Group 1257"/>
          <p:cNvGrpSpPr/>
          <p:nvPr/>
        </p:nvGrpSpPr>
        <p:grpSpPr>
          <a:xfrm>
            <a:off x="4436514" y="5806717"/>
            <a:ext cx="503238" cy="496888"/>
            <a:chOff x="4460875" y="5802313"/>
            <a:chExt cx="503238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3" name="Freeform 640"/>
            <p:cNvSpPr>
              <a:spLocks noEditPoints="1"/>
            </p:cNvSpPr>
            <p:nvPr/>
          </p:nvSpPr>
          <p:spPr bwMode="auto">
            <a:xfrm>
              <a:off x="4460875" y="5802313"/>
              <a:ext cx="503238" cy="496888"/>
            </a:xfrm>
            <a:custGeom>
              <a:avLst/>
              <a:gdLst>
                <a:gd name="T0" fmla="*/ 390 w 3168"/>
                <a:gd name="T1" fmla="*/ 145 h 3130"/>
                <a:gd name="T2" fmla="*/ 311 w 3168"/>
                <a:gd name="T3" fmla="*/ 168 h 3130"/>
                <a:gd name="T4" fmla="*/ 243 w 3168"/>
                <a:gd name="T5" fmla="*/ 213 h 3130"/>
                <a:gd name="T6" fmla="*/ 190 w 3168"/>
                <a:gd name="T7" fmla="*/ 272 h 3130"/>
                <a:gd name="T8" fmla="*/ 156 w 3168"/>
                <a:gd name="T9" fmla="*/ 346 h 3130"/>
                <a:gd name="T10" fmla="*/ 144 w 3168"/>
                <a:gd name="T11" fmla="*/ 427 h 3130"/>
                <a:gd name="T12" fmla="*/ 147 w 3168"/>
                <a:gd name="T13" fmla="*/ 2746 h 3130"/>
                <a:gd name="T14" fmla="*/ 171 w 3168"/>
                <a:gd name="T15" fmla="*/ 2823 h 3130"/>
                <a:gd name="T16" fmla="*/ 215 w 3168"/>
                <a:gd name="T17" fmla="*/ 2890 h 3130"/>
                <a:gd name="T18" fmla="*/ 276 w 3168"/>
                <a:gd name="T19" fmla="*/ 2942 h 3130"/>
                <a:gd name="T20" fmla="*/ 349 w 3168"/>
                <a:gd name="T21" fmla="*/ 2976 h 3130"/>
                <a:gd name="T22" fmla="*/ 432 w 3168"/>
                <a:gd name="T23" fmla="*/ 2988 h 3130"/>
                <a:gd name="T24" fmla="*/ 2779 w 3168"/>
                <a:gd name="T25" fmla="*/ 2985 h 3130"/>
                <a:gd name="T26" fmla="*/ 2857 w 3168"/>
                <a:gd name="T27" fmla="*/ 2961 h 3130"/>
                <a:gd name="T28" fmla="*/ 2924 w 3168"/>
                <a:gd name="T29" fmla="*/ 2918 h 3130"/>
                <a:gd name="T30" fmla="*/ 2977 w 3168"/>
                <a:gd name="T31" fmla="*/ 2859 h 3130"/>
                <a:gd name="T32" fmla="*/ 3012 w 3168"/>
                <a:gd name="T33" fmla="*/ 2785 h 3130"/>
                <a:gd name="T34" fmla="*/ 3024 w 3168"/>
                <a:gd name="T35" fmla="*/ 2704 h 3130"/>
                <a:gd name="T36" fmla="*/ 3021 w 3168"/>
                <a:gd name="T37" fmla="*/ 386 h 3130"/>
                <a:gd name="T38" fmla="*/ 2997 w 3168"/>
                <a:gd name="T39" fmla="*/ 307 h 3130"/>
                <a:gd name="T40" fmla="*/ 2953 w 3168"/>
                <a:gd name="T41" fmla="*/ 241 h 3130"/>
                <a:gd name="T42" fmla="*/ 2893 w 3168"/>
                <a:gd name="T43" fmla="*/ 189 h 3130"/>
                <a:gd name="T44" fmla="*/ 2819 w 3168"/>
                <a:gd name="T45" fmla="*/ 154 h 3130"/>
                <a:gd name="T46" fmla="*/ 2736 w 3168"/>
                <a:gd name="T47" fmla="*/ 142 h 3130"/>
                <a:gd name="T48" fmla="*/ 432 w 3168"/>
                <a:gd name="T49" fmla="*/ 0 h 3130"/>
                <a:gd name="T50" fmla="*/ 2787 w 3168"/>
                <a:gd name="T51" fmla="*/ 3 h 3130"/>
                <a:gd name="T52" fmla="*/ 2882 w 3168"/>
                <a:gd name="T53" fmla="*/ 25 h 3130"/>
                <a:gd name="T54" fmla="*/ 2967 w 3168"/>
                <a:gd name="T55" fmla="*/ 67 h 3130"/>
                <a:gd name="T56" fmla="*/ 3041 w 3168"/>
                <a:gd name="T57" fmla="*/ 125 h 3130"/>
                <a:gd name="T58" fmla="*/ 3101 w 3168"/>
                <a:gd name="T59" fmla="*/ 199 h 3130"/>
                <a:gd name="T60" fmla="*/ 3142 w 3168"/>
                <a:gd name="T61" fmla="*/ 283 h 3130"/>
                <a:gd name="T62" fmla="*/ 3165 w 3168"/>
                <a:gd name="T63" fmla="*/ 378 h 3130"/>
                <a:gd name="T64" fmla="*/ 3168 w 3168"/>
                <a:gd name="T65" fmla="*/ 2704 h 3130"/>
                <a:gd name="T66" fmla="*/ 3157 w 3168"/>
                <a:gd name="T67" fmla="*/ 2801 h 3130"/>
                <a:gd name="T68" fmla="*/ 3124 w 3168"/>
                <a:gd name="T69" fmla="*/ 2891 h 3130"/>
                <a:gd name="T70" fmla="*/ 3073 w 3168"/>
                <a:gd name="T71" fmla="*/ 2970 h 3130"/>
                <a:gd name="T72" fmla="*/ 3006 w 3168"/>
                <a:gd name="T73" fmla="*/ 3037 h 3130"/>
                <a:gd name="T74" fmla="*/ 2925 w 3168"/>
                <a:gd name="T75" fmla="*/ 3087 h 3130"/>
                <a:gd name="T76" fmla="*/ 2835 w 3168"/>
                <a:gd name="T77" fmla="*/ 3119 h 3130"/>
                <a:gd name="T78" fmla="*/ 2736 w 3168"/>
                <a:gd name="T79" fmla="*/ 3130 h 3130"/>
                <a:gd name="T80" fmla="*/ 382 w 3168"/>
                <a:gd name="T81" fmla="*/ 3127 h 3130"/>
                <a:gd name="T82" fmla="*/ 286 w 3168"/>
                <a:gd name="T83" fmla="*/ 3105 h 3130"/>
                <a:gd name="T84" fmla="*/ 201 w 3168"/>
                <a:gd name="T85" fmla="*/ 3064 h 3130"/>
                <a:gd name="T86" fmla="*/ 126 w 3168"/>
                <a:gd name="T87" fmla="*/ 3006 h 3130"/>
                <a:gd name="T88" fmla="*/ 67 w 3168"/>
                <a:gd name="T89" fmla="*/ 2932 h 3130"/>
                <a:gd name="T90" fmla="*/ 25 w 3168"/>
                <a:gd name="T91" fmla="*/ 2848 h 3130"/>
                <a:gd name="T92" fmla="*/ 3 w 3168"/>
                <a:gd name="T93" fmla="*/ 2753 h 3130"/>
                <a:gd name="T94" fmla="*/ 0 w 3168"/>
                <a:gd name="T95" fmla="*/ 427 h 3130"/>
                <a:gd name="T96" fmla="*/ 11 w 3168"/>
                <a:gd name="T97" fmla="*/ 329 h 3130"/>
                <a:gd name="T98" fmla="*/ 44 w 3168"/>
                <a:gd name="T99" fmla="*/ 240 h 3130"/>
                <a:gd name="T100" fmla="*/ 95 w 3168"/>
                <a:gd name="T101" fmla="*/ 160 h 3130"/>
                <a:gd name="T102" fmla="*/ 162 w 3168"/>
                <a:gd name="T103" fmla="*/ 94 h 3130"/>
                <a:gd name="T104" fmla="*/ 242 w 3168"/>
                <a:gd name="T105" fmla="*/ 44 h 3130"/>
                <a:gd name="T106" fmla="*/ 333 w 3168"/>
                <a:gd name="T107" fmla="*/ 11 h 3130"/>
                <a:gd name="T108" fmla="*/ 432 w 3168"/>
                <a:gd name="T109" fmla="*/ 0 h 3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8" h="3130">
                  <a:moveTo>
                    <a:pt x="432" y="142"/>
                  </a:moveTo>
                  <a:lnTo>
                    <a:pt x="390" y="145"/>
                  </a:lnTo>
                  <a:lnTo>
                    <a:pt x="349" y="154"/>
                  </a:lnTo>
                  <a:lnTo>
                    <a:pt x="311" y="168"/>
                  </a:lnTo>
                  <a:lnTo>
                    <a:pt x="276" y="189"/>
                  </a:lnTo>
                  <a:lnTo>
                    <a:pt x="243" y="213"/>
                  </a:lnTo>
                  <a:lnTo>
                    <a:pt x="215" y="241"/>
                  </a:lnTo>
                  <a:lnTo>
                    <a:pt x="190" y="272"/>
                  </a:lnTo>
                  <a:lnTo>
                    <a:pt x="171" y="307"/>
                  </a:lnTo>
                  <a:lnTo>
                    <a:pt x="156" y="346"/>
                  </a:lnTo>
                  <a:lnTo>
                    <a:pt x="147" y="386"/>
                  </a:lnTo>
                  <a:lnTo>
                    <a:pt x="144" y="427"/>
                  </a:lnTo>
                  <a:lnTo>
                    <a:pt x="144" y="2704"/>
                  </a:lnTo>
                  <a:lnTo>
                    <a:pt x="147" y="2746"/>
                  </a:lnTo>
                  <a:lnTo>
                    <a:pt x="156" y="2785"/>
                  </a:lnTo>
                  <a:lnTo>
                    <a:pt x="171" y="2823"/>
                  </a:lnTo>
                  <a:lnTo>
                    <a:pt x="190" y="2859"/>
                  </a:lnTo>
                  <a:lnTo>
                    <a:pt x="215" y="2890"/>
                  </a:lnTo>
                  <a:lnTo>
                    <a:pt x="243" y="2918"/>
                  </a:lnTo>
                  <a:lnTo>
                    <a:pt x="276" y="2942"/>
                  </a:lnTo>
                  <a:lnTo>
                    <a:pt x="311" y="2961"/>
                  </a:lnTo>
                  <a:lnTo>
                    <a:pt x="349" y="2976"/>
                  </a:lnTo>
                  <a:lnTo>
                    <a:pt x="390" y="2985"/>
                  </a:lnTo>
                  <a:lnTo>
                    <a:pt x="432" y="2988"/>
                  </a:lnTo>
                  <a:lnTo>
                    <a:pt x="2736" y="2988"/>
                  </a:lnTo>
                  <a:lnTo>
                    <a:pt x="2779" y="2985"/>
                  </a:lnTo>
                  <a:lnTo>
                    <a:pt x="2819" y="2976"/>
                  </a:lnTo>
                  <a:lnTo>
                    <a:pt x="2857" y="2961"/>
                  </a:lnTo>
                  <a:lnTo>
                    <a:pt x="2893" y="2942"/>
                  </a:lnTo>
                  <a:lnTo>
                    <a:pt x="2924" y="2918"/>
                  </a:lnTo>
                  <a:lnTo>
                    <a:pt x="2953" y="2890"/>
                  </a:lnTo>
                  <a:lnTo>
                    <a:pt x="2977" y="2859"/>
                  </a:lnTo>
                  <a:lnTo>
                    <a:pt x="2997" y="2823"/>
                  </a:lnTo>
                  <a:lnTo>
                    <a:pt x="3012" y="2785"/>
                  </a:lnTo>
                  <a:lnTo>
                    <a:pt x="3021" y="2746"/>
                  </a:lnTo>
                  <a:lnTo>
                    <a:pt x="3024" y="2704"/>
                  </a:lnTo>
                  <a:lnTo>
                    <a:pt x="3024" y="427"/>
                  </a:lnTo>
                  <a:lnTo>
                    <a:pt x="3021" y="386"/>
                  </a:lnTo>
                  <a:lnTo>
                    <a:pt x="3012" y="346"/>
                  </a:lnTo>
                  <a:lnTo>
                    <a:pt x="2997" y="307"/>
                  </a:lnTo>
                  <a:lnTo>
                    <a:pt x="2977" y="272"/>
                  </a:lnTo>
                  <a:lnTo>
                    <a:pt x="2953" y="241"/>
                  </a:lnTo>
                  <a:lnTo>
                    <a:pt x="2924" y="213"/>
                  </a:lnTo>
                  <a:lnTo>
                    <a:pt x="2893" y="189"/>
                  </a:lnTo>
                  <a:lnTo>
                    <a:pt x="2857" y="168"/>
                  </a:lnTo>
                  <a:lnTo>
                    <a:pt x="2819" y="154"/>
                  </a:lnTo>
                  <a:lnTo>
                    <a:pt x="2779" y="145"/>
                  </a:lnTo>
                  <a:lnTo>
                    <a:pt x="2736" y="142"/>
                  </a:lnTo>
                  <a:lnTo>
                    <a:pt x="432" y="142"/>
                  </a:lnTo>
                  <a:close/>
                  <a:moveTo>
                    <a:pt x="432" y="0"/>
                  </a:moveTo>
                  <a:lnTo>
                    <a:pt x="2736" y="0"/>
                  </a:lnTo>
                  <a:lnTo>
                    <a:pt x="2787" y="3"/>
                  </a:lnTo>
                  <a:lnTo>
                    <a:pt x="2835" y="11"/>
                  </a:lnTo>
                  <a:lnTo>
                    <a:pt x="2882" y="25"/>
                  </a:lnTo>
                  <a:lnTo>
                    <a:pt x="2925" y="44"/>
                  </a:lnTo>
                  <a:lnTo>
                    <a:pt x="2967" y="67"/>
                  </a:lnTo>
                  <a:lnTo>
                    <a:pt x="3006" y="94"/>
                  </a:lnTo>
                  <a:lnTo>
                    <a:pt x="3041" y="125"/>
                  </a:lnTo>
                  <a:lnTo>
                    <a:pt x="3073" y="160"/>
                  </a:lnTo>
                  <a:lnTo>
                    <a:pt x="3101" y="199"/>
                  </a:lnTo>
                  <a:lnTo>
                    <a:pt x="3124" y="240"/>
                  </a:lnTo>
                  <a:lnTo>
                    <a:pt x="3142" y="283"/>
                  </a:lnTo>
                  <a:lnTo>
                    <a:pt x="3157" y="329"/>
                  </a:lnTo>
                  <a:lnTo>
                    <a:pt x="3165" y="378"/>
                  </a:lnTo>
                  <a:lnTo>
                    <a:pt x="3168" y="427"/>
                  </a:lnTo>
                  <a:lnTo>
                    <a:pt x="3168" y="2704"/>
                  </a:lnTo>
                  <a:lnTo>
                    <a:pt x="3165" y="2753"/>
                  </a:lnTo>
                  <a:lnTo>
                    <a:pt x="3157" y="2801"/>
                  </a:lnTo>
                  <a:lnTo>
                    <a:pt x="3142" y="2848"/>
                  </a:lnTo>
                  <a:lnTo>
                    <a:pt x="3124" y="2891"/>
                  </a:lnTo>
                  <a:lnTo>
                    <a:pt x="3101" y="2932"/>
                  </a:lnTo>
                  <a:lnTo>
                    <a:pt x="3073" y="2970"/>
                  </a:lnTo>
                  <a:lnTo>
                    <a:pt x="3041" y="3006"/>
                  </a:lnTo>
                  <a:lnTo>
                    <a:pt x="3006" y="3037"/>
                  </a:lnTo>
                  <a:lnTo>
                    <a:pt x="2967" y="3064"/>
                  </a:lnTo>
                  <a:lnTo>
                    <a:pt x="2925" y="3087"/>
                  </a:lnTo>
                  <a:lnTo>
                    <a:pt x="2882" y="3105"/>
                  </a:lnTo>
                  <a:lnTo>
                    <a:pt x="2835" y="3119"/>
                  </a:lnTo>
                  <a:lnTo>
                    <a:pt x="2787" y="3127"/>
                  </a:lnTo>
                  <a:lnTo>
                    <a:pt x="2736" y="3130"/>
                  </a:lnTo>
                  <a:lnTo>
                    <a:pt x="432" y="3130"/>
                  </a:lnTo>
                  <a:lnTo>
                    <a:pt x="382" y="3127"/>
                  </a:lnTo>
                  <a:lnTo>
                    <a:pt x="333" y="3119"/>
                  </a:lnTo>
                  <a:lnTo>
                    <a:pt x="286" y="3105"/>
                  </a:lnTo>
                  <a:lnTo>
                    <a:pt x="242" y="3087"/>
                  </a:lnTo>
                  <a:lnTo>
                    <a:pt x="201" y="3064"/>
                  </a:lnTo>
                  <a:lnTo>
                    <a:pt x="162" y="3037"/>
                  </a:lnTo>
                  <a:lnTo>
                    <a:pt x="126" y="3006"/>
                  </a:lnTo>
                  <a:lnTo>
                    <a:pt x="95" y="2970"/>
                  </a:lnTo>
                  <a:lnTo>
                    <a:pt x="67" y="2932"/>
                  </a:lnTo>
                  <a:lnTo>
                    <a:pt x="44" y="2891"/>
                  </a:lnTo>
                  <a:lnTo>
                    <a:pt x="25" y="2848"/>
                  </a:lnTo>
                  <a:lnTo>
                    <a:pt x="11" y="2801"/>
                  </a:lnTo>
                  <a:lnTo>
                    <a:pt x="3" y="2753"/>
                  </a:lnTo>
                  <a:lnTo>
                    <a:pt x="0" y="2704"/>
                  </a:lnTo>
                  <a:lnTo>
                    <a:pt x="0" y="427"/>
                  </a:lnTo>
                  <a:lnTo>
                    <a:pt x="3" y="378"/>
                  </a:lnTo>
                  <a:lnTo>
                    <a:pt x="11" y="329"/>
                  </a:lnTo>
                  <a:lnTo>
                    <a:pt x="25" y="283"/>
                  </a:lnTo>
                  <a:lnTo>
                    <a:pt x="44" y="240"/>
                  </a:lnTo>
                  <a:lnTo>
                    <a:pt x="67" y="199"/>
                  </a:lnTo>
                  <a:lnTo>
                    <a:pt x="95" y="160"/>
                  </a:lnTo>
                  <a:lnTo>
                    <a:pt x="126" y="125"/>
                  </a:lnTo>
                  <a:lnTo>
                    <a:pt x="162" y="94"/>
                  </a:lnTo>
                  <a:lnTo>
                    <a:pt x="201" y="67"/>
                  </a:lnTo>
                  <a:lnTo>
                    <a:pt x="242" y="44"/>
                  </a:lnTo>
                  <a:lnTo>
                    <a:pt x="286" y="25"/>
                  </a:lnTo>
                  <a:lnTo>
                    <a:pt x="333" y="11"/>
                  </a:lnTo>
                  <a:lnTo>
                    <a:pt x="382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641"/>
            <p:cNvSpPr>
              <a:spLocks/>
            </p:cNvSpPr>
            <p:nvPr/>
          </p:nvSpPr>
          <p:spPr bwMode="auto">
            <a:xfrm>
              <a:off x="4583113" y="5854700"/>
              <a:ext cx="38100" cy="38100"/>
            </a:xfrm>
            <a:custGeom>
              <a:avLst/>
              <a:gdLst>
                <a:gd name="T0" fmla="*/ 122 w 244"/>
                <a:gd name="T1" fmla="*/ 0 h 242"/>
                <a:gd name="T2" fmla="*/ 146 w 244"/>
                <a:gd name="T3" fmla="*/ 2 h 242"/>
                <a:gd name="T4" fmla="*/ 170 w 244"/>
                <a:gd name="T5" fmla="*/ 9 h 242"/>
                <a:gd name="T6" fmla="*/ 190 w 244"/>
                <a:gd name="T7" fmla="*/ 21 h 242"/>
                <a:gd name="T8" fmla="*/ 208 w 244"/>
                <a:gd name="T9" fmla="*/ 36 h 242"/>
                <a:gd name="T10" fmla="*/ 224 w 244"/>
                <a:gd name="T11" fmla="*/ 54 h 242"/>
                <a:gd name="T12" fmla="*/ 235 w 244"/>
                <a:gd name="T13" fmla="*/ 74 h 242"/>
                <a:gd name="T14" fmla="*/ 242 w 244"/>
                <a:gd name="T15" fmla="*/ 97 h 242"/>
                <a:gd name="T16" fmla="*/ 244 w 244"/>
                <a:gd name="T17" fmla="*/ 121 h 242"/>
                <a:gd name="T18" fmla="*/ 242 w 244"/>
                <a:gd name="T19" fmla="*/ 145 h 242"/>
                <a:gd name="T20" fmla="*/ 235 w 244"/>
                <a:gd name="T21" fmla="*/ 167 h 242"/>
                <a:gd name="T22" fmla="*/ 224 w 244"/>
                <a:gd name="T23" fmla="*/ 189 h 242"/>
                <a:gd name="T24" fmla="*/ 208 w 244"/>
                <a:gd name="T25" fmla="*/ 207 h 242"/>
                <a:gd name="T26" fmla="*/ 190 w 244"/>
                <a:gd name="T27" fmla="*/ 221 h 242"/>
                <a:gd name="T28" fmla="*/ 170 w 244"/>
                <a:gd name="T29" fmla="*/ 232 h 242"/>
                <a:gd name="T30" fmla="*/ 146 w 244"/>
                <a:gd name="T31" fmla="*/ 239 h 242"/>
                <a:gd name="T32" fmla="*/ 122 w 244"/>
                <a:gd name="T33" fmla="*/ 242 h 242"/>
                <a:gd name="T34" fmla="*/ 97 w 244"/>
                <a:gd name="T35" fmla="*/ 239 h 242"/>
                <a:gd name="T36" fmla="*/ 74 w 244"/>
                <a:gd name="T37" fmla="*/ 232 h 242"/>
                <a:gd name="T38" fmla="*/ 54 w 244"/>
                <a:gd name="T39" fmla="*/ 221 h 242"/>
                <a:gd name="T40" fmla="*/ 35 w 244"/>
                <a:gd name="T41" fmla="*/ 207 h 242"/>
                <a:gd name="T42" fmla="*/ 21 w 244"/>
                <a:gd name="T43" fmla="*/ 189 h 242"/>
                <a:gd name="T44" fmla="*/ 10 w 244"/>
                <a:gd name="T45" fmla="*/ 167 h 242"/>
                <a:gd name="T46" fmla="*/ 3 w 244"/>
                <a:gd name="T47" fmla="*/ 145 h 242"/>
                <a:gd name="T48" fmla="*/ 0 w 244"/>
                <a:gd name="T49" fmla="*/ 121 h 242"/>
                <a:gd name="T50" fmla="*/ 3 w 244"/>
                <a:gd name="T51" fmla="*/ 97 h 242"/>
                <a:gd name="T52" fmla="*/ 10 w 244"/>
                <a:gd name="T53" fmla="*/ 74 h 242"/>
                <a:gd name="T54" fmla="*/ 21 w 244"/>
                <a:gd name="T55" fmla="*/ 54 h 242"/>
                <a:gd name="T56" fmla="*/ 35 w 244"/>
                <a:gd name="T57" fmla="*/ 36 h 242"/>
                <a:gd name="T58" fmla="*/ 54 w 244"/>
                <a:gd name="T59" fmla="*/ 21 h 242"/>
                <a:gd name="T60" fmla="*/ 74 w 244"/>
                <a:gd name="T61" fmla="*/ 9 h 242"/>
                <a:gd name="T62" fmla="*/ 97 w 244"/>
                <a:gd name="T63" fmla="*/ 2 h 242"/>
                <a:gd name="T64" fmla="*/ 122 w 244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42">
                  <a:moveTo>
                    <a:pt x="122" y="0"/>
                  </a:moveTo>
                  <a:lnTo>
                    <a:pt x="146" y="2"/>
                  </a:lnTo>
                  <a:lnTo>
                    <a:pt x="170" y="9"/>
                  </a:lnTo>
                  <a:lnTo>
                    <a:pt x="190" y="21"/>
                  </a:lnTo>
                  <a:lnTo>
                    <a:pt x="208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4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08" y="207"/>
                  </a:lnTo>
                  <a:lnTo>
                    <a:pt x="190" y="221"/>
                  </a:lnTo>
                  <a:lnTo>
                    <a:pt x="170" y="232"/>
                  </a:lnTo>
                  <a:lnTo>
                    <a:pt x="146" y="239"/>
                  </a:lnTo>
                  <a:lnTo>
                    <a:pt x="122" y="242"/>
                  </a:lnTo>
                  <a:lnTo>
                    <a:pt x="97" y="239"/>
                  </a:lnTo>
                  <a:lnTo>
                    <a:pt x="74" y="232"/>
                  </a:lnTo>
                  <a:lnTo>
                    <a:pt x="54" y="221"/>
                  </a:lnTo>
                  <a:lnTo>
                    <a:pt x="35" y="207"/>
                  </a:lnTo>
                  <a:lnTo>
                    <a:pt x="21" y="189"/>
                  </a:lnTo>
                  <a:lnTo>
                    <a:pt x="10" y="167"/>
                  </a:lnTo>
                  <a:lnTo>
                    <a:pt x="3" y="145"/>
                  </a:lnTo>
                  <a:lnTo>
                    <a:pt x="0" y="121"/>
                  </a:lnTo>
                  <a:lnTo>
                    <a:pt x="3" y="97"/>
                  </a:lnTo>
                  <a:lnTo>
                    <a:pt x="10" y="74"/>
                  </a:lnTo>
                  <a:lnTo>
                    <a:pt x="21" y="54"/>
                  </a:lnTo>
                  <a:lnTo>
                    <a:pt x="35" y="36"/>
                  </a:lnTo>
                  <a:lnTo>
                    <a:pt x="54" y="21"/>
                  </a:lnTo>
                  <a:lnTo>
                    <a:pt x="74" y="9"/>
                  </a:lnTo>
                  <a:lnTo>
                    <a:pt x="97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642"/>
            <p:cNvSpPr>
              <a:spLocks/>
            </p:cNvSpPr>
            <p:nvPr/>
          </p:nvSpPr>
          <p:spPr bwMode="auto">
            <a:xfrm>
              <a:off x="4692650" y="5854700"/>
              <a:ext cx="39688" cy="38100"/>
            </a:xfrm>
            <a:custGeom>
              <a:avLst/>
              <a:gdLst>
                <a:gd name="T0" fmla="*/ 123 w 246"/>
                <a:gd name="T1" fmla="*/ 0 h 242"/>
                <a:gd name="T2" fmla="*/ 148 w 246"/>
                <a:gd name="T3" fmla="*/ 2 h 242"/>
                <a:gd name="T4" fmla="*/ 170 w 246"/>
                <a:gd name="T5" fmla="*/ 9 h 242"/>
                <a:gd name="T6" fmla="*/ 192 w 246"/>
                <a:gd name="T7" fmla="*/ 21 h 242"/>
                <a:gd name="T8" fmla="*/ 210 w 246"/>
                <a:gd name="T9" fmla="*/ 36 h 242"/>
                <a:gd name="T10" fmla="*/ 224 w 246"/>
                <a:gd name="T11" fmla="*/ 54 h 242"/>
                <a:gd name="T12" fmla="*/ 235 w 246"/>
                <a:gd name="T13" fmla="*/ 74 h 242"/>
                <a:gd name="T14" fmla="*/ 242 w 246"/>
                <a:gd name="T15" fmla="*/ 97 h 242"/>
                <a:gd name="T16" fmla="*/ 246 w 246"/>
                <a:gd name="T17" fmla="*/ 121 h 242"/>
                <a:gd name="T18" fmla="*/ 242 w 246"/>
                <a:gd name="T19" fmla="*/ 145 h 242"/>
                <a:gd name="T20" fmla="*/ 235 w 246"/>
                <a:gd name="T21" fmla="*/ 167 h 242"/>
                <a:gd name="T22" fmla="*/ 224 w 246"/>
                <a:gd name="T23" fmla="*/ 189 h 242"/>
                <a:gd name="T24" fmla="*/ 210 w 246"/>
                <a:gd name="T25" fmla="*/ 207 h 242"/>
                <a:gd name="T26" fmla="*/ 192 w 246"/>
                <a:gd name="T27" fmla="*/ 221 h 242"/>
                <a:gd name="T28" fmla="*/ 170 w 246"/>
                <a:gd name="T29" fmla="*/ 232 h 242"/>
                <a:gd name="T30" fmla="*/ 148 w 246"/>
                <a:gd name="T31" fmla="*/ 239 h 242"/>
                <a:gd name="T32" fmla="*/ 123 w 246"/>
                <a:gd name="T33" fmla="*/ 242 h 242"/>
                <a:gd name="T34" fmla="*/ 98 w 246"/>
                <a:gd name="T35" fmla="*/ 239 h 242"/>
                <a:gd name="T36" fmla="*/ 76 w 246"/>
                <a:gd name="T37" fmla="*/ 232 h 242"/>
                <a:gd name="T38" fmla="*/ 54 w 246"/>
                <a:gd name="T39" fmla="*/ 221 h 242"/>
                <a:gd name="T40" fmla="*/ 37 w 246"/>
                <a:gd name="T41" fmla="*/ 207 h 242"/>
                <a:gd name="T42" fmla="*/ 22 w 246"/>
                <a:gd name="T43" fmla="*/ 189 h 242"/>
                <a:gd name="T44" fmla="*/ 10 w 246"/>
                <a:gd name="T45" fmla="*/ 167 h 242"/>
                <a:gd name="T46" fmla="*/ 3 w 246"/>
                <a:gd name="T47" fmla="*/ 145 h 242"/>
                <a:gd name="T48" fmla="*/ 0 w 246"/>
                <a:gd name="T49" fmla="*/ 121 h 242"/>
                <a:gd name="T50" fmla="*/ 3 w 246"/>
                <a:gd name="T51" fmla="*/ 97 h 242"/>
                <a:gd name="T52" fmla="*/ 10 w 246"/>
                <a:gd name="T53" fmla="*/ 74 h 242"/>
                <a:gd name="T54" fmla="*/ 22 w 246"/>
                <a:gd name="T55" fmla="*/ 54 h 242"/>
                <a:gd name="T56" fmla="*/ 37 w 246"/>
                <a:gd name="T57" fmla="*/ 36 h 242"/>
                <a:gd name="T58" fmla="*/ 54 w 246"/>
                <a:gd name="T59" fmla="*/ 21 h 242"/>
                <a:gd name="T60" fmla="*/ 76 w 246"/>
                <a:gd name="T61" fmla="*/ 9 h 242"/>
                <a:gd name="T62" fmla="*/ 98 w 246"/>
                <a:gd name="T63" fmla="*/ 2 h 242"/>
                <a:gd name="T64" fmla="*/ 123 w 246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242">
                  <a:moveTo>
                    <a:pt x="123" y="0"/>
                  </a:moveTo>
                  <a:lnTo>
                    <a:pt x="148" y="2"/>
                  </a:lnTo>
                  <a:lnTo>
                    <a:pt x="170" y="9"/>
                  </a:lnTo>
                  <a:lnTo>
                    <a:pt x="192" y="21"/>
                  </a:lnTo>
                  <a:lnTo>
                    <a:pt x="210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6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10" y="207"/>
                  </a:lnTo>
                  <a:lnTo>
                    <a:pt x="192" y="221"/>
                  </a:lnTo>
                  <a:lnTo>
                    <a:pt x="170" y="232"/>
                  </a:lnTo>
                  <a:lnTo>
                    <a:pt x="148" y="239"/>
                  </a:lnTo>
                  <a:lnTo>
                    <a:pt x="123" y="242"/>
                  </a:lnTo>
                  <a:lnTo>
                    <a:pt x="98" y="239"/>
                  </a:lnTo>
                  <a:lnTo>
                    <a:pt x="76" y="232"/>
                  </a:lnTo>
                  <a:lnTo>
                    <a:pt x="54" y="221"/>
                  </a:lnTo>
                  <a:lnTo>
                    <a:pt x="37" y="207"/>
                  </a:lnTo>
                  <a:lnTo>
                    <a:pt x="22" y="189"/>
                  </a:lnTo>
                  <a:lnTo>
                    <a:pt x="10" y="167"/>
                  </a:lnTo>
                  <a:lnTo>
                    <a:pt x="3" y="145"/>
                  </a:lnTo>
                  <a:lnTo>
                    <a:pt x="0" y="121"/>
                  </a:lnTo>
                  <a:lnTo>
                    <a:pt x="3" y="97"/>
                  </a:lnTo>
                  <a:lnTo>
                    <a:pt x="10" y="74"/>
                  </a:lnTo>
                  <a:lnTo>
                    <a:pt x="22" y="54"/>
                  </a:lnTo>
                  <a:lnTo>
                    <a:pt x="37" y="36"/>
                  </a:lnTo>
                  <a:lnTo>
                    <a:pt x="54" y="21"/>
                  </a:lnTo>
                  <a:lnTo>
                    <a:pt x="76" y="9"/>
                  </a:lnTo>
                  <a:lnTo>
                    <a:pt x="98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643"/>
            <p:cNvSpPr>
              <a:spLocks/>
            </p:cNvSpPr>
            <p:nvPr/>
          </p:nvSpPr>
          <p:spPr bwMode="auto">
            <a:xfrm>
              <a:off x="4803775" y="5854700"/>
              <a:ext cx="38100" cy="38100"/>
            </a:xfrm>
            <a:custGeom>
              <a:avLst/>
              <a:gdLst>
                <a:gd name="T0" fmla="*/ 122 w 244"/>
                <a:gd name="T1" fmla="*/ 0 h 242"/>
                <a:gd name="T2" fmla="*/ 146 w 244"/>
                <a:gd name="T3" fmla="*/ 2 h 242"/>
                <a:gd name="T4" fmla="*/ 170 w 244"/>
                <a:gd name="T5" fmla="*/ 9 h 242"/>
                <a:gd name="T6" fmla="*/ 190 w 244"/>
                <a:gd name="T7" fmla="*/ 21 h 242"/>
                <a:gd name="T8" fmla="*/ 208 w 244"/>
                <a:gd name="T9" fmla="*/ 36 h 242"/>
                <a:gd name="T10" fmla="*/ 224 w 244"/>
                <a:gd name="T11" fmla="*/ 54 h 242"/>
                <a:gd name="T12" fmla="*/ 235 w 244"/>
                <a:gd name="T13" fmla="*/ 74 h 242"/>
                <a:gd name="T14" fmla="*/ 242 w 244"/>
                <a:gd name="T15" fmla="*/ 97 h 242"/>
                <a:gd name="T16" fmla="*/ 244 w 244"/>
                <a:gd name="T17" fmla="*/ 121 h 242"/>
                <a:gd name="T18" fmla="*/ 242 w 244"/>
                <a:gd name="T19" fmla="*/ 145 h 242"/>
                <a:gd name="T20" fmla="*/ 235 w 244"/>
                <a:gd name="T21" fmla="*/ 167 h 242"/>
                <a:gd name="T22" fmla="*/ 224 w 244"/>
                <a:gd name="T23" fmla="*/ 189 h 242"/>
                <a:gd name="T24" fmla="*/ 208 w 244"/>
                <a:gd name="T25" fmla="*/ 207 h 242"/>
                <a:gd name="T26" fmla="*/ 190 w 244"/>
                <a:gd name="T27" fmla="*/ 221 h 242"/>
                <a:gd name="T28" fmla="*/ 170 w 244"/>
                <a:gd name="T29" fmla="*/ 232 h 242"/>
                <a:gd name="T30" fmla="*/ 146 w 244"/>
                <a:gd name="T31" fmla="*/ 239 h 242"/>
                <a:gd name="T32" fmla="*/ 122 w 244"/>
                <a:gd name="T33" fmla="*/ 242 h 242"/>
                <a:gd name="T34" fmla="*/ 97 w 244"/>
                <a:gd name="T35" fmla="*/ 239 h 242"/>
                <a:gd name="T36" fmla="*/ 74 w 244"/>
                <a:gd name="T37" fmla="*/ 232 h 242"/>
                <a:gd name="T38" fmla="*/ 54 w 244"/>
                <a:gd name="T39" fmla="*/ 221 h 242"/>
                <a:gd name="T40" fmla="*/ 35 w 244"/>
                <a:gd name="T41" fmla="*/ 207 h 242"/>
                <a:gd name="T42" fmla="*/ 21 w 244"/>
                <a:gd name="T43" fmla="*/ 189 h 242"/>
                <a:gd name="T44" fmla="*/ 9 w 244"/>
                <a:gd name="T45" fmla="*/ 167 h 242"/>
                <a:gd name="T46" fmla="*/ 2 w 244"/>
                <a:gd name="T47" fmla="*/ 145 h 242"/>
                <a:gd name="T48" fmla="*/ 0 w 244"/>
                <a:gd name="T49" fmla="*/ 121 h 242"/>
                <a:gd name="T50" fmla="*/ 2 w 244"/>
                <a:gd name="T51" fmla="*/ 97 h 242"/>
                <a:gd name="T52" fmla="*/ 9 w 244"/>
                <a:gd name="T53" fmla="*/ 74 h 242"/>
                <a:gd name="T54" fmla="*/ 21 w 244"/>
                <a:gd name="T55" fmla="*/ 54 h 242"/>
                <a:gd name="T56" fmla="*/ 35 w 244"/>
                <a:gd name="T57" fmla="*/ 36 h 242"/>
                <a:gd name="T58" fmla="*/ 54 w 244"/>
                <a:gd name="T59" fmla="*/ 21 h 242"/>
                <a:gd name="T60" fmla="*/ 74 w 244"/>
                <a:gd name="T61" fmla="*/ 9 h 242"/>
                <a:gd name="T62" fmla="*/ 97 w 244"/>
                <a:gd name="T63" fmla="*/ 2 h 242"/>
                <a:gd name="T64" fmla="*/ 122 w 244"/>
                <a:gd name="T6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42">
                  <a:moveTo>
                    <a:pt x="122" y="0"/>
                  </a:moveTo>
                  <a:lnTo>
                    <a:pt x="146" y="2"/>
                  </a:lnTo>
                  <a:lnTo>
                    <a:pt x="170" y="9"/>
                  </a:lnTo>
                  <a:lnTo>
                    <a:pt x="190" y="21"/>
                  </a:lnTo>
                  <a:lnTo>
                    <a:pt x="208" y="36"/>
                  </a:lnTo>
                  <a:lnTo>
                    <a:pt x="224" y="54"/>
                  </a:lnTo>
                  <a:lnTo>
                    <a:pt x="235" y="74"/>
                  </a:lnTo>
                  <a:lnTo>
                    <a:pt x="242" y="97"/>
                  </a:lnTo>
                  <a:lnTo>
                    <a:pt x="244" y="121"/>
                  </a:lnTo>
                  <a:lnTo>
                    <a:pt x="242" y="145"/>
                  </a:lnTo>
                  <a:lnTo>
                    <a:pt x="235" y="167"/>
                  </a:lnTo>
                  <a:lnTo>
                    <a:pt x="224" y="189"/>
                  </a:lnTo>
                  <a:lnTo>
                    <a:pt x="208" y="207"/>
                  </a:lnTo>
                  <a:lnTo>
                    <a:pt x="190" y="221"/>
                  </a:lnTo>
                  <a:lnTo>
                    <a:pt x="170" y="232"/>
                  </a:lnTo>
                  <a:lnTo>
                    <a:pt x="146" y="239"/>
                  </a:lnTo>
                  <a:lnTo>
                    <a:pt x="122" y="242"/>
                  </a:lnTo>
                  <a:lnTo>
                    <a:pt x="97" y="239"/>
                  </a:lnTo>
                  <a:lnTo>
                    <a:pt x="74" y="232"/>
                  </a:lnTo>
                  <a:lnTo>
                    <a:pt x="54" y="221"/>
                  </a:lnTo>
                  <a:lnTo>
                    <a:pt x="35" y="207"/>
                  </a:lnTo>
                  <a:lnTo>
                    <a:pt x="21" y="189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1"/>
                  </a:lnTo>
                  <a:lnTo>
                    <a:pt x="2" y="97"/>
                  </a:lnTo>
                  <a:lnTo>
                    <a:pt x="9" y="74"/>
                  </a:lnTo>
                  <a:lnTo>
                    <a:pt x="21" y="54"/>
                  </a:lnTo>
                  <a:lnTo>
                    <a:pt x="35" y="36"/>
                  </a:lnTo>
                  <a:lnTo>
                    <a:pt x="54" y="21"/>
                  </a:lnTo>
                  <a:lnTo>
                    <a:pt x="74" y="9"/>
                  </a:lnTo>
                  <a:lnTo>
                    <a:pt x="97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Rectangle 644"/>
            <p:cNvSpPr>
              <a:spLocks noChangeArrowheads="1"/>
            </p:cNvSpPr>
            <p:nvPr/>
          </p:nvSpPr>
          <p:spPr bwMode="auto">
            <a:xfrm>
              <a:off x="4630738" y="59959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Rectangle 645"/>
            <p:cNvSpPr>
              <a:spLocks noChangeArrowheads="1"/>
            </p:cNvSpPr>
            <p:nvPr/>
          </p:nvSpPr>
          <p:spPr bwMode="auto">
            <a:xfrm>
              <a:off x="4724400" y="59959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Rectangle 646"/>
            <p:cNvSpPr>
              <a:spLocks noChangeArrowheads="1"/>
            </p:cNvSpPr>
            <p:nvPr/>
          </p:nvSpPr>
          <p:spPr bwMode="auto">
            <a:xfrm>
              <a:off x="4818063" y="59959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Rectangle 647"/>
            <p:cNvSpPr>
              <a:spLocks noChangeArrowheads="1"/>
            </p:cNvSpPr>
            <p:nvPr/>
          </p:nvSpPr>
          <p:spPr bwMode="auto">
            <a:xfrm>
              <a:off x="4537075" y="607853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Rectangle 648"/>
            <p:cNvSpPr>
              <a:spLocks noChangeArrowheads="1"/>
            </p:cNvSpPr>
            <p:nvPr/>
          </p:nvSpPr>
          <p:spPr bwMode="auto">
            <a:xfrm>
              <a:off x="4630738" y="607853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Rectangle 649"/>
            <p:cNvSpPr>
              <a:spLocks noChangeArrowheads="1"/>
            </p:cNvSpPr>
            <p:nvPr/>
          </p:nvSpPr>
          <p:spPr bwMode="auto">
            <a:xfrm>
              <a:off x="4724400" y="607853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Rectangle 650"/>
            <p:cNvSpPr>
              <a:spLocks noChangeArrowheads="1"/>
            </p:cNvSpPr>
            <p:nvPr/>
          </p:nvSpPr>
          <p:spPr bwMode="auto">
            <a:xfrm>
              <a:off x="4818063" y="607853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Rectangle 651"/>
            <p:cNvSpPr>
              <a:spLocks noChangeArrowheads="1"/>
            </p:cNvSpPr>
            <p:nvPr/>
          </p:nvSpPr>
          <p:spPr bwMode="auto">
            <a:xfrm>
              <a:off x="4537075" y="61610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Rectangle 652"/>
            <p:cNvSpPr>
              <a:spLocks noChangeArrowheads="1"/>
            </p:cNvSpPr>
            <p:nvPr/>
          </p:nvSpPr>
          <p:spPr bwMode="auto">
            <a:xfrm>
              <a:off x="4630738" y="61610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Rectangle 653"/>
            <p:cNvSpPr>
              <a:spLocks noChangeArrowheads="1"/>
            </p:cNvSpPr>
            <p:nvPr/>
          </p:nvSpPr>
          <p:spPr bwMode="auto">
            <a:xfrm>
              <a:off x="4724400" y="61610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Rectangle 654"/>
            <p:cNvSpPr>
              <a:spLocks noChangeArrowheads="1"/>
            </p:cNvSpPr>
            <p:nvPr/>
          </p:nvSpPr>
          <p:spPr bwMode="auto">
            <a:xfrm>
              <a:off x="4818063" y="6161088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4" name="Group 1273"/>
          <p:cNvGrpSpPr/>
          <p:nvPr/>
        </p:nvGrpSpPr>
        <p:grpSpPr>
          <a:xfrm>
            <a:off x="3507370" y="5804336"/>
            <a:ext cx="490538" cy="501650"/>
            <a:chOff x="3503613" y="5797550"/>
            <a:chExt cx="4905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2" name="Rectangle 659"/>
            <p:cNvSpPr>
              <a:spLocks noChangeArrowheads="1"/>
            </p:cNvSpPr>
            <p:nvPr/>
          </p:nvSpPr>
          <p:spPr bwMode="auto">
            <a:xfrm>
              <a:off x="3667126" y="60039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Rectangle 660"/>
            <p:cNvSpPr>
              <a:spLocks noChangeArrowheads="1"/>
            </p:cNvSpPr>
            <p:nvPr/>
          </p:nvSpPr>
          <p:spPr bwMode="auto">
            <a:xfrm>
              <a:off x="3760788" y="60039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661"/>
            <p:cNvSpPr>
              <a:spLocks noEditPoints="1"/>
            </p:cNvSpPr>
            <p:nvPr/>
          </p:nvSpPr>
          <p:spPr bwMode="auto">
            <a:xfrm>
              <a:off x="3854451" y="6003925"/>
              <a:ext cx="71438" cy="61913"/>
            </a:xfrm>
            <a:custGeom>
              <a:avLst/>
              <a:gdLst>
                <a:gd name="T0" fmla="*/ 97 w 444"/>
                <a:gd name="T1" fmla="*/ 95 h 388"/>
                <a:gd name="T2" fmla="*/ 97 w 444"/>
                <a:gd name="T3" fmla="*/ 293 h 388"/>
                <a:gd name="T4" fmla="*/ 347 w 444"/>
                <a:gd name="T5" fmla="*/ 293 h 388"/>
                <a:gd name="T6" fmla="*/ 347 w 444"/>
                <a:gd name="T7" fmla="*/ 95 h 388"/>
                <a:gd name="T8" fmla="*/ 97 w 444"/>
                <a:gd name="T9" fmla="*/ 95 h 388"/>
                <a:gd name="T10" fmla="*/ 0 w 444"/>
                <a:gd name="T11" fmla="*/ 0 h 388"/>
                <a:gd name="T12" fmla="*/ 444 w 444"/>
                <a:gd name="T13" fmla="*/ 0 h 388"/>
                <a:gd name="T14" fmla="*/ 444 w 444"/>
                <a:gd name="T15" fmla="*/ 388 h 388"/>
                <a:gd name="T16" fmla="*/ 0 w 444"/>
                <a:gd name="T17" fmla="*/ 388 h 388"/>
                <a:gd name="T18" fmla="*/ 0 w 444"/>
                <a:gd name="T1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88">
                  <a:moveTo>
                    <a:pt x="97" y="95"/>
                  </a:moveTo>
                  <a:lnTo>
                    <a:pt x="97" y="293"/>
                  </a:lnTo>
                  <a:lnTo>
                    <a:pt x="347" y="293"/>
                  </a:lnTo>
                  <a:lnTo>
                    <a:pt x="347" y="95"/>
                  </a:lnTo>
                  <a:lnTo>
                    <a:pt x="97" y="95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388"/>
                  </a:lnTo>
                  <a:lnTo>
                    <a:pt x="0" y="3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Rectangle 662"/>
            <p:cNvSpPr>
              <a:spLocks noChangeArrowheads="1"/>
            </p:cNvSpPr>
            <p:nvPr/>
          </p:nvSpPr>
          <p:spPr bwMode="auto">
            <a:xfrm>
              <a:off x="3571876" y="608647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Rectangle 663"/>
            <p:cNvSpPr>
              <a:spLocks noChangeArrowheads="1"/>
            </p:cNvSpPr>
            <p:nvPr/>
          </p:nvSpPr>
          <p:spPr bwMode="auto">
            <a:xfrm>
              <a:off x="3667126" y="60864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Rectangle 664"/>
            <p:cNvSpPr>
              <a:spLocks noChangeArrowheads="1"/>
            </p:cNvSpPr>
            <p:nvPr/>
          </p:nvSpPr>
          <p:spPr bwMode="auto">
            <a:xfrm>
              <a:off x="3760788" y="608647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665"/>
            <p:cNvSpPr>
              <a:spLocks noEditPoints="1"/>
            </p:cNvSpPr>
            <p:nvPr/>
          </p:nvSpPr>
          <p:spPr bwMode="auto">
            <a:xfrm>
              <a:off x="3854451" y="6086475"/>
              <a:ext cx="71438" cy="61913"/>
            </a:xfrm>
            <a:custGeom>
              <a:avLst/>
              <a:gdLst>
                <a:gd name="T0" fmla="*/ 97 w 444"/>
                <a:gd name="T1" fmla="*/ 95 h 388"/>
                <a:gd name="T2" fmla="*/ 97 w 444"/>
                <a:gd name="T3" fmla="*/ 293 h 388"/>
                <a:gd name="T4" fmla="*/ 347 w 444"/>
                <a:gd name="T5" fmla="*/ 293 h 388"/>
                <a:gd name="T6" fmla="*/ 347 w 444"/>
                <a:gd name="T7" fmla="*/ 95 h 388"/>
                <a:gd name="T8" fmla="*/ 97 w 444"/>
                <a:gd name="T9" fmla="*/ 95 h 388"/>
                <a:gd name="T10" fmla="*/ 0 w 444"/>
                <a:gd name="T11" fmla="*/ 0 h 388"/>
                <a:gd name="T12" fmla="*/ 444 w 444"/>
                <a:gd name="T13" fmla="*/ 0 h 388"/>
                <a:gd name="T14" fmla="*/ 444 w 444"/>
                <a:gd name="T15" fmla="*/ 388 h 388"/>
                <a:gd name="T16" fmla="*/ 0 w 444"/>
                <a:gd name="T17" fmla="*/ 388 h 388"/>
                <a:gd name="T18" fmla="*/ 0 w 444"/>
                <a:gd name="T1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88">
                  <a:moveTo>
                    <a:pt x="97" y="95"/>
                  </a:moveTo>
                  <a:lnTo>
                    <a:pt x="97" y="293"/>
                  </a:lnTo>
                  <a:lnTo>
                    <a:pt x="347" y="293"/>
                  </a:lnTo>
                  <a:lnTo>
                    <a:pt x="347" y="95"/>
                  </a:lnTo>
                  <a:lnTo>
                    <a:pt x="97" y="95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388"/>
                  </a:lnTo>
                  <a:lnTo>
                    <a:pt x="0" y="3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Rectangle 666"/>
            <p:cNvSpPr>
              <a:spLocks noChangeArrowheads="1"/>
            </p:cNvSpPr>
            <p:nvPr/>
          </p:nvSpPr>
          <p:spPr bwMode="auto">
            <a:xfrm>
              <a:off x="3571876" y="6169025"/>
              <a:ext cx="71438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Rectangle 667"/>
            <p:cNvSpPr>
              <a:spLocks noChangeArrowheads="1"/>
            </p:cNvSpPr>
            <p:nvPr/>
          </p:nvSpPr>
          <p:spPr bwMode="auto">
            <a:xfrm>
              <a:off x="3667126" y="61690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Rectangle 668"/>
            <p:cNvSpPr>
              <a:spLocks noChangeArrowheads="1"/>
            </p:cNvSpPr>
            <p:nvPr/>
          </p:nvSpPr>
          <p:spPr bwMode="auto">
            <a:xfrm>
              <a:off x="3760788" y="6169025"/>
              <a:ext cx="698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669"/>
            <p:cNvSpPr>
              <a:spLocks noEditPoints="1"/>
            </p:cNvSpPr>
            <p:nvPr/>
          </p:nvSpPr>
          <p:spPr bwMode="auto">
            <a:xfrm>
              <a:off x="3854451" y="6169025"/>
              <a:ext cx="71438" cy="61913"/>
            </a:xfrm>
            <a:custGeom>
              <a:avLst/>
              <a:gdLst>
                <a:gd name="T0" fmla="*/ 97 w 444"/>
                <a:gd name="T1" fmla="*/ 95 h 388"/>
                <a:gd name="T2" fmla="*/ 97 w 444"/>
                <a:gd name="T3" fmla="*/ 292 h 388"/>
                <a:gd name="T4" fmla="*/ 347 w 444"/>
                <a:gd name="T5" fmla="*/ 292 h 388"/>
                <a:gd name="T6" fmla="*/ 347 w 444"/>
                <a:gd name="T7" fmla="*/ 95 h 388"/>
                <a:gd name="T8" fmla="*/ 97 w 444"/>
                <a:gd name="T9" fmla="*/ 95 h 388"/>
                <a:gd name="T10" fmla="*/ 0 w 444"/>
                <a:gd name="T11" fmla="*/ 0 h 388"/>
                <a:gd name="T12" fmla="*/ 444 w 444"/>
                <a:gd name="T13" fmla="*/ 0 h 388"/>
                <a:gd name="T14" fmla="*/ 444 w 444"/>
                <a:gd name="T15" fmla="*/ 388 h 388"/>
                <a:gd name="T16" fmla="*/ 0 w 444"/>
                <a:gd name="T17" fmla="*/ 388 h 388"/>
                <a:gd name="T18" fmla="*/ 0 w 444"/>
                <a:gd name="T1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88">
                  <a:moveTo>
                    <a:pt x="97" y="95"/>
                  </a:moveTo>
                  <a:lnTo>
                    <a:pt x="97" y="292"/>
                  </a:lnTo>
                  <a:lnTo>
                    <a:pt x="347" y="292"/>
                  </a:lnTo>
                  <a:lnTo>
                    <a:pt x="347" y="95"/>
                  </a:lnTo>
                  <a:lnTo>
                    <a:pt x="97" y="95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44" y="388"/>
                  </a:lnTo>
                  <a:lnTo>
                    <a:pt x="0" y="3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670"/>
            <p:cNvSpPr>
              <a:spLocks noEditPoints="1"/>
            </p:cNvSpPr>
            <p:nvPr/>
          </p:nvSpPr>
          <p:spPr bwMode="auto">
            <a:xfrm>
              <a:off x="3503613" y="5797550"/>
              <a:ext cx="490538" cy="501650"/>
            </a:xfrm>
            <a:custGeom>
              <a:avLst/>
              <a:gdLst>
                <a:gd name="T0" fmla="*/ 244 w 3092"/>
                <a:gd name="T1" fmla="*/ 510 h 3166"/>
                <a:gd name="T2" fmla="*/ 324 w 3092"/>
                <a:gd name="T3" fmla="*/ 2896 h 3166"/>
                <a:gd name="T4" fmla="*/ 2767 w 3092"/>
                <a:gd name="T5" fmla="*/ 2896 h 3166"/>
                <a:gd name="T6" fmla="*/ 2856 w 3092"/>
                <a:gd name="T7" fmla="*/ 543 h 3166"/>
                <a:gd name="T8" fmla="*/ 2636 w 3092"/>
                <a:gd name="T9" fmla="*/ 359 h 3166"/>
                <a:gd name="T10" fmla="*/ 2612 w 3092"/>
                <a:gd name="T11" fmla="*/ 768 h 3166"/>
                <a:gd name="T12" fmla="*/ 2389 w 3092"/>
                <a:gd name="T13" fmla="*/ 833 h 3166"/>
                <a:gd name="T14" fmla="*/ 2358 w 3092"/>
                <a:gd name="T15" fmla="*/ 616 h 3166"/>
                <a:gd name="T16" fmla="*/ 2253 w 3092"/>
                <a:gd name="T17" fmla="*/ 710 h 3166"/>
                <a:gd name="T18" fmla="*/ 2072 w 3092"/>
                <a:gd name="T19" fmla="*/ 855 h 3166"/>
                <a:gd name="T20" fmla="*/ 1960 w 3092"/>
                <a:gd name="T21" fmla="*/ 659 h 3166"/>
                <a:gd name="T22" fmla="*/ 1872 w 3092"/>
                <a:gd name="T23" fmla="*/ 659 h 3166"/>
                <a:gd name="T24" fmla="*/ 1762 w 3092"/>
                <a:gd name="T25" fmla="*/ 855 h 3166"/>
                <a:gd name="T26" fmla="*/ 1581 w 3092"/>
                <a:gd name="T27" fmla="*/ 710 h 3166"/>
                <a:gd name="T28" fmla="*/ 1476 w 3092"/>
                <a:gd name="T29" fmla="*/ 616 h 3166"/>
                <a:gd name="T30" fmla="*/ 1445 w 3092"/>
                <a:gd name="T31" fmla="*/ 833 h 3166"/>
                <a:gd name="T32" fmla="*/ 1222 w 3092"/>
                <a:gd name="T33" fmla="*/ 768 h 3166"/>
                <a:gd name="T34" fmla="*/ 1086 w 3092"/>
                <a:gd name="T35" fmla="*/ 359 h 3166"/>
                <a:gd name="T36" fmla="*/ 1115 w 3092"/>
                <a:gd name="T37" fmla="*/ 793 h 3166"/>
                <a:gd name="T38" fmla="*/ 883 w 3092"/>
                <a:gd name="T39" fmla="*/ 815 h 3166"/>
                <a:gd name="T40" fmla="*/ 894 w 3092"/>
                <a:gd name="T41" fmla="*/ 598 h 3166"/>
                <a:gd name="T42" fmla="*/ 767 w 3092"/>
                <a:gd name="T43" fmla="*/ 741 h 3166"/>
                <a:gd name="T44" fmla="*/ 561 w 3092"/>
                <a:gd name="T45" fmla="*/ 846 h 3166"/>
                <a:gd name="T46" fmla="*/ 489 w 3092"/>
                <a:gd name="T47" fmla="*/ 636 h 3166"/>
                <a:gd name="T48" fmla="*/ 2427 w 3092"/>
                <a:gd name="T49" fmla="*/ 81 h 3166"/>
                <a:gd name="T50" fmla="*/ 2502 w 3092"/>
                <a:gd name="T51" fmla="*/ 749 h 3166"/>
                <a:gd name="T52" fmla="*/ 2473 w 3092"/>
                <a:gd name="T53" fmla="*/ 47 h 3166"/>
                <a:gd name="T54" fmla="*/ 2063 w 3092"/>
                <a:gd name="T55" fmla="*/ 739 h 3166"/>
                <a:gd name="T56" fmla="*/ 2150 w 3092"/>
                <a:gd name="T57" fmla="*/ 96 h 3166"/>
                <a:gd name="T58" fmla="*/ 1692 w 3092"/>
                <a:gd name="T59" fmla="*/ 68 h 3166"/>
                <a:gd name="T60" fmla="*/ 1746 w 3092"/>
                <a:gd name="T61" fmla="*/ 756 h 3166"/>
                <a:gd name="T62" fmla="*/ 1746 w 3092"/>
                <a:gd name="T63" fmla="*/ 51 h 3166"/>
                <a:gd name="T64" fmla="*/ 1315 w 3092"/>
                <a:gd name="T65" fmla="*/ 726 h 3166"/>
                <a:gd name="T66" fmla="*/ 1409 w 3092"/>
                <a:gd name="T67" fmla="*/ 710 h 3166"/>
                <a:gd name="T68" fmla="*/ 961 w 3092"/>
                <a:gd name="T69" fmla="*/ 57 h 3166"/>
                <a:gd name="T70" fmla="*/ 990 w 3092"/>
                <a:gd name="T71" fmla="*/ 758 h 3166"/>
                <a:gd name="T72" fmla="*/ 1019 w 3092"/>
                <a:gd name="T73" fmla="*/ 57 h 3166"/>
                <a:gd name="T74" fmla="*/ 571 w 3092"/>
                <a:gd name="T75" fmla="*/ 710 h 3166"/>
                <a:gd name="T76" fmla="*/ 665 w 3092"/>
                <a:gd name="T77" fmla="*/ 726 h 3166"/>
                <a:gd name="T78" fmla="*/ 641 w 3092"/>
                <a:gd name="T79" fmla="*/ 3 h 3166"/>
                <a:gd name="T80" fmla="*/ 893 w 3092"/>
                <a:gd name="T81" fmla="*/ 96 h 3166"/>
                <a:gd name="T82" fmla="*/ 1032 w 3092"/>
                <a:gd name="T83" fmla="*/ 10 h 3166"/>
                <a:gd name="T84" fmla="*/ 1267 w 3092"/>
                <a:gd name="T85" fmla="*/ 74 h 3166"/>
                <a:gd name="T86" fmla="*/ 1421 w 3092"/>
                <a:gd name="T87" fmla="*/ 21 h 3166"/>
                <a:gd name="T88" fmla="*/ 1645 w 3092"/>
                <a:gd name="T89" fmla="*/ 54 h 3166"/>
                <a:gd name="T90" fmla="*/ 1807 w 3092"/>
                <a:gd name="T91" fmla="*/ 36 h 3166"/>
                <a:gd name="T92" fmla="*/ 2026 w 3092"/>
                <a:gd name="T93" fmla="*/ 36 h 3166"/>
                <a:gd name="T94" fmla="*/ 2189 w 3092"/>
                <a:gd name="T95" fmla="*/ 54 h 3166"/>
                <a:gd name="T96" fmla="*/ 2412 w 3092"/>
                <a:gd name="T97" fmla="*/ 21 h 3166"/>
                <a:gd name="T98" fmla="*/ 2567 w 3092"/>
                <a:gd name="T99" fmla="*/ 74 h 3166"/>
                <a:gd name="T100" fmla="*/ 2921 w 3092"/>
                <a:gd name="T101" fmla="*/ 230 h 3166"/>
                <a:gd name="T102" fmla="*/ 3092 w 3092"/>
                <a:gd name="T103" fmla="*/ 2718 h 3166"/>
                <a:gd name="T104" fmla="*/ 2880 w 3092"/>
                <a:gd name="T105" fmla="*/ 3097 h 3166"/>
                <a:gd name="T106" fmla="*/ 302 w 3092"/>
                <a:gd name="T107" fmla="*/ 3140 h 3166"/>
                <a:gd name="T108" fmla="*/ 12 w 3092"/>
                <a:gd name="T109" fmla="*/ 2821 h 3166"/>
                <a:gd name="T110" fmla="*/ 100 w 3092"/>
                <a:gd name="T111" fmla="*/ 299 h 3166"/>
                <a:gd name="T112" fmla="*/ 522 w 3092"/>
                <a:gd name="T113" fmla="*/ 131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66">
                  <a:moveTo>
                    <a:pt x="456" y="359"/>
                  </a:moveTo>
                  <a:lnTo>
                    <a:pt x="420" y="362"/>
                  </a:lnTo>
                  <a:lnTo>
                    <a:pt x="385" y="370"/>
                  </a:lnTo>
                  <a:lnTo>
                    <a:pt x="354" y="385"/>
                  </a:lnTo>
                  <a:lnTo>
                    <a:pt x="324" y="402"/>
                  </a:lnTo>
                  <a:lnTo>
                    <a:pt x="298" y="424"/>
                  </a:lnTo>
                  <a:lnTo>
                    <a:pt x="276" y="450"/>
                  </a:lnTo>
                  <a:lnTo>
                    <a:pt x="257" y="478"/>
                  </a:lnTo>
                  <a:lnTo>
                    <a:pt x="244" y="510"/>
                  </a:lnTo>
                  <a:lnTo>
                    <a:pt x="236" y="543"/>
                  </a:lnTo>
                  <a:lnTo>
                    <a:pt x="233" y="579"/>
                  </a:lnTo>
                  <a:lnTo>
                    <a:pt x="233" y="2718"/>
                  </a:lnTo>
                  <a:lnTo>
                    <a:pt x="236" y="2754"/>
                  </a:lnTo>
                  <a:lnTo>
                    <a:pt x="244" y="2787"/>
                  </a:lnTo>
                  <a:lnTo>
                    <a:pt x="257" y="2819"/>
                  </a:lnTo>
                  <a:lnTo>
                    <a:pt x="276" y="2847"/>
                  </a:lnTo>
                  <a:lnTo>
                    <a:pt x="298" y="2874"/>
                  </a:lnTo>
                  <a:lnTo>
                    <a:pt x="324" y="2896"/>
                  </a:lnTo>
                  <a:lnTo>
                    <a:pt x="354" y="2914"/>
                  </a:lnTo>
                  <a:lnTo>
                    <a:pt x="385" y="2927"/>
                  </a:lnTo>
                  <a:lnTo>
                    <a:pt x="420" y="2935"/>
                  </a:lnTo>
                  <a:lnTo>
                    <a:pt x="456" y="2938"/>
                  </a:lnTo>
                  <a:lnTo>
                    <a:pt x="2636" y="2938"/>
                  </a:lnTo>
                  <a:lnTo>
                    <a:pt x="2672" y="2935"/>
                  </a:lnTo>
                  <a:lnTo>
                    <a:pt x="2705" y="2927"/>
                  </a:lnTo>
                  <a:lnTo>
                    <a:pt x="2738" y="2914"/>
                  </a:lnTo>
                  <a:lnTo>
                    <a:pt x="2767" y="2896"/>
                  </a:lnTo>
                  <a:lnTo>
                    <a:pt x="2794" y="2874"/>
                  </a:lnTo>
                  <a:lnTo>
                    <a:pt x="2816" y="2847"/>
                  </a:lnTo>
                  <a:lnTo>
                    <a:pt x="2834" y="2819"/>
                  </a:lnTo>
                  <a:lnTo>
                    <a:pt x="2848" y="2787"/>
                  </a:lnTo>
                  <a:lnTo>
                    <a:pt x="2856" y="2754"/>
                  </a:lnTo>
                  <a:lnTo>
                    <a:pt x="2859" y="2718"/>
                  </a:lnTo>
                  <a:lnTo>
                    <a:pt x="2859" y="2718"/>
                  </a:lnTo>
                  <a:lnTo>
                    <a:pt x="2859" y="579"/>
                  </a:lnTo>
                  <a:lnTo>
                    <a:pt x="2856" y="543"/>
                  </a:lnTo>
                  <a:lnTo>
                    <a:pt x="2848" y="510"/>
                  </a:lnTo>
                  <a:lnTo>
                    <a:pt x="2835" y="478"/>
                  </a:lnTo>
                  <a:lnTo>
                    <a:pt x="2816" y="450"/>
                  </a:lnTo>
                  <a:lnTo>
                    <a:pt x="2794" y="424"/>
                  </a:lnTo>
                  <a:lnTo>
                    <a:pt x="2768" y="402"/>
                  </a:lnTo>
                  <a:lnTo>
                    <a:pt x="2738" y="385"/>
                  </a:lnTo>
                  <a:lnTo>
                    <a:pt x="2707" y="370"/>
                  </a:lnTo>
                  <a:lnTo>
                    <a:pt x="2672" y="362"/>
                  </a:lnTo>
                  <a:lnTo>
                    <a:pt x="2636" y="359"/>
                  </a:lnTo>
                  <a:lnTo>
                    <a:pt x="2569" y="359"/>
                  </a:lnTo>
                  <a:lnTo>
                    <a:pt x="2569" y="598"/>
                  </a:lnTo>
                  <a:lnTo>
                    <a:pt x="2588" y="616"/>
                  </a:lnTo>
                  <a:lnTo>
                    <a:pt x="2603" y="636"/>
                  </a:lnTo>
                  <a:lnTo>
                    <a:pt x="2614" y="659"/>
                  </a:lnTo>
                  <a:lnTo>
                    <a:pt x="2621" y="684"/>
                  </a:lnTo>
                  <a:lnTo>
                    <a:pt x="2623" y="710"/>
                  </a:lnTo>
                  <a:lnTo>
                    <a:pt x="2620" y="741"/>
                  </a:lnTo>
                  <a:lnTo>
                    <a:pt x="2612" y="768"/>
                  </a:lnTo>
                  <a:lnTo>
                    <a:pt x="2598" y="793"/>
                  </a:lnTo>
                  <a:lnTo>
                    <a:pt x="2579" y="815"/>
                  </a:lnTo>
                  <a:lnTo>
                    <a:pt x="2557" y="833"/>
                  </a:lnTo>
                  <a:lnTo>
                    <a:pt x="2531" y="846"/>
                  </a:lnTo>
                  <a:lnTo>
                    <a:pt x="2504" y="855"/>
                  </a:lnTo>
                  <a:lnTo>
                    <a:pt x="2473" y="858"/>
                  </a:lnTo>
                  <a:lnTo>
                    <a:pt x="2442" y="855"/>
                  </a:lnTo>
                  <a:lnTo>
                    <a:pt x="2414" y="846"/>
                  </a:lnTo>
                  <a:lnTo>
                    <a:pt x="2389" y="833"/>
                  </a:lnTo>
                  <a:lnTo>
                    <a:pt x="2366" y="815"/>
                  </a:lnTo>
                  <a:lnTo>
                    <a:pt x="2348" y="793"/>
                  </a:lnTo>
                  <a:lnTo>
                    <a:pt x="2333" y="768"/>
                  </a:lnTo>
                  <a:lnTo>
                    <a:pt x="2325" y="741"/>
                  </a:lnTo>
                  <a:lnTo>
                    <a:pt x="2322" y="710"/>
                  </a:lnTo>
                  <a:lnTo>
                    <a:pt x="2324" y="684"/>
                  </a:lnTo>
                  <a:lnTo>
                    <a:pt x="2331" y="659"/>
                  </a:lnTo>
                  <a:lnTo>
                    <a:pt x="2343" y="636"/>
                  </a:lnTo>
                  <a:lnTo>
                    <a:pt x="2358" y="616"/>
                  </a:lnTo>
                  <a:lnTo>
                    <a:pt x="2377" y="598"/>
                  </a:lnTo>
                  <a:lnTo>
                    <a:pt x="2377" y="359"/>
                  </a:lnTo>
                  <a:lnTo>
                    <a:pt x="2199" y="359"/>
                  </a:lnTo>
                  <a:lnTo>
                    <a:pt x="2199" y="598"/>
                  </a:lnTo>
                  <a:lnTo>
                    <a:pt x="2217" y="616"/>
                  </a:lnTo>
                  <a:lnTo>
                    <a:pt x="2232" y="636"/>
                  </a:lnTo>
                  <a:lnTo>
                    <a:pt x="2243" y="659"/>
                  </a:lnTo>
                  <a:lnTo>
                    <a:pt x="2250" y="684"/>
                  </a:lnTo>
                  <a:lnTo>
                    <a:pt x="2253" y="710"/>
                  </a:lnTo>
                  <a:lnTo>
                    <a:pt x="2249" y="741"/>
                  </a:lnTo>
                  <a:lnTo>
                    <a:pt x="2241" y="768"/>
                  </a:lnTo>
                  <a:lnTo>
                    <a:pt x="2227" y="793"/>
                  </a:lnTo>
                  <a:lnTo>
                    <a:pt x="2208" y="815"/>
                  </a:lnTo>
                  <a:lnTo>
                    <a:pt x="2186" y="833"/>
                  </a:lnTo>
                  <a:lnTo>
                    <a:pt x="2160" y="846"/>
                  </a:lnTo>
                  <a:lnTo>
                    <a:pt x="2133" y="855"/>
                  </a:lnTo>
                  <a:lnTo>
                    <a:pt x="2102" y="858"/>
                  </a:lnTo>
                  <a:lnTo>
                    <a:pt x="2072" y="855"/>
                  </a:lnTo>
                  <a:lnTo>
                    <a:pt x="2043" y="846"/>
                  </a:lnTo>
                  <a:lnTo>
                    <a:pt x="2018" y="833"/>
                  </a:lnTo>
                  <a:lnTo>
                    <a:pt x="1995" y="815"/>
                  </a:lnTo>
                  <a:lnTo>
                    <a:pt x="1977" y="793"/>
                  </a:lnTo>
                  <a:lnTo>
                    <a:pt x="1964" y="768"/>
                  </a:lnTo>
                  <a:lnTo>
                    <a:pt x="1954" y="741"/>
                  </a:lnTo>
                  <a:lnTo>
                    <a:pt x="1951" y="710"/>
                  </a:lnTo>
                  <a:lnTo>
                    <a:pt x="1953" y="684"/>
                  </a:lnTo>
                  <a:lnTo>
                    <a:pt x="1960" y="659"/>
                  </a:lnTo>
                  <a:lnTo>
                    <a:pt x="1973" y="636"/>
                  </a:lnTo>
                  <a:lnTo>
                    <a:pt x="1987" y="616"/>
                  </a:lnTo>
                  <a:lnTo>
                    <a:pt x="2006" y="598"/>
                  </a:lnTo>
                  <a:lnTo>
                    <a:pt x="2006" y="359"/>
                  </a:lnTo>
                  <a:lnTo>
                    <a:pt x="1828" y="359"/>
                  </a:lnTo>
                  <a:lnTo>
                    <a:pt x="1828" y="598"/>
                  </a:lnTo>
                  <a:lnTo>
                    <a:pt x="1847" y="616"/>
                  </a:lnTo>
                  <a:lnTo>
                    <a:pt x="1861" y="636"/>
                  </a:lnTo>
                  <a:lnTo>
                    <a:pt x="1872" y="659"/>
                  </a:lnTo>
                  <a:lnTo>
                    <a:pt x="1879" y="684"/>
                  </a:lnTo>
                  <a:lnTo>
                    <a:pt x="1883" y="710"/>
                  </a:lnTo>
                  <a:lnTo>
                    <a:pt x="1879" y="741"/>
                  </a:lnTo>
                  <a:lnTo>
                    <a:pt x="1870" y="768"/>
                  </a:lnTo>
                  <a:lnTo>
                    <a:pt x="1857" y="793"/>
                  </a:lnTo>
                  <a:lnTo>
                    <a:pt x="1837" y="815"/>
                  </a:lnTo>
                  <a:lnTo>
                    <a:pt x="1816" y="833"/>
                  </a:lnTo>
                  <a:lnTo>
                    <a:pt x="1790" y="846"/>
                  </a:lnTo>
                  <a:lnTo>
                    <a:pt x="1762" y="855"/>
                  </a:lnTo>
                  <a:lnTo>
                    <a:pt x="1731" y="858"/>
                  </a:lnTo>
                  <a:lnTo>
                    <a:pt x="1701" y="855"/>
                  </a:lnTo>
                  <a:lnTo>
                    <a:pt x="1672" y="846"/>
                  </a:lnTo>
                  <a:lnTo>
                    <a:pt x="1647" y="833"/>
                  </a:lnTo>
                  <a:lnTo>
                    <a:pt x="1625" y="815"/>
                  </a:lnTo>
                  <a:lnTo>
                    <a:pt x="1607" y="793"/>
                  </a:lnTo>
                  <a:lnTo>
                    <a:pt x="1593" y="768"/>
                  </a:lnTo>
                  <a:lnTo>
                    <a:pt x="1584" y="741"/>
                  </a:lnTo>
                  <a:lnTo>
                    <a:pt x="1581" y="710"/>
                  </a:lnTo>
                  <a:lnTo>
                    <a:pt x="1583" y="684"/>
                  </a:lnTo>
                  <a:lnTo>
                    <a:pt x="1590" y="659"/>
                  </a:lnTo>
                  <a:lnTo>
                    <a:pt x="1602" y="636"/>
                  </a:lnTo>
                  <a:lnTo>
                    <a:pt x="1616" y="616"/>
                  </a:lnTo>
                  <a:lnTo>
                    <a:pt x="1635" y="598"/>
                  </a:lnTo>
                  <a:lnTo>
                    <a:pt x="1635" y="359"/>
                  </a:lnTo>
                  <a:lnTo>
                    <a:pt x="1457" y="359"/>
                  </a:lnTo>
                  <a:lnTo>
                    <a:pt x="1457" y="598"/>
                  </a:lnTo>
                  <a:lnTo>
                    <a:pt x="1476" y="616"/>
                  </a:lnTo>
                  <a:lnTo>
                    <a:pt x="1490" y="636"/>
                  </a:lnTo>
                  <a:lnTo>
                    <a:pt x="1501" y="659"/>
                  </a:lnTo>
                  <a:lnTo>
                    <a:pt x="1509" y="684"/>
                  </a:lnTo>
                  <a:lnTo>
                    <a:pt x="1512" y="710"/>
                  </a:lnTo>
                  <a:lnTo>
                    <a:pt x="1509" y="741"/>
                  </a:lnTo>
                  <a:lnTo>
                    <a:pt x="1499" y="768"/>
                  </a:lnTo>
                  <a:lnTo>
                    <a:pt x="1486" y="793"/>
                  </a:lnTo>
                  <a:lnTo>
                    <a:pt x="1468" y="815"/>
                  </a:lnTo>
                  <a:lnTo>
                    <a:pt x="1445" y="833"/>
                  </a:lnTo>
                  <a:lnTo>
                    <a:pt x="1419" y="846"/>
                  </a:lnTo>
                  <a:lnTo>
                    <a:pt x="1391" y="855"/>
                  </a:lnTo>
                  <a:lnTo>
                    <a:pt x="1361" y="858"/>
                  </a:lnTo>
                  <a:lnTo>
                    <a:pt x="1330" y="855"/>
                  </a:lnTo>
                  <a:lnTo>
                    <a:pt x="1302" y="846"/>
                  </a:lnTo>
                  <a:lnTo>
                    <a:pt x="1277" y="833"/>
                  </a:lnTo>
                  <a:lnTo>
                    <a:pt x="1254" y="815"/>
                  </a:lnTo>
                  <a:lnTo>
                    <a:pt x="1236" y="793"/>
                  </a:lnTo>
                  <a:lnTo>
                    <a:pt x="1222" y="768"/>
                  </a:lnTo>
                  <a:lnTo>
                    <a:pt x="1213" y="741"/>
                  </a:lnTo>
                  <a:lnTo>
                    <a:pt x="1210" y="710"/>
                  </a:lnTo>
                  <a:lnTo>
                    <a:pt x="1212" y="684"/>
                  </a:lnTo>
                  <a:lnTo>
                    <a:pt x="1220" y="659"/>
                  </a:lnTo>
                  <a:lnTo>
                    <a:pt x="1231" y="636"/>
                  </a:lnTo>
                  <a:lnTo>
                    <a:pt x="1246" y="616"/>
                  </a:lnTo>
                  <a:lnTo>
                    <a:pt x="1264" y="598"/>
                  </a:lnTo>
                  <a:lnTo>
                    <a:pt x="1264" y="359"/>
                  </a:lnTo>
                  <a:lnTo>
                    <a:pt x="1086" y="359"/>
                  </a:lnTo>
                  <a:lnTo>
                    <a:pt x="1086" y="598"/>
                  </a:lnTo>
                  <a:lnTo>
                    <a:pt x="1105" y="616"/>
                  </a:lnTo>
                  <a:lnTo>
                    <a:pt x="1120" y="636"/>
                  </a:lnTo>
                  <a:lnTo>
                    <a:pt x="1131" y="659"/>
                  </a:lnTo>
                  <a:lnTo>
                    <a:pt x="1139" y="684"/>
                  </a:lnTo>
                  <a:lnTo>
                    <a:pt x="1141" y="710"/>
                  </a:lnTo>
                  <a:lnTo>
                    <a:pt x="1138" y="741"/>
                  </a:lnTo>
                  <a:lnTo>
                    <a:pt x="1128" y="768"/>
                  </a:lnTo>
                  <a:lnTo>
                    <a:pt x="1115" y="793"/>
                  </a:lnTo>
                  <a:lnTo>
                    <a:pt x="1097" y="815"/>
                  </a:lnTo>
                  <a:lnTo>
                    <a:pt x="1074" y="833"/>
                  </a:lnTo>
                  <a:lnTo>
                    <a:pt x="1048" y="846"/>
                  </a:lnTo>
                  <a:lnTo>
                    <a:pt x="1020" y="855"/>
                  </a:lnTo>
                  <a:lnTo>
                    <a:pt x="990" y="858"/>
                  </a:lnTo>
                  <a:lnTo>
                    <a:pt x="959" y="855"/>
                  </a:lnTo>
                  <a:lnTo>
                    <a:pt x="932" y="846"/>
                  </a:lnTo>
                  <a:lnTo>
                    <a:pt x="906" y="833"/>
                  </a:lnTo>
                  <a:lnTo>
                    <a:pt x="883" y="815"/>
                  </a:lnTo>
                  <a:lnTo>
                    <a:pt x="865" y="793"/>
                  </a:lnTo>
                  <a:lnTo>
                    <a:pt x="851" y="768"/>
                  </a:lnTo>
                  <a:lnTo>
                    <a:pt x="842" y="741"/>
                  </a:lnTo>
                  <a:lnTo>
                    <a:pt x="839" y="710"/>
                  </a:lnTo>
                  <a:lnTo>
                    <a:pt x="841" y="684"/>
                  </a:lnTo>
                  <a:lnTo>
                    <a:pt x="849" y="659"/>
                  </a:lnTo>
                  <a:lnTo>
                    <a:pt x="860" y="636"/>
                  </a:lnTo>
                  <a:lnTo>
                    <a:pt x="875" y="616"/>
                  </a:lnTo>
                  <a:lnTo>
                    <a:pt x="894" y="598"/>
                  </a:lnTo>
                  <a:lnTo>
                    <a:pt x="894" y="359"/>
                  </a:lnTo>
                  <a:lnTo>
                    <a:pt x="715" y="359"/>
                  </a:lnTo>
                  <a:lnTo>
                    <a:pt x="715" y="598"/>
                  </a:lnTo>
                  <a:lnTo>
                    <a:pt x="734" y="616"/>
                  </a:lnTo>
                  <a:lnTo>
                    <a:pt x="749" y="636"/>
                  </a:lnTo>
                  <a:lnTo>
                    <a:pt x="760" y="659"/>
                  </a:lnTo>
                  <a:lnTo>
                    <a:pt x="768" y="684"/>
                  </a:lnTo>
                  <a:lnTo>
                    <a:pt x="770" y="710"/>
                  </a:lnTo>
                  <a:lnTo>
                    <a:pt x="767" y="741"/>
                  </a:lnTo>
                  <a:lnTo>
                    <a:pt x="758" y="768"/>
                  </a:lnTo>
                  <a:lnTo>
                    <a:pt x="744" y="793"/>
                  </a:lnTo>
                  <a:lnTo>
                    <a:pt x="726" y="815"/>
                  </a:lnTo>
                  <a:lnTo>
                    <a:pt x="703" y="833"/>
                  </a:lnTo>
                  <a:lnTo>
                    <a:pt x="677" y="846"/>
                  </a:lnTo>
                  <a:lnTo>
                    <a:pt x="650" y="855"/>
                  </a:lnTo>
                  <a:lnTo>
                    <a:pt x="619" y="858"/>
                  </a:lnTo>
                  <a:lnTo>
                    <a:pt x="589" y="855"/>
                  </a:lnTo>
                  <a:lnTo>
                    <a:pt x="561" y="846"/>
                  </a:lnTo>
                  <a:lnTo>
                    <a:pt x="535" y="833"/>
                  </a:lnTo>
                  <a:lnTo>
                    <a:pt x="512" y="815"/>
                  </a:lnTo>
                  <a:lnTo>
                    <a:pt x="494" y="793"/>
                  </a:lnTo>
                  <a:lnTo>
                    <a:pt x="481" y="768"/>
                  </a:lnTo>
                  <a:lnTo>
                    <a:pt x="471" y="741"/>
                  </a:lnTo>
                  <a:lnTo>
                    <a:pt x="468" y="710"/>
                  </a:lnTo>
                  <a:lnTo>
                    <a:pt x="470" y="684"/>
                  </a:lnTo>
                  <a:lnTo>
                    <a:pt x="478" y="659"/>
                  </a:lnTo>
                  <a:lnTo>
                    <a:pt x="489" y="636"/>
                  </a:lnTo>
                  <a:lnTo>
                    <a:pt x="504" y="616"/>
                  </a:lnTo>
                  <a:lnTo>
                    <a:pt x="523" y="598"/>
                  </a:lnTo>
                  <a:lnTo>
                    <a:pt x="523" y="359"/>
                  </a:lnTo>
                  <a:lnTo>
                    <a:pt x="456" y="359"/>
                  </a:lnTo>
                  <a:close/>
                  <a:moveTo>
                    <a:pt x="2473" y="47"/>
                  </a:moveTo>
                  <a:lnTo>
                    <a:pt x="2457" y="51"/>
                  </a:lnTo>
                  <a:lnTo>
                    <a:pt x="2444" y="57"/>
                  </a:lnTo>
                  <a:lnTo>
                    <a:pt x="2434" y="68"/>
                  </a:lnTo>
                  <a:lnTo>
                    <a:pt x="2427" y="81"/>
                  </a:lnTo>
                  <a:lnTo>
                    <a:pt x="2425" y="96"/>
                  </a:lnTo>
                  <a:lnTo>
                    <a:pt x="2425" y="710"/>
                  </a:lnTo>
                  <a:lnTo>
                    <a:pt x="2427" y="726"/>
                  </a:lnTo>
                  <a:lnTo>
                    <a:pt x="2434" y="739"/>
                  </a:lnTo>
                  <a:lnTo>
                    <a:pt x="2444" y="749"/>
                  </a:lnTo>
                  <a:lnTo>
                    <a:pt x="2457" y="756"/>
                  </a:lnTo>
                  <a:lnTo>
                    <a:pt x="2473" y="758"/>
                  </a:lnTo>
                  <a:lnTo>
                    <a:pt x="2488" y="756"/>
                  </a:lnTo>
                  <a:lnTo>
                    <a:pt x="2502" y="749"/>
                  </a:lnTo>
                  <a:lnTo>
                    <a:pt x="2512" y="739"/>
                  </a:lnTo>
                  <a:lnTo>
                    <a:pt x="2519" y="726"/>
                  </a:lnTo>
                  <a:lnTo>
                    <a:pt x="2521" y="710"/>
                  </a:lnTo>
                  <a:lnTo>
                    <a:pt x="2521" y="96"/>
                  </a:lnTo>
                  <a:lnTo>
                    <a:pt x="2519" y="81"/>
                  </a:lnTo>
                  <a:lnTo>
                    <a:pt x="2512" y="68"/>
                  </a:lnTo>
                  <a:lnTo>
                    <a:pt x="2502" y="57"/>
                  </a:lnTo>
                  <a:lnTo>
                    <a:pt x="2488" y="51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1"/>
                  </a:lnTo>
                  <a:lnTo>
                    <a:pt x="2073" y="57"/>
                  </a:lnTo>
                  <a:lnTo>
                    <a:pt x="2063" y="68"/>
                  </a:lnTo>
                  <a:lnTo>
                    <a:pt x="2056" y="81"/>
                  </a:lnTo>
                  <a:lnTo>
                    <a:pt x="2054" y="96"/>
                  </a:lnTo>
                  <a:lnTo>
                    <a:pt x="2054" y="710"/>
                  </a:lnTo>
                  <a:lnTo>
                    <a:pt x="2056" y="726"/>
                  </a:lnTo>
                  <a:lnTo>
                    <a:pt x="2063" y="739"/>
                  </a:lnTo>
                  <a:lnTo>
                    <a:pt x="2073" y="749"/>
                  </a:lnTo>
                  <a:lnTo>
                    <a:pt x="2087" y="756"/>
                  </a:lnTo>
                  <a:lnTo>
                    <a:pt x="2102" y="758"/>
                  </a:lnTo>
                  <a:lnTo>
                    <a:pt x="2117" y="756"/>
                  </a:lnTo>
                  <a:lnTo>
                    <a:pt x="2131" y="749"/>
                  </a:lnTo>
                  <a:lnTo>
                    <a:pt x="2141" y="739"/>
                  </a:lnTo>
                  <a:lnTo>
                    <a:pt x="2148" y="726"/>
                  </a:lnTo>
                  <a:lnTo>
                    <a:pt x="2150" y="710"/>
                  </a:lnTo>
                  <a:lnTo>
                    <a:pt x="2150" y="96"/>
                  </a:lnTo>
                  <a:lnTo>
                    <a:pt x="2148" y="81"/>
                  </a:lnTo>
                  <a:lnTo>
                    <a:pt x="2141" y="68"/>
                  </a:lnTo>
                  <a:lnTo>
                    <a:pt x="2131" y="57"/>
                  </a:lnTo>
                  <a:lnTo>
                    <a:pt x="2117" y="51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1"/>
                  </a:lnTo>
                  <a:lnTo>
                    <a:pt x="1702" y="57"/>
                  </a:lnTo>
                  <a:lnTo>
                    <a:pt x="1692" y="68"/>
                  </a:lnTo>
                  <a:lnTo>
                    <a:pt x="1685" y="81"/>
                  </a:lnTo>
                  <a:lnTo>
                    <a:pt x="1683" y="96"/>
                  </a:lnTo>
                  <a:lnTo>
                    <a:pt x="1683" y="710"/>
                  </a:lnTo>
                  <a:lnTo>
                    <a:pt x="1685" y="726"/>
                  </a:lnTo>
                  <a:lnTo>
                    <a:pt x="1692" y="739"/>
                  </a:lnTo>
                  <a:lnTo>
                    <a:pt x="1702" y="749"/>
                  </a:lnTo>
                  <a:lnTo>
                    <a:pt x="1716" y="756"/>
                  </a:lnTo>
                  <a:lnTo>
                    <a:pt x="1731" y="758"/>
                  </a:lnTo>
                  <a:lnTo>
                    <a:pt x="1746" y="756"/>
                  </a:lnTo>
                  <a:lnTo>
                    <a:pt x="1760" y="749"/>
                  </a:lnTo>
                  <a:lnTo>
                    <a:pt x="1770" y="739"/>
                  </a:lnTo>
                  <a:lnTo>
                    <a:pt x="1777" y="726"/>
                  </a:lnTo>
                  <a:lnTo>
                    <a:pt x="1779" y="710"/>
                  </a:lnTo>
                  <a:lnTo>
                    <a:pt x="1779" y="96"/>
                  </a:lnTo>
                  <a:lnTo>
                    <a:pt x="1777" y="81"/>
                  </a:lnTo>
                  <a:lnTo>
                    <a:pt x="1770" y="68"/>
                  </a:lnTo>
                  <a:lnTo>
                    <a:pt x="1760" y="57"/>
                  </a:lnTo>
                  <a:lnTo>
                    <a:pt x="1746" y="51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1"/>
                  </a:lnTo>
                  <a:lnTo>
                    <a:pt x="1332" y="57"/>
                  </a:lnTo>
                  <a:lnTo>
                    <a:pt x="1322" y="68"/>
                  </a:lnTo>
                  <a:lnTo>
                    <a:pt x="1315" y="81"/>
                  </a:lnTo>
                  <a:lnTo>
                    <a:pt x="1313" y="96"/>
                  </a:lnTo>
                  <a:lnTo>
                    <a:pt x="1313" y="710"/>
                  </a:lnTo>
                  <a:lnTo>
                    <a:pt x="1315" y="726"/>
                  </a:lnTo>
                  <a:lnTo>
                    <a:pt x="1322" y="739"/>
                  </a:lnTo>
                  <a:lnTo>
                    <a:pt x="1332" y="749"/>
                  </a:lnTo>
                  <a:lnTo>
                    <a:pt x="1346" y="756"/>
                  </a:lnTo>
                  <a:lnTo>
                    <a:pt x="1361" y="758"/>
                  </a:lnTo>
                  <a:lnTo>
                    <a:pt x="1376" y="756"/>
                  </a:lnTo>
                  <a:lnTo>
                    <a:pt x="1389" y="749"/>
                  </a:lnTo>
                  <a:lnTo>
                    <a:pt x="1400" y="739"/>
                  </a:lnTo>
                  <a:lnTo>
                    <a:pt x="1406" y="726"/>
                  </a:lnTo>
                  <a:lnTo>
                    <a:pt x="1409" y="710"/>
                  </a:lnTo>
                  <a:lnTo>
                    <a:pt x="1409" y="96"/>
                  </a:lnTo>
                  <a:lnTo>
                    <a:pt x="1406" y="81"/>
                  </a:lnTo>
                  <a:lnTo>
                    <a:pt x="1400" y="68"/>
                  </a:lnTo>
                  <a:lnTo>
                    <a:pt x="1389" y="57"/>
                  </a:lnTo>
                  <a:lnTo>
                    <a:pt x="1376" y="51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1"/>
                  </a:lnTo>
                  <a:lnTo>
                    <a:pt x="961" y="57"/>
                  </a:lnTo>
                  <a:lnTo>
                    <a:pt x="951" y="68"/>
                  </a:lnTo>
                  <a:lnTo>
                    <a:pt x="944" y="81"/>
                  </a:lnTo>
                  <a:lnTo>
                    <a:pt x="942" y="96"/>
                  </a:lnTo>
                  <a:lnTo>
                    <a:pt x="942" y="710"/>
                  </a:lnTo>
                  <a:lnTo>
                    <a:pt x="944" y="726"/>
                  </a:lnTo>
                  <a:lnTo>
                    <a:pt x="951" y="739"/>
                  </a:lnTo>
                  <a:lnTo>
                    <a:pt x="961" y="749"/>
                  </a:lnTo>
                  <a:lnTo>
                    <a:pt x="975" y="756"/>
                  </a:lnTo>
                  <a:lnTo>
                    <a:pt x="990" y="758"/>
                  </a:lnTo>
                  <a:lnTo>
                    <a:pt x="1005" y="756"/>
                  </a:lnTo>
                  <a:lnTo>
                    <a:pt x="1019" y="749"/>
                  </a:lnTo>
                  <a:lnTo>
                    <a:pt x="1029" y="739"/>
                  </a:lnTo>
                  <a:lnTo>
                    <a:pt x="1036" y="726"/>
                  </a:lnTo>
                  <a:lnTo>
                    <a:pt x="1038" y="710"/>
                  </a:lnTo>
                  <a:lnTo>
                    <a:pt x="1038" y="96"/>
                  </a:lnTo>
                  <a:lnTo>
                    <a:pt x="1036" y="81"/>
                  </a:lnTo>
                  <a:lnTo>
                    <a:pt x="1029" y="68"/>
                  </a:lnTo>
                  <a:lnTo>
                    <a:pt x="1019" y="57"/>
                  </a:lnTo>
                  <a:lnTo>
                    <a:pt x="1005" y="51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1"/>
                  </a:lnTo>
                  <a:lnTo>
                    <a:pt x="590" y="57"/>
                  </a:lnTo>
                  <a:lnTo>
                    <a:pt x="580" y="68"/>
                  </a:lnTo>
                  <a:lnTo>
                    <a:pt x="573" y="81"/>
                  </a:lnTo>
                  <a:lnTo>
                    <a:pt x="571" y="96"/>
                  </a:lnTo>
                  <a:lnTo>
                    <a:pt x="571" y="710"/>
                  </a:lnTo>
                  <a:lnTo>
                    <a:pt x="573" y="726"/>
                  </a:lnTo>
                  <a:lnTo>
                    <a:pt x="580" y="739"/>
                  </a:lnTo>
                  <a:lnTo>
                    <a:pt x="590" y="749"/>
                  </a:lnTo>
                  <a:lnTo>
                    <a:pt x="604" y="756"/>
                  </a:lnTo>
                  <a:lnTo>
                    <a:pt x="619" y="758"/>
                  </a:lnTo>
                  <a:lnTo>
                    <a:pt x="634" y="756"/>
                  </a:lnTo>
                  <a:lnTo>
                    <a:pt x="648" y="749"/>
                  </a:lnTo>
                  <a:lnTo>
                    <a:pt x="658" y="739"/>
                  </a:lnTo>
                  <a:lnTo>
                    <a:pt x="665" y="726"/>
                  </a:lnTo>
                  <a:lnTo>
                    <a:pt x="667" y="710"/>
                  </a:lnTo>
                  <a:lnTo>
                    <a:pt x="667" y="96"/>
                  </a:lnTo>
                  <a:lnTo>
                    <a:pt x="665" y="81"/>
                  </a:lnTo>
                  <a:lnTo>
                    <a:pt x="658" y="68"/>
                  </a:lnTo>
                  <a:lnTo>
                    <a:pt x="648" y="57"/>
                  </a:lnTo>
                  <a:lnTo>
                    <a:pt x="634" y="51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4"/>
                  </a:lnTo>
                  <a:lnTo>
                    <a:pt x="713" y="74"/>
                  </a:lnTo>
                  <a:lnTo>
                    <a:pt x="715" y="96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6"/>
                  </a:lnTo>
                  <a:lnTo>
                    <a:pt x="896" y="74"/>
                  </a:lnTo>
                  <a:lnTo>
                    <a:pt x="903" y="54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4"/>
                  </a:lnTo>
                  <a:lnTo>
                    <a:pt x="1084" y="74"/>
                  </a:lnTo>
                  <a:lnTo>
                    <a:pt x="1086" y="96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6"/>
                  </a:lnTo>
                  <a:lnTo>
                    <a:pt x="1267" y="74"/>
                  </a:lnTo>
                  <a:lnTo>
                    <a:pt x="1274" y="54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4"/>
                  </a:lnTo>
                  <a:lnTo>
                    <a:pt x="1454" y="74"/>
                  </a:lnTo>
                  <a:lnTo>
                    <a:pt x="1457" y="96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6"/>
                  </a:lnTo>
                  <a:lnTo>
                    <a:pt x="1638" y="74"/>
                  </a:lnTo>
                  <a:lnTo>
                    <a:pt x="1645" y="54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4"/>
                  </a:lnTo>
                  <a:lnTo>
                    <a:pt x="1825" y="74"/>
                  </a:lnTo>
                  <a:lnTo>
                    <a:pt x="1827" y="96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6"/>
                  </a:lnTo>
                  <a:lnTo>
                    <a:pt x="2008" y="74"/>
                  </a:lnTo>
                  <a:lnTo>
                    <a:pt x="2015" y="54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4"/>
                  </a:lnTo>
                  <a:lnTo>
                    <a:pt x="2196" y="74"/>
                  </a:lnTo>
                  <a:lnTo>
                    <a:pt x="2198" y="96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6"/>
                  </a:lnTo>
                  <a:lnTo>
                    <a:pt x="2379" y="74"/>
                  </a:lnTo>
                  <a:lnTo>
                    <a:pt x="2386" y="54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4"/>
                  </a:lnTo>
                  <a:lnTo>
                    <a:pt x="2567" y="74"/>
                  </a:lnTo>
                  <a:lnTo>
                    <a:pt x="2569" y="96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30"/>
                  </a:lnTo>
                  <a:lnTo>
                    <a:pt x="2958" y="263"/>
                  </a:lnTo>
                  <a:lnTo>
                    <a:pt x="2991" y="299"/>
                  </a:lnTo>
                  <a:lnTo>
                    <a:pt x="3021" y="339"/>
                  </a:lnTo>
                  <a:lnTo>
                    <a:pt x="3046" y="383"/>
                  </a:lnTo>
                  <a:lnTo>
                    <a:pt x="3065" y="428"/>
                  </a:lnTo>
                  <a:lnTo>
                    <a:pt x="3080" y="476"/>
                  </a:lnTo>
                  <a:lnTo>
                    <a:pt x="3089" y="527"/>
                  </a:lnTo>
                  <a:lnTo>
                    <a:pt x="3092" y="579"/>
                  </a:lnTo>
                  <a:lnTo>
                    <a:pt x="3092" y="2718"/>
                  </a:lnTo>
                  <a:lnTo>
                    <a:pt x="3089" y="2770"/>
                  </a:lnTo>
                  <a:lnTo>
                    <a:pt x="3080" y="2821"/>
                  </a:lnTo>
                  <a:lnTo>
                    <a:pt x="3065" y="2869"/>
                  </a:lnTo>
                  <a:lnTo>
                    <a:pt x="3046" y="2915"/>
                  </a:lnTo>
                  <a:lnTo>
                    <a:pt x="3021" y="2958"/>
                  </a:lnTo>
                  <a:lnTo>
                    <a:pt x="2991" y="2998"/>
                  </a:lnTo>
                  <a:lnTo>
                    <a:pt x="2958" y="3034"/>
                  </a:lnTo>
                  <a:lnTo>
                    <a:pt x="2921" y="3068"/>
                  </a:lnTo>
                  <a:lnTo>
                    <a:pt x="2880" y="3097"/>
                  </a:lnTo>
                  <a:lnTo>
                    <a:pt x="2836" y="3121"/>
                  </a:lnTo>
                  <a:lnTo>
                    <a:pt x="2790" y="3140"/>
                  </a:lnTo>
                  <a:lnTo>
                    <a:pt x="2739" y="3154"/>
                  </a:lnTo>
                  <a:lnTo>
                    <a:pt x="2688" y="3163"/>
                  </a:lnTo>
                  <a:lnTo>
                    <a:pt x="2636" y="3166"/>
                  </a:lnTo>
                  <a:lnTo>
                    <a:pt x="456" y="3166"/>
                  </a:lnTo>
                  <a:lnTo>
                    <a:pt x="404" y="3163"/>
                  </a:lnTo>
                  <a:lnTo>
                    <a:pt x="352" y="3154"/>
                  </a:lnTo>
                  <a:lnTo>
                    <a:pt x="302" y="3140"/>
                  </a:lnTo>
                  <a:lnTo>
                    <a:pt x="256" y="3121"/>
                  </a:lnTo>
                  <a:lnTo>
                    <a:pt x="212" y="3097"/>
                  </a:lnTo>
                  <a:lnTo>
                    <a:pt x="171" y="3068"/>
                  </a:lnTo>
                  <a:lnTo>
                    <a:pt x="133" y="3034"/>
                  </a:lnTo>
                  <a:lnTo>
                    <a:pt x="100" y="2998"/>
                  </a:lnTo>
                  <a:lnTo>
                    <a:pt x="71" y="2958"/>
                  </a:lnTo>
                  <a:lnTo>
                    <a:pt x="46" y="2915"/>
                  </a:lnTo>
                  <a:lnTo>
                    <a:pt x="27" y="2869"/>
                  </a:lnTo>
                  <a:lnTo>
                    <a:pt x="12" y="2821"/>
                  </a:lnTo>
                  <a:lnTo>
                    <a:pt x="3" y="2770"/>
                  </a:lnTo>
                  <a:lnTo>
                    <a:pt x="0" y="2718"/>
                  </a:lnTo>
                  <a:lnTo>
                    <a:pt x="0" y="579"/>
                  </a:lnTo>
                  <a:lnTo>
                    <a:pt x="3" y="527"/>
                  </a:lnTo>
                  <a:lnTo>
                    <a:pt x="12" y="476"/>
                  </a:lnTo>
                  <a:lnTo>
                    <a:pt x="27" y="428"/>
                  </a:lnTo>
                  <a:lnTo>
                    <a:pt x="46" y="383"/>
                  </a:lnTo>
                  <a:lnTo>
                    <a:pt x="71" y="339"/>
                  </a:lnTo>
                  <a:lnTo>
                    <a:pt x="100" y="299"/>
                  </a:lnTo>
                  <a:lnTo>
                    <a:pt x="133" y="263"/>
                  </a:lnTo>
                  <a:lnTo>
                    <a:pt x="171" y="230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6"/>
                  </a:lnTo>
                  <a:lnTo>
                    <a:pt x="525" y="74"/>
                  </a:lnTo>
                  <a:lnTo>
                    <a:pt x="532" y="54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0" name="Group 1289"/>
          <p:cNvGrpSpPr/>
          <p:nvPr/>
        </p:nvGrpSpPr>
        <p:grpSpPr>
          <a:xfrm>
            <a:off x="2567908" y="5780523"/>
            <a:ext cx="498475" cy="549276"/>
            <a:chOff x="2568575" y="5778500"/>
            <a:chExt cx="498475" cy="5492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8" name="Freeform 675"/>
            <p:cNvSpPr>
              <a:spLocks/>
            </p:cNvSpPr>
            <p:nvPr/>
          </p:nvSpPr>
          <p:spPr bwMode="auto">
            <a:xfrm>
              <a:off x="2568575" y="5961063"/>
              <a:ext cx="498475" cy="366713"/>
            </a:xfrm>
            <a:custGeom>
              <a:avLst/>
              <a:gdLst>
                <a:gd name="T0" fmla="*/ 0 w 2827"/>
                <a:gd name="T1" fmla="*/ 0 h 2082"/>
                <a:gd name="T2" fmla="*/ 218 w 2827"/>
                <a:gd name="T3" fmla="*/ 0 h 2082"/>
                <a:gd name="T4" fmla="*/ 218 w 2827"/>
                <a:gd name="T5" fmla="*/ 949 h 2082"/>
                <a:gd name="T6" fmla="*/ 221 w 2827"/>
                <a:gd name="T7" fmla="*/ 979 h 2082"/>
                <a:gd name="T8" fmla="*/ 230 w 2827"/>
                <a:gd name="T9" fmla="*/ 1007 h 2082"/>
                <a:gd name="T10" fmla="*/ 244 w 2827"/>
                <a:gd name="T11" fmla="*/ 1032 h 2082"/>
                <a:gd name="T12" fmla="*/ 262 w 2827"/>
                <a:gd name="T13" fmla="*/ 1055 h 2082"/>
                <a:gd name="T14" fmla="*/ 285 w 2827"/>
                <a:gd name="T15" fmla="*/ 1073 h 2082"/>
                <a:gd name="T16" fmla="*/ 310 w 2827"/>
                <a:gd name="T17" fmla="*/ 1086 h 2082"/>
                <a:gd name="T18" fmla="*/ 339 w 2827"/>
                <a:gd name="T19" fmla="*/ 1095 h 2082"/>
                <a:gd name="T20" fmla="*/ 370 w 2827"/>
                <a:gd name="T21" fmla="*/ 1098 h 2082"/>
                <a:gd name="T22" fmla="*/ 2457 w 2827"/>
                <a:gd name="T23" fmla="*/ 1098 h 2082"/>
                <a:gd name="T24" fmla="*/ 2488 w 2827"/>
                <a:gd name="T25" fmla="*/ 1095 h 2082"/>
                <a:gd name="T26" fmla="*/ 2517 w 2827"/>
                <a:gd name="T27" fmla="*/ 1086 h 2082"/>
                <a:gd name="T28" fmla="*/ 2542 w 2827"/>
                <a:gd name="T29" fmla="*/ 1073 h 2082"/>
                <a:gd name="T30" fmla="*/ 2565 w 2827"/>
                <a:gd name="T31" fmla="*/ 1055 h 2082"/>
                <a:gd name="T32" fmla="*/ 2583 w 2827"/>
                <a:gd name="T33" fmla="*/ 1032 h 2082"/>
                <a:gd name="T34" fmla="*/ 2597 w 2827"/>
                <a:gd name="T35" fmla="*/ 1007 h 2082"/>
                <a:gd name="T36" fmla="*/ 2606 w 2827"/>
                <a:gd name="T37" fmla="*/ 979 h 2082"/>
                <a:gd name="T38" fmla="*/ 2609 w 2827"/>
                <a:gd name="T39" fmla="*/ 949 h 2082"/>
                <a:gd name="T40" fmla="*/ 2609 w 2827"/>
                <a:gd name="T41" fmla="*/ 0 h 2082"/>
                <a:gd name="T42" fmla="*/ 2827 w 2827"/>
                <a:gd name="T43" fmla="*/ 0 h 2082"/>
                <a:gd name="T44" fmla="*/ 2827 w 2827"/>
                <a:gd name="T45" fmla="*/ 1718 h 2082"/>
                <a:gd name="T46" fmla="*/ 2824 w 2827"/>
                <a:gd name="T47" fmla="*/ 1763 h 2082"/>
                <a:gd name="T48" fmla="*/ 2816 w 2827"/>
                <a:gd name="T49" fmla="*/ 1808 h 2082"/>
                <a:gd name="T50" fmla="*/ 2802 w 2827"/>
                <a:gd name="T51" fmla="*/ 1849 h 2082"/>
                <a:gd name="T52" fmla="*/ 2783 w 2827"/>
                <a:gd name="T53" fmla="*/ 1889 h 2082"/>
                <a:gd name="T54" fmla="*/ 2761 w 2827"/>
                <a:gd name="T55" fmla="*/ 1925 h 2082"/>
                <a:gd name="T56" fmla="*/ 2734 w 2827"/>
                <a:gd name="T57" fmla="*/ 1959 h 2082"/>
                <a:gd name="T58" fmla="*/ 2702 w 2827"/>
                <a:gd name="T59" fmla="*/ 1989 h 2082"/>
                <a:gd name="T60" fmla="*/ 2669 w 2827"/>
                <a:gd name="T61" fmla="*/ 2016 h 2082"/>
                <a:gd name="T62" fmla="*/ 2631 w 2827"/>
                <a:gd name="T63" fmla="*/ 2038 h 2082"/>
                <a:gd name="T64" fmla="*/ 2591 w 2827"/>
                <a:gd name="T65" fmla="*/ 2057 h 2082"/>
                <a:gd name="T66" fmla="*/ 2548 w 2827"/>
                <a:gd name="T67" fmla="*/ 2071 h 2082"/>
                <a:gd name="T68" fmla="*/ 2503 w 2827"/>
                <a:gd name="T69" fmla="*/ 2079 h 2082"/>
                <a:gd name="T70" fmla="*/ 2457 w 2827"/>
                <a:gd name="T71" fmla="*/ 2082 h 2082"/>
                <a:gd name="T72" fmla="*/ 370 w 2827"/>
                <a:gd name="T73" fmla="*/ 2082 h 2082"/>
                <a:gd name="T74" fmla="*/ 324 w 2827"/>
                <a:gd name="T75" fmla="*/ 2079 h 2082"/>
                <a:gd name="T76" fmla="*/ 279 w 2827"/>
                <a:gd name="T77" fmla="*/ 2071 h 2082"/>
                <a:gd name="T78" fmla="*/ 236 w 2827"/>
                <a:gd name="T79" fmla="*/ 2057 h 2082"/>
                <a:gd name="T80" fmla="*/ 196 w 2827"/>
                <a:gd name="T81" fmla="*/ 2038 h 2082"/>
                <a:gd name="T82" fmla="*/ 158 w 2827"/>
                <a:gd name="T83" fmla="*/ 2016 h 2082"/>
                <a:gd name="T84" fmla="*/ 125 w 2827"/>
                <a:gd name="T85" fmla="*/ 1989 h 2082"/>
                <a:gd name="T86" fmla="*/ 94 w 2827"/>
                <a:gd name="T87" fmla="*/ 1959 h 2082"/>
                <a:gd name="T88" fmla="*/ 66 w 2827"/>
                <a:gd name="T89" fmla="*/ 1925 h 2082"/>
                <a:gd name="T90" fmla="*/ 44 w 2827"/>
                <a:gd name="T91" fmla="*/ 1889 h 2082"/>
                <a:gd name="T92" fmla="*/ 26 w 2827"/>
                <a:gd name="T93" fmla="*/ 1849 h 2082"/>
                <a:gd name="T94" fmla="*/ 11 w 2827"/>
                <a:gd name="T95" fmla="*/ 1808 h 2082"/>
                <a:gd name="T96" fmla="*/ 3 w 2827"/>
                <a:gd name="T97" fmla="*/ 1763 h 2082"/>
                <a:gd name="T98" fmla="*/ 0 w 2827"/>
                <a:gd name="T99" fmla="*/ 1718 h 2082"/>
                <a:gd name="T100" fmla="*/ 0 w 2827"/>
                <a:gd name="T101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7" h="2082">
                  <a:moveTo>
                    <a:pt x="0" y="0"/>
                  </a:moveTo>
                  <a:lnTo>
                    <a:pt x="218" y="0"/>
                  </a:lnTo>
                  <a:lnTo>
                    <a:pt x="218" y="949"/>
                  </a:lnTo>
                  <a:lnTo>
                    <a:pt x="221" y="979"/>
                  </a:lnTo>
                  <a:lnTo>
                    <a:pt x="230" y="1007"/>
                  </a:lnTo>
                  <a:lnTo>
                    <a:pt x="244" y="1032"/>
                  </a:lnTo>
                  <a:lnTo>
                    <a:pt x="262" y="1055"/>
                  </a:lnTo>
                  <a:lnTo>
                    <a:pt x="285" y="1073"/>
                  </a:lnTo>
                  <a:lnTo>
                    <a:pt x="310" y="1086"/>
                  </a:lnTo>
                  <a:lnTo>
                    <a:pt x="339" y="1095"/>
                  </a:lnTo>
                  <a:lnTo>
                    <a:pt x="370" y="1098"/>
                  </a:lnTo>
                  <a:lnTo>
                    <a:pt x="2457" y="1098"/>
                  </a:lnTo>
                  <a:lnTo>
                    <a:pt x="2488" y="1095"/>
                  </a:lnTo>
                  <a:lnTo>
                    <a:pt x="2517" y="1086"/>
                  </a:lnTo>
                  <a:lnTo>
                    <a:pt x="2542" y="1073"/>
                  </a:lnTo>
                  <a:lnTo>
                    <a:pt x="2565" y="1055"/>
                  </a:lnTo>
                  <a:lnTo>
                    <a:pt x="2583" y="1032"/>
                  </a:lnTo>
                  <a:lnTo>
                    <a:pt x="2597" y="1007"/>
                  </a:lnTo>
                  <a:lnTo>
                    <a:pt x="2606" y="979"/>
                  </a:lnTo>
                  <a:lnTo>
                    <a:pt x="2609" y="949"/>
                  </a:lnTo>
                  <a:lnTo>
                    <a:pt x="2609" y="0"/>
                  </a:lnTo>
                  <a:lnTo>
                    <a:pt x="2827" y="0"/>
                  </a:lnTo>
                  <a:lnTo>
                    <a:pt x="2827" y="1718"/>
                  </a:lnTo>
                  <a:lnTo>
                    <a:pt x="2824" y="1763"/>
                  </a:lnTo>
                  <a:lnTo>
                    <a:pt x="2816" y="1808"/>
                  </a:lnTo>
                  <a:lnTo>
                    <a:pt x="2802" y="1849"/>
                  </a:lnTo>
                  <a:lnTo>
                    <a:pt x="2783" y="1889"/>
                  </a:lnTo>
                  <a:lnTo>
                    <a:pt x="2761" y="1925"/>
                  </a:lnTo>
                  <a:lnTo>
                    <a:pt x="2734" y="1959"/>
                  </a:lnTo>
                  <a:lnTo>
                    <a:pt x="2702" y="1989"/>
                  </a:lnTo>
                  <a:lnTo>
                    <a:pt x="2669" y="2016"/>
                  </a:lnTo>
                  <a:lnTo>
                    <a:pt x="2631" y="2038"/>
                  </a:lnTo>
                  <a:lnTo>
                    <a:pt x="2591" y="2057"/>
                  </a:lnTo>
                  <a:lnTo>
                    <a:pt x="2548" y="2071"/>
                  </a:lnTo>
                  <a:lnTo>
                    <a:pt x="2503" y="2079"/>
                  </a:lnTo>
                  <a:lnTo>
                    <a:pt x="2457" y="2082"/>
                  </a:lnTo>
                  <a:lnTo>
                    <a:pt x="370" y="2082"/>
                  </a:lnTo>
                  <a:lnTo>
                    <a:pt x="324" y="2079"/>
                  </a:lnTo>
                  <a:lnTo>
                    <a:pt x="279" y="2071"/>
                  </a:lnTo>
                  <a:lnTo>
                    <a:pt x="236" y="2057"/>
                  </a:lnTo>
                  <a:lnTo>
                    <a:pt x="196" y="2038"/>
                  </a:lnTo>
                  <a:lnTo>
                    <a:pt x="158" y="2016"/>
                  </a:lnTo>
                  <a:lnTo>
                    <a:pt x="125" y="1989"/>
                  </a:lnTo>
                  <a:lnTo>
                    <a:pt x="94" y="1959"/>
                  </a:lnTo>
                  <a:lnTo>
                    <a:pt x="66" y="1925"/>
                  </a:lnTo>
                  <a:lnTo>
                    <a:pt x="44" y="1889"/>
                  </a:lnTo>
                  <a:lnTo>
                    <a:pt x="26" y="1849"/>
                  </a:lnTo>
                  <a:lnTo>
                    <a:pt x="11" y="1808"/>
                  </a:lnTo>
                  <a:lnTo>
                    <a:pt x="3" y="1763"/>
                  </a:lnTo>
                  <a:lnTo>
                    <a:pt x="0" y="1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676"/>
            <p:cNvSpPr>
              <a:spLocks noEditPoints="1"/>
            </p:cNvSpPr>
            <p:nvPr/>
          </p:nvSpPr>
          <p:spPr bwMode="auto">
            <a:xfrm>
              <a:off x="2568575" y="5778500"/>
              <a:ext cx="498475" cy="153988"/>
            </a:xfrm>
            <a:custGeom>
              <a:avLst/>
              <a:gdLst>
                <a:gd name="T0" fmla="*/ 2066 w 2827"/>
                <a:gd name="T1" fmla="*/ 152 h 871"/>
                <a:gd name="T2" fmla="*/ 2027 w 2827"/>
                <a:gd name="T3" fmla="*/ 235 h 871"/>
                <a:gd name="T4" fmla="*/ 2050 w 2827"/>
                <a:gd name="T5" fmla="*/ 720 h 871"/>
                <a:gd name="T6" fmla="*/ 2129 w 2827"/>
                <a:gd name="T7" fmla="*/ 760 h 871"/>
                <a:gd name="T8" fmla="*/ 2209 w 2827"/>
                <a:gd name="T9" fmla="*/ 720 h 871"/>
                <a:gd name="T10" fmla="*/ 2232 w 2827"/>
                <a:gd name="T11" fmla="*/ 235 h 871"/>
                <a:gd name="T12" fmla="*/ 2193 w 2827"/>
                <a:gd name="T13" fmla="*/ 152 h 871"/>
                <a:gd name="T14" fmla="*/ 1427 w 2827"/>
                <a:gd name="T15" fmla="*/ 128 h 871"/>
                <a:gd name="T16" fmla="*/ 1347 w 2827"/>
                <a:gd name="T17" fmla="*/ 168 h 871"/>
                <a:gd name="T18" fmla="*/ 1326 w 2827"/>
                <a:gd name="T19" fmla="*/ 654 h 871"/>
                <a:gd name="T20" fmla="*/ 1363 w 2827"/>
                <a:gd name="T21" fmla="*/ 737 h 871"/>
                <a:gd name="T22" fmla="*/ 1450 w 2827"/>
                <a:gd name="T23" fmla="*/ 757 h 871"/>
                <a:gd name="T24" fmla="*/ 1519 w 2827"/>
                <a:gd name="T25" fmla="*/ 701 h 871"/>
                <a:gd name="T26" fmla="*/ 1526 w 2827"/>
                <a:gd name="T27" fmla="*/ 210 h 871"/>
                <a:gd name="T28" fmla="*/ 1472 w 2827"/>
                <a:gd name="T29" fmla="*/ 139 h 871"/>
                <a:gd name="T30" fmla="*/ 701 w 2827"/>
                <a:gd name="T31" fmla="*/ 131 h 871"/>
                <a:gd name="T32" fmla="*/ 632 w 2827"/>
                <a:gd name="T33" fmla="*/ 188 h 871"/>
                <a:gd name="T34" fmla="*/ 625 w 2827"/>
                <a:gd name="T35" fmla="*/ 678 h 871"/>
                <a:gd name="T36" fmla="*/ 679 w 2827"/>
                <a:gd name="T37" fmla="*/ 749 h 871"/>
                <a:gd name="T38" fmla="*/ 768 w 2827"/>
                <a:gd name="T39" fmla="*/ 749 h 871"/>
                <a:gd name="T40" fmla="*/ 823 w 2827"/>
                <a:gd name="T41" fmla="*/ 678 h 871"/>
                <a:gd name="T42" fmla="*/ 815 w 2827"/>
                <a:gd name="T43" fmla="*/ 188 h 871"/>
                <a:gd name="T44" fmla="*/ 747 w 2827"/>
                <a:gd name="T45" fmla="*/ 131 h 871"/>
                <a:gd name="T46" fmla="*/ 798 w 2827"/>
                <a:gd name="T47" fmla="*/ 12 h 871"/>
                <a:gd name="T48" fmla="*/ 911 w 2827"/>
                <a:gd name="T49" fmla="*/ 97 h 871"/>
                <a:gd name="T50" fmla="*/ 956 w 2827"/>
                <a:gd name="T51" fmla="*/ 235 h 871"/>
                <a:gd name="T52" fmla="*/ 1197 w 2827"/>
                <a:gd name="T53" fmla="*/ 197 h 871"/>
                <a:gd name="T54" fmla="*/ 1262 w 2827"/>
                <a:gd name="T55" fmla="*/ 69 h 871"/>
                <a:gd name="T56" fmla="*/ 1389 w 2827"/>
                <a:gd name="T57" fmla="*/ 3 h 871"/>
                <a:gd name="T58" fmla="*/ 1533 w 2827"/>
                <a:gd name="T59" fmla="*/ 26 h 871"/>
                <a:gd name="T60" fmla="*/ 1633 w 2827"/>
                <a:gd name="T61" fmla="*/ 127 h 871"/>
                <a:gd name="T62" fmla="*/ 1659 w 2827"/>
                <a:gd name="T63" fmla="*/ 338 h 871"/>
                <a:gd name="T64" fmla="*/ 1909 w 2827"/>
                <a:gd name="T65" fmla="*/ 161 h 871"/>
                <a:gd name="T66" fmla="*/ 1993 w 2827"/>
                <a:gd name="T67" fmla="*/ 45 h 871"/>
                <a:gd name="T68" fmla="*/ 2129 w 2827"/>
                <a:gd name="T69" fmla="*/ 0 h 871"/>
                <a:gd name="T70" fmla="*/ 2266 w 2827"/>
                <a:gd name="T71" fmla="*/ 45 h 871"/>
                <a:gd name="T72" fmla="*/ 2350 w 2827"/>
                <a:gd name="T73" fmla="*/ 161 h 871"/>
                <a:gd name="T74" fmla="*/ 2457 w 2827"/>
                <a:gd name="T75" fmla="*/ 338 h 871"/>
                <a:gd name="T76" fmla="*/ 2631 w 2827"/>
                <a:gd name="T77" fmla="*/ 380 h 871"/>
                <a:gd name="T78" fmla="*/ 2761 w 2827"/>
                <a:gd name="T79" fmla="*/ 493 h 871"/>
                <a:gd name="T80" fmla="*/ 2824 w 2827"/>
                <a:gd name="T81" fmla="*/ 655 h 871"/>
                <a:gd name="T82" fmla="*/ 0 w 2827"/>
                <a:gd name="T83" fmla="*/ 701 h 871"/>
                <a:gd name="T84" fmla="*/ 44 w 2827"/>
                <a:gd name="T85" fmla="*/ 530 h 871"/>
                <a:gd name="T86" fmla="*/ 158 w 2827"/>
                <a:gd name="T87" fmla="*/ 403 h 871"/>
                <a:gd name="T88" fmla="*/ 324 w 2827"/>
                <a:gd name="T89" fmla="*/ 340 h 871"/>
                <a:gd name="T90" fmla="*/ 495 w 2827"/>
                <a:gd name="T91" fmla="*/ 197 h 871"/>
                <a:gd name="T92" fmla="*/ 560 w 2827"/>
                <a:gd name="T93" fmla="*/ 69 h 871"/>
                <a:gd name="T94" fmla="*/ 686 w 2827"/>
                <a:gd name="T95" fmla="*/ 3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71">
                  <a:moveTo>
                    <a:pt x="2129" y="128"/>
                  </a:moveTo>
                  <a:lnTo>
                    <a:pt x="2106" y="131"/>
                  </a:lnTo>
                  <a:lnTo>
                    <a:pt x="2084" y="139"/>
                  </a:lnTo>
                  <a:lnTo>
                    <a:pt x="2066" y="152"/>
                  </a:lnTo>
                  <a:lnTo>
                    <a:pt x="2050" y="168"/>
                  </a:lnTo>
                  <a:lnTo>
                    <a:pt x="2038" y="188"/>
                  </a:lnTo>
                  <a:lnTo>
                    <a:pt x="2030" y="210"/>
                  </a:lnTo>
                  <a:lnTo>
                    <a:pt x="2027" y="235"/>
                  </a:lnTo>
                  <a:lnTo>
                    <a:pt x="2027" y="654"/>
                  </a:lnTo>
                  <a:lnTo>
                    <a:pt x="2030" y="678"/>
                  </a:lnTo>
                  <a:lnTo>
                    <a:pt x="2038" y="701"/>
                  </a:lnTo>
                  <a:lnTo>
                    <a:pt x="2050" y="720"/>
                  </a:lnTo>
                  <a:lnTo>
                    <a:pt x="2066" y="737"/>
                  </a:lnTo>
                  <a:lnTo>
                    <a:pt x="2084" y="749"/>
                  </a:lnTo>
                  <a:lnTo>
                    <a:pt x="2106" y="757"/>
                  </a:lnTo>
                  <a:lnTo>
                    <a:pt x="2129" y="760"/>
                  </a:lnTo>
                  <a:lnTo>
                    <a:pt x="2153" y="757"/>
                  </a:lnTo>
                  <a:lnTo>
                    <a:pt x="2174" y="749"/>
                  </a:lnTo>
                  <a:lnTo>
                    <a:pt x="2193" y="737"/>
                  </a:lnTo>
                  <a:lnTo>
                    <a:pt x="2209" y="720"/>
                  </a:lnTo>
                  <a:lnTo>
                    <a:pt x="2221" y="701"/>
                  </a:lnTo>
                  <a:lnTo>
                    <a:pt x="2229" y="678"/>
                  </a:lnTo>
                  <a:lnTo>
                    <a:pt x="2232" y="654"/>
                  </a:lnTo>
                  <a:lnTo>
                    <a:pt x="2232" y="235"/>
                  </a:lnTo>
                  <a:lnTo>
                    <a:pt x="2229" y="210"/>
                  </a:lnTo>
                  <a:lnTo>
                    <a:pt x="2221" y="188"/>
                  </a:lnTo>
                  <a:lnTo>
                    <a:pt x="2209" y="168"/>
                  </a:lnTo>
                  <a:lnTo>
                    <a:pt x="2193" y="152"/>
                  </a:lnTo>
                  <a:lnTo>
                    <a:pt x="2174" y="139"/>
                  </a:lnTo>
                  <a:lnTo>
                    <a:pt x="2153" y="131"/>
                  </a:lnTo>
                  <a:lnTo>
                    <a:pt x="2129" y="128"/>
                  </a:lnTo>
                  <a:close/>
                  <a:moveTo>
                    <a:pt x="1427" y="128"/>
                  </a:moveTo>
                  <a:lnTo>
                    <a:pt x="1403" y="131"/>
                  </a:lnTo>
                  <a:lnTo>
                    <a:pt x="1382" y="139"/>
                  </a:lnTo>
                  <a:lnTo>
                    <a:pt x="1363" y="152"/>
                  </a:lnTo>
                  <a:lnTo>
                    <a:pt x="1347" y="168"/>
                  </a:lnTo>
                  <a:lnTo>
                    <a:pt x="1336" y="188"/>
                  </a:lnTo>
                  <a:lnTo>
                    <a:pt x="1328" y="210"/>
                  </a:lnTo>
                  <a:lnTo>
                    <a:pt x="1326" y="235"/>
                  </a:lnTo>
                  <a:lnTo>
                    <a:pt x="1326" y="654"/>
                  </a:lnTo>
                  <a:lnTo>
                    <a:pt x="1328" y="678"/>
                  </a:lnTo>
                  <a:lnTo>
                    <a:pt x="1336" y="701"/>
                  </a:lnTo>
                  <a:lnTo>
                    <a:pt x="1347" y="720"/>
                  </a:lnTo>
                  <a:lnTo>
                    <a:pt x="1363" y="737"/>
                  </a:lnTo>
                  <a:lnTo>
                    <a:pt x="1382" y="749"/>
                  </a:lnTo>
                  <a:lnTo>
                    <a:pt x="1403" y="757"/>
                  </a:lnTo>
                  <a:lnTo>
                    <a:pt x="1427" y="760"/>
                  </a:lnTo>
                  <a:lnTo>
                    <a:pt x="1450" y="757"/>
                  </a:lnTo>
                  <a:lnTo>
                    <a:pt x="1472" y="749"/>
                  </a:lnTo>
                  <a:lnTo>
                    <a:pt x="1490" y="737"/>
                  </a:lnTo>
                  <a:lnTo>
                    <a:pt x="1506" y="720"/>
                  </a:lnTo>
                  <a:lnTo>
                    <a:pt x="1519" y="701"/>
                  </a:lnTo>
                  <a:lnTo>
                    <a:pt x="1526" y="678"/>
                  </a:lnTo>
                  <a:lnTo>
                    <a:pt x="1529" y="654"/>
                  </a:lnTo>
                  <a:lnTo>
                    <a:pt x="1529" y="235"/>
                  </a:lnTo>
                  <a:lnTo>
                    <a:pt x="1526" y="210"/>
                  </a:lnTo>
                  <a:lnTo>
                    <a:pt x="1519" y="188"/>
                  </a:lnTo>
                  <a:lnTo>
                    <a:pt x="1506" y="168"/>
                  </a:lnTo>
                  <a:lnTo>
                    <a:pt x="1490" y="152"/>
                  </a:lnTo>
                  <a:lnTo>
                    <a:pt x="1472" y="139"/>
                  </a:lnTo>
                  <a:lnTo>
                    <a:pt x="1450" y="131"/>
                  </a:lnTo>
                  <a:lnTo>
                    <a:pt x="1427" y="128"/>
                  </a:lnTo>
                  <a:close/>
                  <a:moveTo>
                    <a:pt x="724" y="128"/>
                  </a:moveTo>
                  <a:lnTo>
                    <a:pt x="701" y="131"/>
                  </a:lnTo>
                  <a:lnTo>
                    <a:pt x="679" y="139"/>
                  </a:lnTo>
                  <a:lnTo>
                    <a:pt x="661" y="152"/>
                  </a:lnTo>
                  <a:lnTo>
                    <a:pt x="644" y="168"/>
                  </a:lnTo>
                  <a:lnTo>
                    <a:pt x="632" y="188"/>
                  </a:lnTo>
                  <a:lnTo>
                    <a:pt x="625" y="210"/>
                  </a:lnTo>
                  <a:lnTo>
                    <a:pt x="622" y="235"/>
                  </a:lnTo>
                  <a:lnTo>
                    <a:pt x="622" y="654"/>
                  </a:lnTo>
                  <a:lnTo>
                    <a:pt x="625" y="678"/>
                  </a:lnTo>
                  <a:lnTo>
                    <a:pt x="632" y="701"/>
                  </a:lnTo>
                  <a:lnTo>
                    <a:pt x="644" y="720"/>
                  </a:lnTo>
                  <a:lnTo>
                    <a:pt x="661" y="737"/>
                  </a:lnTo>
                  <a:lnTo>
                    <a:pt x="679" y="749"/>
                  </a:lnTo>
                  <a:lnTo>
                    <a:pt x="701" y="757"/>
                  </a:lnTo>
                  <a:lnTo>
                    <a:pt x="724" y="760"/>
                  </a:lnTo>
                  <a:lnTo>
                    <a:pt x="747" y="757"/>
                  </a:lnTo>
                  <a:lnTo>
                    <a:pt x="768" y="749"/>
                  </a:lnTo>
                  <a:lnTo>
                    <a:pt x="787" y="737"/>
                  </a:lnTo>
                  <a:lnTo>
                    <a:pt x="804" y="720"/>
                  </a:lnTo>
                  <a:lnTo>
                    <a:pt x="815" y="701"/>
                  </a:lnTo>
                  <a:lnTo>
                    <a:pt x="823" y="678"/>
                  </a:lnTo>
                  <a:lnTo>
                    <a:pt x="826" y="654"/>
                  </a:lnTo>
                  <a:lnTo>
                    <a:pt x="826" y="235"/>
                  </a:lnTo>
                  <a:lnTo>
                    <a:pt x="823" y="210"/>
                  </a:lnTo>
                  <a:lnTo>
                    <a:pt x="815" y="188"/>
                  </a:lnTo>
                  <a:lnTo>
                    <a:pt x="804" y="168"/>
                  </a:lnTo>
                  <a:lnTo>
                    <a:pt x="787" y="152"/>
                  </a:lnTo>
                  <a:lnTo>
                    <a:pt x="768" y="139"/>
                  </a:lnTo>
                  <a:lnTo>
                    <a:pt x="747" y="131"/>
                  </a:lnTo>
                  <a:lnTo>
                    <a:pt x="724" y="128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9"/>
                  </a:lnTo>
                  <a:lnTo>
                    <a:pt x="911" y="97"/>
                  </a:lnTo>
                  <a:lnTo>
                    <a:pt x="930" y="127"/>
                  </a:lnTo>
                  <a:lnTo>
                    <a:pt x="945" y="161"/>
                  </a:lnTo>
                  <a:lnTo>
                    <a:pt x="953" y="197"/>
                  </a:lnTo>
                  <a:lnTo>
                    <a:pt x="956" y="235"/>
                  </a:lnTo>
                  <a:lnTo>
                    <a:pt x="956" y="338"/>
                  </a:lnTo>
                  <a:lnTo>
                    <a:pt x="1194" y="338"/>
                  </a:lnTo>
                  <a:lnTo>
                    <a:pt x="1194" y="235"/>
                  </a:lnTo>
                  <a:lnTo>
                    <a:pt x="1197" y="197"/>
                  </a:lnTo>
                  <a:lnTo>
                    <a:pt x="1206" y="161"/>
                  </a:lnTo>
                  <a:lnTo>
                    <a:pt x="1220" y="127"/>
                  </a:lnTo>
                  <a:lnTo>
                    <a:pt x="1239" y="97"/>
                  </a:lnTo>
                  <a:lnTo>
                    <a:pt x="1262" y="69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9"/>
                  </a:lnTo>
                  <a:lnTo>
                    <a:pt x="1614" y="97"/>
                  </a:lnTo>
                  <a:lnTo>
                    <a:pt x="1633" y="127"/>
                  </a:lnTo>
                  <a:lnTo>
                    <a:pt x="1647" y="161"/>
                  </a:lnTo>
                  <a:lnTo>
                    <a:pt x="1656" y="197"/>
                  </a:lnTo>
                  <a:lnTo>
                    <a:pt x="1659" y="235"/>
                  </a:lnTo>
                  <a:lnTo>
                    <a:pt x="1659" y="338"/>
                  </a:lnTo>
                  <a:lnTo>
                    <a:pt x="1898" y="338"/>
                  </a:lnTo>
                  <a:lnTo>
                    <a:pt x="1898" y="235"/>
                  </a:lnTo>
                  <a:lnTo>
                    <a:pt x="1901" y="197"/>
                  </a:lnTo>
                  <a:lnTo>
                    <a:pt x="1909" y="161"/>
                  </a:lnTo>
                  <a:lnTo>
                    <a:pt x="1923" y="127"/>
                  </a:lnTo>
                  <a:lnTo>
                    <a:pt x="1943" y="97"/>
                  </a:lnTo>
                  <a:lnTo>
                    <a:pt x="1965" y="69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9"/>
                  </a:lnTo>
                  <a:lnTo>
                    <a:pt x="2317" y="97"/>
                  </a:lnTo>
                  <a:lnTo>
                    <a:pt x="2336" y="127"/>
                  </a:lnTo>
                  <a:lnTo>
                    <a:pt x="2350" y="161"/>
                  </a:lnTo>
                  <a:lnTo>
                    <a:pt x="2359" y="197"/>
                  </a:lnTo>
                  <a:lnTo>
                    <a:pt x="2362" y="235"/>
                  </a:lnTo>
                  <a:lnTo>
                    <a:pt x="2362" y="338"/>
                  </a:lnTo>
                  <a:lnTo>
                    <a:pt x="2457" y="338"/>
                  </a:lnTo>
                  <a:lnTo>
                    <a:pt x="2503" y="341"/>
                  </a:lnTo>
                  <a:lnTo>
                    <a:pt x="2548" y="349"/>
                  </a:lnTo>
                  <a:lnTo>
                    <a:pt x="2591" y="362"/>
                  </a:lnTo>
                  <a:lnTo>
                    <a:pt x="2631" y="380"/>
                  </a:lnTo>
                  <a:lnTo>
                    <a:pt x="2669" y="403"/>
                  </a:lnTo>
                  <a:lnTo>
                    <a:pt x="2702" y="429"/>
                  </a:lnTo>
                  <a:lnTo>
                    <a:pt x="2734" y="460"/>
                  </a:lnTo>
                  <a:lnTo>
                    <a:pt x="2761" y="493"/>
                  </a:lnTo>
                  <a:lnTo>
                    <a:pt x="2783" y="530"/>
                  </a:lnTo>
                  <a:lnTo>
                    <a:pt x="2802" y="569"/>
                  </a:lnTo>
                  <a:lnTo>
                    <a:pt x="2816" y="612"/>
                  </a:lnTo>
                  <a:lnTo>
                    <a:pt x="2824" y="655"/>
                  </a:lnTo>
                  <a:lnTo>
                    <a:pt x="2827" y="701"/>
                  </a:lnTo>
                  <a:lnTo>
                    <a:pt x="2827" y="871"/>
                  </a:lnTo>
                  <a:lnTo>
                    <a:pt x="0" y="871"/>
                  </a:lnTo>
                  <a:lnTo>
                    <a:pt x="0" y="701"/>
                  </a:lnTo>
                  <a:lnTo>
                    <a:pt x="3" y="655"/>
                  </a:lnTo>
                  <a:lnTo>
                    <a:pt x="11" y="612"/>
                  </a:lnTo>
                  <a:lnTo>
                    <a:pt x="26" y="569"/>
                  </a:lnTo>
                  <a:lnTo>
                    <a:pt x="44" y="530"/>
                  </a:lnTo>
                  <a:lnTo>
                    <a:pt x="66" y="493"/>
                  </a:lnTo>
                  <a:lnTo>
                    <a:pt x="94" y="459"/>
                  </a:lnTo>
                  <a:lnTo>
                    <a:pt x="125" y="429"/>
                  </a:lnTo>
                  <a:lnTo>
                    <a:pt x="158" y="403"/>
                  </a:lnTo>
                  <a:lnTo>
                    <a:pt x="196" y="380"/>
                  </a:lnTo>
                  <a:lnTo>
                    <a:pt x="236" y="362"/>
                  </a:lnTo>
                  <a:lnTo>
                    <a:pt x="279" y="349"/>
                  </a:lnTo>
                  <a:lnTo>
                    <a:pt x="324" y="340"/>
                  </a:lnTo>
                  <a:lnTo>
                    <a:pt x="370" y="338"/>
                  </a:lnTo>
                  <a:lnTo>
                    <a:pt x="492" y="338"/>
                  </a:lnTo>
                  <a:lnTo>
                    <a:pt x="492" y="235"/>
                  </a:lnTo>
                  <a:lnTo>
                    <a:pt x="495" y="197"/>
                  </a:lnTo>
                  <a:lnTo>
                    <a:pt x="503" y="161"/>
                  </a:lnTo>
                  <a:lnTo>
                    <a:pt x="518" y="127"/>
                  </a:lnTo>
                  <a:lnTo>
                    <a:pt x="536" y="97"/>
                  </a:lnTo>
                  <a:lnTo>
                    <a:pt x="560" y="69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Rectangle 677"/>
            <p:cNvSpPr>
              <a:spLocks noChangeArrowheads="1"/>
            </p:cNvSpPr>
            <p:nvPr/>
          </p:nvSpPr>
          <p:spPr bwMode="auto">
            <a:xfrm>
              <a:off x="2657475" y="6002338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Rectangle 678"/>
            <p:cNvSpPr>
              <a:spLocks noChangeArrowheads="1"/>
            </p:cNvSpPr>
            <p:nvPr/>
          </p:nvSpPr>
          <p:spPr bwMode="auto">
            <a:xfrm>
              <a:off x="2725738" y="6002338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Rectangle 679"/>
            <p:cNvSpPr>
              <a:spLocks noChangeArrowheads="1"/>
            </p:cNvSpPr>
            <p:nvPr/>
          </p:nvSpPr>
          <p:spPr bwMode="auto">
            <a:xfrm>
              <a:off x="2795588" y="6002338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Rectangle 680"/>
            <p:cNvSpPr>
              <a:spLocks noChangeArrowheads="1"/>
            </p:cNvSpPr>
            <p:nvPr/>
          </p:nvSpPr>
          <p:spPr bwMode="auto">
            <a:xfrm>
              <a:off x="2863850" y="6002338"/>
              <a:ext cx="46038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Rectangle 681"/>
            <p:cNvSpPr>
              <a:spLocks noChangeArrowheads="1"/>
            </p:cNvSpPr>
            <p:nvPr/>
          </p:nvSpPr>
          <p:spPr bwMode="auto">
            <a:xfrm>
              <a:off x="2933700" y="6002338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Rectangle 682"/>
            <p:cNvSpPr>
              <a:spLocks noChangeArrowheads="1"/>
            </p:cNvSpPr>
            <p:nvPr/>
          </p:nvSpPr>
          <p:spPr bwMode="auto">
            <a:xfrm>
              <a:off x="2657475" y="6070600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Rectangle 683"/>
            <p:cNvSpPr>
              <a:spLocks noChangeArrowheads="1"/>
            </p:cNvSpPr>
            <p:nvPr/>
          </p:nvSpPr>
          <p:spPr bwMode="auto">
            <a:xfrm>
              <a:off x="2725738" y="6070600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Rectangle 684"/>
            <p:cNvSpPr>
              <a:spLocks noChangeArrowheads="1"/>
            </p:cNvSpPr>
            <p:nvPr/>
          </p:nvSpPr>
          <p:spPr bwMode="auto">
            <a:xfrm>
              <a:off x="2795588" y="6070600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Rectangle 685"/>
            <p:cNvSpPr>
              <a:spLocks noChangeArrowheads="1"/>
            </p:cNvSpPr>
            <p:nvPr/>
          </p:nvSpPr>
          <p:spPr bwMode="auto">
            <a:xfrm>
              <a:off x="2863850" y="6070600"/>
              <a:ext cx="46038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Rectangle 686"/>
            <p:cNvSpPr>
              <a:spLocks noChangeArrowheads="1"/>
            </p:cNvSpPr>
            <p:nvPr/>
          </p:nvSpPr>
          <p:spPr bwMode="auto">
            <a:xfrm>
              <a:off x="2933700" y="6070600"/>
              <a:ext cx="44450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7" name="Group 1296"/>
          <p:cNvGrpSpPr/>
          <p:nvPr/>
        </p:nvGrpSpPr>
        <p:grpSpPr>
          <a:xfrm>
            <a:off x="1640351" y="5808305"/>
            <a:ext cx="482600" cy="493713"/>
            <a:chOff x="1616075" y="5805488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4" name="Freeform 691"/>
            <p:cNvSpPr>
              <a:spLocks noEditPoints="1"/>
            </p:cNvSpPr>
            <p:nvPr/>
          </p:nvSpPr>
          <p:spPr bwMode="auto">
            <a:xfrm>
              <a:off x="1616075" y="5805488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Freeform 692"/>
            <p:cNvSpPr>
              <a:spLocks/>
            </p:cNvSpPr>
            <p:nvPr/>
          </p:nvSpPr>
          <p:spPr bwMode="auto">
            <a:xfrm>
              <a:off x="1770063" y="6011863"/>
              <a:ext cx="190500" cy="144463"/>
            </a:xfrm>
            <a:custGeom>
              <a:avLst/>
              <a:gdLst>
                <a:gd name="T0" fmla="*/ 1014 w 1196"/>
                <a:gd name="T1" fmla="*/ 0 h 908"/>
                <a:gd name="T2" fmla="*/ 1196 w 1196"/>
                <a:gd name="T3" fmla="*/ 177 h 908"/>
                <a:gd name="T4" fmla="*/ 454 w 1196"/>
                <a:gd name="T5" fmla="*/ 908 h 908"/>
                <a:gd name="T6" fmla="*/ 0 w 1196"/>
                <a:gd name="T7" fmla="*/ 462 h 908"/>
                <a:gd name="T8" fmla="*/ 181 w 1196"/>
                <a:gd name="T9" fmla="*/ 284 h 908"/>
                <a:gd name="T10" fmla="*/ 454 w 1196"/>
                <a:gd name="T11" fmla="*/ 552 h 908"/>
                <a:gd name="T12" fmla="*/ 1014 w 1196"/>
                <a:gd name="T13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6" h="908">
                  <a:moveTo>
                    <a:pt x="1014" y="0"/>
                  </a:moveTo>
                  <a:lnTo>
                    <a:pt x="1196" y="177"/>
                  </a:lnTo>
                  <a:lnTo>
                    <a:pt x="454" y="908"/>
                  </a:lnTo>
                  <a:lnTo>
                    <a:pt x="0" y="462"/>
                  </a:lnTo>
                  <a:lnTo>
                    <a:pt x="181" y="284"/>
                  </a:lnTo>
                  <a:lnTo>
                    <a:pt x="454" y="552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Freeform 693"/>
            <p:cNvSpPr>
              <a:spLocks noEditPoints="1"/>
            </p:cNvSpPr>
            <p:nvPr/>
          </p:nvSpPr>
          <p:spPr bwMode="auto">
            <a:xfrm>
              <a:off x="1706563" y="5934075"/>
              <a:ext cx="301625" cy="296863"/>
            </a:xfrm>
            <a:custGeom>
              <a:avLst/>
              <a:gdLst>
                <a:gd name="T0" fmla="*/ 815 w 1904"/>
                <a:gd name="T1" fmla="*/ 155 h 1870"/>
                <a:gd name="T2" fmla="*/ 623 w 1904"/>
                <a:gd name="T3" fmla="*/ 213 h 1870"/>
                <a:gd name="T4" fmla="*/ 456 w 1904"/>
                <a:gd name="T5" fmla="*/ 312 h 1870"/>
                <a:gd name="T6" fmla="*/ 317 w 1904"/>
                <a:gd name="T7" fmla="*/ 448 h 1870"/>
                <a:gd name="T8" fmla="*/ 216 w 1904"/>
                <a:gd name="T9" fmla="*/ 612 h 1870"/>
                <a:gd name="T10" fmla="*/ 158 w 1904"/>
                <a:gd name="T11" fmla="*/ 800 h 1870"/>
                <a:gd name="T12" fmla="*/ 149 w 1904"/>
                <a:gd name="T13" fmla="*/ 1002 h 1870"/>
                <a:gd name="T14" fmla="*/ 191 w 1904"/>
                <a:gd name="T15" fmla="*/ 1197 h 1870"/>
                <a:gd name="T16" fmla="*/ 280 w 1904"/>
                <a:gd name="T17" fmla="*/ 1370 h 1870"/>
                <a:gd name="T18" fmla="*/ 406 w 1904"/>
                <a:gd name="T19" fmla="*/ 1517 h 1870"/>
                <a:gd name="T20" fmla="*/ 564 w 1904"/>
                <a:gd name="T21" fmla="*/ 1628 h 1870"/>
                <a:gd name="T22" fmla="*/ 749 w 1904"/>
                <a:gd name="T23" fmla="*/ 1701 h 1870"/>
                <a:gd name="T24" fmla="*/ 952 w 1904"/>
                <a:gd name="T25" fmla="*/ 1726 h 1870"/>
                <a:gd name="T26" fmla="*/ 1155 w 1904"/>
                <a:gd name="T27" fmla="*/ 1701 h 1870"/>
                <a:gd name="T28" fmla="*/ 1339 w 1904"/>
                <a:gd name="T29" fmla="*/ 1628 h 1870"/>
                <a:gd name="T30" fmla="*/ 1498 w 1904"/>
                <a:gd name="T31" fmla="*/ 1517 h 1870"/>
                <a:gd name="T32" fmla="*/ 1624 w 1904"/>
                <a:gd name="T33" fmla="*/ 1370 h 1870"/>
                <a:gd name="T34" fmla="*/ 1712 w 1904"/>
                <a:gd name="T35" fmla="*/ 1197 h 1870"/>
                <a:gd name="T36" fmla="*/ 1754 w 1904"/>
                <a:gd name="T37" fmla="*/ 1002 h 1870"/>
                <a:gd name="T38" fmla="*/ 1746 w 1904"/>
                <a:gd name="T39" fmla="*/ 800 h 1870"/>
                <a:gd name="T40" fmla="*/ 1688 w 1904"/>
                <a:gd name="T41" fmla="*/ 612 h 1870"/>
                <a:gd name="T42" fmla="*/ 1586 w 1904"/>
                <a:gd name="T43" fmla="*/ 448 h 1870"/>
                <a:gd name="T44" fmla="*/ 1448 w 1904"/>
                <a:gd name="T45" fmla="*/ 312 h 1870"/>
                <a:gd name="T46" fmla="*/ 1280 w 1904"/>
                <a:gd name="T47" fmla="*/ 213 h 1870"/>
                <a:gd name="T48" fmla="*/ 1089 w 1904"/>
                <a:gd name="T49" fmla="*/ 155 h 1870"/>
                <a:gd name="T50" fmla="*/ 952 w 1904"/>
                <a:gd name="T51" fmla="*/ 0 h 1870"/>
                <a:gd name="T52" fmla="*/ 1180 w 1904"/>
                <a:gd name="T53" fmla="*/ 28 h 1870"/>
                <a:gd name="T54" fmla="*/ 1388 w 1904"/>
                <a:gd name="T55" fmla="*/ 104 h 1870"/>
                <a:gd name="T56" fmla="*/ 1571 w 1904"/>
                <a:gd name="T57" fmla="*/ 226 h 1870"/>
                <a:gd name="T58" fmla="*/ 1719 w 1904"/>
                <a:gd name="T59" fmla="*/ 383 h 1870"/>
                <a:gd name="T60" fmla="*/ 1829 w 1904"/>
                <a:gd name="T61" fmla="*/ 571 h 1870"/>
                <a:gd name="T62" fmla="*/ 1892 w 1904"/>
                <a:gd name="T63" fmla="*/ 783 h 1870"/>
                <a:gd name="T64" fmla="*/ 1901 w 1904"/>
                <a:gd name="T65" fmla="*/ 1012 h 1870"/>
                <a:gd name="T66" fmla="*/ 1856 w 1904"/>
                <a:gd name="T67" fmla="*/ 1230 h 1870"/>
                <a:gd name="T68" fmla="*/ 1761 w 1904"/>
                <a:gd name="T69" fmla="*/ 1427 h 1870"/>
                <a:gd name="T70" fmla="*/ 1625 w 1904"/>
                <a:gd name="T71" fmla="*/ 1595 h 1870"/>
                <a:gd name="T72" fmla="*/ 1453 w 1904"/>
                <a:gd name="T73" fmla="*/ 1729 h 1870"/>
                <a:gd name="T74" fmla="*/ 1252 w 1904"/>
                <a:gd name="T75" fmla="*/ 1821 h 1870"/>
                <a:gd name="T76" fmla="*/ 1030 w 1904"/>
                <a:gd name="T77" fmla="*/ 1867 h 1870"/>
                <a:gd name="T78" fmla="*/ 798 w 1904"/>
                <a:gd name="T79" fmla="*/ 1858 h 1870"/>
                <a:gd name="T80" fmla="*/ 582 w 1904"/>
                <a:gd name="T81" fmla="*/ 1796 h 1870"/>
                <a:gd name="T82" fmla="*/ 390 w 1904"/>
                <a:gd name="T83" fmla="*/ 1689 h 1870"/>
                <a:gd name="T84" fmla="*/ 229 w 1904"/>
                <a:gd name="T85" fmla="*/ 1543 h 1870"/>
                <a:gd name="T86" fmla="*/ 106 w 1904"/>
                <a:gd name="T87" fmla="*/ 1364 h 1870"/>
                <a:gd name="T88" fmla="*/ 27 w 1904"/>
                <a:gd name="T89" fmla="*/ 1159 h 1870"/>
                <a:gd name="T90" fmla="*/ 0 w 1904"/>
                <a:gd name="T91" fmla="*/ 935 h 1870"/>
                <a:gd name="T92" fmla="*/ 27 w 1904"/>
                <a:gd name="T93" fmla="*/ 711 h 1870"/>
                <a:gd name="T94" fmla="*/ 106 w 1904"/>
                <a:gd name="T95" fmla="*/ 505 h 1870"/>
                <a:gd name="T96" fmla="*/ 229 w 1904"/>
                <a:gd name="T97" fmla="*/ 326 h 1870"/>
                <a:gd name="T98" fmla="*/ 390 w 1904"/>
                <a:gd name="T99" fmla="*/ 181 h 1870"/>
                <a:gd name="T100" fmla="*/ 582 w 1904"/>
                <a:gd name="T101" fmla="*/ 74 h 1870"/>
                <a:gd name="T102" fmla="*/ 798 w 1904"/>
                <a:gd name="T103" fmla="*/ 13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04" h="1870">
                  <a:moveTo>
                    <a:pt x="952" y="144"/>
                  </a:moveTo>
                  <a:lnTo>
                    <a:pt x="882" y="147"/>
                  </a:lnTo>
                  <a:lnTo>
                    <a:pt x="815" y="155"/>
                  </a:lnTo>
                  <a:lnTo>
                    <a:pt x="749" y="169"/>
                  </a:lnTo>
                  <a:lnTo>
                    <a:pt x="684" y="189"/>
                  </a:lnTo>
                  <a:lnTo>
                    <a:pt x="623" y="213"/>
                  </a:lnTo>
                  <a:lnTo>
                    <a:pt x="564" y="242"/>
                  </a:lnTo>
                  <a:lnTo>
                    <a:pt x="508" y="275"/>
                  </a:lnTo>
                  <a:lnTo>
                    <a:pt x="456" y="312"/>
                  </a:lnTo>
                  <a:lnTo>
                    <a:pt x="406" y="354"/>
                  </a:lnTo>
                  <a:lnTo>
                    <a:pt x="359" y="399"/>
                  </a:lnTo>
                  <a:lnTo>
                    <a:pt x="317" y="448"/>
                  </a:lnTo>
                  <a:lnTo>
                    <a:pt x="280" y="499"/>
                  </a:lnTo>
                  <a:lnTo>
                    <a:pt x="246" y="555"/>
                  </a:lnTo>
                  <a:lnTo>
                    <a:pt x="216" y="612"/>
                  </a:lnTo>
                  <a:lnTo>
                    <a:pt x="191" y="672"/>
                  </a:lnTo>
                  <a:lnTo>
                    <a:pt x="172" y="736"/>
                  </a:lnTo>
                  <a:lnTo>
                    <a:pt x="158" y="800"/>
                  </a:lnTo>
                  <a:lnTo>
                    <a:pt x="149" y="867"/>
                  </a:lnTo>
                  <a:lnTo>
                    <a:pt x="146" y="935"/>
                  </a:lnTo>
                  <a:lnTo>
                    <a:pt x="149" y="1002"/>
                  </a:lnTo>
                  <a:lnTo>
                    <a:pt x="158" y="1070"/>
                  </a:lnTo>
                  <a:lnTo>
                    <a:pt x="172" y="1134"/>
                  </a:lnTo>
                  <a:lnTo>
                    <a:pt x="191" y="1197"/>
                  </a:lnTo>
                  <a:lnTo>
                    <a:pt x="216" y="1257"/>
                  </a:lnTo>
                  <a:lnTo>
                    <a:pt x="246" y="1315"/>
                  </a:lnTo>
                  <a:lnTo>
                    <a:pt x="280" y="1370"/>
                  </a:lnTo>
                  <a:lnTo>
                    <a:pt x="317" y="1422"/>
                  </a:lnTo>
                  <a:lnTo>
                    <a:pt x="359" y="1471"/>
                  </a:lnTo>
                  <a:lnTo>
                    <a:pt x="406" y="1517"/>
                  </a:lnTo>
                  <a:lnTo>
                    <a:pt x="456" y="1558"/>
                  </a:lnTo>
                  <a:lnTo>
                    <a:pt x="508" y="1595"/>
                  </a:lnTo>
                  <a:lnTo>
                    <a:pt x="564" y="1628"/>
                  </a:lnTo>
                  <a:lnTo>
                    <a:pt x="623" y="1657"/>
                  </a:lnTo>
                  <a:lnTo>
                    <a:pt x="684" y="1682"/>
                  </a:lnTo>
                  <a:lnTo>
                    <a:pt x="749" y="1701"/>
                  </a:lnTo>
                  <a:lnTo>
                    <a:pt x="815" y="1715"/>
                  </a:lnTo>
                  <a:lnTo>
                    <a:pt x="882" y="1723"/>
                  </a:lnTo>
                  <a:lnTo>
                    <a:pt x="952" y="1726"/>
                  </a:lnTo>
                  <a:lnTo>
                    <a:pt x="1022" y="1723"/>
                  </a:lnTo>
                  <a:lnTo>
                    <a:pt x="1089" y="1715"/>
                  </a:lnTo>
                  <a:lnTo>
                    <a:pt x="1155" y="1701"/>
                  </a:lnTo>
                  <a:lnTo>
                    <a:pt x="1218" y="1682"/>
                  </a:lnTo>
                  <a:lnTo>
                    <a:pt x="1280" y="1657"/>
                  </a:lnTo>
                  <a:lnTo>
                    <a:pt x="1339" y="1628"/>
                  </a:lnTo>
                  <a:lnTo>
                    <a:pt x="1395" y="1595"/>
                  </a:lnTo>
                  <a:lnTo>
                    <a:pt x="1448" y="1558"/>
                  </a:lnTo>
                  <a:lnTo>
                    <a:pt x="1498" y="1517"/>
                  </a:lnTo>
                  <a:lnTo>
                    <a:pt x="1543" y="1471"/>
                  </a:lnTo>
                  <a:lnTo>
                    <a:pt x="1586" y="1422"/>
                  </a:lnTo>
                  <a:lnTo>
                    <a:pt x="1624" y="1370"/>
                  </a:lnTo>
                  <a:lnTo>
                    <a:pt x="1658" y="1315"/>
                  </a:lnTo>
                  <a:lnTo>
                    <a:pt x="1688" y="1257"/>
                  </a:lnTo>
                  <a:lnTo>
                    <a:pt x="1712" y="1197"/>
                  </a:lnTo>
                  <a:lnTo>
                    <a:pt x="1732" y="1134"/>
                  </a:lnTo>
                  <a:lnTo>
                    <a:pt x="1746" y="1070"/>
                  </a:lnTo>
                  <a:lnTo>
                    <a:pt x="1754" y="1002"/>
                  </a:lnTo>
                  <a:lnTo>
                    <a:pt x="1757" y="935"/>
                  </a:lnTo>
                  <a:lnTo>
                    <a:pt x="1754" y="867"/>
                  </a:lnTo>
                  <a:lnTo>
                    <a:pt x="1746" y="800"/>
                  </a:lnTo>
                  <a:lnTo>
                    <a:pt x="1732" y="736"/>
                  </a:lnTo>
                  <a:lnTo>
                    <a:pt x="1712" y="672"/>
                  </a:lnTo>
                  <a:lnTo>
                    <a:pt x="1688" y="612"/>
                  </a:lnTo>
                  <a:lnTo>
                    <a:pt x="1658" y="555"/>
                  </a:lnTo>
                  <a:lnTo>
                    <a:pt x="1624" y="499"/>
                  </a:lnTo>
                  <a:lnTo>
                    <a:pt x="1586" y="448"/>
                  </a:lnTo>
                  <a:lnTo>
                    <a:pt x="1543" y="399"/>
                  </a:lnTo>
                  <a:lnTo>
                    <a:pt x="1498" y="354"/>
                  </a:lnTo>
                  <a:lnTo>
                    <a:pt x="1448" y="312"/>
                  </a:lnTo>
                  <a:lnTo>
                    <a:pt x="1395" y="275"/>
                  </a:lnTo>
                  <a:lnTo>
                    <a:pt x="1339" y="242"/>
                  </a:lnTo>
                  <a:lnTo>
                    <a:pt x="1280" y="213"/>
                  </a:lnTo>
                  <a:lnTo>
                    <a:pt x="1218" y="189"/>
                  </a:lnTo>
                  <a:lnTo>
                    <a:pt x="1155" y="169"/>
                  </a:lnTo>
                  <a:lnTo>
                    <a:pt x="1089" y="155"/>
                  </a:lnTo>
                  <a:lnTo>
                    <a:pt x="1022" y="147"/>
                  </a:lnTo>
                  <a:lnTo>
                    <a:pt x="952" y="144"/>
                  </a:lnTo>
                  <a:close/>
                  <a:moveTo>
                    <a:pt x="952" y="0"/>
                  </a:moveTo>
                  <a:lnTo>
                    <a:pt x="1030" y="3"/>
                  </a:lnTo>
                  <a:lnTo>
                    <a:pt x="1106" y="13"/>
                  </a:lnTo>
                  <a:lnTo>
                    <a:pt x="1180" y="28"/>
                  </a:lnTo>
                  <a:lnTo>
                    <a:pt x="1252" y="48"/>
                  </a:lnTo>
                  <a:lnTo>
                    <a:pt x="1322" y="74"/>
                  </a:lnTo>
                  <a:lnTo>
                    <a:pt x="1388" y="104"/>
                  </a:lnTo>
                  <a:lnTo>
                    <a:pt x="1453" y="140"/>
                  </a:lnTo>
                  <a:lnTo>
                    <a:pt x="1513" y="181"/>
                  </a:lnTo>
                  <a:lnTo>
                    <a:pt x="1571" y="226"/>
                  </a:lnTo>
                  <a:lnTo>
                    <a:pt x="1625" y="274"/>
                  </a:lnTo>
                  <a:lnTo>
                    <a:pt x="1674" y="326"/>
                  </a:lnTo>
                  <a:lnTo>
                    <a:pt x="1719" y="383"/>
                  </a:lnTo>
                  <a:lnTo>
                    <a:pt x="1761" y="443"/>
                  </a:lnTo>
                  <a:lnTo>
                    <a:pt x="1797" y="505"/>
                  </a:lnTo>
                  <a:lnTo>
                    <a:pt x="1829" y="571"/>
                  </a:lnTo>
                  <a:lnTo>
                    <a:pt x="1856" y="639"/>
                  </a:lnTo>
                  <a:lnTo>
                    <a:pt x="1876" y="711"/>
                  </a:lnTo>
                  <a:lnTo>
                    <a:pt x="1892" y="783"/>
                  </a:lnTo>
                  <a:lnTo>
                    <a:pt x="1901" y="859"/>
                  </a:lnTo>
                  <a:lnTo>
                    <a:pt x="1904" y="935"/>
                  </a:lnTo>
                  <a:lnTo>
                    <a:pt x="1901" y="1012"/>
                  </a:lnTo>
                  <a:lnTo>
                    <a:pt x="1892" y="1086"/>
                  </a:lnTo>
                  <a:lnTo>
                    <a:pt x="1876" y="1159"/>
                  </a:lnTo>
                  <a:lnTo>
                    <a:pt x="1856" y="1230"/>
                  </a:lnTo>
                  <a:lnTo>
                    <a:pt x="1829" y="1298"/>
                  </a:lnTo>
                  <a:lnTo>
                    <a:pt x="1797" y="1364"/>
                  </a:lnTo>
                  <a:lnTo>
                    <a:pt x="1761" y="1427"/>
                  </a:lnTo>
                  <a:lnTo>
                    <a:pt x="1719" y="1486"/>
                  </a:lnTo>
                  <a:lnTo>
                    <a:pt x="1674" y="1543"/>
                  </a:lnTo>
                  <a:lnTo>
                    <a:pt x="1625" y="1595"/>
                  </a:lnTo>
                  <a:lnTo>
                    <a:pt x="1571" y="1644"/>
                  </a:lnTo>
                  <a:lnTo>
                    <a:pt x="1513" y="1689"/>
                  </a:lnTo>
                  <a:lnTo>
                    <a:pt x="1453" y="1729"/>
                  </a:lnTo>
                  <a:lnTo>
                    <a:pt x="1388" y="1765"/>
                  </a:lnTo>
                  <a:lnTo>
                    <a:pt x="1322" y="1796"/>
                  </a:lnTo>
                  <a:lnTo>
                    <a:pt x="1252" y="1821"/>
                  </a:lnTo>
                  <a:lnTo>
                    <a:pt x="1180" y="1843"/>
                  </a:lnTo>
                  <a:lnTo>
                    <a:pt x="1106" y="1858"/>
                  </a:lnTo>
                  <a:lnTo>
                    <a:pt x="1030" y="1867"/>
                  </a:lnTo>
                  <a:lnTo>
                    <a:pt x="952" y="1870"/>
                  </a:lnTo>
                  <a:lnTo>
                    <a:pt x="874" y="1867"/>
                  </a:lnTo>
                  <a:lnTo>
                    <a:pt x="798" y="1858"/>
                  </a:lnTo>
                  <a:lnTo>
                    <a:pt x="723" y="1843"/>
                  </a:lnTo>
                  <a:lnTo>
                    <a:pt x="652" y="1821"/>
                  </a:lnTo>
                  <a:lnTo>
                    <a:pt x="582" y="1796"/>
                  </a:lnTo>
                  <a:lnTo>
                    <a:pt x="514" y="1765"/>
                  </a:lnTo>
                  <a:lnTo>
                    <a:pt x="451" y="1729"/>
                  </a:lnTo>
                  <a:lnTo>
                    <a:pt x="390" y="1689"/>
                  </a:lnTo>
                  <a:lnTo>
                    <a:pt x="333" y="1644"/>
                  </a:lnTo>
                  <a:lnTo>
                    <a:pt x="279" y="1595"/>
                  </a:lnTo>
                  <a:lnTo>
                    <a:pt x="229" y="1543"/>
                  </a:lnTo>
                  <a:lnTo>
                    <a:pt x="183" y="1486"/>
                  </a:lnTo>
                  <a:lnTo>
                    <a:pt x="142" y="1427"/>
                  </a:lnTo>
                  <a:lnTo>
                    <a:pt x="106" y="1364"/>
                  </a:lnTo>
                  <a:lnTo>
                    <a:pt x="75" y="1298"/>
                  </a:lnTo>
                  <a:lnTo>
                    <a:pt x="48" y="1230"/>
                  </a:lnTo>
                  <a:lnTo>
                    <a:pt x="27" y="1159"/>
                  </a:lnTo>
                  <a:lnTo>
                    <a:pt x="12" y="1086"/>
                  </a:lnTo>
                  <a:lnTo>
                    <a:pt x="3" y="1012"/>
                  </a:lnTo>
                  <a:lnTo>
                    <a:pt x="0" y="935"/>
                  </a:lnTo>
                  <a:lnTo>
                    <a:pt x="3" y="859"/>
                  </a:lnTo>
                  <a:lnTo>
                    <a:pt x="12" y="783"/>
                  </a:lnTo>
                  <a:lnTo>
                    <a:pt x="27" y="711"/>
                  </a:lnTo>
                  <a:lnTo>
                    <a:pt x="48" y="639"/>
                  </a:lnTo>
                  <a:lnTo>
                    <a:pt x="75" y="571"/>
                  </a:lnTo>
                  <a:lnTo>
                    <a:pt x="106" y="505"/>
                  </a:lnTo>
                  <a:lnTo>
                    <a:pt x="142" y="443"/>
                  </a:lnTo>
                  <a:lnTo>
                    <a:pt x="183" y="383"/>
                  </a:lnTo>
                  <a:lnTo>
                    <a:pt x="229" y="326"/>
                  </a:lnTo>
                  <a:lnTo>
                    <a:pt x="279" y="274"/>
                  </a:lnTo>
                  <a:lnTo>
                    <a:pt x="333" y="226"/>
                  </a:lnTo>
                  <a:lnTo>
                    <a:pt x="390" y="181"/>
                  </a:lnTo>
                  <a:lnTo>
                    <a:pt x="451" y="140"/>
                  </a:lnTo>
                  <a:lnTo>
                    <a:pt x="514" y="104"/>
                  </a:lnTo>
                  <a:lnTo>
                    <a:pt x="582" y="74"/>
                  </a:lnTo>
                  <a:lnTo>
                    <a:pt x="652" y="48"/>
                  </a:lnTo>
                  <a:lnTo>
                    <a:pt x="723" y="28"/>
                  </a:lnTo>
                  <a:lnTo>
                    <a:pt x="798" y="13"/>
                  </a:lnTo>
                  <a:lnTo>
                    <a:pt x="874" y="3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2" name="Group 1311"/>
          <p:cNvGrpSpPr/>
          <p:nvPr/>
        </p:nvGrpSpPr>
        <p:grpSpPr>
          <a:xfrm>
            <a:off x="717557" y="5827355"/>
            <a:ext cx="457200" cy="455612"/>
            <a:chOff x="779463" y="5827713"/>
            <a:chExt cx="457200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1" name="Freeform 698"/>
            <p:cNvSpPr>
              <a:spLocks noEditPoints="1"/>
            </p:cNvSpPr>
            <p:nvPr/>
          </p:nvSpPr>
          <p:spPr bwMode="auto">
            <a:xfrm>
              <a:off x="779463" y="5827713"/>
              <a:ext cx="457200" cy="455612"/>
            </a:xfrm>
            <a:custGeom>
              <a:avLst/>
              <a:gdLst>
                <a:gd name="T0" fmla="*/ 115 w 3456"/>
                <a:gd name="T1" fmla="*/ 1665 h 3444"/>
                <a:gd name="T2" fmla="*/ 576 w 3456"/>
                <a:gd name="T3" fmla="*/ 1779 h 3444"/>
                <a:gd name="T4" fmla="*/ 115 w 3456"/>
                <a:gd name="T5" fmla="*/ 2985 h 3444"/>
                <a:gd name="T6" fmla="*/ 3341 w 3456"/>
                <a:gd name="T7" fmla="*/ 1779 h 3444"/>
                <a:gd name="T8" fmla="*/ 2880 w 3456"/>
                <a:gd name="T9" fmla="*/ 1665 h 3444"/>
                <a:gd name="T10" fmla="*/ 3341 w 3456"/>
                <a:gd name="T11" fmla="*/ 459 h 3444"/>
                <a:gd name="T12" fmla="*/ 346 w 3456"/>
                <a:gd name="T13" fmla="*/ 0 h 3444"/>
                <a:gd name="T14" fmla="*/ 3158 w 3456"/>
                <a:gd name="T15" fmla="*/ 3 h 3444"/>
                <a:gd name="T16" fmla="*/ 3244 w 3456"/>
                <a:gd name="T17" fmla="*/ 27 h 3444"/>
                <a:gd name="T18" fmla="*/ 3322 w 3456"/>
                <a:gd name="T19" fmla="*/ 72 h 3444"/>
                <a:gd name="T20" fmla="*/ 3384 w 3456"/>
                <a:gd name="T21" fmla="*/ 135 h 3444"/>
                <a:gd name="T22" fmla="*/ 3429 w 3456"/>
                <a:gd name="T23" fmla="*/ 211 h 3444"/>
                <a:gd name="T24" fmla="*/ 3453 w 3456"/>
                <a:gd name="T25" fmla="*/ 297 h 3444"/>
                <a:gd name="T26" fmla="*/ 3456 w 3456"/>
                <a:gd name="T27" fmla="*/ 3100 h 3444"/>
                <a:gd name="T28" fmla="*/ 3443 w 3456"/>
                <a:gd name="T29" fmla="*/ 3191 h 3444"/>
                <a:gd name="T30" fmla="*/ 3409 w 3456"/>
                <a:gd name="T31" fmla="*/ 3273 h 3444"/>
                <a:gd name="T32" fmla="*/ 3354 w 3456"/>
                <a:gd name="T33" fmla="*/ 3343 h 3444"/>
                <a:gd name="T34" fmla="*/ 3284 w 3456"/>
                <a:gd name="T35" fmla="*/ 3397 h 3444"/>
                <a:gd name="T36" fmla="*/ 3203 w 3456"/>
                <a:gd name="T37" fmla="*/ 3431 h 3444"/>
                <a:gd name="T38" fmla="*/ 3110 w 3456"/>
                <a:gd name="T39" fmla="*/ 3444 h 3444"/>
                <a:gd name="T40" fmla="*/ 298 w 3456"/>
                <a:gd name="T41" fmla="*/ 3441 h 3444"/>
                <a:gd name="T42" fmla="*/ 212 w 3456"/>
                <a:gd name="T43" fmla="*/ 3417 h 3444"/>
                <a:gd name="T44" fmla="*/ 134 w 3456"/>
                <a:gd name="T45" fmla="*/ 3372 h 3444"/>
                <a:gd name="T46" fmla="*/ 72 w 3456"/>
                <a:gd name="T47" fmla="*/ 3310 h 3444"/>
                <a:gd name="T48" fmla="*/ 27 w 3456"/>
                <a:gd name="T49" fmla="*/ 3233 h 3444"/>
                <a:gd name="T50" fmla="*/ 3 w 3456"/>
                <a:gd name="T51" fmla="*/ 3147 h 3444"/>
                <a:gd name="T52" fmla="*/ 0 w 3456"/>
                <a:gd name="T53" fmla="*/ 344 h 3444"/>
                <a:gd name="T54" fmla="*/ 13 w 3456"/>
                <a:gd name="T55" fmla="*/ 253 h 3444"/>
                <a:gd name="T56" fmla="*/ 47 w 3456"/>
                <a:gd name="T57" fmla="*/ 171 h 3444"/>
                <a:gd name="T58" fmla="*/ 102 w 3456"/>
                <a:gd name="T59" fmla="*/ 101 h 3444"/>
                <a:gd name="T60" fmla="*/ 172 w 3456"/>
                <a:gd name="T61" fmla="*/ 47 h 3444"/>
                <a:gd name="T62" fmla="*/ 253 w 3456"/>
                <a:gd name="T63" fmla="*/ 13 h 3444"/>
                <a:gd name="T64" fmla="*/ 346 w 3456"/>
                <a:gd name="T65" fmla="*/ 0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56" h="3444">
                  <a:moveTo>
                    <a:pt x="115" y="459"/>
                  </a:moveTo>
                  <a:lnTo>
                    <a:pt x="115" y="1665"/>
                  </a:lnTo>
                  <a:lnTo>
                    <a:pt x="576" y="1665"/>
                  </a:lnTo>
                  <a:lnTo>
                    <a:pt x="576" y="1779"/>
                  </a:lnTo>
                  <a:lnTo>
                    <a:pt x="115" y="1779"/>
                  </a:lnTo>
                  <a:lnTo>
                    <a:pt x="115" y="2985"/>
                  </a:lnTo>
                  <a:lnTo>
                    <a:pt x="3341" y="2985"/>
                  </a:lnTo>
                  <a:lnTo>
                    <a:pt x="3341" y="1779"/>
                  </a:lnTo>
                  <a:lnTo>
                    <a:pt x="2880" y="1779"/>
                  </a:lnTo>
                  <a:lnTo>
                    <a:pt x="2880" y="1665"/>
                  </a:lnTo>
                  <a:lnTo>
                    <a:pt x="3341" y="1665"/>
                  </a:lnTo>
                  <a:lnTo>
                    <a:pt x="3341" y="459"/>
                  </a:lnTo>
                  <a:lnTo>
                    <a:pt x="115" y="459"/>
                  </a:lnTo>
                  <a:close/>
                  <a:moveTo>
                    <a:pt x="346" y="0"/>
                  </a:moveTo>
                  <a:lnTo>
                    <a:pt x="3110" y="0"/>
                  </a:lnTo>
                  <a:lnTo>
                    <a:pt x="3158" y="3"/>
                  </a:lnTo>
                  <a:lnTo>
                    <a:pt x="3203" y="13"/>
                  </a:lnTo>
                  <a:lnTo>
                    <a:pt x="3244" y="27"/>
                  </a:lnTo>
                  <a:lnTo>
                    <a:pt x="3284" y="47"/>
                  </a:lnTo>
                  <a:lnTo>
                    <a:pt x="3322" y="72"/>
                  </a:lnTo>
                  <a:lnTo>
                    <a:pt x="3354" y="101"/>
                  </a:lnTo>
                  <a:lnTo>
                    <a:pt x="3384" y="135"/>
                  </a:lnTo>
                  <a:lnTo>
                    <a:pt x="3409" y="171"/>
                  </a:lnTo>
                  <a:lnTo>
                    <a:pt x="3429" y="211"/>
                  </a:lnTo>
                  <a:lnTo>
                    <a:pt x="3443" y="253"/>
                  </a:lnTo>
                  <a:lnTo>
                    <a:pt x="3453" y="297"/>
                  </a:lnTo>
                  <a:lnTo>
                    <a:pt x="3456" y="344"/>
                  </a:lnTo>
                  <a:lnTo>
                    <a:pt x="3456" y="3100"/>
                  </a:lnTo>
                  <a:lnTo>
                    <a:pt x="3453" y="3147"/>
                  </a:lnTo>
                  <a:lnTo>
                    <a:pt x="3443" y="3191"/>
                  </a:lnTo>
                  <a:lnTo>
                    <a:pt x="3429" y="3233"/>
                  </a:lnTo>
                  <a:lnTo>
                    <a:pt x="3409" y="3273"/>
                  </a:lnTo>
                  <a:lnTo>
                    <a:pt x="3384" y="3310"/>
                  </a:lnTo>
                  <a:lnTo>
                    <a:pt x="3354" y="3343"/>
                  </a:lnTo>
                  <a:lnTo>
                    <a:pt x="3322" y="3372"/>
                  </a:lnTo>
                  <a:lnTo>
                    <a:pt x="3284" y="3397"/>
                  </a:lnTo>
                  <a:lnTo>
                    <a:pt x="3244" y="3417"/>
                  </a:lnTo>
                  <a:lnTo>
                    <a:pt x="3203" y="3431"/>
                  </a:lnTo>
                  <a:lnTo>
                    <a:pt x="3158" y="3441"/>
                  </a:lnTo>
                  <a:lnTo>
                    <a:pt x="3110" y="3444"/>
                  </a:lnTo>
                  <a:lnTo>
                    <a:pt x="346" y="3444"/>
                  </a:lnTo>
                  <a:lnTo>
                    <a:pt x="298" y="3441"/>
                  </a:lnTo>
                  <a:lnTo>
                    <a:pt x="253" y="3431"/>
                  </a:lnTo>
                  <a:lnTo>
                    <a:pt x="212" y="3417"/>
                  </a:lnTo>
                  <a:lnTo>
                    <a:pt x="172" y="3397"/>
                  </a:lnTo>
                  <a:lnTo>
                    <a:pt x="134" y="3372"/>
                  </a:lnTo>
                  <a:lnTo>
                    <a:pt x="102" y="3343"/>
                  </a:lnTo>
                  <a:lnTo>
                    <a:pt x="72" y="3310"/>
                  </a:lnTo>
                  <a:lnTo>
                    <a:pt x="47" y="3273"/>
                  </a:lnTo>
                  <a:lnTo>
                    <a:pt x="27" y="3233"/>
                  </a:lnTo>
                  <a:lnTo>
                    <a:pt x="13" y="3191"/>
                  </a:lnTo>
                  <a:lnTo>
                    <a:pt x="3" y="3147"/>
                  </a:lnTo>
                  <a:lnTo>
                    <a:pt x="0" y="3100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3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5"/>
                  </a:lnTo>
                  <a:lnTo>
                    <a:pt x="102" y="101"/>
                  </a:lnTo>
                  <a:lnTo>
                    <a:pt x="134" y="72"/>
                  </a:lnTo>
                  <a:lnTo>
                    <a:pt x="172" y="47"/>
                  </a:lnTo>
                  <a:lnTo>
                    <a:pt x="212" y="27"/>
                  </a:lnTo>
                  <a:lnTo>
                    <a:pt x="253" y="13"/>
                  </a:lnTo>
                  <a:lnTo>
                    <a:pt x="298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699"/>
            <p:cNvSpPr>
              <a:spLocks noEditPoints="1"/>
            </p:cNvSpPr>
            <p:nvPr/>
          </p:nvSpPr>
          <p:spPr bwMode="auto">
            <a:xfrm>
              <a:off x="914401" y="5902325"/>
              <a:ext cx="22225" cy="38100"/>
            </a:xfrm>
            <a:custGeom>
              <a:avLst/>
              <a:gdLst>
                <a:gd name="T0" fmla="*/ 84 w 167"/>
                <a:gd name="T1" fmla="*/ 46 h 296"/>
                <a:gd name="T2" fmla="*/ 76 w 167"/>
                <a:gd name="T3" fmla="*/ 47 h 296"/>
                <a:gd name="T4" fmla="*/ 71 w 167"/>
                <a:gd name="T5" fmla="*/ 51 h 296"/>
                <a:gd name="T6" fmla="*/ 67 w 167"/>
                <a:gd name="T7" fmla="*/ 57 h 296"/>
                <a:gd name="T8" fmla="*/ 66 w 167"/>
                <a:gd name="T9" fmla="*/ 65 h 296"/>
                <a:gd name="T10" fmla="*/ 66 w 167"/>
                <a:gd name="T11" fmla="*/ 231 h 296"/>
                <a:gd name="T12" fmla="*/ 67 w 167"/>
                <a:gd name="T13" fmla="*/ 239 h 296"/>
                <a:gd name="T14" fmla="*/ 71 w 167"/>
                <a:gd name="T15" fmla="*/ 246 h 296"/>
                <a:gd name="T16" fmla="*/ 76 w 167"/>
                <a:gd name="T17" fmla="*/ 249 h 296"/>
                <a:gd name="T18" fmla="*/ 84 w 167"/>
                <a:gd name="T19" fmla="*/ 250 h 296"/>
                <a:gd name="T20" fmla="*/ 91 w 167"/>
                <a:gd name="T21" fmla="*/ 249 h 296"/>
                <a:gd name="T22" fmla="*/ 96 w 167"/>
                <a:gd name="T23" fmla="*/ 246 h 296"/>
                <a:gd name="T24" fmla="*/ 99 w 167"/>
                <a:gd name="T25" fmla="*/ 239 h 296"/>
                <a:gd name="T26" fmla="*/ 101 w 167"/>
                <a:gd name="T27" fmla="*/ 231 h 296"/>
                <a:gd name="T28" fmla="*/ 101 w 167"/>
                <a:gd name="T29" fmla="*/ 65 h 296"/>
                <a:gd name="T30" fmla="*/ 99 w 167"/>
                <a:gd name="T31" fmla="*/ 57 h 296"/>
                <a:gd name="T32" fmla="*/ 96 w 167"/>
                <a:gd name="T33" fmla="*/ 51 h 296"/>
                <a:gd name="T34" fmla="*/ 91 w 167"/>
                <a:gd name="T35" fmla="*/ 47 h 296"/>
                <a:gd name="T36" fmla="*/ 84 w 167"/>
                <a:gd name="T37" fmla="*/ 46 h 296"/>
                <a:gd name="T38" fmla="*/ 85 w 167"/>
                <a:gd name="T39" fmla="*/ 0 h 296"/>
                <a:gd name="T40" fmla="*/ 101 w 167"/>
                <a:gd name="T41" fmla="*/ 2 h 296"/>
                <a:gd name="T42" fmla="*/ 117 w 167"/>
                <a:gd name="T43" fmla="*/ 5 h 296"/>
                <a:gd name="T44" fmla="*/ 131 w 167"/>
                <a:gd name="T45" fmla="*/ 9 h 296"/>
                <a:gd name="T46" fmla="*/ 143 w 167"/>
                <a:gd name="T47" fmla="*/ 17 h 296"/>
                <a:gd name="T48" fmla="*/ 153 w 167"/>
                <a:gd name="T49" fmla="*/ 28 h 296"/>
                <a:gd name="T50" fmla="*/ 161 w 167"/>
                <a:gd name="T51" fmla="*/ 42 h 296"/>
                <a:gd name="T52" fmla="*/ 165 w 167"/>
                <a:gd name="T53" fmla="*/ 61 h 296"/>
                <a:gd name="T54" fmla="*/ 167 w 167"/>
                <a:gd name="T55" fmla="*/ 84 h 296"/>
                <a:gd name="T56" fmla="*/ 167 w 167"/>
                <a:gd name="T57" fmla="*/ 219 h 296"/>
                <a:gd name="T58" fmla="*/ 165 w 167"/>
                <a:gd name="T59" fmla="*/ 239 h 296"/>
                <a:gd name="T60" fmla="*/ 160 w 167"/>
                <a:gd name="T61" fmla="*/ 257 h 296"/>
                <a:gd name="T62" fmla="*/ 151 w 167"/>
                <a:gd name="T63" fmla="*/ 272 h 296"/>
                <a:gd name="T64" fmla="*/ 138 w 167"/>
                <a:gd name="T65" fmla="*/ 282 h 296"/>
                <a:gd name="T66" fmla="*/ 122 w 167"/>
                <a:gd name="T67" fmla="*/ 290 h 296"/>
                <a:gd name="T68" fmla="*/ 105 w 167"/>
                <a:gd name="T69" fmla="*/ 294 h 296"/>
                <a:gd name="T70" fmla="*/ 84 w 167"/>
                <a:gd name="T71" fmla="*/ 296 h 296"/>
                <a:gd name="T72" fmla="*/ 64 w 167"/>
                <a:gd name="T73" fmla="*/ 294 h 296"/>
                <a:gd name="T74" fmla="*/ 45 w 167"/>
                <a:gd name="T75" fmla="*/ 290 h 296"/>
                <a:gd name="T76" fmla="*/ 29 w 167"/>
                <a:gd name="T77" fmla="*/ 282 h 296"/>
                <a:gd name="T78" fmla="*/ 17 w 167"/>
                <a:gd name="T79" fmla="*/ 272 h 296"/>
                <a:gd name="T80" fmla="*/ 7 w 167"/>
                <a:gd name="T81" fmla="*/ 257 h 296"/>
                <a:gd name="T82" fmla="*/ 1 w 167"/>
                <a:gd name="T83" fmla="*/ 239 h 296"/>
                <a:gd name="T84" fmla="*/ 0 w 167"/>
                <a:gd name="T85" fmla="*/ 219 h 296"/>
                <a:gd name="T86" fmla="*/ 0 w 167"/>
                <a:gd name="T87" fmla="*/ 84 h 296"/>
                <a:gd name="T88" fmla="*/ 1 w 167"/>
                <a:gd name="T89" fmla="*/ 63 h 296"/>
                <a:gd name="T90" fmla="*/ 6 w 167"/>
                <a:gd name="T91" fmla="*/ 46 h 296"/>
                <a:gd name="T92" fmla="*/ 13 w 167"/>
                <a:gd name="T93" fmla="*/ 33 h 296"/>
                <a:gd name="T94" fmla="*/ 23 w 167"/>
                <a:gd name="T95" fmla="*/ 21 h 296"/>
                <a:gd name="T96" fmla="*/ 34 w 167"/>
                <a:gd name="T97" fmla="*/ 13 h 296"/>
                <a:gd name="T98" fmla="*/ 46 w 167"/>
                <a:gd name="T99" fmla="*/ 8 h 296"/>
                <a:gd name="T100" fmla="*/ 60 w 167"/>
                <a:gd name="T101" fmla="*/ 4 h 296"/>
                <a:gd name="T102" fmla="*/ 72 w 167"/>
                <a:gd name="T103" fmla="*/ 2 h 296"/>
                <a:gd name="T104" fmla="*/ 85 w 167"/>
                <a:gd name="T10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7" h="296">
                  <a:moveTo>
                    <a:pt x="84" y="46"/>
                  </a:moveTo>
                  <a:lnTo>
                    <a:pt x="76" y="47"/>
                  </a:lnTo>
                  <a:lnTo>
                    <a:pt x="71" y="51"/>
                  </a:lnTo>
                  <a:lnTo>
                    <a:pt x="67" y="57"/>
                  </a:lnTo>
                  <a:lnTo>
                    <a:pt x="66" y="65"/>
                  </a:lnTo>
                  <a:lnTo>
                    <a:pt x="66" y="231"/>
                  </a:lnTo>
                  <a:lnTo>
                    <a:pt x="67" y="239"/>
                  </a:lnTo>
                  <a:lnTo>
                    <a:pt x="71" y="246"/>
                  </a:lnTo>
                  <a:lnTo>
                    <a:pt x="76" y="249"/>
                  </a:lnTo>
                  <a:lnTo>
                    <a:pt x="84" y="250"/>
                  </a:lnTo>
                  <a:lnTo>
                    <a:pt x="91" y="249"/>
                  </a:lnTo>
                  <a:lnTo>
                    <a:pt x="96" y="246"/>
                  </a:lnTo>
                  <a:lnTo>
                    <a:pt x="99" y="239"/>
                  </a:lnTo>
                  <a:lnTo>
                    <a:pt x="101" y="231"/>
                  </a:lnTo>
                  <a:lnTo>
                    <a:pt x="101" y="65"/>
                  </a:lnTo>
                  <a:lnTo>
                    <a:pt x="99" y="57"/>
                  </a:lnTo>
                  <a:lnTo>
                    <a:pt x="96" y="51"/>
                  </a:lnTo>
                  <a:lnTo>
                    <a:pt x="91" y="47"/>
                  </a:lnTo>
                  <a:lnTo>
                    <a:pt x="84" y="46"/>
                  </a:lnTo>
                  <a:close/>
                  <a:moveTo>
                    <a:pt x="85" y="0"/>
                  </a:moveTo>
                  <a:lnTo>
                    <a:pt x="101" y="2"/>
                  </a:lnTo>
                  <a:lnTo>
                    <a:pt x="117" y="5"/>
                  </a:lnTo>
                  <a:lnTo>
                    <a:pt x="131" y="9"/>
                  </a:lnTo>
                  <a:lnTo>
                    <a:pt x="143" y="17"/>
                  </a:lnTo>
                  <a:lnTo>
                    <a:pt x="153" y="28"/>
                  </a:lnTo>
                  <a:lnTo>
                    <a:pt x="161" y="42"/>
                  </a:lnTo>
                  <a:lnTo>
                    <a:pt x="165" y="61"/>
                  </a:lnTo>
                  <a:lnTo>
                    <a:pt x="167" y="84"/>
                  </a:lnTo>
                  <a:lnTo>
                    <a:pt x="167" y="219"/>
                  </a:lnTo>
                  <a:lnTo>
                    <a:pt x="165" y="239"/>
                  </a:lnTo>
                  <a:lnTo>
                    <a:pt x="160" y="257"/>
                  </a:lnTo>
                  <a:lnTo>
                    <a:pt x="151" y="272"/>
                  </a:lnTo>
                  <a:lnTo>
                    <a:pt x="138" y="282"/>
                  </a:lnTo>
                  <a:lnTo>
                    <a:pt x="122" y="290"/>
                  </a:lnTo>
                  <a:lnTo>
                    <a:pt x="105" y="294"/>
                  </a:lnTo>
                  <a:lnTo>
                    <a:pt x="84" y="296"/>
                  </a:lnTo>
                  <a:lnTo>
                    <a:pt x="64" y="294"/>
                  </a:lnTo>
                  <a:lnTo>
                    <a:pt x="45" y="290"/>
                  </a:lnTo>
                  <a:lnTo>
                    <a:pt x="29" y="282"/>
                  </a:lnTo>
                  <a:lnTo>
                    <a:pt x="17" y="272"/>
                  </a:lnTo>
                  <a:lnTo>
                    <a:pt x="7" y="257"/>
                  </a:lnTo>
                  <a:lnTo>
                    <a:pt x="1" y="239"/>
                  </a:lnTo>
                  <a:lnTo>
                    <a:pt x="0" y="219"/>
                  </a:lnTo>
                  <a:lnTo>
                    <a:pt x="0" y="84"/>
                  </a:lnTo>
                  <a:lnTo>
                    <a:pt x="1" y="63"/>
                  </a:lnTo>
                  <a:lnTo>
                    <a:pt x="6" y="46"/>
                  </a:lnTo>
                  <a:lnTo>
                    <a:pt x="13" y="33"/>
                  </a:lnTo>
                  <a:lnTo>
                    <a:pt x="23" y="21"/>
                  </a:lnTo>
                  <a:lnTo>
                    <a:pt x="34" y="13"/>
                  </a:lnTo>
                  <a:lnTo>
                    <a:pt x="46" y="8"/>
                  </a:lnTo>
                  <a:lnTo>
                    <a:pt x="60" y="4"/>
                  </a:lnTo>
                  <a:lnTo>
                    <a:pt x="72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700"/>
            <p:cNvSpPr>
              <a:spLocks noEditPoints="1"/>
            </p:cNvSpPr>
            <p:nvPr/>
          </p:nvSpPr>
          <p:spPr bwMode="auto">
            <a:xfrm>
              <a:off x="939801" y="5902325"/>
              <a:ext cx="23813" cy="38100"/>
            </a:xfrm>
            <a:custGeom>
              <a:avLst/>
              <a:gdLst>
                <a:gd name="T0" fmla="*/ 95 w 179"/>
                <a:gd name="T1" fmla="*/ 58 h 283"/>
                <a:gd name="T2" fmla="*/ 44 w 179"/>
                <a:gd name="T3" fmla="*/ 173 h 283"/>
                <a:gd name="T4" fmla="*/ 95 w 179"/>
                <a:gd name="T5" fmla="*/ 173 h 283"/>
                <a:gd name="T6" fmla="*/ 95 w 179"/>
                <a:gd name="T7" fmla="*/ 58 h 283"/>
                <a:gd name="T8" fmla="*/ 95 w 179"/>
                <a:gd name="T9" fmla="*/ 58 h 283"/>
                <a:gd name="T10" fmla="*/ 77 w 179"/>
                <a:gd name="T11" fmla="*/ 0 h 283"/>
                <a:gd name="T12" fmla="*/ 157 w 179"/>
                <a:gd name="T13" fmla="*/ 0 h 283"/>
                <a:gd name="T14" fmla="*/ 157 w 179"/>
                <a:gd name="T15" fmla="*/ 173 h 283"/>
                <a:gd name="T16" fmla="*/ 179 w 179"/>
                <a:gd name="T17" fmla="*/ 173 h 283"/>
                <a:gd name="T18" fmla="*/ 179 w 179"/>
                <a:gd name="T19" fmla="*/ 218 h 283"/>
                <a:gd name="T20" fmla="*/ 157 w 179"/>
                <a:gd name="T21" fmla="*/ 218 h 283"/>
                <a:gd name="T22" fmla="*/ 157 w 179"/>
                <a:gd name="T23" fmla="*/ 283 h 283"/>
                <a:gd name="T24" fmla="*/ 95 w 179"/>
                <a:gd name="T25" fmla="*/ 283 h 283"/>
                <a:gd name="T26" fmla="*/ 95 w 179"/>
                <a:gd name="T27" fmla="*/ 218 h 283"/>
                <a:gd name="T28" fmla="*/ 0 w 179"/>
                <a:gd name="T29" fmla="*/ 218 h 283"/>
                <a:gd name="T30" fmla="*/ 0 w 179"/>
                <a:gd name="T31" fmla="*/ 173 h 283"/>
                <a:gd name="T32" fmla="*/ 77 w 179"/>
                <a:gd name="T3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283">
                  <a:moveTo>
                    <a:pt x="95" y="58"/>
                  </a:moveTo>
                  <a:lnTo>
                    <a:pt x="44" y="173"/>
                  </a:lnTo>
                  <a:lnTo>
                    <a:pt x="95" y="173"/>
                  </a:lnTo>
                  <a:lnTo>
                    <a:pt x="95" y="58"/>
                  </a:lnTo>
                  <a:lnTo>
                    <a:pt x="95" y="58"/>
                  </a:lnTo>
                  <a:close/>
                  <a:moveTo>
                    <a:pt x="77" y="0"/>
                  </a:moveTo>
                  <a:lnTo>
                    <a:pt x="157" y="0"/>
                  </a:lnTo>
                  <a:lnTo>
                    <a:pt x="157" y="173"/>
                  </a:lnTo>
                  <a:lnTo>
                    <a:pt x="179" y="173"/>
                  </a:lnTo>
                  <a:lnTo>
                    <a:pt x="179" y="218"/>
                  </a:lnTo>
                  <a:lnTo>
                    <a:pt x="157" y="218"/>
                  </a:lnTo>
                  <a:lnTo>
                    <a:pt x="157" y="283"/>
                  </a:lnTo>
                  <a:lnTo>
                    <a:pt x="95" y="283"/>
                  </a:lnTo>
                  <a:lnTo>
                    <a:pt x="95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Rectangle 701"/>
            <p:cNvSpPr>
              <a:spLocks noChangeArrowheads="1"/>
            </p:cNvSpPr>
            <p:nvPr/>
          </p:nvSpPr>
          <p:spPr bwMode="auto">
            <a:xfrm>
              <a:off x="968376" y="5930900"/>
              <a:ext cx="9525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702"/>
            <p:cNvSpPr>
              <a:spLocks noEditPoints="1"/>
            </p:cNvSpPr>
            <p:nvPr/>
          </p:nvSpPr>
          <p:spPr bwMode="auto">
            <a:xfrm>
              <a:off x="982663" y="5902325"/>
              <a:ext cx="22225" cy="38100"/>
            </a:xfrm>
            <a:custGeom>
              <a:avLst/>
              <a:gdLst>
                <a:gd name="T0" fmla="*/ 84 w 168"/>
                <a:gd name="T1" fmla="*/ 46 h 296"/>
                <a:gd name="T2" fmla="*/ 77 w 168"/>
                <a:gd name="T3" fmla="*/ 47 h 296"/>
                <a:gd name="T4" fmla="*/ 72 w 168"/>
                <a:gd name="T5" fmla="*/ 51 h 296"/>
                <a:gd name="T6" fmla="*/ 68 w 168"/>
                <a:gd name="T7" fmla="*/ 57 h 296"/>
                <a:gd name="T8" fmla="*/ 66 w 168"/>
                <a:gd name="T9" fmla="*/ 65 h 296"/>
                <a:gd name="T10" fmla="*/ 66 w 168"/>
                <a:gd name="T11" fmla="*/ 231 h 296"/>
                <a:gd name="T12" fmla="*/ 68 w 168"/>
                <a:gd name="T13" fmla="*/ 239 h 296"/>
                <a:gd name="T14" fmla="*/ 72 w 168"/>
                <a:gd name="T15" fmla="*/ 246 h 296"/>
                <a:gd name="T16" fmla="*/ 77 w 168"/>
                <a:gd name="T17" fmla="*/ 249 h 296"/>
                <a:gd name="T18" fmla="*/ 84 w 168"/>
                <a:gd name="T19" fmla="*/ 250 h 296"/>
                <a:gd name="T20" fmla="*/ 92 w 168"/>
                <a:gd name="T21" fmla="*/ 249 h 296"/>
                <a:gd name="T22" fmla="*/ 97 w 168"/>
                <a:gd name="T23" fmla="*/ 246 h 296"/>
                <a:gd name="T24" fmla="*/ 101 w 168"/>
                <a:gd name="T25" fmla="*/ 239 h 296"/>
                <a:gd name="T26" fmla="*/ 102 w 168"/>
                <a:gd name="T27" fmla="*/ 231 h 296"/>
                <a:gd name="T28" fmla="*/ 102 w 168"/>
                <a:gd name="T29" fmla="*/ 65 h 296"/>
                <a:gd name="T30" fmla="*/ 101 w 168"/>
                <a:gd name="T31" fmla="*/ 57 h 296"/>
                <a:gd name="T32" fmla="*/ 97 w 168"/>
                <a:gd name="T33" fmla="*/ 51 h 296"/>
                <a:gd name="T34" fmla="*/ 92 w 168"/>
                <a:gd name="T35" fmla="*/ 47 h 296"/>
                <a:gd name="T36" fmla="*/ 84 w 168"/>
                <a:gd name="T37" fmla="*/ 46 h 296"/>
                <a:gd name="T38" fmla="*/ 85 w 168"/>
                <a:gd name="T39" fmla="*/ 0 h 296"/>
                <a:gd name="T40" fmla="*/ 102 w 168"/>
                <a:gd name="T41" fmla="*/ 2 h 296"/>
                <a:gd name="T42" fmla="*/ 117 w 168"/>
                <a:gd name="T43" fmla="*/ 5 h 296"/>
                <a:gd name="T44" fmla="*/ 131 w 168"/>
                <a:gd name="T45" fmla="*/ 9 h 296"/>
                <a:gd name="T46" fmla="*/ 144 w 168"/>
                <a:gd name="T47" fmla="*/ 17 h 296"/>
                <a:gd name="T48" fmla="*/ 153 w 168"/>
                <a:gd name="T49" fmla="*/ 28 h 296"/>
                <a:gd name="T50" fmla="*/ 162 w 168"/>
                <a:gd name="T51" fmla="*/ 42 h 296"/>
                <a:gd name="T52" fmla="*/ 166 w 168"/>
                <a:gd name="T53" fmla="*/ 61 h 296"/>
                <a:gd name="T54" fmla="*/ 168 w 168"/>
                <a:gd name="T55" fmla="*/ 84 h 296"/>
                <a:gd name="T56" fmla="*/ 168 w 168"/>
                <a:gd name="T57" fmla="*/ 219 h 296"/>
                <a:gd name="T58" fmla="*/ 166 w 168"/>
                <a:gd name="T59" fmla="*/ 239 h 296"/>
                <a:gd name="T60" fmla="*/ 161 w 168"/>
                <a:gd name="T61" fmla="*/ 257 h 296"/>
                <a:gd name="T62" fmla="*/ 151 w 168"/>
                <a:gd name="T63" fmla="*/ 272 h 296"/>
                <a:gd name="T64" fmla="*/ 139 w 168"/>
                <a:gd name="T65" fmla="*/ 282 h 296"/>
                <a:gd name="T66" fmla="*/ 123 w 168"/>
                <a:gd name="T67" fmla="*/ 290 h 296"/>
                <a:gd name="T68" fmla="*/ 105 w 168"/>
                <a:gd name="T69" fmla="*/ 294 h 296"/>
                <a:gd name="T70" fmla="*/ 84 w 168"/>
                <a:gd name="T71" fmla="*/ 296 h 296"/>
                <a:gd name="T72" fmla="*/ 63 w 168"/>
                <a:gd name="T73" fmla="*/ 294 h 296"/>
                <a:gd name="T74" fmla="*/ 46 w 168"/>
                <a:gd name="T75" fmla="*/ 290 h 296"/>
                <a:gd name="T76" fmla="*/ 30 w 168"/>
                <a:gd name="T77" fmla="*/ 282 h 296"/>
                <a:gd name="T78" fmla="*/ 17 w 168"/>
                <a:gd name="T79" fmla="*/ 272 h 296"/>
                <a:gd name="T80" fmla="*/ 8 w 168"/>
                <a:gd name="T81" fmla="*/ 257 h 296"/>
                <a:gd name="T82" fmla="*/ 3 w 168"/>
                <a:gd name="T83" fmla="*/ 239 h 296"/>
                <a:gd name="T84" fmla="*/ 0 w 168"/>
                <a:gd name="T85" fmla="*/ 219 h 296"/>
                <a:gd name="T86" fmla="*/ 0 w 168"/>
                <a:gd name="T87" fmla="*/ 84 h 296"/>
                <a:gd name="T88" fmla="*/ 2 w 168"/>
                <a:gd name="T89" fmla="*/ 63 h 296"/>
                <a:gd name="T90" fmla="*/ 7 w 168"/>
                <a:gd name="T91" fmla="*/ 46 h 296"/>
                <a:gd name="T92" fmla="*/ 14 w 168"/>
                <a:gd name="T93" fmla="*/ 33 h 296"/>
                <a:gd name="T94" fmla="*/ 24 w 168"/>
                <a:gd name="T95" fmla="*/ 21 h 296"/>
                <a:gd name="T96" fmla="*/ 34 w 168"/>
                <a:gd name="T97" fmla="*/ 13 h 296"/>
                <a:gd name="T98" fmla="*/ 47 w 168"/>
                <a:gd name="T99" fmla="*/ 8 h 296"/>
                <a:gd name="T100" fmla="*/ 59 w 168"/>
                <a:gd name="T101" fmla="*/ 4 h 296"/>
                <a:gd name="T102" fmla="*/ 73 w 168"/>
                <a:gd name="T103" fmla="*/ 2 h 296"/>
                <a:gd name="T104" fmla="*/ 85 w 168"/>
                <a:gd name="T10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96">
                  <a:moveTo>
                    <a:pt x="84" y="46"/>
                  </a:moveTo>
                  <a:lnTo>
                    <a:pt x="77" y="47"/>
                  </a:lnTo>
                  <a:lnTo>
                    <a:pt x="72" y="51"/>
                  </a:lnTo>
                  <a:lnTo>
                    <a:pt x="68" y="57"/>
                  </a:lnTo>
                  <a:lnTo>
                    <a:pt x="66" y="65"/>
                  </a:lnTo>
                  <a:lnTo>
                    <a:pt x="66" y="231"/>
                  </a:lnTo>
                  <a:lnTo>
                    <a:pt x="68" y="239"/>
                  </a:lnTo>
                  <a:lnTo>
                    <a:pt x="72" y="246"/>
                  </a:lnTo>
                  <a:lnTo>
                    <a:pt x="77" y="249"/>
                  </a:lnTo>
                  <a:lnTo>
                    <a:pt x="84" y="250"/>
                  </a:lnTo>
                  <a:lnTo>
                    <a:pt x="92" y="249"/>
                  </a:lnTo>
                  <a:lnTo>
                    <a:pt x="97" y="246"/>
                  </a:lnTo>
                  <a:lnTo>
                    <a:pt x="101" y="239"/>
                  </a:lnTo>
                  <a:lnTo>
                    <a:pt x="102" y="231"/>
                  </a:lnTo>
                  <a:lnTo>
                    <a:pt x="102" y="65"/>
                  </a:lnTo>
                  <a:lnTo>
                    <a:pt x="101" y="57"/>
                  </a:lnTo>
                  <a:lnTo>
                    <a:pt x="97" y="51"/>
                  </a:lnTo>
                  <a:lnTo>
                    <a:pt x="92" y="47"/>
                  </a:lnTo>
                  <a:lnTo>
                    <a:pt x="84" y="46"/>
                  </a:lnTo>
                  <a:close/>
                  <a:moveTo>
                    <a:pt x="85" y="0"/>
                  </a:moveTo>
                  <a:lnTo>
                    <a:pt x="102" y="2"/>
                  </a:lnTo>
                  <a:lnTo>
                    <a:pt x="117" y="5"/>
                  </a:lnTo>
                  <a:lnTo>
                    <a:pt x="131" y="9"/>
                  </a:lnTo>
                  <a:lnTo>
                    <a:pt x="144" y="17"/>
                  </a:lnTo>
                  <a:lnTo>
                    <a:pt x="153" y="28"/>
                  </a:lnTo>
                  <a:lnTo>
                    <a:pt x="162" y="42"/>
                  </a:lnTo>
                  <a:lnTo>
                    <a:pt x="166" y="61"/>
                  </a:lnTo>
                  <a:lnTo>
                    <a:pt x="168" y="84"/>
                  </a:lnTo>
                  <a:lnTo>
                    <a:pt x="168" y="219"/>
                  </a:lnTo>
                  <a:lnTo>
                    <a:pt x="166" y="239"/>
                  </a:lnTo>
                  <a:lnTo>
                    <a:pt x="161" y="257"/>
                  </a:lnTo>
                  <a:lnTo>
                    <a:pt x="151" y="272"/>
                  </a:lnTo>
                  <a:lnTo>
                    <a:pt x="139" y="282"/>
                  </a:lnTo>
                  <a:lnTo>
                    <a:pt x="123" y="290"/>
                  </a:lnTo>
                  <a:lnTo>
                    <a:pt x="105" y="294"/>
                  </a:lnTo>
                  <a:lnTo>
                    <a:pt x="84" y="296"/>
                  </a:lnTo>
                  <a:lnTo>
                    <a:pt x="63" y="294"/>
                  </a:lnTo>
                  <a:lnTo>
                    <a:pt x="46" y="290"/>
                  </a:lnTo>
                  <a:lnTo>
                    <a:pt x="30" y="282"/>
                  </a:lnTo>
                  <a:lnTo>
                    <a:pt x="17" y="272"/>
                  </a:lnTo>
                  <a:lnTo>
                    <a:pt x="8" y="257"/>
                  </a:lnTo>
                  <a:lnTo>
                    <a:pt x="3" y="239"/>
                  </a:lnTo>
                  <a:lnTo>
                    <a:pt x="0" y="219"/>
                  </a:lnTo>
                  <a:lnTo>
                    <a:pt x="0" y="84"/>
                  </a:lnTo>
                  <a:lnTo>
                    <a:pt x="2" y="63"/>
                  </a:lnTo>
                  <a:lnTo>
                    <a:pt x="7" y="46"/>
                  </a:lnTo>
                  <a:lnTo>
                    <a:pt x="14" y="33"/>
                  </a:lnTo>
                  <a:lnTo>
                    <a:pt x="24" y="21"/>
                  </a:lnTo>
                  <a:lnTo>
                    <a:pt x="34" y="13"/>
                  </a:lnTo>
                  <a:lnTo>
                    <a:pt x="47" y="8"/>
                  </a:lnTo>
                  <a:lnTo>
                    <a:pt x="59" y="4"/>
                  </a:lnTo>
                  <a:lnTo>
                    <a:pt x="73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703"/>
            <p:cNvSpPr>
              <a:spLocks noEditPoints="1"/>
            </p:cNvSpPr>
            <p:nvPr/>
          </p:nvSpPr>
          <p:spPr bwMode="auto">
            <a:xfrm>
              <a:off x="1009651" y="5902325"/>
              <a:ext cx="23813" cy="38100"/>
            </a:xfrm>
            <a:custGeom>
              <a:avLst/>
              <a:gdLst>
                <a:gd name="T0" fmla="*/ 96 w 180"/>
                <a:gd name="T1" fmla="*/ 58 h 283"/>
                <a:gd name="T2" fmla="*/ 43 w 180"/>
                <a:gd name="T3" fmla="*/ 173 h 283"/>
                <a:gd name="T4" fmla="*/ 96 w 180"/>
                <a:gd name="T5" fmla="*/ 173 h 283"/>
                <a:gd name="T6" fmla="*/ 96 w 180"/>
                <a:gd name="T7" fmla="*/ 58 h 283"/>
                <a:gd name="T8" fmla="*/ 96 w 180"/>
                <a:gd name="T9" fmla="*/ 58 h 283"/>
                <a:gd name="T10" fmla="*/ 78 w 180"/>
                <a:gd name="T11" fmla="*/ 0 h 283"/>
                <a:gd name="T12" fmla="*/ 159 w 180"/>
                <a:gd name="T13" fmla="*/ 0 h 283"/>
                <a:gd name="T14" fmla="*/ 159 w 180"/>
                <a:gd name="T15" fmla="*/ 173 h 283"/>
                <a:gd name="T16" fmla="*/ 180 w 180"/>
                <a:gd name="T17" fmla="*/ 173 h 283"/>
                <a:gd name="T18" fmla="*/ 180 w 180"/>
                <a:gd name="T19" fmla="*/ 218 h 283"/>
                <a:gd name="T20" fmla="*/ 159 w 180"/>
                <a:gd name="T21" fmla="*/ 218 h 283"/>
                <a:gd name="T22" fmla="*/ 159 w 180"/>
                <a:gd name="T23" fmla="*/ 283 h 283"/>
                <a:gd name="T24" fmla="*/ 96 w 180"/>
                <a:gd name="T25" fmla="*/ 283 h 283"/>
                <a:gd name="T26" fmla="*/ 96 w 180"/>
                <a:gd name="T27" fmla="*/ 218 h 283"/>
                <a:gd name="T28" fmla="*/ 0 w 180"/>
                <a:gd name="T29" fmla="*/ 218 h 283"/>
                <a:gd name="T30" fmla="*/ 0 w 180"/>
                <a:gd name="T31" fmla="*/ 173 h 283"/>
                <a:gd name="T32" fmla="*/ 78 w 180"/>
                <a:gd name="T3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283">
                  <a:moveTo>
                    <a:pt x="96" y="58"/>
                  </a:moveTo>
                  <a:lnTo>
                    <a:pt x="43" y="173"/>
                  </a:lnTo>
                  <a:lnTo>
                    <a:pt x="96" y="173"/>
                  </a:lnTo>
                  <a:lnTo>
                    <a:pt x="96" y="58"/>
                  </a:lnTo>
                  <a:lnTo>
                    <a:pt x="96" y="58"/>
                  </a:lnTo>
                  <a:close/>
                  <a:moveTo>
                    <a:pt x="78" y="0"/>
                  </a:moveTo>
                  <a:lnTo>
                    <a:pt x="159" y="0"/>
                  </a:lnTo>
                  <a:lnTo>
                    <a:pt x="159" y="173"/>
                  </a:lnTo>
                  <a:lnTo>
                    <a:pt x="180" y="173"/>
                  </a:lnTo>
                  <a:lnTo>
                    <a:pt x="180" y="218"/>
                  </a:lnTo>
                  <a:lnTo>
                    <a:pt x="159" y="218"/>
                  </a:lnTo>
                  <a:lnTo>
                    <a:pt x="159" y="283"/>
                  </a:lnTo>
                  <a:lnTo>
                    <a:pt x="96" y="283"/>
                  </a:lnTo>
                  <a:lnTo>
                    <a:pt x="96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Rectangle 704"/>
            <p:cNvSpPr>
              <a:spLocks noChangeArrowheads="1"/>
            </p:cNvSpPr>
            <p:nvPr/>
          </p:nvSpPr>
          <p:spPr bwMode="auto">
            <a:xfrm>
              <a:off x="1038226" y="5930900"/>
              <a:ext cx="793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705"/>
            <p:cNvSpPr>
              <a:spLocks/>
            </p:cNvSpPr>
            <p:nvPr/>
          </p:nvSpPr>
          <p:spPr bwMode="auto">
            <a:xfrm>
              <a:off x="1054101" y="5902325"/>
              <a:ext cx="14288" cy="38100"/>
            </a:xfrm>
            <a:custGeom>
              <a:avLst/>
              <a:gdLst>
                <a:gd name="T0" fmla="*/ 57 w 113"/>
                <a:gd name="T1" fmla="*/ 0 h 283"/>
                <a:gd name="T2" fmla="*/ 113 w 113"/>
                <a:gd name="T3" fmla="*/ 0 h 283"/>
                <a:gd name="T4" fmla="*/ 113 w 113"/>
                <a:gd name="T5" fmla="*/ 283 h 283"/>
                <a:gd name="T6" fmla="*/ 47 w 113"/>
                <a:gd name="T7" fmla="*/ 283 h 283"/>
                <a:gd name="T8" fmla="*/ 47 w 113"/>
                <a:gd name="T9" fmla="*/ 73 h 283"/>
                <a:gd name="T10" fmla="*/ 0 w 113"/>
                <a:gd name="T11" fmla="*/ 73 h 283"/>
                <a:gd name="T12" fmla="*/ 0 w 113"/>
                <a:gd name="T13" fmla="*/ 31 h 283"/>
                <a:gd name="T14" fmla="*/ 11 w 113"/>
                <a:gd name="T15" fmla="*/ 31 h 283"/>
                <a:gd name="T16" fmla="*/ 24 w 113"/>
                <a:gd name="T17" fmla="*/ 29 h 283"/>
                <a:gd name="T18" fmla="*/ 35 w 113"/>
                <a:gd name="T19" fmla="*/ 25 h 283"/>
                <a:gd name="T20" fmla="*/ 45 w 113"/>
                <a:gd name="T21" fmla="*/ 19 h 283"/>
                <a:gd name="T22" fmla="*/ 53 w 113"/>
                <a:gd name="T23" fmla="*/ 10 h 283"/>
                <a:gd name="T24" fmla="*/ 57 w 113"/>
                <a:gd name="T2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83">
                  <a:moveTo>
                    <a:pt x="57" y="0"/>
                  </a:moveTo>
                  <a:lnTo>
                    <a:pt x="113" y="0"/>
                  </a:lnTo>
                  <a:lnTo>
                    <a:pt x="113" y="283"/>
                  </a:lnTo>
                  <a:lnTo>
                    <a:pt x="47" y="283"/>
                  </a:lnTo>
                  <a:lnTo>
                    <a:pt x="47" y="73"/>
                  </a:lnTo>
                  <a:lnTo>
                    <a:pt x="0" y="73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24" y="29"/>
                  </a:lnTo>
                  <a:lnTo>
                    <a:pt x="35" y="25"/>
                  </a:lnTo>
                  <a:lnTo>
                    <a:pt x="45" y="19"/>
                  </a:lnTo>
                  <a:lnTo>
                    <a:pt x="53" y="1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706"/>
            <p:cNvSpPr>
              <a:spLocks noEditPoints="1"/>
            </p:cNvSpPr>
            <p:nvPr/>
          </p:nvSpPr>
          <p:spPr bwMode="auto">
            <a:xfrm>
              <a:off x="1077913" y="5902325"/>
              <a:ext cx="23813" cy="38100"/>
            </a:xfrm>
            <a:custGeom>
              <a:avLst/>
              <a:gdLst>
                <a:gd name="T0" fmla="*/ 94 w 179"/>
                <a:gd name="T1" fmla="*/ 58 h 283"/>
                <a:gd name="T2" fmla="*/ 44 w 179"/>
                <a:gd name="T3" fmla="*/ 173 h 283"/>
                <a:gd name="T4" fmla="*/ 95 w 179"/>
                <a:gd name="T5" fmla="*/ 173 h 283"/>
                <a:gd name="T6" fmla="*/ 95 w 179"/>
                <a:gd name="T7" fmla="*/ 58 h 283"/>
                <a:gd name="T8" fmla="*/ 94 w 179"/>
                <a:gd name="T9" fmla="*/ 58 h 283"/>
                <a:gd name="T10" fmla="*/ 78 w 179"/>
                <a:gd name="T11" fmla="*/ 0 h 283"/>
                <a:gd name="T12" fmla="*/ 158 w 179"/>
                <a:gd name="T13" fmla="*/ 0 h 283"/>
                <a:gd name="T14" fmla="*/ 158 w 179"/>
                <a:gd name="T15" fmla="*/ 173 h 283"/>
                <a:gd name="T16" fmla="*/ 179 w 179"/>
                <a:gd name="T17" fmla="*/ 173 h 283"/>
                <a:gd name="T18" fmla="*/ 179 w 179"/>
                <a:gd name="T19" fmla="*/ 218 h 283"/>
                <a:gd name="T20" fmla="*/ 158 w 179"/>
                <a:gd name="T21" fmla="*/ 218 h 283"/>
                <a:gd name="T22" fmla="*/ 158 w 179"/>
                <a:gd name="T23" fmla="*/ 283 h 283"/>
                <a:gd name="T24" fmla="*/ 95 w 179"/>
                <a:gd name="T25" fmla="*/ 283 h 283"/>
                <a:gd name="T26" fmla="*/ 95 w 179"/>
                <a:gd name="T27" fmla="*/ 218 h 283"/>
                <a:gd name="T28" fmla="*/ 0 w 179"/>
                <a:gd name="T29" fmla="*/ 218 h 283"/>
                <a:gd name="T30" fmla="*/ 0 w 179"/>
                <a:gd name="T31" fmla="*/ 173 h 283"/>
                <a:gd name="T32" fmla="*/ 78 w 179"/>
                <a:gd name="T3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283">
                  <a:moveTo>
                    <a:pt x="94" y="58"/>
                  </a:moveTo>
                  <a:lnTo>
                    <a:pt x="44" y="173"/>
                  </a:lnTo>
                  <a:lnTo>
                    <a:pt x="95" y="173"/>
                  </a:lnTo>
                  <a:lnTo>
                    <a:pt x="95" y="58"/>
                  </a:lnTo>
                  <a:lnTo>
                    <a:pt x="94" y="58"/>
                  </a:lnTo>
                  <a:close/>
                  <a:moveTo>
                    <a:pt x="78" y="0"/>
                  </a:moveTo>
                  <a:lnTo>
                    <a:pt x="158" y="0"/>
                  </a:lnTo>
                  <a:lnTo>
                    <a:pt x="158" y="173"/>
                  </a:lnTo>
                  <a:lnTo>
                    <a:pt x="179" y="173"/>
                  </a:lnTo>
                  <a:lnTo>
                    <a:pt x="179" y="218"/>
                  </a:lnTo>
                  <a:lnTo>
                    <a:pt x="158" y="218"/>
                  </a:lnTo>
                  <a:lnTo>
                    <a:pt x="158" y="283"/>
                  </a:lnTo>
                  <a:lnTo>
                    <a:pt x="95" y="283"/>
                  </a:lnTo>
                  <a:lnTo>
                    <a:pt x="95" y="218"/>
                  </a:lnTo>
                  <a:lnTo>
                    <a:pt x="0" y="218"/>
                  </a:lnTo>
                  <a:lnTo>
                    <a:pt x="0" y="17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707"/>
            <p:cNvSpPr>
              <a:spLocks noEditPoints="1"/>
            </p:cNvSpPr>
            <p:nvPr/>
          </p:nvSpPr>
          <p:spPr bwMode="auto">
            <a:xfrm>
              <a:off x="923926" y="5953125"/>
              <a:ext cx="168275" cy="82550"/>
            </a:xfrm>
            <a:custGeom>
              <a:avLst/>
              <a:gdLst>
                <a:gd name="T0" fmla="*/ 463 w 1273"/>
                <a:gd name="T1" fmla="*/ 93 h 622"/>
                <a:gd name="T2" fmla="*/ 399 w 1273"/>
                <a:gd name="T3" fmla="*/ 183 h 622"/>
                <a:gd name="T4" fmla="*/ 873 w 1273"/>
                <a:gd name="T5" fmla="*/ 183 h 622"/>
                <a:gd name="T6" fmla="*/ 809 w 1273"/>
                <a:gd name="T7" fmla="*/ 93 h 622"/>
                <a:gd name="T8" fmla="*/ 463 w 1273"/>
                <a:gd name="T9" fmla="*/ 93 h 622"/>
                <a:gd name="T10" fmla="*/ 463 w 1273"/>
                <a:gd name="T11" fmla="*/ 0 h 622"/>
                <a:gd name="T12" fmla="*/ 809 w 1273"/>
                <a:gd name="T13" fmla="*/ 0 h 622"/>
                <a:gd name="T14" fmla="*/ 896 w 1273"/>
                <a:gd name="T15" fmla="*/ 183 h 622"/>
                <a:gd name="T16" fmla="*/ 1188 w 1273"/>
                <a:gd name="T17" fmla="*/ 183 h 622"/>
                <a:gd name="T18" fmla="*/ 1210 w 1273"/>
                <a:gd name="T19" fmla="*/ 187 h 622"/>
                <a:gd name="T20" fmla="*/ 1231 w 1273"/>
                <a:gd name="T21" fmla="*/ 195 h 622"/>
                <a:gd name="T22" fmla="*/ 1248 w 1273"/>
                <a:gd name="T23" fmla="*/ 207 h 622"/>
                <a:gd name="T24" fmla="*/ 1261 w 1273"/>
                <a:gd name="T25" fmla="*/ 225 h 622"/>
                <a:gd name="T26" fmla="*/ 1270 w 1273"/>
                <a:gd name="T27" fmla="*/ 245 h 622"/>
                <a:gd name="T28" fmla="*/ 1273 w 1273"/>
                <a:gd name="T29" fmla="*/ 268 h 622"/>
                <a:gd name="T30" fmla="*/ 1273 w 1273"/>
                <a:gd name="T31" fmla="*/ 622 h 622"/>
                <a:gd name="T32" fmla="*/ 1115 w 1273"/>
                <a:gd name="T33" fmla="*/ 521 h 622"/>
                <a:gd name="T34" fmla="*/ 1088 w 1273"/>
                <a:gd name="T35" fmla="*/ 507 h 622"/>
                <a:gd name="T36" fmla="*/ 1059 w 1273"/>
                <a:gd name="T37" fmla="*/ 494 h 622"/>
                <a:gd name="T38" fmla="*/ 1028 w 1273"/>
                <a:gd name="T39" fmla="*/ 484 h 622"/>
                <a:gd name="T40" fmla="*/ 995 w 1273"/>
                <a:gd name="T41" fmla="*/ 476 h 622"/>
                <a:gd name="T42" fmla="*/ 964 w 1273"/>
                <a:gd name="T43" fmla="*/ 470 h 622"/>
                <a:gd name="T44" fmla="*/ 934 w 1273"/>
                <a:gd name="T45" fmla="*/ 468 h 622"/>
                <a:gd name="T46" fmla="*/ 338 w 1273"/>
                <a:gd name="T47" fmla="*/ 468 h 622"/>
                <a:gd name="T48" fmla="*/ 309 w 1273"/>
                <a:gd name="T49" fmla="*/ 470 h 622"/>
                <a:gd name="T50" fmla="*/ 278 w 1273"/>
                <a:gd name="T51" fmla="*/ 476 h 622"/>
                <a:gd name="T52" fmla="*/ 245 w 1273"/>
                <a:gd name="T53" fmla="*/ 484 h 622"/>
                <a:gd name="T54" fmla="*/ 213 w 1273"/>
                <a:gd name="T55" fmla="*/ 494 h 622"/>
                <a:gd name="T56" fmla="*/ 184 w 1273"/>
                <a:gd name="T57" fmla="*/ 507 h 622"/>
                <a:gd name="T58" fmla="*/ 158 w 1273"/>
                <a:gd name="T59" fmla="*/ 521 h 622"/>
                <a:gd name="T60" fmla="*/ 0 w 1273"/>
                <a:gd name="T61" fmla="*/ 622 h 622"/>
                <a:gd name="T62" fmla="*/ 0 w 1273"/>
                <a:gd name="T63" fmla="*/ 268 h 622"/>
                <a:gd name="T64" fmla="*/ 2 w 1273"/>
                <a:gd name="T65" fmla="*/ 245 h 622"/>
                <a:gd name="T66" fmla="*/ 12 w 1273"/>
                <a:gd name="T67" fmla="*/ 225 h 622"/>
                <a:gd name="T68" fmla="*/ 24 w 1273"/>
                <a:gd name="T69" fmla="*/ 207 h 622"/>
                <a:gd name="T70" fmla="*/ 41 w 1273"/>
                <a:gd name="T71" fmla="*/ 195 h 622"/>
                <a:gd name="T72" fmla="*/ 62 w 1273"/>
                <a:gd name="T73" fmla="*/ 187 h 622"/>
                <a:gd name="T74" fmla="*/ 84 w 1273"/>
                <a:gd name="T75" fmla="*/ 183 h 622"/>
                <a:gd name="T76" fmla="*/ 376 w 1273"/>
                <a:gd name="T77" fmla="*/ 183 h 622"/>
                <a:gd name="T78" fmla="*/ 463 w 1273"/>
                <a:gd name="T7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3" h="622">
                  <a:moveTo>
                    <a:pt x="463" y="93"/>
                  </a:moveTo>
                  <a:lnTo>
                    <a:pt x="399" y="183"/>
                  </a:lnTo>
                  <a:lnTo>
                    <a:pt x="873" y="183"/>
                  </a:lnTo>
                  <a:lnTo>
                    <a:pt x="809" y="93"/>
                  </a:lnTo>
                  <a:lnTo>
                    <a:pt x="463" y="93"/>
                  </a:lnTo>
                  <a:close/>
                  <a:moveTo>
                    <a:pt x="463" y="0"/>
                  </a:moveTo>
                  <a:lnTo>
                    <a:pt x="809" y="0"/>
                  </a:lnTo>
                  <a:lnTo>
                    <a:pt x="896" y="183"/>
                  </a:lnTo>
                  <a:lnTo>
                    <a:pt x="1188" y="183"/>
                  </a:lnTo>
                  <a:lnTo>
                    <a:pt x="1210" y="187"/>
                  </a:lnTo>
                  <a:lnTo>
                    <a:pt x="1231" y="195"/>
                  </a:lnTo>
                  <a:lnTo>
                    <a:pt x="1248" y="207"/>
                  </a:lnTo>
                  <a:lnTo>
                    <a:pt x="1261" y="225"/>
                  </a:lnTo>
                  <a:lnTo>
                    <a:pt x="1270" y="245"/>
                  </a:lnTo>
                  <a:lnTo>
                    <a:pt x="1273" y="268"/>
                  </a:lnTo>
                  <a:lnTo>
                    <a:pt x="1273" y="622"/>
                  </a:lnTo>
                  <a:lnTo>
                    <a:pt x="1115" y="521"/>
                  </a:lnTo>
                  <a:lnTo>
                    <a:pt x="1088" y="507"/>
                  </a:lnTo>
                  <a:lnTo>
                    <a:pt x="1059" y="494"/>
                  </a:lnTo>
                  <a:lnTo>
                    <a:pt x="1028" y="484"/>
                  </a:lnTo>
                  <a:lnTo>
                    <a:pt x="995" y="476"/>
                  </a:lnTo>
                  <a:lnTo>
                    <a:pt x="964" y="470"/>
                  </a:lnTo>
                  <a:lnTo>
                    <a:pt x="934" y="468"/>
                  </a:lnTo>
                  <a:lnTo>
                    <a:pt x="338" y="468"/>
                  </a:lnTo>
                  <a:lnTo>
                    <a:pt x="309" y="470"/>
                  </a:lnTo>
                  <a:lnTo>
                    <a:pt x="278" y="476"/>
                  </a:lnTo>
                  <a:lnTo>
                    <a:pt x="245" y="484"/>
                  </a:lnTo>
                  <a:lnTo>
                    <a:pt x="213" y="494"/>
                  </a:lnTo>
                  <a:lnTo>
                    <a:pt x="184" y="507"/>
                  </a:lnTo>
                  <a:lnTo>
                    <a:pt x="158" y="521"/>
                  </a:lnTo>
                  <a:lnTo>
                    <a:pt x="0" y="622"/>
                  </a:lnTo>
                  <a:lnTo>
                    <a:pt x="0" y="268"/>
                  </a:lnTo>
                  <a:lnTo>
                    <a:pt x="2" y="245"/>
                  </a:lnTo>
                  <a:lnTo>
                    <a:pt x="12" y="225"/>
                  </a:lnTo>
                  <a:lnTo>
                    <a:pt x="24" y="207"/>
                  </a:lnTo>
                  <a:lnTo>
                    <a:pt x="41" y="195"/>
                  </a:lnTo>
                  <a:lnTo>
                    <a:pt x="62" y="187"/>
                  </a:lnTo>
                  <a:lnTo>
                    <a:pt x="84" y="183"/>
                  </a:lnTo>
                  <a:lnTo>
                    <a:pt x="376" y="18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708"/>
            <p:cNvSpPr>
              <a:spLocks noEditPoints="1"/>
            </p:cNvSpPr>
            <p:nvPr/>
          </p:nvSpPr>
          <p:spPr bwMode="auto">
            <a:xfrm>
              <a:off x="915988" y="6026150"/>
              <a:ext cx="184150" cy="184150"/>
            </a:xfrm>
            <a:custGeom>
              <a:avLst/>
              <a:gdLst>
                <a:gd name="T0" fmla="*/ 666 w 1402"/>
                <a:gd name="T1" fmla="*/ 573 h 1389"/>
                <a:gd name="T2" fmla="*/ 642 w 1402"/>
                <a:gd name="T3" fmla="*/ 620 h 1389"/>
                <a:gd name="T4" fmla="*/ 654 w 1402"/>
                <a:gd name="T5" fmla="*/ 663 h 1389"/>
                <a:gd name="T6" fmla="*/ 701 w 1402"/>
                <a:gd name="T7" fmla="*/ 687 h 1389"/>
                <a:gd name="T8" fmla="*/ 748 w 1402"/>
                <a:gd name="T9" fmla="*/ 663 h 1389"/>
                <a:gd name="T10" fmla="*/ 760 w 1402"/>
                <a:gd name="T11" fmla="*/ 620 h 1389"/>
                <a:gd name="T12" fmla="*/ 736 w 1402"/>
                <a:gd name="T13" fmla="*/ 573 h 1389"/>
                <a:gd name="T14" fmla="*/ 701 w 1402"/>
                <a:gd name="T15" fmla="*/ 404 h 1389"/>
                <a:gd name="T16" fmla="*/ 677 w 1402"/>
                <a:gd name="T17" fmla="*/ 419 h 1389"/>
                <a:gd name="T18" fmla="*/ 677 w 1402"/>
                <a:gd name="T19" fmla="*/ 519 h 1389"/>
                <a:gd name="T20" fmla="*/ 701 w 1402"/>
                <a:gd name="T21" fmla="*/ 535 h 1389"/>
                <a:gd name="T22" fmla="*/ 725 w 1402"/>
                <a:gd name="T23" fmla="*/ 519 h 1389"/>
                <a:gd name="T24" fmla="*/ 725 w 1402"/>
                <a:gd name="T25" fmla="*/ 419 h 1389"/>
                <a:gd name="T26" fmla="*/ 701 w 1402"/>
                <a:gd name="T27" fmla="*/ 404 h 1389"/>
                <a:gd name="T28" fmla="*/ 682 w 1402"/>
                <a:gd name="T29" fmla="*/ 255 h 1389"/>
                <a:gd name="T30" fmla="*/ 675 w 1402"/>
                <a:gd name="T31" fmla="*/ 352 h 1389"/>
                <a:gd name="T32" fmla="*/ 691 w 1402"/>
                <a:gd name="T33" fmla="*/ 376 h 1389"/>
                <a:gd name="T34" fmla="*/ 720 w 1402"/>
                <a:gd name="T35" fmla="*/ 370 h 1389"/>
                <a:gd name="T36" fmla="*/ 727 w 1402"/>
                <a:gd name="T37" fmla="*/ 273 h 1389"/>
                <a:gd name="T38" fmla="*/ 711 w 1402"/>
                <a:gd name="T39" fmla="*/ 248 h 1389"/>
                <a:gd name="T40" fmla="*/ 691 w 1402"/>
                <a:gd name="T41" fmla="*/ 92 h 1389"/>
                <a:gd name="T42" fmla="*/ 675 w 1402"/>
                <a:gd name="T43" fmla="*/ 116 h 1389"/>
                <a:gd name="T44" fmla="*/ 682 w 1402"/>
                <a:gd name="T45" fmla="*/ 213 h 1389"/>
                <a:gd name="T46" fmla="*/ 711 w 1402"/>
                <a:gd name="T47" fmla="*/ 218 h 1389"/>
                <a:gd name="T48" fmla="*/ 727 w 1402"/>
                <a:gd name="T49" fmla="*/ 195 h 1389"/>
                <a:gd name="T50" fmla="*/ 720 w 1402"/>
                <a:gd name="T51" fmla="*/ 97 h 1389"/>
                <a:gd name="T52" fmla="*/ 403 w 1402"/>
                <a:gd name="T53" fmla="*/ 0 h 1389"/>
                <a:gd name="T54" fmla="*/ 675 w 1402"/>
                <a:gd name="T55" fmla="*/ 1 h 1389"/>
                <a:gd name="T56" fmla="*/ 677 w 1402"/>
                <a:gd name="T57" fmla="*/ 47 h 1389"/>
                <a:gd name="T58" fmla="*/ 701 w 1402"/>
                <a:gd name="T59" fmla="*/ 64 h 1389"/>
                <a:gd name="T60" fmla="*/ 725 w 1402"/>
                <a:gd name="T61" fmla="*/ 47 h 1389"/>
                <a:gd name="T62" fmla="*/ 727 w 1402"/>
                <a:gd name="T63" fmla="*/ 2 h 1389"/>
                <a:gd name="T64" fmla="*/ 999 w 1402"/>
                <a:gd name="T65" fmla="*/ 0 h 1389"/>
                <a:gd name="T66" fmla="*/ 1069 w 1402"/>
                <a:gd name="T67" fmla="*/ 11 h 1389"/>
                <a:gd name="T68" fmla="*/ 1134 w 1402"/>
                <a:gd name="T69" fmla="*/ 39 h 1389"/>
                <a:gd name="T70" fmla="*/ 1365 w 1402"/>
                <a:gd name="T71" fmla="*/ 749 h 1389"/>
                <a:gd name="T72" fmla="*/ 1394 w 1402"/>
                <a:gd name="T73" fmla="*/ 770 h 1389"/>
                <a:gd name="T74" fmla="*/ 1402 w 1402"/>
                <a:gd name="T75" fmla="*/ 1142 h 1389"/>
                <a:gd name="T76" fmla="*/ 1387 w 1402"/>
                <a:gd name="T77" fmla="*/ 1181 h 1389"/>
                <a:gd name="T78" fmla="*/ 1338 w 1402"/>
                <a:gd name="T79" fmla="*/ 1191 h 1389"/>
                <a:gd name="T80" fmla="*/ 1326 w 1402"/>
                <a:gd name="T81" fmla="*/ 1279 h 1389"/>
                <a:gd name="T82" fmla="*/ 1275 w 1402"/>
                <a:gd name="T83" fmla="*/ 1319 h 1389"/>
                <a:gd name="T84" fmla="*/ 1192 w 1402"/>
                <a:gd name="T85" fmla="*/ 1380 h 1389"/>
                <a:gd name="T86" fmla="*/ 1189 w 1402"/>
                <a:gd name="T87" fmla="*/ 1387 h 1389"/>
                <a:gd name="T88" fmla="*/ 1056 w 1402"/>
                <a:gd name="T89" fmla="*/ 1389 h 1389"/>
                <a:gd name="T90" fmla="*/ 1048 w 1402"/>
                <a:gd name="T91" fmla="*/ 1383 h 1389"/>
                <a:gd name="T92" fmla="*/ 355 w 1402"/>
                <a:gd name="T93" fmla="*/ 1322 h 1389"/>
                <a:gd name="T94" fmla="*/ 352 w 1402"/>
                <a:gd name="T95" fmla="*/ 1386 h 1389"/>
                <a:gd name="T96" fmla="*/ 219 w 1402"/>
                <a:gd name="T97" fmla="*/ 1389 h 1389"/>
                <a:gd name="T98" fmla="*/ 210 w 1402"/>
                <a:gd name="T99" fmla="*/ 1383 h 1389"/>
                <a:gd name="T100" fmla="*/ 149 w 1402"/>
                <a:gd name="T101" fmla="*/ 1322 h 1389"/>
                <a:gd name="T102" fmla="*/ 89 w 1402"/>
                <a:gd name="T103" fmla="*/ 1297 h 1389"/>
                <a:gd name="T104" fmla="*/ 64 w 1402"/>
                <a:gd name="T105" fmla="*/ 1237 h 1389"/>
                <a:gd name="T106" fmla="*/ 26 w 1402"/>
                <a:gd name="T107" fmla="*/ 1189 h 1389"/>
                <a:gd name="T108" fmla="*/ 2 w 1402"/>
                <a:gd name="T109" fmla="*/ 1157 h 1389"/>
                <a:gd name="T110" fmla="*/ 2 w 1402"/>
                <a:gd name="T111" fmla="*/ 784 h 1389"/>
                <a:gd name="T112" fmla="*/ 26 w 1402"/>
                <a:gd name="T113" fmla="*/ 752 h 1389"/>
                <a:gd name="T114" fmla="*/ 64 w 1402"/>
                <a:gd name="T115" fmla="*/ 169 h 1389"/>
                <a:gd name="T116" fmla="*/ 309 w 1402"/>
                <a:gd name="T117" fmla="*/ 20 h 1389"/>
                <a:gd name="T118" fmla="*/ 382 w 1402"/>
                <a:gd name="T119" fmla="*/ 1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2" h="1389">
                  <a:moveTo>
                    <a:pt x="701" y="561"/>
                  </a:moveTo>
                  <a:lnTo>
                    <a:pt x="682" y="565"/>
                  </a:lnTo>
                  <a:lnTo>
                    <a:pt x="666" y="573"/>
                  </a:lnTo>
                  <a:lnTo>
                    <a:pt x="654" y="585"/>
                  </a:lnTo>
                  <a:lnTo>
                    <a:pt x="645" y="601"/>
                  </a:lnTo>
                  <a:lnTo>
                    <a:pt x="642" y="620"/>
                  </a:lnTo>
                  <a:lnTo>
                    <a:pt x="642" y="628"/>
                  </a:lnTo>
                  <a:lnTo>
                    <a:pt x="645" y="647"/>
                  </a:lnTo>
                  <a:lnTo>
                    <a:pt x="654" y="663"/>
                  </a:lnTo>
                  <a:lnTo>
                    <a:pt x="666" y="675"/>
                  </a:lnTo>
                  <a:lnTo>
                    <a:pt x="682" y="684"/>
                  </a:lnTo>
                  <a:lnTo>
                    <a:pt x="701" y="687"/>
                  </a:lnTo>
                  <a:lnTo>
                    <a:pt x="720" y="684"/>
                  </a:lnTo>
                  <a:lnTo>
                    <a:pt x="736" y="675"/>
                  </a:lnTo>
                  <a:lnTo>
                    <a:pt x="748" y="663"/>
                  </a:lnTo>
                  <a:lnTo>
                    <a:pt x="757" y="647"/>
                  </a:lnTo>
                  <a:lnTo>
                    <a:pt x="760" y="628"/>
                  </a:lnTo>
                  <a:lnTo>
                    <a:pt x="760" y="620"/>
                  </a:lnTo>
                  <a:lnTo>
                    <a:pt x="757" y="601"/>
                  </a:lnTo>
                  <a:lnTo>
                    <a:pt x="748" y="585"/>
                  </a:lnTo>
                  <a:lnTo>
                    <a:pt x="736" y="573"/>
                  </a:lnTo>
                  <a:lnTo>
                    <a:pt x="720" y="565"/>
                  </a:lnTo>
                  <a:lnTo>
                    <a:pt x="701" y="561"/>
                  </a:lnTo>
                  <a:close/>
                  <a:moveTo>
                    <a:pt x="701" y="404"/>
                  </a:moveTo>
                  <a:lnTo>
                    <a:pt x="691" y="406"/>
                  </a:lnTo>
                  <a:lnTo>
                    <a:pt x="682" y="411"/>
                  </a:lnTo>
                  <a:lnTo>
                    <a:pt x="677" y="419"/>
                  </a:lnTo>
                  <a:lnTo>
                    <a:pt x="675" y="430"/>
                  </a:lnTo>
                  <a:lnTo>
                    <a:pt x="675" y="508"/>
                  </a:lnTo>
                  <a:lnTo>
                    <a:pt x="677" y="519"/>
                  </a:lnTo>
                  <a:lnTo>
                    <a:pt x="682" y="527"/>
                  </a:lnTo>
                  <a:lnTo>
                    <a:pt x="691" y="533"/>
                  </a:lnTo>
                  <a:lnTo>
                    <a:pt x="701" y="535"/>
                  </a:lnTo>
                  <a:lnTo>
                    <a:pt x="711" y="533"/>
                  </a:lnTo>
                  <a:lnTo>
                    <a:pt x="720" y="527"/>
                  </a:lnTo>
                  <a:lnTo>
                    <a:pt x="725" y="519"/>
                  </a:lnTo>
                  <a:lnTo>
                    <a:pt x="727" y="508"/>
                  </a:lnTo>
                  <a:lnTo>
                    <a:pt x="727" y="430"/>
                  </a:lnTo>
                  <a:lnTo>
                    <a:pt x="725" y="419"/>
                  </a:lnTo>
                  <a:lnTo>
                    <a:pt x="720" y="411"/>
                  </a:lnTo>
                  <a:lnTo>
                    <a:pt x="711" y="406"/>
                  </a:lnTo>
                  <a:lnTo>
                    <a:pt x="701" y="404"/>
                  </a:lnTo>
                  <a:close/>
                  <a:moveTo>
                    <a:pt x="701" y="246"/>
                  </a:moveTo>
                  <a:lnTo>
                    <a:pt x="691" y="248"/>
                  </a:lnTo>
                  <a:lnTo>
                    <a:pt x="682" y="255"/>
                  </a:lnTo>
                  <a:lnTo>
                    <a:pt x="677" y="263"/>
                  </a:lnTo>
                  <a:lnTo>
                    <a:pt x="675" y="273"/>
                  </a:lnTo>
                  <a:lnTo>
                    <a:pt x="675" y="352"/>
                  </a:lnTo>
                  <a:lnTo>
                    <a:pt x="677" y="362"/>
                  </a:lnTo>
                  <a:lnTo>
                    <a:pt x="682" y="370"/>
                  </a:lnTo>
                  <a:lnTo>
                    <a:pt x="691" y="376"/>
                  </a:lnTo>
                  <a:lnTo>
                    <a:pt x="701" y="378"/>
                  </a:lnTo>
                  <a:lnTo>
                    <a:pt x="711" y="376"/>
                  </a:lnTo>
                  <a:lnTo>
                    <a:pt x="720" y="370"/>
                  </a:lnTo>
                  <a:lnTo>
                    <a:pt x="725" y="362"/>
                  </a:lnTo>
                  <a:lnTo>
                    <a:pt x="727" y="352"/>
                  </a:lnTo>
                  <a:lnTo>
                    <a:pt x="727" y="273"/>
                  </a:lnTo>
                  <a:lnTo>
                    <a:pt x="725" y="263"/>
                  </a:lnTo>
                  <a:lnTo>
                    <a:pt x="720" y="255"/>
                  </a:lnTo>
                  <a:lnTo>
                    <a:pt x="711" y="248"/>
                  </a:lnTo>
                  <a:lnTo>
                    <a:pt x="701" y="246"/>
                  </a:lnTo>
                  <a:close/>
                  <a:moveTo>
                    <a:pt x="701" y="90"/>
                  </a:moveTo>
                  <a:lnTo>
                    <a:pt x="691" y="92"/>
                  </a:lnTo>
                  <a:lnTo>
                    <a:pt x="682" y="97"/>
                  </a:lnTo>
                  <a:lnTo>
                    <a:pt x="677" y="105"/>
                  </a:lnTo>
                  <a:lnTo>
                    <a:pt x="675" y="116"/>
                  </a:lnTo>
                  <a:lnTo>
                    <a:pt x="675" y="195"/>
                  </a:lnTo>
                  <a:lnTo>
                    <a:pt x="677" y="204"/>
                  </a:lnTo>
                  <a:lnTo>
                    <a:pt x="682" y="213"/>
                  </a:lnTo>
                  <a:lnTo>
                    <a:pt x="691" y="218"/>
                  </a:lnTo>
                  <a:lnTo>
                    <a:pt x="701" y="220"/>
                  </a:lnTo>
                  <a:lnTo>
                    <a:pt x="711" y="218"/>
                  </a:lnTo>
                  <a:lnTo>
                    <a:pt x="720" y="213"/>
                  </a:lnTo>
                  <a:lnTo>
                    <a:pt x="725" y="204"/>
                  </a:lnTo>
                  <a:lnTo>
                    <a:pt x="727" y="195"/>
                  </a:lnTo>
                  <a:lnTo>
                    <a:pt x="727" y="116"/>
                  </a:lnTo>
                  <a:lnTo>
                    <a:pt x="725" y="105"/>
                  </a:lnTo>
                  <a:lnTo>
                    <a:pt x="720" y="97"/>
                  </a:lnTo>
                  <a:lnTo>
                    <a:pt x="711" y="92"/>
                  </a:lnTo>
                  <a:lnTo>
                    <a:pt x="701" y="90"/>
                  </a:lnTo>
                  <a:close/>
                  <a:moveTo>
                    <a:pt x="403" y="0"/>
                  </a:moveTo>
                  <a:lnTo>
                    <a:pt x="676" y="0"/>
                  </a:lnTo>
                  <a:lnTo>
                    <a:pt x="676" y="1"/>
                  </a:lnTo>
                  <a:lnTo>
                    <a:pt x="675" y="1"/>
                  </a:lnTo>
                  <a:lnTo>
                    <a:pt x="675" y="2"/>
                  </a:lnTo>
                  <a:lnTo>
                    <a:pt x="675" y="37"/>
                  </a:lnTo>
                  <a:lnTo>
                    <a:pt x="677" y="47"/>
                  </a:lnTo>
                  <a:lnTo>
                    <a:pt x="683" y="55"/>
                  </a:lnTo>
                  <a:lnTo>
                    <a:pt x="691" y="61"/>
                  </a:lnTo>
                  <a:lnTo>
                    <a:pt x="701" y="64"/>
                  </a:lnTo>
                  <a:lnTo>
                    <a:pt x="711" y="61"/>
                  </a:lnTo>
                  <a:lnTo>
                    <a:pt x="720" y="55"/>
                  </a:lnTo>
                  <a:lnTo>
                    <a:pt x="725" y="47"/>
                  </a:lnTo>
                  <a:lnTo>
                    <a:pt x="727" y="37"/>
                  </a:lnTo>
                  <a:lnTo>
                    <a:pt x="727" y="2"/>
                  </a:lnTo>
                  <a:lnTo>
                    <a:pt x="727" y="2"/>
                  </a:lnTo>
                  <a:lnTo>
                    <a:pt x="726" y="1"/>
                  </a:lnTo>
                  <a:lnTo>
                    <a:pt x="726" y="0"/>
                  </a:lnTo>
                  <a:lnTo>
                    <a:pt x="999" y="0"/>
                  </a:lnTo>
                  <a:lnTo>
                    <a:pt x="1020" y="1"/>
                  </a:lnTo>
                  <a:lnTo>
                    <a:pt x="1045" y="5"/>
                  </a:lnTo>
                  <a:lnTo>
                    <a:pt x="1069" y="11"/>
                  </a:lnTo>
                  <a:lnTo>
                    <a:pt x="1093" y="20"/>
                  </a:lnTo>
                  <a:lnTo>
                    <a:pt x="1115" y="29"/>
                  </a:lnTo>
                  <a:lnTo>
                    <a:pt x="1134" y="39"/>
                  </a:lnTo>
                  <a:lnTo>
                    <a:pt x="1338" y="169"/>
                  </a:lnTo>
                  <a:lnTo>
                    <a:pt x="1338" y="749"/>
                  </a:lnTo>
                  <a:lnTo>
                    <a:pt x="1365" y="749"/>
                  </a:lnTo>
                  <a:lnTo>
                    <a:pt x="1376" y="752"/>
                  </a:lnTo>
                  <a:lnTo>
                    <a:pt x="1387" y="759"/>
                  </a:lnTo>
                  <a:lnTo>
                    <a:pt x="1394" y="770"/>
                  </a:lnTo>
                  <a:lnTo>
                    <a:pt x="1400" y="784"/>
                  </a:lnTo>
                  <a:lnTo>
                    <a:pt x="1402" y="799"/>
                  </a:lnTo>
                  <a:lnTo>
                    <a:pt x="1402" y="1142"/>
                  </a:lnTo>
                  <a:lnTo>
                    <a:pt x="1400" y="1157"/>
                  </a:lnTo>
                  <a:lnTo>
                    <a:pt x="1394" y="1171"/>
                  </a:lnTo>
                  <a:lnTo>
                    <a:pt x="1387" y="1181"/>
                  </a:lnTo>
                  <a:lnTo>
                    <a:pt x="1376" y="1189"/>
                  </a:lnTo>
                  <a:lnTo>
                    <a:pt x="1365" y="1191"/>
                  </a:lnTo>
                  <a:lnTo>
                    <a:pt x="1338" y="1191"/>
                  </a:lnTo>
                  <a:lnTo>
                    <a:pt x="1338" y="1237"/>
                  </a:lnTo>
                  <a:lnTo>
                    <a:pt x="1335" y="1260"/>
                  </a:lnTo>
                  <a:lnTo>
                    <a:pt x="1326" y="1279"/>
                  </a:lnTo>
                  <a:lnTo>
                    <a:pt x="1313" y="1297"/>
                  </a:lnTo>
                  <a:lnTo>
                    <a:pt x="1296" y="1311"/>
                  </a:lnTo>
                  <a:lnTo>
                    <a:pt x="1275" y="1319"/>
                  </a:lnTo>
                  <a:lnTo>
                    <a:pt x="1253" y="1322"/>
                  </a:lnTo>
                  <a:lnTo>
                    <a:pt x="1192" y="1322"/>
                  </a:lnTo>
                  <a:lnTo>
                    <a:pt x="1192" y="1380"/>
                  </a:lnTo>
                  <a:lnTo>
                    <a:pt x="1192" y="1383"/>
                  </a:lnTo>
                  <a:lnTo>
                    <a:pt x="1191" y="1385"/>
                  </a:lnTo>
                  <a:lnTo>
                    <a:pt x="1189" y="1387"/>
                  </a:lnTo>
                  <a:lnTo>
                    <a:pt x="1186" y="1389"/>
                  </a:lnTo>
                  <a:lnTo>
                    <a:pt x="1183" y="1389"/>
                  </a:lnTo>
                  <a:lnTo>
                    <a:pt x="1056" y="1389"/>
                  </a:lnTo>
                  <a:lnTo>
                    <a:pt x="1053" y="1388"/>
                  </a:lnTo>
                  <a:lnTo>
                    <a:pt x="1050" y="1386"/>
                  </a:lnTo>
                  <a:lnTo>
                    <a:pt x="1048" y="1383"/>
                  </a:lnTo>
                  <a:lnTo>
                    <a:pt x="1047" y="1380"/>
                  </a:lnTo>
                  <a:lnTo>
                    <a:pt x="1047" y="1322"/>
                  </a:lnTo>
                  <a:lnTo>
                    <a:pt x="355" y="1322"/>
                  </a:lnTo>
                  <a:lnTo>
                    <a:pt x="355" y="1380"/>
                  </a:lnTo>
                  <a:lnTo>
                    <a:pt x="354" y="1383"/>
                  </a:lnTo>
                  <a:lnTo>
                    <a:pt x="352" y="1386"/>
                  </a:lnTo>
                  <a:lnTo>
                    <a:pt x="349" y="1388"/>
                  </a:lnTo>
                  <a:lnTo>
                    <a:pt x="346" y="1389"/>
                  </a:lnTo>
                  <a:lnTo>
                    <a:pt x="219" y="1389"/>
                  </a:lnTo>
                  <a:lnTo>
                    <a:pt x="215" y="1388"/>
                  </a:lnTo>
                  <a:lnTo>
                    <a:pt x="212" y="1386"/>
                  </a:lnTo>
                  <a:lnTo>
                    <a:pt x="210" y="1383"/>
                  </a:lnTo>
                  <a:lnTo>
                    <a:pt x="210" y="1380"/>
                  </a:lnTo>
                  <a:lnTo>
                    <a:pt x="210" y="1322"/>
                  </a:lnTo>
                  <a:lnTo>
                    <a:pt x="149" y="1322"/>
                  </a:lnTo>
                  <a:lnTo>
                    <a:pt x="127" y="1319"/>
                  </a:lnTo>
                  <a:lnTo>
                    <a:pt x="106" y="1311"/>
                  </a:lnTo>
                  <a:lnTo>
                    <a:pt x="89" y="1297"/>
                  </a:lnTo>
                  <a:lnTo>
                    <a:pt x="76" y="1279"/>
                  </a:lnTo>
                  <a:lnTo>
                    <a:pt x="67" y="1260"/>
                  </a:lnTo>
                  <a:lnTo>
                    <a:pt x="64" y="1237"/>
                  </a:lnTo>
                  <a:lnTo>
                    <a:pt x="64" y="1191"/>
                  </a:lnTo>
                  <a:lnTo>
                    <a:pt x="37" y="1191"/>
                  </a:lnTo>
                  <a:lnTo>
                    <a:pt x="26" y="1189"/>
                  </a:lnTo>
                  <a:lnTo>
                    <a:pt x="15" y="1181"/>
                  </a:lnTo>
                  <a:lnTo>
                    <a:pt x="8" y="1171"/>
                  </a:lnTo>
                  <a:lnTo>
                    <a:pt x="2" y="1157"/>
                  </a:lnTo>
                  <a:lnTo>
                    <a:pt x="0" y="1142"/>
                  </a:lnTo>
                  <a:lnTo>
                    <a:pt x="0" y="799"/>
                  </a:lnTo>
                  <a:lnTo>
                    <a:pt x="2" y="784"/>
                  </a:lnTo>
                  <a:lnTo>
                    <a:pt x="8" y="770"/>
                  </a:lnTo>
                  <a:lnTo>
                    <a:pt x="15" y="759"/>
                  </a:lnTo>
                  <a:lnTo>
                    <a:pt x="26" y="752"/>
                  </a:lnTo>
                  <a:lnTo>
                    <a:pt x="37" y="749"/>
                  </a:lnTo>
                  <a:lnTo>
                    <a:pt x="64" y="749"/>
                  </a:lnTo>
                  <a:lnTo>
                    <a:pt x="64" y="169"/>
                  </a:lnTo>
                  <a:lnTo>
                    <a:pt x="270" y="39"/>
                  </a:lnTo>
                  <a:lnTo>
                    <a:pt x="287" y="29"/>
                  </a:lnTo>
                  <a:lnTo>
                    <a:pt x="309" y="20"/>
                  </a:lnTo>
                  <a:lnTo>
                    <a:pt x="333" y="11"/>
                  </a:lnTo>
                  <a:lnTo>
                    <a:pt x="359" y="5"/>
                  </a:lnTo>
                  <a:lnTo>
                    <a:pt x="382" y="1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Calendar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74" name="Group 73"/>
          <p:cNvGrpSpPr/>
          <p:nvPr/>
        </p:nvGrpSpPr>
        <p:grpSpPr>
          <a:xfrm>
            <a:off x="10996090" y="1948033"/>
            <a:ext cx="481013" cy="492125"/>
            <a:chOff x="10988675" y="1946275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10988675" y="1946275"/>
              <a:ext cx="481013" cy="492125"/>
            </a:xfrm>
            <a:custGeom>
              <a:avLst/>
              <a:gdLst>
                <a:gd name="T0" fmla="*/ 211 w 3034"/>
                <a:gd name="T1" fmla="*/ 2944 h 3098"/>
                <a:gd name="T2" fmla="*/ 2452 w 3034"/>
                <a:gd name="T3" fmla="*/ 2638 h 3098"/>
                <a:gd name="T4" fmla="*/ 2633 w 3034"/>
                <a:gd name="T5" fmla="*/ 2515 h 3098"/>
                <a:gd name="T6" fmla="*/ 2247 w 3034"/>
                <a:gd name="T7" fmla="*/ 618 h 3098"/>
                <a:gd name="T8" fmla="*/ 2236 w 3034"/>
                <a:gd name="T9" fmla="*/ 648 h 3098"/>
                <a:gd name="T10" fmla="*/ 2231 w 3034"/>
                <a:gd name="T11" fmla="*/ 730 h 3098"/>
                <a:gd name="T12" fmla="*/ 2318 w 3034"/>
                <a:gd name="T13" fmla="*/ 638 h 3098"/>
                <a:gd name="T14" fmla="*/ 2296 w 3034"/>
                <a:gd name="T15" fmla="*/ 531 h 3098"/>
                <a:gd name="T16" fmla="*/ 2241 w 3034"/>
                <a:gd name="T17" fmla="*/ 404 h 3098"/>
                <a:gd name="T18" fmla="*/ 1445 w 3034"/>
                <a:gd name="T19" fmla="*/ 616 h 3098"/>
                <a:gd name="T20" fmla="*/ 1555 w 3034"/>
                <a:gd name="T21" fmla="*/ 626 h 3098"/>
                <a:gd name="T22" fmla="*/ 1647 w 3034"/>
                <a:gd name="T23" fmla="*/ 613 h 3098"/>
                <a:gd name="T24" fmla="*/ 1571 w 3034"/>
                <a:gd name="T25" fmla="*/ 552 h 3098"/>
                <a:gd name="T26" fmla="*/ 1521 w 3034"/>
                <a:gd name="T27" fmla="*/ 580 h 3098"/>
                <a:gd name="T28" fmla="*/ 1422 w 3034"/>
                <a:gd name="T29" fmla="*/ 404 h 3098"/>
                <a:gd name="T30" fmla="*/ 2047 w 3034"/>
                <a:gd name="T31" fmla="*/ 446 h 3098"/>
                <a:gd name="T32" fmla="*/ 1982 w 3034"/>
                <a:gd name="T33" fmla="*/ 480 h 3098"/>
                <a:gd name="T34" fmla="*/ 2069 w 3034"/>
                <a:gd name="T35" fmla="*/ 479 h 3098"/>
                <a:gd name="T36" fmla="*/ 2123 w 3034"/>
                <a:gd name="T37" fmla="*/ 398 h 3098"/>
                <a:gd name="T38" fmla="*/ 1744 w 3034"/>
                <a:gd name="T39" fmla="*/ 408 h 3098"/>
                <a:gd name="T40" fmla="*/ 1811 w 3034"/>
                <a:gd name="T41" fmla="*/ 449 h 3098"/>
                <a:gd name="T42" fmla="*/ 1809 w 3034"/>
                <a:gd name="T43" fmla="*/ 482 h 3098"/>
                <a:gd name="T44" fmla="*/ 1700 w 3034"/>
                <a:gd name="T45" fmla="*/ 569 h 3098"/>
                <a:gd name="T46" fmla="*/ 1776 w 3034"/>
                <a:gd name="T47" fmla="*/ 640 h 3098"/>
                <a:gd name="T48" fmla="*/ 1915 w 3034"/>
                <a:gd name="T49" fmla="*/ 635 h 3098"/>
                <a:gd name="T50" fmla="*/ 1903 w 3034"/>
                <a:gd name="T51" fmla="*/ 448 h 3098"/>
                <a:gd name="T52" fmla="*/ 1268 w 3034"/>
                <a:gd name="T53" fmla="*/ 398 h 3098"/>
                <a:gd name="T54" fmla="*/ 1194 w 3034"/>
                <a:gd name="T55" fmla="*/ 436 h 3098"/>
                <a:gd name="T56" fmla="*/ 1202 w 3034"/>
                <a:gd name="T57" fmla="*/ 634 h 3098"/>
                <a:gd name="T58" fmla="*/ 1231 w 3034"/>
                <a:gd name="T59" fmla="*/ 458 h 3098"/>
                <a:gd name="T60" fmla="*/ 1279 w 3034"/>
                <a:gd name="T61" fmla="*/ 507 h 3098"/>
                <a:gd name="T62" fmla="*/ 1328 w 3034"/>
                <a:gd name="T63" fmla="*/ 423 h 3098"/>
                <a:gd name="T64" fmla="*/ 909 w 3034"/>
                <a:gd name="T65" fmla="*/ 403 h 3098"/>
                <a:gd name="T66" fmla="*/ 942 w 3034"/>
                <a:gd name="T67" fmla="*/ 447 h 3098"/>
                <a:gd name="T68" fmla="*/ 985 w 3034"/>
                <a:gd name="T69" fmla="*/ 481 h 3098"/>
                <a:gd name="T70" fmla="*/ 849 w 3034"/>
                <a:gd name="T71" fmla="*/ 548 h 3098"/>
                <a:gd name="T72" fmla="*/ 904 w 3034"/>
                <a:gd name="T73" fmla="*/ 638 h 3098"/>
                <a:gd name="T74" fmla="*/ 996 w 3034"/>
                <a:gd name="T75" fmla="*/ 635 h 3098"/>
                <a:gd name="T76" fmla="*/ 1055 w 3034"/>
                <a:gd name="T77" fmla="*/ 464 h 3098"/>
                <a:gd name="T78" fmla="*/ 955 w 3034"/>
                <a:gd name="T79" fmla="*/ 398 h 3098"/>
                <a:gd name="T80" fmla="*/ 694 w 3034"/>
                <a:gd name="T81" fmla="*/ 576 h 3098"/>
                <a:gd name="T82" fmla="*/ 660 w 3034"/>
                <a:gd name="T83" fmla="*/ 639 h 3098"/>
                <a:gd name="T84" fmla="*/ 780 w 3034"/>
                <a:gd name="T85" fmla="*/ 590 h 3098"/>
                <a:gd name="T86" fmla="*/ 461 w 3034"/>
                <a:gd name="T87" fmla="*/ 0 h 3098"/>
                <a:gd name="T88" fmla="*/ 553 w 3034"/>
                <a:gd name="T89" fmla="*/ 92 h 3098"/>
                <a:gd name="T90" fmla="*/ 905 w 3034"/>
                <a:gd name="T91" fmla="*/ 51 h 3098"/>
                <a:gd name="T92" fmla="*/ 1009 w 3034"/>
                <a:gd name="T93" fmla="*/ 3 h 3098"/>
                <a:gd name="T94" fmla="*/ 1080 w 3034"/>
                <a:gd name="T95" fmla="*/ 106 h 3098"/>
                <a:gd name="T96" fmla="*/ 1444 w 3034"/>
                <a:gd name="T97" fmla="*/ 34 h 3098"/>
                <a:gd name="T98" fmla="*/ 1558 w 3034"/>
                <a:gd name="T99" fmla="*/ 9 h 3098"/>
                <a:gd name="T100" fmla="*/ 1604 w 3034"/>
                <a:gd name="T101" fmla="*/ 119 h 3098"/>
                <a:gd name="T102" fmla="*/ 1988 w 3034"/>
                <a:gd name="T103" fmla="*/ 20 h 3098"/>
                <a:gd name="T104" fmla="*/ 2103 w 3034"/>
                <a:gd name="T105" fmla="*/ 20 h 3098"/>
                <a:gd name="T106" fmla="*/ 2486 w 3034"/>
                <a:gd name="T107" fmla="*/ 119 h 3098"/>
                <a:gd name="T108" fmla="*/ 2533 w 3034"/>
                <a:gd name="T109" fmla="*/ 9 h 3098"/>
                <a:gd name="T110" fmla="*/ 2646 w 3034"/>
                <a:gd name="T111" fmla="*/ 34 h 3098"/>
                <a:gd name="T112" fmla="*/ 2808 w 3034"/>
                <a:gd name="T113" fmla="*/ 122 h 3098"/>
                <a:gd name="T114" fmla="*/ 3009 w 3034"/>
                <a:gd name="T115" fmla="*/ 269 h 3098"/>
                <a:gd name="T116" fmla="*/ 226 w 3034"/>
                <a:gd name="T117" fmla="*/ 3095 h 3098"/>
                <a:gd name="T118" fmla="*/ 25 w 3034"/>
                <a:gd name="T119" fmla="*/ 2947 h 3098"/>
                <a:gd name="T120" fmla="*/ 25 w 3034"/>
                <a:gd name="T121" fmla="*/ 269 h 3098"/>
                <a:gd name="T122" fmla="*/ 226 w 3034"/>
                <a:gd name="T123" fmla="*/ 122 h 3098"/>
                <a:gd name="T124" fmla="*/ 388 w 3034"/>
                <a:gd name="T125" fmla="*/ 34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4" h="3098">
                  <a:moveTo>
                    <a:pt x="144" y="852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6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852"/>
                  </a:lnTo>
                  <a:lnTo>
                    <a:pt x="144" y="852"/>
                  </a:lnTo>
                  <a:close/>
                  <a:moveTo>
                    <a:pt x="2160" y="404"/>
                  </a:moveTo>
                  <a:lnTo>
                    <a:pt x="2245" y="615"/>
                  </a:lnTo>
                  <a:lnTo>
                    <a:pt x="2247" y="618"/>
                  </a:lnTo>
                  <a:lnTo>
                    <a:pt x="2248" y="622"/>
                  </a:lnTo>
                  <a:lnTo>
                    <a:pt x="2248" y="624"/>
                  </a:lnTo>
                  <a:lnTo>
                    <a:pt x="2248" y="627"/>
                  </a:lnTo>
                  <a:lnTo>
                    <a:pt x="2248" y="630"/>
                  </a:lnTo>
                  <a:lnTo>
                    <a:pt x="2247" y="633"/>
                  </a:lnTo>
                  <a:lnTo>
                    <a:pt x="2245" y="637"/>
                  </a:lnTo>
                  <a:lnTo>
                    <a:pt x="2236" y="648"/>
                  </a:lnTo>
                  <a:lnTo>
                    <a:pt x="2226" y="658"/>
                  </a:lnTo>
                  <a:lnTo>
                    <a:pt x="2215" y="666"/>
                  </a:lnTo>
                  <a:lnTo>
                    <a:pt x="2198" y="674"/>
                  </a:lnTo>
                  <a:lnTo>
                    <a:pt x="2183" y="678"/>
                  </a:lnTo>
                  <a:lnTo>
                    <a:pt x="2198" y="740"/>
                  </a:lnTo>
                  <a:lnTo>
                    <a:pt x="2214" y="737"/>
                  </a:lnTo>
                  <a:lnTo>
                    <a:pt x="2231" y="730"/>
                  </a:lnTo>
                  <a:lnTo>
                    <a:pt x="2249" y="721"/>
                  </a:lnTo>
                  <a:lnTo>
                    <a:pt x="2269" y="707"/>
                  </a:lnTo>
                  <a:lnTo>
                    <a:pt x="2279" y="698"/>
                  </a:lnTo>
                  <a:lnTo>
                    <a:pt x="2288" y="687"/>
                  </a:lnTo>
                  <a:lnTo>
                    <a:pt x="2298" y="673"/>
                  </a:lnTo>
                  <a:lnTo>
                    <a:pt x="2308" y="657"/>
                  </a:lnTo>
                  <a:lnTo>
                    <a:pt x="2318" y="638"/>
                  </a:lnTo>
                  <a:lnTo>
                    <a:pt x="2329" y="615"/>
                  </a:lnTo>
                  <a:lnTo>
                    <a:pt x="2340" y="588"/>
                  </a:lnTo>
                  <a:lnTo>
                    <a:pt x="2353" y="556"/>
                  </a:lnTo>
                  <a:lnTo>
                    <a:pt x="2407" y="404"/>
                  </a:lnTo>
                  <a:lnTo>
                    <a:pt x="2328" y="404"/>
                  </a:lnTo>
                  <a:lnTo>
                    <a:pt x="2299" y="517"/>
                  </a:lnTo>
                  <a:lnTo>
                    <a:pt x="2296" y="531"/>
                  </a:lnTo>
                  <a:lnTo>
                    <a:pt x="2292" y="546"/>
                  </a:lnTo>
                  <a:lnTo>
                    <a:pt x="2289" y="560"/>
                  </a:lnTo>
                  <a:lnTo>
                    <a:pt x="2287" y="560"/>
                  </a:lnTo>
                  <a:lnTo>
                    <a:pt x="2284" y="546"/>
                  </a:lnTo>
                  <a:lnTo>
                    <a:pt x="2280" y="532"/>
                  </a:lnTo>
                  <a:lnTo>
                    <a:pt x="2276" y="517"/>
                  </a:lnTo>
                  <a:lnTo>
                    <a:pt x="2241" y="404"/>
                  </a:lnTo>
                  <a:lnTo>
                    <a:pt x="2160" y="404"/>
                  </a:lnTo>
                  <a:close/>
                  <a:moveTo>
                    <a:pt x="1422" y="404"/>
                  </a:moveTo>
                  <a:lnTo>
                    <a:pt x="1422" y="539"/>
                  </a:lnTo>
                  <a:lnTo>
                    <a:pt x="1424" y="564"/>
                  </a:lnTo>
                  <a:lnTo>
                    <a:pt x="1428" y="585"/>
                  </a:lnTo>
                  <a:lnTo>
                    <a:pt x="1435" y="602"/>
                  </a:lnTo>
                  <a:lnTo>
                    <a:pt x="1445" y="616"/>
                  </a:lnTo>
                  <a:lnTo>
                    <a:pt x="1458" y="626"/>
                  </a:lnTo>
                  <a:lnTo>
                    <a:pt x="1472" y="634"/>
                  </a:lnTo>
                  <a:lnTo>
                    <a:pt x="1488" y="638"/>
                  </a:lnTo>
                  <a:lnTo>
                    <a:pt x="1506" y="639"/>
                  </a:lnTo>
                  <a:lnTo>
                    <a:pt x="1525" y="638"/>
                  </a:lnTo>
                  <a:lnTo>
                    <a:pt x="1542" y="633"/>
                  </a:lnTo>
                  <a:lnTo>
                    <a:pt x="1555" y="626"/>
                  </a:lnTo>
                  <a:lnTo>
                    <a:pt x="1565" y="618"/>
                  </a:lnTo>
                  <a:lnTo>
                    <a:pt x="1573" y="609"/>
                  </a:lnTo>
                  <a:lnTo>
                    <a:pt x="1578" y="602"/>
                  </a:lnTo>
                  <a:lnTo>
                    <a:pt x="1580" y="602"/>
                  </a:lnTo>
                  <a:lnTo>
                    <a:pt x="1583" y="634"/>
                  </a:lnTo>
                  <a:lnTo>
                    <a:pt x="1648" y="634"/>
                  </a:lnTo>
                  <a:lnTo>
                    <a:pt x="1647" y="613"/>
                  </a:lnTo>
                  <a:lnTo>
                    <a:pt x="1646" y="589"/>
                  </a:lnTo>
                  <a:lnTo>
                    <a:pt x="1646" y="560"/>
                  </a:lnTo>
                  <a:lnTo>
                    <a:pt x="1646" y="404"/>
                  </a:lnTo>
                  <a:lnTo>
                    <a:pt x="1571" y="404"/>
                  </a:lnTo>
                  <a:lnTo>
                    <a:pt x="1571" y="541"/>
                  </a:lnTo>
                  <a:lnTo>
                    <a:pt x="1571" y="547"/>
                  </a:lnTo>
                  <a:lnTo>
                    <a:pt x="1571" y="552"/>
                  </a:lnTo>
                  <a:lnTo>
                    <a:pt x="1569" y="557"/>
                  </a:lnTo>
                  <a:lnTo>
                    <a:pt x="1566" y="564"/>
                  </a:lnTo>
                  <a:lnTo>
                    <a:pt x="1560" y="570"/>
                  </a:lnTo>
                  <a:lnTo>
                    <a:pt x="1553" y="576"/>
                  </a:lnTo>
                  <a:lnTo>
                    <a:pt x="1544" y="580"/>
                  </a:lnTo>
                  <a:lnTo>
                    <a:pt x="1532" y="581"/>
                  </a:lnTo>
                  <a:lnTo>
                    <a:pt x="1521" y="580"/>
                  </a:lnTo>
                  <a:lnTo>
                    <a:pt x="1512" y="575"/>
                  </a:lnTo>
                  <a:lnTo>
                    <a:pt x="1505" y="567"/>
                  </a:lnTo>
                  <a:lnTo>
                    <a:pt x="1500" y="557"/>
                  </a:lnTo>
                  <a:lnTo>
                    <a:pt x="1497" y="544"/>
                  </a:lnTo>
                  <a:lnTo>
                    <a:pt x="1496" y="528"/>
                  </a:lnTo>
                  <a:lnTo>
                    <a:pt x="1496" y="404"/>
                  </a:lnTo>
                  <a:lnTo>
                    <a:pt x="1422" y="404"/>
                  </a:lnTo>
                  <a:close/>
                  <a:moveTo>
                    <a:pt x="2112" y="398"/>
                  </a:moveTo>
                  <a:lnTo>
                    <a:pt x="2099" y="399"/>
                  </a:lnTo>
                  <a:lnTo>
                    <a:pt x="2087" y="404"/>
                  </a:lnTo>
                  <a:lnTo>
                    <a:pt x="2076" y="410"/>
                  </a:lnTo>
                  <a:lnTo>
                    <a:pt x="2065" y="419"/>
                  </a:lnTo>
                  <a:lnTo>
                    <a:pt x="2055" y="431"/>
                  </a:lnTo>
                  <a:lnTo>
                    <a:pt x="2047" y="446"/>
                  </a:lnTo>
                  <a:lnTo>
                    <a:pt x="2045" y="446"/>
                  </a:lnTo>
                  <a:lnTo>
                    <a:pt x="2043" y="404"/>
                  </a:lnTo>
                  <a:lnTo>
                    <a:pt x="1980" y="404"/>
                  </a:lnTo>
                  <a:lnTo>
                    <a:pt x="1981" y="419"/>
                  </a:lnTo>
                  <a:lnTo>
                    <a:pt x="1982" y="436"/>
                  </a:lnTo>
                  <a:lnTo>
                    <a:pt x="1982" y="456"/>
                  </a:lnTo>
                  <a:lnTo>
                    <a:pt x="1982" y="480"/>
                  </a:lnTo>
                  <a:lnTo>
                    <a:pt x="1982" y="634"/>
                  </a:lnTo>
                  <a:lnTo>
                    <a:pt x="2055" y="634"/>
                  </a:lnTo>
                  <a:lnTo>
                    <a:pt x="2055" y="517"/>
                  </a:lnTo>
                  <a:lnTo>
                    <a:pt x="2056" y="509"/>
                  </a:lnTo>
                  <a:lnTo>
                    <a:pt x="2057" y="501"/>
                  </a:lnTo>
                  <a:lnTo>
                    <a:pt x="2061" y="489"/>
                  </a:lnTo>
                  <a:lnTo>
                    <a:pt x="2069" y="479"/>
                  </a:lnTo>
                  <a:lnTo>
                    <a:pt x="2079" y="471"/>
                  </a:lnTo>
                  <a:lnTo>
                    <a:pt x="2092" y="467"/>
                  </a:lnTo>
                  <a:lnTo>
                    <a:pt x="2106" y="465"/>
                  </a:lnTo>
                  <a:lnTo>
                    <a:pt x="2118" y="466"/>
                  </a:lnTo>
                  <a:lnTo>
                    <a:pt x="2127" y="467"/>
                  </a:lnTo>
                  <a:lnTo>
                    <a:pt x="2127" y="399"/>
                  </a:lnTo>
                  <a:lnTo>
                    <a:pt x="2123" y="398"/>
                  </a:lnTo>
                  <a:lnTo>
                    <a:pt x="2120" y="398"/>
                  </a:lnTo>
                  <a:lnTo>
                    <a:pt x="2116" y="398"/>
                  </a:lnTo>
                  <a:lnTo>
                    <a:pt x="2112" y="398"/>
                  </a:lnTo>
                  <a:close/>
                  <a:moveTo>
                    <a:pt x="1808" y="398"/>
                  </a:moveTo>
                  <a:lnTo>
                    <a:pt x="1785" y="399"/>
                  </a:lnTo>
                  <a:lnTo>
                    <a:pt x="1762" y="403"/>
                  </a:lnTo>
                  <a:lnTo>
                    <a:pt x="1744" y="408"/>
                  </a:lnTo>
                  <a:lnTo>
                    <a:pt x="1728" y="413"/>
                  </a:lnTo>
                  <a:lnTo>
                    <a:pt x="1717" y="419"/>
                  </a:lnTo>
                  <a:lnTo>
                    <a:pt x="1730" y="465"/>
                  </a:lnTo>
                  <a:lnTo>
                    <a:pt x="1749" y="456"/>
                  </a:lnTo>
                  <a:lnTo>
                    <a:pt x="1771" y="450"/>
                  </a:lnTo>
                  <a:lnTo>
                    <a:pt x="1796" y="447"/>
                  </a:lnTo>
                  <a:lnTo>
                    <a:pt x="1811" y="449"/>
                  </a:lnTo>
                  <a:lnTo>
                    <a:pt x="1823" y="452"/>
                  </a:lnTo>
                  <a:lnTo>
                    <a:pt x="1831" y="458"/>
                  </a:lnTo>
                  <a:lnTo>
                    <a:pt x="1836" y="464"/>
                  </a:lnTo>
                  <a:lnTo>
                    <a:pt x="1838" y="471"/>
                  </a:lnTo>
                  <a:lnTo>
                    <a:pt x="1839" y="477"/>
                  </a:lnTo>
                  <a:lnTo>
                    <a:pt x="1839" y="481"/>
                  </a:lnTo>
                  <a:lnTo>
                    <a:pt x="1809" y="482"/>
                  </a:lnTo>
                  <a:lnTo>
                    <a:pt x="1782" y="486"/>
                  </a:lnTo>
                  <a:lnTo>
                    <a:pt x="1758" y="493"/>
                  </a:lnTo>
                  <a:lnTo>
                    <a:pt x="1738" y="502"/>
                  </a:lnTo>
                  <a:lnTo>
                    <a:pt x="1721" y="515"/>
                  </a:lnTo>
                  <a:lnTo>
                    <a:pt x="1710" y="530"/>
                  </a:lnTo>
                  <a:lnTo>
                    <a:pt x="1703" y="548"/>
                  </a:lnTo>
                  <a:lnTo>
                    <a:pt x="1700" y="569"/>
                  </a:lnTo>
                  <a:lnTo>
                    <a:pt x="1702" y="585"/>
                  </a:lnTo>
                  <a:lnTo>
                    <a:pt x="1707" y="599"/>
                  </a:lnTo>
                  <a:lnTo>
                    <a:pt x="1715" y="612"/>
                  </a:lnTo>
                  <a:lnTo>
                    <a:pt x="1726" y="624"/>
                  </a:lnTo>
                  <a:lnTo>
                    <a:pt x="1741" y="632"/>
                  </a:lnTo>
                  <a:lnTo>
                    <a:pt x="1757" y="638"/>
                  </a:lnTo>
                  <a:lnTo>
                    <a:pt x="1776" y="640"/>
                  </a:lnTo>
                  <a:lnTo>
                    <a:pt x="1797" y="638"/>
                  </a:lnTo>
                  <a:lnTo>
                    <a:pt x="1815" y="633"/>
                  </a:lnTo>
                  <a:lnTo>
                    <a:pt x="1831" y="624"/>
                  </a:lnTo>
                  <a:lnTo>
                    <a:pt x="1844" y="612"/>
                  </a:lnTo>
                  <a:lnTo>
                    <a:pt x="1845" y="612"/>
                  </a:lnTo>
                  <a:lnTo>
                    <a:pt x="1849" y="635"/>
                  </a:lnTo>
                  <a:lnTo>
                    <a:pt x="1915" y="635"/>
                  </a:lnTo>
                  <a:lnTo>
                    <a:pt x="1914" y="619"/>
                  </a:lnTo>
                  <a:lnTo>
                    <a:pt x="1913" y="600"/>
                  </a:lnTo>
                  <a:lnTo>
                    <a:pt x="1912" y="579"/>
                  </a:lnTo>
                  <a:lnTo>
                    <a:pt x="1912" y="498"/>
                  </a:lnTo>
                  <a:lnTo>
                    <a:pt x="1911" y="480"/>
                  </a:lnTo>
                  <a:lnTo>
                    <a:pt x="1908" y="464"/>
                  </a:lnTo>
                  <a:lnTo>
                    <a:pt x="1903" y="448"/>
                  </a:lnTo>
                  <a:lnTo>
                    <a:pt x="1895" y="434"/>
                  </a:lnTo>
                  <a:lnTo>
                    <a:pt x="1885" y="422"/>
                  </a:lnTo>
                  <a:lnTo>
                    <a:pt x="1870" y="412"/>
                  </a:lnTo>
                  <a:lnTo>
                    <a:pt x="1853" y="405"/>
                  </a:lnTo>
                  <a:lnTo>
                    <a:pt x="1833" y="399"/>
                  </a:lnTo>
                  <a:lnTo>
                    <a:pt x="1808" y="398"/>
                  </a:lnTo>
                  <a:close/>
                  <a:moveTo>
                    <a:pt x="1268" y="398"/>
                  </a:moveTo>
                  <a:lnTo>
                    <a:pt x="1250" y="399"/>
                  </a:lnTo>
                  <a:lnTo>
                    <a:pt x="1234" y="405"/>
                  </a:lnTo>
                  <a:lnTo>
                    <a:pt x="1221" y="412"/>
                  </a:lnTo>
                  <a:lnTo>
                    <a:pt x="1210" y="419"/>
                  </a:lnTo>
                  <a:lnTo>
                    <a:pt x="1201" y="428"/>
                  </a:lnTo>
                  <a:lnTo>
                    <a:pt x="1195" y="436"/>
                  </a:lnTo>
                  <a:lnTo>
                    <a:pt x="1194" y="436"/>
                  </a:lnTo>
                  <a:lnTo>
                    <a:pt x="1191" y="404"/>
                  </a:lnTo>
                  <a:lnTo>
                    <a:pt x="1127" y="404"/>
                  </a:lnTo>
                  <a:lnTo>
                    <a:pt x="1128" y="425"/>
                  </a:lnTo>
                  <a:lnTo>
                    <a:pt x="1128" y="450"/>
                  </a:lnTo>
                  <a:lnTo>
                    <a:pt x="1129" y="477"/>
                  </a:lnTo>
                  <a:lnTo>
                    <a:pt x="1129" y="634"/>
                  </a:lnTo>
                  <a:lnTo>
                    <a:pt x="1202" y="634"/>
                  </a:lnTo>
                  <a:lnTo>
                    <a:pt x="1202" y="501"/>
                  </a:lnTo>
                  <a:lnTo>
                    <a:pt x="1202" y="492"/>
                  </a:lnTo>
                  <a:lnTo>
                    <a:pt x="1204" y="483"/>
                  </a:lnTo>
                  <a:lnTo>
                    <a:pt x="1208" y="476"/>
                  </a:lnTo>
                  <a:lnTo>
                    <a:pt x="1214" y="468"/>
                  </a:lnTo>
                  <a:lnTo>
                    <a:pt x="1222" y="462"/>
                  </a:lnTo>
                  <a:lnTo>
                    <a:pt x="1231" y="458"/>
                  </a:lnTo>
                  <a:lnTo>
                    <a:pt x="1242" y="457"/>
                  </a:lnTo>
                  <a:lnTo>
                    <a:pt x="1253" y="458"/>
                  </a:lnTo>
                  <a:lnTo>
                    <a:pt x="1264" y="463"/>
                  </a:lnTo>
                  <a:lnTo>
                    <a:pt x="1271" y="471"/>
                  </a:lnTo>
                  <a:lnTo>
                    <a:pt x="1275" y="481"/>
                  </a:lnTo>
                  <a:lnTo>
                    <a:pt x="1278" y="493"/>
                  </a:lnTo>
                  <a:lnTo>
                    <a:pt x="1279" y="507"/>
                  </a:lnTo>
                  <a:lnTo>
                    <a:pt x="1279" y="634"/>
                  </a:lnTo>
                  <a:lnTo>
                    <a:pt x="1353" y="634"/>
                  </a:lnTo>
                  <a:lnTo>
                    <a:pt x="1353" y="498"/>
                  </a:lnTo>
                  <a:lnTo>
                    <a:pt x="1350" y="474"/>
                  </a:lnTo>
                  <a:lnTo>
                    <a:pt x="1346" y="453"/>
                  </a:lnTo>
                  <a:lnTo>
                    <a:pt x="1338" y="436"/>
                  </a:lnTo>
                  <a:lnTo>
                    <a:pt x="1328" y="423"/>
                  </a:lnTo>
                  <a:lnTo>
                    <a:pt x="1316" y="412"/>
                  </a:lnTo>
                  <a:lnTo>
                    <a:pt x="1301" y="405"/>
                  </a:lnTo>
                  <a:lnTo>
                    <a:pt x="1286" y="399"/>
                  </a:lnTo>
                  <a:lnTo>
                    <a:pt x="1268" y="398"/>
                  </a:lnTo>
                  <a:close/>
                  <a:moveTo>
                    <a:pt x="955" y="398"/>
                  </a:moveTo>
                  <a:lnTo>
                    <a:pt x="931" y="399"/>
                  </a:lnTo>
                  <a:lnTo>
                    <a:pt x="909" y="403"/>
                  </a:lnTo>
                  <a:lnTo>
                    <a:pt x="891" y="408"/>
                  </a:lnTo>
                  <a:lnTo>
                    <a:pt x="875" y="413"/>
                  </a:lnTo>
                  <a:lnTo>
                    <a:pt x="864" y="419"/>
                  </a:lnTo>
                  <a:lnTo>
                    <a:pt x="878" y="465"/>
                  </a:lnTo>
                  <a:lnTo>
                    <a:pt x="896" y="456"/>
                  </a:lnTo>
                  <a:lnTo>
                    <a:pt x="918" y="450"/>
                  </a:lnTo>
                  <a:lnTo>
                    <a:pt x="942" y="447"/>
                  </a:lnTo>
                  <a:lnTo>
                    <a:pt x="958" y="449"/>
                  </a:lnTo>
                  <a:lnTo>
                    <a:pt x="969" y="452"/>
                  </a:lnTo>
                  <a:lnTo>
                    <a:pt x="978" y="458"/>
                  </a:lnTo>
                  <a:lnTo>
                    <a:pt x="982" y="464"/>
                  </a:lnTo>
                  <a:lnTo>
                    <a:pt x="985" y="471"/>
                  </a:lnTo>
                  <a:lnTo>
                    <a:pt x="985" y="477"/>
                  </a:lnTo>
                  <a:lnTo>
                    <a:pt x="985" y="481"/>
                  </a:lnTo>
                  <a:lnTo>
                    <a:pt x="955" y="482"/>
                  </a:lnTo>
                  <a:lnTo>
                    <a:pt x="929" y="486"/>
                  </a:lnTo>
                  <a:lnTo>
                    <a:pt x="905" y="493"/>
                  </a:lnTo>
                  <a:lnTo>
                    <a:pt x="885" y="502"/>
                  </a:lnTo>
                  <a:lnTo>
                    <a:pt x="868" y="515"/>
                  </a:lnTo>
                  <a:lnTo>
                    <a:pt x="857" y="530"/>
                  </a:lnTo>
                  <a:lnTo>
                    <a:pt x="849" y="548"/>
                  </a:lnTo>
                  <a:lnTo>
                    <a:pt x="847" y="569"/>
                  </a:lnTo>
                  <a:lnTo>
                    <a:pt x="849" y="585"/>
                  </a:lnTo>
                  <a:lnTo>
                    <a:pt x="854" y="599"/>
                  </a:lnTo>
                  <a:lnTo>
                    <a:pt x="862" y="612"/>
                  </a:lnTo>
                  <a:lnTo>
                    <a:pt x="873" y="624"/>
                  </a:lnTo>
                  <a:lnTo>
                    <a:pt x="887" y="632"/>
                  </a:lnTo>
                  <a:lnTo>
                    <a:pt x="904" y="638"/>
                  </a:lnTo>
                  <a:lnTo>
                    <a:pt x="923" y="640"/>
                  </a:lnTo>
                  <a:lnTo>
                    <a:pt x="943" y="638"/>
                  </a:lnTo>
                  <a:lnTo>
                    <a:pt x="961" y="633"/>
                  </a:lnTo>
                  <a:lnTo>
                    <a:pt x="978" y="624"/>
                  </a:lnTo>
                  <a:lnTo>
                    <a:pt x="990" y="612"/>
                  </a:lnTo>
                  <a:lnTo>
                    <a:pt x="992" y="612"/>
                  </a:lnTo>
                  <a:lnTo>
                    <a:pt x="996" y="635"/>
                  </a:lnTo>
                  <a:lnTo>
                    <a:pt x="1062" y="635"/>
                  </a:lnTo>
                  <a:lnTo>
                    <a:pt x="1060" y="619"/>
                  </a:lnTo>
                  <a:lnTo>
                    <a:pt x="1059" y="600"/>
                  </a:lnTo>
                  <a:lnTo>
                    <a:pt x="1059" y="579"/>
                  </a:lnTo>
                  <a:lnTo>
                    <a:pt x="1059" y="498"/>
                  </a:lnTo>
                  <a:lnTo>
                    <a:pt x="1058" y="480"/>
                  </a:lnTo>
                  <a:lnTo>
                    <a:pt x="1055" y="464"/>
                  </a:lnTo>
                  <a:lnTo>
                    <a:pt x="1049" y="448"/>
                  </a:lnTo>
                  <a:lnTo>
                    <a:pt x="1042" y="434"/>
                  </a:lnTo>
                  <a:lnTo>
                    <a:pt x="1031" y="422"/>
                  </a:lnTo>
                  <a:lnTo>
                    <a:pt x="1017" y="412"/>
                  </a:lnTo>
                  <a:lnTo>
                    <a:pt x="1000" y="405"/>
                  </a:lnTo>
                  <a:lnTo>
                    <a:pt x="980" y="399"/>
                  </a:lnTo>
                  <a:lnTo>
                    <a:pt x="955" y="398"/>
                  </a:lnTo>
                  <a:close/>
                  <a:moveTo>
                    <a:pt x="721" y="315"/>
                  </a:moveTo>
                  <a:lnTo>
                    <a:pt x="721" y="516"/>
                  </a:lnTo>
                  <a:lnTo>
                    <a:pt x="719" y="536"/>
                  </a:lnTo>
                  <a:lnTo>
                    <a:pt x="716" y="551"/>
                  </a:lnTo>
                  <a:lnTo>
                    <a:pt x="711" y="562"/>
                  </a:lnTo>
                  <a:lnTo>
                    <a:pt x="703" y="570"/>
                  </a:lnTo>
                  <a:lnTo>
                    <a:pt x="694" y="576"/>
                  </a:lnTo>
                  <a:lnTo>
                    <a:pt x="683" y="579"/>
                  </a:lnTo>
                  <a:lnTo>
                    <a:pt x="670" y="580"/>
                  </a:lnTo>
                  <a:lnTo>
                    <a:pt x="651" y="578"/>
                  </a:lnTo>
                  <a:lnTo>
                    <a:pt x="633" y="574"/>
                  </a:lnTo>
                  <a:lnTo>
                    <a:pt x="625" y="632"/>
                  </a:lnTo>
                  <a:lnTo>
                    <a:pt x="642" y="636"/>
                  </a:lnTo>
                  <a:lnTo>
                    <a:pt x="660" y="639"/>
                  </a:lnTo>
                  <a:lnTo>
                    <a:pt x="678" y="640"/>
                  </a:lnTo>
                  <a:lnTo>
                    <a:pt x="702" y="639"/>
                  </a:lnTo>
                  <a:lnTo>
                    <a:pt x="722" y="635"/>
                  </a:lnTo>
                  <a:lnTo>
                    <a:pt x="741" y="628"/>
                  </a:lnTo>
                  <a:lnTo>
                    <a:pt x="756" y="619"/>
                  </a:lnTo>
                  <a:lnTo>
                    <a:pt x="769" y="606"/>
                  </a:lnTo>
                  <a:lnTo>
                    <a:pt x="780" y="590"/>
                  </a:lnTo>
                  <a:lnTo>
                    <a:pt x="788" y="569"/>
                  </a:lnTo>
                  <a:lnTo>
                    <a:pt x="793" y="546"/>
                  </a:lnTo>
                  <a:lnTo>
                    <a:pt x="794" y="517"/>
                  </a:lnTo>
                  <a:lnTo>
                    <a:pt x="794" y="315"/>
                  </a:lnTo>
                  <a:lnTo>
                    <a:pt x="721" y="315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11134725" y="2030413"/>
              <a:ext cx="11113" cy="9525"/>
            </a:xfrm>
            <a:custGeom>
              <a:avLst/>
              <a:gdLst>
                <a:gd name="T0" fmla="*/ 69 w 69"/>
                <a:gd name="T1" fmla="*/ 0 h 64"/>
                <a:gd name="T2" fmla="*/ 69 w 69"/>
                <a:gd name="T3" fmla="*/ 26 h 64"/>
                <a:gd name="T4" fmla="*/ 69 w 69"/>
                <a:gd name="T5" fmla="*/ 32 h 64"/>
                <a:gd name="T6" fmla="*/ 68 w 69"/>
                <a:gd name="T7" fmla="*/ 38 h 64"/>
                <a:gd name="T8" fmla="*/ 62 w 69"/>
                <a:gd name="T9" fmla="*/ 48 h 64"/>
                <a:gd name="T10" fmla="*/ 54 w 69"/>
                <a:gd name="T11" fmla="*/ 56 h 64"/>
                <a:gd name="T12" fmla="*/ 42 w 69"/>
                <a:gd name="T13" fmla="*/ 62 h 64"/>
                <a:gd name="T14" fmla="*/ 29 w 69"/>
                <a:gd name="T15" fmla="*/ 64 h 64"/>
                <a:gd name="T16" fmla="*/ 20 w 69"/>
                <a:gd name="T17" fmla="*/ 63 h 64"/>
                <a:gd name="T18" fmla="*/ 12 w 69"/>
                <a:gd name="T19" fmla="*/ 60 h 64"/>
                <a:gd name="T20" fmla="*/ 5 w 69"/>
                <a:gd name="T21" fmla="*/ 54 h 64"/>
                <a:gd name="T22" fmla="*/ 1 w 69"/>
                <a:gd name="T23" fmla="*/ 47 h 64"/>
                <a:gd name="T24" fmla="*/ 0 w 69"/>
                <a:gd name="T25" fmla="*/ 37 h 64"/>
                <a:gd name="T26" fmla="*/ 2 w 69"/>
                <a:gd name="T27" fmla="*/ 24 h 64"/>
                <a:gd name="T28" fmla="*/ 10 w 69"/>
                <a:gd name="T29" fmla="*/ 15 h 64"/>
                <a:gd name="T30" fmla="*/ 20 w 69"/>
                <a:gd name="T31" fmla="*/ 8 h 64"/>
                <a:gd name="T32" fmla="*/ 34 w 69"/>
                <a:gd name="T33" fmla="*/ 4 h 64"/>
                <a:gd name="T34" fmla="*/ 50 w 69"/>
                <a:gd name="T35" fmla="*/ 1 h 64"/>
                <a:gd name="T36" fmla="*/ 69 w 69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4">
                  <a:moveTo>
                    <a:pt x="69" y="0"/>
                  </a:moveTo>
                  <a:lnTo>
                    <a:pt x="69" y="26"/>
                  </a:lnTo>
                  <a:lnTo>
                    <a:pt x="69" y="32"/>
                  </a:lnTo>
                  <a:lnTo>
                    <a:pt x="68" y="38"/>
                  </a:lnTo>
                  <a:lnTo>
                    <a:pt x="62" y="48"/>
                  </a:lnTo>
                  <a:lnTo>
                    <a:pt x="54" y="56"/>
                  </a:lnTo>
                  <a:lnTo>
                    <a:pt x="42" y="62"/>
                  </a:lnTo>
                  <a:lnTo>
                    <a:pt x="29" y="64"/>
                  </a:lnTo>
                  <a:lnTo>
                    <a:pt x="20" y="63"/>
                  </a:lnTo>
                  <a:lnTo>
                    <a:pt x="12" y="60"/>
                  </a:lnTo>
                  <a:lnTo>
                    <a:pt x="5" y="54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10" y="15"/>
                  </a:lnTo>
                  <a:lnTo>
                    <a:pt x="20" y="8"/>
                  </a:lnTo>
                  <a:lnTo>
                    <a:pt x="34" y="4"/>
                  </a:lnTo>
                  <a:lnTo>
                    <a:pt x="50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11269663" y="2030413"/>
              <a:ext cx="11113" cy="9525"/>
            </a:xfrm>
            <a:custGeom>
              <a:avLst/>
              <a:gdLst>
                <a:gd name="T0" fmla="*/ 68 w 68"/>
                <a:gd name="T1" fmla="*/ 0 h 64"/>
                <a:gd name="T2" fmla="*/ 68 w 68"/>
                <a:gd name="T3" fmla="*/ 26 h 64"/>
                <a:gd name="T4" fmla="*/ 68 w 68"/>
                <a:gd name="T5" fmla="*/ 32 h 64"/>
                <a:gd name="T6" fmla="*/ 67 w 68"/>
                <a:gd name="T7" fmla="*/ 38 h 64"/>
                <a:gd name="T8" fmla="*/ 62 w 68"/>
                <a:gd name="T9" fmla="*/ 48 h 64"/>
                <a:gd name="T10" fmla="*/ 52 w 68"/>
                <a:gd name="T11" fmla="*/ 56 h 64"/>
                <a:gd name="T12" fmla="*/ 41 w 68"/>
                <a:gd name="T13" fmla="*/ 62 h 64"/>
                <a:gd name="T14" fmla="*/ 29 w 68"/>
                <a:gd name="T15" fmla="*/ 64 h 64"/>
                <a:gd name="T16" fmla="*/ 17 w 68"/>
                <a:gd name="T17" fmla="*/ 62 h 64"/>
                <a:gd name="T18" fmla="*/ 9 w 68"/>
                <a:gd name="T19" fmla="*/ 57 h 64"/>
                <a:gd name="T20" fmla="*/ 2 w 68"/>
                <a:gd name="T21" fmla="*/ 49 h 64"/>
                <a:gd name="T22" fmla="*/ 0 w 68"/>
                <a:gd name="T23" fmla="*/ 37 h 64"/>
                <a:gd name="T24" fmla="*/ 2 w 68"/>
                <a:gd name="T25" fmla="*/ 24 h 64"/>
                <a:gd name="T26" fmla="*/ 9 w 68"/>
                <a:gd name="T27" fmla="*/ 15 h 64"/>
                <a:gd name="T28" fmla="*/ 20 w 68"/>
                <a:gd name="T29" fmla="*/ 8 h 64"/>
                <a:gd name="T30" fmla="*/ 33 w 68"/>
                <a:gd name="T31" fmla="*/ 4 h 64"/>
                <a:gd name="T32" fmla="*/ 49 w 68"/>
                <a:gd name="T33" fmla="*/ 1 h 64"/>
                <a:gd name="T34" fmla="*/ 68 w 68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4">
                  <a:moveTo>
                    <a:pt x="68" y="0"/>
                  </a:moveTo>
                  <a:lnTo>
                    <a:pt x="68" y="26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8"/>
                  </a:lnTo>
                  <a:lnTo>
                    <a:pt x="52" y="56"/>
                  </a:lnTo>
                  <a:lnTo>
                    <a:pt x="41" y="62"/>
                  </a:lnTo>
                  <a:lnTo>
                    <a:pt x="29" y="64"/>
                  </a:lnTo>
                  <a:lnTo>
                    <a:pt x="17" y="62"/>
                  </a:lnTo>
                  <a:lnTo>
                    <a:pt x="9" y="57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3" y="4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11179175" y="2122488"/>
              <a:ext cx="101600" cy="42862"/>
            </a:xfrm>
            <a:custGeom>
              <a:avLst/>
              <a:gdLst>
                <a:gd name="T0" fmla="*/ 44 w 640"/>
                <a:gd name="T1" fmla="*/ 0 h 270"/>
                <a:gd name="T2" fmla="*/ 596 w 640"/>
                <a:gd name="T3" fmla="*/ 0 h 270"/>
                <a:gd name="T4" fmla="*/ 613 w 640"/>
                <a:gd name="T5" fmla="*/ 2 h 270"/>
                <a:gd name="T6" fmla="*/ 626 w 640"/>
                <a:gd name="T7" fmla="*/ 8 h 270"/>
                <a:gd name="T8" fmla="*/ 636 w 640"/>
                <a:gd name="T9" fmla="*/ 18 h 270"/>
                <a:gd name="T10" fmla="*/ 640 w 640"/>
                <a:gd name="T11" fmla="*/ 30 h 270"/>
                <a:gd name="T12" fmla="*/ 640 w 640"/>
                <a:gd name="T13" fmla="*/ 44 h 270"/>
                <a:gd name="T14" fmla="*/ 635 w 640"/>
                <a:gd name="T15" fmla="*/ 60 h 270"/>
                <a:gd name="T16" fmla="*/ 527 w 640"/>
                <a:gd name="T17" fmla="*/ 270 h 270"/>
                <a:gd name="T18" fmla="*/ 113 w 640"/>
                <a:gd name="T19" fmla="*/ 270 h 270"/>
                <a:gd name="T20" fmla="*/ 5 w 640"/>
                <a:gd name="T21" fmla="*/ 60 h 270"/>
                <a:gd name="T22" fmla="*/ 0 w 640"/>
                <a:gd name="T23" fmla="*/ 44 h 270"/>
                <a:gd name="T24" fmla="*/ 0 w 640"/>
                <a:gd name="T25" fmla="*/ 30 h 270"/>
                <a:gd name="T26" fmla="*/ 4 w 640"/>
                <a:gd name="T27" fmla="*/ 18 h 270"/>
                <a:gd name="T28" fmla="*/ 14 w 640"/>
                <a:gd name="T29" fmla="*/ 8 h 270"/>
                <a:gd name="T30" fmla="*/ 27 w 640"/>
                <a:gd name="T31" fmla="*/ 2 h 270"/>
                <a:gd name="T32" fmla="*/ 44 w 640"/>
                <a:gd name="T3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270">
                  <a:moveTo>
                    <a:pt x="44" y="0"/>
                  </a:moveTo>
                  <a:lnTo>
                    <a:pt x="596" y="0"/>
                  </a:lnTo>
                  <a:lnTo>
                    <a:pt x="613" y="2"/>
                  </a:lnTo>
                  <a:lnTo>
                    <a:pt x="626" y="8"/>
                  </a:lnTo>
                  <a:lnTo>
                    <a:pt x="636" y="18"/>
                  </a:lnTo>
                  <a:lnTo>
                    <a:pt x="640" y="30"/>
                  </a:lnTo>
                  <a:lnTo>
                    <a:pt x="640" y="44"/>
                  </a:lnTo>
                  <a:lnTo>
                    <a:pt x="635" y="60"/>
                  </a:lnTo>
                  <a:lnTo>
                    <a:pt x="527" y="270"/>
                  </a:lnTo>
                  <a:lnTo>
                    <a:pt x="113" y="270"/>
                  </a:lnTo>
                  <a:lnTo>
                    <a:pt x="5" y="60"/>
                  </a:lnTo>
                  <a:lnTo>
                    <a:pt x="0" y="44"/>
                  </a:lnTo>
                  <a:lnTo>
                    <a:pt x="0" y="30"/>
                  </a:lnTo>
                  <a:lnTo>
                    <a:pt x="4" y="18"/>
                  </a:lnTo>
                  <a:lnTo>
                    <a:pt x="14" y="8"/>
                  </a:lnTo>
                  <a:lnTo>
                    <a:pt x="27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1212513" y="2239963"/>
              <a:ext cx="11113" cy="25400"/>
            </a:xfrm>
            <a:custGeom>
              <a:avLst/>
              <a:gdLst>
                <a:gd name="T0" fmla="*/ 72 w 72"/>
                <a:gd name="T1" fmla="*/ 0 h 161"/>
                <a:gd name="T2" fmla="*/ 72 w 72"/>
                <a:gd name="T3" fmla="*/ 161 h 161"/>
                <a:gd name="T4" fmla="*/ 46 w 72"/>
                <a:gd name="T5" fmla="*/ 146 h 161"/>
                <a:gd name="T6" fmla="*/ 26 w 72"/>
                <a:gd name="T7" fmla="*/ 130 h 161"/>
                <a:gd name="T8" fmla="*/ 12 w 72"/>
                <a:gd name="T9" fmla="*/ 113 h 161"/>
                <a:gd name="T10" fmla="*/ 3 w 72"/>
                <a:gd name="T11" fmla="*/ 94 h 161"/>
                <a:gd name="T12" fmla="*/ 0 w 72"/>
                <a:gd name="T13" fmla="*/ 73 h 161"/>
                <a:gd name="T14" fmla="*/ 2 w 72"/>
                <a:gd name="T15" fmla="*/ 54 h 161"/>
                <a:gd name="T16" fmla="*/ 8 w 72"/>
                <a:gd name="T17" fmla="*/ 38 h 161"/>
                <a:gd name="T18" fmla="*/ 18 w 72"/>
                <a:gd name="T19" fmla="*/ 25 h 161"/>
                <a:gd name="T20" fmla="*/ 32 w 72"/>
                <a:gd name="T21" fmla="*/ 14 h 161"/>
                <a:gd name="T22" fmla="*/ 50 w 72"/>
                <a:gd name="T23" fmla="*/ 6 h 161"/>
                <a:gd name="T24" fmla="*/ 72 w 72"/>
                <a:gd name="T2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61">
                  <a:moveTo>
                    <a:pt x="72" y="0"/>
                  </a:moveTo>
                  <a:lnTo>
                    <a:pt x="72" y="161"/>
                  </a:lnTo>
                  <a:lnTo>
                    <a:pt x="46" y="146"/>
                  </a:lnTo>
                  <a:lnTo>
                    <a:pt x="26" y="130"/>
                  </a:lnTo>
                  <a:lnTo>
                    <a:pt x="12" y="113"/>
                  </a:lnTo>
                  <a:lnTo>
                    <a:pt x="3" y="94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8" y="38"/>
                  </a:lnTo>
                  <a:lnTo>
                    <a:pt x="18" y="25"/>
                  </a:lnTo>
                  <a:lnTo>
                    <a:pt x="32" y="14"/>
                  </a:lnTo>
                  <a:lnTo>
                    <a:pt x="50" y="6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11234738" y="2292350"/>
              <a:ext cx="12700" cy="23812"/>
            </a:xfrm>
            <a:custGeom>
              <a:avLst/>
              <a:gdLst>
                <a:gd name="T0" fmla="*/ 0 w 74"/>
                <a:gd name="T1" fmla="*/ 0 h 153"/>
                <a:gd name="T2" fmla="*/ 26 w 74"/>
                <a:gd name="T3" fmla="*/ 13 h 153"/>
                <a:gd name="T4" fmla="*/ 47 w 74"/>
                <a:gd name="T5" fmla="*/ 27 h 153"/>
                <a:gd name="T6" fmla="*/ 62 w 74"/>
                <a:gd name="T7" fmla="*/ 44 h 153"/>
                <a:gd name="T8" fmla="*/ 71 w 74"/>
                <a:gd name="T9" fmla="*/ 61 h 153"/>
                <a:gd name="T10" fmla="*/ 74 w 74"/>
                <a:gd name="T11" fmla="*/ 81 h 153"/>
                <a:gd name="T12" fmla="*/ 72 w 74"/>
                <a:gd name="T13" fmla="*/ 100 h 153"/>
                <a:gd name="T14" fmla="*/ 66 w 74"/>
                <a:gd name="T15" fmla="*/ 116 h 153"/>
                <a:gd name="T16" fmla="*/ 55 w 74"/>
                <a:gd name="T17" fmla="*/ 129 h 153"/>
                <a:gd name="T18" fmla="*/ 41 w 74"/>
                <a:gd name="T19" fmla="*/ 140 h 153"/>
                <a:gd name="T20" fmla="*/ 22 w 74"/>
                <a:gd name="T21" fmla="*/ 148 h 153"/>
                <a:gd name="T22" fmla="*/ 0 w 74"/>
                <a:gd name="T23" fmla="*/ 153 h 153"/>
                <a:gd name="T24" fmla="*/ 0 w 74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53">
                  <a:moveTo>
                    <a:pt x="0" y="0"/>
                  </a:moveTo>
                  <a:lnTo>
                    <a:pt x="26" y="13"/>
                  </a:lnTo>
                  <a:lnTo>
                    <a:pt x="47" y="27"/>
                  </a:lnTo>
                  <a:lnTo>
                    <a:pt x="62" y="44"/>
                  </a:lnTo>
                  <a:lnTo>
                    <a:pt x="71" y="61"/>
                  </a:lnTo>
                  <a:lnTo>
                    <a:pt x="74" y="81"/>
                  </a:lnTo>
                  <a:lnTo>
                    <a:pt x="72" y="100"/>
                  </a:lnTo>
                  <a:lnTo>
                    <a:pt x="66" y="116"/>
                  </a:lnTo>
                  <a:lnTo>
                    <a:pt x="55" y="129"/>
                  </a:lnTo>
                  <a:lnTo>
                    <a:pt x="41" y="140"/>
                  </a:lnTo>
                  <a:lnTo>
                    <a:pt x="22" y="148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11120438" y="2185988"/>
              <a:ext cx="219075" cy="193675"/>
            </a:xfrm>
            <a:custGeom>
              <a:avLst/>
              <a:gdLst>
                <a:gd name="T0" fmla="*/ 651 w 1380"/>
                <a:gd name="T1" fmla="*/ 213 h 1220"/>
                <a:gd name="T2" fmla="*/ 582 w 1380"/>
                <a:gd name="T3" fmla="*/ 229 h 1220"/>
                <a:gd name="T4" fmla="*/ 523 w 1380"/>
                <a:gd name="T5" fmla="*/ 259 h 1220"/>
                <a:gd name="T6" fmla="*/ 479 w 1380"/>
                <a:gd name="T7" fmla="*/ 303 h 1220"/>
                <a:gd name="T8" fmla="*/ 451 w 1380"/>
                <a:gd name="T9" fmla="*/ 355 h 1220"/>
                <a:gd name="T10" fmla="*/ 441 w 1380"/>
                <a:gd name="T11" fmla="*/ 415 h 1220"/>
                <a:gd name="T12" fmla="*/ 448 w 1380"/>
                <a:gd name="T13" fmla="*/ 471 h 1220"/>
                <a:gd name="T14" fmla="*/ 469 w 1380"/>
                <a:gd name="T15" fmla="*/ 519 h 1220"/>
                <a:gd name="T16" fmla="*/ 506 w 1380"/>
                <a:gd name="T17" fmla="*/ 562 h 1220"/>
                <a:gd name="T18" fmla="*/ 566 w 1380"/>
                <a:gd name="T19" fmla="*/ 601 h 1220"/>
                <a:gd name="T20" fmla="*/ 651 w 1380"/>
                <a:gd name="T21" fmla="*/ 638 h 1220"/>
                <a:gd name="T22" fmla="*/ 618 w 1380"/>
                <a:gd name="T23" fmla="*/ 818 h 1220"/>
                <a:gd name="T24" fmla="*/ 545 w 1380"/>
                <a:gd name="T25" fmla="*/ 799 h 1220"/>
                <a:gd name="T26" fmla="*/ 493 w 1380"/>
                <a:gd name="T27" fmla="*/ 777 h 1220"/>
                <a:gd name="T28" fmla="*/ 455 w 1380"/>
                <a:gd name="T29" fmla="*/ 754 h 1220"/>
                <a:gd name="T30" fmla="*/ 501 w 1380"/>
                <a:gd name="T31" fmla="*/ 916 h 1220"/>
                <a:gd name="T32" fmla="*/ 599 w 1380"/>
                <a:gd name="T33" fmla="*/ 940 h 1220"/>
                <a:gd name="T34" fmla="*/ 651 w 1380"/>
                <a:gd name="T35" fmla="*/ 1050 h 1220"/>
                <a:gd name="T36" fmla="*/ 727 w 1380"/>
                <a:gd name="T37" fmla="*/ 940 h 1220"/>
                <a:gd name="T38" fmla="*/ 801 w 1380"/>
                <a:gd name="T39" fmla="*/ 924 h 1220"/>
                <a:gd name="T40" fmla="*/ 860 w 1380"/>
                <a:gd name="T41" fmla="*/ 896 h 1220"/>
                <a:gd name="T42" fmla="*/ 903 w 1380"/>
                <a:gd name="T43" fmla="*/ 854 h 1220"/>
                <a:gd name="T44" fmla="*/ 930 w 1380"/>
                <a:gd name="T45" fmla="*/ 803 h 1220"/>
                <a:gd name="T46" fmla="*/ 939 w 1380"/>
                <a:gd name="T47" fmla="*/ 740 h 1220"/>
                <a:gd name="T48" fmla="*/ 931 w 1380"/>
                <a:gd name="T49" fmla="*/ 685 h 1220"/>
                <a:gd name="T50" fmla="*/ 908 w 1380"/>
                <a:gd name="T51" fmla="*/ 637 h 1220"/>
                <a:gd name="T52" fmla="*/ 868 w 1380"/>
                <a:gd name="T53" fmla="*/ 596 h 1220"/>
                <a:gd name="T54" fmla="*/ 807 w 1380"/>
                <a:gd name="T55" fmla="*/ 558 h 1220"/>
                <a:gd name="T56" fmla="*/ 727 w 1380"/>
                <a:gd name="T57" fmla="*/ 523 h 1220"/>
                <a:gd name="T58" fmla="*/ 771 w 1380"/>
                <a:gd name="T59" fmla="*/ 338 h 1220"/>
                <a:gd name="T60" fmla="*/ 852 w 1380"/>
                <a:gd name="T61" fmla="*/ 364 h 1220"/>
                <a:gd name="T62" fmla="*/ 890 w 1380"/>
                <a:gd name="T63" fmla="*/ 247 h 1220"/>
                <a:gd name="T64" fmla="*/ 838 w 1380"/>
                <a:gd name="T65" fmla="*/ 227 h 1220"/>
                <a:gd name="T66" fmla="*/ 769 w 1380"/>
                <a:gd name="T67" fmla="*/ 214 h 1220"/>
                <a:gd name="T68" fmla="*/ 727 w 1380"/>
                <a:gd name="T69" fmla="*/ 119 h 1220"/>
                <a:gd name="T70" fmla="*/ 277 w 1380"/>
                <a:gd name="T71" fmla="*/ 0 h 1220"/>
                <a:gd name="T72" fmla="*/ 1151 w 1380"/>
                <a:gd name="T73" fmla="*/ 39 h 1220"/>
                <a:gd name="T74" fmla="*/ 1237 w 1380"/>
                <a:gd name="T75" fmla="*/ 130 h 1220"/>
                <a:gd name="T76" fmla="*/ 1304 w 1380"/>
                <a:gd name="T77" fmla="*/ 235 h 1220"/>
                <a:gd name="T78" fmla="*/ 1351 w 1380"/>
                <a:gd name="T79" fmla="*/ 351 h 1220"/>
                <a:gd name="T80" fmla="*/ 1376 w 1380"/>
                <a:gd name="T81" fmla="*/ 476 h 1220"/>
                <a:gd name="T82" fmla="*/ 1376 w 1380"/>
                <a:gd name="T83" fmla="*/ 607 h 1220"/>
                <a:gd name="T84" fmla="*/ 1352 w 1380"/>
                <a:gd name="T85" fmla="*/ 732 h 1220"/>
                <a:gd name="T86" fmla="*/ 1305 w 1380"/>
                <a:gd name="T87" fmla="*/ 847 h 1220"/>
                <a:gd name="T88" fmla="*/ 1239 w 1380"/>
                <a:gd name="T89" fmla="*/ 952 h 1220"/>
                <a:gd name="T90" fmla="*/ 1155 w 1380"/>
                <a:gd name="T91" fmla="*/ 1042 h 1220"/>
                <a:gd name="T92" fmla="*/ 1056 w 1380"/>
                <a:gd name="T93" fmla="*/ 1116 h 1220"/>
                <a:gd name="T94" fmla="*/ 944 w 1380"/>
                <a:gd name="T95" fmla="*/ 1172 h 1220"/>
                <a:gd name="T96" fmla="*/ 821 w 1380"/>
                <a:gd name="T97" fmla="*/ 1207 h 1220"/>
                <a:gd name="T98" fmla="*/ 690 w 1380"/>
                <a:gd name="T99" fmla="*/ 1220 h 1220"/>
                <a:gd name="T100" fmla="*/ 559 w 1380"/>
                <a:gd name="T101" fmla="*/ 1207 h 1220"/>
                <a:gd name="T102" fmla="*/ 436 w 1380"/>
                <a:gd name="T103" fmla="*/ 1172 h 1220"/>
                <a:gd name="T104" fmla="*/ 324 w 1380"/>
                <a:gd name="T105" fmla="*/ 1116 h 1220"/>
                <a:gd name="T106" fmla="*/ 224 w 1380"/>
                <a:gd name="T107" fmla="*/ 1042 h 1220"/>
                <a:gd name="T108" fmla="*/ 140 w 1380"/>
                <a:gd name="T109" fmla="*/ 952 h 1220"/>
                <a:gd name="T110" fmla="*/ 74 w 1380"/>
                <a:gd name="T111" fmla="*/ 847 h 1220"/>
                <a:gd name="T112" fmla="*/ 28 w 1380"/>
                <a:gd name="T113" fmla="*/ 732 h 1220"/>
                <a:gd name="T114" fmla="*/ 4 w 1380"/>
                <a:gd name="T115" fmla="*/ 607 h 1220"/>
                <a:gd name="T116" fmla="*/ 4 w 1380"/>
                <a:gd name="T117" fmla="*/ 476 h 1220"/>
                <a:gd name="T118" fmla="*/ 28 w 1380"/>
                <a:gd name="T119" fmla="*/ 351 h 1220"/>
                <a:gd name="T120" fmla="*/ 76 w 1380"/>
                <a:gd name="T121" fmla="*/ 235 h 1220"/>
                <a:gd name="T122" fmla="*/ 143 w 1380"/>
                <a:gd name="T123" fmla="*/ 130 h 1220"/>
                <a:gd name="T124" fmla="*/ 228 w 1380"/>
                <a:gd name="T125" fmla="*/ 39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0" h="1220">
                  <a:moveTo>
                    <a:pt x="651" y="119"/>
                  </a:moveTo>
                  <a:lnTo>
                    <a:pt x="651" y="213"/>
                  </a:lnTo>
                  <a:lnTo>
                    <a:pt x="614" y="220"/>
                  </a:lnTo>
                  <a:lnTo>
                    <a:pt x="582" y="229"/>
                  </a:lnTo>
                  <a:lnTo>
                    <a:pt x="551" y="242"/>
                  </a:lnTo>
                  <a:lnTo>
                    <a:pt x="523" y="259"/>
                  </a:lnTo>
                  <a:lnTo>
                    <a:pt x="499" y="279"/>
                  </a:lnTo>
                  <a:lnTo>
                    <a:pt x="479" y="303"/>
                  </a:lnTo>
                  <a:lnTo>
                    <a:pt x="462" y="328"/>
                  </a:lnTo>
                  <a:lnTo>
                    <a:pt x="451" y="355"/>
                  </a:lnTo>
                  <a:lnTo>
                    <a:pt x="444" y="384"/>
                  </a:lnTo>
                  <a:lnTo>
                    <a:pt x="441" y="415"/>
                  </a:lnTo>
                  <a:lnTo>
                    <a:pt x="443" y="444"/>
                  </a:lnTo>
                  <a:lnTo>
                    <a:pt x="448" y="471"/>
                  </a:lnTo>
                  <a:lnTo>
                    <a:pt x="457" y="496"/>
                  </a:lnTo>
                  <a:lnTo>
                    <a:pt x="469" y="519"/>
                  </a:lnTo>
                  <a:lnTo>
                    <a:pt x="486" y="541"/>
                  </a:lnTo>
                  <a:lnTo>
                    <a:pt x="506" y="562"/>
                  </a:lnTo>
                  <a:lnTo>
                    <a:pt x="533" y="582"/>
                  </a:lnTo>
                  <a:lnTo>
                    <a:pt x="566" y="601"/>
                  </a:lnTo>
                  <a:lnTo>
                    <a:pt x="605" y="620"/>
                  </a:lnTo>
                  <a:lnTo>
                    <a:pt x="651" y="638"/>
                  </a:lnTo>
                  <a:lnTo>
                    <a:pt x="651" y="822"/>
                  </a:lnTo>
                  <a:lnTo>
                    <a:pt x="618" y="818"/>
                  </a:lnTo>
                  <a:lnTo>
                    <a:pt x="583" y="810"/>
                  </a:lnTo>
                  <a:lnTo>
                    <a:pt x="545" y="799"/>
                  </a:lnTo>
                  <a:lnTo>
                    <a:pt x="517" y="788"/>
                  </a:lnTo>
                  <a:lnTo>
                    <a:pt x="493" y="777"/>
                  </a:lnTo>
                  <a:lnTo>
                    <a:pt x="472" y="766"/>
                  </a:lnTo>
                  <a:lnTo>
                    <a:pt x="455" y="754"/>
                  </a:lnTo>
                  <a:lnTo>
                    <a:pt x="455" y="896"/>
                  </a:lnTo>
                  <a:lnTo>
                    <a:pt x="501" y="916"/>
                  </a:lnTo>
                  <a:lnTo>
                    <a:pt x="549" y="931"/>
                  </a:lnTo>
                  <a:lnTo>
                    <a:pt x="599" y="940"/>
                  </a:lnTo>
                  <a:lnTo>
                    <a:pt x="651" y="943"/>
                  </a:lnTo>
                  <a:lnTo>
                    <a:pt x="651" y="1050"/>
                  </a:lnTo>
                  <a:lnTo>
                    <a:pt x="727" y="1050"/>
                  </a:lnTo>
                  <a:lnTo>
                    <a:pt x="727" y="940"/>
                  </a:lnTo>
                  <a:lnTo>
                    <a:pt x="766" y="934"/>
                  </a:lnTo>
                  <a:lnTo>
                    <a:pt x="801" y="924"/>
                  </a:lnTo>
                  <a:lnTo>
                    <a:pt x="832" y="912"/>
                  </a:lnTo>
                  <a:lnTo>
                    <a:pt x="860" y="896"/>
                  </a:lnTo>
                  <a:lnTo>
                    <a:pt x="884" y="876"/>
                  </a:lnTo>
                  <a:lnTo>
                    <a:pt x="903" y="854"/>
                  </a:lnTo>
                  <a:lnTo>
                    <a:pt x="919" y="830"/>
                  </a:lnTo>
                  <a:lnTo>
                    <a:pt x="930" y="803"/>
                  </a:lnTo>
                  <a:lnTo>
                    <a:pt x="936" y="773"/>
                  </a:lnTo>
                  <a:lnTo>
                    <a:pt x="939" y="740"/>
                  </a:lnTo>
                  <a:lnTo>
                    <a:pt x="937" y="712"/>
                  </a:lnTo>
                  <a:lnTo>
                    <a:pt x="931" y="685"/>
                  </a:lnTo>
                  <a:lnTo>
                    <a:pt x="921" y="661"/>
                  </a:lnTo>
                  <a:lnTo>
                    <a:pt x="908" y="637"/>
                  </a:lnTo>
                  <a:lnTo>
                    <a:pt x="889" y="616"/>
                  </a:lnTo>
                  <a:lnTo>
                    <a:pt x="868" y="596"/>
                  </a:lnTo>
                  <a:lnTo>
                    <a:pt x="840" y="577"/>
                  </a:lnTo>
                  <a:lnTo>
                    <a:pt x="807" y="558"/>
                  </a:lnTo>
                  <a:lnTo>
                    <a:pt x="770" y="540"/>
                  </a:lnTo>
                  <a:lnTo>
                    <a:pt x="727" y="523"/>
                  </a:lnTo>
                  <a:lnTo>
                    <a:pt x="727" y="331"/>
                  </a:lnTo>
                  <a:lnTo>
                    <a:pt x="771" y="338"/>
                  </a:lnTo>
                  <a:lnTo>
                    <a:pt x="813" y="349"/>
                  </a:lnTo>
                  <a:lnTo>
                    <a:pt x="852" y="364"/>
                  </a:lnTo>
                  <a:lnTo>
                    <a:pt x="890" y="384"/>
                  </a:lnTo>
                  <a:lnTo>
                    <a:pt x="890" y="247"/>
                  </a:lnTo>
                  <a:lnTo>
                    <a:pt x="867" y="236"/>
                  </a:lnTo>
                  <a:lnTo>
                    <a:pt x="838" y="227"/>
                  </a:lnTo>
                  <a:lnTo>
                    <a:pt x="805" y="220"/>
                  </a:lnTo>
                  <a:lnTo>
                    <a:pt x="769" y="214"/>
                  </a:lnTo>
                  <a:lnTo>
                    <a:pt x="727" y="211"/>
                  </a:lnTo>
                  <a:lnTo>
                    <a:pt x="727" y="119"/>
                  </a:lnTo>
                  <a:lnTo>
                    <a:pt x="651" y="119"/>
                  </a:lnTo>
                  <a:close/>
                  <a:moveTo>
                    <a:pt x="277" y="0"/>
                  </a:moveTo>
                  <a:lnTo>
                    <a:pt x="1103" y="0"/>
                  </a:lnTo>
                  <a:lnTo>
                    <a:pt x="1151" y="39"/>
                  </a:lnTo>
                  <a:lnTo>
                    <a:pt x="1196" y="83"/>
                  </a:lnTo>
                  <a:lnTo>
                    <a:pt x="1237" y="130"/>
                  </a:lnTo>
                  <a:lnTo>
                    <a:pt x="1272" y="180"/>
                  </a:lnTo>
                  <a:lnTo>
                    <a:pt x="1304" y="235"/>
                  </a:lnTo>
                  <a:lnTo>
                    <a:pt x="1330" y="291"/>
                  </a:lnTo>
                  <a:lnTo>
                    <a:pt x="1351" y="351"/>
                  </a:lnTo>
                  <a:lnTo>
                    <a:pt x="1367" y="412"/>
                  </a:lnTo>
                  <a:lnTo>
                    <a:pt x="1376" y="476"/>
                  </a:lnTo>
                  <a:lnTo>
                    <a:pt x="1380" y="541"/>
                  </a:lnTo>
                  <a:lnTo>
                    <a:pt x="1376" y="607"/>
                  </a:lnTo>
                  <a:lnTo>
                    <a:pt x="1367" y="671"/>
                  </a:lnTo>
                  <a:lnTo>
                    <a:pt x="1352" y="732"/>
                  </a:lnTo>
                  <a:lnTo>
                    <a:pt x="1332" y="791"/>
                  </a:lnTo>
                  <a:lnTo>
                    <a:pt x="1305" y="847"/>
                  </a:lnTo>
                  <a:lnTo>
                    <a:pt x="1274" y="902"/>
                  </a:lnTo>
                  <a:lnTo>
                    <a:pt x="1239" y="952"/>
                  </a:lnTo>
                  <a:lnTo>
                    <a:pt x="1199" y="999"/>
                  </a:lnTo>
                  <a:lnTo>
                    <a:pt x="1155" y="1042"/>
                  </a:lnTo>
                  <a:lnTo>
                    <a:pt x="1108" y="1081"/>
                  </a:lnTo>
                  <a:lnTo>
                    <a:pt x="1056" y="1116"/>
                  </a:lnTo>
                  <a:lnTo>
                    <a:pt x="1002" y="1146"/>
                  </a:lnTo>
                  <a:lnTo>
                    <a:pt x="944" y="1172"/>
                  </a:lnTo>
                  <a:lnTo>
                    <a:pt x="884" y="1192"/>
                  </a:lnTo>
                  <a:lnTo>
                    <a:pt x="821" y="1207"/>
                  </a:lnTo>
                  <a:lnTo>
                    <a:pt x="756" y="1217"/>
                  </a:lnTo>
                  <a:lnTo>
                    <a:pt x="690" y="1220"/>
                  </a:lnTo>
                  <a:lnTo>
                    <a:pt x="624" y="1217"/>
                  </a:lnTo>
                  <a:lnTo>
                    <a:pt x="559" y="1207"/>
                  </a:lnTo>
                  <a:lnTo>
                    <a:pt x="496" y="1192"/>
                  </a:lnTo>
                  <a:lnTo>
                    <a:pt x="436" y="1172"/>
                  </a:lnTo>
                  <a:lnTo>
                    <a:pt x="378" y="1146"/>
                  </a:lnTo>
                  <a:lnTo>
                    <a:pt x="324" y="1116"/>
                  </a:lnTo>
                  <a:lnTo>
                    <a:pt x="272" y="1081"/>
                  </a:lnTo>
                  <a:lnTo>
                    <a:pt x="224" y="1042"/>
                  </a:lnTo>
                  <a:lnTo>
                    <a:pt x="180" y="999"/>
                  </a:lnTo>
                  <a:lnTo>
                    <a:pt x="140" y="952"/>
                  </a:lnTo>
                  <a:lnTo>
                    <a:pt x="105" y="902"/>
                  </a:lnTo>
                  <a:lnTo>
                    <a:pt x="74" y="847"/>
                  </a:lnTo>
                  <a:lnTo>
                    <a:pt x="48" y="791"/>
                  </a:lnTo>
                  <a:lnTo>
                    <a:pt x="28" y="732"/>
                  </a:lnTo>
                  <a:lnTo>
                    <a:pt x="13" y="671"/>
                  </a:lnTo>
                  <a:lnTo>
                    <a:pt x="4" y="607"/>
                  </a:lnTo>
                  <a:lnTo>
                    <a:pt x="0" y="541"/>
                  </a:lnTo>
                  <a:lnTo>
                    <a:pt x="4" y="476"/>
                  </a:lnTo>
                  <a:lnTo>
                    <a:pt x="13" y="412"/>
                  </a:lnTo>
                  <a:lnTo>
                    <a:pt x="28" y="351"/>
                  </a:lnTo>
                  <a:lnTo>
                    <a:pt x="49" y="291"/>
                  </a:lnTo>
                  <a:lnTo>
                    <a:pt x="76" y="235"/>
                  </a:lnTo>
                  <a:lnTo>
                    <a:pt x="107" y="180"/>
                  </a:lnTo>
                  <a:lnTo>
                    <a:pt x="143" y="130"/>
                  </a:lnTo>
                  <a:lnTo>
                    <a:pt x="184" y="83"/>
                  </a:lnTo>
                  <a:lnTo>
                    <a:pt x="228" y="39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060591" y="1948033"/>
            <a:ext cx="481012" cy="492125"/>
            <a:chOff x="10088563" y="1946275"/>
            <a:chExt cx="4810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Freeform 17"/>
            <p:cNvSpPr>
              <a:spLocks noEditPoints="1"/>
            </p:cNvSpPr>
            <p:nvPr/>
          </p:nvSpPr>
          <p:spPr bwMode="auto">
            <a:xfrm>
              <a:off x="10088563" y="1946275"/>
              <a:ext cx="481012" cy="492125"/>
            </a:xfrm>
            <a:custGeom>
              <a:avLst/>
              <a:gdLst>
                <a:gd name="T0" fmla="*/ 211 w 3034"/>
                <a:gd name="T1" fmla="*/ 2944 h 3098"/>
                <a:gd name="T2" fmla="*/ 2452 w 3034"/>
                <a:gd name="T3" fmla="*/ 2638 h 3098"/>
                <a:gd name="T4" fmla="*/ 2633 w 3034"/>
                <a:gd name="T5" fmla="*/ 2515 h 3098"/>
                <a:gd name="T6" fmla="*/ 2247 w 3034"/>
                <a:gd name="T7" fmla="*/ 618 h 3098"/>
                <a:gd name="T8" fmla="*/ 2236 w 3034"/>
                <a:gd name="T9" fmla="*/ 648 h 3098"/>
                <a:gd name="T10" fmla="*/ 2231 w 3034"/>
                <a:gd name="T11" fmla="*/ 730 h 3098"/>
                <a:gd name="T12" fmla="*/ 2318 w 3034"/>
                <a:gd name="T13" fmla="*/ 638 h 3098"/>
                <a:gd name="T14" fmla="*/ 2296 w 3034"/>
                <a:gd name="T15" fmla="*/ 531 h 3098"/>
                <a:gd name="T16" fmla="*/ 2241 w 3034"/>
                <a:gd name="T17" fmla="*/ 404 h 3098"/>
                <a:gd name="T18" fmla="*/ 1445 w 3034"/>
                <a:gd name="T19" fmla="*/ 616 h 3098"/>
                <a:gd name="T20" fmla="*/ 1555 w 3034"/>
                <a:gd name="T21" fmla="*/ 626 h 3098"/>
                <a:gd name="T22" fmla="*/ 1647 w 3034"/>
                <a:gd name="T23" fmla="*/ 613 h 3098"/>
                <a:gd name="T24" fmla="*/ 1571 w 3034"/>
                <a:gd name="T25" fmla="*/ 552 h 3098"/>
                <a:gd name="T26" fmla="*/ 1521 w 3034"/>
                <a:gd name="T27" fmla="*/ 580 h 3098"/>
                <a:gd name="T28" fmla="*/ 1422 w 3034"/>
                <a:gd name="T29" fmla="*/ 404 h 3098"/>
                <a:gd name="T30" fmla="*/ 2047 w 3034"/>
                <a:gd name="T31" fmla="*/ 446 h 3098"/>
                <a:gd name="T32" fmla="*/ 1982 w 3034"/>
                <a:gd name="T33" fmla="*/ 480 h 3098"/>
                <a:gd name="T34" fmla="*/ 2069 w 3034"/>
                <a:gd name="T35" fmla="*/ 479 h 3098"/>
                <a:gd name="T36" fmla="*/ 2123 w 3034"/>
                <a:gd name="T37" fmla="*/ 398 h 3098"/>
                <a:gd name="T38" fmla="*/ 1744 w 3034"/>
                <a:gd name="T39" fmla="*/ 408 h 3098"/>
                <a:gd name="T40" fmla="*/ 1811 w 3034"/>
                <a:gd name="T41" fmla="*/ 449 h 3098"/>
                <a:gd name="T42" fmla="*/ 1809 w 3034"/>
                <a:gd name="T43" fmla="*/ 482 h 3098"/>
                <a:gd name="T44" fmla="*/ 1700 w 3034"/>
                <a:gd name="T45" fmla="*/ 569 h 3098"/>
                <a:gd name="T46" fmla="*/ 1776 w 3034"/>
                <a:gd name="T47" fmla="*/ 640 h 3098"/>
                <a:gd name="T48" fmla="*/ 1915 w 3034"/>
                <a:gd name="T49" fmla="*/ 635 h 3098"/>
                <a:gd name="T50" fmla="*/ 1903 w 3034"/>
                <a:gd name="T51" fmla="*/ 448 h 3098"/>
                <a:gd name="T52" fmla="*/ 1268 w 3034"/>
                <a:gd name="T53" fmla="*/ 398 h 3098"/>
                <a:gd name="T54" fmla="*/ 1194 w 3034"/>
                <a:gd name="T55" fmla="*/ 436 h 3098"/>
                <a:gd name="T56" fmla="*/ 1202 w 3034"/>
                <a:gd name="T57" fmla="*/ 634 h 3098"/>
                <a:gd name="T58" fmla="*/ 1231 w 3034"/>
                <a:gd name="T59" fmla="*/ 458 h 3098"/>
                <a:gd name="T60" fmla="*/ 1279 w 3034"/>
                <a:gd name="T61" fmla="*/ 507 h 3098"/>
                <a:gd name="T62" fmla="*/ 1328 w 3034"/>
                <a:gd name="T63" fmla="*/ 423 h 3098"/>
                <a:gd name="T64" fmla="*/ 909 w 3034"/>
                <a:gd name="T65" fmla="*/ 403 h 3098"/>
                <a:gd name="T66" fmla="*/ 942 w 3034"/>
                <a:gd name="T67" fmla="*/ 447 h 3098"/>
                <a:gd name="T68" fmla="*/ 985 w 3034"/>
                <a:gd name="T69" fmla="*/ 481 h 3098"/>
                <a:gd name="T70" fmla="*/ 849 w 3034"/>
                <a:gd name="T71" fmla="*/ 548 h 3098"/>
                <a:gd name="T72" fmla="*/ 904 w 3034"/>
                <a:gd name="T73" fmla="*/ 638 h 3098"/>
                <a:gd name="T74" fmla="*/ 996 w 3034"/>
                <a:gd name="T75" fmla="*/ 635 h 3098"/>
                <a:gd name="T76" fmla="*/ 1055 w 3034"/>
                <a:gd name="T77" fmla="*/ 464 h 3098"/>
                <a:gd name="T78" fmla="*/ 955 w 3034"/>
                <a:gd name="T79" fmla="*/ 398 h 3098"/>
                <a:gd name="T80" fmla="*/ 694 w 3034"/>
                <a:gd name="T81" fmla="*/ 576 h 3098"/>
                <a:gd name="T82" fmla="*/ 660 w 3034"/>
                <a:gd name="T83" fmla="*/ 639 h 3098"/>
                <a:gd name="T84" fmla="*/ 780 w 3034"/>
                <a:gd name="T85" fmla="*/ 590 h 3098"/>
                <a:gd name="T86" fmla="*/ 461 w 3034"/>
                <a:gd name="T87" fmla="*/ 0 h 3098"/>
                <a:gd name="T88" fmla="*/ 553 w 3034"/>
                <a:gd name="T89" fmla="*/ 92 h 3098"/>
                <a:gd name="T90" fmla="*/ 905 w 3034"/>
                <a:gd name="T91" fmla="*/ 51 h 3098"/>
                <a:gd name="T92" fmla="*/ 1009 w 3034"/>
                <a:gd name="T93" fmla="*/ 3 h 3098"/>
                <a:gd name="T94" fmla="*/ 1080 w 3034"/>
                <a:gd name="T95" fmla="*/ 106 h 3098"/>
                <a:gd name="T96" fmla="*/ 1444 w 3034"/>
                <a:gd name="T97" fmla="*/ 34 h 3098"/>
                <a:gd name="T98" fmla="*/ 1558 w 3034"/>
                <a:gd name="T99" fmla="*/ 9 h 3098"/>
                <a:gd name="T100" fmla="*/ 1604 w 3034"/>
                <a:gd name="T101" fmla="*/ 119 h 3098"/>
                <a:gd name="T102" fmla="*/ 1988 w 3034"/>
                <a:gd name="T103" fmla="*/ 20 h 3098"/>
                <a:gd name="T104" fmla="*/ 2103 w 3034"/>
                <a:gd name="T105" fmla="*/ 20 h 3098"/>
                <a:gd name="T106" fmla="*/ 2486 w 3034"/>
                <a:gd name="T107" fmla="*/ 119 h 3098"/>
                <a:gd name="T108" fmla="*/ 2533 w 3034"/>
                <a:gd name="T109" fmla="*/ 9 h 3098"/>
                <a:gd name="T110" fmla="*/ 2646 w 3034"/>
                <a:gd name="T111" fmla="*/ 34 h 3098"/>
                <a:gd name="T112" fmla="*/ 2808 w 3034"/>
                <a:gd name="T113" fmla="*/ 122 h 3098"/>
                <a:gd name="T114" fmla="*/ 3009 w 3034"/>
                <a:gd name="T115" fmla="*/ 269 h 3098"/>
                <a:gd name="T116" fmla="*/ 226 w 3034"/>
                <a:gd name="T117" fmla="*/ 3095 h 3098"/>
                <a:gd name="T118" fmla="*/ 25 w 3034"/>
                <a:gd name="T119" fmla="*/ 2947 h 3098"/>
                <a:gd name="T120" fmla="*/ 25 w 3034"/>
                <a:gd name="T121" fmla="*/ 269 h 3098"/>
                <a:gd name="T122" fmla="*/ 226 w 3034"/>
                <a:gd name="T123" fmla="*/ 122 h 3098"/>
                <a:gd name="T124" fmla="*/ 388 w 3034"/>
                <a:gd name="T125" fmla="*/ 34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4" h="3098">
                  <a:moveTo>
                    <a:pt x="144" y="852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6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852"/>
                  </a:lnTo>
                  <a:lnTo>
                    <a:pt x="144" y="852"/>
                  </a:lnTo>
                  <a:close/>
                  <a:moveTo>
                    <a:pt x="2160" y="404"/>
                  </a:moveTo>
                  <a:lnTo>
                    <a:pt x="2245" y="615"/>
                  </a:lnTo>
                  <a:lnTo>
                    <a:pt x="2247" y="618"/>
                  </a:lnTo>
                  <a:lnTo>
                    <a:pt x="2248" y="622"/>
                  </a:lnTo>
                  <a:lnTo>
                    <a:pt x="2248" y="624"/>
                  </a:lnTo>
                  <a:lnTo>
                    <a:pt x="2248" y="627"/>
                  </a:lnTo>
                  <a:lnTo>
                    <a:pt x="2248" y="630"/>
                  </a:lnTo>
                  <a:lnTo>
                    <a:pt x="2247" y="633"/>
                  </a:lnTo>
                  <a:lnTo>
                    <a:pt x="2245" y="637"/>
                  </a:lnTo>
                  <a:lnTo>
                    <a:pt x="2236" y="648"/>
                  </a:lnTo>
                  <a:lnTo>
                    <a:pt x="2226" y="658"/>
                  </a:lnTo>
                  <a:lnTo>
                    <a:pt x="2215" y="666"/>
                  </a:lnTo>
                  <a:lnTo>
                    <a:pt x="2198" y="674"/>
                  </a:lnTo>
                  <a:lnTo>
                    <a:pt x="2183" y="678"/>
                  </a:lnTo>
                  <a:lnTo>
                    <a:pt x="2198" y="740"/>
                  </a:lnTo>
                  <a:lnTo>
                    <a:pt x="2214" y="737"/>
                  </a:lnTo>
                  <a:lnTo>
                    <a:pt x="2231" y="730"/>
                  </a:lnTo>
                  <a:lnTo>
                    <a:pt x="2249" y="721"/>
                  </a:lnTo>
                  <a:lnTo>
                    <a:pt x="2269" y="707"/>
                  </a:lnTo>
                  <a:lnTo>
                    <a:pt x="2279" y="698"/>
                  </a:lnTo>
                  <a:lnTo>
                    <a:pt x="2288" y="687"/>
                  </a:lnTo>
                  <a:lnTo>
                    <a:pt x="2298" y="673"/>
                  </a:lnTo>
                  <a:lnTo>
                    <a:pt x="2308" y="657"/>
                  </a:lnTo>
                  <a:lnTo>
                    <a:pt x="2318" y="638"/>
                  </a:lnTo>
                  <a:lnTo>
                    <a:pt x="2329" y="615"/>
                  </a:lnTo>
                  <a:lnTo>
                    <a:pt x="2340" y="588"/>
                  </a:lnTo>
                  <a:lnTo>
                    <a:pt x="2353" y="556"/>
                  </a:lnTo>
                  <a:lnTo>
                    <a:pt x="2407" y="404"/>
                  </a:lnTo>
                  <a:lnTo>
                    <a:pt x="2328" y="404"/>
                  </a:lnTo>
                  <a:lnTo>
                    <a:pt x="2299" y="517"/>
                  </a:lnTo>
                  <a:lnTo>
                    <a:pt x="2296" y="531"/>
                  </a:lnTo>
                  <a:lnTo>
                    <a:pt x="2292" y="546"/>
                  </a:lnTo>
                  <a:lnTo>
                    <a:pt x="2289" y="560"/>
                  </a:lnTo>
                  <a:lnTo>
                    <a:pt x="2287" y="560"/>
                  </a:lnTo>
                  <a:lnTo>
                    <a:pt x="2284" y="546"/>
                  </a:lnTo>
                  <a:lnTo>
                    <a:pt x="2280" y="532"/>
                  </a:lnTo>
                  <a:lnTo>
                    <a:pt x="2276" y="517"/>
                  </a:lnTo>
                  <a:lnTo>
                    <a:pt x="2241" y="404"/>
                  </a:lnTo>
                  <a:lnTo>
                    <a:pt x="2160" y="404"/>
                  </a:lnTo>
                  <a:close/>
                  <a:moveTo>
                    <a:pt x="1422" y="404"/>
                  </a:moveTo>
                  <a:lnTo>
                    <a:pt x="1422" y="539"/>
                  </a:lnTo>
                  <a:lnTo>
                    <a:pt x="1424" y="564"/>
                  </a:lnTo>
                  <a:lnTo>
                    <a:pt x="1428" y="585"/>
                  </a:lnTo>
                  <a:lnTo>
                    <a:pt x="1435" y="602"/>
                  </a:lnTo>
                  <a:lnTo>
                    <a:pt x="1445" y="616"/>
                  </a:lnTo>
                  <a:lnTo>
                    <a:pt x="1458" y="626"/>
                  </a:lnTo>
                  <a:lnTo>
                    <a:pt x="1472" y="634"/>
                  </a:lnTo>
                  <a:lnTo>
                    <a:pt x="1488" y="638"/>
                  </a:lnTo>
                  <a:lnTo>
                    <a:pt x="1506" y="639"/>
                  </a:lnTo>
                  <a:lnTo>
                    <a:pt x="1525" y="638"/>
                  </a:lnTo>
                  <a:lnTo>
                    <a:pt x="1542" y="633"/>
                  </a:lnTo>
                  <a:lnTo>
                    <a:pt x="1555" y="626"/>
                  </a:lnTo>
                  <a:lnTo>
                    <a:pt x="1565" y="618"/>
                  </a:lnTo>
                  <a:lnTo>
                    <a:pt x="1573" y="609"/>
                  </a:lnTo>
                  <a:lnTo>
                    <a:pt x="1578" y="602"/>
                  </a:lnTo>
                  <a:lnTo>
                    <a:pt x="1580" y="602"/>
                  </a:lnTo>
                  <a:lnTo>
                    <a:pt x="1583" y="634"/>
                  </a:lnTo>
                  <a:lnTo>
                    <a:pt x="1648" y="634"/>
                  </a:lnTo>
                  <a:lnTo>
                    <a:pt x="1647" y="613"/>
                  </a:lnTo>
                  <a:lnTo>
                    <a:pt x="1646" y="589"/>
                  </a:lnTo>
                  <a:lnTo>
                    <a:pt x="1646" y="560"/>
                  </a:lnTo>
                  <a:lnTo>
                    <a:pt x="1646" y="404"/>
                  </a:lnTo>
                  <a:lnTo>
                    <a:pt x="1571" y="404"/>
                  </a:lnTo>
                  <a:lnTo>
                    <a:pt x="1571" y="541"/>
                  </a:lnTo>
                  <a:lnTo>
                    <a:pt x="1571" y="547"/>
                  </a:lnTo>
                  <a:lnTo>
                    <a:pt x="1571" y="552"/>
                  </a:lnTo>
                  <a:lnTo>
                    <a:pt x="1569" y="557"/>
                  </a:lnTo>
                  <a:lnTo>
                    <a:pt x="1566" y="564"/>
                  </a:lnTo>
                  <a:lnTo>
                    <a:pt x="1560" y="570"/>
                  </a:lnTo>
                  <a:lnTo>
                    <a:pt x="1553" y="576"/>
                  </a:lnTo>
                  <a:lnTo>
                    <a:pt x="1544" y="580"/>
                  </a:lnTo>
                  <a:lnTo>
                    <a:pt x="1532" y="581"/>
                  </a:lnTo>
                  <a:lnTo>
                    <a:pt x="1521" y="580"/>
                  </a:lnTo>
                  <a:lnTo>
                    <a:pt x="1512" y="575"/>
                  </a:lnTo>
                  <a:lnTo>
                    <a:pt x="1505" y="567"/>
                  </a:lnTo>
                  <a:lnTo>
                    <a:pt x="1500" y="557"/>
                  </a:lnTo>
                  <a:lnTo>
                    <a:pt x="1497" y="544"/>
                  </a:lnTo>
                  <a:lnTo>
                    <a:pt x="1496" y="528"/>
                  </a:lnTo>
                  <a:lnTo>
                    <a:pt x="1496" y="404"/>
                  </a:lnTo>
                  <a:lnTo>
                    <a:pt x="1422" y="404"/>
                  </a:lnTo>
                  <a:close/>
                  <a:moveTo>
                    <a:pt x="2112" y="398"/>
                  </a:moveTo>
                  <a:lnTo>
                    <a:pt x="2099" y="399"/>
                  </a:lnTo>
                  <a:lnTo>
                    <a:pt x="2087" y="404"/>
                  </a:lnTo>
                  <a:lnTo>
                    <a:pt x="2076" y="410"/>
                  </a:lnTo>
                  <a:lnTo>
                    <a:pt x="2065" y="419"/>
                  </a:lnTo>
                  <a:lnTo>
                    <a:pt x="2055" y="431"/>
                  </a:lnTo>
                  <a:lnTo>
                    <a:pt x="2047" y="446"/>
                  </a:lnTo>
                  <a:lnTo>
                    <a:pt x="2045" y="446"/>
                  </a:lnTo>
                  <a:lnTo>
                    <a:pt x="2043" y="404"/>
                  </a:lnTo>
                  <a:lnTo>
                    <a:pt x="1980" y="404"/>
                  </a:lnTo>
                  <a:lnTo>
                    <a:pt x="1981" y="419"/>
                  </a:lnTo>
                  <a:lnTo>
                    <a:pt x="1982" y="436"/>
                  </a:lnTo>
                  <a:lnTo>
                    <a:pt x="1982" y="456"/>
                  </a:lnTo>
                  <a:lnTo>
                    <a:pt x="1982" y="480"/>
                  </a:lnTo>
                  <a:lnTo>
                    <a:pt x="1982" y="634"/>
                  </a:lnTo>
                  <a:lnTo>
                    <a:pt x="2055" y="634"/>
                  </a:lnTo>
                  <a:lnTo>
                    <a:pt x="2055" y="517"/>
                  </a:lnTo>
                  <a:lnTo>
                    <a:pt x="2056" y="509"/>
                  </a:lnTo>
                  <a:lnTo>
                    <a:pt x="2057" y="501"/>
                  </a:lnTo>
                  <a:lnTo>
                    <a:pt x="2061" y="489"/>
                  </a:lnTo>
                  <a:lnTo>
                    <a:pt x="2069" y="479"/>
                  </a:lnTo>
                  <a:lnTo>
                    <a:pt x="2079" y="471"/>
                  </a:lnTo>
                  <a:lnTo>
                    <a:pt x="2092" y="467"/>
                  </a:lnTo>
                  <a:lnTo>
                    <a:pt x="2106" y="465"/>
                  </a:lnTo>
                  <a:lnTo>
                    <a:pt x="2118" y="466"/>
                  </a:lnTo>
                  <a:lnTo>
                    <a:pt x="2127" y="467"/>
                  </a:lnTo>
                  <a:lnTo>
                    <a:pt x="2127" y="399"/>
                  </a:lnTo>
                  <a:lnTo>
                    <a:pt x="2123" y="398"/>
                  </a:lnTo>
                  <a:lnTo>
                    <a:pt x="2120" y="398"/>
                  </a:lnTo>
                  <a:lnTo>
                    <a:pt x="2116" y="398"/>
                  </a:lnTo>
                  <a:lnTo>
                    <a:pt x="2112" y="398"/>
                  </a:lnTo>
                  <a:close/>
                  <a:moveTo>
                    <a:pt x="1808" y="398"/>
                  </a:moveTo>
                  <a:lnTo>
                    <a:pt x="1785" y="399"/>
                  </a:lnTo>
                  <a:lnTo>
                    <a:pt x="1762" y="403"/>
                  </a:lnTo>
                  <a:lnTo>
                    <a:pt x="1744" y="408"/>
                  </a:lnTo>
                  <a:lnTo>
                    <a:pt x="1728" y="413"/>
                  </a:lnTo>
                  <a:lnTo>
                    <a:pt x="1717" y="419"/>
                  </a:lnTo>
                  <a:lnTo>
                    <a:pt x="1730" y="465"/>
                  </a:lnTo>
                  <a:lnTo>
                    <a:pt x="1749" y="456"/>
                  </a:lnTo>
                  <a:lnTo>
                    <a:pt x="1771" y="450"/>
                  </a:lnTo>
                  <a:lnTo>
                    <a:pt x="1796" y="447"/>
                  </a:lnTo>
                  <a:lnTo>
                    <a:pt x="1811" y="449"/>
                  </a:lnTo>
                  <a:lnTo>
                    <a:pt x="1823" y="452"/>
                  </a:lnTo>
                  <a:lnTo>
                    <a:pt x="1831" y="458"/>
                  </a:lnTo>
                  <a:lnTo>
                    <a:pt x="1836" y="464"/>
                  </a:lnTo>
                  <a:lnTo>
                    <a:pt x="1838" y="471"/>
                  </a:lnTo>
                  <a:lnTo>
                    <a:pt x="1839" y="477"/>
                  </a:lnTo>
                  <a:lnTo>
                    <a:pt x="1839" y="481"/>
                  </a:lnTo>
                  <a:lnTo>
                    <a:pt x="1809" y="482"/>
                  </a:lnTo>
                  <a:lnTo>
                    <a:pt x="1782" y="486"/>
                  </a:lnTo>
                  <a:lnTo>
                    <a:pt x="1758" y="493"/>
                  </a:lnTo>
                  <a:lnTo>
                    <a:pt x="1738" y="502"/>
                  </a:lnTo>
                  <a:lnTo>
                    <a:pt x="1721" y="515"/>
                  </a:lnTo>
                  <a:lnTo>
                    <a:pt x="1710" y="530"/>
                  </a:lnTo>
                  <a:lnTo>
                    <a:pt x="1703" y="548"/>
                  </a:lnTo>
                  <a:lnTo>
                    <a:pt x="1700" y="569"/>
                  </a:lnTo>
                  <a:lnTo>
                    <a:pt x="1702" y="585"/>
                  </a:lnTo>
                  <a:lnTo>
                    <a:pt x="1707" y="599"/>
                  </a:lnTo>
                  <a:lnTo>
                    <a:pt x="1715" y="612"/>
                  </a:lnTo>
                  <a:lnTo>
                    <a:pt x="1726" y="624"/>
                  </a:lnTo>
                  <a:lnTo>
                    <a:pt x="1741" y="632"/>
                  </a:lnTo>
                  <a:lnTo>
                    <a:pt x="1757" y="638"/>
                  </a:lnTo>
                  <a:lnTo>
                    <a:pt x="1776" y="640"/>
                  </a:lnTo>
                  <a:lnTo>
                    <a:pt x="1797" y="638"/>
                  </a:lnTo>
                  <a:lnTo>
                    <a:pt x="1815" y="633"/>
                  </a:lnTo>
                  <a:lnTo>
                    <a:pt x="1831" y="624"/>
                  </a:lnTo>
                  <a:lnTo>
                    <a:pt x="1844" y="612"/>
                  </a:lnTo>
                  <a:lnTo>
                    <a:pt x="1845" y="612"/>
                  </a:lnTo>
                  <a:lnTo>
                    <a:pt x="1849" y="635"/>
                  </a:lnTo>
                  <a:lnTo>
                    <a:pt x="1915" y="635"/>
                  </a:lnTo>
                  <a:lnTo>
                    <a:pt x="1914" y="619"/>
                  </a:lnTo>
                  <a:lnTo>
                    <a:pt x="1913" y="600"/>
                  </a:lnTo>
                  <a:lnTo>
                    <a:pt x="1912" y="579"/>
                  </a:lnTo>
                  <a:lnTo>
                    <a:pt x="1912" y="498"/>
                  </a:lnTo>
                  <a:lnTo>
                    <a:pt x="1911" y="480"/>
                  </a:lnTo>
                  <a:lnTo>
                    <a:pt x="1908" y="464"/>
                  </a:lnTo>
                  <a:lnTo>
                    <a:pt x="1903" y="448"/>
                  </a:lnTo>
                  <a:lnTo>
                    <a:pt x="1895" y="434"/>
                  </a:lnTo>
                  <a:lnTo>
                    <a:pt x="1885" y="422"/>
                  </a:lnTo>
                  <a:lnTo>
                    <a:pt x="1870" y="412"/>
                  </a:lnTo>
                  <a:lnTo>
                    <a:pt x="1853" y="405"/>
                  </a:lnTo>
                  <a:lnTo>
                    <a:pt x="1833" y="399"/>
                  </a:lnTo>
                  <a:lnTo>
                    <a:pt x="1808" y="398"/>
                  </a:lnTo>
                  <a:close/>
                  <a:moveTo>
                    <a:pt x="1268" y="398"/>
                  </a:moveTo>
                  <a:lnTo>
                    <a:pt x="1250" y="399"/>
                  </a:lnTo>
                  <a:lnTo>
                    <a:pt x="1234" y="405"/>
                  </a:lnTo>
                  <a:lnTo>
                    <a:pt x="1221" y="412"/>
                  </a:lnTo>
                  <a:lnTo>
                    <a:pt x="1210" y="419"/>
                  </a:lnTo>
                  <a:lnTo>
                    <a:pt x="1201" y="428"/>
                  </a:lnTo>
                  <a:lnTo>
                    <a:pt x="1195" y="436"/>
                  </a:lnTo>
                  <a:lnTo>
                    <a:pt x="1194" y="436"/>
                  </a:lnTo>
                  <a:lnTo>
                    <a:pt x="1191" y="404"/>
                  </a:lnTo>
                  <a:lnTo>
                    <a:pt x="1127" y="404"/>
                  </a:lnTo>
                  <a:lnTo>
                    <a:pt x="1128" y="425"/>
                  </a:lnTo>
                  <a:lnTo>
                    <a:pt x="1128" y="450"/>
                  </a:lnTo>
                  <a:lnTo>
                    <a:pt x="1129" y="477"/>
                  </a:lnTo>
                  <a:lnTo>
                    <a:pt x="1129" y="634"/>
                  </a:lnTo>
                  <a:lnTo>
                    <a:pt x="1202" y="634"/>
                  </a:lnTo>
                  <a:lnTo>
                    <a:pt x="1202" y="501"/>
                  </a:lnTo>
                  <a:lnTo>
                    <a:pt x="1202" y="492"/>
                  </a:lnTo>
                  <a:lnTo>
                    <a:pt x="1204" y="483"/>
                  </a:lnTo>
                  <a:lnTo>
                    <a:pt x="1208" y="476"/>
                  </a:lnTo>
                  <a:lnTo>
                    <a:pt x="1214" y="468"/>
                  </a:lnTo>
                  <a:lnTo>
                    <a:pt x="1222" y="462"/>
                  </a:lnTo>
                  <a:lnTo>
                    <a:pt x="1231" y="458"/>
                  </a:lnTo>
                  <a:lnTo>
                    <a:pt x="1242" y="457"/>
                  </a:lnTo>
                  <a:lnTo>
                    <a:pt x="1253" y="458"/>
                  </a:lnTo>
                  <a:lnTo>
                    <a:pt x="1264" y="463"/>
                  </a:lnTo>
                  <a:lnTo>
                    <a:pt x="1271" y="471"/>
                  </a:lnTo>
                  <a:lnTo>
                    <a:pt x="1275" y="481"/>
                  </a:lnTo>
                  <a:lnTo>
                    <a:pt x="1278" y="493"/>
                  </a:lnTo>
                  <a:lnTo>
                    <a:pt x="1279" y="507"/>
                  </a:lnTo>
                  <a:lnTo>
                    <a:pt x="1279" y="634"/>
                  </a:lnTo>
                  <a:lnTo>
                    <a:pt x="1353" y="634"/>
                  </a:lnTo>
                  <a:lnTo>
                    <a:pt x="1353" y="498"/>
                  </a:lnTo>
                  <a:lnTo>
                    <a:pt x="1350" y="474"/>
                  </a:lnTo>
                  <a:lnTo>
                    <a:pt x="1346" y="453"/>
                  </a:lnTo>
                  <a:lnTo>
                    <a:pt x="1338" y="436"/>
                  </a:lnTo>
                  <a:lnTo>
                    <a:pt x="1328" y="423"/>
                  </a:lnTo>
                  <a:lnTo>
                    <a:pt x="1316" y="412"/>
                  </a:lnTo>
                  <a:lnTo>
                    <a:pt x="1301" y="405"/>
                  </a:lnTo>
                  <a:lnTo>
                    <a:pt x="1286" y="399"/>
                  </a:lnTo>
                  <a:lnTo>
                    <a:pt x="1268" y="398"/>
                  </a:lnTo>
                  <a:close/>
                  <a:moveTo>
                    <a:pt x="955" y="398"/>
                  </a:moveTo>
                  <a:lnTo>
                    <a:pt x="931" y="399"/>
                  </a:lnTo>
                  <a:lnTo>
                    <a:pt x="909" y="403"/>
                  </a:lnTo>
                  <a:lnTo>
                    <a:pt x="891" y="408"/>
                  </a:lnTo>
                  <a:lnTo>
                    <a:pt x="875" y="413"/>
                  </a:lnTo>
                  <a:lnTo>
                    <a:pt x="864" y="419"/>
                  </a:lnTo>
                  <a:lnTo>
                    <a:pt x="878" y="465"/>
                  </a:lnTo>
                  <a:lnTo>
                    <a:pt x="896" y="456"/>
                  </a:lnTo>
                  <a:lnTo>
                    <a:pt x="918" y="450"/>
                  </a:lnTo>
                  <a:lnTo>
                    <a:pt x="942" y="447"/>
                  </a:lnTo>
                  <a:lnTo>
                    <a:pt x="958" y="449"/>
                  </a:lnTo>
                  <a:lnTo>
                    <a:pt x="969" y="452"/>
                  </a:lnTo>
                  <a:lnTo>
                    <a:pt x="978" y="458"/>
                  </a:lnTo>
                  <a:lnTo>
                    <a:pt x="982" y="464"/>
                  </a:lnTo>
                  <a:lnTo>
                    <a:pt x="985" y="471"/>
                  </a:lnTo>
                  <a:lnTo>
                    <a:pt x="985" y="477"/>
                  </a:lnTo>
                  <a:lnTo>
                    <a:pt x="985" y="481"/>
                  </a:lnTo>
                  <a:lnTo>
                    <a:pt x="955" y="482"/>
                  </a:lnTo>
                  <a:lnTo>
                    <a:pt x="929" y="486"/>
                  </a:lnTo>
                  <a:lnTo>
                    <a:pt x="905" y="493"/>
                  </a:lnTo>
                  <a:lnTo>
                    <a:pt x="885" y="502"/>
                  </a:lnTo>
                  <a:lnTo>
                    <a:pt x="868" y="515"/>
                  </a:lnTo>
                  <a:lnTo>
                    <a:pt x="857" y="530"/>
                  </a:lnTo>
                  <a:lnTo>
                    <a:pt x="849" y="548"/>
                  </a:lnTo>
                  <a:lnTo>
                    <a:pt x="847" y="569"/>
                  </a:lnTo>
                  <a:lnTo>
                    <a:pt x="849" y="585"/>
                  </a:lnTo>
                  <a:lnTo>
                    <a:pt x="854" y="599"/>
                  </a:lnTo>
                  <a:lnTo>
                    <a:pt x="862" y="612"/>
                  </a:lnTo>
                  <a:lnTo>
                    <a:pt x="873" y="624"/>
                  </a:lnTo>
                  <a:lnTo>
                    <a:pt x="887" y="632"/>
                  </a:lnTo>
                  <a:lnTo>
                    <a:pt x="904" y="638"/>
                  </a:lnTo>
                  <a:lnTo>
                    <a:pt x="923" y="640"/>
                  </a:lnTo>
                  <a:lnTo>
                    <a:pt x="943" y="638"/>
                  </a:lnTo>
                  <a:lnTo>
                    <a:pt x="961" y="633"/>
                  </a:lnTo>
                  <a:lnTo>
                    <a:pt x="978" y="624"/>
                  </a:lnTo>
                  <a:lnTo>
                    <a:pt x="990" y="612"/>
                  </a:lnTo>
                  <a:lnTo>
                    <a:pt x="992" y="612"/>
                  </a:lnTo>
                  <a:lnTo>
                    <a:pt x="996" y="635"/>
                  </a:lnTo>
                  <a:lnTo>
                    <a:pt x="1062" y="635"/>
                  </a:lnTo>
                  <a:lnTo>
                    <a:pt x="1060" y="619"/>
                  </a:lnTo>
                  <a:lnTo>
                    <a:pt x="1059" y="600"/>
                  </a:lnTo>
                  <a:lnTo>
                    <a:pt x="1059" y="579"/>
                  </a:lnTo>
                  <a:lnTo>
                    <a:pt x="1059" y="498"/>
                  </a:lnTo>
                  <a:lnTo>
                    <a:pt x="1058" y="480"/>
                  </a:lnTo>
                  <a:lnTo>
                    <a:pt x="1055" y="464"/>
                  </a:lnTo>
                  <a:lnTo>
                    <a:pt x="1049" y="448"/>
                  </a:lnTo>
                  <a:lnTo>
                    <a:pt x="1042" y="434"/>
                  </a:lnTo>
                  <a:lnTo>
                    <a:pt x="1031" y="422"/>
                  </a:lnTo>
                  <a:lnTo>
                    <a:pt x="1017" y="412"/>
                  </a:lnTo>
                  <a:lnTo>
                    <a:pt x="1000" y="405"/>
                  </a:lnTo>
                  <a:lnTo>
                    <a:pt x="980" y="399"/>
                  </a:lnTo>
                  <a:lnTo>
                    <a:pt x="955" y="398"/>
                  </a:lnTo>
                  <a:close/>
                  <a:moveTo>
                    <a:pt x="721" y="315"/>
                  </a:moveTo>
                  <a:lnTo>
                    <a:pt x="721" y="516"/>
                  </a:lnTo>
                  <a:lnTo>
                    <a:pt x="719" y="536"/>
                  </a:lnTo>
                  <a:lnTo>
                    <a:pt x="716" y="551"/>
                  </a:lnTo>
                  <a:lnTo>
                    <a:pt x="711" y="562"/>
                  </a:lnTo>
                  <a:lnTo>
                    <a:pt x="703" y="570"/>
                  </a:lnTo>
                  <a:lnTo>
                    <a:pt x="694" y="576"/>
                  </a:lnTo>
                  <a:lnTo>
                    <a:pt x="683" y="579"/>
                  </a:lnTo>
                  <a:lnTo>
                    <a:pt x="670" y="580"/>
                  </a:lnTo>
                  <a:lnTo>
                    <a:pt x="651" y="578"/>
                  </a:lnTo>
                  <a:lnTo>
                    <a:pt x="633" y="574"/>
                  </a:lnTo>
                  <a:lnTo>
                    <a:pt x="625" y="632"/>
                  </a:lnTo>
                  <a:lnTo>
                    <a:pt x="642" y="636"/>
                  </a:lnTo>
                  <a:lnTo>
                    <a:pt x="660" y="639"/>
                  </a:lnTo>
                  <a:lnTo>
                    <a:pt x="678" y="640"/>
                  </a:lnTo>
                  <a:lnTo>
                    <a:pt x="702" y="639"/>
                  </a:lnTo>
                  <a:lnTo>
                    <a:pt x="722" y="635"/>
                  </a:lnTo>
                  <a:lnTo>
                    <a:pt x="741" y="628"/>
                  </a:lnTo>
                  <a:lnTo>
                    <a:pt x="756" y="619"/>
                  </a:lnTo>
                  <a:lnTo>
                    <a:pt x="769" y="606"/>
                  </a:lnTo>
                  <a:lnTo>
                    <a:pt x="780" y="590"/>
                  </a:lnTo>
                  <a:lnTo>
                    <a:pt x="788" y="569"/>
                  </a:lnTo>
                  <a:lnTo>
                    <a:pt x="793" y="546"/>
                  </a:lnTo>
                  <a:lnTo>
                    <a:pt x="794" y="517"/>
                  </a:lnTo>
                  <a:lnTo>
                    <a:pt x="794" y="315"/>
                  </a:lnTo>
                  <a:lnTo>
                    <a:pt x="721" y="315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10234613" y="2030413"/>
              <a:ext cx="11112" cy="9525"/>
            </a:xfrm>
            <a:custGeom>
              <a:avLst/>
              <a:gdLst>
                <a:gd name="T0" fmla="*/ 69 w 69"/>
                <a:gd name="T1" fmla="*/ 0 h 64"/>
                <a:gd name="T2" fmla="*/ 69 w 69"/>
                <a:gd name="T3" fmla="*/ 26 h 64"/>
                <a:gd name="T4" fmla="*/ 69 w 69"/>
                <a:gd name="T5" fmla="*/ 32 h 64"/>
                <a:gd name="T6" fmla="*/ 68 w 69"/>
                <a:gd name="T7" fmla="*/ 38 h 64"/>
                <a:gd name="T8" fmla="*/ 62 w 69"/>
                <a:gd name="T9" fmla="*/ 48 h 64"/>
                <a:gd name="T10" fmla="*/ 54 w 69"/>
                <a:gd name="T11" fmla="*/ 56 h 64"/>
                <a:gd name="T12" fmla="*/ 42 w 69"/>
                <a:gd name="T13" fmla="*/ 62 h 64"/>
                <a:gd name="T14" fmla="*/ 29 w 69"/>
                <a:gd name="T15" fmla="*/ 64 h 64"/>
                <a:gd name="T16" fmla="*/ 20 w 69"/>
                <a:gd name="T17" fmla="*/ 63 h 64"/>
                <a:gd name="T18" fmla="*/ 12 w 69"/>
                <a:gd name="T19" fmla="*/ 60 h 64"/>
                <a:gd name="T20" fmla="*/ 5 w 69"/>
                <a:gd name="T21" fmla="*/ 54 h 64"/>
                <a:gd name="T22" fmla="*/ 1 w 69"/>
                <a:gd name="T23" fmla="*/ 47 h 64"/>
                <a:gd name="T24" fmla="*/ 0 w 69"/>
                <a:gd name="T25" fmla="*/ 37 h 64"/>
                <a:gd name="T26" fmla="*/ 2 w 69"/>
                <a:gd name="T27" fmla="*/ 24 h 64"/>
                <a:gd name="T28" fmla="*/ 10 w 69"/>
                <a:gd name="T29" fmla="*/ 15 h 64"/>
                <a:gd name="T30" fmla="*/ 20 w 69"/>
                <a:gd name="T31" fmla="*/ 8 h 64"/>
                <a:gd name="T32" fmla="*/ 34 w 69"/>
                <a:gd name="T33" fmla="*/ 4 h 64"/>
                <a:gd name="T34" fmla="*/ 50 w 69"/>
                <a:gd name="T35" fmla="*/ 1 h 64"/>
                <a:gd name="T36" fmla="*/ 69 w 69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4">
                  <a:moveTo>
                    <a:pt x="69" y="0"/>
                  </a:moveTo>
                  <a:lnTo>
                    <a:pt x="69" y="26"/>
                  </a:lnTo>
                  <a:lnTo>
                    <a:pt x="69" y="32"/>
                  </a:lnTo>
                  <a:lnTo>
                    <a:pt x="68" y="38"/>
                  </a:lnTo>
                  <a:lnTo>
                    <a:pt x="62" y="48"/>
                  </a:lnTo>
                  <a:lnTo>
                    <a:pt x="54" y="56"/>
                  </a:lnTo>
                  <a:lnTo>
                    <a:pt x="42" y="62"/>
                  </a:lnTo>
                  <a:lnTo>
                    <a:pt x="29" y="64"/>
                  </a:lnTo>
                  <a:lnTo>
                    <a:pt x="20" y="63"/>
                  </a:lnTo>
                  <a:lnTo>
                    <a:pt x="12" y="60"/>
                  </a:lnTo>
                  <a:lnTo>
                    <a:pt x="5" y="54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10" y="15"/>
                  </a:lnTo>
                  <a:lnTo>
                    <a:pt x="20" y="8"/>
                  </a:lnTo>
                  <a:lnTo>
                    <a:pt x="34" y="4"/>
                  </a:lnTo>
                  <a:lnTo>
                    <a:pt x="50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0369550" y="2030413"/>
              <a:ext cx="11112" cy="9525"/>
            </a:xfrm>
            <a:custGeom>
              <a:avLst/>
              <a:gdLst>
                <a:gd name="T0" fmla="*/ 68 w 68"/>
                <a:gd name="T1" fmla="*/ 0 h 64"/>
                <a:gd name="T2" fmla="*/ 68 w 68"/>
                <a:gd name="T3" fmla="*/ 26 h 64"/>
                <a:gd name="T4" fmla="*/ 68 w 68"/>
                <a:gd name="T5" fmla="*/ 32 h 64"/>
                <a:gd name="T6" fmla="*/ 67 w 68"/>
                <a:gd name="T7" fmla="*/ 38 h 64"/>
                <a:gd name="T8" fmla="*/ 62 w 68"/>
                <a:gd name="T9" fmla="*/ 48 h 64"/>
                <a:gd name="T10" fmla="*/ 52 w 68"/>
                <a:gd name="T11" fmla="*/ 56 h 64"/>
                <a:gd name="T12" fmla="*/ 41 w 68"/>
                <a:gd name="T13" fmla="*/ 62 h 64"/>
                <a:gd name="T14" fmla="*/ 29 w 68"/>
                <a:gd name="T15" fmla="*/ 64 h 64"/>
                <a:gd name="T16" fmla="*/ 17 w 68"/>
                <a:gd name="T17" fmla="*/ 62 h 64"/>
                <a:gd name="T18" fmla="*/ 9 w 68"/>
                <a:gd name="T19" fmla="*/ 57 h 64"/>
                <a:gd name="T20" fmla="*/ 2 w 68"/>
                <a:gd name="T21" fmla="*/ 49 h 64"/>
                <a:gd name="T22" fmla="*/ 0 w 68"/>
                <a:gd name="T23" fmla="*/ 37 h 64"/>
                <a:gd name="T24" fmla="*/ 2 w 68"/>
                <a:gd name="T25" fmla="*/ 24 h 64"/>
                <a:gd name="T26" fmla="*/ 9 w 68"/>
                <a:gd name="T27" fmla="*/ 15 h 64"/>
                <a:gd name="T28" fmla="*/ 20 w 68"/>
                <a:gd name="T29" fmla="*/ 8 h 64"/>
                <a:gd name="T30" fmla="*/ 33 w 68"/>
                <a:gd name="T31" fmla="*/ 4 h 64"/>
                <a:gd name="T32" fmla="*/ 49 w 68"/>
                <a:gd name="T33" fmla="*/ 1 h 64"/>
                <a:gd name="T34" fmla="*/ 68 w 68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4">
                  <a:moveTo>
                    <a:pt x="68" y="0"/>
                  </a:moveTo>
                  <a:lnTo>
                    <a:pt x="68" y="26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8"/>
                  </a:lnTo>
                  <a:lnTo>
                    <a:pt x="52" y="56"/>
                  </a:lnTo>
                  <a:lnTo>
                    <a:pt x="41" y="62"/>
                  </a:lnTo>
                  <a:lnTo>
                    <a:pt x="29" y="64"/>
                  </a:lnTo>
                  <a:lnTo>
                    <a:pt x="17" y="62"/>
                  </a:lnTo>
                  <a:lnTo>
                    <a:pt x="9" y="57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3" y="4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10155238" y="2127250"/>
              <a:ext cx="349250" cy="230187"/>
            </a:xfrm>
            <a:custGeom>
              <a:avLst/>
              <a:gdLst>
                <a:gd name="T0" fmla="*/ 1560 w 2198"/>
                <a:gd name="T1" fmla="*/ 1248 h 1449"/>
                <a:gd name="T2" fmla="*/ 1630 w 2198"/>
                <a:gd name="T3" fmla="*/ 1227 h 1449"/>
                <a:gd name="T4" fmla="*/ 1682 w 2198"/>
                <a:gd name="T5" fmla="*/ 1174 h 1449"/>
                <a:gd name="T6" fmla="*/ 1539 w 2198"/>
                <a:gd name="T7" fmla="*/ 997 h 1449"/>
                <a:gd name="T8" fmla="*/ 1244 w 2198"/>
                <a:gd name="T9" fmla="*/ 1247 h 1449"/>
                <a:gd name="T10" fmla="*/ 458 w 2198"/>
                <a:gd name="T11" fmla="*/ 997 h 1449"/>
                <a:gd name="T12" fmla="*/ 529 w 2198"/>
                <a:gd name="T13" fmla="*/ 1194 h 1449"/>
                <a:gd name="T14" fmla="*/ 589 w 2198"/>
                <a:gd name="T15" fmla="*/ 1238 h 1449"/>
                <a:gd name="T16" fmla="*/ 676 w 2198"/>
                <a:gd name="T17" fmla="*/ 1247 h 1449"/>
                <a:gd name="T18" fmla="*/ 1539 w 2198"/>
                <a:gd name="T19" fmla="*/ 646 h 1449"/>
                <a:gd name="T20" fmla="*/ 1817 w 2198"/>
                <a:gd name="T21" fmla="*/ 742 h 1449"/>
                <a:gd name="T22" fmla="*/ 1816 w 2198"/>
                <a:gd name="T23" fmla="*/ 688 h 1449"/>
                <a:gd name="T24" fmla="*/ 1781 w 2198"/>
                <a:gd name="T25" fmla="*/ 654 h 1449"/>
                <a:gd name="T26" fmla="*/ 1539 w 2198"/>
                <a:gd name="T27" fmla="*/ 646 h 1449"/>
                <a:gd name="T28" fmla="*/ 1244 w 2198"/>
                <a:gd name="T29" fmla="*/ 896 h 1449"/>
                <a:gd name="T30" fmla="*/ 453 w 2198"/>
                <a:gd name="T31" fmla="*/ 646 h 1449"/>
                <a:gd name="T32" fmla="*/ 401 w 2198"/>
                <a:gd name="T33" fmla="*/ 662 h 1449"/>
                <a:gd name="T34" fmla="*/ 378 w 2198"/>
                <a:gd name="T35" fmla="*/ 705 h 1449"/>
                <a:gd name="T36" fmla="*/ 428 w 2198"/>
                <a:gd name="T37" fmla="*/ 896 h 1449"/>
                <a:gd name="T38" fmla="*/ 453 w 2198"/>
                <a:gd name="T39" fmla="*/ 646 h 1449"/>
                <a:gd name="T40" fmla="*/ 1013 w 2198"/>
                <a:gd name="T41" fmla="*/ 161 h 1449"/>
                <a:gd name="T42" fmla="*/ 901 w 2198"/>
                <a:gd name="T43" fmla="*/ 217 h 1449"/>
                <a:gd name="T44" fmla="*/ 815 w 2198"/>
                <a:gd name="T45" fmla="*/ 311 h 1449"/>
                <a:gd name="T46" fmla="*/ 767 w 2198"/>
                <a:gd name="T47" fmla="*/ 432 h 1449"/>
                <a:gd name="T48" fmla="*/ 1403 w 2198"/>
                <a:gd name="T49" fmla="*/ 349 h 1449"/>
                <a:gd name="T50" fmla="*/ 1329 w 2198"/>
                <a:gd name="T51" fmla="*/ 245 h 1449"/>
                <a:gd name="T52" fmla="*/ 1225 w 2198"/>
                <a:gd name="T53" fmla="*/ 175 h 1449"/>
                <a:gd name="T54" fmla="*/ 1099 w 2198"/>
                <a:gd name="T55" fmla="*/ 150 h 1449"/>
                <a:gd name="T56" fmla="*/ 1202 w 2198"/>
                <a:gd name="T57" fmla="*/ 11 h 1449"/>
                <a:gd name="T58" fmla="*/ 1341 w 2198"/>
                <a:gd name="T59" fmla="*/ 66 h 1449"/>
                <a:gd name="T60" fmla="*/ 1457 w 2198"/>
                <a:gd name="T61" fmla="*/ 159 h 1449"/>
                <a:gd name="T62" fmla="*/ 1540 w 2198"/>
                <a:gd name="T63" fmla="*/ 285 h 1449"/>
                <a:gd name="T64" fmla="*/ 1585 w 2198"/>
                <a:gd name="T65" fmla="*/ 432 h 1449"/>
                <a:gd name="T66" fmla="*/ 2160 w 2198"/>
                <a:gd name="T67" fmla="*/ 443 h 1449"/>
                <a:gd name="T68" fmla="*/ 2195 w 2198"/>
                <a:gd name="T69" fmla="*/ 487 h 1449"/>
                <a:gd name="T70" fmla="*/ 2188 w 2198"/>
                <a:gd name="T71" fmla="*/ 545 h 1449"/>
                <a:gd name="T72" fmla="*/ 2141 w 2198"/>
                <a:gd name="T73" fmla="*/ 580 h 1449"/>
                <a:gd name="T74" fmla="*/ 1844 w 2198"/>
                <a:gd name="T75" fmla="*/ 1353 h 1449"/>
                <a:gd name="T76" fmla="*/ 1803 w 2198"/>
                <a:gd name="T77" fmla="*/ 1413 h 1449"/>
                <a:gd name="T78" fmla="*/ 1736 w 2198"/>
                <a:gd name="T79" fmla="*/ 1446 h 1449"/>
                <a:gd name="T80" fmla="*/ 462 w 2198"/>
                <a:gd name="T81" fmla="*/ 1446 h 1449"/>
                <a:gd name="T82" fmla="*/ 395 w 2198"/>
                <a:gd name="T83" fmla="*/ 1413 h 1449"/>
                <a:gd name="T84" fmla="*/ 354 w 2198"/>
                <a:gd name="T85" fmla="*/ 1353 h 1449"/>
                <a:gd name="T86" fmla="*/ 56 w 2198"/>
                <a:gd name="T87" fmla="*/ 580 h 1449"/>
                <a:gd name="T88" fmla="*/ 10 w 2198"/>
                <a:gd name="T89" fmla="*/ 545 h 1449"/>
                <a:gd name="T90" fmla="*/ 3 w 2198"/>
                <a:gd name="T91" fmla="*/ 487 h 1449"/>
                <a:gd name="T92" fmla="*/ 38 w 2198"/>
                <a:gd name="T93" fmla="*/ 443 h 1449"/>
                <a:gd name="T94" fmla="*/ 613 w 2198"/>
                <a:gd name="T95" fmla="*/ 432 h 1449"/>
                <a:gd name="T96" fmla="*/ 658 w 2198"/>
                <a:gd name="T97" fmla="*/ 285 h 1449"/>
                <a:gd name="T98" fmla="*/ 741 w 2198"/>
                <a:gd name="T99" fmla="*/ 159 h 1449"/>
                <a:gd name="T100" fmla="*/ 857 w 2198"/>
                <a:gd name="T101" fmla="*/ 66 h 1449"/>
                <a:gd name="T102" fmla="*/ 996 w 2198"/>
                <a:gd name="T103" fmla="*/ 11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8" h="1449">
                  <a:moveTo>
                    <a:pt x="1539" y="997"/>
                  </a:moveTo>
                  <a:lnTo>
                    <a:pt x="1539" y="1248"/>
                  </a:lnTo>
                  <a:lnTo>
                    <a:pt x="1560" y="1248"/>
                  </a:lnTo>
                  <a:lnTo>
                    <a:pt x="1584" y="1245"/>
                  </a:lnTo>
                  <a:lnTo>
                    <a:pt x="1608" y="1238"/>
                  </a:lnTo>
                  <a:lnTo>
                    <a:pt x="1630" y="1227"/>
                  </a:lnTo>
                  <a:lnTo>
                    <a:pt x="1651" y="1212"/>
                  </a:lnTo>
                  <a:lnTo>
                    <a:pt x="1668" y="1194"/>
                  </a:lnTo>
                  <a:lnTo>
                    <a:pt x="1682" y="1174"/>
                  </a:lnTo>
                  <a:lnTo>
                    <a:pt x="1691" y="1152"/>
                  </a:lnTo>
                  <a:lnTo>
                    <a:pt x="1739" y="997"/>
                  </a:lnTo>
                  <a:lnTo>
                    <a:pt x="1539" y="997"/>
                  </a:lnTo>
                  <a:close/>
                  <a:moveTo>
                    <a:pt x="971" y="997"/>
                  </a:moveTo>
                  <a:lnTo>
                    <a:pt x="971" y="1247"/>
                  </a:lnTo>
                  <a:lnTo>
                    <a:pt x="1244" y="1247"/>
                  </a:lnTo>
                  <a:lnTo>
                    <a:pt x="1244" y="997"/>
                  </a:lnTo>
                  <a:lnTo>
                    <a:pt x="971" y="997"/>
                  </a:lnTo>
                  <a:close/>
                  <a:moveTo>
                    <a:pt x="458" y="997"/>
                  </a:moveTo>
                  <a:lnTo>
                    <a:pt x="506" y="1152"/>
                  </a:lnTo>
                  <a:lnTo>
                    <a:pt x="516" y="1174"/>
                  </a:lnTo>
                  <a:lnTo>
                    <a:pt x="529" y="1194"/>
                  </a:lnTo>
                  <a:lnTo>
                    <a:pt x="546" y="1211"/>
                  </a:lnTo>
                  <a:lnTo>
                    <a:pt x="567" y="1226"/>
                  </a:lnTo>
                  <a:lnTo>
                    <a:pt x="589" y="1238"/>
                  </a:lnTo>
                  <a:lnTo>
                    <a:pt x="614" y="1245"/>
                  </a:lnTo>
                  <a:lnTo>
                    <a:pt x="637" y="1247"/>
                  </a:lnTo>
                  <a:lnTo>
                    <a:pt x="676" y="1247"/>
                  </a:lnTo>
                  <a:lnTo>
                    <a:pt x="676" y="997"/>
                  </a:lnTo>
                  <a:lnTo>
                    <a:pt x="458" y="997"/>
                  </a:lnTo>
                  <a:close/>
                  <a:moveTo>
                    <a:pt x="1539" y="646"/>
                  </a:moveTo>
                  <a:lnTo>
                    <a:pt x="1539" y="896"/>
                  </a:lnTo>
                  <a:lnTo>
                    <a:pt x="1770" y="896"/>
                  </a:lnTo>
                  <a:lnTo>
                    <a:pt x="1817" y="742"/>
                  </a:lnTo>
                  <a:lnTo>
                    <a:pt x="1821" y="723"/>
                  </a:lnTo>
                  <a:lnTo>
                    <a:pt x="1820" y="705"/>
                  </a:lnTo>
                  <a:lnTo>
                    <a:pt x="1816" y="688"/>
                  </a:lnTo>
                  <a:lnTo>
                    <a:pt x="1808" y="674"/>
                  </a:lnTo>
                  <a:lnTo>
                    <a:pt x="1796" y="662"/>
                  </a:lnTo>
                  <a:lnTo>
                    <a:pt x="1781" y="654"/>
                  </a:lnTo>
                  <a:lnTo>
                    <a:pt x="1764" y="648"/>
                  </a:lnTo>
                  <a:lnTo>
                    <a:pt x="1745" y="646"/>
                  </a:lnTo>
                  <a:lnTo>
                    <a:pt x="1539" y="646"/>
                  </a:lnTo>
                  <a:close/>
                  <a:moveTo>
                    <a:pt x="971" y="646"/>
                  </a:moveTo>
                  <a:lnTo>
                    <a:pt x="971" y="896"/>
                  </a:lnTo>
                  <a:lnTo>
                    <a:pt x="1244" y="896"/>
                  </a:lnTo>
                  <a:lnTo>
                    <a:pt x="1244" y="646"/>
                  </a:lnTo>
                  <a:lnTo>
                    <a:pt x="971" y="646"/>
                  </a:lnTo>
                  <a:close/>
                  <a:moveTo>
                    <a:pt x="453" y="646"/>
                  </a:moveTo>
                  <a:lnTo>
                    <a:pt x="434" y="648"/>
                  </a:lnTo>
                  <a:lnTo>
                    <a:pt x="417" y="654"/>
                  </a:lnTo>
                  <a:lnTo>
                    <a:pt x="401" y="662"/>
                  </a:lnTo>
                  <a:lnTo>
                    <a:pt x="390" y="674"/>
                  </a:lnTo>
                  <a:lnTo>
                    <a:pt x="382" y="688"/>
                  </a:lnTo>
                  <a:lnTo>
                    <a:pt x="378" y="705"/>
                  </a:lnTo>
                  <a:lnTo>
                    <a:pt x="377" y="723"/>
                  </a:lnTo>
                  <a:lnTo>
                    <a:pt x="381" y="742"/>
                  </a:lnTo>
                  <a:lnTo>
                    <a:pt x="428" y="896"/>
                  </a:lnTo>
                  <a:lnTo>
                    <a:pt x="676" y="896"/>
                  </a:lnTo>
                  <a:lnTo>
                    <a:pt x="676" y="646"/>
                  </a:lnTo>
                  <a:lnTo>
                    <a:pt x="453" y="646"/>
                  </a:lnTo>
                  <a:close/>
                  <a:moveTo>
                    <a:pt x="1099" y="150"/>
                  </a:moveTo>
                  <a:lnTo>
                    <a:pt x="1055" y="153"/>
                  </a:lnTo>
                  <a:lnTo>
                    <a:pt x="1013" y="161"/>
                  </a:lnTo>
                  <a:lnTo>
                    <a:pt x="973" y="175"/>
                  </a:lnTo>
                  <a:lnTo>
                    <a:pt x="936" y="194"/>
                  </a:lnTo>
                  <a:lnTo>
                    <a:pt x="901" y="217"/>
                  </a:lnTo>
                  <a:lnTo>
                    <a:pt x="868" y="245"/>
                  </a:lnTo>
                  <a:lnTo>
                    <a:pt x="840" y="277"/>
                  </a:lnTo>
                  <a:lnTo>
                    <a:pt x="815" y="311"/>
                  </a:lnTo>
                  <a:lnTo>
                    <a:pt x="795" y="349"/>
                  </a:lnTo>
                  <a:lnTo>
                    <a:pt x="778" y="390"/>
                  </a:lnTo>
                  <a:lnTo>
                    <a:pt x="767" y="432"/>
                  </a:lnTo>
                  <a:lnTo>
                    <a:pt x="1431" y="432"/>
                  </a:lnTo>
                  <a:lnTo>
                    <a:pt x="1420" y="390"/>
                  </a:lnTo>
                  <a:lnTo>
                    <a:pt x="1403" y="349"/>
                  </a:lnTo>
                  <a:lnTo>
                    <a:pt x="1382" y="311"/>
                  </a:lnTo>
                  <a:lnTo>
                    <a:pt x="1357" y="277"/>
                  </a:lnTo>
                  <a:lnTo>
                    <a:pt x="1329" y="245"/>
                  </a:lnTo>
                  <a:lnTo>
                    <a:pt x="1297" y="217"/>
                  </a:lnTo>
                  <a:lnTo>
                    <a:pt x="1262" y="194"/>
                  </a:lnTo>
                  <a:lnTo>
                    <a:pt x="1225" y="175"/>
                  </a:lnTo>
                  <a:lnTo>
                    <a:pt x="1185" y="161"/>
                  </a:lnTo>
                  <a:lnTo>
                    <a:pt x="1143" y="153"/>
                  </a:lnTo>
                  <a:lnTo>
                    <a:pt x="1099" y="150"/>
                  </a:lnTo>
                  <a:close/>
                  <a:moveTo>
                    <a:pt x="1099" y="0"/>
                  </a:moveTo>
                  <a:lnTo>
                    <a:pt x="1151" y="3"/>
                  </a:lnTo>
                  <a:lnTo>
                    <a:pt x="1202" y="11"/>
                  </a:lnTo>
                  <a:lnTo>
                    <a:pt x="1250" y="25"/>
                  </a:lnTo>
                  <a:lnTo>
                    <a:pt x="1297" y="43"/>
                  </a:lnTo>
                  <a:lnTo>
                    <a:pt x="1341" y="66"/>
                  </a:lnTo>
                  <a:lnTo>
                    <a:pt x="1383" y="93"/>
                  </a:lnTo>
                  <a:lnTo>
                    <a:pt x="1421" y="124"/>
                  </a:lnTo>
                  <a:lnTo>
                    <a:pt x="1457" y="159"/>
                  </a:lnTo>
                  <a:lnTo>
                    <a:pt x="1488" y="198"/>
                  </a:lnTo>
                  <a:lnTo>
                    <a:pt x="1516" y="239"/>
                  </a:lnTo>
                  <a:lnTo>
                    <a:pt x="1540" y="285"/>
                  </a:lnTo>
                  <a:lnTo>
                    <a:pt x="1560" y="332"/>
                  </a:lnTo>
                  <a:lnTo>
                    <a:pt x="1575" y="381"/>
                  </a:lnTo>
                  <a:lnTo>
                    <a:pt x="1585" y="432"/>
                  </a:lnTo>
                  <a:lnTo>
                    <a:pt x="2121" y="432"/>
                  </a:lnTo>
                  <a:lnTo>
                    <a:pt x="2142" y="435"/>
                  </a:lnTo>
                  <a:lnTo>
                    <a:pt x="2160" y="443"/>
                  </a:lnTo>
                  <a:lnTo>
                    <a:pt x="2176" y="454"/>
                  </a:lnTo>
                  <a:lnTo>
                    <a:pt x="2188" y="469"/>
                  </a:lnTo>
                  <a:lnTo>
                    <a:pt x="2195" y="487"/>
                  </a:lnTo>
                  <a:lnTo>
                    <a:pt x="2198" y="507"/>
                  </a:lnTo>
                  <a:lnTo>
                    <a:pt x="2195" y="527"/>
                  </a:lnTo>
                  <a:lnTo>
                    <a:pt x="2188" y="545"/>
                  </a:lnTo>
                  <a:lnTo>
                    <a:pt x="2176" y="560"/>
                  </a:lnTo>
                  <a:lnTo>
                    <a:pt x="2159" y="572"/>
                  </a:lnTo>
                  <a:lnTo>
                    <a:pt x="2141" y="580"/>
                  </a:lnTo>
                  <a:lnTo>
                    <a:pt x="2121" y="582"/>
                  </a:lnTo>
                  <a:lnTo>
                    <a:pt x="2079" y="582"/>
                  </a:lnTo>
                  <a:lnTo>
                    <a:pt x="1844" y="1353"/>
                  </a:lnTo>
                  <a:lnTo>
                    <a:pt x="1834" y="1375"/>
                  </a:lnTo>
                  <a:lnTo>
                    <a:pt x="1820" y="1395"/>
                  </a:lnTo>
                  <a:lnTo>
                    <a:pt x="1803" y="1413"/>
                  </a:lnTo>
                  <a:lnTo>
                    <a:pt x="1782" y="1427"/>
                  </a:lnTo>
                  <a:lnTo>
                    <a:pt x="1760" y="1439"/>
                  </a:lnTo>
                  <a:lnTo>
                    <a:pt x="1736" y="1446"/>
                  </a:lnTo>
                  <a:lnTo>
                    <a:pt x="1712" y="1449"/>
                  </a:lnTo>
                  <a:lnTo>
                    <a:pt x="485" y="1449"/>
                  </a:lnTo>
                  <a:lnTo>
                    <a:pt x="462" y="1446"/>
                  </a:lnTo>
                  <a:lnTo>
                    <a:pt x="438" y="1439"/>
                  </a:lnTo>
                  <a:lnTo>
                    <a:pt x="416" y="1427"/>
                  </a:lnTo>
                  <a:lnTo>
                    <a:pt x="395" y="1413"/>
                  </a:lnTo>
                  <a:lnTo>
                    <a:pt x="378" y="1395"/>
                  </a:lnTo>
                  <a:lnTo>
                    <a:pt x="363" y="1375"/>
                  </a:lnTo>
                  <a:lnTo>
                    <a:pt x="354" y="1353"/>
                  </a:lnTo>
                  <a:lnTo>
                    <a:pt x="119" y="582"/>
                  </a:lnTo>
                  <a:lnTo>
                    <a:pt x="76" y="582"/>
                  </a:lnTo>
                  <a:lnTo>
                    <a:pt x="56" y="580"/>
                  </a:lnTo>
                  <a:lnTo>
                    <a:pt x="38" y="572"/>
                  </a:lnTo>
                  <a:lnTo>
                    <a:pt x="22" y="560"/>
                  </a:lnTo>
                  <a:lnTo>
                    <a:pt x="10" y="545"/>
                  </a:lnTo>
                  <a:lnTo>
                    <a:pt x="3" y="527"/>
                  </a:lnTo>
                  <a:lnTo>
                    <a:pt x="0" y="507"/>
                  </a:lnTo>
                  <a:lnTo>
                    <a:pt x="3" y="487"/>
                  </a:lnTo>
                  <a:lnTo>
                    <a:pt x="10" y="469"/>
                  </a:lnTo>
                  <a:lnTo>
                    <a:pt x="22" y="454"/>
                  </a:lnTo>
                  <a:lnTo>
                    <a:pt x="38" y="443"/>
                  </a:lnTo>
                  <a:lnTo>
                    <a:pt x="56" y="435"/>
                  </a:lnTo>
                  <a:lnTo>
                    <a:pt x="76" y="432"/>
                  </a:lnTo>
                  <a:lnTo>
                    <a:pt x="613" y="432"/>
                  </a:lnTo>
                  <a:lnTo>
                    <a:pt x="623" y="381"/>
                  </a:lnTo>
                  <a:lnTo>
                    <a:pt x="638" y="332"/>
                  </a:lnTo>
                  <a:lnTo>
                    <a:pt x="658" y="285"/>
                  </a:lnTo>
                  <a:lnTo>
                    <a:pt x="681" y="239"/>
                  </a:lnTo>
                  <a:lnTo>
                    <a:pt x="710" y="198"/>
                  </a:lnTo>
                  <a:lnTo>
                    <a:pt x="741" y="159"/>
                  </a:lnTo>
                  <a:lnTo>
                    <a:pt x="776" y="124"/>
                  </a:lnTo>
                  <a:lnTo>
                    <a:pt x="815" y="93"/>
                  </a:lnTo>
                  <a:lnTo>
                    <a:pt x="857" y="66"/>
                  </a:lnTo>
                  <a:lnTo>
                    <a:pt x="901" y="43"/>
                  </a:lnTo>
                  <a:lnTo>
                    <a:pt x="948" y="25"/>
                  </a:lnTo>
                  <a:lnTo>
                    <a:pt x="996" y="11"/>
                  </a:lnTo>
                  <a:lnTo>
                    <a:pt x="104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125097" y="1948033"/>
            <a:ext cx="481012" cy="492125"/>
            <a:chOff x="9107488" y="1946275"/>
            <a:chExt cx="4810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Freeform 25"/>
            <p:cNvSpPr>
              <a:spLocks/>
            </p:cNvSpPr>
            <p:nvPr/>
          </p:nvSpPr>
          <p:spPr bwMode="auto">
            <a:xfrm>
              <a:off x="9207500" y="2119313"/>
              <a:ext cx="93662" cy="212725"/>
            </a:xfrm>
            <a:custGeom>
              <a:avLst/>
              <a:gdLst>
                <a:gd name="T0" fmla="*/ 358 w 586"/>
                <a:gd name="T1" fmla="*/ 0 h 1339"/>
                <a:gd name="T2" fmla="*/ 586 w 586"/>
                <a:gd name="T3" fmla="*/ 0 h 1339"/>
                <a:gd name="T4" fmla="*/ 586 w 586"/>
                <a:gd name="T5" fmla="*/ 1339 h 1339"/>
                <a:gd name="T6" fmla="*/ 262 w 586"/>
                <a:gd name="T7" fmla="*/ 1339 h 1339"/>
                <a:gd name="T8" fmla="*/ 262 w 586"/>
                <a:gd name="T9" fmla="*/ 410 h 1339"/>
                <a:gd name="T10" fmla="*/ 0 w 586"/>
                <a:gd name="T11" fmla="*/ 410 h 1339"/>
                <a:gd name="T12" fmla="*/ 0 w 586"/>
                <a:gd name="T13" fmla="*/ 209 h 1339"/>
                <a:gd name="T14" fmla="*/ 40 w 586"/>
                <a:gd name="T15" fmla="*/ 209 h 1339"/>
                <a:gd name="T16" fmla="*/ 84 w 586"/>
                <a:gd name="T17" fmla="*/ 208 h 1339"/>
                <a:gd name="T18" fmla="*/ 124 w 586"/>
                <a:gd name="T19" fmla="*/ 204 h 1339"/>
                <a:gd name="T20" fmla="*/ 160 w 586"/>
                <a:gd name="T21" fmla="*/ 198 h 1339"/>
                <a:gd name="T22" fmla="*/ 191 w 586"/>
                <a:gd name="T23" fmla="*/ 189 h 1339"/>
                <a:gd name="T24" fmla="*/ 228 w 586"/>
                <a:gd name="T25" fmla="*/ 174 h 1339"/>
                <a:gd name="T26" fmla="*/ 259 w 586"/>
                <a:gd name="T27" fmla="*/ 156 h 1339"/>
                <a:gd name="T28" fmla="*/ 285 w 586"/>
                <a:gd name="T29" fmla="*/ 137 h 1339"/>
                <a:gd name="T30" fmla="*/ 306 w 586"/>
                <a:gd name="T31" fmla="*/ 115 h 1339"/>
                <a:gd name="T32" fmla="*/ 323 w 586"/>
                <a:gd name="T33" fmla="*/ 93 h 1339"/>
                <a:gd name="T34" fmla="*/ 335 w 586"/>
                <a:gd name="T35" fmla="*/ 69 h 1339"/>
                <a:gd name="T36" fmla="*/ 346 w 586"/>
                <a:gd name="T37" fmla="*/ 45 h 1339"/>
                <a:gd name="T38" fmla="*/ 353 w 586"/>
                <a:gd name="T39" fmla="*/ 22 h 1339"/>
                <a:gd name="T40" fmla="*/ 358 w 586"/>
                <a:gd name="T41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" h="1339">
                  <a:moveTo>
                    <a:pt x="358" y="0"/>
                  </a:moveTo>
                  <a:lnTo>
                    <a:pt x="586" y="0"/>
                  </a:lnTo>
                  <a:lnTo>
                    <a:pt x="586" y="1339"/>
                  </a:lnTo>
                  <a:lnTo>
                    <a:pt x="262" y="1339"/>
                  </a:lnTo>
                  <a:lnTo>
                    <a:pt x="262" y="410"/>
                  </a:lnTo>
                  <a:lnTo>
                    <a:pt x="0" y="410"/>
                  </a:lnTo>
                  <a:lnTo>
                    <a:pt x="0" y="209"/>
                  </a:lnTo>
                  <a:lnTo>
                    <a:pt x="40" y="209"/>
                  </a:lnTo>
                  <a:lnTo>
                    <a:pt x="84" y="208"/>
                  </a:lnTo>
                  <a:lnTo>
                    <a:pt x="124" y="204"/>
                  </a:lnTo>
                  <a:lnTo>
                    <a:pt x="160" y="198"/>
                  </a:lnTo>
                  <a:lnTo>
                    <a:pt x="191" y="189"/>
                  </a:lnTo>
                  <a:lnTo>
                    <a:pt x="228" y="174"/>
                  </a:lnTo>
                  <a:lnTo>
                    <a:pt x="259" y="156"/>
                  </a:lnTo>
                  <a:lnTo>
                    <a:pt x="285" y="137"/>
                  </a:lnTo>
                  <a:lnTo>
                    <a:pt x="306" y="115"/>
                  </a:lnTo>
                  <a:lnTo>
                    <a:pt x="323" y="93"/>
                  </a:lnTo>
                  <a:lnTo>
                    <a:pt x="335" y="69"/>
                  </a:lnTo>
                  <a:lnTo>
                    <a:pt x="346" y="45"/>
                  </a:lnTo>
                  <a:lnTo>
                    <a:pt x="353" y="22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6"/>
            <p:cNvSpPr>
              <a:spLocks/>
            </p:cNvSpPr>
            <p:nvPr/>
          </p:nvSpPr>
          <p:spPr bwMode="auto">
            <a:xfrm>
              <a:off x="9358313" y="2124075"/>
              <a:ext cx="138112" cy="207962"/>
            </a:xfrm>
            <a:custGeom>
              <a:avLst/>
              <a:gdLst>
                <a:gd name="T0" fmla="*/ 0 w 870"/>
                <a:gd name="T1" fmla="*/ 0 h 1312"/>
                <a:gd name="T2" fmla="*/ 870 w 870"/>
                <a:gd name="T3" fmla="*/ 0 h 1312"/>
                <a:gd name="T4" fmla="*/ 870 w 870"/>
                <a:gd name="T5" fmla="*/ 235 h 1312"/>
                <a:gd name="T6" fmla="*/ 831 w 870"/>
                <a:gd name="T7" fmla="*/ 296 h 1312"/>
                <a:gd name="T8" fmla="*/ 794 w 870"/>
                <a:gd name="T9" fmla="*/ 359 h 1312"/>
                <a:gd name="T10" fmla="*/ 758 w 870"/>
                <a:gd name="T11" fmla="*/ 425 h 1312"/>
                <a:gd name="T12" fmla="*/ 725 w 870"/>
                <a:gd name="T13" fmla="*/ 494 h 1312"/>
                <a:gd name="T14" fmla="*/ 683 w 870"/>
                <a:gd name="T15" fmla="*/ 588 h 1312"/>
                <a:gd name="T16" fmla="*/ 645 w 870"/>
                <a:gd name="T17" fmla="*/ 684 h 1312"/>
                <a:gd name="T18" fmla="*/ 611 w 870"/>
                <a:gd name="T19" fmla="*/ 780 h 1312"/>
                <a:gd name="T20" fmla="*/ 582 w 870"/>
                <a:gd name="T21" fmla="*/ 875 h 1312"/>
                <a:gd name="T22" fmla="*/ 555 w 870"/>
                <a:gd name="T23" fmla="*/ 970 h 1312"/>
                <a:gd name="T24" fmla="*/ 534 w 870"/>
                <a:gd name="T25" fmla="*/ 1062 h 1312"/>
                <a:gd name="T26" fmla="*/ 521 w 870"/>
                <a:gd name="T27" fmla="*/ 1130 h 1312"/>
                <a:gd name="T28" fmla="*/ 511 w 870"/>
                <a:gd name="T29" fmla="*/ 1194 h 1312"/>
                <a:gd name="T30" fmla="*/ 504 w 870"/>
                <a:gd name="T31" fmla="*/ 1254 h 1312"/>
                <a:gd name="T32" fmla="*/ 500 w 870"/>
                <a:gd name="T33" fmla="*/ 1312 h 1312"/>
                <a:gd name="T34" fmla="*/ 165 w 870"/>
                <a:gd name="T35" fmla="*/ 1312 h 1312"/>
                <a:gd name="T36" fmla="*/ 170 w 870"/>
                <a:gd name="T37" fmla="*/ 1252 h 1312"/>
                <a:gd name="T38" fmla="*/ 179 w 870"/>
                <a:gd name="T39" fmla="*/ 1190 h 1312"/>
                <a:gd name="T40" fmla="*/ 191 w 870"/>
                <a:gd name="T41" fmla="*/ 1124 h 1312"/>
                <a:gd name="T42" fmla="*/ 208 w 870"/>
                <a:gd name="T43" fmla="*/ 1055 h 1312"/>
                <a:gd name="T44" fmla="*/ 233 w 870"/>
                <a:gd name="T45" fmla="*/ 961 h 1312"/>
                <a:gd name="T46" fmla="*/ 263 w 870"/>
                <a:gd name="T47" fmla="*/ 865 h 1312"/>
                <a:gd name="T48" fmla="*/ 296 w 870"/>
                <a:gd name="T49" fmla="*/ 769 h 1312"/>
                <a:gd name="T50" fmla="*/ 333 w 870"/>
                <a:gd name="T51" fmla="*/ 675 h 1312"/>
                <a:gd name="T52" fmla="*/ 373 w 870"/>
                <a:gd name="T53" fmla="*/ 582 h 1312"/>
                <a:gd name="T54" fmla="*/ 418 w 870"/>
                <a:gd name="T55" fmla="*/ 494 h 1312"/>
                <a:gd name="T56" fmla="*/ 452 w 870"/>
                <a:gd name="T57" fmla="*/ 430 h 1312"/>
                <a:gd name="T58" fmla="*/ 488 w 870"/>
                <a:gd name="T59" fmla="*/ 372 h 1312"/>
                <a:gd name="T60" fmla="*/ 522 w 870"/>
                <a:gd name="T61" fmla="*/ 318 h 1312"/>
                <a:gd name="T62" fmla="*/ 559 w 870"/>
                <a:gd name="T63" fmla="*/ 268 h 1312"/>
                <a:gd name="T64" fmla="*/ 0 w 870"/>
                <a:gd name="T65" fmla="*/ 268 h 1312"/>
                <a:gd name="T66" fmla="*/ 0 w 870"/>
                <a:gd name="T67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0" h="1312">
                  <a:moveTo>
                    <a:pt x="0" y="0"/>
                  </a:moveTo>
                  <a:lnTo>
                    <a:pt x="870" y="0"/>
                  </a:lnTo>
                  <a:lnTo>
                    <a:pt x="870" y="235"/>
                  </a:lnTo>
                  <a:lnTo>
                    <a:pt x="831" y="296"/>
                  </a:lnTo>
                  <a:lnTo>
                    <a:pt x="794" y="359"/>
                  </a:lnTo>
                  <a:lnTo>
                    <a:pt x="758" y="425"/>
                  </a:lnTo>
                  <a:lnTo>
                    <a:pt x="725" y="494"/>
                  </a:lnTo>
                  <a:lnTo>
                    <a:pt x="683" y="588"/>
                  </a:lnTo>
                  <a:lnTo>
                    <a:pt x="645" y="684"/>
                  </a:lnTo>
                  <a:lnTo>
                    <a:pt x="611" y="780"/>
                  </a:lnTo>
                  <a:lnTo>
                    <a:pt x="582" y="875"/>
                  </a:lnTo>
                  <a:lnTo>
                    <a:pt x="555" y="970"/>
                  </a:lnTo>
                  <a:lnTo>
                    <a:pt x="534" y="1062"/>
                  </a:lnTo>
                  <a:lnTo>
                    <a:pt x="521" y="1130"/>
                  </a:lnTo>
                  <a:lnTo>
                    <a:pt x="511" y="1194"/>
                  </a:lnTo>
                  <a:lnTo>
                    <a:pt x="504" y="1254"/>
                  </a:lnTo>
                  <a:lnTo>
                    <a:pt x="500" y="1312"/>
                  </a:lnTo>
                  <a:lnTo>
                    <a:pt x="165" y="1312"/>
                  </a:lnTo>
                  <a:lnTo>
                    <a:pt x="170" y="1252"/>
                  </a:lnTo>
                  <a:lnTo>
                    <a:pt x="179" y="1190"/>
                  </a:lnTo>
                  <a:lnTo>
                    <a:pt x="191" y="1124"/>
                  </a:lnTo>
                  <a:lnTo>
                    <a:pt x="208" y="1055"/>
                  </a:lnTo>
                  <a:lnTo>
                    <a:pt x="233" y="961"/>
                  </a:lnTo>
                  <a:lnTo>
                    <a:pt x="263" y="865"/>
                  </a:lnTo>
                  <a:lnTo>
                    <a:pt x="296" y="769"/>
                  </a:lnTo>
                  <a:lnTo>
                    <a:pt x="333" y="675"/>
                  </a:lnTo>
                  <a:lnTo>
                    <a:pt x="373" y="582"/>
                  </a:lnTo>
                  <a:lnTo>
                    <a:pt x="418" y="494"/>
                  </a:lnTo>
                  <a:lnTo>
                    <a:pt x="452" y="430"/>
                  </a:lnTo>
                  <a:lnTo>
                    <a:pt x="488" y="372"/>
                  </a:lnTo>
                  <a:lnTo>
                    <a:pt x="522" y="318"/>
                  </a:lnTo>
                  <a:lnTo>
                    <a:pt x="559" y="268"/>
                  </a:lnTo>
                  <a:lnTo>
                    <a:pt x="0" y="2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9107488" y="1946275"/>
              <a:ext cx="481012" cy="492125"/>
            </a:xfrm>
            <a:custGeom>
              <a:avLst/>
              <a:gdLst>
                <a:gd name="T0" fmla="*/ 156 w 3034"/>
                <a:gd name="T1" fmla="*/ 2890 h 3098"/>
                <a:gd name="T2" fmla="*/ 237 w 3034"/>
                <a:gd name="T3" fmla="*/ 2953 h 3098"/>
                <a:gd name="T4" fmla="*/ 2439 w 3034"/>
                <a:gd name="T5" fmla="*/ 2703 h 3098"/>
                <a:gd name="T6" fmla="*/ 2485 w 3034"/>
                <a:gd name="T7" fmla="*/ 2582 h 3098"/>
                <a:gd name="T8" fmla="*/ 2598 w 3034"/>
                <a:gd name="T9" fmla="*/ 2518 h 3098"/>
                <a:gd name="T10" fmla="*/ 2889 w 3034"/>
                <a:gd name="T11" fmla="*/ 852 h 3098"/>
                <a:gd name="T12" fmla="*/ 198 w 3034"/>
                <a:gd name="T13" fmla="*/ 219 h 3098"/>
                <a:gd name="T14" fmla="*/ 147 w 3034"/>
                <a:gd name="T15" fmla="*/ 282 h 3098"/>
                <a:gd name="T16" fmla="*/ 154 w 3034"/>
                <a:gd name="T17" fmla="*/ 723 h 3098"/>
                <a:gd name="T18" fmla="*/ 219 w 3034"/>
                <a:gd name="T19" fmla="*/ 775 h 3098"/>
                <a:gd name="T20" fmla="*/ 2836 w 3034"/>
                <a:gd name="T21" fmla="*/ 768 h 3098"/>
                <a:gd name="T22" fmla="*/ 2887 w 3034"/>
                <a:gd name="T23" fmla="*/ 703 h 3098"/>
                <a:gd name="T24" fmla="*/ 2880 w 3034"/>
                <a:gd name="T25" fmla="*/ 262 h 3098"/>
                <a:gd name="T26" fmla="*/ 2815 w 3034"/>
                <a:gd name="T27" fmla="*/ 212 h 3098"/>
                <a:gd name="T28" fmla="*/ 461 w 3034"/>
                <a:gd name="T29" fmla="*/ 0 h 3098"/>
                <a:gd name="T30" fmla="*/ 532 w 3034"/>
                <a:gd name="T31" fmla="*/ 34 h 3098"/>
                <a:gd name="T32" fmla="*/ 551 w 3034"/>
                <a:gd name="T33" fmla="*/ 106 h 3098"/>
                <a:gd name="T34" fmla="*/ 896 w 3034"/>
                <a:gd name="T35" fmla="*/ 92 h 3098"/>
                <a:gd name="T36" fmla="*/ 931 w 3034"/>
                <a:gd name="T37" fmla="*/ 20 h 3098"/>
                <a:gd name="T38" fmla="*/ 989 w 3034"/>
                <a:gd name="T39" fmla="*/ 0 h 3098"/>
                <a:gd name="T40" fmla="*/ 1060 w 3034"/>
                <a:gd name="T41" fmla="*/ 34 h 3098"/>
                <a:gd name="T42" fmla="*/ 1080 w 3034"/>
                <a:gd name="T43" fmla="*/ 106 h 3098"/>
                <a:gd name="T44" fmla="*/ 1424 w 3034"/>
                <a:gd name="T45" fmla="*/ 92 h 3098"/>
                <a:gd name="T46" fmla="*/ 1459 w 3034"/>
                <a:gd name="T47" fmla="*/ 20 h 3098"/>
                <a:gd name="T48" fmla="*/ 1517 w 3034"/>
                <a:gd name="T49" fmla="*/ 0 h 3098"/>
                <a:gd name="T50" fmla="*/ 1590 w 3034"/>
                <a:gd name="T51" fmla="*/ 34 h 3098"/>
                <a:gd name="T52" fmla="*/ 1608 w 3034"/>
                <a:gd name="T53" fmla="*/ 106 h 3098"/>
                <a:gd name="T54" fmla="*/ 1953 w 3034"/>
                <a:gd name="T55" fmla="*/ 92 h 3098"/>
                <a:gd name="T56" fmla="*/ 1988 w 3034"/>
                <a:gd name="T57" fmla="*/ 20 h 3098"/>
                <a:gd name="T58" fmla="*/ 2045 w 3034"/>
                <a:gd name="T59" fmla="*/ 0 h 3098"/>
                <a:gd name="T60" fmla="*/ 2118 w 3034"/>
                <a:gd name="T61" fmla="*/ 34 h 3098"/>
                <a:gd name="T62" fmla="*/ 2136 w 3034"/>
                <a:gd name="T63" fmla="*/ 106 h 3098"/>
                <a:gd name="T64" fmla="*/ 2481 w 3034"/>
                <a:gd name="T65" fmla="*/ 92 h 3098"/>
                <a:gd name="T66" fmla="*/ 2516 w 3034"/>
                <a:gd name="T67" fmla="*/ 20 h 3098"/>
                <a:gd name="T68" fmla="*/ 2574 w 3034"/>
                <a:gd name="T69" fmla="*/ 0 h 3098"/>
                <a:gd name="T70" fmla="*/ 2646 w 3034"/>
                <a:gd name="T71" fmla="*/ 34 h 3098"/>
                <a:gd name="T72" fmla="*/ 2664 w 3034"/>
                <a:gd name="T73" fmla="*/ 106 h 3098"/>
                <a:gd name="T74" fmla="*/ 2845 w 3034"/>
                <a:gd name="T75" fmla="*/ 130 h 3098"/>
                <a:gd name="T76" fmla="*/ 2969 w 3034"/>
                <a:gd name="T77" fmla="*/ 208 h 3098"/>
                <a:gd name="T78" fmla="*/ 3031 w 3034"/>
                <a:gd name="T79" fmla="*/ 340 h 3098"/>
                <a:gd name="T80" fmla="*/ 265 w 3034"/>
                <a:gd name="T81" fmla="*/ 3098 h 3098"/>
                <a:gd name="T82" fmla="*/ 121 w 3034"/>
                <a:gd name="T83" fmla="*/ 3056 h 3098"/>
                <a:gd name="T84" fmla="*/ 25 w 3034"/>
                <a:gd name="T85" fmla="*/ 2947 h 3098"/>
                <a:gd name="T86" fmla="*/ 0 w 3034"/>
                <a:gd name="T87" fmla="*/ 378 h 3098"/>
                <a:gd name="T88" fmla="*/ 43 w 3034"/>
                <a:gd name="T89" fmla="*/ 237 h 3098"/>
                <a:gd name="T90" fmla="*/ 153 w 3034"/>
                <a:gd name="T91" fmla="*/ 143 h 3098"/>
                <a:gd name="T92" fmla="*/ 373 w 3034"/>
                <a:gd name="T93" fmla="*/ 119 h 3098"/>
                <a:gd name="T94" fmla="*/ 377 w 3034"/>
                <a:gd name="T95" fmla="*/ 51 h 3098"/>
                <a:gd name="T96" fmla="*/ 439 w 3034"/>
                <a:gd name="T97" fmla="*/ 3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3098">
                  <a:moveTo>
                    <a:pt x="144" y="852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6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852"/>
                  </a:lnTo>
                  <a:lnTo>
                    <a:pt x="144" y="852"/>
                  </a:lnTo>
                  <a:close/>
                  <a:moveTo>
                    <a:pt x="241" y="209"/>
                  </a:moveTo>
                  <a:lnTo>
                    <a:pt x="219" y="212"/>
                  </a:lnTo>
                  <a:lnTo>
                    <a:pt x="198" y="219"/>
                  </a:lnTo>
                  <a:lnTo>
                    <a:pt x="181" y="230"/>
                  </a:lnTo>
                  <a:lnTo>
                    <a:pt x="165" y="245"/>
                  </a:lnTo>
                  <a:lnTo>
                    <a:pt x="154" y="262"/>
                  </a:lnTo>
                  <a:lnTo>
                    <a:pt x="147" y="282"/>
                  </a:lnTo>
                  <a:lnTo>
                    <a:pt x="144" y="304"/>
                  </a:lnTo>
                  <a:lnTo>
                    <a:pt x="144" y="682"/>
                  </a:lnTo>
                  <a:lnTo>
                    <a:pt x="147" y="703"/>
                  </a:lnTo>
                  <a:lnTo>
                    <a:pt x="154" y="723"/>
                  </a:lnTo>
                  <a:lnTo>
                    <a:pt x="165" y="742"/>
                  </a:lnTo>
                  <a:lnTo>
                    <a:pt x="181" y="756"/>
                  </a:lnTo>
                  <a:lnTo>
                    <a:pt x="198" y="768"/>
                  </a:lnTo>
                  <a:lnTo>
                    <a:pt x="219" y="775"/>
                  </a:lnTo>
                  <a:lnTo>
                    <a:pt x="241" y="777"/>
                  </a:lnTo>
                  <a:lnTo>
                    <a:pt x="2793" y="777"/>
                  </a:lnTo>
                  <a:lnTo>
                    <a:pt x="2815" y="775"/>
                  </a:lnTo>
                  <a:lnTo>
                    <a:pt x="2836" y="768"/>
                  </a:lnTo>
                  <a:lnTo>
                    <a:pt x="2853" y="756"/>
                  </a:lnTo>
                  <a:lnTo>
                    <a:pt x="2868" y="742"/>
                  </a:lnTo>
                  <a:lnTo>
                    <a:pt x="2880" y="723"/>
                  </a:lnTo>
                  <a:lnTo>
                    <a:pt x="2887" y="703"/>
                  </a:lnTo>
                  <a:lnTo>
                    <a:pt x="2889" y="682"/>
                  </a:lnTo>
                  <a:lnTo>
                    <a:pt x="2889" y="304"/>
                  </a:lnTo>
                  <a:lnTo>
                    <a:pt x="2887" y="282"/>
                  </a:lnTo>
                  <a:lnTo>
                    <a:pt x="2880" y="262"/>
                  </a:lnTo>
                  <a:lnTo>
                    <a:pt x="2868" y="245"/>
                  </a:lnTo>
                  <a:lnTo>
                    <a:pt x="2853" y="230"/>
                  </a:lnTo>
                  <a:lnTo>
                    <a:pt x="2836" y="219"/>
                  </a:lnTo>
                  <a:lnTo>
                    <a:pt x="2815" y="212"/>
                  </a:lnTo>
                  <a:lnTo>
                    <a:pt x="2793" y="209"/>
                  </a:lnTo>
                  <a:lnTo>
                    <a:pt x="241" y="209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9275763" y="1989138"/>
              <a:ext cx="36512" cy="60325"/>
            </a:xfrm>
            <a:custGeom>
              <a:avLst/>
              <a:gdLst>
                <a:gd name="T0" fmla="*/ 140 w 229"/>
                <a:gd name="T1" fmla="*/ 0 h 379"/>
                <a:gd name="T2" fmla="*/ 229 w 229"/>
                <a:gd name="T3" fmla="*/ 0 h 379"/>
                <a:gd name="T4" fmla="*/ 229 w 229"/>
                <a:gd name="T5" fmla="*/ 260 h 379"/>
                <a:gd name="T6" fmla="*/ 227 w 229"/>
                <a:gd name="T7" fmla="*/ 285 h 379"/>
                <a:gd name="T8" fmla="*/ 223 w 229"/>
                <a:gd name="T9" fmla="*/ 308 h 379"/>
                <a:gd name="T10" fmla="*/ 218 w 229"/>
                <a:gd name="T11" fmla="*/ 322 h 379"/>
                <a:gd name="T12" fmla="*/ 212 w 229"/>
                <a:gd name="T13" fmla="*/ 334 h 379"/>
                <a:gd name="T14" fmla="*/ 204 w 229"/>
                <a:gd name="T15" fmla="*/ 345 h 379"/>
                <a:gd name="T16" fmla="*/ 193 w 229"/>
                <a:gd name="T17" fmla="*/ 355 h 379"/>
                <a:gd name="T18" fmla="*/ 182 w 229"/>
                <a:gd name="T19" fmla="*/ 363 h 379"/>
                <a:gd name="T20" fmla="*/ 168 w 229"/>
                <a:gd name="T21" fmla="*/ 370 h 379"/>
                <a:gd name="T22" fmla="*/ 152 w 229"/>
                <a:gd name="T23" fmla="*/ 375 h 379"/>
                <a:gd name="T24" fmla="*/ 134 w 229"/>
                <a:gd name="T25" fmla="*/ 378 h 379"/>
                <a:gd name="T26" fmla="*/ 113 w 229"/>
                <a:gd name="T27" fmla="*/ 379 h 379"/>
                <a:gd name="T28" fmla="*/ 85 w 229"/>
                <a:gd name="T29" fmla="*/ 377 h 379"/>
                <a:gd name="T30" fmla="*/ 62 w 229"/>
                <a:gd name="T31" fmla="*/ 372 h 379"/>
                <a:gd name="T32" fmla="*/ 42 w 229"/>
                <a:gd name="T33" fmla="*/ 364 h 379"/>
                <a:gd name="T34" fmla="*/ 27 w 229"/>
                <a:gd name="T35" fmla="*/ 352 h 379"/>
                <a:gd name="T36" fmla="*/ 15 w 229"/>
                <a:gd name="T37" fmla="*/ 337 h 379"/>
                <a:gd name="T38" fmla="*/ 6 w 229"/>
                <a:gd name="T39" fmla="*/ 320 h 379"/>
                <a:gd name="T40" fmla="*/ 1 w 229"/>
                <a:gd name="T41" fmla="*/ 300 h 379"/>
                <a:gd name="T42" fmla="*/ 0 w 229"/>
                <a:gd name="T43" fmla="*/ 277 h 379"/>
                <a:gd name="T44" fmla="*/ 0 w 229"/>
                <a:gd name="T45" fmla="*/ 254 h 379"/>
                <a:gd name="T46" fmla="*/ 83 w 229"/>
                <a:gd name="T47" fmla="*/ 254 h 379"/>
                <a:gd name="T48" fmla="*/ 83 w 229"/>
                <a:gd name="T49" fmla="*/ 270 h 379"/>
                <a:gd name="T50" fmla="*/ 83 w 229"/>
                <a:gd name="T51" fmla="*/ 289 h 379"/>
                <a:gd name="T52" fmla="*/ 84 w 229"/>
                <a:gd name="T53" fmla="*/ 297 h 379"/>
                <a:gd name="T54" fmla="*/ 86 w 229"/>
                <a:gd name="T55" fmla="*/ 305 h 379"/>
                <a:gd name="T56" fmla="*/ 89 w 229"/>
                <a:gd name="T57" fmla="*/ 309 h 379"/>
                <a:gd name="T58" fmla="*/ 91 w 229"/>
                <a:gd name="T59" fmla="*/ 313 h 379"/>
                <a:gd name="T60" fmla="*/ 95 w 229"/>
                <a:gd name="T61" fmla="*/ 316 h 379"/>
                <a:gd name="T62" fmla="*/ 102 w 229"/>
                <a:gd name="T63" fmla="*/ 320 h 379"/>
                <a:gd name="T64" fmla="*/ 112 w 229"/>
                <a:gd name="T65" fmla="*/ 321 h 379"/>
                <a:gd name="T66" fmla="*/ 117 w 229"/>
                <a:gd name="T67" fmla="*/ 321 h 379"/>
                <a:gd name="T68" fmla="*/ 120 w 229"/>
                <a:gd name="T69" fmla="*/ 320 h 379"/>
                <a:gd name="T70" fmla="*/ 124 w 229"/>
                <a:gd name="T71" fmla="*/ 318 h 379"/>
                <a:gd name="T72" fmla="*/ 127 w 229"/>
                <a:gd name="T73" fmla="*/ 316 h 379"/>
                <a:gd name="T74" fmla="*/ 130 w 229"/>
                <a:gd name="T75" fmla="*/ 313 h 379"/>
                <a:gd name="T76" fmla="*/ 133 w 229"/>
                <a:gd name="T77" fmla="*/ 308 h 379"/>
                <a:gd name="T78" fmla="*/ 135 w 229"/>
                <a:gd name="T79" fmla="*/ 303 h 379"/>
                <a:gd name="T80" fmla="*/ 138 w 229"/>
                <a:gd name="T81" fmla="*/ 295 h 379"/>
                <a:gd name="T82" fmla="*/ 139 w 229"/>
                <a:gd name="T83" fmla="*/ 285 h 379"/>
                <a:gd name="T84" fmla="*/ 140 w 229"/>
                <a:gd name="T85" fmla="*/ 260 h 379"/>
                <a:gd name="T86" fmla="*/ 140 w 229"/>
                <a:gd name="T8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9" h="379">
                  <a:moveTo>
                    <a:pt x="140" y="0"/>
                  </a:moveTo>
                  <a:lnTo>
                    <a:pt x="229" y="0"/>
                  </a:lnTo>
                  <a:lnTo>
                    <a:pt x="229" y="260"/>
                  </a:lnTo>
                  <a:lnTo>
                    <a:pt x="227" y="285"/>
                  </a:lnTo>
                  <a:lnTo>
                    <a:pt x="223" y="308"/>
                  </a:lnTo>
                  <a:lnTo>
                    <a:pt x="218" y="322"/>
                  </a:lnTo>
                  <a:lnTo>
                    <a:pt x="212" y="334"/>
                  </a:lnTo>
                  <a:lnTo>
                    <a:pt x="204" y="345"/>
                  </a:lnTo>
                  <a:lnTo>
                    <a:pt x="193" y="355"/>
                  </a:lnTo>
                  <a:lnTo>
                    <a:pt x="182" y="363"/>
                  </a:lnTo>
                  <a:lnTo>
                    <a:pt x="168" y="370"/>
                  </a:lnTo>
                  <a:lnTo>
                    <a:pt x="152" y="375"/>
                  </a:lnTo>
                  <a:lnTo>
                    <a:pt x="134" y="378"/>
                  </a:lnTo>
                  <a:lnTo>
                    <a:pt x="113" y="379"/>
                  </a:lnTo>
                  <a:lnTo>
                    <a:pt x="85" y="377"/>
                  </a:lnTo>
                  <a:lnTo>
                    <a:pt x="62" y="372"/>
                  </a:lnTo>
                  <a:lnTo>
                    <a:pt x="42" y="364"/>
                  </a:lnTo>
                  <a:lnTo>
                    <a:pt x="27" y="352"/>
                  </a:lnTo>
                  <a:lnTo>
                    <a:pt x="15" y="337"/>
                  </a:lnTo>
                  <a:lnTo>
                    <a:pt x="6" y="320"/>
                  </a:lnTo>
                  <a:lnTo>
                    <a:pt x="1" y="300"/>
                  </a:lnTo>
                  <a:lnTo>
                    <a:pt x="0" y="277"/>
                  </a:lnTo>
                  <a:lnTo>
                    <a:pt x="0" y="254"/>
                  </a:lnTo>
                  <a:lnTo>
                    <a:pt x="83" y="254"/>
                  </a:lnTo>
                  <a:lnTo>
                    <a:pt x="83" y="270"/>
                  </a:lnTo>
                  <a:lnTo>
                    <a:pt x="83" y="289"/>
                  </a:lnTo>
                  <a:lnTo>
                    <a:pt x="84" y="297"/>
                  </a:lnTo>
                  <a:lnTo>
                    <a:pt x="86" y="305"/>
                  </a:lnTo>
                  <a:lnTo>
                    <a:pt x="89" y="309"/>
                  </a:lnTo>
                  <a:lnTo>
                    <a:pt x="91" y="313"/>
                  </a:lnTo>
                  <a:lnTo>
                    <a:pt x="95" y="316"/>
                  </a:lnTo>
                  <a:lnTo>
                    <a:pt x="102" y="320"/>
                  </a:lnTo>
                  <a:lnTo>
                    <a:pt x="112" y="321"/>
                  </a:lnTo>
                  <a:lnTo>
                    <a:pt x="117" y="321"/>
                  </a:lnTo>
                  <a:lnTo>
                    <a:pt x="120" y="320"/>
                  </a:lnTo>
                  <a:lnTo>
                    <a:pt x="124" y="318"/>
                  </a:lnTo>
                  <a:lnTo>
                    <a:pt x="127" y="316"/>
                  </a:lnTo>
                  <a:lnTo>
                    <a:pt x="130" y="313"/>
                  </a:lnTo>
                  <a:lnTo>
                    <a:pt x="133" y="308"/>
                  </a:lnTo>
                  <a:lnTo>
                    <a:pt x="135" y="303"/>
                  </a:lnTo>
                  <a:lnTo>
                    <a:pt x="138" y="295"/>
                  </a:lnTo>
                  <a:lnTo>
                    <a:pt x="139" y="285"/>
                  </a:lnTo>
                  <a:lnTo>
                    <a:pt x="140" y="26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9320213" y="2003425"/>
              <a:ext cx="36512" cy="46037"/>
            </a:xfrm>
            <a:custGeom>
              <a:avLst/>
              <a:gdLst>
                <a:gd name="T0" fmla="*/ 0 w 227"/>
                <a:gd name="T1" fmla="*/ 0 h 289"/>
                <a:gd name="T2" fmla="*/ 86 w 227"/>
                <a:gd name="T3" fmla="*/ 0 h 289"/>
                <a:gd name="T4" fmla="*/ 86 w 227"/>
                <a:gd name="T5" fmla="*/ 193 h 289"/>
                <a:gd name="T6" fmla="*/ 88 w 227"/>
                <a:gd name="T7" fmla="*/ 206 h 289"/>
                <a:gd name="T8" fmla="*/ 92 w 227"/>
                <a:gd name="T9" fmla="*/ 216 h 289"/>
                <a:gd name="T10" fmla="*/ 97 w 227"/>
                <a:gd name="T11" fmla="*/ 221 h 289"/>
                <a:gd name="T12" fmla="*/ 103 w 227"/>
                <a:gd name="T13" fmla="*/ 224 h 289"/>
                <a:gd name="T14" fmla="*/ 111 w 227"/>
                <a:gd name="T15" fmla="*/ 224 h 289"/>
                <a:gd name="T16" fmla="*/ 123 w 227"/>
                <a:gd name="T17" fmla="*/ 222 h 289"/>
                <a:gd name="T18" fmla="*/ 132 w 227"/>
                <a:gd name="T19" fmla="*/ 215 h 289"/>
                <a:gd name="T20" fmla="*/ 137 w 227"/>
                <a:gd name="T21" fmla="*/ 208 h 289"/>
                <a:gd name="T22" fmla="*/ 141 w 227"/>
                <a:gd name="T23" fmla="*/ 197 h 289"/>
                <a:gd name="T24" fmla="*/ 142 w 227"/>
                <a:gd name="T25" fmla="*/ 185 h 289"/>
                <a:gd name="T26" fmla="*/ 142 w 227"/>
                <a:gd name="T27" fmla="*/ 0 h 289"/>
                <a:gd name="T28" fmla="*/ 227 w 227"/>
                <a:gd name="T29" fmla="*/ 0 h 289"/>
                <a:gd name="T30" fmla="*/ 227 w 227"/>
                <a:gd name="T31" fmla="*/ 282 h 289"/>
                <a:gd name="T32" fmla="*/ 145 w 227"/>
                <a:gd name="T33" fmla="*/ 282 h 289"/>
                <a:gd name="T34" fmla="*/ 145 w 227"/>
                <a:gd name="T35" fmla="*/ 249 h 289"/>
                <a:gd name="T36" fmla="*/ 144 w 227"/>
                <a:gd name="T37" fmla="*/ 249 h 289"/>
                <a:gd name="T38" fmla="*/ 137 w 227"/>
                <a:gd name="T39" fmla="*/ 260 h 289"/>
                <a:gd name="T40" fmla="*/ 128 w 227"/>
                <a:gd name="T41" fmla="*/ 270 h 289"/>
                <a:gd name="T42" fmla="*/ 117 w 227"/>
                <a:gd name="T43" fmla="*/ 278 h 289"/>
                <a:gd name="T44" fmla="*/ 104 w 227"/>
                <a:gd name="T45" fmla="*/ 284 h 289"/>
                <a:gd name="T46" fmla="*/ 90 w 227"/>
                <a:gd name="T47" fmla="*/ 288 h 289"/>
                <a:gd name="T48" fmla="*/ 75 w 227"/>
                <a:gd name="T49" fmla="*/ 289 h 289"/>
                <a:gd name="T50" fmla="*/ 57 w 227"/>
                <a:gd name="T51" fmla="*/ 288 h 289"/>
                <a:gd name="T52" fmla="*/ 43 w 227"/>
                <a:gd name="T53" fmla="*/ 284 h 289"/>
                <a:gd name="T54" fmla="*/ 30 w 227"/>
                <a:gd name="T55" fmla="*/ 279 h 289"/>
                <a:gd name="T56" fmla="*/ 20 w 227"/>
                <a:gd name="T57" fmla="*/ 271 h 289"/>
                <a:gd name="T58" fmla="*/ 11 w 227"/>
                <a:gd name="T59" fmla="*/ 260 h 289"/>
                <a:gd name="T60" fmla="*/ 5 w 227"/>
                <a:gd name="T61" fmla="*/ 246 h 289"/>
                <a:gd name="T62" fmla="*/ 1 w 227"/>
                <a:gd name="T63" fmla="*/ 230 h 289"/>
                <a:gd name="T64" fmla="*/ 0 w 227"/>
                <a:gd name="T65" fmla="*/ 211 h 289"/>
                <a:gd name="T66" fmla="*/ 0 w 227"/>
                <a:gd name="T6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89">
                  <a:moveTo>
                    <a:pt x="0" y="0"/>
                  </a:moveTo>
                  <a:lnTo>
                    <a:pt x="86" y="0"/>
                  </a:lnTo>
                  <a:lnTo>
                    <a:pt x="86" y="193"/>
                  </a:lnTo>
                  <a:lnTo>
                    <a:pt x="88" y="206"/>
                  </a:lnTo>
                  <a:lnTo>
                    <a:pt x="92" y="216"/>
                  </a:lnTo>
                  <a:lnTo>
                    <a:pt x="97" y="221"/>
                  </a:lnTo>
                  <a:lnTo>
                    <a:pt x="103" y="224"/>
                  </a:lnTo>
                  <a:lnTo>
                    <a:pt x="111" y="224"/>
                  </a:lnTo>
                  <a:lnTo>
                    <a:pt x="123" y="222"/>
                  </a:lnTo>
                  <a:lnTo>
                    <a:pt x="132" y="215"/>
                  </a:lnTo>
                  <a:lnTo>
                    <a:pt x="137" y="208"/>
                  </a:lnTo>
                  <a:lnTo>
                    <a:pt x="141" y="197"/>
                  </a:lnTo>
                  <a:lnTo>
                    <a:pt x="142" y="185"/>
                  </a:lnTo>
                  <a:lnTo>
                    <a:pt x="142" y="0"/>
                  </a:lnTo>
                  <a:lnTo>
                    <a:pt x="227" y="0"/>
                  </a:lnTo>
                  <a:lnTo>
                    <a:pt x="227" y="282"/>
                  </a:lnTo>
                  <a:lnTo>
                    <a:pt x="145" y="282"/>
                  </a:lnTo>
                  <a:lnTo>
                    <a:pt x="145" y="249"/>
                  </a:lnTo>
                  <a:lnTo>
                    <a:pt x="144" y="249"/>
                  </a:lnTo>
                  <a:lnTo>
                    <a:pt x="137" y="260"/>
                  </a:lnTo>
                  <a:lnTo>
                    <a:pt x="128" y="270"/>
                  </a:lnTo>
                  <a:lnTo>
                    <a:pt x="117" y="278"/>
                  </a:lnTo>
                  <a:lnTo>
                    <a:pt x="104" y="284"/>
                  </a:lnTo>
                  <a:lnTo>
                    <a:pt x="90" y="288"/>
                  </a:lnTo>
                  <a:lnTo>
                    <a:pt x="75" y="289"/>
                  </a:lnTo>
                  <a:lnTo>
                    <a:pt x="57" y="288"/>
                  </a:lnTo>
                  <a:lnTo>
                    <a:pt x="43" y="284"/>
                  </a:lnTo>
                  <a:lnTo>
                    <a:pt x="30" y="279"/>
                  </a:lnTo>
                  <a:lnTo>
                    <a:pt x="20" y="271"/>
                  </a:lnTo>
                  <a:lnTo>
                    <a:pt x="11" y="260"/>
                  </a:lnTo>
                  <a:lnTo>
                    <a:pt x="5" y="246"/>
                  </a:lnTo>
                  <a:lnTo>
                    <a:pt x="1" y="230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30"/>
            <p:cNvSpPr>
              <a:spLocks noChangeArrowheads="1"/>
            </p:cNvSpPr>
            <p:nvPr/>
          </p:nvSpPr>
          <p:spPr bwMode="auto">
            <a:xfrm>
              <a:off x="9364663" y="1989138"/>
              <a:ext cx="12700" cy="587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9382125" y="2003425"/>
              <a:ext cx="39687" cy="58737"/>
            </a:xfrm>
            <a:custGeom>
              <a:avLst/>
              <a:gdLst>
                <a:gd name="T0" fmla="*/ 0 w 244"/>
                <a:gd name="T1" fmla="*/ 0 h 373"/>
                <a:gd name="T2" fmla="*/ 88 w 244"/>
                <a:gd name="T3" fmla="*/ 0 h 373"/>
                <a:gd name="T4" fmla="*/ 123 w 244"/>
                <a:gd name="T5" fmla="*/ 198 h 373"/>
                <a:gd name="T6" fmla="*/ 124 w 244"/>
                <a:gd name="T7" fmla="*/ 198 h 373"/>
                <a:gd name="T8" fmla="*/ 158 w 244"/>
                <a:gd name="T9" fmla="*/ 0 h 373"/>
                <a:gd name="T10" fmla="*/ 244 w 244"/>
                <a:gd name="T11" fmla="*/ 0 h 373"/>
                <a:gd name="T12" fmla="*/ 167 w 244"/>
                <a:gd name="T13" fmla="*/ 284 h 373"/>
                <a:gd name="T14" fmla="*/ 159 w 244"/>
                <a:gd name="T15" fmla="*/ 308 h 373"/>
                <a:gd name="T16" fmla="*/ 151 w 244"/>
                <a:gd name="T17" fmla="*/ 328 h 373"/>
                <a:gd name="T18" fmla="*/ 142 w 244"/>
                <a:gd name="T19" fmla="*/ 344 h 373"/>
                <a:gd name="T20" fmla="*/ 131 w 244"/>
                <a:gd name="T21" fmla="*/ 355 h 373"/>
                <a:gd name="T22" fmla="*/ 118 w 244"/>
                <a:gd name="T23" fmla="*/ 364 h 373"/>
                <a:gd name="T24" fmla="*/ 103 w 244"/>
                <a:gd name="T25" fmla="*/ 369 h 373"/>
                <a:gd name="T26" fmla="*/ 83 w 244"/>
                <a:gd name="T27" fmla="*/ 372 h 373"/>
                <a:gd name="T28" fmla="*/ 61 w 244"/>
                <a:gd name="T29" fmla="*/ 373 h 373"/>
                <a:gd name="T30" fmla="*/ 32 w 244"/>
                <a:gd name="T31" fmla="*/ 373 h 373"/>
                <a:gd name="T32" fmla="*/ 28 w 244"/>
                <a:gd name="T33" fmla="*/ 372 h 373"/>
                <a:gd name="T34" fmla="*/ 23 w 244"/>
                <a:gd name="T35" fmla="*/ 372 h 373"/>
                <a:gd name="T36" fmla="*/ 23 w 244"/>
                <a:gd name="T37" fmla="*/ 313 h 373"/>
                <a:gd name="T38" fmla="*/ 29 w 244"/>
                <a:gd name="T39" fmla="*/ 314 h 373"/>
                <a:gd name="T40" fmla="*/ 34 w 244"/>
                <a:gd name="T41" fmla="*/ 314 h 373"/>
                <a:gd name="T42" fmla="*/ 39 w 244"/>
                <a:gd name="T43" fmla="*/ 315 h 373"/>
                <a:gd name="T44" fmla="*/ 45 w 244"/>
                <a:gd name="T45" fmla="*/ 315 h 373"/>
                <a:gd name="T46" fmla="*/ 56 w 244"/>
                <a:gd name="T47" fmla="*/ 313 h 373"/>
                <a:gd name="T48" fmla="*/ 67 w 244"/>
                <a:gd name="T49" fmla="*/ 308 h 373"/>
                <a:gd name="T50" fmla="*/ 73 w 244"/>
                <a:gd name="T51" fmla="*/ 303 h 373"/>
                <a:gd name="T52" fmla="*/ 77 w 244"/>
                <a:gd name="T53" fmla="*/ 295 h 373"/>
                <a:gd name="T54" fmla="*/ 80 w 244"/>
                <a:gd name="T55" fmla="*/ 284 h 373"/>
                <a:gd name="T56" fmla="*/ 0 w 244"/>
                <a:gd name="T5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" h="373">
                  <a:moveTo>
                    <a:pt x="0" y="0"/>
                  </a:moveTo>
                  <a:lnTo>
                    <a:pt x="88" y="0"/>
                  </a:lnTo>
                  <a:lnTo>
                    <a:pt x="123" y="198"/>
                  </a:lnTo>
                  <a:lnTo>
                    <a:pt x="124" y="198"/>
                  </a:lnTo>
                  <a:lnTo>
                    <a:pt x="158" y="0"/>
                  </a:lnTo>
                  <a:lnTo>
                    <a:pt x="244" y="0"/>
                  </a:lnTo>
                  <a:lnTo>
                    <a:pt x="167" y="284"/>
                  </a:lnTo>
                  <a:lnTo>
                    <a:pt x="159" y="308"/>
                  </a:lnTo>
                  <a:lnTo>
                    <a:pt x="151" y="328"/>
                  </a:lnTo>
                  <a:lnTo>
                    <a:pt x="142" y="344"/>
                  </a:lnTo>
                  <a:lnTo>
                    <a:pt x="131" y="355"/>
                  </a:lnTo>
                  <a:lnTo>
                    <a:pt x="118" y="364"/>
                  </a:lnTo>
                  <a:lnTo>
                    <a:pt x="103" y="369"/>
                  </a:lnTo>
                  <a:lnTo>
                    <a:pt x="83" y="372"/>
                  </a:lnTo>
                  <a:lnTo>
                    <a:pt x="61" y="373"/>
                  </a:lnTo>
                  <a:lnTo>
                    <a:pt x="32" y="373"/>
                  </a:lnTo>
                  <a:lnTo>
                    <a:pt x="28" y="372"/>
                  </a:lnTo>
                  <a:lnTo>
                    <a:pt x="23" y="372"/>
                  </a:lnTo>
                  <a:lnTo>
                    <a:pt x="23" y="313"/>
                  </a:lnTo>
                  <a:lnTo>
                    <a:pt x="29" y="314"/>
                  </a:lnTo>
                  <a:lnTo>
                    <a:pt x="34" y="314"/>
                  </a:lnTo>
                  <a:lnTo>
                    <a:pt x="39" y="315"/>
                  </a:lnTo>
                  <a:lnTo>
                    <a:pt x="45" y="315"/>
                  </a:lnTo>
                  <a:lnTo>
                    <a:pt x="56" y="313"/>
                  </a:lnTo>
                  <a:lnTo>
                    <a:pt x="67" y="308"/>
                  </a:lnTo>
                  <a:lnTo>
                    <a:pt x="73" y="303"/>
                  </a:lnTo>
                  <a:lnTo>
                    <a:pt x="77" y="295"/>
                  </a:lnTo>
                  <a:lnTo>
                    <a:pt x="80" y="2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8201509" y="1948033"/>
            <a:ext cx="457200" cy="492125"/>
            <a:chOff x="8189913" y="1946275"/>
            <a:chExt cx="4572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3" name="Freeform 36"/>
            <p:cNvSpPr>
              <a:spLocks noEditPoints="1"/>
            </p:cNvSpPr>
            <p:nvPr/>
          </p:nvSpPr>
          <p:spPr bwMode="auto">
            <a:xfrm>
              <a:off x="8189913" y="1946275"/>
              <a:ext cx="457200" cy="492125"/>
            </a:xfrm>
            <a:custGeom>
              <a:avLst/>
              <a:gdLst>
                <a:gd name="T0" fmla="*/ 2710 w 2885"/>
                <a:gd name="T1" fmla="*/ 2815 h 3103"/>
                <a:gd name="T2" fmla="*/ 1911 w 2885"/>
                <a:gd name="T3" fmla="*/ 517 h 3103"/>
                <a:gd name="T4" fmla="*/ 2269 w 2885"/>
                <a:gd name="T5" fmla="*/ 859 h 3103"/>
                <a:gd name="T6" fmla="*/ 2243 w 2885"/>
                <a:gd name="T7" fmla="*/ 775 h 3103"/>
                <a:gd name="T8" fmla="*/ 2027 w 2885"/>
                <a:gd name="T9" fmla="*/ 609 h 3103"/>
                <a:gd name="T10" fmla="*/ 1911 w 2885"/>
                <a:gd name="T11" fmla="*/ 517 h 3103"/>
                <a:gd name="T12" fmla="*/ 1560 w 2885"/>
                <a:gd name="T13" fmla="*/ 958 h 3103"/>
                <a:gd name="T14" fmla="*/ 1715 w 2885"/>
                <a:gd name="T15" fmla="*/ 958 h 3103"/>
                <a:gd name="T16" fmla="*/ 1724 w 2885"/>
                <a:gd name="T17" fmla="*/ 517 h 3103"/>
                <a:gd name="T18" fmla="*/ 1570 w 2885"/>
                <a:gd name="T19" fmla="*/ 517 h 3103"/>
                <a:gd name="T20" fmla="*/ 992 w 2885"/>
                <a:gd name="T21" fmla="*/ 776 h 3103"/>
                <a:gd name="T22" fmla="*/ 1009 w 2885"/>
                <a:gd name="T23" fmla="*/ 873 h 3103"/>
                <a:gd name="T24" fmla="*/ 1055 w 2885"/>
                <a:gd name="T25" fmla="*/ 933 h 3103"/>
                <a:gd name="T26" fmla="*/ 1123 w 2885"/>
                <a:gd name="T27" fmla="*/ 961 h 3103"/>
                <a:gd name="T28" fmla="*/ 1216 w 2885"/>
                <a:gd name="T29" fmla="*/ 965 h 3103"/>
                <a:gd name="T30" fmla="*/ 1294 w 2885"/>
                <a:gd name="T31" fmla="*/ 945 h 3103"/>
                <a:gd name="T32" fmla="*/ 1347 w 2885"/>
                <a:gd name="T33" fmla="*/ 898 h 3103"/>
                <a:gd name="T34" fmla="*/ 1375 w 2885"/>
                <a:gd name="T35" fmla="*/ 812 h 3103"/>
                <a:gd name="T36" fmla="*/ 1262 w 2885"/>
                <a:gd name="T37" fmla="*/ 517 h 3103"/>
                <a:gd name="T38" fmla="*/ 1257 w 2885"/>
                <a:gd name="T39" fmla="*/ 820 h 3103"/>
                <a:gd name="T40" fmla="*/ 1234 w 2885"/>
                <a:gd name="T41" fmla="*/ 856 h 3103"/>
                <a:gd name="T42" fmla="*/ 1185 w 2885"/>
                <a:gd name="T43" fmla="*/ 868 h 3103"/>
                <a:gd name="T44" fmla="*/ 1135 w 2885"/>
                <a:gd name="T45" fmla="*/ 856 h 3103"/>
                <a:gd name="T46" fmla="*/ 1111 w 2885"/>
                <a:gd name="T47" fmla="*/ 820 h 3103"/>
                <a:gd name="T48" fmla="*/ 1107 w 2885"/>
                <a:gd name="T49" fmla="*/ 517 h 3103"/>
                <a:gd name="T50" fmla="*/ 801 w 2885"/>
                <a:gd name="T51" fmla="*/ 811 h 3103"/>
                <a:gd name="T52" fmla="*/ 790 w 2885"/>
                <a:gd name="T53" fmla="*/ 856 h 3103"/>
                <a:gd name="T54" fmla="*/ 760 w 2885"/>
                <a:gd name="T55" fmla="*/ 868 h 3103"/>
                <a:gd name="T56" fmla="*/ 726 w 2885"/>
                <a:gd name="T57" fmla="*/ 856 h 3103"/>
                <a:gd name="T58" fmla="*/ 714 w 2885"/>
                <a:gd name="T59" fmla="*/ 823 h 3103"/>
                <a:gd name="T60" fmla="*/ 607 w 2885"/>
                <a:gd name="T61" fmla="*/ 802 h 3103"/>
                <a:gd name="T62" fmla="*/ 615 w 2885"/>
                <a:gd name="T63" fmla="*/ 869 h 3103"/>
                <a:gd name="T64" fmla="*/ 640 w 2885"/>
                <a:gd name="T65" fmla="*/ 921 h 3103"/>
                <a:gd name="T66" fmla="*/ 687 w 2885"/>
                <a:gd name="T67" fmla="*/ 955 h 3103"/>
                <a:gd name="T68" fmla="*/ 762 w 2885"/>
                <a:gd name="T69" fmla="*/ 967 h 3103"/>
                <a:gd name="T70" fmla="*/ 847 w 2885"/>
                <a:gd name="T71" fmla="*/ 950 h 3103"/>
                <a:gd name="T72" fmla="*/ 898 w 2885"/>
                <a:gd name="T73" fmla="*/ 901 h 3103"/>
                <a:gd name="T74" fmla="*/ 915 w 2885"/>
                <a:gd name="T75" fmla="*/ 818 h 3103"/>
                <a:gd name="T76" fmla="*/ 306 w 2885"/>
                <a:gd name="T77" fmla="*/ 0 h 3103"/>
                <a:gd name="T78" fmla="*/ 844 w 2885"/>
                <a:gd name="T79" fmla="*/ 223 h 3103"/>
                <a:gd name="T80" fmla="*/ 966 w 2885"/>
                <a:gd name="T81" fmla="*/ 223 h 3103"/>
                <a:gd name="T82" fmla="*/ 1503 w 2885"/>
                <a:gd name="T83" fmla="*/ 0 h 3103"/>
                <a:gd name="T84" fmla="*/ 1919 w 2885"/>
                <a:gd name="T85" fmla="*/ 0 h 3103"/>
                <a:gd name="T86" fmla="*/ 2457 w 2885"/>
                <a:gd name="T87" fmla="*/ 223 h 3103"/>
                <a:gd name="T88" fmla="*/ 2578 w 2885"/>
                <a:gd name="T89" fmla="*/ 223 h 3103"/>
                <a:gd name="T90" fmla="*/ 0 w 2885"/>
                <a:gd name="T91" fmla="*/ 3103 h 3103"/>
                <a:gd name="T92" fmla="*/ 306 w 2885"/>
                <a:gd name="T93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5" h="3103">
                  <a:moveTo>
                    <a:pt x="175" y="1202"/>
                  </a:moveTo>
                  <a:lnTo>
                    <a:pt x="175" y="2815"/>
                  </a:lnTo>
                  <a:lnTo>
                    <a:pt x="2710" y="2815"/>
                  </a:lnTo>
                  <a:lnTo>
                    <a:pt x="2710" y="1202"/>
                  </a:lnTo>
                  <a:lnTo>
                    <a:pt x="175" y="1202"/>
                  </a:lnTo>
                  <a:close/>
                  <a:moveTo>
                    <a:pt x="1911" y="517"/>
                  </a:moveTo>
                  <a:lnTo>
                    <a:pt x="1911" y="958"/>
                  </a:lnTo>
                  <a:lnTo>
                    <a:pt x="2269" y="958"/>
                  </a:lnTo>
                  <a:lnTo>
                    <a:pt x="2269" y="859"/>
                  </a:lnTo>
                  <a:lnTo>
                    <a:pt x="2027" y="859"/>
                  </a:lnTo>
                  <a:lnTo>
                    <a:pt x="2027" y="775"/>
                  </a:lnTo>
                  <a:lnTo>
                    <a:pt x="2243" y="775"/>
                  </a:lnTo>
                  <a:lnTo>
                    <a:pt x="2243" y="686"/>
                  </a:lnTo>
                  <a:lnTo>
                    <a:pt x="2027" y="686"/>
                  </a:lnTo>
                  <a:lnTo>
                    <a:pt x="2027" y="609"/>
                  </a:lnTo>
                  <a:lnTo>
                    <a:pt x="2263" y="609"/>
                  </a:lnTo>
                  <a:lnTo>
                    <a:pt x="2263" y="517"/>
                  </a:lnTo>
                  <a:lnTo>
                    <a:pt x="1911" y="517"/>
                  </a:lnTo>
                  <a:close/>
                  <a:moveTo>
                    <a:pt x="1452" y="517"/>
                  </a:moveTo>
                  <a:lnTo>
                    <a:pt x="1452" y="958"/>
                  </a:lnTo>
                  <a:lnTo>
                    <a:pt x="1560" y="958"/>
                  </a:lnTo>
                  <a:lnTo>
                    <a:pt x="1560" y="682"/>
                  </a:lnTo>
                  <a:lnTo>
                    <a:pt x="1561" y="682"/>
                  </a:lnTo>
                  <a:lnTo>
                    <a:pt x="1715" y="958"/>
                  </a:lnTo>
                  <a:lnTo>
                    <a:pt x="1833" y="958"/>
                  </a:lnTo>
                  <a:lnTo>
                    <a:pt x="1833" y="517"/>
                  </a:lnTo>
                  <a:lnTo>
                    <a:pt x="1724" y="517"/>
                  </a:lnTo>
                  <a:lnTo>
                    <a:pt x="1724" y="789"/>
                  </a:lnTo>
                  <a:lnTo>
                    <a:pt x="1723" y="789"/>
                  </a:lnTo>
                  <a:lnTo>
                    <a:pt x="1570" y="517"/>
                  </a:lnTo>
                  <a:lnTo>
                    <a:pt x="1452" y="517"/>
                  </a:lnTo>
                  <a:close/>
                  <a:moveTo>
                    <a:pt x="992" y="517"/>
                  </a:moveTo>
                  <a:lnTo>
                    <a:pt x="992" y="776"/>
                  </a:lnTo>
                  <a:lnTo>
                    <a:pt x="994" y="812"/>
                  </a:lnTo>
                  <a:lnTo>
                    <a:pt x="1000" y="845"/>
                  </a:lnTo>
                  <a:lnTo>
                    <a:pt x="1009" y="873"/>
                  </a:lnTo>
                  <a:lnTo>
                    <a:pt x="1022" y="898"/>
                  </a:lnTo>
                  <a:lnTo>
                    <a:pt x="1038" y="919"/>
                  </a:lnTo>
                  <a:lnTo>
                    <a:pt x="1055" y="933"/>
                  </a:lnTo>
                  <a:lnTo>
                    <a:pt x="1075" y="945"/>
                  </a:lnTo>
                  <a:lnTo>
                    <a:pt x="1098" y="955"/>
                  </a:lnTo>
                  <a:lnTo>
                    <a:pt x="1123" y="961"/>
                  </a:lnTo>
                  <a:lnTo>
                    <a:pt x="1152" y="965"/>
                  </a:lnTo>
                  <a:lnTo>
                    <a:pt x="1185" y="967"/>
                  </a:lnTo>
                  <a:lnTo>
                    <a:pt x="1216" y="965"/>
                  </a:lnTo>
                  <a:lnTo>
                    <a:pt x="1245" y="961"/>
                  </a:lnTo>
                  <a:lnTo>
                    <a:pt x="1271" y="955"/>
                  </a:lnTo>
                  <a:lnTo>
                    <a:pt x="1294" y="945"/>
                  </a:lnTo>
                  <a:lnTo>
                    <a:pt x="1314" y="933"/>
                  </a:lnTo>
                  <a:lnTo>
                    <a:pt x="1330" y="919"/>
                  </a:lnTo>
                  <a:lnTo>
                    <a:pt x="1347" y="898"/>
                  </a:lnTo>
                  <a:lnTo>
                    <a:pt x="1360" y="873"/>
                  </a:lnTo>
                  <a:lnTo>
                    <a:pt x="1369" y="845"/>
                  </a:lnTo>
                  <a:lnTo>
                    <a:pt x="1375" y="812"/>
                  </a:lnTo>
                  <a:lnTo>
                    <a:pt x="1377" y="776"/>
                  </a:lnTo>
                  <a:lnTo>
                    <a:pt x="1377" y="517"/>
                  </a:lnTo>
                  <a:lnTo>
                    <a:pt x="1262" y="517"/>
                  </a:lnTo>
                  <a:lnTo>
                    <a:pt x="1262" y="782"/>
                  </a:lnTo>
                  <a:lnTo>
                    <a:pt x="1261" y="803"/>
                  </a:lnTo>
                  <a:lnTo>
                    <a:pt x="1257" y="820"/>
                  </a:lnTo>
                  <a:lnTo>
                    <a:pt x="1252" y="834"/>
                  </a:lnTo>
                  <a:lnTo>
                    <a:pt x="1245" y="846"/>
                  </a:lnTo>
                  <a:lnTo>
                    <a:pt x="1234" y="856"/>
                  </a:lnTo>
                  <a:lnTo>
                    <a:pt x="1221" y="863"/>
                  </a:lnTo>
                  <a:lnTo>
                    <a:pt x="1205" y="867"/>
                  </a:lnTo>
                  <a:lnTo>
                    <a:pt x="1185" y="868"/>
                  </a:lnTo>
                  <a:lnTo>
                    <a:pt x="1165" y="867"/>
                  </a:lnTo>
                  <a:lnTo>
                    <a:pt x="1148" y="863"/>
                  </a:lnTo>
                  <a:lnTo>
                    <a:pt x="1135" y="856"/>
                  </a:lnTo>
                  <a:lnTo>
                    <a:pt x="1124" y="846"/>
                  </a:lnTo>
                  <a:lnTo>
                    <a:pt x="1117" y="834"/>
                  </a:lnTo>
                  <a:lnTo>
                    <a:pt x="1111" y="820"/>
                  </a:lnTo>
                  <a:lnTo>
                    <a:pt x="1108" y="803"/>
                  </a:lnTo>
                  <a:lnTo>
                    <a:pt x="1107" y="782"/>
                  </a:lnTo>
                  <a:lnTo>
                    <a:pt x="1107" y="517"/>
                  </a:lnTo>
                  <a:lnTo>
                    <a:pt x="992" y="517"/>
                  </a:lnTo>
                  <a:close/>
                  <a:moveTo>
                    <a:pt x="801" y="517"/>
                  </a:moveTo>
                  <a:lnTo>
                    <a:pt x="801" y="811"/>
                  </a:lnTo>
                  <a:lnTo>
                    <a:pt x="800" y="830"/>
                  </a:lnTo>
                  <a:lnTo>
                    <a:pt x="796" y="845"/>
                  </a:lnTo>
                  <a:lnTo>
                    <a:pt x="790" y="856"/>
                  </a:lnTo>
                  <a:lnTo>
                    <a:pt x="782" y="863"/>
                  </a:lnTo>
                  <a:lnTo>
                    <a:pt x="772" y="867"/>
                  </a:lnTo>
                  <a:lnTo>
                    <a:pt x="760" y="868"/>
                  </a:lnTo>
                  <a:lnTo>
                    <a:pt x="746" y="867"/>
                  </a:lnTo>
                  <a:lnTo>
                    <a:pt x="734" y="863"/>
                  </a:lnTo>
                  <a:lnTo>
                    <a:pt x="726" y="856"/>
                  </a:lnTo>
                  <a:lnTo>
                    <a:pt x="719" y="847"/>
                  </a:lnTo>
                  <a:lnTo>
                    <a:pt x="715" y="836"/>
                  </a:lnTo>
                  <a:lnTo>
                    <a:pt x="714" y="823"/>
                  </a:lnTo>
                  <a:lnTo>
                    <a:pt x="714" y="782"/>
                  </a:lnTo>
                  <a:lnTo>
                    <a:pt x="607" y="782"/>
                  </a:lnTo>
                  <a:lnTo>
                    <a:pt x="607" y="802"/>
                  </a:lnTo>
                  <a:lnTo>
                    <a:pt x="608" y="826"/>
                  </a:lnTo>
                  <a:lnTo>
                    <a:pt x="610" y="848"/>
                  </a:lnTo>
                  <a:lnTo>
                    <a:pt x="615" y="869"/>
                  </a:lnTo>
                  <a:lnTo>
                    <a:pt x="621" y="888"/>
                  </a:lnTo>
                  <a:lnTo>
                    <a:pt x="629" y="905"/>
                  </a:lnTo>
                  <a:lnTo>
                    <a:pt x="640" y="921"/>
                  </a:lnTo>
                  <a:lnTo>
                    <a:pt x="653" y="934"/>
                  </a:lnTo>
                  <a:lnTo>
                    <a:pt x="669" y="945"/>
                  </a:lnTo>
                  <a:lnTo>
                    <a:pt x="687" y="955"/>
                  </a:lnTo>
                  <a:lnTo>
                    <a:pt x="708" y="961"/>
                  </a:lnTo>
                  <a:lnTo>
                    <a:pt x="733" y="965"/>
                  </a:lnTo>
                  <a:lnTo>
                    <a:pt x="762" y="967"/>
                  </a:lnTo>
                  <a:lnTo>
                    <a:pt x="794" y="965"/>
                  </a:lnTo>
                  <a:lnTo>
                    <a:pt x="822" y="959"/>
                  </a:lnTo>
                  <a:lnTo>
                    <a:pt x="847" y="950"/>
                  </a:lnTo>
                  <a:lnTo>
                    <a:pt x="868" y="937"/>
                  </a:lnTo>
                  <a:lnTo>
                    <a:pt x="885" y="921"/>
                  </a:lnTo>
                  <a:lnTo>
                    <a:pt x="898" y="901"/>
                  </a:lnTo>
                  <a:lnTo>
                    <a:pt x="908" y="877"/>
                  </a:lnTo>
                  <a:lnTo>
                    <a:pt x="913" y="850"/>
                  </a:lnTo>
                  <a:lnTo>
                    <a:pt x="915" y="818"/>
                  </a:lnTo>
                  <a:lnTo>
                    <a:pt x="915" y="517"/>
                  </a:lnTo>
                  <a:lnTo>
                    <a:pt x="801" y="517"/>
                  </a:lnTo>
                  <a:close/>
                  <a:moveTo>
                    <a:pt x="306" y="0"/>
                  </a:moveTo>
                  <a:lnTo>
                    <a:pt x="427" y="0"/>
                  </a:lnTo>
                  <a:lnTo>
                    <a:pt x="427" y="223"/>
                  </a:lnTo>
                  <a:lnTo>
                    <a:pt x="844" y="223"/>
                  </a:lnTo>
                  <a:lnTo>
                    <a:pt x="844" y="0"/>
                  </a:lnTo>
                  <a:lnTo>
                    <a:pt x="966" y="0"/>
                  </a:lnTo>
                  <a:lnTo>
                    <a:pt x="966" y="223"/>
                  </a:lnTo>
                  <a:lnTo>
                    <a:pt x="1382" y="223"/>
                  </a:lnTo>
                  <a:lnTo>
                    <a:pt x="1382" y="0"/>
                  </a:lnTo>
                  <a:lnTo>
                    <a:pt x="1503" y="0"/>
                  </a:lnTo>
                  <a:lnTo>
                    <a:pt x="1503" y="223"/>
                  </a:lnTo>
                  <a:lnTo>
                    <a:pt x="1919" y="223"/>
                  </a:lnTo>
                  <a:lnTo>
                    <a:pt x="1919" y="0"/>
                  </a:lnTo>
                  <a:lnTo>
                    <a:pt x="2040" y="0"/>
                  </a:lnTo>
                  <a:lnTo>
                    <a:pt x="2040" y="223"/>
                  </a:lnTo>
                  <a:lnTo>
                    <a:pt x="2457" y="223"/>
                  </a:lnTo>
                  <a:lnTo>
                    <a:pt x="2457" y="0"/>
                  </a:lnTo>
                  <a:lnTo>
                    <a:pt x="2578" y="0"/>
                  </a:lnTo>
                  <a:lnTo>
                    <a:pt x="2578" y="223"/>
                  </a:lnTo>
                  <a:lnTo>
                    <a:pt x="2885" y="223"/>
                  </a:lnTo>
                  <a:lnTo>
                    <a:pt x="2885" y="3103"/>
                  </a:lnTo>
                  <a:lnTo>
                    <a:pt x="0" y="3103"/>
                  </a:lnTo>
                  <a:lnTo>
                    <a:pt x="0" y="223"/>
                  </a:lnTo>
                  <a:lnTo>
                    <a:pt x="306" y="22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37"/>
            <p:cNvSpPr>
              <a:spLocks/>
            </p:cNvSpPr>
            <p:nvPr/>
          </p:nvSpPr>
          <p:spPr bwMode="auto">
            <a:xfrm>
              <a:off x="8361363" y="2181225"/>
              <a:ext cx="88900" cy="177800"/>
            </a:xfrm>
            <a:custGeom>
              <a:avLst/>
              <a:gdLst>
                <a:gd name="T0" fmla="*/ 332 w 559"/>
                <a:gd name="T1" fmla="*/ 0 h 1121"/>
                <a:gd name="T2" fmla="*/ 559 w 559"/>
                <a:gd name="T3" fmla="*/ 0 h 1121"/>
                <a:gd name="T4" fmla="*/ 559 w 559"/>
                <a:gd name="T5" fmla="*/ 1121 h 1121"/>
                <a:gd name="T6" fmla="*/ 269 w 559"/>
                <a:gd name="T7" fmla="*/ 1121 h 1121"/>
                <a:gd name="T8" fmla="*/ 269 w 559"/>
                <a:gd name="T9" fmla="*/ 433 h 1121"/>
                <a:gd name="T10" fmla="*/ 0 w 559"/>
                <a:gd name="T11" fmla="*/ 433 h 1121"/>
                <a:gd name="T12" fmla="*/ 0 w 559"/>
                <a:gd name="T13" fmla="*/ 231 h 1121"/>
                <a:gd name="T14" fmla="*/ 59 w 559"/>
                <a:gd name="T15" fmla="*/ 230 h 1121"/>
                <a:gd name="T16" fmla="*/ 117 w 559"/>
                <a:gd name="T17" fmla="*/ 222 h 1121"/>
                <a:gd name="T18" fmla="*/ 154 w 559"/>
                <a:gd name="T19" fmla="*/ 213 h 1121"/>
                <a:gd name="T20" fmla="*/ 188 w 559"/>
                <a:gd name="T21" fmla="*/ 200 h 1121"/>
                <a:gd name="T22" fmla="*/ 221 w 559"/>
                <a:gd name="T23" fmla="*/ 183 h 1121"/>
                <a:gd name="T24" fmla="*/ 250 w 559"/>
                <a:gd name="T25" fmla="*/ 163 h 1121"/>
                <a:gd name="T26" fmla="*/ 275 w 559"/>
                <a:gd name="T27" fmla="*/ 139 h 1121"/>
                <a:gd name="T28" fmla="*/ 298 w 559"/>
                <a:gd name="T29" fmla="*/ 111 h 1121"/>
                <a:gd name="T30" fmla="*/ 311 w 559"/>
                <a:gd name="T31" fmla="*/ 87 h 1121"/>
                <a:gd name="T32" fmla="*/ 321 w 559"/>
                <a:gd name="T33" fmla="*/ 61 h 1121"/>
                <a:gd name="T34" fmla="*/ 328 w 559"/>
                <a:gd name="T35" fmla="*/ 32 h 1121"/>
                <a:gd name="T36" fmla="*/ 332 w 559"/>
                <a:gd name="T37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9" h="1121">
                  <a:moveTo>
                    <a:pt x="332" y="0"/>
                  </a:moveTo>
                  <a:lnTo>
                    <a:pt x="559" y="0"/>
                  </a:lnTo>
                  <a:lnTo>
                    <a:pt x="559" y="1121"/>
                  </a:lnTo>
                  <a:lnTo>
                    <a:pt x="269" y="1121"/>
                  </a:lnTo>
                  <a:lnTo>
                    <a:pt x="269" y="433"/>
                  </a:lnTo>
                  <a:lnTo>
                    <a:pt x="0" y="433"/>
                  </a:lnTo>
                  <a:lnTo>
                    <a:pt x="0" y="231"/>
                  </a:lnTo>
                  <a:lnTo>
                    <a:pt x="59" y="230"/>
                  </a:lnTo>
                  <a:lnTo>
                    <a:pt x="117" y="222"/>
                  </a:lnTo>
                  <a:lnTo>
                    <a:pt x="154" y="213"/>
                  </a:lnTo>
                  <a:lnTo>
                    <a:pt x="188" y="200"/>
                  </a:lnTo>
                  <a:lnTo>
                    <a:pt x="221" y="183"/>
                  </a:lnTo>
                  <a:lnTo>
                    <a:pt x="250" y="163"/>
                  </a:lnTo>
                  <a:lnTo>
                    <a:pt x="275" y="139"/>
                  </a:lnTo>
                  <a:lnTo>
                    <a:pt x="298" y="111"/>
                  </a:lnTo>
                  <a:lnTo>
                    <a:pt x="311" y="87"/>
                  </a:lnTo>
                  <a:lnTo>
                    <a:pt x="321" y="61"/>
                  </a:lnTo>
                  <a:lnTo>
                    <a:pt x="328" y="3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7253315" y="1948033"/>
            <a:ext cx="482600" cy="492125"/>
            <a:chOff x="7243763" y="1946275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9" name="Freeform 42"/>
            <p:cNvSpPr>
              <a:spLocks noEditPoints="1"/>
            </p:cNvSpPr>
            <p:nvPr/>
          </p:nvSpPr>
          <p:spPr bwMode="auto">
            <a:xfrm>
              <a:off x="7243763" y="1946275"/>
              <a:ext cx="482600" cy="492125"/>
            </a:xfrm>
            <a:custGeom>
              <a:avLst/>
              <a:gdLst>
                <a:gd name="T0" fmla="*/ 157 w 3044"/>
                <a:gd name="T1" fmla="*/ 2890 h 3098"/>
                <a:gd name="T2" fmla="*/ 238 w 3044"/>
                <a:gd name="T3" fmla="*/ 2953 h 3098"/>
                <a:gd name="T4" fmla="*/ 2447 w 3044"/>
                <a:gd name="T5" fmla="*/ 2703 h 3098"/>
                <a:gd name="T6" fmla="*/ 2493 w 3044"/>
                <a:gd name="T7" fmla="*/ 2582 h 3098"/>
                <a:gd name="T8" fmla="*/ 2606 w 3044"/>
                <a:gd name="T9" fmla="*/ 2518 h 3098"/>
                <a:gd name="T10" fmla="*/ 2898 w 3044"/>
                <a:gd name="T11" fmla="*/ 852 h 3098"/>
                <a:gd name="T12" fmla="*/ 199 w 3044"/>
                <a:gd name="T13" fmla="*/ 219 h 3098"/>
                <a:gd name="T14" fmla="*/ 148 w 3044"/>
                <a:gd name="T15" fmla="*/ 282 h 3098"/>
                <a:gd name="T16" fmla="*/ 155 w 3044"/>
                <a:gd name="T17" fmla="*/ 723 h 3098"/>
                <a:gd name="T18" fmla="*/ 219 w 3044"/>
                <a:gd name="T19" fmla="*/ 775 h 3098"/>
                <a:gd name="T20" fmla="*/ 2845 w 3044"/>
                <a:gd name="T21" fmla="*/ 768 h 3098"/>
                <a:gd name="T22" fmla="*/ 2896 w 3044"/>
                <a:gd name="T23" fmla="*/ 703 h 3098"/>
                <a:gd name="T24" fmla="*/ 2889 w 3044"/>
                <a:gd name="T25" fmla="*/ 262 h 3098"/>
                <a:gd name="T26" fmla="*/ 2824 w 3044"/>
                <a:gd name="T27" fmla="*/ 212 h 3098"/>
                <a:gd name="T28" fmla="*/ 462 w 3044"/>
                <a:gd name="T29" fmla="*/ 0 h 3098"/>
                <a:gd name="T30" fmla="*/ 534 w 3044"/>
                <a:gd name="T31" fmla="*/ 34 h 3098"/>
                <a:gd name="T32" fmla="*/ 552 w 3044"/>
                <a:gd name="T33" fmla="*/ 106 h 3098"/>
                <a:gd name="T34" fmla="*/ 899 w 3044"/>
                <a:gd name="T35" fmla="*/ 92 h 3098"/>
                <a:gd name="T36" fmla="*/ 934 w 3044"/>
                <a:gd name="T37" fmla="*/ 20 h 3098"/>
                <a:gd name="T38" fmla="*/ 992 w 3044"/>
                <a:gd name="T39" fmla="*/ 0 h 3098"/>
                <a:gd name="T40" fmla="*/ 1064 w 3044"/>
                <a:gd name="T41" fmla="*/ 34 h 3098"/>
                <a:gd name="T42" fmla="*/ 1083 w 3044"/>
                <a:gd name="T43" fmla="*/ 106 h 3098"/>
                <a:gd name="T44" fmla="*/ 1429 w 3044"/>
                <a:gd name="T45" fmla="*/ 92 h 3098"/>
                <a:gd name="T46" fmla="*/ 1463 w 3044"/>
                <a:gd name="T47" fmla="*/ 20 h 3098"/>
                <a:gd name="T48" fmla="*/ 1522 w 3044"/>
                <a:gd name="T49" fmla="*/ 0 h 3098"/>
                <a:gd name="T50" fmla="*/ 1595 w 3044"/>
                <a:gd name="T51" fmla="*/ 34 h 3098"/>
                <a:gd name="T52" fmla="*/ 1613 w 3044"/>
                <a:gd name="T53" fmla="*/ 106 h 3098"/>
                <a:gd name="T54" fmla="*/ 1959 w 3044"/>
                <a:gd name="T55" fmla="*/ 92 h 3098"/>
                <a:gd name="T56" fmla="*/ 1994 w 3044"/>
                <a:gd name="T57" fmla="*/ 20 h 3098"/>
                <a:gd name="T58" fmla="*/ 2052 w 3044"/>
                <a:gd name="T59" fmla="*/ 0 h 3098"/>
                <a:gd name="T60" fmla="*/ 2124 w 3044"/>
                <a:gd name="T61" fmla="*/ 34 h 3098"/>
                <a:gd name="T62" fmla="*/ 2143 w 3044"/>
                <a:gd name="T63" fmla="*/ 106 h 3098"/>
                <a:gd name="T64" fmla="*/ 2489 w 3044"/>
                <a:gd name="T65" fmla="*/ 92 h 3098"/>
                <a:gd name="T66" fmla="*/ 2524 w 3044"/>
                <a:gd name="T67" fmla="*/ 20 h 3098"/>
                <a:gd name="T68" fmla="*/ 2583 w 3044"/>
                <a:gd name="T69" fmla="*/ 0 h 3098"/>
                <a:gd name="T70" fmla="*/ 2654 w 3044"/>
                <a:gd name="T71" fmla="*/ 34 h 3098"/>
                <a:gd name="T72" fmla="*/ 2673 w 3044"/>
                <a:gd name="T73" fmla="*/ 106 h 3098"/>
                <a:gd name="T74" fmla="*/ 2854 w 3044"/>
                <a:gd name="T75" fmla="*/ 130 h 3098"/>
                <a:gd name="T76" fmla="*/ 2978 w 3044"/>
                <a:gd name="T77" fmla="*/ 208 h 3098"/>
                <a:gd name="T78" fmla="*/ 3041 w 3044"/>
                <a:gd name="T79" fmla="*/ 340 h 3098"/>
                <a:gd name="T80" fmla="*/ 265 w 3044"/>
                <a:gd name="T81" fmla="*/ 3098 h 3098"/>
                <a:gd name="T82" fmla="*/ 121 w 3044"/>
                <a:gd name="T83" fmla="*/ 3056 h 3098"/>
                <a:gd name="T84" fmla="*/ 25 w 3044"/>
                <a:gd name="T85" fmla="*/ 2947 h 3098"/>
                <a:gd name="T86" fmla="*/ 0 w 3044"/>
                <a:gd name="T87" fmla="*/ 378 h 3098"/>
                <a:gd name="T88" fmla="*/ 43 w 3044"/>
                <a:gd name="T89" fmla="*/ 237 h 3098"/>
                <a:gd name="T90" fmla="*/ 154 w 3044"/>
                <a:gd name="T91" fmla="*/ 143 h 3098"/>
                <a:gd name="T92" fmla="*/ 374 w 3044"/>
                <a:gd name="T93" fmla="*/ 119 h 3098"/>
                <a:gd name="T94" fmla="*/ 378 w 3044"/>
                <a:gd name="T95" fmla="*/ 51 h 3098"/>
                <a:gd name="T96" fmla="*/ 441 w 3044"/>
                <a:gd name="T97" fmla="*/ 3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4" h="3098">
                  <a:moveTo>
                    <a:pt x="144" y="852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6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852"/>
                  </a:lnTo>
                  <a:lnTo>
                    <a:pt x="144" y="852"/>
                  </a:lnTo>
                  <a:close/>
                  <a:moveTo>
                    <a:pt x="242" y="209"/>
                  </a:moveTo>
                  <a:lnTo>
                    <a:pt x="219" y="212"/>
                  </a:lnTo>
                  <a:lnTo>
                    <a:pt x="199" y="219"/>
                  </a:lnTo>
                  <a:lnTo>
                    <a:pt x="181" y="230"/>
                  </a:lnTo>
                  <a:lnTo>
                    <a:pt x="166" y="245"/>
                  </a:lnTo>
                  <a:lnTo>
                    <a:pt x="155" y="262"/>
                  </a:lnTo>
                  <a:lnTo>
                    <a:pt x="148" y="282"/>
                  </a:lnTo>
                  <a:lnTo>
                    <a:pt x="144" y="304"/>
                  </a:lnTo>
                  <a:lnTo>
                    <a:pt x="144" y="682"/>
                  </a:lnTo>
                  <a:lnTo>
                    <a:pt x="148" y="703"/>
                  </a:lnTo>
                  <a:lnTo>
                    <a:pt x="155" y="723"/>
                  </a:lnTo>
                  <a:lnTo>
                    <a:pt x="166" y="742"/>
                  </a:lnTo>
                  <a:lnTo>
                    <a:pt x="181" y="756"/>
                  </a:lnTo>
                  <a:lnTo>
                    <a:pt x="199" y="768"/>
                  </a:lnTo>
                  <a:lnTo>
                    <a:pt x="219" y="775"/>
                  </a:lnTo>
                  <a:lnTo>
                    <a:pt x="242" y="777"/>
                  </a:lnTo>
                  <a:lnTo>
                    <a:pt x="2802" y="777"/>
                  </a:lnTo>
                  <a:lnTo>
                    <a:pt x="2824" y="775"/>
                  </a:lnTo>
                  <a:lnTo>
                    <a:pt x="2845" y="768"/>
                  </a:lnTo>
                  <a:lnTo>
                    <a:pt x="2862" y="756"/>
                  </a:lnTo>
                  <a:lnTo>
                    <a:pt x="2878" y="742"/>
                  </a:lnTo>
                  <a:lnTo>
                    <a:pt x="2889" y="723"/>
                  </a:lnTo>
                  <a:lnTo>
                    <a:pt x="2896" y="703"/>
                  </a:lnTo>
                  <a:lnTo>
                    <a:pt x="2898" y="682"/>
                  </a:lnTo>
                  <a:lnTo>
                    <a:pt x="2898" y="304"/>
                  </a:lnTo>
                  <a:lnTo>
                    <a:pt x="2896" y="282"/>
                  </a:lnTo>
                  <a:lnTo>
                    <a:pt x="2889" y="262"/>
                  </a:lnTo>
                  <a:lnTo>
                    <a:pt x="2878" y="245"/>
                  </a:lnTo>
                  <a:lnTo>
                    <a:pt x="2862" y="230"/>
                  </a:lnTo>
                  <a:lnTo>
                    <a:pt x="2845" y="219"/>
                  </a:lnTo>
                  <a:lnTo>
                    <a:pt x="2824" y="212"/>
                  </a:lnTo>
                  <a:lnTo>
                    <a:pt x="2802" y="209"/>
                  </a:lnTo>
                  <a:lnTo>
                    <a:pt x="242" y="209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43"/>
            <p:cNvSpPr>
              <a:spLocks/>
            </p:cNvSpPr>
            <p:nvPr/>
          </p:nvSpPr>
          <p:spPr bwMode="auto">
            <a:xfrm>
              <a:off x="7400926" y="1989138"/>
              <a:ext cx="36513" cy="60325"/>
            </a:xfrm>
            <a:custGeom>
              <a:avLst/>
              <a:gdLst>
                <a:gd name="T0" fmla="*/ 141 w 231"/>
                <a:gd name="T1" fmla="*/ 0 h 379"/>
                <a:gd name="T2" fmla="*/ 231 w 231"/>
                <a:gd name="T3" fmla="*/ 0 h 379"/>
                <a:gd name="T4" fmla="*/ 231 w 231"/>
                <a:gd name="T5" fmla="*/ 260 h 379"/>
                <a:gd name="T6" fmla="*/ 229 w 231"/>
                <a:gd name="T7" fmla="*/ 285 h 379"/>
                <a:gd name="T8" fmla="*/ 224 w 231"/>
                <a:gd name="T9" fmla="*/ 308 h 379"/>
                <a:gd name="T10" fmla="*/ 219 w 231"/>
                <a:gd name="T11" fmla="*/ 322 h 379"/>
                <a:gd name="T12" fmla="*/ 213 w 231"/>
                <a:gd name="T13" fmla="*/ 334 h 379"/>
                <a:gd name="T14" fmla="*/ 205 w 231"/>
                <a:gd name="T15" fmla="*/ 345 h 379"/>
                <a:gd name="T16" fmla="*/ 195 w 231"/>
                <a:gd name="T17" fmla="*/ 355 h 379"/>
                <a:gd name="T18" fmla="*/ 182 w 231"/>
                <a:gd name="T19" fmla="*/ 363 h 379"/>
                <a:gd name="T20" fmla="*/ 169 w 231"/>
                <a:gd name="T21" fmla="*/ 370 h 379"/>
                <a:gd name="T22" fmla="*/ 153 w 231"/>
                <a:gd name="T23" fmla="*/ 375 h 379"/>
                <a:gd name="T24" fmla="*/ 134 w 231"/>
                <a:gd name="T25" fmla="*/ 378 h 379"/>
                <a:gd name="T26" fmla="*/ 114 w 231"/>
                <a:gd name="T27" fmla="*/ 379 h 379"/>
                <a:gd name="T28" fmla="*/ 86 w 231"/>
                <a:gd name="T29" fmla="*/ 377 h 379"/>
                <a:gd name="T30" fmla="*/ 63 w 231"/>
                <a:gd name="T31" fmla="*/ 372 h 379"/>
                <a:gd name="T32" fmla="*/ 43 w 231"/>
                <a:gd name="T33" fmla="*/ 364 h 379"/>
                <a:gd name="T34" fmla="*/ 28 w 231"/>
                <a:gd name="T35" fmla="*/ 352 h 379"/>
                <a:gd name="T36" fmla="*/ 15 w 231"/>
                <a:gd name="T37" fmla="*/ 337 h 379"/>
                <a:gd name="T38" fmla="*/ 7 w 231"/>
                <a:gd name="T39" fmla="*/ 320 h 379"/>
                <a:gd name="T40" fmla="*/ 2 w 231"/>
                <a:gd name="T41" fmla="*/ 300 h 379"/>
                <a:gd name="T42" fmla="*/ 0 w 231"/>
                <a:gd name="T43" fmla="*/ 277 h 379"/>
                <a:gd name="T44" fmla="*/ 0 w 231"/>
                <a:gd name="T45" fmla="*/ 254 h 379"/>
                <a:gd name="T46" fmla="*/ 83 w 231"/>
                <a:gd name="T47" fmla="*/ 254 h 379"/>
                <a:gd name="T48" fmla="*/ 83 w 231"/>
                <a:gd name="T49" fmla="*/ 270 h 379"/>
                <a:gd name="T50" fmla="*/ 84 w 231"/>
                <a:gd name="T51" fmla="*/ 289 h 379"/>
                <a:gd name="T52" fmla="*/ 85 w 231"/>
                <a:gd name="T53" fmla="*/ 297 h 379"/>
                <a:gd name="T54" fmla="*/ 87 w 231"/>
                <a:gd name="T55" fmla="*/ 305 h 379"/>
                <a:gd name="T56" fmla="*/ 89 w 231"/>
                <a:gd name="T57" fmla="*/ 309 h 379"/>
                <a:gd name="T58" fmla="*/ 92 w 231"/>
                <a:gd name="T59" fmla="*/ 313 h 379"/>
                <a:gd name="T60" fmla="*/ 96 w 231"/>
                <a:gd name="T61" fmla="*/ 316 h 379"/>
                <a:gd name="T62" fmla="*/ 104 w 231"/>
                <a:gd name="T63" fmla="*/ 320 h 379"/>
                <a:gd name="T64" fmla="*/ 113 w 231"/>
                <a:gd name="T65" fmla="*/ 321 h 379"/>
                <a:gd name="T66" fmla="*/ 117 w 231"/>
                <a:gd name="T67" fmla="*/ 321 h 379"/>
                <a:gd name="T68" fmla="*/ 121 w 231"/>
                <a:gd name="T69" fmla="*/ 320 h 379"/>
                <a:gd name="T70" fmla="*/ 125 w 231"/>
                <a:gd name="T71" fmla="*/ 318 h 379"/>
                <a:gd name="T72" fmla="*/ 128 w 231"/>
                <a:gd name="T73" fmla="*/ 316 h 379"/>
                <a:gd name="T74" fmla="*/ 131 w 231"/>
                <a:gd name="T75" fmla="*/ 313 h 379"/>
                <a:gd name="T76" fmla="*/ 134 w 231"/>
                <a:gd name="T77" fmla="*/ 308 h 379"/>
                <a:gd name="T78" fmla="*/ 136 w 231"/>
                <a:gd name="T79" fmla="*/ 303 h 379"/>
                <a:gd name="T80" fmla="*/ 138 w 231"/>
                <a:gd name="T81" fmla="*/ 295 h 379"/>
                <a:gd name="T82" fmla="*/ 140 w 231"/>
                <a:gd name="T83" fmla="*/ 285 h 379"/>
                <a:gd name="T84" fmla="*/ 141 w 231"/>
                <a:gd name="T85" fmla="*/ 260 h 379"/>
                <a:gd name="T86" fmla="*/ 141 w 231"/>
                <a:gd name="T8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1" h="379">
                  <a:moveTo>
                    <a:pt x="141" y="0"/>
                  </a:moveTo>
                  <a:lnTo>
                    <a:pt x="231" y="0"/>
                  </a:lnTo>
                  <a:lnTo>
                    <a:pt x="231" y="260"/>
                  </a:lnTo>
                  <a:lnTo>
                    <a:pt x="229" y="285"/>
                  </a:lnTo>
                  <a:lnTo>
                    <a:pt x="224" y="308"/>
                  </a:lnTo>
                  <a:lnTo>
                    <a:pt x="219" y="322"/>
                  </a:lnTo>
                  <a:lnTo>
                    <a:pt x="213" y="334"/>
                  </a:lnTo>
                  <a:lnTo>
                    <a:pt x="205" y="345"/>
                  </a:lnTo>
                  <a:lnTo>
                    <a:pt x="195" y="355"/>
                  </a:lnTo>
                  <a:lnTo>
                    <a:pt x="182" y="363"/>
                  </a:lnTo>
                  <a:lnTo>
                    <a:pt x="169" y="370"/>
                  </a:lnTo>
                  <a:lnTo>
                    <a:pt x="153" y="375"/>
                  </a:lnTo>
                  <a:lnTo>
                    <a:pt x="134" y="378"/>
                  </a:lnTo>
                  <a:lnTo>
                    <a:pt x="114" y="379"/>
                  </a:lnTo>
                  <a:lnTo>
                    <a:pt x="86" y="377"/>
                  </a:lnTo>
                  <a:lnTo>
                    <a:pt x="63" y="372"/>
                  </a:lnTo>
                  <a:lnTo>
                    <a:pt x="43" y="364"/>
                  </a:lnTo>
                  <a:lnTo>
                    <a:pt x="28" y="352"/>
                  </a:lnTo>
                  <a:lnTo>
                    <a:pt x="15" y="337"/>
                  </a:lnTo>
                  <a:lnTo>
                    <a:pt x="7" y="320"/>
                  </a:lnTo>
                  <a:lnTo>
                    <a:pt x="2" y="300"/>
                  </a:lnTo>
                  <a:lnTo>
                    <a:pt x="0" y="277"/>
                  </a:lnTo>
                  <a:lnTo>
                    <a:pt x="0" y="254"/>
                  </a:lnTo>
                  <a:lnTo>
                    <a:pt x="83" y="254"/>
                  </a:lnTo>
                  <a:lnTo>
                    <a:pt x="83" y="270"/>
                  </a:lnTo>
                  <a:lnTo>
                    <a:pt x="84" y="289"/>
                  </a:lnTo>
                  <a:lnTo>
                    <a:pt x="85" y="297"/>
                  </a:lnTo>
                  <a:lnTo>
                    <a:pt x="87" y="305"/>
                  </a:lnTo>
                  <a:lnTo>
                    <a:pt x="89" y="309"/>
                  </a:lnTo>
                  <a:lnTo>
                    <a:pt x="92" y="313"/>
                  </a:lnTo>
                  <a:lnTo>
                    <a:pt x="96" y="316"/>
                  </a:lnTo>
                  <a:lnTo>
                    <a:pt x="104" y="320"/>
                  </a:lnTo>
                  <a:lnTo>
                    <a:pt x="113" y="321"/>
                  </a:lnTo>
                  <a:lnTo>
                    <a:pt x="117" y="321"/>
                  </a:lnTo>
                  <a:lnTo>
                    <a:pt x="121" y="320"/>
                  </a:lnTo>
                  <a:lnTo>
                    <a:pt x="125" y="318"/>
                  </a:lnTo>
                  <a:lnTo>
                    <a:pt x="128" y="316"/>
                  </a:lnTo>
                  <a:lnTo>
                    <a:pt x="131" y="313"/>
                  </a:lnTo>
                  <a:lnTo>
                    <a:pt x="134" y="308"/>
                  </a:lnTo>
                  <a:lnTo>
                    <a:pt x="136" y="303"/>
                  </a:lnTo>
                  <a:lnTo>
                    <a:pt x="138" y="295"/>
                  </a:lnTo>
                  <a:lnTo>
                    <a:pt x="140" y="285"/>
                  </a:lnTo>
                  <a:lnTo>
                    <a:pt x="141" y="260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44"/>
            <p:cNvSpPr>
              <a:spLocks/>
            </p:cNvSpPr>
            <p:nvPr/>
          </p:nvSpPr>
          <p:spPr bwMode="auto">
            <a:xfrm>
              <a:off x="7445376" y="2003425"/>
              <a:ext cx="36513" cy="46037"/>
            </a:xfrm>
            <a:custGeom>
              <a:avLst/>
              <a:gdLst>
                <a:gd name="T0" fmla="*/ 0 w 227"/>
                <a:gd name="T1" fmla="*/ 0 h 289"/>
                <a:gd name="T2" fmla="*/ 86 w 227"/>
                <a:gd name="T3" fmla="*/ 0 h 289"/>
                <a:gd name="T4" fmla="*/ 86 w 227"/>
                <a:gd name="T5" fmla="*/ 193 h 289"/>
                <a:gd name="T6" fmla="*/ 88 w 227"/>
                <a:gd name="T7" fmla="*/ 206 h 289"/>
                <a:gd name="T8" fmla="*/ 92 w 227"/>
                <a:gd name="T9" fmla="*/ 216 h 289"/>
                <a:gd name="T10" fmla="*/ 97 w 227"/>
                <a:gd name="T11" fmla="*/ 221 h 289"/>
                <a:gd name="T12" fmla="*/ 103 w 227"/>
                <a:gd name="T13" fmla="*/ 224 h 289"/>
                <a:gd name="T14" fmla="*/ 112 w 227"/>
                <a:gd name="T15" fmla="*/ 224 h 289"/>
                <a:gd name="T16" fmla="*/ 123 w 227"/>
                <a:gd name="T17" fmla="*/ 222 h 289"/>
                <a:gd name="T18" fmla="*/ 132 w 227"/>
                <a:gd name="T19" fmla="*/ 215 h 289"/>
                <a:gd name="T20" fmla="*/ 137 w 227"/>
                <a:gd name="T21" fmla="*/ 208 h 289"/>
                <a:gd name="T22" fmla="*/ 140 w 227"/>
                <a:gd name="T23" fmla="*/ 197 h 289"/>
                <a:gd name="T24" fmla="*/ 141 w 227"/>
                <a:gd name="T25" fmla="*/ 185 h 289"/>
                <a:gd name="T26" fmla="*/ 141 w 227"/>
                <a:gd name="T27" fmla="*/ 0 h 289"/>
                <a:gd name="T28" fmla="*/ 227 w 227"/>
                <a:gd name="T29" fmla="*/ 0 h 289"/>
                <a:gd name="T30" fmla="*/ 227 w 227"/>
                <a:gd name="T31" fmla="*/ 282 h 289"/>
                <a:gd name="T32" fmla="*/ 145 w 227"/>
                <a:gd name="T33" fmla="*/ 282 h 289"/>
                <a:gd name="T34" fmla="*/ 145 w 227"/>
                <a:gd name="T35" fmla="*/ 249 h 289"/>
                <a:gd name="T36" fmla="*/ 143 w 227"/>
                <a:gd name="T37" fmla="*/ 249 h 289"/>
                <a:gd name="T38" fmla="*/ 137 w 227"/>
                <a:gd name="T39" fmla="*/ 260 h 289"/>
                <a:gd name="T40" fmla="*/ 128 w 227"/>
                <a:gd name="T41" fmla="*/ 270 h 289"/>
                <a:gd name="T42" fmla="*/ 117 w 227"/>
                <a:gd name="T43" fmla="*/ 278 h 289"/>
                <a:gd name="T44" fmla="*/ 104 w 227"/>
                <a:gd name="T45" fmla="*/ 284 h 289"/>
                <a:gd name="T46" fmla="*/ 90 w 227"/>
                <a:gd name="T47" fmla="*/ 288 h 289"/>
                <a:gd name="T48" fmla="*/ 75 w 227"/>
                <a:gd name="T49" fmla="*/ 289 h 289"/>
                <a:gd name="T50" fmla="*/ 57 w 227"/>
                <a:gd name="T51" fmla="*/ 288 h 289"/>
                <a:gd name="T52" fmla="*/ 43 w 227"/>
                <a:gd name="T53" fmla="*/ 284 h 289"/>
                <a:gd name="T54" fmla="*/ 30 w 227"/>
                <a:gd name="T55" fmla="*/ 279 h 289"/>
                <a:gd name="T56" fmla="*/ 19 w 227"/>
                <a:gd name="T57" fmla="*/ 271 h 289"/>
                <a:gd name="T58" fmla="*/ 10 w 227"/>
                <a:gd name="T59" fmla="*/ 260 h 289"/>
                <a:gd name="T60" fmla="*/ 5 w 227"/>
                <a:gd name="T61" fmla="*/ 246 h 289"/>
                <a:gd name="T62" fmla="*/ 1 w 227"/>
                <a:gd name="T63" fmla="*/ 230 h 289"/>
                <a:gd name="T64" fmla="*/ 0 w 227"/>
                <a:gd name="T65" fmla="*/ 211 h 289"/>
                <a:gd name="T66" fmla="*/ 0 w 227"/>
                <a:gd name="T6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89">
                  <a:moveTo>
                    <a:pt x="0" y="0"/>
                  </a:moveTo>
                  <a:lnTo>
                    <a:pt x="86" y="0"/>
                  </a:lnTo>
                  <a:lnTo>
                    <a:pt x="86" y="193"/>
                  </a:lnTo>
                  <a:lnTo>
                    <a:pt x="88" y="206"/>
                  </a:lnTo>
                  <a:lnTo>
                    <a:pt x="92" y="216"/>
                  </a:lnTo>
                  <a:lnTo>
                    <a:pt x="97" y="221"/>
                  </a:lnTo>
                  <a:lnTo>
                    <a:pt x="103" y="224"/>
                  </a:lnTo>
                  <a:lnTo>
                    <a:pt x="112" y="224"/>
                  </a:lnTo>
                  <a:lnTo>
                    <a:pt x="123" y="222"/>
                  </a:lnTo>
                  <a:lnTo>
                    <a:pt x="132" y="215"/>
                  </a:lnTo>
                  <a:lnTo>
                    <a:pt x="137" y="208"/>
                  </a:lnTo>
                  <a:lnTo>
                    <a:pt x="140" y="197"/>
                  </a:lnTo>
                  <a:lnTo>
                    <a:pt x="141" y="185"/>
                  </a:lnTo>
                  <a:lnTo>
                    <a:pt x="141" y="0"/>
                  </a:lnTo>
                  <a:lnTo>
                    <a:pt x="227" y="0"/>
                  </a:lnTo>
                  <a:lnTo>
                    <a:pt x="227" y="282"/>
                  </a:lnTo>
                  <a:lnTo>
                    <a:pt x="145" y="282"/>
                  </a:lnTo>
                  <a:lnTo>
                    <a:pt x="145" y="249"/>
                  </a:lnTo>
                  <a:lnTo>
                    <a:pt x="143" y="249"/>
                  </a:lnTo>
                  <a:lnTo>
                    <a:pt x="137" y="260"/>
                  </a:lnTo>
                  <a:lnTo>
                    <a:pt x="128" y="270"/>
                  </a:lnTo>
                  <a:lnTo>
                    <a:pt x="117" y="278"/>
                  </a:lnTo>
                  <a:lnTo>
                    <a:pt x="104" y="284"/>
                  </a:lnTo>
                  <a:lnTo>
                    <a:pt x="90" y="288"/>
                  </a:lnTo>
                  <a:lnTo>
                    <a:pt x="75" y="289"/>
                  </a:lnTo>
                  <a:lnTo>
                    <a:pt x="57" y="288"/>
                  </a:lnTo>
                  <a:lnTo>
                    <a:pt x="43" y="284"/>
                  </a:lnTo>
                  <a:lnTo>
                    <a:pt x="30" y="279"/>
                  </a:lnTo>
                  <a:lnTo>
                    <a:pt x="19" y="271"/>
                  </a:lnTo>
                  <a:lnTo>
                    <a:pt x="10" y="260"/>
                  </a:lnTo>
                  <a:lnTo>
                    <a:pt x="5" y="246"/>
                  </a:lnTo>
                  <a:lnTo>
                    <a:pt x="1" y="230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45"/>
            <p:cNvSpPr>
              <a:spLocks/>
            </p:cNvSpPr>
            <p:nvPr/>
          </p:nvSpPr>
          <p:spPr bwMode="auto">
            <a:xfrm>
              <a:off x="7489826" y="2001838"/>
              <a:ext cx="36513" cy="46037"/>
            </a:xfrm>
            <a:custGeom>
              <a:avLst/>
              <a:gdLst>
                <a:gd name="T0" fmla="*/ 152 w 228"/>
                <a:gd name="T1" fmla="*/ 0 h 288"/>
                <a:gd name="T2" fmla="*/ 170 w 228"/>
                <a:gd name="T3" fmla="*/ 1 h 288"/>
                <a:gd name="T4" fmla="*/ 185 w 228"/>
                <a:gd name="T5" fmla="*/ 5 h 288"/>
                <a:gd name="T6" fmla="*/ 198 w 228"/>
                <a:gd name="T7" fmla="*/ 10 h 288"/>
                <a:gd name="T8" fmla="*/ 209 w 228"/>
                <a:gd name="T9" fmla="*/ 18 h 288"/>
                <a:gd name="T10" fmla="*/ 217 w 228"/>
                <a:gd name="T11" fmla="*/ 29 h 288"/>
                <a:gd name="T12" fmla="*/ 223 w 228"/>
                <a:gd name="T13" fmla="*/ 43 h 288"/>
                <a:gd name="T14" fmla="*/ 226 w 228"/>
                <a:gd name="T15" fmla="*/ 60 h 288"/>
                <a:gd name="T16" fmla="*/ 228 w 228"/>
                <a:gd name="T17" fmla="*/ 79 h 288"/>
                <a:gd name="T18" fmla="*/ 228 w 228"/>
                <a:gd name="T19" fmla="*/ 288 h 288"/>
                <a:gd name="T20" fmla="*/ 142 w 228"/>
                <a:gd name="T21" fmla="*/ 288 h 288"/>
                <a:gd name="T22" fmla="*/ 142 w 228"/>
                <a:gd name="T23" fmla="*/ 97 h 288"/>
                <a:gd name="T24" fmla="*/ 140 w 228"/>
                <a:gd name="T25" fmla="*/ 84 h 288"/>
                <a:gd name="T26" fmla="*/ 135 w 228"/>
                <a:gd name="T27" fmla="*/ 74 h 288"/>
                <a:gd name="T28" fmla="*/ 128 w 228"/>
                <a:gd name="T29" fmla="*/ 67 h 288"/>
                <a:gd name="T30" fmla="*/ 116 w 228"/>
                <a:gd name="T31" fmla="*/ 65 h 288"/>
                <a:gd name="T32" fmla="*/ 105 w 228"/>
                <a:gd name="T33" fmla="*/ 68 h 288"/>
                <a:gd name="T34" fmla="*/ 95 w 228"/>
                <a:gd name="T35" fmla="*/ 75 h 288"/>
                <a:gd name="T36" fmla="*/ 90 w 228"/>
                <a:gd name="T37" fmla="*/ 82 h 288"/>
                <a:gd name="T38" fmla="*/ 87 w 228"/>
                <a:gd name="T39" fmla="*/ 93 h 288"/>
                <a:gd name="T40" fmla="*/ 86 w 228"/>
                <a:gd name="T41" fmla="*/ 105 h 288"/>
                <a:gd name="T42" fmla="*/ 86 w 228"/>
                <a:gd name="T43" fmla="*/ 288 h 288"/>
                <a:gd name="T44" fmla="*/ 0 w 228"/>
                <a:gd name="T45" fmla="*/ 288 h 288"/>
                <a:gd name="T46" fmla="*/ 0 w 228"/>
                <a:gd name="T47" fmla="*/ 7 h 288"/>
                <a:gd name="T48" fmla="*/ 83 w 228"/>
                <a:gd name="T49" fmla="*/ 7 h 288"/>
                <a:gd name="T50" fmla="*/ 83 w 228"/>
                <a:gd name="T51" fmla="*/ 40 h 288"/>
                <a:gd name="T52" fmla="*/ 84 w 228"/>
                <a:gd name="T53" fmla="*/ 40 h 288"/>
                <a:gd name="T54" fmla="*/ 91 w 228"/>
                <a:gd name="T55" fmla="*/ 29 h 288"/>
                <a:gd name="T56" fmla="*/ 100 w 228"/>
                <a:gd name="T57" fmla="*/ 19 h 288"/>
                <a:gd name="T58" fmla="*/ 110 w 228"/>
                <a:gd name="T59" fmla="*/ 11 h 288"/>
                <a:gd name="T60" fmla="*/ 124 w 228"/>
                <a:gd name="T61" fmla="*/ 5 h 288"/>
                <a:gd name="T62" fmla="*/ 138 w 228"/>
                <a:gd name="T63" fmla="*/ 1 h 288"/>
                <a:gd name="T64" fmla="*/ 152 w 228"/>
                <a:gd name="T6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88">
                  <a:moveTo>
                    <a:pt x="152" y="0"/>
                  </a:moveTo>
                  <a:lnTo>
                    <a:pt x="170" y="1"/>
                  </a:lnTo>
                  <a:lnTo>
                    <a:pt x="185" y="5"/>
                  </a:lnTo>
                  <a:lnTo>
                    <a:pt x="198" y="10"/>
                  </a:lnTo>
                  <a:lnTo>
                    <a:pt x="209" y="18"/>
                  </a:lnTo>
                  <a:lnTo>
                    <a:pt x="217" y="29"/>
                  </a:lnTo>
                  <a:lnTo>
                    <a:pt x="223" y="43"/>
                  </a:lnTo>
                  <a:lnTo>
                    <a:pt x="226" y="60"/>
                  </a:lnTo>
                  <a:lnTo>
                    <a:pt x="228" y="79"/>
                  </a:lnTo>
                  <a:lnTo>
                    <a:pt x="228" y="288"/>
                  </a:lnTo>
                  <a:lnTo>
                    <a:pt x="142" y="288"/>
                  </a:lnTo>
                  <a:lnTo>
                    <a:pt x="142" y="97"/>
                  </a:lnTo>
                  <a:lnTo>
                    <a:pt x="140" y="84"/>
                  </a:lnTo>
                  <a:lnTo>
                    <a:pt x="135" y="74"/>
                  </a:lnTo>
                  <a:lnTo>
                    <a:pt x="128" y="67"/>
                  </a:lnTo>
                  <a:lnTo>
                    <a:pt x="116" y="65"/>
                  </a:lnTo>
                  <a:lnTo>
                    <a:pt x="105" y="68"/>
                  </a:lnTo>
                  <a:lnTo>
                    <a:pt x="95" y="75"/>
                  </a:lnTo>
                  <a:lnTo>
                    <a:pt x="90" y="82"/>
                  </a:lnTo>
                  <a:lnTo>
                    <a:pt x="87" y="93"/>
                  </a:lnTo>
                  <a:lnTo>
                    <a:pt x="86" y="105"/>
                  </a:lnTo>
                  <a:lnTo>
                    <a:pt x="86" y="288"/>
                  </a:lnTo>
                  <a:lnTo>
                    <a:pt x="0" y="288"/>
                  </a:lnTo>
                  <a:lnTo>
                    <a:pt x="0" y="7"/>
                  </a:lnTo>
                  <a:lnTo>
                    <a:pt x="83" y="7"/>
                  </a:lnTo>
                  <a:lnTo>
                    <a:pt x="83" y="40"/>
                  </a:lnTo>
                  <a:lnTo>
                    <a:pt x="84" y="40"/>
                  </a:lnTo>
                  <a:lnTo>
                    <a:pt x="91" y="29"/>
                  </a:lnTo>
                  <a:lnTo>
                    <a:pt x="100" y="19"/>
                  </a:lnTo>
                  <a:lnTo>
                    <a:pt x="110" y="11"/>
                  </a:lnTo>
                  <a:lnTo>
                    <a:pt x="124" y="5"/>
                  </a:lnTo>
                  <a:lnTo>
                    <a:pt x="138" y="1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46"/>
            <p:cNvSpPr>
              <a:spLocks noEditPoints="1"/>
            </p:cNvSpPr>
            <p:nvPr/>
          </p:nvSpPr>
          <p:spPr bwMode="auto">
            <a:xfrm>
              <a:off x="7532688" y="2001838"/>
              <a:ext cx="36513" cy="47625"/>
            </a:xfrm>
            <a:custGeom>
              <a:avLst/>
              <a:gdLst>
                <a:gd name="T0" fmla="*/ 231 w 231"/>
                <a:gd name="T1" fmla="*/ 162 h 296"/>
                <a:gd name="T2" fmla="*/ 231 w 231"/>
                <a:gd name="T3" fmla="*/ 162 h 296"/>
                <a:gd name="T4" fmla="*/ 107 w 231"/>
                <a:gd name="T5" fmla="*/ 55 h 296"/>
                <a:gd name="T6" fmla="*/ 92 w 231"/>
                <a:gd name="T7" fmla="*/ 69 h 296"/>
                <a:gd name="T8" fmla="*/ 87 w 231"/>
                <a:gd name="T9" fmla="*/ 96 h 296"/>
                <a:gd name="T10" fmla="*/ 149 w 231"/>
                <a:gd name="T11" fmla="*/ 114 h 296"/>
                <a:gd name="T12" fmla="*/ 146 w 231"/>
                <a:gd name="T13" fmla="*/ 80 h 296"/>
                <a:gd name="T14" fmla="*/ 137 w 231"/>
                <a:gd name="T15" fmla="*/ 60 h 296"/>
                <a:gd name="T16" fmla="*/ 119 w 231"/>
                <a:gd name="T17" fmla="*/ 53 h 296"/>
                <a:gd name="T18" fmla="*/ 141 w 231"/>
                <a:gd name="T19" fmla="*/ 1 h 296"/>
                <a:gd name="T20" fmla="*/ 179 w 231"/>
                <a:gd name="T21" fmla="*/ 12 h 296"/>
                <a:gd name="T22" fmla="*/ 205 w 231"/>
                <a:gd name="T23" fmla="*/ 32 h 296"/>
                <a:gd name="T24" fmla="*/ 220 w 231"/>
                <a:gd name="T25" fmla="*/ 61 h 296"/>
                <a:gd name="T26" fmla="*/ 229 w 231"/>
                <a:gd name="T27" fmla="*/ 97 h 296"/>
                <a:gd name="T28" fmla="*/ 231 w 231"/>
                <a:gd name="T29" fmla="*/ 162 h 296"/>
                <a:gd name="T30" fmla="*/ 86 w 231"/>
                <a:gd name="T31" fmla="*/ 179 h 296"/>
                <a:gd name="T32" fmla="*/ 89 w 231"/>
                <a:gd name="T33" fmla="*/ 215 h 296"/>
                <a:gd name="T34" fmla="*/ 98 w 231"/>
                <a:gd name="T35" fmla="*/ 237 h 296"/>
                <a:gd name="T36" fmla="*/ 118 w 231"/>
                <a:gd name="T37" fmla="*/ 244 h 296"/>
                <a:gd name="T38" fmla="*/ 135 w 231"/>
                <a:gd name="T39" fmla="*/ 239 h 296"/>
                <a:gd name="T40" fmla="*/ 144 w 231"/>
                <a:gd name="T41" fmla="*/ 222 h 296"/>
                <a:gd name="T42" fmla="*/ 149 w 231"/>
                <a:gd name="T43" fmla="*/ 193 h 296"/>
                <a:gd name="T44" fmla="*/ 226 w 231"/>
                <a:gd name="T45" fmla="*/ 218 h 296"/>
                <a:gd name="T46" fmla="*/ 212 w 231"/>
                <a:gd name="T47" fmla="*/ 256 h 296"/>
                <a:gd name="T48" fmla="*/ 183 w 231"/>
                <a:gd name="T49" fmla="*/ 282 h 296"/>
                <a:gd name="T50" fmla="*/ 142 w 231"/>
                <a:gd name="T51" fmla="*/ 294 h 296"/>
                <a:gd name="T52" fmla="*/ 91 w 231"/>
                <a:gd name="T53" fmla="*/ 295 h 296"/>
                <a:gd name="T54" fmla="*/ 52 w 231"/>
                <a:gd name="T55" fmla="*/ 283 h 296"/>
                <a:gd name="T56" fmla="*/ 27 w 231"/>
                <a:gd name="T57" fmla="*/ 262 h 296"/>
                <a:gd name="T58" fmla="*/ 10 w 231"/>
                <a:gd name="T59" fmla="*/ 233 h 296"/>
                <a:gd name="T60" fmla="*/ 3 w 231"/>
                <a:gd name="T61" fmla="*/ 198 h 296"/>
                <a:gd name="T62" fmla="*/ 0 w 231"/>
                <a:gd name="T63" fmla="*/ 138 h 296"/>
                <a:gd name="T64" fmla="*/ 5 w 231"/>
                <a:gd name="T65" fmla="*/ 84 h 296"/>
                <a:gd name="T66" fmla="*/ 15 w 231"/>
                <a:gd name="T67" fmla="*/ 53 h 296"/>
                <a:gd name="T68" fmla="*/ 33 w 231"/>
                <a:gd name="T69" fmla="*/ 28 h 296"/>
                <a:gd name="T70" fmla="*/ 59 w 231"/>
                <a:gd name="T71" fmla="*/ 10 h 296"/>
                <a:gd name="T72" fmla="*/ 95 w 231"/>
                <a:gd name="T73" fmla="*/ 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1" h="296">
                  <a:moveTo>
                    <a:pt x="231" y="162"/>
                  </a:moveTo>
                  <a:lnTo>
                    <a:pt x="231" y="162"/>
                  </a:lnTo>
                  <a:lnTo>
                    <a:pt x="231" y="162"/>
                  </a:lnTo>
                  <a:lnTo>
                    <a:pt x="231" y="162"/>
                  </a:lnTo>
                  <a:close/>
                  <a:moveTo>
                    <a:pt x="119" y="53"/>
                  </a:moveTo>
                  <a:lnTo>
                    <a:pt x="107" y="55"/>
                  </a:lnTo>
                  <a:lnTo>
                    <a:pt x="97" y="60"/>
                  </a:lnTo>
                  <a:lnTo>
                    <a:pt x="92" y="69"/>
                  </a:lnTo>
                  <a:lnTo>
                    <a:pt x="88" y="81"/>
                  </a:lnTo>
                  <a:lnTo>
                    <a:pt x="87" y="96"/>
                  </a:lnTo>
                  <a:lnTo>
                    <a:pt x="86" y="114"/>
                  </a:lnTo>
                  <a:lnTo>
                    <a:pt x="149" y="114"/>
                  </a:lnTo>
                  <a:lnTo>
                    <a:pt x="148" y="95"/>
                  </a:lnTo>
                  <a:lnTo>
                    <a:pt x="146" y="80"/>
                  </a:lnTo>
                  <a:lnTo>
                    <a:pt x="142" y="68"/>
                  </a:lnTo>
                  <a:lnTo>
                    <a:pt x="137" y="60"/>
                  </a:lnTo>
                  <a:lnTo>
                    <a:pt x="130" y="54"/>
                  </a:lnTo>
                  <a:lnTo>
                    <a:pt x="119" y="53"/>
                  </a:lnTo>
                  <a:close/>
                  <a:moveTo>
                    <a:pt x="117" y="0"/>
                  </a:moveTo>
                  <a:lnTo>
                    <a:pt x="141" y="1"/>
                  </a:lnTo>
                  <a:lnTo>
                    <a:pt x="163" y="5"/>
                  </a:lnTo>
                  <a:lnTo>
                    <a:pt x="179" y="12"/>
                  </a:lnTo>
                  <a:lnTo>
                    <a:pt x="194" y="20"/>
                  </a:lnTo>
                  <a:lnTo>
                    <a:pt x="205" y="32"/>
                  </a:lnTo>
                  <a:lnTo>
                    <a:pt x="214" y="45"/>
                  </a:lnTo>
                  <a:lnTo>
                    <a:pt x="220" y="61"/>
                  </a:lnTo>
                  <a:lnTo>
                    <a:pt x="225" y="78"/>
                  </a:lnTo>
                  <a:lnTo>
                    <a:pt x="229" y="97"/>
                  </a:lnTo>
                  <a:lnTo>
                    <a:pt x="231" y="128"/>
                  </a:lnTo>
                  <a:lnTo>
                    <a:pt x="231" y="162"/>
                  </a:lnTo>
                  <a:lnTo>
                    <a:pt x="86" y="162"/>
                  </a:lnTo>
                  <a:lnTo>
                    <a:pt x="86" y="179"/>
                  </a:lnTo>
                  <a:lnTo>
                    <a:pt x="87" y="199"/>
                  </a:lnTo>
                  <a:lnTo>
                    <a:pt x="89" y="215"/>
                  </a:lnTo>
                  <a:lnTo>
                    <a:pt x="92" y="228"/>
                  </a:lnTo>
                  <a:lnTo>
                    <a:pt x="98" y="237"/>
                  </a:lnTo>
                  <a:lnTo>
                    <a:pt x="107" y="242"/>
                  </a:lnTo>
                  <a:lnTo>
                    <a:pt x="118" y="244"/>
                  </a:lnTo>
                  <a:lnTo>
                    <a:pt x="128" y="243"/>
                  </a:lnTo>
                  <a:lnTo>
                    <a:pt x="135" y="239"/>
                  </a:lnTo>
                  <a:lnTo>
                    <a:pt x="140" y="231"/>
                  </a:lnTo>
                  <a:lnTo>
                    <a:pt x="144" y="222"/>
                  </a:lnTo>
                  <a:lnTo>
                    <a:pt x="148" y="209"/>
                  </a:lnTo>
                  <a:lnTo>
                    <a:pt x="149" y="193"/>
                  </a:lnTo>
                  <a:lnTo>
                    <a:pt x="229" y="193"/>
                  </a:lnTo>
                  <a:lnTo>
                    <a:pt x="226" y="218"/>
                  </a:lnTo>
                  <a:lnTo>
                    <a:pt x="220" y="239"/>
                  </a:lnTo>
                  <a:lnTo>
                    <a:pt x="212" y="256"/>
                  </a:lnTo>
                  <a:lnTo>
                    <a:pt x="199" y="271"/>
                  </a:lnTo>
                  <a:lnTo>
                    <a:pt x="183" y="282"/>
                  </a:lnTo>
                  <a:lnTo>
                    <a:pt x="165" y="290"/>
                  </a:lnTo>
                  <a:lnTo>
                    <a:pt x="142" y="294"/>
                  </a:lnTo>
                  <a:lnTo>
                    <a:pt x="117" y="296"/>
                  </a:lnTo>
                  <a:lnTo>
                    <a:pt x="91" y="295"/>
                  </a:lnTo>
                  <a:lnTo>
                    <a:pt x="70" y="290"/>
                  </a:lnTo>
                  <a:lnTo>
                    <a:pt x="52" y="283"/>
                  </a:lnTo>
                  <a:lnTo>
                    <a:pt x="39" y="273"/>
                  </a:lnTo>
                  <a:lnTo>
                    <a:pt x="27" y="262"/>
                  </a:lnTo>
                  <a:lnTo>
                    <a:pt x="17" y="249"/>
                  </a:lnTo>
                  <a:lnTo>
                    <a:pt x="10" y="233"/>
                  </a:lnTo>
                  <a:lnTo>
                    <a:pt x="6" y="216"/>
                  </a:lnTo>
                  <a:lnTo>
                    <a:pt x="3" y="198"/>
                  </a:lnTo>
                  <a:lnTo>
                    <a:pt x="1" y="169"/>
                  </a:lnTo>
                  <a:lnTo>
                    <a:pt x="0" y="138"/>
                  </a:lnTo>
                  <a:lnTo>
                    <a:pt x="1" y="110"/>
                  </a:lnTo>
                  <a:lnTo>
                    <a:pt x="5" y="84"/>
                  </a:lnTo>
                  <a:lnTo>
                    <a:pt x="9" y="68"/>
                  </a:lnTo>
                  <a:lnTo>
                    <a:pt x="15" y="53"/>
                  </a:lnTo>
                  <a:lnTo>
                    <a:pt x="24" y="39"/>
                  </a:lnTo>
                  <a:lnTo>
                    <a:pt x="33" y="28"/>
                  </a:lnTo>
                  <a:lnTo>
                    <a:pt x="45" y="18"/>
                  </a:lnTo>
                  <a:lnTo>
                    <a:pt x="59" y="10"/>
                  </a:lnTo>
                  <a:lnTo>
                    <a:pt x="76" y="5"/>
                  </a:lnTo>
                  <a:lnTo>
                    <a:pt x="95" y="1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47"/>
            <p:cNvSpPr>
              <a:spLocks/>
            </p:cNvSpPr>
            <p:nvPr/>
          </p:nvSpPr>
          <p:spPr bwMode="auto">
            <a:xfrm>
              <a:off x="7345363" y="2119313"/>
              <a:ext cx="92075" cy="212725"/>
            </a:xfrm>
            <a:custGeom>
              <a:avLst/>
              <a:gdLst>
                <a:gd name="T0" fmla="*/ 359 w 588"/>
                <a:gd name="T1" fmla="*/ 0 h 1339"/>
                <a:gd name="T2" fmla="*/ 588 w 588"/>
                <a:gd name="T3" fmla="*/ 0 h 1339"/>
                <a:gd name="T4" fmla="*/ 588 w 588"/>
                <a:gd name="T5" fmla="*/ 1339 h 1339"/>
                <a:gd name="T6" fmla="*/ 263 w 588"/>
                <a:gd name="T7" fmla="*/ 1339 h 1339"/>
                <a:gd name="T8" fmla="*/ 263 w 588"/>
                <a:gd name="T9" fmla="*/ 410 h 1339"/>
                <a:gd name="T10" fmla="*/ 0 w 588"/>
                <a:gd name="T11" fmla="*/ 410 h 1339"/>
                <a:gd name="T12" fmla="*/ 0 w 588"/>
                <a:gd name="T13" fmla="*/ 209 h 1339"/>
                <a:gd name="T14" fmla="*/ 40 w 588"/>
                <a:gd name="T15" fmla="*/ 209 h 1339"/>
                <a:gd name="T16" fmla="*/ 84 w 588"/>
                <a:gd name="T17" fmla="*/ 208 h 1339"/>
                <a:gd name="T18" fmla="*/ 124 w 588"/>
                <a:gd name="T19" fmla="*/ 204 h 1339"/>
                <a:gd name="T20" fmla="*/ 160 w 588"/>
                <a:gd name="T21" fmla="*/ 198 h 1339"/>
                <a:gd name="T22" fmla="*/ 192 w 588"/>
                <a:gd name="T23" fmla="*/ 189 h 1339"/>
                <a:gd name="T24" fmla="*/ 229 w 588"/>
                <a:gd name="T25" fmla="*/ 174 h 1339"/>
                <a:gd name="T26" fmla="*/ 260 w 588"/>
                <a:gd name="T27" fmla="*/ 156 h 1339"/>
                <a:gd name="T28" fmla="*/ 286 w 588"/>
                <a:gd name="T29" fmla="*/ 137 h 1339"/>
                <a:gd name="T30" fmla="*/ 307 w 588"/>
                <a:gd name="T31" fmla="*/ 115 h 1339"/>
                <a:gd name="T32" fmla="*/ 324 w 588"/>
                <a:gd name="T33" fmla="*/ 93 h 1339"/>
                <a:gd name="T34" fmla="*/ 337 w 588"/>
                <a:gd name="T35" fmla="*/ 69 h 1339"/>
                <a:gd name="T36" fmla="*/ 347 w 588"/>
                <a:gd name="T37" fmla="*/ 45 h 1339"/>
                <a:gd name="T38" fmla="*/ 354 w 588"/>
                <a:gd name="T39" fmla="*/ 22 h 1339"/>
                <a:gd name="T40" fmla="*/ 359 w 588"/>
                <a:gd name="T41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8" h="1339">
                  <a:moveTo>
                    <a:pt x="359" y="0"/>
                  </a:moveTo>
                  <a:lnTo>
                    <a:pt x="588" y="0"/>
                  </a:lnTo>
                  <a:lnTo>
                    <a:pt x="588" y="1339"/>
                  </a:lnTo>
                  <a:lnTo>
                    <a:pt x="263" y="1339"/>
                  </a:lnTo>
                  <a:lnTo>
                    <a:pt x="263" y="410"/>
                  </a:lnTo>
                  <a:lnTo>
                    <a:pt x="0" y="410"/>
                  </a:lnTo>
                  <a:lnTo>
                    <a:pt x="0" y="209"/>
                  </a:lnTo>
                  <a:lnTo>
                    <a:pt x="40" y="209"/>
                  </a:lnTo>
                  <a:lnTo>
                    <a:pt x="84" y="208"/>
                  </a:lnTo>
                  <a:lnTo>
                    <a:pt x="124" y="204"/>
                  </a:lnTo>
                  <a:lnTo>
                    <a:pt x="160" y="198"/>
                  </a:lnTo>
                  <a:lnTo>
                    <a:pt x="192" y="189"/>
                  </a:lnTo>
                  <a:lnTo>
                    <a:pt x="229" y="174"/>
                  </a:lnTo>
                  <a:lnTo>
                    <a:pt x="260" y="156"/>
                  </a:lnTo>
                  <a:lnTo>
                    <a:pt x="286" y="137"/>
                  </a:lnTo>
                  <a:lnTo>
                    <a:pt x="307" y="115"/>
                  </a:lnTo>
                  <a:lnTo>
                    <a:pt x="324" y="93"/>
                  </a:lnTo>
                  <a:lnTo>
                    <a:pt x="337" y="69"/>
                  </a:lnTo>
                  <a:lnTo>
                    <a:pt x="347" y="45"/>
                  </a:lnTo>
                  <a:lnTo>
                    <a:pt x="354" y="2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48"/>
            <p:cNvSpPr>
              <a:spLocks noEditPoints="1"/>
            </p:cNvSpPr>
            <p:nvPr/>
          </p:nvSpPr>
          <p:spPr bwMode="auto">
            <a:xfrm>
              <a:off x="7493001" y="2119313"/>
              <a:ext cx="142875" cy="217487"/>
            </a:xfrm>
            <a:custGeom>
              <a:avLst/>
              <a:gdLst>
                <a:gd name="T0" fmla="*/ 411 w 901"/>
                <a:gd name="T1" fmla="*/ 703 h 1366"/>
                <a:gd name="T2" fmla="*/ 368 w 901"/>
                <a:gd name="T3" fmla="*/ 739 h 1366"/>
                <a:gd name="T4" fmla="*/ 345 w 901"/>
                <a:gd name="T5" fmla="*/ 800 h 1366"/>
                <a:gd name="T6" fmla="*/ 336 w 901"/>
                <a:gd name="T7" fmla="*/ 909 h 1366"/>
                <a:gd name="T8" fmla="*/ 344 w 901"/>
                <a:gd name="T9" fmla="*/ 1034 h 1366"/>
                <a:gd name="T10" fmla="*/ 370 w 901"/>
                <a:gd name="T11" fmla="*/ 1117 h 1366"/>
                <a:gd name="T12" fmla="*/ 413 w 901"/>
                <a:gd name="T13" fmla="*/ 1157 h 1366"/>
                <a:gd name="T14" fmla="*/ 478 w 901"/>
                <a:gd name="T15" fmla="*/ 1163 h 1366"/>
                <a:gd name="T16" fmla="*/ 529 w 901"/>
                <a:gd name="T17" fmla="*/ 1137 h 1366"/>
                <a:gd name="T18" fmla="*/ 560 w 901"/>
                <a:gd name="T19" fmla="*/ 1077 h 1366"/>
                <a:gd name="T20" fmla="*/ 575 w 901"/>
                <a:gd name="T21" fmla="*/ 975 h 1366"/>
                <a:gd name="T22" fmla="*/ 572 w 901"/>
                <a:gd name="T23" fmla="*/ 843 h 1366"/>
                <a:gd name="T24" fmla="*/ 553 w 901"/>
                <a:gd name="T25" fmla="*/ 752 h 1366"/>
                <a:gd name="T26" fmla="*/ 518 w 901"/>
                <a:gd name="T27" fmla="*/ 710 h 1366"/>
                <a:gd name="T28" fmla="*/ 454 w 901"/>
                <a:gd name="T29" fmla="*/ 696 h 1366"/>
                <a:gd name="T30" fmla="*/ 574 w 901"/>
                <a:gd name="T31" fmla="*/ 6 h 1366"/>
                <a:gd name="T32" fmla="*/ 697 w 901"/>
                <a:gd name="T33" fmla="*/ 41 h 1366"/>
                <a:gd name="T34" fmla="*/ 789 w 901"/>
                <a:gd name="T35" fmla="*/ 102 h 1366"/>
                <a:gd name="T36" fmla="*/ 845 w 901"/>
                <a:gd name="T37" fmla="*/ 185 h 1366"/>
                <a:gd name="T38" fmla="*/ 870 w 901"/>
                <a:gd name="T39" fmla="*/ 298 h 1366"/>
                <a:gd name="T40" fmla="*/ 560 w 901"/>
                <a:gd name="T41" fmla="*/ 315 h 1366"/>
                <a:gd name="T42" fmla="*/ 541 w 901"/>
                <a:gd name="T43" fmla="*/ 242 h 1366"/>
                <a:gd name="T44" fmla="*/ 500 w 901"/>
                <a:gd name="T45" fmla="*/ 207 h 1366"/>
                <a:gd name="T46" fmla="*/ 437 w 901"/>
                <a:gd name="T47" fmla="*/ 202 h 1366"/>
                <a:gd name="T48" fmla="*/ 379 w 901"/>
                <a:gd name="T49" fmla="*/ 233 h 1366"/>
                <a:gd name="T50" fmla="*/ 345 w 901"/>
                <a:gd name="T51" fmla="*/ 302 h 1366"/>
                <a:gd name="T52" fmla="*/ 330 w 901"/>
                <a:gd name="T53" fmla="*/ 395 h 1366"/>
                <a:gd name="T54" fmla="*/ 325 w 901"/>
                <a:gd name="T55" fmla="*/ 526 h 1366"/>
                <a:gd name="T56" fmla="*/ 346 w 901"/>
                <a:gd name="T57" fmla="*/ 550 h 1366"/>
                <a:gd name="T58" fmla="*/ 423 w 901"/>
                <a:gd name="T59" fmla="*/ 489 h 1366"/>
                <a:gd name="T60" fmla="*/ 530 w 901"/>
                <a:gd name="T61" fmla="*/ 463 h 1366"/>
                <a:gd name="T62" fmla="*/ 656 w 901"/>
                <a:gd name="T63" fmla="*/ 469 h 1366"/>
                <a:gd name="T64" fmla="*/ 759 w 901"/>
                <a:gd name="T65" fmla="*/ 510 h 1366"/>
                <a:gd name="T66" fmla="*/ 834 w 901"/>
                <a:gd name="T67" fmla="*/ 582 h 1366"/>
                <a:gd name="T68" fmla="*/ 879 w 901"/>
                <a:gd name="T69" fmla="*/ 685 h 1366"/>
                <a:gd name="T70" fmla="*/ 899 w 901"/>
                <a:gd name="T71" fmla="*/ 823 h 1366"/>
                <a:gd name="T72" fmla="*/ 892 w 901"/>
                <a:gd name="T73" fmla="*/ 1006 h 1366"/>
                <a:gd name="T74" fmla="*/ 854 w 901"/>
                <a:gd name="T75" fmla="*/ 1150 h 1366"/>
                <a:gd name="T76" fmla="*/ 784 w 901"/>
                <a:gd name="T77" fmla="*/ 1253 h 1366"/>
                <a:gd name="T78" fmla="*/ 674 w 901"/>
                <a:gd name="T79" fmla="*/ 1327 h 1366"/>
                <a:gd name="T80" fmla="*/ 552 w 901"/>
                <a:gd name="T81" fmla="*/ 1360 h 1366"/>
                <a:gd name="T82" fmla="*/ 404 w 901"/>
                <a:gd name="T83" fmla="*/ 1364 h 1366"/>
                <a:gd name="T84" fmla="*/ 278 w 901"/>
                <a:gd name="T85" fmla="*/ 1345 h 1366"/>
                <a:gd name="T86" fmla="*/ 177 w 901"/>
                <a:gd name="T87" fmla="*/ 1301 h 1366"/>
                <a:gd name="T88" fmla="*/ 95 w 901"/>
                <a:gd name="T89" fmla="*/ 1222 h 1366"/>
                <a:gd name="T90" fmla="*/ 42 w 901"/>
                <a:gd name="T91" fmla="*/ 1116 h 1366"/>
                <a:gd name="T92" fmla="*/ 13 w 901"/>
                <a:gd name="T93" fmla="*/ 984 h 1366"/>
                <a:gd name="T94" fmla="*/ 0 w 901"/>
                <a:gd name="T95" fmla="*/ 786 h 1366"/>
                <a:gd name="T96" fmla="*/ 2 w 901"/>
                <a:gd name="T97" fmla="*/ 554 h 1366"/>
                <a:gd name="T98" fmla="*/ 18 w 901"/>
                <a:gd name="T99" fmla="*/ 363 h 1366"/>
                <a:gd name="T100" fmla="*/ 53 w 901"/>
                <a:gd name="T101" fmla="*/ 227 h 1366"/>
                <a:gd name="T102" fmla="*/ 117 w 901"/>
                <a:gd name="T103" fmla="*/ 122 h 1366"/>
                <a:gd name="T104" fmla="*/ 214 w 901"/>
                <a:gd name="T105" fmla="*/ 48 h 1366"/>
                <a:gd name="T106" fmla="*/ 327 w 901"/>
                <a:gd name="T107" fmla="*/ 12 h 1366"/>
                <a:gd name="T108" fmla="*/ 475 w 901"/>
                <a:gd name="T10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1" h="1366">
                  <a:moveTo>
                    <a:pt x="454" y="696"/>
                  </a:moveTo>
                  <a:lnTo>
                    <a:pt x="432" y="698"/>
                  </a:lnTo>
                  <a:lnTo>
                    <a:pt x="411" y="703"/>
                  </a:lnTo>
                  <a:lnTo>
                    <a:pt x="395" y="712"/>
                  </a:lnTo>
                  <a:lnTo>
                    <a:pt x="380" y="724"/>
                  </a:lnTo>
                  <a:lnTo>
                    <a:pt x="368" y="739"/>
                  </a:lnTo>
                  <a:lnTo>
                    <a:pt x="359" y="757"/>
                  </a:lnTo>
                  <a:lnTo>
                    <a:pt x="351" y="778"/>
                  </a:lnTo>
                  <a:lnTo>
                    <a:pt x="345" y="800"/>
                  </a:lnTo>
                  <a:lnTo>
                    <a:pt x="340" y="825"/>
                  </a:lnTo>
                  <a:lnTo>
                    <a:pt x="337" y="865"/>
                  </a:lnTo>
                  <a:lnTo>
                    <a:pt x="336" y="909"/>
                  </a:lnTo>
                  <a:lnTo>
                    <a:pt x="337" y="955"/>
                  </a:lnTo>
                  <a:lnTo>
                    <a:pt x="340" y="997"/>
                  </a:lnTo>
                  <a:lnTo>
                    <a:pt x="344" y="1034"/>
                  </a:lnTo>
                  <a:lnTo>
                    <a:pt x="352" y="1068"/>
                  </a:lnTo>
                  <a:lnTo>
                    <a:pt x="360" y="1097"/>
                  </a:lnTo>
                  <a:lnTo>
                    <a:pt x="370" y="1117"/>
                  </a:lnTo>
                  <a:lnTo>
                    <a:pt x="381" y="1134"/>
                  </a:lnTo>
                  <a:lnTo>
                    <a:pt x="397" y="1148"/>
                  </a:lnTo>
                  <a:lnTo>
                    <a:pt x="413" y="1157"/>
                  </a:lnTo>
                  <a:lnTo>
                    <a:pt x="434" y="1163"/>
                  </a:lnTo>
                  <a:lnTo>
                    <a:pt x="456" y="1165"/>
                  </a:lnTo>
                  <a:lnTo>
                    <a:pt x="478" y="1163"/>
                  </a:lnTo>
                  <a:lnTo>
                    <a:pt x="497" y="1158"/>
                  </a:lnTo>
                  <a:lnTo>
                    <a:pt x="515" y="1149"/>
                  </a:lnTo>
                  <a:lnTo>
                    <a:pt x="529" y="1137"/>
                  </a:lnTo>
                  <a:lnTo>
                    <a:pt x="541" y="1122"/>
                  </a:lnTo>
                  <a:lnTo>
                    <a:pt x="550" y="1103"/>
                  </a:lnTo>
                  <a:lnTo>
                    <a:pt x="560" y="1077"/>
                  </a:lnTo>
                  <a:lnTo>
                    <a:pt x="567" y="1047"/>
                  </a:lnTo>
                  <a:lnTo>
                    <a:pt x="572" y="1013"/>
                  </a:lnTo>
                  <a:lnTo>
                    <a:pt x="575" y="975"/>
                  </a:lnTo>
                  <a:lnTo>
                    <a:pt x="576" y="932"/>
                  </a:lnTo>
                  <a:lnTo>
                    <a:pt x="575" y="885"/>
                  </a:lnTo>
                  <a:lnTo>
                    <a:pt x="572" y="843"/>
                  </a:lnTo>
                  <a:lnTo>
                    <a:pt x="568" y="807"/>
                  </a:lnTo>
                  <a:lnTo>
                    <a:pt x="562" y="777"/>
                  </a:lnTo>
                  <a:lnTo>
                    <a:pt x="553" y="752"/>
                  </a:lnTo>
                  <a:lnTo>
                    <a:pt x="544" y="735"/>
                  </a:lnTo>
                  <a:lnTo>
                    <a:pt x="532" y="721"/>
                  </a:lnTo>
                  <a:lnTo>
                    <a:pt x="518" y="710"/>
                  </a:lnTo>
                  <a:lnTo>
                    <a:pt x="499" y="702"/>
                  </a:lnTo>
                  <a:lnTo>
                    <a:pt x="479" y="698"/>
                  </a:lnTo>
                  <a:lnTo>
                    <a:pt x="454" y="696"/>
                  </a:lnTo>
                  <a:close/>
                  <a:moveTo>
                    <a:pt x="475" y="0"/>
                  </a:moveTo>
                  <a:lnTo>
                    <a:pt x="526" y="2"/>
                  </a:lnTo>
                  <a:lnTo>
                    <a:pt x="574" y="6"/>
                  </a:lnTo>
                  <a:lnTo>
                    <a:pt x="618" y="15"/>
                  </a:lnTo>
                  <a:lnTo>
                    <a:pt x="659" y="26"/>
                  </a:lnTo>
                  <a:lnTo>
                    <a:pt x="697" y="41"/>
                  </a:lnTo>
                  <a:lnTo>
                    <a:pt x="733" y="59"/>
                  </a:lnTo>
                  <a:lnTo>
                    <a:pt x="764" y="80"/>
                  </a:lnTo>
                  <a:lnTo>
                    <a:pt x="789" y="102"/>
                  </a:lnTo>
                  <a:lnTo>
                    <a:pt x="811" y="126"/>
                  </a:lnTo>
                  <a:lnTo>
                    <a:pt x="829" y="154"/>
                  </a:lnTo>
                  <a:lnTo>
                    <a:pt x="845" y="185"/>
                  </a:lnTo>
                  <a:lnTo>
                    <a:pt x="856" y="220"/>
                  </a:lnTo>
                  <a:lnTo>
                    <a:pt x="865" y="257"/>
                  </a:lnTo>
                  <a:lnTo>
                    <a:pt x="870" y="298"/>
                  </a:lnTo>
                  <a:lnTo>
                    <a:pt x="873" y="343"/>
                  </a:lnTo>
                  <a:lnTo>
                    <a:pt x="561" y="343"/>
                  </a:lnTo>
                  <a:lnTo>
                    <a:pt x="560" y="315"/>
                  </a:lnTo>
                  <a:lnTo>
                    <a:pt x="557" y="288"/>
                  </a:lnTo>
                  <a:lnTo>
                    <a:pt x="550" y="263"/>
                  </a:lnTo>
                  <a:lnTo>
                    <a:pt x="541" y="242"/>
                  </a:lnTo>
                  <a:lnTo>
                    <a:pt x="530" y="227"/>
                  </a:lnTo>
                  <a:lnTo>
                    <a:pt x="516" y="215"/>
                  </a:lnTo>
                  <a:lnTo>
                    <a:pt x="500" y="207"/>
                  </a:lnTo>
                  <a:lnTo>
                    <a:pt x="482" y="202"/>
                  </a:lnTo>
                  <a:lnTo>
                    <a:pt x="461" y="200"/>
                  </a:lnTo>
                  <a:lnTo>
                    <a:pt x="437" y="202"/>
                  </a:lnTo>
                  <a:lnTo>
                    <a:pt x="414" y="208"/>
                  </a:lnTo>
                  <a:lnTo>
                    <a:pt x="396" y="218"/>
                  </a:lnTo>
                  <a:lnTo>
                    <a:pt x="379" y="233"/>
                  </a:lnTo>
                  <a:lnTo>
                    <a:pt x="365" y="253"/>
                  </a:lnTo>
                  <a:lnTo>
                    <a:pt x="353" y="278"/>
                  </a:lnTo>
                  <a:lnTo>
                    <a:pt x="345" y="302"/>
                  </a:lnTo>
                  <a:lnTo>
                    <a:pt x="338" y="329"/>
                  </a:lnTo>
                  <a:lnTo>
                    <a:pt x="334" y="360"/>
                  </a:lnTo>
                  <a:lnTo>
                    <a:pt x="330" y="395"/>
                  </a:lnTo>
                  <a:lnTo>
                    <a:pt x="328" y="434"/>
                  </a:lnTo>
                  <a:lnTo>
                    <a:pt x="326" y="478"/>
                  </a:lnTo>
                  <a:lnTo>
                    <a:pt x="325" y="526"/>
                  </a:lnTo>
                  <a:lnTo>
                    <a:pt x="324" y="578"/>
                  </a:lnTo>
                  <a:lnTo>
                    <a:pt x="329" y="578"/>
                  </a:lnTo>
                  <a:lnTo>
                    <a:pt x="346" y="550"/>
                  </a:lnTo>
                  <a:lnTo>
                    <a:pt x="369" y="526"/>
                  </a:lnTo>
                  <a:lnTo>
                    <a:pt x="394" y="506"/>
                  </a:lnTo>
                  <a:lnTo>
                    <a:pt x="423" y="489"/>
                  </a:lnTo>
                  <a:lnTo>
                    <a:pt x="455" y="477"/>
                  </a:lnTo>
                  <a:lnTo>
                    <a:pt x="491" y="468"/>
                  </a:lnTo>
                  <a:lnTo>
                    <a:pt x="530" y="463"/>
                  </a:lnTo>
                  <a:lnTo>
                    <a:pt x="572" y="461"/>
                  </a:lnTo>
                  <a:lnTo>
                    <a:pt x="615" y="463"/>
                  </a:lnTo>
                  <a:lnTo>
                    <a:pt x="656" y="469"/>
                  </a:lnTo>
                  <a:lnTo>
                    <a:pt x="693" y="479"/>
                  </a:lnTo>
                  <a:lnTo>
                    <a:pt x="728" y="492"/>
                  </a:lnTo>
                  <a:lnTo>
                    <a:pt x="759" y="510"/>
                  </a:lnTo>
                  <a:lnTo>
                    <a:pt x="788" y="531"/>
                  </a:lnTo>
                  <a:lnTo>
                    <a:pt x="815" y="557"/>
                  </a:lnTo>
                  <a:lnTo>
                    <a:pt x="834" y="582"/>
                  </a:lnTo>
                  <a:lnTo>
                    <a:pt x="852" y="612"/>
                  </a:lnTo>
                  <a:lnTo>
                    <a:pt x="867" y="647"/>
                  </a:lnTo>
                  <a:lnTo>
                    <a:pt x="879" y="685"/>
                  </a:lnTo>
                  <a:lnTo>
                    <a:pt x="889" y="727"/>
                  </a:lnTo>
                  <a:lnTo>
                    <a:pt x="895" y="773"/>
                  </a:lnTo>
                  <a:lnTo>
                    <a:pt x="899" y="823"/>
                  </a:lnTo>
                  <a:lnTo>
                    <a:pt x="901" y="877"/>
                  </a:lnTo>
                  <a:lnTo>
                    <a:pt x="898" y="943"/>
                  </a:lnTo>
                  <a:lnTo>
                    <a:pt x="892" y="1006"/>
                  </a:lnTo>
                  <a:lnTo>
                    <a:pt x="881" y="1067"/>
                  </a:lnTo>
                  <a:lnTo>
                    <a:pt x="869" y="1110"/>
                  </a:lnTo>
                  <a:lnTo>
                    <a:pt x="854" y="1150"/>
                  </a:lnTo>
                  <a:lnTo>
                    <a:pt x="835" y="1187"/>
                  </a:lnTo>
                  <a:lnTo>
                    <a:pt x="812" y="1221"/>
                  </a:lnTo>
                  <a:lnTo>
                    <a:pt x="784" y="1253"/>
                  </a:lnTo>
                  <a:lnTo>
                    <a:pt x="752" y="1280"/>
                  </a:lnTo>
                  <a:lnTo>
                    <a:pt x="715" y="1306"/>
                  </a:lnTo>
                  <a:lnTo>
                    <a:pt x="674" y="1327"/>
                  </a:lnTo>
                  <a:lnTo>
                    <a:pt x="638" y="1341"/>
                  </a:lnTo>
                  <a:lnTo>
                    <a:pt x="598" y="1352"/>
                  </a:lnTo>
                  <a:lnTo>
                    <a:pt x="552" y="1360"/>
                  </a:lnTo>
                  <a:lnTo>
                    <a:pt x="504" y="1364"/>
                  </a:lnTo>
                  <a:lnTo>
                    <a:pt x="452" y="1366"/>
                  </a:lnTo>
                  <a:lnTo>
                    <a:pt x="404" y="1364"/>
                  </a:lnTo>
                  <a:lnTo>
                    <a:pt x="359" y="1361"/>
                  </a:lnTo>
                  <a:lnTo>
                    <a:pt x="317" y="1354"/>
                  </a:lnTo>
                  <a:lnTo>
                    <a:pt x="278" y="1345"/>
                  </a:lnTo>
                  <a:lnTo>
                    <a:pt x="243" y="1334"/>
                  </a:lnTo>
                  <a:lnTo>
                    <a:pt x="211" y="1320"/>
                  </a:lnTo>
                  <a:lnTo>
                    <a:pt x="177" y="1301"/>
                  </a:lnTo>
                  <a:lnTo>
                    <a:pt x="147" y="1277"/>
                  </a:lnTo>
                  <a:lnTo>
                    <a:pt x="119" y="1251"/>
                  </a:lnTo>
                  <a:lnTo>
                    <a:pt x="95" y="1222"/>
                  </a:lnTo>
                  <a:lnTo>
                    <a:pt x="74" y="1189"/>
                  </a:lnTo>
                  <a:lnTo>
                    <a:pt x="56" y="1154"/>
                  </a:lnTo>
                  <a:lnTo>
                    <a:pt x="42" y="1116"/>
                  </a:lnTo>
                  <a:lnTo>
                    <a:pt x="30" y="1075"/>
                  </a:lnTo>
                  <a:lnTo>
                    <a:pt x="21" y="1031"/>
                  </a:lnTo>
                  <a:lnTo>
                    <a:pt x="13" y="984"/>
                  </a:lnTo>
                  <a:lnTo>
                    <a:pt x="7" y="922"/>
                  </a:lnTo>
                  <a:lnTo>
                    <a:pt x="3" y="856"/>
                  </a:lnTo>
                  <a:lnTo>
                    <a:pt x="0" y="786"/>
                  </a:lnTo>
                  <a:lnTo>
                    <a:pt x="0" y="713"/>
                  </a:lnTo>
                  <a:lnTo>
                    <a:pt x="0" y="631"/>
                  </a:lnTo>
                  <a:lnTo>
                    <a:pt x="2" y="554"/>
                  </a:lnTo>
                  <a:lnTo>
                    <a:pt x="6" y="482"/>
                  </a:lnTo>
                  <a:lnTo>
                    <a:pt x="11" y="414"/>
                  </a:lnTo>
                  <a:lnTo>
                    <a:pt x="18" y="363"/>
                  </a:lnTo>
                  <a:lnTo>
                    <a:pt x="27" y="315"/>
                  </a:lnTo>
                  <a:lnTo>
                    <a:pt x="38" y="269"/>
                  </a:lnTo>
                  <a:lnTo>
                    <a:pt x="53" y="227"/>
                  </a:lnTo>
                  <a:lnTo>
                    <a:pt x="71" y="189"/>
                  </a:lnTo>
                  <a:lnTo>
                    <a:pt x="92" y="153"/>
                  </a:lnTo>
                  <a:lnTo>
                    <a:pt x="117" y="122"/>
                  </a:lnTo>
                  <a:lnTo>
                    <a:pt x="146" y="94"/>
                  </a:lnTo>
                  <a:lnTo>
                    <a:pt x="178" y="69"/>
                  </a:lnTo>
                  <a:lnTo>
                    <a:pt x="214" y="48"/>
                  </a:lnTo>
                  <a:lnTo>
                    <a:pt x="247" y="33"/>
                  </a:lnTo>
                  <a:lnTo>
                    <a:pt x="285" y="21"/>
                  </a:lnTo>
                  <a:lnTo>
                    <a:pt x="327" y="12"/>
                  </a:lnTo>
                  <a:lnTo>
                    <a:pt x="372" y="5"/>
                  </a:lnTo>
                  <a:lnTo>
                    <a:pt x="421" y="1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6309090" y="1970258"/>
            <a:ext cx="500063" cy="447675"/>
            <a:chOff x="6332538" y="1962150"/>
            <a:chExt cx="500063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53"/>
            <p:cNvSpPr>
              <a:spLocks noEditPoints="1"/>
            </p:cNvSpPr>
            <p:nvPr/>
          </p:nvSpPr>
          <p:spPr bwMode="auto">
            <a:xfrm>
              <a:off x="6332538" y="1962150"/>
              <a:ext cx="500063" cy="447675"/>
            </a:xfrm>
            <a:custGeom>
              <a:avLst/>
              <a:gdLst>
                <a:gd name="T0" fmla="*/ 210 w 3463"/>
                <a:gd name="T1" fmla="*/ 971 h 3107"/>
                <a:gd name="T2" fmla="*/ 210 w 3463"/>
                <a:gd name="T3" fmla="*/ 2847 h 3107"/>
                <a:gd name="T4" fmla="*/ 3253 w 3463"/>
                <a:gd name="T5" fmla="*/ 2847 h 3107"/>
                <a:gd name="T6" fmla="*/ 3253 w 3463"/>
                <a:gd name="T7" fmla="*/ 971 h 3107"/>
                <a:gd name="T8" fmla="*/ 210 w 3463"/>
                <a:gd name="T9" fmla="*/ 971 h 3107"/>
                <a:gd name="T10" fmla="*/ 2416 w 3463"/>
                <a:gd name="T11" fmla="*/ 105 h 3107"/>
                <a:gd name="T12" fmla="*/ 2416 w 3463"/>
                <a:gd name="T13" fmla="*/ 521 h 3107"/>
                <a:gd name="T14" fmla="*/ 2941 w 3463"/>
                <a:gd name="T15" fmla="*/ 521 h 3107"/>
                <a:gd name="T16" fmla="*/ 2941 w 3463"/>
                <a:gd name="T17" fmla="*/ 105 h 3107"/>
                <a:gd name="T18" fmla="*/ 2416 w 3463"/>
                <a:gd name="T19" fmla="*/ 105 h 3107"/>
                <a:gd name="T20" fmla="*/ 1469 w 3463"/>
                <a:gd name="T21" fmla="*/ 105 h 3107"/>
                <a:gd name="T22" fmla="*/ 1469 w 3463"/>
                <a:gd name="T23" fmla="*/ 521 h 3107"/>
                <a:gd name="T24" fmla="*/ 1994 w 3463"/>
                <a:gd name="T25" fmla="*/ 521 h 3107"/>
                <a:gd name="T26" fmla="*/ 1994 w 3463"/>
                <a:gd name="T27" fmla="*/ 105 h 3107"/>
                <a:gd name="T28" fmla="*/ 1469 w 3463"/>
                <a:gd name="T29" fmla="*/ 105 h 3107"/>
                <a:gd name="T30" fmla="*/ 523 w 3463"/>
                <a:gd name="T31" fmla="*/ 105 h 3107"/>
                <a:gd name="T32" fmla="*/ 523 w 3463"/>
                <a:gd name="T33" fmla="*/ 521 h 3107"/>
                <a:gd name="T34" fmla="*/ 1048 w 3463"/>
                <a:gd name="T35" fmla="*/ 521 h 3107"/>
                <a:gd name="T36" fmla="*/ 1048 w 3463"/>
                <a:gd name="T37" fmla="*/ 105 h 3107"/>
                <a:gd name="T38" fmla="*/ 523 w 3463"/>
                <a:gd name="T39" fmla="*/ 105 h 3107"/>
                <a:gd name="T40" fmla="*/ 418 w 3463"/>
                <a:gd name="T41" fmla="*/ 0 h 3107"/>
                <a:gd name="T42" fmla="*/ 1152 w 3463"/>
                <a:gd name="T43" fmla="*/ 0 h 3107"/>
                <a:gd name="T44" fmla="*/ 1152 w 3463"/>
                <a:gd name="T45" fmla="*/ 294 h 3107"/>
                <a:gd name="T46" fmla="*/ 1364 w 3463"/>
                <a:gd name="T47" fmla="*/ 294 h 3107"/>
                <a:gd name="T48" fmla="*/ 1364 w 3463"/>
                <a:gd name="T49" fmla="*/ 0 h 3107"/>
                <a:gd name="T50" fmla="*/ 2099 w 3463"/>
                <a:gd name="T51" fmla="*/ 0 h 3107"/>
                <a:gd name="T52" fmla="*/ 2099 w 3463"/>
                <a:gd name="T53" fmla="*/ 294 h 3107"/>
                <a:gd name="T54" fmla="*/ 2311 w 3463"/>
                <a:gd name="T55" fmla="*/ 294 h 3107"/>
                <a:gd name="T56" fmla="*/ 2311 w 3463"/>
                <a:gd name="T57" fmla="*/ 0 h 3107"/>
                <a:gd name="T58" fmla="*/ 3046 w 3463"/>
                <a:gd name="T59" fmla="*/ 0 h 3107"/>
                <a:gd name="T60" fmla="*/ 3046 w 3463"/>
                <a:gd name="T61" fmla="*/ 294 h 3107"/>
                <a:gd name="T62" fmla="*/ 3463 w 3463"/>
                <a:gd name="T63" fmla="*/ 294 h 3107"/>
                <a:gd name="T64" fmla="*/ 3463 w 3463"/>
                <a:gd name="T65" fmla="*/ 3107 h 3107"/>
                <a:gd name="T66" fmla="*/ 0 w 3463"/>
                <a:gd name="T67" fmla="*/ 3107 h 3107"/>
                <a:gd name="T68" fmla="*/ 0 w 3463"/>
                <a:gd name="T69" fmla="*/ 294 h 3107"/>
                <a:gd name="T70" fmla="*/ 418 w 3463"/>
                <a:gd name="T71" fmla="*/ 294 h 3107"/>
                <a:gd name="T72" fmla="*/ 418 w 3463"/>
                <a:gd name="T73" fmla="*/ 0 h 3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63" h="3107">
                  <a:moveTo>
                    <a:pt x="210" y="971"/>
                  </a:moveTo>
                  <a:lnTo>
                    <a:pt x="210" y="2847"/>
                  </a:lnTo>
                  <a:lnTo>
                    <a:pt x="3253" y="2847"/>
                  </a:lnTo>
                  <a:lnTo>
                    <a:pt x="3253" y="971"/>
                  </a:lnTo>
                  <a:lnTo>
                    <a:pt x="210" y="971"/>
                  </a:lnTo>
                  <a:close/>
                  <a:moveTo>
                    <a:pt x="2416" y="105"/>
                  </a:moveTo>
                  <a:lnTo>
                    <a:pt x="2416" y="521"/>
                  </a:lnTo>
                  <a:lnTo>
                    <a:pt x="2941" y="521"/>
                  </a:lnTo>
                  <a:lnTo>
                    <a:pt x="2941" y="105"/>
                  </a:lnTo>
                  <a:lnTo>
                    <a:pt x="2416" y="105"/>
                  </a:lnTo>
                  <a:close/>
                  <a:moveTo>
                    <a:pt x="1469" y="105"/>
                  </a:moveTo>
                  <a:lnTo>
                    <a:pt x="1469" y="521"/>
                  </a:lnTo>
                  <a:lnTo>
                    <a:pt x="1994" y="521"/>
                  </a:lnTo>
                  <a:lnTo>
                    <a:pt x="1994" y="105"/>
                  </a:lnTo>
                  <a:lnTo>
                    <a:pt x="1469" y="105"/>
                  </a:lnTo>
                  <a:close/>
                  <a:moveTo>
                    <a:pt x="523" y="105"/>
                  </a:moveTo>
                  <a:lnTo>
                    <a:pt x="523" y="521"/>
                  </a:lnTo>
                  <a:lnTo>
                    <a:pt x="1048" y="521"/>
                  </a:lnTo>
                  <a:lnTo>
                    <a:pt x="1048" y="105"/>
                  </a:lnTo>
                  <a:lnTo>
                    <a:pt x="523" y="105"/>
                  </a:lnTo>
                  <a:close/>
                  <a:moveTo>
                    <a:pt x="418" y="0"/>
                  </a:moveTo>
                  <a:lnTo>
                    <a:pt x="1152" y="0"/>
                  </a:lnTo>
                  <a:lnTo>
                    <a:pt x="1152" y="294"/>
                  </a:lnTo>
                  <a:lnTo>
                    <a:pt x="1364" y="294"/>
                  </a:lnTo>
                  <a:lnTo>
                    <a:pt x="1364" y="0"/>
                  </a:lnTo>
                  <a:lnTo>
                    <a:pt x="2099" y="0"/>
                  </a:lnTo>
                  <a:lnTo>
                    <a:pt x="2099" y="294"/>
                  </a:lnTo>
                  <a:lnTo>
                    <a:pt x="2311" y="294"/>
                  </a:lnTo>
                  <a:lnTo>
                    <a:pt x="2311" y="0"/>
                  </a:lnTo>
                  <a:lnTo>
                    <a:pt x="3046" y="0"/>
                  </a:lnTo>
                  <a:lnTo>
                    <a:pt x="3046" y="294"/>
                  </a:lnTo>
                  <a:lnTo>
                    <a:pt x="3463" y="294"/>
                  </a:lnTo>
                  <a:lnTo>
                    <a:pt x="3463" y="3107"/>
                  </a:lnTo>
                  <a:lnTo>
                    <a:pt x="0" y="3107"/>
                  </a:lnTo>
                  <a:lnTo>
                    <a:pt x="0" y="294"/>
                  </a:lnTo>
                  <a:lnTo>
                    <a:pt x="418" y="294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54"/>
            <p:cNvSpPr>
              <a:spLocks/>
            </p:cNvSpPr>
            <p:nvPr/>
          </p:nvSpPr>
          <p:spPr bwMode="auto">
            <a:xfrm>
              <a:off x="6399213" y="2185988"/>
              <a:ext cx="68263" cy="98425"/>
            </a:xfrm>
            <a:custGeom>
              <a:avLst/>
              <a:gdLst>
                <a:gd name="T0" fmla="*/ 296 w 472"/>
                <a:gd name="T1" fmla="*/ 0 h 683"/>
                <a:gd name="T2" fmla="*/ 472 w 472"/>
                <a:gd name="T3" fmla="*/ 0 h 683"/>
                <a:gd name="T4" fmla="*/ 472 w 472"/>
                <a:gd name="T5" fmla="*/ 457 h 683"/>
                <a:gd name="T6" fmla="*/ 470 w 472"/>
                <a:gd name="T7" fmla="*/ 497 h 683"/>
                <a:gd name="T8" fmla="*/ 464 w 472"/>
                <a:gd name="T9" fmla="*/ 532 h 683"/>
                <a:gd name="T10" fmla="*/ 454 w 472"/>
                <a:gd name="T11" fmla="*/ 564 h 683"/>
                <a:gd name="T12" fmla="*/ 441 w 472"/>
                <a:gd name="T13" fmla="*/ 592 h 683"/>
                <a:gd name="T14" fmla="*/ 422 w 472"/>
                <a:gd name="T15" fmla="*/ 616 h 683"/>
                <a:gd name="T16" fmla="*/ 401 w 472"/>
                <a:gd name="T17" fmla="*/ 636 h 683"/>
                <a:gd name="T18" fmla="*/ 376 w 472"/>
                <a:gd name="T19" fmla="*/ 653 h 683"/>
                <a:gd name="T20" fmla="*/ 346 w 472"/>
                <a:gd name="T21" fmla="*/ 666 h 683"/>
                <a:gd name="T22" fmla="*/ 313 w 472"/>
                <a:gd name="T23" fmla="*/ 676 h 683"/>
                <a:gd name="T24" fmla="*/ 276 w 472"/>
                <a:gd name="T25" fmla="*/ 681 h 683"/>
                <a:gd name="T26" fmla="*/ 236 w 472"/>
                <a:gd name="T27" fmla="*/ 683 h 683"/>
                <a:gd name="T28" fmla="*/ 203 w 472"/>
                <a:gd name="T29" fmla="*/ 682 h 683"/>
                <a:gd name="T30" fmla="*/ 173 w 472"/>
                <a:gd name="T31" fmla="*/ 679 h 683"/>
                <a:gd name="T32" fmla="*/ 148 w 472"/>
                <a:gd name="T33" fmla="*/ 674 h 683"/>
                <a:gd name="T34" fmla="*/ 123 w 472"/>
                <a:gd name="T35" fmla="*/ 665 h 683"/>
                <a:gd name="T36" fmla="*/ 95 w 472"/>
                <a:gd name="T37" fmla="*/ 651 h 683"/>
                <a:gd name="T38" fmla="*/ 70 w 472"/>
                <a:gd name="T39" fmla="*/ 634 h 683"/>
                <a:gd name="T40" fmla="*/ 50 w 472"/>
                <a:gd name="T41" fmla="*/ 614 h 683"/>
                <a:gd name="T42" fmla="*/ 34 w 472"/>
                <a:gd name="T43" fmla="*/ 590 h 683"/>
                <a:gd name="T44" fmla="*/ 21 w 472"/>
                <a:gd name="T45" fmla="*/ 564 h 683"/>
                <a:gd name="T46" fmla="*/ 11 w 472"/>
                <a:gd name="T47" fmla="*/ 534 h 683"/>
                <a:gd name="T48" fmla="*/ 5 w 472"/>
                <a:gd name="T49" fmla="*/ 502 h 683"/>
                <a:gd name="T50" fmla="*/ 1 w 472"/>
                <a:gd name="T51" fmla="*/ 468 h 683"/>
                <a:gd name="T52" fmla="*/ 0 w 472"/>
                <a:gd name="T53" fmla="*/ 432 h 683"/>
                <a:gd name="T54" fmla="*/ 0 w 472"/>
                <a:gd name="T55" fmla="*/ 403 h 683"/>
                <a:gd name="T56" fmla="*/ 165 w 472"/>
                <a:gd name="T57" fmla="*/ 403 h 683"/>
                <a:gd name="T58" fmla="*/ 165 w 472"/>
                <a:gd name="T59" fmla="*/ 465 h 683"/>
                <a:gd name="T60" fmla="*/ 167 w 472"/>
                <a:gd name="T61" fmla="*/ 485 h 683"/>
                <a:gd name="T62" fmla="*/ 172 w 472"/>
                <a:gd name="T63" fmla="*/ 502 h 683"/>
                <a:gd name="T64" fmla="*/ 182 w 472"/>
                <a:gd name="T65" fmla="*/ 516 h 683"/>
                <a:gd name="T66" fmla="*/ 195 w 472"/>
                <a:gd name="T67" fmla="*/ 525 h 683"/>
                <a:gd name="T68" fmla="*/ 212 w 472"/>
                <a:gd name="T69" fmla="*/ 532 h 683"/>
                <a:gd name="T70" fmla="*/ 232 w 472"/>
                <a:gd name="T71" fmla="*/ 534 h 683"/>
                <a:gd name="T72" fmla="*/ 251 w 472"/>
                <a:gd name="T73" fmla="*/ 532 h 683"/>
                <a:gd name="T74" fmla="*/ 267 w 472"/>
                <a:gd name="T75" fmla="*/ 525 h 683"/>
                <a:gd name="T76" fmla="*/ 280 w 472"/>
                <a:gd name="T77" fmla="*/ 514 h 683"/>
                <a:gd name="T78" fmla="*/ 286 w 472"/>
                <a:gd name="T79" fmla="*/ 503 h 683"/>
                <a:gd name="T80" fmla="*/ 291 w 472"/>
                <a:gd name="T81" fmla="*/ 487 h 683"/>
                <a:gd name="T82" fmla="*/ 295 w 472"/>
                <a:gd name="T83" fmla="*/ 469 h 683"/>
                <a:gd name="T84" fmla="*/ 296 w 472"/>
                <a:gd name="T85" fmla="*/ 447 h 683"/>
                <a:gd name="T86" fmla="*/ 296 w 472"/>
                <a:gd name="T87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2" h="683">
                  <a:moveTo>
                    <a:pt x="296" y="0"/>
                  </a:moveTo>
                  <a:lnTo>
                    <a:pt x="472" y="0"/>
                  </a:lnTo>
                  <a:lnTo>
                    <a:pt x="472" y="457"/>
                  </a:lnTo>
                  <a:lnTo>
                    <a:pt x="470" y="497"/>
                  </a:lnTo>
                  <a:lnTo>
                    <a:pt x="464" y="532"/>
                  </a:lnTo>
                  <a:lnTo>
                    <a:pt x="454" y="564"/>
                  </a:lnTo>
                  <a:lnTo>
                    <a:pt x="441" y="592"/>
                  </a:lnTo>
                  <a:lnTo>
                    <a:pt x="422" y="616"/>
                  </a:lnTo>
                  <a:lnTo>
                    <a:pt x="401" y="636"/>
                  </a:lnTo>
                  <a:lnTo>
                    <a:pt x="376" y="653"/>
                  </a:lnTo>
                  <a:lnTo>
                    <a:pt x="346" y="666"/>
                  </a:lnTo>
                  <a:lnTo>
                    <a:pt x="313" y="676"/>
                  </a:lnTo>
                  <a:lnTo>
                    <a:pt x="276" y="681"/>
                  </a:lnTo>
                  <a:lnTo>
                    <a:pt x="236" y="683"/>
                  </a:lnTo>
                  <a:lnTo>
                    <a:pt x="203" y="682"/>
                  </a:lnTo>
                  <a:lnTo>
                    <a:pt x="173" y="679"/>
                  </a:lnTo>
                  <a:lnTo>
                    <a:pt x="148" y="674"/>
                  </a:lnTo>
                  <a:lnTo>
                    <a:pt x="123" y="665"/>
                  </a:lnTo>
                  <a:lnTo>
                    <a:pt x="95" y="651"/>
                  </a:lnTo>
                  <a:lnTo>
                    <a:pt x="70" y="634"/>
                  </a:lnTo>
                  <a:lnTo>
                    <a:pt x="50" y="614"/>
                  </a:lnTo>
                  <a:lnTo>
                    <a:pt x="34" y="590"/>
                  </a:lnTo>
                  <a:lnTo>
                    <a:pt x="21" y="564"/>
                  </a:lnTo>
                  <a:lnTo>
                    <a:pt x="11" y="534"/>
                  </a:lnTo>
                  <a:lnTo>
                    <a:pt x="5" y="502"/>
                  </a:lnTo>
                  <a:lnTo>
                    <a:pt x="1" y="468"/>
                  </a:lnTo>
                  <a:lnTo>
                    <a:pt x="0" y="432"/>
                  </a:lnTo>
                  <a:lnTo>
                    <a:pt x="0" y="403"/>
                  </a:lnTo>
                  <a:lnTo>
                    <a:pt x="165" y="403"/>
                  </a:lnTo>
                  <a:lnTo>
                    <a:pt x="165" y="465"/>
                  </a:lnTo>
                  <a:lnTo>
                    <a:pt x="167" y="485"/>
                  </a:lnTo>
                  <a:lnTo>
                    <a:pt x="172" y="502"/>
                  </a:lnTo>
                  <a:lnTo>
                    <a:pt x="182" y="516"/>
                  </a:lnTo>
                  <a:lnTo>
                    <a:pt x="195" y="525"/>
                  </a:lnTo>
                  <a:lnTo>
                    <a:pt x="212" y="532"/>
                  </a:lnTo>
                  <a:lnTo>
                    <a:pt x="232" y="534"/>
                  </a:lnTo>
                  <a:lnTo>
                    <a:pt x="251" y="532"/>
                  </a:lnTo>
                  <a:lnTo>
                    <a:pt x="267" y="525"/>
                  </a:lnTo>
                  <a:lnTo>
                    <a:pt x="280" y="514"/>
                  </a:lnTo>
                  <a:lnTo>
                    <a:pt x="286" y="503"/>
                  </a:lnTo>
                  <a:lnTo>
                    <a:pt x="291" y="487"/>
                  </a:lnTo>
                  <a:lnTo>
                    <a:pt x="295" y="469"/>
                  </a:lnTo>
                  <a:lnTo>
                    <a:pt x="296" y="447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55"/>
            <p:cNvSpPr>
              <a:spLocks/>
            </p:cNvSpPr>
            <p:nvPr/>
          </p:nvSpPr>
          <p:spPr bwMode="auto">
            <a:xfrm>
              <a:off x="6484938" y="2185988"/>
              <a:ext cx="84138" cy="98425"/>
            </a:xfrm>
            <a:custGeom>
              <a:avLst/>
              <a:gdLst>
                <a:gd name="T0" fmla="*/ 0 w 587"/>
                <a:gd name="T1" fmla="*/ 0 h 683"/>
                <a:gd name="T2" fmla="*/ 176 w 587"/>
                <a:gd name="T3" fmla="*/ 0 h 683"/>
                <a:gd name="T4" fmla="*/ 176 w 587"/>
                <a:gd name="T5" fmla="*/ 403 h 683"/>
                <a:gd name="T6" fmla="*/ 177 w 587"/>
                <a:gd name="T7" fmla="*/ 434 h 683"/>
                <a:gd name="T8" fmla="*/ 182 w 587"/>
                <a:gd name="T9" fmla="*/ 459 h 683"/>
                <a:gd name="T10" fmla="*/ 190 w 587"/>
                <a:gd name="T11" fmla="*/ 482 h 683"/>
                <a:gd name="T12" fmla="*/ 202 w 587"/>
                <a:gd name="T13" fmla="*/ 501 h 683"/>
                <a:gd name="T14" fmla="*/ 213 w 587"/>
                <a:gd name="T15" fmla="*/ 513 h 683"/>
                <a:gd name="T16" fmla="*/ 228 w 587"/>
                <a:gd name="T17" fmla="*/ 521 h 683"/>
                <a:gd name="T18" fmla="*/ 248 w 587"/>
                <a:gd name="T19" fmla="*/ 529 h 683"/>
                <a:gd name="T20" fmla="*/ 268 w 587"/>
                <a:gd name="T21" fmla="*/ 532 h 683"/>
                <a:gd name="T22" fmla="*/ 293 w 587"/>
                <a:gd name="T23" fmla="*/ 534 h 683"/>
                <a:gd name="T24" fmla="*/ 318 w 587"/>
                <a:gd name="T25" fmla="*/ 532 h 683"/>
                <a:gd name="T26" fmla="*/ 339 w 587"/>
                <a:gd name="T27" fmla="*/ 529 h 683"/>
                <a:gd name="T28" fmla="*/ 357 w 587"/>
                <a:gd name="T29" fmla="*/ 521 h 683"/>
                <a:gd name="T30" fmla="*/ 372 w 587"/>
                <a:gd name="T31" fmla="*/ 513 h 683"/>
                <a:gd name="T32" fmla="*/ 385 w 587"/>
                <a:gd name="T33" fmla="*/ 501 h 683"/>
                <a:gd name="T34" fmla="*/ 396 w 587"/>
                <a:gd name="T35" fmla="*/ 482 h 683"/>
                <a:gd name="T36" fmla="*/ 404 w 587"/>
                <a:gd name="T37" fmla="*/ 459 h 683"/>
                <a:gd name="T38" fmla="*/ 410 w 587"/>
                <a:gd name="T39" fmla="*/ 434 h 683"/>
                <a:gd name="T40" fmla="*/ 412 w 587"/>
                <a:gd name="T41" fmla="*/ 403 h 683"/>
                <a:gd name="T42" fmla="*/ 412 w 587"/>
                <a:gd name="T43" fmla="*/ 0 h 683"/>
                <a:gd name="T44" fmla="*/ 587 w 587"/>
                <a:gd name="T45" fmla="*/ 0 h 683"/>
                <a:gd name="T46" fmla="*/ 587 w 587"/>
                <a:gd name="T47" fmla="*/ 392 h 683"/>
                <a:gd name="T48" fmla="*/ 585 w 587"/>
                <a:gd name="T49" fmla="*/ 439 h 683"/>
                <a:gd name="T50" fmla="*/ 579 w 587"/>
                <a:gd name="T51" fmla="*/ 482 h 683"/>
                <a:gd name="T52" fmla="*/ 570 w 587"/>
                <a:gd name="T53" fmla="*/ 520 h 683"/>
                <a:gd name="T54" fmla="*/ 556 w 587"/>
                <a:gd name="T55" fmla="*/ 554 h 683"/>
                <a:gd name="T56" fmla="*/ 539 w 587"/>
                <a:gd name="T57" fmla="*/ 584 h 683"/>
                <a:gd name="T58" fmla="*/ 516 w 587"/>
                <a:gd name="T59" fmla="*/ 611 h 683"/>
                <a:gd name="T60" fmla="*/ 495 w 587"/>
                <a:gd name="T61" fmla="*/ 630 h 683"/>
                <a:gd name="T62" fmla="*/ 470 w 587"/>
                <a:gd name="T63" fmla="*/ 646 h 683"/>
                <a:gd name="T64" fmla="*/ 441 w 587"/>
                <a:gd name="T65" fmla="*/ 660 h 683"/>
                <a:gd name="T66" fmla="*/ 410 w 587"/>
                <a:gd name="T67" fmla="*/ 670 h 683"/>
                <a:gd name="T68" fmla="*/ 374 w 587"/>
                <a:gd name="T69" fmla="*/ 677 h 683"/>
                <a:gd name="T70" fmla="*/ 336 w 587"/>
                <a:gd name="T71" fmla="*/ 682 h 683"/>
                <a:gd name="T72" fmla="*/ 293 w 587"/>
                <a:gd name="T73" fmla="*/ 683 h 683"/>
                <a:gd name="T74" fmla="*/ 251 w 587"/>
                <a:gd name="T75" fmla="*/ 682 h 683"/>
                <a:gd name="T76" fmla="*/ 212 w 587"/>
                <a:gd name="T77" fmla="*/ 677 h 683"/>
                <a:gd name="T78" fmla="*/ 177 w 587"/>
                <a:gd name="T79" fmla="*/ 670 h 683"/>
                <a:gd name="T80" fmla="*/ 146 w 587"/>
                <a:gd name="T81" fmla="*/ 660 h 683"/>
                <a:gd name="T82" fmla="*/ 117 w 587"/>
                <a:gd name="T83" fmla="*/ 646 h 683"/>
                <a:gd name="T84" fmla="*/ 92 w 587"/>
                <a:gd name="T85" fmla="*/ 630 h 683"/>
                <a:gd name="T86" fmla="*/ 70 w 587"/>
                <a:gd name="T87" fmla="*/ 611 h 683"/>
                <a:gd name="T88" fmla="*/ 48 w 587"/>
                <a:gd name="T89" fmla="*/ 584 h 683"/>
                <a:gd name="T90" fmla="*/ 31 w 587"/>
                <a:gd name="T91" fmla="*/ 554 h 683"/>
                <a:gd name="T92" fmla="*/ 17 w 587"/>
                <a:gd name="T93" fmla="*/ 520 h 683"/>
                <a:gd name="T94" fmla="*/ 7 w 587"/>
                <a:gd name="T95" fmla="*/ 482 h 683"/>
                <a:gd name="T96" fmla="*/ 2 w 587"/>
                <a:gd name="T97" fmla="*/ 439 h 683"/>
                <a:gd name="T98" fmla="*/ 0 w 587"/>
                <a:gd name="T99" fmla="*/ 392 h 683"/>
                <a:gd name="T100" fmla="*/ 0 w 587"/>
                <a:gd name="T10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7" h="683">
                  <a:moveTo>
                    <a:pt x="0" y="0"/>
                  </a:moveTo>
                  <a:lnTo>
                    <a:pt x="176" y="0"/>
                  </a:lnTo>
                  <a:lnTo>
                    <a:pt x="176" y="403"/>
                  </a:lnTo>
                  <a:lnTo>
                    <a:pt x="177" y="434"/>
                  </a:lnTo>
                  <a:lnTo>
                    <a:pt x="182" y="459"/>
                  </a:lnTo>
                  <a:lnTo>
                    <a:pt x="190" y="482"/>
                  </a:lnTo>
                  <a:lnTo>
                    <a:pt x="202" y="501"/>
                  </a:lnTo>
                  <a:lnTo>
                    <a:pt x="213" y="513"/>
                  </a:lnTo>
                  <a:lnTo>
                    <a:pt x="228" y="521"/>
                  </a:lnTo>
                  <a:lnTo>
                    <a:pt x="248" y="529"/>
                  </a:lnTo>
                  <a:lnTo>
                    <a:pt x="268" y="532"/>
                  </a:lnTo>
                  <a:lnTo>
                    <a:pt x="293" y="534"/>
                  </a:lnTo>
                  <a:lnTo>
                    <a:pt x="318" y="532"/>
                  </a:lnTo>
                  <a:lnTo>
                    <a:pt x="339" y="529"/>
                  </a:lnTo>
                  <a:lnTo>
                    <a:pt x="357" y="521"/>
                  </a:lnTo>
                  <a:lnTo>
                    <a:pt x="372" y="513"/>
                  </a:lnTo>
                  <a:lnTo>
                    <a:pt x="385" y="501"/>
                  </a:lnTo>
                  <a:lnTo>
                    <a:pt x="396" y="482"/>
                  </a:lnTo>
                  <a:lnTo>
                    <a:pt x="404" y="459"/>
                  </a:lnTo>
                  <a:lnTo>
                    <a:pt x="410" y="434"/>
                  </a:lnTo>
                  <a:lnTo>
                    <a:pt x="412" y="403"/>
                  </a:lnTo>
                  <a:lnTo>
                    <a:pt x="412" y="0"/>
                  </a:lnTo>
                  <a:lnTo>
                    <a:pt x="587" y="0"/>
                  </a:lnTo>
                  <a:lnTo>
                    <a:pt x="587" y="392"/>
                  </a:lnTo>
                  <a:lnTo>
                    <a:pt x="585" y="439"/>
                  </a:lnTo>
                  <a:lnTo>
                    <a:pt x="579" y="482"/>
                  </a:lnTo>
                  <a:lnTo>
                    <a:pt x="570" y="520"/>
                  </a:lnTo>
                  <a:lnTo>
                    <a:pt x="556" y="554"/>
                  </a:lnTo>
                  <a:lnTo>
                    <a:pt x="539" y="584"/>
                  </a:lnTo>
                  <a:lnTo>
                    <a:pt x="516" y="611"/>
                  </a:lnTo>
                  <a:lnTo>
                    <a:pt x="495" y="630"/>
                  </a:lnTo>
                  <a:lnTo>
                    <a:pt x="470" y="646"/>
                  </a:lnTo>
                  <a:lnTo>
                    <a:pt x="441" y="660"/>
                  </a:lnTo>
                  <a:lnTo>
                    <a:pt x="410" y="670"/>
                  </a:lnTo>
                  <a:lnTo>
                    <a:pt x="374" y="677"/>
                  </a:lnTo>
                  <a:lnTo>
                    <a:pt x="336" y="682"/>
                  </a:lnTo>
                  <a:lnTo>
                    <a:pt x="293" y="683"/>
                  </a:lnTo>
                  <a:lnTo>
                    <a:pt x="251" y="682"/>
                  </a:lnTo>
                  <a:lnTo>
                    <a:pt x="212" y="677"/>
                  </a:lnTo>
                  <a:lnTo>
                    <a:pt x="177" y="670"/>
                  </a:lnTo>
                  <a:lnTo>
                    <a:pt x="146" y="660"/>
                  </a:lnTo>
                  <a:lnTo>
                    <a:pt x="117" y="646"/>
                  </a:lnTo>
                  <a:lnTo>
                    <a:pt x="92" y="630"/>
                  </a:lnTo>
                  <a:lnTo>
                    <a:pt x="70" y="611"/>
                  </a:lnTo>
                  <a:lnTo>
                    <a:pt x="48" y="584"/>
                  </a:lnTo>
                  <a:lnTo>
                    <a:pt x="31" y="554"/>
                  </a:lnTo>
                  <a:lnTo>
                    <a:pt x="17" y="520"/>
                  </a:lnTo>
                  <a:lnTo>
                    <a:pt x="7" y="482"/>
                  </a:lnTo>
                  <a:lnTo>
                    <a:pt x="2" y="439"/>
                  </a:lnTo>
                  <a:lnTo>
                    <a:pt x="0" y="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56"/>
            <p:cNvSpPr>
              <a:spLocks/>
            </p:cNvSpPr>
            <p:nvPr/>
          </p:nvSpPr>
          <p:spPr bwMode="auto">
            <a:xfrm>
              <a:off x="6584951" y="2185988"/>
              <a:ext cx="84138" cy="96838"/>
            </a:xfrm>
            <a:custGeom>
              <a:avLst/>
              <a:gdLst>
                <a:gd name="T0" fmla="*/ 0 w 582"/>
                <a:gd name="T1" fmla="*/ 0 h 669"/>
                <a:gd name="T2" fmla="*/ 180 w 582"/>
                <a:gd name="T3" fmla="*/ 0 h 669"/>
                <a:gd name="T4" fmla="*/ 414 w 582"/>
                <a:gd name="T5" fmla="*/ 413 h 669"/>
                <a:gd name="T6" fmla="*/ 415 w 582"/>
                <a:gd name="T7" fmla="*/ 413 h 669"/>
                <a:gd name="T8" fmla="*/ 415 w 582"/>
                <a:gd name="T9" fmla="*/ 0 h 669"/>
                <a:gd name="T10" fmla="*/ 582 w 582"/>
                <a:gd name="T11" fmla="*/ 0 h 669"/>
                <a:gd name="T12" fmla="*/ 582 w 582"/>
                <a:gd name="T13" fmla="*/ 669 h 669"/>
                <a:gd name="T14" fmla="*/ 401 w 582"/>
                <a:gd name="T15" fmla="*/ 669 h 669"/>
                <a:gd name="T16" fmla="*/ 166 w 582"/>
                <a:gd name="T17" fmla="*/ 253 h 669"/>
                <a:gd name="T18" fmla="*/ 165 w 582"/>
                <a:gd name="T19" fmla="*/ 253 h 669"/>
                <a:gd name="T20" fmla="*/ 165 w 582"/>
                <a:gd name="T21" fmla="*/ 669 h 669"/>
                <a:gd name="T22" fmla="*/ 0 w 582"/>
                <a:gd name="T23" fmla="*/ 669 h 669"/>
                <a:gd name="T24" fmla="*/ 0 w 582"/>
                <a:gd name="T25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2" h="669">
                  <a:moveTo>
                    <a:pt x="0" y="0"/>
                  </a:moveTo>
                  <a:lnTo>
                    <a:pt x="180" y="0"/>
                  </a:lnTo>
                  <a:lnTo>
                    <a:pt x="414" y="413"/>
                  </a:lnTo>
                  <a:lnTo>
                    <a:pt x="415" y="413"/>
                  </a:lnTo>
                  <a:lnTo>
                    <a:pt x="415" y="0"/>
                  </a:lnTo>
                  <a:lnTo>
                    <a:pt x="582" y="0"/>
                  </a:lnTo>
                  <a:lnTo>
                    <a:pt x="582" y="669"/>
                  </a:lnTo>
                  <a:lnTo>
                    <a:pt x="401" y="669"/>
                  </a:lnTo>
                  <a:lnTo>
                    <a:pt x="166" y="253"/>
                  </a:lnTo>
                  <a:lnTo>
                    <a:pt x="165" y="253"/>
                  </a:lnTo>
                  <a:lnTo>
                    <a:pt x="165" y="669"/>
                  </a:lnTo>
                  <a:lnTo>
                    <a:pt x="0" y="6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57"/>
            <p:cNvSpPr>
              <a:spLocks/>
            </p:cNvSpPr>
            <p:nvPr/>
          </p:nvSpPr>
          <p:spPr bwMode="auto">
            <a:xfrm>
              <a:off x="6686551" y="2185988"/>
              <a:ext cx="79375" cy="96838"/>
            </a:xfrm>
            <a:custGeom>
              <a:avLst/>
              <a:gdLst>
                <a:gd name="T0" fmla="*/ 0 w 547"/>
                <a:gd name="T1" fmla="*/ 0 h 669"/>
                <a:gd name="T2" fmla="*/ 537 w 547"/>
                <a:gd name="T3" fmla="*/ 0 h 669"/>
                <a:gd name="T4" fmla="*/ 537 w 547"/>
                <a:gd name="T5" fmla="*/ 140 h 669"/>
                <a:gd name="T6" fmla="*/ 176 w 547"/>
                <a:gd name="T7" fmla="*/ 140 h 669"/>
                <a:gd name="T8" fmla="*/ 176 w 547"/>
                <a:gd name="T9" fmla="*/ 257 h 669"/>
                <a:gd name="T10" fmla="*/ 506 w 547"/>
                <a:gd name="T11" fmla="*/ 257 h 669"/>
                <a:gd name="T12" fmla="*/ 506 w 547"/>
                <a:gd name="T13" fmla="*/ 391 h 669"/>
                <a:gd name="T14" fmla="*/ 176 w 547"/>
                <a:gd name="T15" fmla="*/ 391 h 669"/>
                <a:gd name="T16" fmla="*/ 176 w 547"/>
                <a:gd name="T17" fmla="*/ 519 h 669"/>
                <a:gd name="T18" fmla="*/ 547 w 547"/>
                <a:gd name="T19" fmla="*/ 519 h 669"/>
                <a:gd name="T20" fmla="*/ 547 w 547"/>
                <a:gd name="T21" fmla="*/ 669 h 669"/>
                <a:gd name="T22" fmla="*/ 0 w 547"/>
                <a:gd name="T23" fmla="*/ 669 h 669"/>
                <a:gd name="T24" fmla="*/ 0 w 547"/>
                <a:gd name="T25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7" h="669">
                  <a:moveTo>
                    <a:pt x="0" y="0"/>
                  </a:moveTo>
                  <a:lnTo>
                    <a:pt x="537" y="0"/>
                  </a:lnTo>
                  <a:lnTo>
                    <a:pt x="537" y="140"/>
                  </a:lnTo>
                  <a:lnTo>
                    <a:pt x="176" y="140"/>
                  </a:lnTo>
                  <a:lnTo>
                    <a:pt x="176" y="257"/>
                  </a:lnTo>
                  <a:lnTo>
                    <a:pt x="506" y="257"/>
                  </a:lnTo>
                  <a:lnTo>
                    <a:pt x="506" y="391"/>
                  </a:lnTo>
                  <a:lnTo>
                    <a:pt x="176" y="391"/>
                  </a:lnTo>
                  <a:lnTo>
                    <a:pt x="176" y="519"/>
                  </a:lnTo>
                  <a:lnTo>
                    <a:pt x="547" y="519"/>
                  </a:lnTo>
                  <a:lnTo>
                    <a:pt x="547" y="669"/>
                  </a:lnTo>
                  <a:lnTo>
                    <a:pt x="0" y="6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5378358" y="1934539"/>
            <a:ext cx="490538" cy="519113"/>
            <a:chOff x="5400675" y="1933575"/>
            <a:chExt cx="490538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62"/>
            <p:cNvSpPr>
              <a:spLocks noEditPoints="1"/>
            </p:cNvSpPr>
            <p:nvPr/>
          </p:nvSpPr>
          <p:spPr bwMode="auto">
            <a:xfrm>
              <a:off x="5400675" y="1933575"/>
              <a:ext cx="490538" cy="519113"/>
            </a:xfrm>
            <a:custGeom>
              <a:avLst/>
              <a:gdLst>
                <a:gd name="T0" fmla="*/ 206 w 3092"/>
                <a:gd name="T1" fmla="*/ 2869 h 3273"/>
                <a:gd name="T2" fmla="*/ 296 w 3092"/>
                <a:gd name="T3" fmla="*/ 3008 h 3273"/>
                <a:gd name="T4" fmla="*/ 447 w 3092"/>
                <a:gd name="T5" fmla="*/ 3078 h 3273"/>
                <a:gd name="T6" fmla="*/ 2687 w 3092"/>
                <a:gd name="T7" fmla="*/ 3068 h 3273"/>
                <a:gd name="T8" fmla="*/ 2826 w 3092"/>
                <a:gd name="T9" fmla="*/ 2978 h 3273"/>
                <a:gd name="T10" fmla="*/ 2896 w 3092"/>
                <a:gd name="T11" fmla="*/ 2827 h 3273"/>
                <a:gd name="T12" fmla="*/ 491 w 3092"/>
                <a:gd name="T13" fmla="*/ 385 h 3273"/>
                <a:gd name="T14" fmla="*/ 329 w 3092"/>
                <a:gd name="T15" fmla="*/ 433 h 3273"/>
                <a:gd name="T16" fmla="*/ 221 w 3092"/>
                <a:gd name="T17" fmla="*/ 558 h 3273"/>
                <a:gd name="T18" fmla="*/ 193 w 3092"/>
                <a:gd name="T19" fmla="*/ 963 h 3273"/>
                <a:gd name="T20" fmla="*/ 2886 w 3092"/>
                <a:gd name="T21" fmla="*/ 597 h 3273"/>
                <a:gd name="T22" fmla="*/ 2796 w 3092"/>
                <a:gd name="T23" fmla="*/ 458 h 3273"/>
                <a:gd name="T24" fmla="*/ 2644 w 3092"/>
                <a:gd name="T25" fmla="*/ 388 h 3273"/>
                <a:gd name="T26" fmla="*/ 2509 w 3092"/>
                <a:gd name="T27" fmla="*/ 696 h 3273"/>
                <a:gd name="T28" fmla="*/ 2458 w 3092"/>
                <a:gd name="T29" fmla="*/ 761 h 3273"/>
                <a:gd name="T30" fmla="*/ 2374 w 3092"/>
                <a:gd name="T31" fmla="*/ 761 h 3273"/>
                <a:gd name="T32" fmla="*/ 2322 w 3092"/>
                <a:gd name="T33" fmla="*/ 696 h 3273"/>
                <a:gd name="T34" fmla="*/ 1643 w 3092"/>
                <a:gd name="T35" fmla="*/ 675 h 3273"/>
                <a:gd name="T36" fmla="*/ 1606 w 3092"/>
                <a:gd name="T37" fmla="*/ 749 h 3273"/>
                <a:gd name="T38" fmla="*/ 1523 w 3092"/>
                <a:gd name="T39" fmla="*/ 768 h 3273"/>
                <a:gd name="T40" fmla="*/ 1459 w 3092"/>
                <a:gd name="T41" fmla="*/ 716 h 3273"/>
                <a:gd name="T42" fmla="*/ 773 w 3092"/>
                <a:gd name="T43" fmla="*/ 385 h 3273"/>
                <a:gd name="T44" fmla="*/ 752 w 3092"/>
                <a:gd name="T45" fmla="*/ 734 h 3273"/>
                <a:gd name="T46" fmla="*/ 676 w 3092"/>
                <a:gd name="T47" fmla="*/ 770 h 3273"/>
                <a:gd name="T48" fmla="*/ 601 w 3092"/>
                <a:gd name="T49" fmla="*/ 734 h 3273"/>
                <a:gd name="T50" fmla="*/ 580 w 3092"/>
                <a:gd name="T51" fmla="*/ 385 h 3273"/>
                <a:gd name="T52" fmla="*/ 719 w 3092"/>
                <a:gd name="T53" fmla="*/ 10 h 3273"/>
                <a:gd name="T54" fmla="*/ 770 w 3092"/>
                <a:gd name="T55" fmla="*/ 74 h 3273"/>
                <a:gd name="T56" fmla="*/ 1449 w 3092"/>
                <a:gd name="T57" fmla="*/ 96 h 3273"/>
                <a:gd name="T58" fmla="*/ 1485 w 3092"/>
                <a:gd name="T59" fmla="*/ 21 h 3273"/>
                <a:gd name="T60" fmla="*/ 1568 w 3092"/>
                <a:gd name="T61" fmla="*/ 2 h 3273"/>
                <a:gd name="T62" fmla="*/ 1633 w 3092"/>
                <a:gd name="T63" fmla="*/ 54 h 3273"/>
                <a:gd name="T64" fmla="*/ 2318 w 3092"/>
                <a:gd name="T65" fmla="*/ 193 h 3273"/>
                <a:gd name="T66" fmla="*/ 2340 w 3092"/>
                <a:gd name="T67" fmla="*/ 36 h 3273"/>
                <a:gd name="T68" fmla="*/ 2416 w 3092"/>
                <a:gd name="T69" fmla="*/ 0 h 3273"/>
                <a:gd name="T70" fmla="*/ 2491 w 3092"/>
                <a:gd name="T71" fmla="*/ 36 h 3273"/>
                <a:gd name="T72" fmla="*/ 2513 w 3092"/>
                <a:gd name="T73" fmla="*/ 193 h 3273"/>
                <a:gd name="T74" fmla="*/ 2765 w 3092"/>
                <a:gd name="T75" fmla="*/ 221 h 3273"/>
                <a:gd name="T76" fmla="*/ 2948 w 3092"/>
                <a:gd name="T77" fmla="*/ 337 h 3273"/>
                <a:gd name="T78" fmla="*/ 3064 w 3092"/>
                <a:gd name="T79" fmla="*/ 517 h 3273"/>
                <a:gd name="T80" fmla="*/ 3092 w 3092"/>
                <a:gd name="T81" fmla="*/ 2784 h 3273"/>
                <a:gd name="T82" fmla="*/ 3042 w 3092"/>
                <a:gd name="T83" fmla="*/ 3000 h 3273"/>
                <a:gd name="T84" fmla="*/ 2908 w 3092"/>
                <a:gd name="T85" fmla="*/ 3166 h 3273"/>
                <a:gd name="T86" fmla="*/ 2712 w 3092"/>
                <a:gd name="T87" fmla="*/ 3261 h 3273"/>
                <a:gd name="T88" fmla="*/ 434 w 3092"/>
                <a:gd name="T89" fmla="*/ 3270 h 3273"/>
                <a:gd name="T90" fmla="*/ 228 w 3092"/>
                <a:gd name="T91" fmla="*/ 3197 h 3273"/>
                <a:gd name="T92" fmla="*/ 76 w 3092"/>
                <a:gd name="T93" fmla="*/ 3046 h 3273"/>
                <a:gd name="T94" fmla="*/ 3 w 3092"/>
                <a:gd name="T95" fmla="*/ 2841 h 3273"/>
                <a:gd name="T96" fmla="*/ 13 w 3092"/>
                <a:gd name="T97" fmla="*/ 570 h 3273"/>
                <a:gd name="T98" fmla="*/ 108 w 3092"/>
                <a:gd name="T99" fmla="*/ 377 h 3273"/>
                <a:gd name="T100" fmla="*/ 275 w 3092"/>
                <a:gd name="T101" fmla="*/ 242 h 3273"/>
                <a:gd name="T102" fmla="*/ 491 w 3092"/>
                <a:gd name="T103" fmla="*/ 193 h 3273"/>
                <a:gd name="T104" fmla="*/ 589 w 3092"/>
                <a:gd name="T105" fmla="*/ 54 h 3273"/>
                <a:gd name="T106" fmla="*/ 654 w 3092"/>
                <a:gd name="T107" fmla="*/ 2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92" h="3273">
                  <a:moveTo>
                    <a:pt x="193" y="1156"/>
                  </a:moveTo>
                  <a:lnTo>
                    <a:pt x="193" y="2784"/>
                  </a:lnTo>
                  <a:lnTo>
                    <a:pt x="196" y="2827"/>
                  </a:lnTo>
                  <a:lnTo>
                    <a:pt x="206" y="2869"/>
                  </a:lnTo>
                  <a:lnTo>
                    <a:pt x="221" y="2909"/>
                  </a:lnTo>
                  <a:lnTo>
                    <a:pt x="241" y="2946"/>
                  </a:lnTo>
                  <a:lnTo>
                    <a:pt x="266" y="2978"/>
                  </a:lnTo>
                  <a:lnTo>
                    <a:pt x="296" y="3008"/>
                  </a:lnTo>
                  <a:lnTo>
                    <a:pt x="329" y="3033"/>
                  </a:lnTo>
                  <a:lnTo>
                    <a:pt x="365" y="3053"/>
                  </a:lnTo>
                  <a:lnTo>
                    <a:pt x="406" y="3068"/>
                  </a:lnTo>
                  <a:lnTo>
                    <a:pt x="447" y="3078"/>
                  </a:lnTo>
                  <a:lnTo>
                    <a:pt x="491" y="3081"/>
                  </a:lnTo>
                  <a:lnTo>
                    <a:pt x="2600" y="3081"/>
                  </a:lnTo>
                  <a:lnTo>
                    <a:pt x="2644" y="3078"/>
                  </a:lnTo>
                  <a:lnTo>
                    <a:pt x="2687" y="3068"/>
                  </a:lnTo>
                  <a:lnTo>
                    <a:pt x="2726" y="3053"/>
                  </a:lnTo>
                  <a:lnTo>
                    <a:pt x="2762" y="3033"/>
                  </a:lnTo>
                  <a:lnTo>
                    <a:pt x="2796" y="3008"/>
                  </a:lnTo>
                  <a:lnTo>
                    <a:pt x="2826" y="2978"/>
                  </a:lnTo>
                  <a:lnTo>
                    <a:pt x="2850" y="2946"/>
                  </a:lnTo>
                  <a:lnTo>
                    <a:pt x="2871" y="2909"/>
                  </a:lnTo>
                  <a:lnTo>
                    <a:pt x="2886" y="2869"/>
                  </a:lnTo>
                  <a:lnTo>
                    <a:pt x="2896" y="2827"/>
                  </a:lnTo>
                  <a:lnTo>
                    <a:pt x="2899" y="2784"/>
                  </a:lnTo>
                  <a:lnTo>
                    <a:pt x="2899" y="1156"/>
                  </a:lnTo>
                  <a:lnTo>
                    <a:pt x="193" y="1156"/>
                  </a:lnTo>
                  <a:close/>
                  <a:moveTo>
                    <a:pt x="491" y="385"/>
                  </a:moveTo>
                  <a:lnTo>
                    <a:pt x="447" y="388"/>
                  </a:lnTo>
                  <a:lnTo>
                    <a:pt x="406" y="398"/>
                  </a:lnTo>
                  <a:lnTo>
                    <a:pt x="365" y="413"/>
                  </a:lnTo>
                  <a:lnTo>
                    <a:pt x="329" y="433"/>
                  </a:lnTo>
                  <a:lnTo>
                    <a:pt x="296" y="458"/>
                  </a:lnTo>
                  <a:lnTo>
                    <a:pt x="266" y="488"/>
                  </a:lnTo>
                  <a:lnTo>
                    <a:pt x="241" y="521"/>
                  </a:lnTo>
                  <a:lnTo>
                    <a:pt x="221" y="558"/>
                  </a:lnTo>
                  <a:lnTo>
                    <a:pt x="206" y="597"/>
                  </a:lnTo>
                  <a:lnTo>
                    <a:pt x="196" y="639"/>
                  </a:lnTo>
                  <a:lnTo>
                    <a:pt x="193" y="682"/>
                  </a:lnTo>
                  <a:lnTo>
                    <a:pt x="193" y="963"/>
                  </a:lnTo>
                  <a:lnTo>
                    <a:pt x="2899" y="963"/>
                  </a:lnTo>
                  <a:lnTo>
                    <a:pt x="2899" y="682"/>
                  </a:lnTo>
                  <a:lnTo>
                    <a:pt x="2896" y="639"/>
                  </a:lnTo>
                  <a:lnTo>
                    <a:pt x="2886" y="597"/>
                  </a:lnTo>
                  <a:lnTo>
                    <a:pt x="2871" y="558"/>
                  </a:lnTo>
                  <a:lnTo>
                    <a:pt x="2850" y="521"/>
                  </a:lnTo>
                  <a:lnTo>
                    <a:pt x="2826" y="488"/>
                  </a:lnTo>
                  <a:lnTo>
                    <a:pt x="2796" y="458"/>
                  </a:lnTo>
                  <a:lnTo>
                    <a:pt x="2762" y="433"/>
                  </a:lnTo>
                  <a:lnTo>
                    <a:pt x="2726" y="413"/>
                  </a:lnTo>
                  <a:lnTo>
                    <a:pt x="2687" y="398"/>
                  </a:lnTo>
                  <a:lnTo>
                    <a:pt x="2644" y="388"/>
                  </a:lnTo>
                  <a:lnTo>
                    <a:pt x="2600" y="385"/>
                  </a:lnTo>
                  <a:lnTo>
                    <a:pt x="2513" y="385"/>
                  </a:lnTo>
                  <a:lnTo>
                    <a:pt x="2513" y="675"/>
                  </a:lnTo>
                  <a:lnTo>
                    <a:pt x="2509" y="696"/>
                  </a:lnTo>
                  <a:lnTo>
                    <a:pt x="2502" y="716"/>
                  </a:lnTo>
                  <a:lnTo>
                    <a:pt x="2491" y="734"/>
                  </a:lnTo>
                  <a:lnTo>
                    <a:pt x="2475" y="749"/>
                  </a:lnTo>
                  <a:lnTo>
                    <a:pt x="2458" y="761"/>
                  </a:lnTo>
                  <a:lnTo>
                    <a:pt x="2437" y="768"/>
                  </a:lnTo>
                  <a:lnTo>
                    <a:pt x="2416" y="770"/>
                  </a:lnTo>
                  <a:lnTo>
                    <a:pt x="2394" y="768"/>
                  </a:lnTo>
                  <a:lnTo>
                    <a:pt x="2374" y="761"/>
                  </a:lnTo>
                  <a:lnTo>
                    <a:pt x="2356" y="749"/>
                  </a:lnTo>
                  <a:lnTo>
                    <a:pt x="2340" y="734"/>
                  </a:lnTo>
                  <a:lnTo>
                    <a:pt x="2329" y="716"/>
                  </a:lnTo>
                  <a:lnTo>
                    <a:pt x="2322" y="696"/>
                  </a:lnTo>
                  <a:lnTo>
                    <a:pt x="2318" y="675"/>
                  </a:lnTo>
                  <a:lnTo>
                    <a:pt x="2318" y="385"/>
                  </a:lnTo>
                  <a:lnTo>
                    <a:pt x="1643" y="385"/>
                  </a:lnTo>
                  <a:lnTo>
                    <a:pt x="1643" y="675"/>
                  </a:lnTo>
                  <a:lnTo>
                    <a:pt x="1640" y="696"/>
                  </a:lnTo>
                  <a:lnTo>
                    <a:pt x="1633" y="716"/>
                  </a:lnTo>
                  <a:lnTo>
                    <a:pt x="1621" y="734"/>
                  </a:lnTo>
                  <a:lnTo>
                    <a:pt x="1606" y="749"/>
                  </a:lnTo>
                  <a:lnTo>
                    <a:pt x="1588" y="761"/>
                  </a:lnTo>
                  <a:lnTo>
                    <a:pt x="1568" y="768"/>
                  </a:lnTo>
                  <a:lnTo>
                    <a:pt x="1546" y="770"/>
                  </a:lnTo>
                  <a:lnTo>
                    <a:pt x="1523" y="768"/>
                  </a:lnTo>
                  <a:lnTo>
                    <a:pt x="1503" y="761"/>
                  </a:lnTo>
                  <a:lnTo>
                    <a:pt x="1485" y="749"/>
                  </a:lnTo>
                  <a:lnTo>
                    <a:pt x="1470" y="734"/>
                  </a:lnTo>
                  <a:lnTo>
                    <a:pt x="1459" y="716"/>
                  </a:lnTo>
                  <a:lnTo>
                    <a:pt x="1452" y="696"/>
                  </a:lnTo>
                  <a:lnTo>
                    <a:pt x="1449" y="675"/>
                  </a:lnTo>
                  <a:lnTo>
                    <a:pt x="1449" y="385"/>
                  </a:lnTo>
                  <a:lnTo>
                    <a:pt x="773" y="385"/>
                  </a:lnTo>
                  <a:lnTo>
                    <a:pt x="773" y="675"/>
                  </a:lnTo>
                  <a:lnTo>
                    <a:pt x="770" y="696"/>
                  </a:lnTo>
                  <a:lnTo>
                    <a:pt x="763" y="716"/>
                  </a:lnTo>
                  <a:lnTo>
                    <a:pt x="752" y="734"/>
                  </a:lnTo>
                  <a:lnTo>
                    <a:pt x="737" y="749"/>
                  </a:lnTo>
                  <a:lnTo>
                    <a:pt x="719" y="761"/>
                  </a:lnTo>
                  <a:lnTo>
                    <a:pt x="698" y="768"/>
                  </a:lnTo>
                  <a:lnTo>
                    <a:pt x="676" y="770"/>
                  </a:lnTo>
                  <a:lnTo>
                    <a:pt x="654" y="768"/>
                  </a:lnTo>
                  <a:lnTo>
                    <a:pt x="634" y="761"/>
                  </a:lnTo>
                  <a:lnTo>
                    <a:pt x="616" y="749"/>
                  </a:lnTo>
                  <a:lnTo>
                    <a:pt x="601" y="734"/>
                  </a:lnTo>
                  <a:lnTo>
                    <a:pt x="589" y="716"/>
                  </a:lnTo>
                  <a:lnTo>
                    <a:pt x="582" y="696"/>
                  </a:lnTo>
                  <a:lnTo>
                    <a:pt x="580" y="675"/>
                  </a:lnTo>
                  <a:lnTo>
                    <a:pt x="580" y="385"/>
                  </a:lnTo>
                  <a:lnTo>
                    <a:pt x="491" y="385"/>
                  </a:lnTo>
                  <a:close/>
                  <a:moveTo>
                    <a:pt x="676" y="0"/>
                  </a:moveTo>
                  <a:lnTo>
                    <a:pt x="698" y="2"/>
                  </a:lnTo>
                  <a:lnTo>
                    <a:pt x="719" y="10"/>
                  </a:lnTo>
                  <a:lnTo>
                    <a:pt x="737" y="21"/>
                  </a:lnTo>
                  <a:lnTo>
                    <a:pt x="752" y="36"/>
                  </a:lnTo>
                  <a:lnTo>
                    <a:pt x="763" y="54"/>
                  </a:lnTo>
                  <a:lnTo>
                    <a:pt x="770" y="74"/>
                  </a:lnTo>
                  <a:lnTo>
                    <a:pt x="773" y="96"/>
                  </a:lnTo>
                  <a:lnTo>
                    <a:pt x="773" y="193"/>
                  </a:lnTo>
                  <a:lnTo>
                    <a:pt x="1449" y="193"/>
                  </a:lnTo>
                  <a:lnTo>
                    <a:pt x="1449" y="96"/>
                  </a:lnTo>
                  <a:lnTo>
                    <a:pt x="1452" y="74"/>
                  </a:lnTo>
                  <a:lnTo>
                    <a:pt x="1459" y="54"/>
                  </a:lnTo>
                  <a:lnTo>
                    <a:pt x="1470" y="36"/>
                  </a:lnTo>
                  <a:lnTo>
                    <a:pt x="1485" y="21"/>
                  </a:lnTo>
                  <a:lnTo>
                    <a:pt x="1503" y="10"/>
                  </a:lnTo>
                  <a:lnTo>
                    <a:pt x="1523" y="2"/>
                  </a:lnTo>
                  <a:lnTo>
                    <a:pt x="1546" y="0"/>
                  </a:lnTo>
                  <a:lnTo>
                    <a:pt x="1568" y="2"/>
                  </a:lnTo>
                  <a:lnTo>
                    <a:pt x="1588" y="10"/>
                  </a:lnTo>
                  <a:lnTo>
                    <a:pt x="1606" y="21"/>
                  </a:lnTo>
                  <a:lnTo>
                    <a:pt x="1621" y="36"/>
                  </a:lnTo>
                  <a:lnTo>
                    <a:pt x="1633" y="54"/>
                  </a:lnTo>
                  <a:lnTo>
                    <a:pt x="1640" y="74"/>
                  </a:lnTo>
                  <a:lnTo>
                    <a:pt x="1643" y="96"/>
                  </a:lnTo>
                  <a:lnTo>
                    <a:pt x="1643" y="193"/>
                  </a:lnTo>
                  <a:lnTo>
                    <a:pt x="2318" y="193"/>
                  </a:lnTo>
                  <a:lnTo>
                    <a:pt x="2318" y="96"/>
                  </a:lnTo>
                  <a:lnTo>
                    <a:pt x="2322" y="74"/>
                  </a:lnTo>
                  <a:lnTo>
                    <a:pt x="2329" y="54"/>
                  </a:lnTo>
                  <a:lnTo>
                    <a:pt x="2340" y="36"/>
                  </a:lnTo>
                  <a:lnTo>
                    <a:pt x="2356" y="21"/>
                  </a:lnTo>
                  <a:lnTo>
                    <a:pt x="2374" y="10"/>
                  </a:lnTo>
                  <a:lnTo>
                    <a:pt x="2394" y="2"/>
                  </a:lnTo>
                  <a:lnTo>
                    <a:pt x="2416" y="0"/>
                  </a:lnTo>
                  <a:lnTo>
                    <a:pt x="2437" y="2"/>
                  </a:lnTo>
                  <a:lnTo>
                    <a:pt x="2458" y="10"/>
                  </a:lnTo>
                  <a:lnTo>
                    <a:pt x="2475" y="21"/>
                  </a:lnTo>
                  <a:lnTo>
                    <a:pt x="2491" y="36"/>
                  </a:lnTo>
                  <a:lnTo>
                    <a:pt x="2502" y="54"/>
                  </a:lnTo>
                  <a:lnTo>
                    <a:pt x="2509" y="74"/>
                  </a:lnTo>
                  <a:lnTo>
                    <a:pt x="2513" y="96"/>
                  </a:lnTo>
                  <a:lnTo>
                    <a:pt x="2513" y="193"/>
                  </a:lnTo>
                  <a:lnTo>
                    <a:pt x="2600" y="193"/>
                  </a:lnTo>
                  <a:lnTo>
                    <a:pt x="2657" y="196"/>
                  </a:lnTo>
                  <a:lnTo>
                    <a:pt x="2712" y="206"/>
                  </a:lnTo>
                  <a:lnTo>
                    <a:pt x="2765" y="221"/>
                  </a:lnTo>
                  <a:lnTo>
                    <a:pt x="2816" y="242"/>
                  </a:lnTo>
                  <a:lnTo>
                    <a:pt x="2864" y="269"/>
                  </a:lnTo>
                  <a:lnTo>
                    <a:pt x="2908" y="301"/>
                  </a:lnTo>
                  <a:lnTo>
                    <a:pt x="2948" y="337"/>
                  </a:lnTo>
                  <a:lnTo>
                    <a:pt x="2984" y="377"/>
                  </a:lnTo>
                  <a:lnTo>
                    <a:pt x="3016" y="420"/>
                  </a:lnTo>
                  <a:lnTo>
                    <a:pt x="3042" y="468"/>
                  </a:lnTo>
                  <a:lnTo>
                    <a:pt x="3064" y="517"/>
                  </a:lnTo>
                  <a:lnTo>
                    <a:pt x="3079" y="570"/>
                  </a:lnTo>
                  <a:lnTo>
                    <a:pt x="3089" y="625"/>
                  </a:lnTo>
                  <a:lnTo>
                    <a:pt x="3092" y="682"/>
                  </a:lnTo>
                  <a:lnTo>
                    <a:pt x="3092" y="2784"/>
                  </a:lnTo>
                  <a:lnTo>
                    <a:pt x="3089" y="2841"/>
                  </a:lnTo>
                  <a:lnTo>
                    <a:pt x="3079" y="2896"/>
                  </a:lnTo>
                  <a:lnTo>
                    <a:pt x="3064" y="2949"/>
                  </a:lnTo>
                  <a:lnTo>
                    <a:pt x="3042" y="3000"/>
                  </a:lnTo>
                  <a:lnTo>
                    <a:pt x="3016" y="3046"/>
                  </a:lnTo>
                  <a:lnTo>
                    <a:pt x="2984" y="3090"/>
                  </a:lnTo>
                  <a:lnTo>
                    <a:pt x="2948" y="3130"/>
                  </a:lnTo>
                  <a:lnTo>
                    <a:pt x="2908" y="3166"/>
                  </a:lnTo>
                  <a:lnTo>
                    <a:pt x="2864" y="3197"/>
                  </a:lnTo>
                  <a:lnTo>
                    <a:pt x="2816" y="3224"/>
                  </a:lnTo>
                  <a:lnTo>
                    <a:pt x="2765" y="3245"/>
                  </a:lnTo>
                  <a:lnTo>
                    <a:pt x="2712" y="3261"/>
                  </a:lnTo>
                  <a:lnTo>
                    <a:pt x="2657" y="3270"/>
                  </a:lnTo>
                  <a:lnTo>
                    <a:pt x="2600" y="3273"/>
                  </a:lnTo>
                  <a:lnTo>
                    <a:pt x="491" y="3273"/>
                  </a:lnTo>
                  <a:lnTo>
                    <a:pt x="434" y="3270"/>
                  </a:lnTo>
                  <a:lnTo>
                    <a:pt x="379" y="3261"/>
                  </a:lnTo>
                  <a:lnTo>
                    <a:pt x="326" y="3245"/>
                  </a:lnTo>
                  <a:lnTo>
                    <a:pt x="275" y="3224"/>
                  </a:lnTo>
                  <a:lnTo>
                    <a:pt x="228" y="3197"/>
                  </a:lnTo>
                  <a:lnTo>
                    <a:pt x="184" y="3166"/>
                  </a:lnTo>
                  <a:lnTo>
                    <a:pt x="144" y="3130"/>
                  </a:lnTo>
                  <a:lnTo>
                    <a:pt x="108" y="3090"/>
                  </a:lnTo>
                  <a:lnTo>
                    <a:pt x="76" y="3046"/>
                  </a:lnTo>
                  <a:lnTo>
                    <a:pt x="50" y="3000"/>
                  </a:lnTo>
                  <a:lnTo>
                    <a:pt x="29" y="2949"/>
                  </a:lnTo>
                  <a:lnTo>
                    <a:pt x="13" y="2896"/>
                  </a:lnTo>
                  <a:lnTo>
                    <a:pt x="3" y="2841"/>
                  </a:lnTo>
                  <a:lnTo>
                    <a:pt x="0" y="2784"/>
                  </a:lnTo>
                  <a:lnTo>
                    <a:pt x="0" y="682"/>
                  </a:lnTo>
                  <a:lnTo>
                    <a:pt x="3" y="625"/>
                  </a:lnTo>
                  <a:lnTo>
                    <a:pt x="13" y="570"/>
                  </a:lnTo>
                  <a:lnTo>
                    <a:pt x="29" y="517"/>
                  </a:lnTo>
                  <a:lnTo>
                    <a:pt x="50" y="468"/>
                  </a:lnTo>
                  <a:lnTo>
                    <a:pt x="76" y="420"/>
                  </a:lnTo>
                  <a:lnTo>
                    <a:pt x="108" y="377"/>
                  </a:lnTo>
                  <a:lnTo>
                    <a:pt x="144" y="337"/>
                  </a:lnTo>
                  <a:lnTo>
                    <a:pt x="184" y="301"/>
                  </a:lnTo>
                  <a:lnTo>
                    <a:pt x="228" y="269"/>
                  </a:lnTo>
                  <a:lnTo>
                    <a:pt x="275" y="242"/>
                  </a:lnTo>
                  <a:lnTo>
                    <a:pt x="326" y="221"/>
                  </a:lnTo>
                  <a:lnTo>
                    <a:pt x="379" y="206"/>
                  </a:lnTo>
                  <a:lnTo>
                    <a:pt x="434" y="196"/>
                  </a:lnTo>
                  <a:lnTo>
                    <a:pt x="491" y="193"/>
                  </a:lnTo>
                  <a:lnTo>
                    <a:pt x="580" y="193"/>
                  </a:lnTo>
                  <a:lnTo>
                    <a:pt x="580" y="96"/>
                  </a:lnTo>
                  <a:lnTo>
                    <a:pt x="582" y="74"/>
                  </a:lnTo>
                  <a:lnTo>
                    <a:pt x="589" y="54"/>
                  </a:lnTo>
                  <a:lnTo>
                    <a:pt x="601" y="36"/>
                  </a:lnTo>
                  <a:lnTo>
                    <a:pt x="616" y="21"/>
                  </a:lnTo>
                  <a:lnTo>
                    <a:pt x="634" y="10"/>
                  </a:lnTo>
                  <a:lnTo>
                    <a:pt x="654" y="2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63"/>
            <p:cNvSpPr>
              <a:spLocks/>
            </p:cNvSpPr>
            <p:nvPr/>
          </p:nvSpPr>
          <p:spPr bwMode="auto">
            <a:xfrm>
              <a:off x="5751513" y="2224088"/>
              <a:ext cx="80963" cy="98425"/>
            </a:xfrm>
            <a:custGeom>
              <a:avLst/>
              <a:gdLst>
                <a:gd name="T0" fmla="*/ 0 w 509"/>
                <a:gd name="T1" fmla="*/ 0 h 625"/>
                <a:gd name="T2" fmla="*/ 500 w 509"/>
                <a:gd name="T3" fmla="*/ 0 h 625"/>
                <a:gd name="T4" fmla="*/ 500 w 509"/>
                <a:gd name="T5" fmla="*/ 130 h 625"/>
                <a:gd name="T6" fmla="*/ 164 w 509"/>
                <a:gd name="T7" fmla="*/ 130 h 625"/>
                <a:gd name="T8" fmla="*/ 164 w 509"/>
                <a:gd name="T9" fmla="*/ 239 h 625"/>
                <a:gd name="T10" fmla="*/ 471 w 509"/>
                <a:gd name="T11" fmla="*/ 239 h 625"/>
                <a:gd name="T12" fmla="*/ 471 w 509"/>
                <a:gd name="T13" fmla="*/ 365 h 625"/>
                <a:gd name="T14" fmla="*/ 164 w 509"/>
                <a:gd name="T15" fmla="*/ 365 h 625"/>
                <a:gd name="T16" fmla="*/ 164 w 509"/>
                <a:gd name="T17" fmla="*/ 484 h 625"/>
                <a:gd name="T18" fmla="*/ 509 w 509"/>
                <a:gd name="T19" fmla="*/ 484 h 625"/>
                <a:gd name="T20" fmla="*/ 509 w 509"/>
                <a:gd name="T21" fmla="*/ 625 h 625"/>
                <a:gd name="T22" fmla="*/ 0 w 509"/>
                <a:gd name="T23" fmla="*/ 625 h 625"/>
                <a:gd name="T24" fmla="*/ 0 w 509"/>
                <a:gd name="T25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625">
                  <a:moveTo>
                    <a:pt x="0" y="0"/>
                  </a:moveTo>
                  <a:lnTo>
                    <a:pt x="500" y="0"/>
                  </a:lnTo>
                  <a:lnTo>
                    <a:pt x="500" y="130"/>
                  </a:lnTo>
                  <a:lnTo>
                    <a:pt x="164" y="130"/>
                  </a:lnTo>
                  <a:lnTo>
                    <a:pt x="164" y="239"/>
                  </a:lnTo>
                  <a:lnTo>
                    <a:pt x="471" y="239"/>
                  </a:lnTo>
                  <a:lnTo>
                    <a:pt x="471" y="365"/>
                  </a:lnTo>
                  <a:lnTo>
                    <a:pt x="164" y="365"/>
                  </a:lnTo>
                  <a:lnTo>
                    <a:pt x="164" y="484"/>
                  </a:lnTo>
                  <a:lnTo>
                    <a:pt x="509" y="484"/>
                  </a:lnTo>
                  <a:lnTo>
                    <a:pt x="509" y="625"/>
                  </a:lnTo>
                  <a:lnTo>
                    <a:pt x="0" y="6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64"/>
            <p:cNvSpPr>
              <a:spLocks/>
            </p:cNvSpPr>
            <p:nvPr/>
          </p:nvSpPr>
          <p:spPr bwMode="auto">
            <a:xfrm>
              <a:off x="5648325" y="2224088"/>
              <a:ext cx="85725" cy="98425"/>
            </a:xfrm>
            <a:custGeom>
              <a:avLst/>
              <a:gdLst>
                <a:gd name="T0" fmla="*/ 0 w 541"/>
                <a:gd name="T1" fmla="*/ 0 h 625"/>
                <a:gd name="T2" fmla="*/ 167 w 541"/>
                <a:gd name="T3" fmla="*/ 0 h 625"/>
                <a:gd name="T4" fmla="*/ 386 w 541"/>
                <a:gd name="T5" fmla="*/ 385 h 625"/>
                <a:gd name="T6" fmla="*/ 387 w 541"/>
                <a:gd name="T7" fmla="*/ 385 h 625"/>
                <a:gd name="T8" fmla="*/ 387 w 541"/>
                <a:gd name="T9" fmla="*/ 0 h 625"/>
                <a:gd name="T10" fmla="*/ 541 w 541"/>
                <a:gd name="T11" fmla="*/ 0 h 625"/>
                <a:gd name="T12" fmla="*/ 541 w 541"/>
                <a:gd name="T13" fmla="*/ 625 h 625"/>
                <a:gd name="T14" fmla="*/ 373 w 541"/>
                <a:gd name="T15" fmla="*/ 625 h 625"/>
                <a:gd name="T16" fmla="*/ 156 w 541"/>
                <a:gd name="T17" fmla="*/ 235 h 625"/>
                <a:gd name="T18" fmla="*/ 153 w 541"/>
                <a:gd name="T19" fmla="*/ 235 h 625"/>
                <a:gd name="T20" fmla="*/ 153 w 541"/>
                <a:gd name="T21" fmla="*/ 625 h 625"/>
                <a:gd name="T22" fmla="*/ 0 w 541"/>
                <a:gd name="T23" fmla="*/ 625 h 625"/>
                <a:gd name="T24" fmla="*/ 0 w 541"/>
                <a:gd name="T25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1" h="625">
                  <a:moveTo>
                    <a:pt x="0" y="0"/>
                  </a:moveTo>
                  <a:lnTo>
                    <a:pt x="167" y="0"/>
                  </a:lnTo>
                  <a:lnTo>
                    <a:pt x="386" y="385"/>
                  </a:lnTo>
                  <a:lnTo>
                    <a:pt x="387" y="385"/>
                  </a:lnTo>
                  <a:lnTo>
                    <a:pt x="387" y="0"/>
                  </a:lnTo>
                  <a:lnTo>
                    <a:pt x="541" y="0"/>
                  </a:lnTo>
                  <a:lnTo>
                    <a:pt x="541" y="625"/>
                  </a:lnTo>
                  <a:lnTo>
                    <a:pt x="373" y="625"/>
                  </a:lnTo>
                  <a:lnTo>
                    <a:pt x="156" y="235"/>
                  </a:lnTo>
                  <a:lnTo>
                    <a:pt x="153" y="235"/>
                  </a:lnTo>
                  <a:lnTo>
                    <a:pt x="153" y="625"/>
                  </a:lnTo>
                  <a:lnTo>
                    <a:pt x="0" y="6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65"/>
            <p:cNvSpPr>
              <a:spLocks/>
            </p:cNvSpPr>
            <p:nvPr/>
          </p:nvSpPr>
          <p:spPr bwMode="auto">
            <a:xfrm>
              <a:off x="5545138" y="2224088"/>
              <a:ext cx="85725" cy="100013"/>
            </a:xfrm>
            <a:custGeom>
              <a:avLst/>
              <a:gdLst>
                <a:gd name="T0" fmla="*/ 0 w 545"/>
                <a:gd name="T1" fmla="*/ 0 h 638"/>
                <a:gd name="T2" fmla="*/ 163 w 545"/>
                <a:gd name="T3" fmla="*/ 0 h 638"/>
                <a:gd name="T4" fmla="*/ 163 w 545"/>
                <a:gd name="T5" fmla="*/ 376 h 638"/>
                <a:gd name="T6" fmla="*/ 164 w 545"/>
                <a:gd name="T7" fmla="*/ 404 h 638"/>
                <a:gd name="T8" fmla="*/ 168 w 545"/>
                <a:gd name="T9" fmla="*/ 429 h 638"/>
                <a:gd name="T10" fmla="*/ 177 w 545"/>
                <a:gd name="T11" fmla="*/ 449 h 638"/>
                <a:gd name="T12" fmla="*/ 188 w 545"/>
                <a:gd name="T13" fmla="*/ 466 h 638"/>
                <a:gd name="T14" fmla="*/ 201 w 545"/>
                <a:gd name="T15" fmla="*/ 480 h 638"/>
                <a:gd name="T16" fmla="*/ 220 w 545"/>
                <a:gd name="T17" fmla="*/ 490 h 638"/>
                <a:gd name="T18" fmla="*/ 245 w 545"/>
                <a:gd name="T19" fmla="*/ 496 h 638"/>
                <a:gd name="T20" fmla="*/ 272 w 545"/>
                <a:gd name="T21" fmla="*/ 497 h 638"/>
                <a:gd name="T22" fmla="*/ 295 w 545"/>
                <a:gd name="T23" fmla="*/ 496 h 638"/>
                <a:gd name="T24" fmla="*/ 315 w 545"/>
                <a:gd name="T25" fmla="*/ 493 h 638"/>
                <a:gd name="T26" fmla="*/ 332 w 545"/>
                <a:gd name="T27" fmla="*/ 486 h 638"/>
                <a:gd name="T28" fmla="*/ 347 w 545"/>
                <a:gd name="T29" fmla="*/ 478 h 638"/>
                <a:gd name="T30" fmla="*/ 357 w 545"/>
                <a:gd name="T31" fmla="*/ 466 h 638"/>
                <a:gd name="T32" fmla="*/ 368 w 545"/>
                <a:gd name="T33" fmla="*/ 449 h 638"/>
                <a:gd name="T34" fmla="*/ 377 w 545"/>
                <a:gd name="T35" fmla="*/ 429 h 638"/>
                <a:gd name="T36" fmla="*/ 381 w 545"/>
                <a:gd name="T37" fmla="*/ 404 h 638"/>
                <a:gd name="T38" fmla="*/ 382 w 545"/>
                <a:gd name="T39" fmla="*/ 376 h 638"/>
                <a:gd name="T40" fmla="*/ 382 w 545"/>
                <a:gd name="T41" fmla="*/ 0 h 638"/>
                <a:gd name="T42" fmla="*/ 545 w 545"/>
                <a:gd name="T43" fmla="*/ 0 h 638"/>
                <a:gd name="T44" fmla="*/ 545 w 545"/>
                <a:gd name="T45" fmla="*/ 366 h 638"/>
                <a:gd name="T46" fmla="*/ 543 w 545"/>
                <a:gd name="T47" fmla="*/ 409 h 638"/>
                <a:gd name="T48" fmla="*/ 538 w 545"/>
                <a:gd name="T49" fmla="*/ 449 h 638"/>
                <a:gd name="T50" fmla="*/ 529 w 545"/>
                <a:gd name="T51" fmla="*/ 485 h 638"/>
                <a:gd name="T52" fmla="*/ 517 w 545"/>
                <a:gd name="T53" fmla="*/ 517 h 638"/>
                <a:gd name="T54" fmla="*/ 500 w 545"/>
                <a:gd name="T55" fmla="*/ 546 h 638"/>
                <a:gd name="T56" fmla="*/ 481 w 545"/>
                <a:gd name="T57" fmla="*/ 570 h 638"/>
                <a:gd name="T58" fmla="*/ 456 w 545"/>
                <a:gd name="T59" fmla="*/ 590 h 638"/>
                <a:gd name="T60" fmla="*/ 427 w 545"/>
                <a:gd name="T61" fmla="*/ 607 h 638"/>
                <a:gd name="T62" fmla="*/ 396 w 545"/>
                <a:gd name="T63" fmla="*/ 621 h 638"/>
                <a:gd name="T64" fmla="*/ 358 w 545"/>
                <a:gd name="T65" fmla="*/ 630 h 638"/>
                <a:gd name="T66" fmla="*/ 317 w 545"/>
                <a:gd name="T67" fmla="*/ 635 h 638"/>
                <a:gd name="T68" fmla="*/ 272 w 545"/>
                <a:gd name="T69" fmla="*/ 638 h 638"/>
                <a:gd name="T70" fmla="*/ 227 w 545"/>
                <a:gd name="T71" fmla="*/ 635 h 638"/>
                <a:gd name="T72" fmla="*/ 185 w 545"/>
                <a:gd name="T73" fmla="*/ 630 h 638"/>
                <a:gd name="T74" fmla="*/ 149 w 545"/>
                <a:gd name="T75" fmla="*/ 621 h 638"/>
                <a:gd name="T76" fmla="*/ 116 w 545"/>
                <a:gd name="T77" fmla="*/ 607 h 638"/>
                <a:gd name="T78" fmla="*/ 89 w 545"/>
                <a:gd name="T79" fmla="*/ 590 h 638"/>
                <a:gd name="T80" fmla="*/ 64 w 545"/>
                <a:gd name="T81" fmla="*/ 570 h 638"/>
                <a:gd name="T82" fmla="*/ 44 w 545"/>
                <a:gd name="T83" fmla="*/ 546 h 638"/>
                <a:gd name="T84" fmla="*/ 28 w 545"/>
                <a:gd name="T85" fmla="*/ 517 h 638"/>
                <a:gd name="T86" fmla="*/ 16 w 545"/>
                <a:gd name="T87" fmla="*/ 485 h 638"/>
                <a:gd name="T88" fmla="*/ 7 w 545"/>
                <a:gd name="T89" fmla="*/ 449 h 638"/>
                <a:gd name="T90" fmla="*/ 1 w 545"/>
                <a:gd name="T91" fmla="*/ 409 h 638"/>
                <a:gd name="T92" fmla="*/ 0 w 545"/>
                <a:gd name="T93" fmla="*/ 366 h 638"/>
                <a:gd name="T94" fmla="*/ 0 w 545"/>
                <a:gd name="T9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5" h="638">
                  <a:moveTo>
                    <a:pt x="0" y="0"/>
                  </a:moveTo>
                  <a:lnTo>
                    <a:pt x="163" y="0"/>
                  </a:lnTo>
                  <a:lnTo>
                    <a:pt x="163" y="376"/>
                  </a:lnTo>
                  <a:lnTo>
                    <a:pt x="164" y="404"/>
                  </a:lnTo>
                  <a:lnTo>
                    <a:pt x="168" y="429"/>
                  </a:lnTo>
                  <a:lnTo>
                    <a:pt x="177" y="449"/>
                  </a:lnTo>
                  <a:lnTo>
                    <a:pt x="188" y="466"/>
                  </a:lnTo>
                  <a:lnTo>
                    <a:pt x="201" y="480"/>
                  </a:lnTo>
                  <a:lnTo>
                    <a:pt x="220" y="490"/>
                  </a:lnTo>
                  <a:lnTo>
                    <a:pt x="245" y="496"/>
                  </a:lnTo>
                  <a:lnTo>
                    <a:pt x="272" y="497"/>
                  </a:lnTo>
                  <a:lnTo>
                    <a:pt x="295" y="496"/>
                  </a:lnTo>
                  <a:lnTo>
                    <a:pt x="315" y="493"/>
                  </a:lnTo>
                  <a:lnTo>
                    <a:pt x="332" y="486"/>
                  </a:lnTo>
                  <a:lnTo>
                    <a:pt x="347" y="478"/>
                  </a:lnTo>
                  <a:lnTo>
                    <a:pt x="357" y="466"/>
                  </a:lnTo>
                  <a:lnTo>
                    <a:pt x="368" y="449"/>
                  </a:lnTo>
                  <a:lnTo>
                    <a:pt x="377" y="429"/>
                  </a:lnTo>
                  <a:lnTo>
                    <a:pt x="381" y="404"/>
                  </a:lnTo>
                  <a:lnTo>
                    <a:pt x="382" y="376"/>
                  </a:lnTo>
                  <a:lnTo>
                    <a:pt x="382" y="0"/>
                  </a:lnTo>
                  <a:lnTo>
                    <a:pt x="545" y="0"/>
                  </a:lnTo>
                  <a:lnTo>
                    <a:pt x="545" y="366"/>
                  </a:lnTo>
                  <a:lnTo>
                    <a:pt x="543" y="409"/>
                  </a:lnTo>
                  <a:lnTo>
                    <a:pt x="538" y="449"/>
                  </a:lnTo>
                  <a:lnTo>
                    <a:pt x="529" y="485"/>
                  </a:lnTo>
                  <a:lnTo>
                    <a:pt x="517" y="517"/>
                  </a:lnTo>
                  <a:lnTo>
                    <a:pt x="500" y="546"/>
                  </a:lnTo>
                  <a:lnTo>
                    <a:pt x="481" y="570"/>
                  </a:lnTo>
                  <a:lnTo>
                    <a:pt x="456" y="590"/>
                  </a:lnTo>
                  <a:lnTo>
                    <a:pt x="427" y="607"/>
                  </a:lnTo>
                  <a:lnTo>
                    <a:pt x="396" y="621"/>
                  </a:lnTo>
                  <a:lnTo>
                    <a:pt x="358" y="630"/>
                  </a:lnTo>
                  <a:lnTo>
                    <a:pt x="317" y="635"/>
                  </a:lnTo>
                  <a:lnTo>
                    <a:pt x="272" y="638"/>
                  </a:lnTo>
                  <a:lnTo>
                    <a:pt x="227" y="635"/>
                  </a:lnTo>
                  <a:lnTo>
                    <a:pt x="185" y="630"/>
                  </a:lnTo>
                  <a:lnTo>
                    <a:pt x="149" y="621"/>
                  </a:lnTo>
                  <a:lnTo>
                    <a:pt x="116" y="607"/>
                  </a:lnTo>
                  <a:lnTo>
                    <a:pt x="89" y="590"/>
                  </a:lnTo>
                  <a:lnTo>
                    <a:pt x="64" y="570"/>
                  </a:lnTo>
                  <a:lnTo>
                    <a:pt x="44" y="546"/>
                  </a:lnTo>
                  <a:lnTo>
                    <a:pt x="28" y="517"/>
                  </a:lnTo>
                  <a:lnTo>
                    <a:pt x="16" y="485"/>
                  </a:lnTo>
                  <a:lnTo>
                    <a:pt x="7" y="449"/>
                  </a:lnTo>
                  <a:lnTo>
                    <a:pt x="1" y="409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66"/>
            <p:cNvSpPr>
              <a:spLocks/>
            </p:cNvSpPr>
            <p:nvPr/>
          </p:nvSpPr>
          <p:spPr bwMode="auto">
            <a:xfrm>
              <a:off x="5457825" y="2224088"/>
              <a:ext cx="69850" cy="100013"/>
            </a:xfrm>
            <a:custGeom>
              <a:avLst/>
              <a:gdLst>
                <a:gd name="T0" fmla="*/ 276 w 439"/>
                <a:gd name="T1" fmla="*/ 0 h 638"/>
                <a:gd name="T2" fmla="*/ 439 w 439"/>
                <a:gd name="T3" fmla="*/ 0 h 638"/>
                <a:gd name="T4" fmla="*/ 439 w 439"/>
                <a:gd name="T5" fmla="*/ 426 h 638"/>
                <a:gd name="T6" fmla="*/ 437 w 439"/>
                <a:gd name="T7" fmla="*/ 463 h 638"/>
                <a:gd name="T8" fmla="*/ 432 w 439"/>
                <a:gd name="T9" fmla="*/ 496 h 638"/>
                <a:gd name="T10" fmla="*/ 423 w 439"/>
                <a:gd name="T11" fmla="*/ 525 h 638"/>
                <a:gd name="T12" fmla="*/ 411 w 439"/>
                <a:gd name="T13" fmla="*/ 552 h 638"/>
                <a:gd name="T14" fmla="*/ 394 w 439"/>
                <a:gd name="T15" fmla="*/ 575 h 638"/>
                <a:gd name="T16" fmla="*/ 375 w 439"/>
                <a:gd name="T17" fmla="*/ 594 h 638"/>
                <a:gd name="T18" fmla="*/ 350 w 439"/>
                <a:gd name="T19" fmla="*/ 609 h 638"/>
                <a:gd name="T20" fmla="*/ 324 w 439"/>
                <a:gd name="T21" fmla="*/ 622 h 638"/>
                <a:gd name="T22" fmla="*/ 293 w 439"/>
                <a:gd name="T23" fmla="*/ 630 h 638"/>
                <a:gd name="T24" fmla="*/ 258 w 439"/>
                <a:gd name="T25" fmla="*/ 635 h 638"/>
                <a:gd name="T26" fmla="*/ 220 w 439"/>
                <a:gd name="T27" fmla="*/ 638 h 638"/>
                <a:gd name="T28" fmla="*/ 190 w 439"/>
                <a:gd name="T29" fmla="*/ 637 h 638"/>
                <a:gd name="T30" fmla="*/ 162 w 439"/>
                <a:gd name="T31" fmla="*/ 633 h 638"/>
                <a:gd name="T32" fmla="*/ 138 w 439"/>
                <a:gd name="T33" fmla="*/ 628 h 638"/>
                <a:gd name="T34" fmla="*/ 116 w 439"/>
                <a:gd name="T35" fmla="*/ 621 h 638"/>
                <a:gd name="T36" fmla="*/ 89 w 439"/>
                <a:gd name="T37" fmla="*/ 608 h 638"/>
                <a:gd name="T38" fmla="*/ 67 w 439"/>
                <a:gd name="T39" fmla="*/ 592 h 638"/>
                <a:gd name="T40" fmla="*/ 48 w 439"/>
                <a:gd name="T41" fmla="*/ 572 h 638"/>
                <a:gd name="T42" fmla="*/ 32 w 439"/>
                <a:gd name="T43" fmla="*/ 551 h 638"/>
                <a:gd name="T44" fmla="*/ 20 w 439"/>
                <a:gd name="T45" fmla="*/ 525 h 638"/>
                <a:gd name="T46" fmla="*/ 10 w 439"/>
                <a:gd name="T47" fmla="*/ 498 h 638"/>
                <a:gd name="T48" fmla="*/ 5 w 439"/>
                <a:gd name="T49" fmla="*/ 468 h 638"/>
                <a:gd name="T50" fmla="*/ 1 w 439"/>
                <a:gd name="T51" fmla="*/ 437 h 638"/>
                <a:gd name="T52" fmla="*/ 0 w 439"/>
                <a:gd name="T53" fmla="*/ 403 h 638"/>
                <a:gd name="T54" fmla="*/ 0 w 439"/>
                <a:gd name="T55" fmla="*/ 376 h 638"/>
                <a:gd name="T56" fmla="*/ 154 w 439"/>
                <a:gd name="T57" fmla="*/ 376 h 638"/>
                <a:gd name="T58" fmla="*/ 154 w 439"/>
                <a:gd name="T59" fmla="*/ 433 h 638"/>
                <a:gd name="T60" fmla="*/ 156 w 439"/>
                <a:gd name="T61" fmla="*/ 452 h 638"/>
                <a:gd name="T62" fmla="*/ 161 w 439"/>
                <a:gd name="T63" fmla="*/ 468 h 638"/>
                <a:gd name="T64" fmla="*/ 170 w 439"/>
                <a:gd name="T65" fmla="*/ 481 h 638"/>
                <a:gd name="T66" fmla="*/ 182 w 439"/>
                <a:gd name="T67" fmla="*/ 491 h 638"/>
                <a:gd name="T68" fmla="*/ 198 w 439"/>
                <a:gd name="T69" fmla="*/ 496 h 638"/>
                <a:gd name="T70" fmla="*/ 217 w 439"/>
                <a:gd name="T71" fmla="*/ 498 h 638"/>
                <a:gd name="T72" fmla="*/ 234 w 439"/>
                <a:gd name="T73" fmla="*/ 496 h 638"/>
                <a:gd name="T74" fmla="*/ 249 w 439"/>
                <a:gd name="T75" fmla="*/ 490 h 638"/>
                <a:gd name="T76" fmla="*/ 261 w 439"/>
                <a:gd name="T77" fmla="*/ 479 h 638"/>
                <a:gd name="T78" fmla="*/ 267 w 439"/>
                <a:gd name="T79" fmla="*/ 468 h 638"/>
                <a:gd name="T80" fmla="*/ 272 w 439"/>
                <a:gd name="T81" fmla="*/ 455 h 638"/>
                <a:gd name="T82" fmla="*/ 275 w 439"/>
                <a:gd name="T83" fmla="*/ 438 h 638"/>
                <a:gd name="T84" fmla="*/ 276 w 439"/>
                <a:gd name="T85" fmla="*/ 417 h 638"/>
                <a:gd name="T86" fmla="*/ 276 w 439"/>
                <a:gd name="T87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9" h="638">
                  <a:moveTo>
                    <a:pt x="276" y="0"/>
                  </a:moveTo>
                  <a:lnTo>
                    <a:pt x="439" y="0"/>
                  </a:lnTo>
                  <a:lnTo>
                    <a:pt x="439" y="426"/>
                  </a:lnTo>
                  <a:lnTo>
                    <a:pt x="437" y="463"/>
                  </a:lnTo>
                  <a:lnTo>
                    <a:pt x="432" y="496"/>
                  </a:lnTo>
                  <a:lnTo>
                    <a:pt x="423" y="525"/>
                  </a:lnTo>
                  <a:lnTo>
                    <a:pt x="411" y="552"/>
                  </a:lnTo>
                  <a:lnTo>
                    <a:pt x="394" y="575"/>
                  </a:lnTo>
                  <a:lnTo>
                    <a:pt x="375" y="594"/>
                  </a:lnTo>
                  <a:lnTo>
                    <a:pt x="350" y="609"/>
                  </a:lnTo>
                  <a:lnTo>
                    <a:pt x="324" y="622"/>
                  </a:lnTo>
                  <a:lnTo>
                    <a:pt x="293" y="630"/>
                  </a:lnTo>
                  <a:lnTo>
                    <a:pt x="258" y="635"/>
                  </a:lnTo>
                  <a:lnTo>
                    <a:pt x="220" y="638"/>
                  </a:lnTo>
                  <a:lnTo>
                    <a:pt x="190" y="637"/>
                  </a:lnTo>
                  <a:lnTo>
                    <a:pt x="162" y="633"/>
                  </a:lnTo>
                  <a:lnTo>
                    <a:pt x="138" y="628"/>
                  </a:lnTo>
                  <a:lnTo>
                    <a:pt x="116" y="621"/>
                  </a:lnTo>
                  <a:lnTo>
                    <a:pt x="89" y="608"/>
                  </a:lnTo>
                  <a:lnTo>
                    <a:pt x="67" y="592"/>
                  </a:lnTo>
                  <a:lnTo>
                    <a:pt x="48" y="572"/>
                  </a:lnTo>
                  <a:lnTo>
                    <a:pt x="32" y="551"/>
                  </a:lnTo>
                  <a:lnTo>
                    <a:pt x="20" y="525"/>
                  </a:lnTo>
                  <a:lnTo>
                    <a:pt x="10" y="498"/>
                  </a:lnTo>
                  <a:lnTo>
                    <a:pt x="5" y="468"/>
                  </a:lnTo>
                  <a:lnTo>
                    <a:pt x="1" y="437"/>
                  </a:lnTo>
                  <a:lnTo>
                    <a:pt x="0" y="403"/>
                  </a:lnTo>
                  <a:lnTo>
                    <a:pt x="0" y="376"/>
                  </a:lnTo>
                  <a:lnTo>
                    <a:pt x="154" y="376"/>
                  </a:lnTo>
                  <a:lnTo>
                    <a:pt x="154" y="433"/>
                  </a:lnTo>
                  <a:lnTo>
                    <a:pt x="156" y="452"/>
                  </a:lnTo>
                  <a:lnTo>
                    <a:pt x="161" y="468"/>
                  </a:lnTo>
                  <a:lnTo>
                    <a:pt x="170" y="481"/>
                  </a:lnTo>
                  <a:lnTo>
                    <a:pt x="182" y="491"/>
                  </a:lnTo>
                  <a:lnTo>
                    <a:pt x="198" y="496"/>
                  </a:lnTo>
                  <a:lnTo>
                    <a:pt x="217" y="498"/>
                  </a:lnTo>
                  <a:lnTo>
                    <a:pt x="234" y="496"/>
                  </a:lnTo>
                  <a:lnTo>
                    <a:pt x="249" y="490"/>
                  </a:lnTo>
                  <a:lnTo>
                    <a:pt x="261" y="479"/>
                  </a:lnTo>
                  <a:lnTo>
                    <a:pt x="267" y="468"/>
                  </a:lnTo>
                  <a:lnTo>
                    <a:pt x="272" y="455"/>
                  </a:lnTo>
                  <a:lnTo>
                    <a:pt x="275" y="438"/>
                  </a:lnTo>
                  <a:lnTo>
                    <a:pt x="276" y="417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4438102" y="1988514"/>
            <a:ext cx="500063" cy="411163"/>
            <a:chOff x="4432300" y="1984376"/>
            <a:chExt cx="500063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71"/>
            <p:cNvSpPr>
              <a:spLocks/>
            </p:cNvSpPr>
            <p:nvPr/>
          </p:nvSpPr>
          <p:spPr bwMode="auto">
            <a:xfrm>
              <a:off x="4483100" y="2179638"/>
              <a:ext cx="55563" cy="55563"/>
            </a:xfrm>
            <a:custGeom>
              <a:avLst/>
              <a:gdLst>
                <a:gd name="T0" fmla="*/ 385 w 385"/>
                <a:gd name="T1" fmla="*/ 0 h 391"/>
                <a:gd name="T2" fmla="*/ 385 w 385"/>
                <a:gd name="T3" fmla="*/ 391 h 391"/>
                <a:gd name="T4" fmla="*/ 0 w 385"/>
                <a:gd name="T5" fmla="*/ 391 h 391"/>
                <a:gd name="T6" fmla="*/ 0 w 385"/>
                <a:gd name="T7" fmla="*/ 1 h 391"/>
                <a:gd name="T8" fmla="*/ 385 w 38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91">
                  <a:moveTo>
                    <a:pt x="385" y="0"/>
                  </a:moveTo>
                  <a:lnTo>
                    <a:pt x="385" y="391"/>
                  </a:lnTo>
                  <a:lnTo>
                    <a:pt x="0" y="391"/>
                  </a:lnTo>
                  <a:lnTo>
                    <a:pt x="0" y="1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72"/>
            <p:cNvSpPr>
              <a:spLocks/>
            </p:cNvSpPr>
            <p:nvPr/>
          </p:nvSpPr>
          <p:spPr bwMode="auto">
            <a:xfrm>
              <a:off x="4568825" y="2179638"/>
              <a:ext cx="55563" cy="55563"/>
            </a:xfrm>
            <a:custGeom>
              <a:avLst/>
              <a:gdLst>
                <a:gd name="T0" fmla="*/ 384 w 384"/>
                <a:gd name="T1" fmla="*/ 0 h 391"/>
                <a:gd name="T2" fmla="*/ 384 w 384"/>
                <a:gd name="T3" fmla="*/ 391 h 391"/>
                <a:gd name="T4" fmla="*/ 0 w 384"/>
                <a:gd name="T5" fmla="*/ 391 h 391"/>
                <a:gd name="T6" fmla="*/ 0 w 384"/>
                <a:gd name="T7" fmla="*/ 1 h 391"/>
                <a:gd name="T8" fmla="*/ 384 w 384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391">
                  <a:moveTo>
                    <a:pt x="384" y="0"/>
                  </a:moveTo>
                  <a:lnTo>
                    <a:pt x="384" y="391"/>
                  </a:lnTo>
                  <a:lnTo>
                    <a:pt x="0" y="391"/>
                  </a:lnTo>
                  <a:lnTo>
                    <a:pt x="0" y="1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73"/>
            <p:cNvSpPr>
              <a:spLocks/>
            </p:cNvSpPr>
            <p:nvPr/>
          </p:nvSpPr>
          <p:spPr bwMode="auto">
            <a:xfrm>
              <a:off x="4654550" y="2179638"/>
              <a:ext cx="55563" cy="55563"/>
            </a:xfrm>
            <a:custGeom>
              <a:avLst/>
              <a:gdLst>
                <a:gd name="T0" fmla="*/ 385 w 385"/>
                <a:gd name="T1" fmla="*/ 0 h 391"/>
                <a:gd name="T2" fmla="*/ 385 w 385"/>
                <a:gd name="T3" fmla="*/ 391 h 391"/>
                <a:gd name="T4" fmla="*/ 0 w 385"/>
                <a:gd name="T5" fmla="*/ 391 h 391"/>
                <a:gd name="T6" fmla="*/ 0 w 385"/>
                <a:gd name="T7" fmla="*/ 1 h 391"/>
                <a:gd name="T8" fmla="*/ 385 w 38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91">
                  <a:moveTo>
                    <a:pt x="385" y="0"/>
                  </a:moveTo>
                  <a:lnTo>
                    <a:pt x="385" y="391"/>
                  </a:lnTo>
                  <a:lnTo>
                    <a:pt x="0" y="391"/>
                  </a:lnTo>
                  <a:lnTo>
                    <a:pt x="0" y="1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74"/>
            <p:cNvSpPr>
              <a:spLocks/>
            </p:cNvSpPr>
            <p:nvPr/>
          </p:nvSpPr>
          <p:spPr bwMode="auto">
            <a:xfrm>
              <a:off x="4740275" y="2179638"/>
              <a:ext cx="55563" cy="55563"/>
            </a:xfrm>
            <a:custGeom>
              <a:avLst/>
              <a:gdLst>
                <a:gd name="T0" fmla="*/ 385 w 385"/>
                <a:gd name="T1" fmla="*/ 0 h 391"/>
                <a:gd name="T2" fmla="*/ 385 w 385"/>
                <a:gd name="T3" fmla="*/ 391 h 391"/>
                <a:gd name="T4" fmla="*/ 0 w 385"/>
                <a:gd name="T5" fmla="*/ 391 h 391"/>
                <a:gd name="T6" fmla="*/ 0 w 385"/>
                <a:gd name="T7" fmla="*/ 1 h 391"/>
                <a:gd name="T8" fmla="*/ 385 w 38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91">
                  <a:moveTo>
                    <a:pt x="385" y="0"/>
                  </a:moveTo>
                  <a:lnTo>
                    <a:pt x="385" y="391"/>
                  </a:lnTo>
                  <a:lnTo>
                    <a:pt x="0" y="391"/>
                  </a:lnTo>
                  <a:lnTo>
                    <a:pt x="0" y="1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75"/>
            <p:cNvSpPr>
              <a:spLocks/>
            </p:cNvSpPr>
            <p:nvPr/>
          </p:nvSpPr>
          <p:spPr bwMode="auto">
            <a:xfrm>
              <a:off x="4826000" y="2179638"/>
              <a:ext cx="55563" cy="55563"/>
            </a:xfrm>
            <a:custGeom>
              <a:avLst/>
              <a:gdLst>
                <a:gd name="T0" fmla="*/ 386 w 386"/>
                <a:gd name="T1" fmla="*/ 0 h 391"/>
                <a:gd name="T2" fmla="*/ 386 w 386"/>
                <a:gd name="T3" fmla="*/ 391 h 391"/>
                <a:gd name="T4" fmla="*/ 0 w 386"/>
                <a:gd name="T5" fmla="*/ 391 h 391"/>
                <a:gd name="T6" fmla="*/ 0 w 386"/>
                <a:gd name="T7" fmla="*/ 1 h 391"/>
                <a:gd name="T8" fmla="*/ 386 w 38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91">
                  <a:moveTo>
                    <a:pt x="386" y="0"/>
                  </a:moveTo>
                  <a:lnTo>
                    <a:pt x="386" y="391"/>
                  </a:lnTo>
                  <a:lnTo>
                    <a:pt x="0" y="391"/>
                  </a:lnTo>
                  <a:lnTo>
                    <a:pt x="0" y="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Rectangle 76"/>
            <p:cNvSpPr>
              <a:spLocks noChangeArrowheads="1"/>
            </p:cNvSpPr>
            <p:nvPr/>
          </p:nvSpPr>
          <p:spPr bwMode="auto">
            <a:xfrm>
              <a:off x="4483100" y="2265363"/>
              <a:ext cx="55563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Rectangle 77"/>
            <p:cNvSpPr>
              <a:spLocks noChangeArrowheads="1"/>
            </p:cNvSpPr>
            <p:nvPr/>
          </p:nvSpPr>
          <p:spPr bwMode="auto">
            <a:xfrm>
              <a:off x="4568825" y="2265363"/>
              <a:ext cx="55563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Rectangle 78"/>
            <p:cNvSpPr>
              <a:spLocks noChangeArrowheads="1"/>
            </p:cNvSpPr>
            <p:nvPr/>
          </p:nvSpPr>
          <p:spPr bwMode="auto">
            <a:xfrm>
              <a:off x="4654550" y="2265363"/>
              <a:ext cx="55563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Rectangle 79"/>
            <p:cNvSpPr>
              <a:spLocks noChangeArrowheads="1"/>
            </p:cNvSpPr>
            <p:nvPr/>
          </p:nvSpPr>
          <p:spPr bwMode="auto">
            <a:xfrm>
              <a:off x="4740275" y="2265363"/>
              <a:ext cx="55563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Rectangle 80"/>
            <p:cNvSpPr>
              <a:spLocks noChangeArrowheads="1"/>
            </p:cNvSpPr>
            <p:nvPr/>
          </p:nvSpPr>
          <p:spPr bwMode="auto">
            <a:xfrm>
              <a:off x="4826000" y="2265363"/>
              <a:ext cx="55563" cy="57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81"/>
            <p:cNvSpPr>
              <a:spLocks noEditPoints="1"/>
            </p:cNvSpPr>
            <p:nvPr/>
          </p:nvSpPr>
          <p:spPr bwMode="auto">
            <a:xfrm>
              <a:off x="4432300" y="1984376"/>
              <a:ext cx="500063" cy="411163"/>
            </a:xfrm>
            <a:custGeom>
              <a:avLst/>
              <a:gdLst>
                <a:gd name="T0" fmla="*/ 3253 w 3463"/>
                <a:gd name="T1" fmla="*/ 2581 h 2846"/>
                <a:gd name="T2" fmla="*/ 2210 w 3463"/>
                <a:gd name="T3" fmla="*/ 438 h 2846"/>
                <a:gd name="T4" fmla="*/ 2574 w 3463"/>
                <a:gd name="T5" fmla="*/ 791 h 2846"/>
                <a:gd name="T6" fmla="*/ 2547 w 3463"/>
                <a:gd name="T7" fmla="*/ 704 h 2846"/>
                <a:gd name="T8" fmla="*/ 2326 w 3463"/>
                <a:gd name="T9" fmla="*/ 532 h 2846"/>
                <a:gd name="T10" fmla="*/ 2210 w 3463"/>
                <a:gd name="T11" fmla="*/ 438 h 2846"/>
                <a:gd name="T12" fmla="*/ 1852 w 3463"/>
                <a:gd name="T13" fmla="*/ 893 h 2846"/>
                <a:gd name="T14" fmla="*/ 2009 w 3463"/>
                <a:gd name="T15" fmla="*/ 893 h 2846"/>
                <a:gd name="T16" fmla="*/ 2020 w 3463"/>
                <a:gd name="T17" fmla="*/ 438 h 2846"/>
                <a:gd name="T18" fmla="*/ 1862 w 3463"/>
                <a:gd name="T19" fmla="*/ 438 h 2846"/>
                <a:gd name="T20" fmla="*/ 1273 w 3463"/>
                <a:gd name="T21" fmla="*/ 705 h 2846"/>
                <a:gd name="T22" fmla="*/ 1290 w 3463"/>
                <a:gd name="T23" fmla="*/ 806 h 2846"/>
                <a:gd name="T24" fmla="*/ 1341 w 3463"/>
                <a:gd name="T25" fmla="*/ 872 h 2846"/>
                <a:gd name="T26" fmla="*/ 1431 w 3463"/>
                <a:gd name="T27" fmla="*/ 901 h 2846"/>
                <a:gd name="T28" fmla="*/ 1542 w 3463"/>
                <a:gd name="T29" fmla="*/ 896 h 2846"/>
                <a:gd name="T30" fmla="*/ 1619 w 3463"/>
                <a:gd name="T31" fmla="*/ 853 h 2846"/>
                <a:gd name="T32" fmla="*/ 1657 w 3463"/>
                <a:gd name="T33" fmla="*/ 776 h 2846"/>
                <a:gd name="T34" fmla="*/ 1665 w 3463"/>
                <a:gd name="T35" fmla="*/ 438 h 2846"/>
                <a:gd name="T36" fmla="*/ 1547 w 3463"/>
                <a:gd name="T37" fmla="*/ 734 h 2846"/>
                <a:gd name="T38" fmla="*/ 1531 w 3463"/>
                <a:gd name="T39" fmla="*/ 778 h 2846"/>
                <a:gd name="T40" fmla="*/ 1490 w 3463"/>
                <a:gd name="T41" fmla="*/ 800 h 2846"/>
                <a:gd name="T42" fmla="*/ 1432 w 3463"/>
                <a:gd name="T43" fmla="*/ 796 h 2846"/>
                <a:gd name="T44" fmla="*/ 1401 w 3463"/>
                <a:gd name="T45" fmla="*/ 766 h 2846"/>
                <a:gd name="T46" fmla="*/ 1390 w 3463"/>
                <a:gd name="T47" fmla="*/ 713 h 2846"/>
                <a:gd name="T48" fmla="*/ 1079 w 3463"/>
                <a:gd name="T49" fmla="*/ 438 h 2846"/>
                <a:gd name="T50" fmla="*/ 1073 w 3463"/>
                <a:gd name="T51" fmla="*/ 777 h 2846"/>
                <a:gd name="T52" fmla="*/ 1049 w 3463"/>
                <a:gd name="T53" fmla="*/ 800 h 2846"/>
                <a:gd name="T54" fmla="*/ 1011 w 3463"/>
                <a:gd name="T55" fmla="*/ 796 h 2846"/>
                <a:gd name="T56" fmla="*/ 992 w 3463"/>
                <a:gd name="T57" fmla="*/ 768 h 2846"/>
                <a:gd name="T58" fmla="*/ 880 w 3463"/>
                <a:gd name="T59" fmla="*/ 713 h 2846"/>
                <a:gd name="T60" fmla="*/ 888 w 3463"/>
                <a:gd name="T61" fmla="*/ 801 h 2846"/>
                <a:gd name="T62" fmla="*/ 914 w 3463"/>
                <a:gd name="T63" fmla="*/ 855 h 2846"/>
                <a:gd name="T64" fmla="*/ 963 w 3463"/>
                <a:gd name="T65" fmla="*/ 890 h 2846"/>
                <a:gd name="T66" fmla="*/ 1038 w 3463"/>
                <a:gd name="T67" fmla="*/ 903 h 2846"/>
                <a:gd name="T68" fmla="*/ 1125 w 3463"/>
                <a:gd name="T69" fmla="*/ 886 h 2846"/>
                <a:gd name="T70" fmla="*/ 1177 w 3463"/>
                <a:gd name="T71" fmla="*/ 835 h 2846"/>
                <a:gd name="T72" fmla="*/ 1195 w 3463"/>
                <a:gd name="T73" fmla="*/ 750 h 2846"/>
                <a:gd name="T74" fmla="*/ 378 w 3463"/>
                <a:gd name="T75" fmla="*/ 0 h 2846"/>
                <a:gd name="T76" fmla="*/ 701 w 3463"/>
                <a:gd name="T77" fmla="*/ 187 h 2846"/>
                <a:gd name="T78" fmla="*/ 824 w 3463"/>
                <a:gd name="T79" fmla="*/ 187 h 2846"/>
                <a:gd name="T80" fmla="*/ 1146 w 3463"/>
                <a:gd name="T81" fmla="*/ 0 h 2846"/>
                <a:gd name="T82" fmla="*/ 1347 w 3463"/>
                <a:gd name="T83" fmla="*/ 0 h 2846"/>
                <a:gd name="T84" fmla="*/ 1670 w 3463"/>
                <a:gd name="T85" fmla="*/ 187 h 2846"/>
                <a:gd name="T86" fmla="*/ 1794 w 3463"/>
                <a:gd name="T87" fmla="*/ 187 h 2846"/>
                <a:gd name="T88" fmla="*/ 2117 w 3463"/>
                <a:gd name="T89" fmla="*/ 0 h 2846"/>
                <a:gd name="T90" fmla="*/ 2316 w 3463"/>
                <a:gd name="T91" fmla="*/ 0 h 2846"/>
                <a:gd name="T92" fmla="*/ 2639 w 3463"/>
                <a:gd name="T93" fmla="*/ 187 h 2846"/>
                <a:gd name="T94" fmla="*/ 2763 w 3463"/>
                <a:gd name="T95" fmla="*/ 187 h 2846"/>
                <a:gd name="T96" fmla="*/ 3086 w 3463"/>
                <a:gd name="T97" fmla="*/ 0 h 2846"/>
                <a:gd name="T98" fmla="*/ 3463 w 3463"/>
                <a:gd name="T99" fmla="*/ 2846 h 2846"/>
                <a:gd name="T100" fmla="*/ 378 w 3463"/>
                <a:gd name="T101" fmla="*/ 187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63" h="2846">
                  <a:moveTo>
                    <a:pt x="210" y="1091"/>
                  </a:moveTo>
                  <a:lnTo>
                    <a:pt x="210" y="2581"/>
                  </a:lnTo>
                  <a:lnTo>
                    <a:pt x="3253" y="2581"/>
                  </a:lnTo>
                  <a:lnTo>
                    <a:pt x="3253" y="1091"/>
                  </a:lnTo>
                  <a:lnTo>
                    <a:pt x="210" y="1091"/>
                  </a:lnTo>
                  <a:close/>
                  <a:moveTo>
                    <a:pt x="2210" y="438"/>
                  </a:moveTo>
                  <a:lnTo>
                    <a:pt x="2210" y="893"/>
                  </a:lnTo>
                  <a:lnTo>
                    <a:pt x="2574" y="893"/>
                  </a:lnTo>
                  <a:lnTo>
                    <a:pt x="2574" y="791"/>
                  </a:lnTo>
                  <a:lnTo>
                    <a:pt x="2326" y="791"/>
                  </a:lnTo>
                  <a:lnTo>
                    <a:pt x="2326" y="704"/>
                  </a:lnTo>
                  <a:lnTo>
                    <a:pt x="2547" y="704"/>
                  </a:lnTo>
                  <a:lnTo>
                    <a:pt x="2547" y="613"/>
                  </a:lnTo>
                  <a:lnTo>
                    <a:pt x="2326" y="613"/>
                  </a:lnTo>
                  <a:lnTo>
                    <a:pt x="2326" y="532"/>
                  </a:lnTo>
                  <a:lnTo>
                    <a:pt x="2567" y="532"/>
                  </a:lnTo>
                  <a:lnTo>
                    <a:pt x="2567" y="438"/>
                  </a:lnTo>
                  <a:lnTo>
                    <a:pt x="2210" y="438"/>
                  </a:lnTo>
                  <a:close/>
                  <a:moveTo>
                    <a:pt x="1742" y="438"/>
                  </a:moveTo>
                  <a:lnTo>
                    <a:pt x="1742" y="893"/>
                  </a:lnTo>
                  <a:lnTo>
                    <a:pt x="1852" y="893"/>
                  </a:lnTo>
                  <a:lnTo>
                    <a:pt x="1852" y="610"/>
                  </a:lnTo>
                  <a:lnTo>
                    <a:pt x="1854" y="610"/>
                  </a:lnTo>
                  <a:lnTo>
                    <a:pt x="2009" y="893"/>
                  </a:lnTo>
                  <a:lnTo>
                    <a:pt x="2129" y="893"/>
                  </a:lnTo>
                  <a:lnTo>
                    <a:pt x="2129" y="438"/>
                  </a:lnTo>
                  <a:lnTo>
                    <a:pt x="2020" y="438"/>
                  </a:lnTo>
                  <a:lnTo>
                    <a:pt x="2020" y="718"/>
                  </a:lnTo>
                  <a:lnTo>
                    <a:pt x="2019" y="718"/>
                  </a:lnTo>
                  <a:lnTo>
                    <a:pt x="1862" y="438"/>
                  </a:lnTo>
                  <a:lnTo>
                    <a:pt x="1742" y="438"/>
                  </a:lnTo>
                  <a:close/>
                  <a:moveTo>
                    <a:pt x="1273" y="438"/>
                  </a:moveTo>
                  <a:lnTo>
                    <a:pt x="1273" y="705"/>
                  </a:lnTo>
                  <a:lnTo>
                    <a:pt x="1275" y="742"/>
                  </a:lnTo>
                  <a:lnTo>
                    <a:pt x="1280" y="776"/>
                  </a:lnTo>
                  <a:lnTo>
                    <a:pt x="1290" y="806"/>
                  </a:lnTo>
                  <a:lnTo>
                    <a:pt x="1303" y="831"/>
                  </a:lnTo>
                  <a:lnTo>
                    <a:pt x="1320" y="853"/>
                  </a:lnTo>
                  <a:lnTo>
                    <a:pt x="1341" y="872"/>
                  </a:lnTo>
                  <a:lnTo>
                    <a:pt x="1366" y="885"/>
                  </a:lnTo>
                  <a:lnTo>
                    <a:pt x="1396" y="896"/>
                  </a:lnTo>
                  <a:lnTo>
                    <a:pt x="1431" y="901"/>
                  </a:lnTo>
                  <a:lnTo>
                    <a:pt x="1469" y="903"/>
                  </a:lnTo>
                  <a:lnTo>
                    <a:pt x="1508" y="901"/>
                  </a:lnTo>
                  <a:lnTo>
                    <a:pt x="1542" y="896"/>
                  </a:lnTo>
                  <a:lnTo>
                    <a:pt x="1572" y="885"/>
                  </a:lnTo>
                  <a:lnTo>
                    <a:pt x="1597" y="872"/>
                  </a:lnTo>
                  <a:lnTo>
                    <a:pt x="1619" y="853"/>
                  </a:lnTo>
                  <a:lnTo>
                    <a:pt x="1635" y="831"/>
                  </a:lnTo>
                  <a:lnTo>
                    <a:pt x="1649" y="806"/>
                  </a:lnTo>
                  <a:lnTo>
                    <a:pt x="1657" y="776"/>
                  </a:lnTo>
                  <a:lnTo>
                    <a:pt x="1663" y="742"/>
                  </a:lnTo>
                  <a:lnTo>
                    <a:pt x="1665" y="705"/>
                  </a:lnTo>
                  <a:lnTo>
                    <a:pt x="1665" y="438"/>
                  </a:lnTo>
                  <a:lnTo>
                    <a:pt x="1548" y="438"/>
                  </a:lnTo>
                  <a:lnTo>
                    <a:pt x="1548" y="713"/>
                  </a:lnTo>
                  <a:lnTo>
                    <a:pt x="1547" y="734"/>
                  </a:lnTo>
                  <a:lnTo>
                    <a:pt x="1543" y="751"/>
                  </a:lnTo>
                  <a:lnTo>
                    <a:pt x="1538" y="766"/>
                  </a:lnTo>
                  <a:lnTo>
                    <a:pt x="1531" y="778"/>
                  </a:lnTo>
                  <a:lnTo>
                    <a:pt x="1520" y="788"/>
                  </a:lnTo>
                  <a:lnTo>
                    <a:pt x="1506" y="796"/>
                  </a:lnTo>
                  <a:lnTo>
                    <a:pt x="1490" y="800"/>
                  </a:lnTo>
                  <a:lnTo>
                    <a:pt x="1469" y="801"/>
                  </a:lnTo>
                  <a:lnTo>
                    <a:pt x="1449" y="800"/>
                  </a:lnTo>
                  <a:lnTo>
                    <a:pt x="1432" y="796"/>
                  </a:lnTo>
                  <a:lnTo>
                    <a:pt x="1419" y="788"/>
                  </a:lnTo>
                  <a:lnTo>
                    <a:pt x="1408" y="778"/>
                  </a:lnTo>
                  <a:lnTo>
                    <a:pt x="1401" y="766"/>
                  </a:lnTo>
                  <a:lnTo>
                    <a:pt x="1395" y="751"/>
                  </a:lnTo>
                  <a:lnTo>
                    <a:pt x="1391" y="734"/>
                  </a:lnTo>
                  <a:lnTo>
                    <a:pt x="1390" y="713"/>
                  </a:lnTo>
                  <a:lnTo>
                    <a:pt x="1390" y="438"/>
                  </a:lnTo>
                  <a:lnTo>
                    <a:pt x="1273" y="438"/>
                  </a:lnTo>
                  <a:close/>
                  <a:moveTo>
                    <a:pt x="1079" y="438"/>
                  </a:moveTo>
                  <a:lnTo>
                    <a:pt x="1079" y="741"/>
                  </a:lnTo>
                  <a:lnTo>
                    <a:pt x="1077" y="762"/>
                  </a:lnTo>
                  <a:lnTo>
                    <a:pt x="1073" y="777"/>
                  </a:lnTo>
                  <a:lnTo>
                    <a:pt x="1067" y="788"/>
                  </a:lnTo>
                  <a:lnTo>
                    <a:pt x="1058" y="796"/>
                  </a:lnTo>
                  <a:lnTo>
                    <a:pt x="1049" y="800"/>
                  </a:lnTo>
                  <a:lnTo>
                    <a:pt x="1036" y="801"/>
                  </a:lnTo>
                  <a:lnTo>
                    <a:pt x="1023" y="800"/>
                  </a:lnTo>
                  <a:lnTo>
                    <a:pt x="1011" y="796"/>
                  </a:lnTo>
                  <a:lnTo>
                    <a:pt x="1002" y="789"/>
                  </a:lnTo>
                  <a:lnTo>
                    <a:pt x="996" y="779"/>
                  </a:lnTo>
                  <a:lnTo>
                    <a:pt x="992" y="768"/>
                  </a:lnTo>
                  <a:lnTo>
                    <a:pt x="991" y="754"/>
                  </a:lnTo>
                  <a:lnTo>
                    <a:pt x="991" y="713"/>
                  </a:lnTo>
                  <a:lnTo>
                    <a:pt x="880" y="713"/>
                  </a:lnTo>
                  <a:lnTo>
                    <a:pt x="880" y="732"/>
                  </a:lnTo>
                  <a:lnTo>
                    <a:pt x="882" y="768"/>
                  </a:lnTo>
                  <a:lnTo>
                    <a:pt x="888" y="801"/>
                  </a:lnTo>
                  <a:lnTo>
                    <a:pt x="895" y="822"/>
                  </a:lnTo>
                  <a:lnTo>
                    <a:pt x="904" y="839"/>
                  </a:lnTo>
                  <a:lnTo>
                    <a:pt x="914" y="855"/>
                  </a:lnTo>
                  <a:lnTo>
                    <a:pt x="927" y="870"/>
                  </a:lnTo>
                  <a:lnTo>
                    <a:pt x="945" y="882"/>
                  </a:lnTo>
                  <a:lnTo>
                    <a:pt x="963" y="890"/>
                  </a:lnTo>
                  <a:lnTo>
                    <a:pt x="984" y="898"/>
                  </a:lnTo>
                  <a:lnTo>
                    <a:pt x="1010" y="902"/>
                  </a:lnTo>
                  <a:lnTo>
                    <a:pt x="1038" y="903"/>
                  </a:lnTo>
                  <a:lnTo>
                    <a:pt x="1071" y="901"/>
                  </a:lnTo>
                  <a:lnTo>
                    <a:pt x="1100" y="896"/>
                  </a:lnTo>
                  <a:lnTo>
                    <a:pt x="1125" y="886"/>
                  </a:lnTo>
                  <a:lnTo>
                    <a:pt x="1146" y="873"/>
                  </a:lnTo>
                  <a:lnTo>
                    <a:pt x="1163" y="855"/>
                  </a:lnTo>
                  <a:lnTo>
                    <a:pt x="1177" y="835"/>
                  </a:lnTo>
                  <a:lnTo>
                    <a:pt x="1187" y="810"/>
                  </a:lnTo>
                  <a:lnTo>
                    <a:pt x="1194" y="781"/>
                  </a:lnTo>
                  <a:lnTo>
                    <a:pt x="1195" y="750"/>
                  </a:lnTo>
                  <a:lnTo>
                    <a:pt x="1195" y="438"/>
                  </a:lnTo>
                  <a:lnTo>
                    <a:pt x="1079" y="438"/>
                  </a:lnTo>
                  <a:close/>
                  <a:moveTo>
                    <a:pt x="378" y="0"/>
                  </a:moveTo>
                  <a:lnTo>
                    <a:pt x="501" y="0"/>
                  </a:lnTo>
                  <a:lnTo>
                    <a:pt x="501" y="187"/>
                  </a:lnTo>
                  <a:lnTo>
                    <a:pt x="701" y="187"/>
                  </a:lnTo>
                  <a:lnTo>
                    <a:pt x="701" y="0"/>
                  </a:lnTo>
                  <a:lnTo>
                    <a:pt x="824" y="0"/>
                  </a:lnTo>
                  <a:lnTo>
                    <a:pt x="824" y="187"/>
                  </a:lnTo>
                  <a:lnTo>
                    <a:pt x="1024" y="187"/>
                  </a:lnTo>
                  <a:lnTo>
                    <a:pt x="1024" y="0"/>
                  </a:lnTo>
                  <a:lnTo>
                    <a:pt x="1146" y="0"/>
                  </a:lnTo>
                  <a:lnTo>
                    <a:pt x="1146" y="187"/>
                  </a:lnTo>
                  <a:lnTo>
                    <a:pt x="1347" y="187"/>
                  </a:lnTo>
                  <a:lnTo>
                    <a:pt x="1347" y="0"/>
                  </a:lnTo>
                  <a:lnTo>
                    <a:pt x="1470" y="0"/>
                  </a:lnTo>
                  <a:lnTo>
                    <a:pt x="1470" y="187"/>
                  </a:lnTo>
                  <a:lnTo>
                    <a:pt x="1670" y="187"/>
                  </a:lnTo>
                  <a:lnTo>
                    <a:pt x="1670" y="0"/>
                  </a:lnTo>
                  <a:lnTo>
                    <a:pt x="1794" y="0"/>
                  </a:lnTo>
                  <a:lnTo>
                    <a:pt x="1794" y="187"/>
                  </a:lnTo>
                  <a:lnTo>
                    <a:pt x="1993" y="187"/>
                  </a:lnTo>
                  <a:lnTo>
                    <a:pt x="1993" y="0"/>
                  </a:lnTo>
                  <a:lnTo>
                    <a:pt x="2117" y="0"/>
                  </a:lnTo>
                  <a:lnTo>
                    <a:pt x="2117" y="187"/>
                  </a:lnTo>
                  <a:lnTo>
                    <a:pt x="2316" y="187"/>
                  </a:lnTo>
                  <a:lnTo>
                    <a:pt x="2316" y="0"/>
                  </a:lnTo>
                  <a:lnTo>
                    <a:pt x="2440" y="0"/>
                  </a:lnTo>
                  <a:lnTo>
                    <a:pt x="2440" y="187"/>
                  </a:lnTo>
                  <a:lnTo>
                    <a:pt x="2639" y="187"/>
                  </a:lnTo>
                  <a:lnTo>
                    <a:pt x="2639" y="0"/>
                  </a:lnTo>
                  <a:lnTo>
                    <a:pt x="2763" y="0"/>
                  </a:lnTo>
                  <a:lnTo>
                    <a:pt x="2763" y="187"/>
                  </a:lnTo>
                  <a:lnTo>
                    <a:pt x="2962" y="187"/>
                  </a:lnTo>
                  <a:lnTo>
                    <a:pt x="2962" y="0"/>
                  </a:lnTo>
                  <a:lnTo>
                    <a:pt x="3086" y="0"/>
                  </a:lnTo>
                  <a:lnTo>
                    <a:pt x="3086" y="187"/>
                  </a:lnTo>
                  <a:lnTo>
                    <a:pt x="3463" y="187"/>
                  </a:lnTo>
                  <a:lnTo>
                    <a:pt x="3463" y="2846"/>
                  </a:lnTo>
                  <a:lnTo>
                    <a:pt x="0" y="2846"/>
                  </a:lnTo>
                  <a:lnTo>
                    <a:pt x="0" y="187"/>
                  </a:lnTo>
                  <a:lnTo>
                    <a:pt x="378" y="187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3524833" y="1948033"/>
            <a:ext cx="455613" cy="492125"/>
            <a:chOff x="3543300" y="1946275"/>
            <a:chExt cx="4556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5" name="Freeform 86"/>
            <p:cNvSpPr>
              <a:spLocks noEditPoints="1"/>
            </p:cNvSpPr>
            <p:nvPr/>
          </p:nvSpPr>
          <p:spPr bwMode="auto">
            <a:xfrm>
              <a:off x="3543300" y="1946275"/>
              <a:ext cx="455613" cy="492125"/>
            </a:xfrm>
            <a:custGeom>
              <a:avLst/>
              <a:gdLst>
                <a:gd name="T0" fmla="*/ 2701 w 2875"/>
                <a:gd name="T1" fmla="*/ 2815 h 3103"/>
                <a:gd name="T2" fmla="*/ 1905 w 2875"/>
                <a:gd name="T3" fmla="*/ 517 h 3103"/>
                <a:gd name="T4" fmla="*/ 2261 w 2875"/>
                <a:gd name="T5" fmla="*/ 859 h 3103"/>
                <a:gd name="T6" fmla="*/ 2235 w 2875"/>
                <a:gd name="T7" fmla="*/ 775 h 3103"/>
                <a:gd name="T8" fmla="*/ 2020 w 2875"/>
                <a:gd name="T9" fmla="*/ 609 h 3103"/>
                <a:gd name="T10" fmla="*/ 1905 w 2875"/>
                <a:gd name="T11" fmla="*/ 517 h 3103"/>
                <a:gd name="T12" fmla="*/ 1555 w 2875"/>
                <a:gd name="T13" fmla="*/ 958 h 3103"/>
                <a:gd name="T14" fmla="*/ 1709 w 2875"/>
                <a:gd name="T15" fmla="*/ 958 h 3103"/>
                <a:gd name="T16" fmla="*/ 1718 w 2875"/>
                <a:gd name="T17" fmla="*/ 517 h 3103"/>
                <a:gd name="T18" fmla="*/ 1565 w 2875"/>
                <a:gd name="T19" fmla="*/ 517 h 3103"/>
                <a:gd name="T20" fmla="*/ 988 w 2875"/>
                <a:gd name="T21" fmla="*/ 776 h 3103"/>
                <a:gd name="T22" fmla="*/ 1005 w 2875"/>
                <a:gd name="T23" fmla="*/ 873 h 3103"/>
                <a:gd name="T24" fmla="*/ 1051 w 2875"/>
                <a:gd name="T25" fmla="*/ 933 h 3103"/>
                <a:gd name="T26" fmla="*/ 1120 w 2875"/>
                <a:gd name="T27" fmla="*/ 961 h 3103"/>
                <a:gd name="T28" fmla="*/ 1212 w 2875"/>
                <a:gd name="T29" fmla="*/ 965 h 3103"/>
                <a:gd name="T30" fmla="*/ 1290 w 2875"/>
                <a:gd name="T31" fmla="*/ 945 h 3103"/>
                <a:gd name="T32" fmla="*/ 1343 w 2875"/>
                <a:gd name="T33" fmla="*/ 898 h 3103"/>
                <a:gd name="T34" fmla="*/ 1370 w 2875"/>
                <a:gd name="T35" fmla="*/ 812 h 3103"/>
                <a:gd name="T36" fmla="*/ 1258 w 2875"/>
                <a:gd name="T37" fmla="*/ 517 h 3103"/>
                <a:gd name="T38" fmla="*/ 1253 w 2875"/>
                <a:gd name="T39" fmla="*/ 820 h 3103"/>
                <a:gd name="T40" fmla="*/ 1230 w 2875"/>
                <a:gd name="T41" fmla="*/ 856 h 3103"/>
                <a:gd name="T42" fmla="*/ 1181 w 2875"/>
                <a:gd name="T43" fmla="*/ 868 h 3103"/>
                <a:gd name="T44" fmla="*/ 1132 w 2875"/>
                <a:gd name="T45" fmla="*/ 856 h 3103"/>
                <a:gd name="T46" fmla="*/ 1108 w 2875"/>
                <a:gd name="T47" fmla="*/ 820 h 3103"/>
                <a:gd name="T48" fmla="*/ 1103 w 2875"/>
                <a:gd name="T49" fmla="*/ 517 h 3103"/>
                <a:gd name="T50" fmla="*/ 798 w 2875"/>
                <a:gd name="T51" fmla="*/ 811 h 3103"/>
                <a:gd name="T52" fmla="*/ 787 w 2875"/>
                <a:gd name="T53" fmla="*/ 856 h 3103"/>
                <a:gd name="T54" fmla="*/ 757 w 2875"/>
                <a:gd name="T55" fmla="*/ 868 h 3103"/>
                <a:gd name="T56" fmla="*/ 724 w 2875"/>
                <a:gd name="T57" fmla="*/ 856 h 3103"/>
                <a:gd name="T58" fmla="*/ 712 w 2875"/>
                <a:gd name="T59" fmla="*/ 823 h 3103"/>
                <a:gd name="T60" fmla="*/ 605 w 2875"/>
                <a:gd name="T61" fmla="*/ 802 h 3103"/>
                <a:gd name="T62" fmla="*/ 613 w 2875"/>
                <a:gd name="T63" fmla="*/ 869 h 3103"/>
                <a:gd name="T64" fmla="*/ 638 w 2875"/>
                <a:gd name="T65" fmla="*/ 921 h 3103"/>
                <a:gd name="T66" fmla="*/ 685 w 2875"/>
                <a:gd name="T67" fmla="*/ 955 h 3103"/>
                <a:gd name="T68" fmla="*/ 759 w 2875"/>
                <a:gd name="T69" fmla="*/ 967 h 3103"/>
                <a:gd name="T70" fmla="*/ 844 w 2875"/>
                <a:gd name="T71" fmla="*/ 950 h 3103"/>
                <a:gd name="T72" fmla="*/ 895 w 2875"/>
                <a:gd name="T73" fmla="*/ 901 h 3103"/>
                <a:gd name="T74" fmla="*/ 912 w 2875"/>
                <a:gd name="T75" fmla="*/ 818 h 3103"/>
                <a:gd name="T76" fmla="*/ 305 w 2875"/>
                <a:gd name="T77" fmla="*/ 0 h 3103"/>
                <a:gd name="T78" fmla="*/ 841 w 2875"/>
                <a:gd name="T79" fmla="*/ 223 h 3103"/>
                <a:gd name="T80" fmla="*/ 962 w 2875"/>
                <a:gd name="T81" fmla="*/ 223 h 3103"/>
                <a:gd name="T82" fmla="*/ 1498 w 2875"/>
                <a:gd name="T83" fmla="*/ 0 h 3103"/>
                <a:gd name="T84" fmla="*/ 1913 w 2875"/>
                <a:gd name="T85" fmla="*/ 0 h 3103"/>
                <a:gd name="T86" fmla="*/ 2448 w 2875"/>
                <a:gd name="T87" fmla="*/ 223 h 3103"/>
                <a:gd name="T88" fmla="*/ 2569 w 2875"/>
                <a:gd name="T89" fmla="*/ 223 h 3103"/>
                <a:gd name="T90" fmla="*/ 0 w 2875"/>
                <a:gd name="T91" fmla="*/ 3103 h 3103"/>
                <a:gd name="T92" fmla="*/ 305 w 2875"/>
                <a:gd name="T93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75" h="3103">
                  <a:moveTo>
                    <a:pt x="174" y="1202"/>
                  </a:moveTo>
                  <a:lnTo>
                    <a:pt x="174" y="2815"/>
                  </a:lnTo>
                  <a:lnTo>
                    <a:pt x="2701" y="2815"/>
                  </a:lnTo>
                  <a:lnTo>
                    <a:pt x="2701" y="1202"/>
                  </a:lnTo>
                  <a:lnTo>
                    <a:pt x="174" y="1202"/>
                  </a:lnTo>
                  <a:close/>
                  <a:moveTo>
                    <a:pt x="1905" y="517"/>
                  </a:moveTo>
                  <a:lnTo>
                    <a:pt x="1905" y="958"/>
                  </a:lnTo>
                  <a:lnTo>
                    <a:pt x="2261" y="958"/>
                  </a:lnTo>
                  <a:lnTo>
                    <a:pt x="2261" y="859"/>
                  </a:lnTo>
                  <a:lnTo>
                    <a:pt x="2020" y="859"/>
                  </a:lnTo>
                  <a:lnTo>
                    <a:pt x="2020" y="775"/>
                  </a:lnTo>
                  <a:lnTo>
                    <a:pt x="2235" y="775"/>
                  </a:lnTo>
                  <a:lnTo>
                    <a:pt x="2235" y="686"/>
                  </a:lnTo>
                  <a:lnTo>
                    <a:pt x="2020" y="686"/>
                  </a:lnTo>
                  <a:lnTo>
                    <a:pt x="2020" y="609"/>
                  </a:lnTo>
                  <a:lnTo>
                    <a:pt x="2255" y="609"/>
                  </a:lnTo>
                  <a:lnTo>
                    <a:pt x="2255" y="517"/>
                  </a:lnTo>
                  <a:lnTo>
                    <a:pt x="1905" y="517"/>
                  </a:lnTo>
                  <a:close/>
                  <a:moveTo>
                    <a:pt x="1447" y="517"/>
                  </a:moveTo>
                  <a:lnTo>
                    <a:pt x="1447" y="958"/>
                  </a:lnTo>
                  <a:lnTo>
                    <a:pt x="1555" y="958"/>
                  </a:lnTo>
                  <a:lnTo>
                    <a:pt x="1555" y="682"/>
                  </a:lnTo>
                  <a:lnTo>
                    <a:pt x="1556" y="682"/>
                  </a:lnTo>
                  <a:lnTo>
                    <a:pt x="1709" y="958"/>
                  </a:lnTo>
                  <a:lnTo>
                    <a:pt x="1826" y="958"/>
                  </a:lnTo>
                  <a:lnTo>
                    <a:pt x="1826" y="517"/>
                  </a:lnTo>
                  <a:lnTo>
                    <a:pt x="1718" y="517"/>
                  </a:lnTo>
                  <a:lnTo>
                    <a:pt x="1718" y="789"/>
                  </a:lnTo>
                  <a:lnTo>
                    <a:pt x="1717" y="789"/>
                  </a:lnTo>
                  <a:lnTo>
                    <a:pt x="1565" y="517"/>
                  </a:lnTo>
                  <a:lnTo>
                    <a:pt x="1447" y="517"/>
                  </a:lnTo>
                  <a:close/>
                  <a:moveTo>
                    <a:pt x="988" y="517"/>
                  </a:moveTo>
                  <a:lnTo>
                    <a:pt x="988" y="776"/>
                  </a:lnTo>
                  <a:lnTo>
                    <a:pt x="990" y="812"/>
                  </a:lnTo>
                  <a:lnTo>
                    <a:pt x="996" y="845"/>
                  </a:lnTo>
                  <a:lnTo>
                    <a:pt x="1005" y="873"/>
                  </a:lnTo>
                  <a:lnTo>
                    <a:pt x="1018" y="898"/>
                  </a:lnTo>
                  <a:lnTo>
                    <a:pt x="1034" y="919"/>
                  </a:lnTo>
                  <a:lnTo>
                    <a:pt x="1051" y="933"/>
                  </a:lnTo>
                  <a:lnTo>
                    <a:pt x="1071" y="945"/>
                  </a:lnTo>
                  <a:lnTo>
                    <a:pt x="1094" y="955"/>
                  </a:lnTo>
                  <a:lnTo>
                    <a:pt x="1120" y="961"/>
                  </a:lnTo>
                  <a:lnTo>
                    <a:pt x="1149" y="965"/>
                  </a:lnTo>
                  <a:lnTo>
                    <a:pt x="1181" y="967"/>
                  </a:lnTo>
                  <a:lnTo>
                    <a:pt x="1212" y="965"/>
                  </a:lnTo>
                  <a:lnTo>
                    <a:pt x="1241" y="961"/>
                  </a:lnTo>
                  <a:lnTo>
                    <a:pt x="1267" y="955"/>
                  </a:lnTo>
                  <a:lnTo>
                    <a:pt x="1290" y="945"/>
                  </a:lnTo>
                  <a:lnTo>
                    <a:pt x="1310" y="933"/>
                  </a:lnTo>
                  <a:lnTo>
                    <a:pt x="1326" y="919"/>
                  </a:lnTo>
                  <a:lnTo>
                    <a:pt x="1343" y="898"/>
                  </a:lnTo>
                  <a:lnTo>
                    <a:pt x="1356" y="873"/>
                  </a:lnTo>
                  <a:lnTo>
                    <a:pt x="1365" y="845"/>
                  </a:lnTo>
                  <a:lnTo>
                    <a:pt x="1370" y="812"/>
                  </a:lnTo>
                  <a:lnTo>
                    <a:pt x="1372" y="776"/>
                  </a:lnTo>
                  <a:lnTo>
                    <a:pt x="1372" y="517"/>
                  </a:lnTo>
                  <a:lnTo>
                    <a:pt x="1258" y="517"/>
                  </a:lnTo>
                  <a:lnTo>
                    <a:pt x="1258" y="782"/>
                  </a:lnTo>
                  <a:lnTo>
                    <a:pt x="1257" y="803"/>
                  </a:lnTo>
                  <a:lnTo>
                    <a:pt x="1253" y="820"/>
                  </a:lnTo>
                  <a:lnTo>
                    <a:pt x="1248" y="834"/>
                  </a:lnTo>
                  <a:lnTo>
                    <a:pt x="1241" y="846"/>
                  </a:lnTo>
                  <a:lnTo>
                    <a:pt x="1230" y="856"/>
                  </a:lnTo>
                  <a:lnTo>
                    <a:pt x="1217" y="863"/>
                  </a:lnTo>
                  <a:lnTo>
                    <a:pt x="1201" y="867"/>
                  </a:lnTo>
                  <a:lnTo>
                    <a:pt x="1181" y="868"/>
                  </a:lnTo>
                  <a:lnTo>
                    <a:pt x="1161" y="867"/>
                  </a:lnTo>
                  <a:lnTo>
                    <a:pt x="1145" y="863"/>
                  </a:lnTo>
                  <a:lnTo>
                    <a:pt x="1132" y="856"/>
                  </a:lnTo>
                  <a:lnTo>
                    <a:pt x="1121" y="846"/>
                  </a:lnTo>
                  <a:lnTo>
                    <a:pt x="1114" y="834"/>
                  </a:lnTo>
                  <a:lnTo>
                    <a:pt x="1108" y="820"/>
                  </a:lnTo>
                  <a:lnTo>
                    <a:pt x="1104" y="803"/>
                  </a:lnTo>
                  <a:lnTo>
                    <a:pt x="1103" y="782"/>
                  </a:lnTo>
                  <a:lnTo>
                    <a:pt x="1103" y="517"/>
                  </a:lnTo>
                  <a:lnTo>
                    <a:pt x="988" y="517"/>
                  </a:lnTo>
                  <a:close/>
                  <a:moveTo>
                    <a:pt x="798" y="517"/>
                  </a:moveTo>
                  <a:lnTo>
                    <a:pt x="798" y="811"/>
                  </a:lnTo>
                  <a:lnTo>
                    <a:pt x="797" y="830"/>
                  </a:lnTo>
                  <a:lnTo>
                    <a:pt x="793" y="845"/>
                  </a:lnTo>
                  <a:lnTo>
                    <a:pt x="787" y="856"/>
                  </a:lnTo>
                  <a:lnTo>
                    <a:pt x="779" y="863"/>
                  </a:lnTo>
                  <a:lnTo>
                    <a:pt x="769" y="867"/>
                  </a:lnTo>
                  <a:lnTo>
                    <a:pt x="757" y="868"/>
                  </a:lnTo>
                  <a:lnTo>
                    <a:pt x="743" y="867"/>
                  </a:lnTo>
                  <a:lnTo>
                    <a:pt x="732" y="863"/>
                  </a:lnTo>
                  <a:lnTo>
                    <a:pt x="724" y="856"/>
                  </a:lnTo>
                  <a:lnTo>
                    <a:pt x="717" y="847"/>
                  </a:lnTo>
                  <a:lnTo>
                    <a:pt x="713" y="836"/>
                  </a:lnTo>
                  <a:lnTo>
                    <a:pt x="712" y="823"/>
                  </a:lnTo>
                  <a:lnTo>
                    <a:pt x="712" y="782"/>
                  </a:lnTo>
                  <a:lnTo>
                    <a:pt x="605" y="782"/>
                  </a:lnTo>
                  <a:lnTo>
                    <a:pt x="605" y="802"/>
                  </a:lnTo>
                  <a:lnTo>
                    <a:pt x="606" y="826"/>
                  </a:lnTo>
                  <a:lnTo>
                    <a:pt x="608" y="848"/>
                  </a:lnTo>
                  <a:lnTo>
                    <a:pt x="613" y="869"/>
                  </a:lnTo>
                  <a:lnTo>
                    <a:pt x="619" y="888"/>
                  </a:lnTo>
                  <a:lnTo>
                    <a:pt x="627" y="905"/>
                  </a:lnTo>
                  <a:lnTo>
                    <a:pt x="638" y="921"/>
                  </a:lnTo>
                  <a:lnTo>
                    <a:pt x="651" y="934"/>
                  </a:lnTo>
                  <a:lnTo>
                    <a:pt x="667" y="945"/>
                  </a:lnTo>
                  <a:lnTo>
                    <a:pt x="685" y="955"/>
                  </a:lnTo>
                  <a:lnTo>
                    <a:pt x="706" y="961"/>
                  </a:lnTo>
                  <a:lnTo>
                    <a:pt x="731" y="965"/>
                  </a:lnTo>
                  <a:lnTo>
                    <a:pt x="759" y="967"/>
                  </a:lnTo>
                  <a:lnTo>
                    <a:pt x="791" y="965"/>
                  </a:lnTo>
                  <a:lnTo>
                    <a:pt x="819" y="959"/>
                  </a:lnTo>
                  <a:lnTo>
                    <a:pt x="844" y="950"/>
                  </a:lnTo>
                  <a:lnTo>
                    <a:pt x="865" y="937"/>
                  </a:lnTo>
                  <a:lnTo>
                    <a:pt x="882" y="921"/>
                  </a:lnTo>
                  <a:lnTo>
                    <a:pt x="895" y="901"/>
                  </a:lnTo>
                  <a:lnTo>
                    <a:pt x="905" y="877"/>
                  </a:lnTo>
                  <a:lnTo>
                    <a:pt x="910" y="850"/>
                  </a:lnTo>
                  <a:lnTo>
                    <a:pt x="912" y="818"/>
                  </a:lnTo>
                  <a:lnTo>
                    <a:pt x="912" y="517"/>
                  </a:lnTo>
                  <a:lnTo>
                    <a:pt x="798" y="517"/>
                  </a:lnTo>
                  <a:close/>
                  <a:moveTo>
                    <a:pt x="305" y="0"/>
                  </a:moveTo>
                  <a:lnTo>
                    <a:pt x="426" y="0"/>
                  </a:lnTo>
                  <a:lnTo>
                    <a:pt x="426" y="223"/>
                  </a:lnTo>
                  <a:lnTo>
                    <a:pt x="841" y="223"/>
                  </a:lnTo>
                  <a:lnTo>
                    <a:pt x="841" y="0"/>
                  </a:lnTo>
                  <a:lnTo>
                    <a:pt x="962" y="0"/>
                  </a:lnTo>
                  <a:lnTo>
                    <a:pt x="962" y="223"/>
                  </a:lnTo>
                  <a:lnTo>
                    <a:pt x="1377" y="223"/>
                  </a:lnTo>
                  <a:lnTo>
                    <a:pt x="1377" y="0"/>
                  </a:lnTo>
                  <a:lnTo>
                    <a:pt x="1498" y="0"/>
                  </a:lnTo>
                  <a:lnTo>
                    <a:pt x="1498" y="223"/>
                  </a:lnTo>
                  <a:lnTo>
                    <a:pt x="1913" y="223"/>
                  </a:lnTo>
                  <a:lnTo>
                    <a:pt x="1913" y="0"/>
                  </a:lnTo>
                  <a:lnTo>
                    <a:pt x="2033" y="0"/>
                  </a:lnTo>
                  <a:lnTo>
                    <a:pt x="2033" y="223"/>
                  </a:lnTo>
                  <a:lnTo>
                    <a:pt x="2448" y="223"/>
                  </a:lnTo>
                  <a:lnTo>
                    <a:pt x="2448" y="0"/>
                  </a:lnTo>
                  <a:lnTo>
                    <a:pt x="2569" y="0"/>
                  </a:lnTo>
                  <a:lnTo>
                    <a:pt x="2569" y="223"/>
                  </a:lnTo>
                  <a:lnTo>
                    <a:pt x="2875" y="223"/>
                  </a:lnTo>
                  <a:lnTo>
                    <a:pt x="2875" y="3103"/>
                  </a:lnTo>
                  <a:lnTo>
                    <a:pt x="0" y="3103"/>
                  </a:lnTo>
                  <a:lnTo>
                    <a:pt x="0" y="223"/>
                  </a:lnTo>
                  <a:lnTo>
                    <a:pt x="305" y="223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Rectangle 87"/>
            <p:cNvSpPr>
              <a:spLocks noChangeArrowheads="1"/>
            </p:cNvSpPr>
            <p:nvPr/>
          </p:nvSpPr>
          <p:spPr bwMode="auto">
            <a:xfrm>
              <a:off x="3741738" y="2192338"/>
              <a:ext cx="6032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Rectangle 88"/>
            <p:cNvSpPr>
              <a:spLocks noChangeArrowheads="1"/>
            </p:cNvSpPr>
            <p:nvPr/>
          </p:nvSpPr>
          <p:spPr bwMode="auto">
            <a:xfrm>
              <a:off x="3833813" y="2192338"/>
              <a:ext cx="6032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Rectangle 89"/>
            <p:cNvSpPr>
              <a:spLocks noChangeArrowheads="1"/>
            </p:cNvSpPr>
            <p:nvPr/>
          </p:nvSpPr>
          <p:spPr bwMode="auto">
            <a:xfrm>
              <a:off x="3649663" y="2284413"/>
              <a:ext cx="587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Rectangle 90"/>
            <p:cNvSpPr>
              <a:spLocks noChangeArrowheads="1"/>
            </p:cNvSpPr>
            <p:nvPr/>
          </p:nvSpPr>
          <p:spPr bwMode="auto">
            <a:xfrm>
              <a:off x="3741738" y="2284413"/>
              <a:ext cx="6032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Rectangle 91"/>
            <p:cNvSpPr>
              <a:spLocks noChangeArrowheads="1"/>
            </p:cNvSpPr>
            <p:nvPr/>
          </p:nvSpPr>
          <p:spPr bwMode="auto">
            <a:xfrm>
              <a:off x="3833813" y="2284413"/>
              <a:ext cx="60325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2576639" y="1955970"/>
            <a:ext cx="481012" cy="476250"/>
            <a:chOff x="2595563" y="1954213"/>
            <a:chExt cx="481012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5" name="Freeform 96"/>
            <p:cNvSpPr>
              <a:spLocks noEditPoints="1"/>
            </p:cNvSpPr>
            <p:nvPr/>
          </p:nvSpPr>
          <p:spPr bwMode="auto">
            <a:xfrm>
              <a:off x="2595563" y="1954213"/>
              <a:ext cx="481012" cy="476250"/>
            </a:xfrm>
            <a:custGeom>
              <a:avLst/>
              <a:gdLst>
                <a:gd name="T0" fmla="*/ 169 w 3338"/>
                <a:gd name="T1" fmla="*/ 3068 h 3306"/>
                <a:gd name="T2" fmla="*/ 239 w 3338"/>
                <a:gd name="T3" fmla="*/ 3138 h 3306"/>
                <a:gd name="T4" fmla="*/ 2684 w 3338"/>
                <a:gd name="T5" fmla="*/ 3116 h 3306"/>
                <a:gd name="T6" fmla="*/ 2714 w 3338"/>
                <a:gd name="T7" fmla="*/ 2763 h 3306"/>
                <a:gd name="T8" fmla="*/ 2823 w 3338"/>
                <a:gd name="T9" fmla="*/ 2672 h 3306"/>
                <a:gd name="T10" fmla="*/ 3178 w 3338"/>
                <a:gd name="T11" fmla="*/ 2627 h 3306"/>
                <a:gd name="T12" fmla="*/ 2574 w 3338"/>
                <a:gd name="T13" fmla="*/ 217 h 3306"/>
                <a:gd name="T14" fmla="*/ 2475 w 3338"/>
                <a:gd name="T15" fmla="*/ 282 h 3306"/>
                <a:gd name="T16" fmla="*/ 2451 w 3338"/>
                <a:gd name="T17" fmla="*/ 401 h 3306"/>
                <a:gd name="T18" fmla="*/ 2517 w 3338"/>
                <a:gd name="T19" fmla="*/ 498 h 3306"/>
                <a:gd name="T20" fmla="*/ 2637 w 3338"/>
                <a:gd name="T21" fmla="*/ 522 h 3306"/>
                <a:gd name="T22" fmla="*/ 2735 w 3338"/>
                <a:gd name="T23" fmla="*/ 456 h 3306"/>
                <a:gd name="T24" fmla="*/ 2758 w 3338"/>
                <a:gd name="T25" fmla="*/ 338 h 3306"/>
                <a:gd name="T26" fmla="*/ 2693 w 3338"/>
                <a:gd name="T27" fmla="*/ 241 h 3306"/>
                <a:gd name="T28" fmla="*/ 2137 w 3338"/>
                <a:gd name="T29" fmla="*/ 214 h 3306"/>
                <a:gd name="T30" fmla="*/ 2026 w 3338"/>
                <a:gd name="T31" fmla="*/ 260 h 3306"/>
                <a:gd name="T32" fmla="*/ 1980 w 3338"/>
                <a:gd name="T33" fmla="*/ 369 h 3306"/>
                <a:gd name="T34" fmla="*/ 2026 w 3338"/>
                <a:gd name="T35" fmla="*/ 479 h 3306"/>
                <a:gd name="T36" fmla="*/ 2137 w 3338"/>
                <a:gd name="T37" fmla="*/ 525 h 3306"/>
                <a:gd name="T38" fmla="*/ 2248 w 3338"/>
                <a:gd name="T39" fmla="*/ 479 h 3306"/>
                <a:gd name="T40" fmla="*/ 2294 w 3338"/>
                <a:gd name="T41" fmla="*/ 369 h 3306"/>
                <a:gd name="T42" fmla="*/ 2248 w 3338"/>
                <a:gd name="T43" fmla="*/ 260 h 3306"/>
                <a:gd name="T44" fmla="*/ 2137 w 3338"/>
                <a:gd name="T45" fmla="*/ 214 h 3306"/>
                <a:gd name="T46" fmla="*/ 1581 w 3338"/>
                <a:gd name="T47" fmla="*/ 241 h 3306"/>
                <a:gd name="T48" fmla="*/ 1516 w 3338"/>
                <a:gd name="T49" fmla="*/ 338 h 3306"/>
                <a:gd name="T50" fmla="*/ 1539 w 3338"/>
                <a:gd name="T51" fmla="*/ 456 h 3306"/>
                <a:gd name="T52" fmla="*/ 1637 w 3338"/>
                <a:gd name="T53" fmla="*/ 522 h 3306"/>
                <a:gd name="T54" fmla="*/ 1757 w 3338"/>
                <a:gd name="T55" fmla="*/ 498 h 3306"/>
                <a:gd name="T56" fmla="*/ 1823 w 3338"/>
                <a:gd name="T57" fmla="*/ 401 h 3306"/>
                <a:gd name="T58" fmla="*/ 1799 w 3338"/>
                <a:gd name="T59" fmla="*/ 282 h 3306"/>
                <a:gd name="T60" fmla="*/ 1700 w 3338"/>
                <a:gd name="T61" fmla="*/ 217 h 3306"/>
                <a:gd name="T62" fmla="*/ 1140 w 3338"/>
                <a:gd name="T63" fmla="*/ 227 h 3306"/>
                <a:gd name="T64" fmla="*/ 1057 w 3338"/>
                <a:gd name="T65" fmla="*/ 309 h 3306"/>
                <a:gd name="T66" fmla="*/ 1057 w 3338"/>
                <a:gd name="T67" fmla="*/ 430 h 3306"/>
                <a:gd name="T68" fmla="*/ 1140 w 3338"/>
                <a:gd name="T69" fmla="*/ 512 h 3306"/>
                <a:gd name="T70" fmla="*/ 1262 w 3338"/>
                <a:gd name="T71" fmla="*/ 512 h 3306"/>
                <a:gd name="T72" fmla="*/ 1346 w 3338"/>
                <a:gd name="T73" fmla="*/ 430 h 3306"/>
                <a:gd name="T74" fmla="*/ 1346 w 3338"/>
                <a:gd name="T75" fmla="*/ 309 h 3306"/>
                <a:gd name="T76" fmla="*/ 1261 w 3338"/>
                <a:gd name="T77" fmla="*/ 227 h 3306"/>
                <a:gd name="T78" fmla="*/ 701 w 3338"/>
                <a:gd name="T79" fmla="*/ 217 h 3306"/>
                <a:gd name="T80" fmla="*/ 604 w 3338"/>
                <a:gd name="T81" fmla="*/ 282 h 3306"/>
                <a:gd name="T82" fmla="*/ 580 w 3338"/>
                <a:gd name="T83" fmla="*/ 401 h 3306"/>
                <a:gd name="T84" fmla="*/ 646 w 3338"/>
                <a:gd name="T85" fmla="*/ 498 h 3306"/>
                <a:gd name="T86" fmla="*/ 765 w 3338"/>
                <a:gd name="T87" fmla="*/ 522 h 3306"/>
                <a:gd name="T88" fmla="*/ 864 w 3338"/>
                <a:gd name="T89" fmla="*/ 456 h 3306"/>
                <a:gd name="T90" fmla="*/ 886 w 3338"/>
                <a:gd name="T91" fmla="*/ 338 h 3306"/>
                <a:gd name="T92" fmla="*/ 820 w 3338"/>
                <a:gd name="T93" fmla="*/ 241 h 3306"/>
                <a:gd name="T94" fmla="*/ 291 w 3338"/>
                <a:gd name="T95" fmla="*/ 0 h 3306"/>
                <a:gd name="T96" fmla="*/ 3170 w 3338"/>
                <a:gd name="T97" fmla="*/ 27 h 3306"/>
                <a:gd name="T98" fmla="*/ 3291 w 3338"/>
                <a:gd name="T99" fmla="*/ 131 h 3306"/>
                <a:gd name="T100" fmla="*/ 3338 w 3338"/>
                <a:gd name="T101" fmla="*/ 289 h 3306"/>
                <a:gd name="T102" fmla="*/ 248 w 3338"/>
                <a:gd name="T103" fmla="*/ 3303 h 3306"/>
                <a:gd name="T104" fmla="*/ 101 w 3338"/>
                <a:gd name="T105" fmla="*/ 3235 h 3306"/>
                <a:gd name="T106" fmla="*/ 12 w 3338"/>
                <a:gd name="T107" fmla="*/ 3101 h 3306"/>
                <a:gd name="T108" fmla="*/ 3 w 3338"/>
                <a:gd name="T109" fmla="*/ 246 h 3306"/>
                <a:gd name="T110" fmla="*/ 71 w 3338"/>
                <a:gd name="T111" fmla="*/ 99 h 3306"/>
                <a:gd name="T112" fmla="*/ 207 w 3338"/>
                <a:gd name="T113" fmla="*/ 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8" h="3306">
                  <a:moveTo>
                    <a:pt x="159" y="709"/>
                  </a:moveTo>
                  <a:lnTo>
                    <a:pt x="159" y="3017"/>
                  </a:lnTo>
                  <a:lnTo>
                    <a:pt x="161" y="3043"/>
                  </a:lnTo>
                  <a:lnTo>
                    <a:pt x="169" y="3068"/>
                  </a:lnTo>
                  <a:lnTo>
                    <a:pt x="182" y="3090"/>
                  </a:lnTo>
                  <a:lnTo>
                    <a:pt x="198" y="3110"/>
                  </a:lnTo>
                  <a:lnTo>
                    <a:pt x="218" y="3126"/>
                  </a:lnTo>
                  <a:lnTo>
                    <a:pt x="239" y="3138"/>
                  </a:lnTo>
                  <a:lnTo>
                    <a:pt x="264" y="3146"/>
                  </a:lnTo>
                  <a:lnTo>
                    <a:pt x="291" y="3148"/>
                  </a:lnTo>
                  <a:lnTo>
                    <a:pt x="2652" y="3148"/>
                  </a:lnTo>
                  <a:lnTo>
                    <a:pt x="2684" y="3116"/>
                  </a:lnTo>
                  <a:lnTo>
                    <a:pt x="2684" y="2868"/>
                  </a:lnTo>
                  <a:lnTo>
                    <a:pt x="2688" y="2831"/>
                  </a:lnTo>
                  <a:lnTo>
                    <a:pt x="2697" y="2795"/>
                  </a:lnTo>
                  <a:lnTo>
                    <a:pt x="2714" y="2763"/>
                  </a:lnTo>
                  <a:lnTo>
                    <a:pt x="2734" y="2734"/>
                  </a:lnTo>
                  <a:lnTo>
                    <a:pt x="2760" y="2708"/>
                  </a:lnTo>
                  <a:lnTo>
                    <a:pt x="2789" y="2688"/>
                  </a:lnTo>
                  <a:lnTo>
                    <a:pt x="2823" y="2672"/>
                  </a:lnTo>
                  <a:lnTo>
                    <a:pt x="2859" y="2662"/>
                  </a:lnTo>
                  <a:lnTo>
                    <a:pt x="2897" y="2659"/>
                  </a:lnTo>
                  <a:lnTo>
                    <a:pt x="3146" y="2659"/>
                  </a:lnTo>
                  <a:lnTo>
                    <a:pt x="3178" y="2627"/>
                  </a:lnTo>
                  <a:lnTo>
                    <a:pt x="3178" y="709"/>
                  </a:lnTo>
                  <a:lnTo>
                    <a:pt x="159" y="709"/>
                  </a:lnTo>
                  <a:close/>
                  <a:moveTo>
                    <a:pt x="2605" y="214"/>
                  </a:moveTo>
                  <a:lnTo>
                    <a:pt x="2574" y="217"/>
                  </a:lnTo>
                  <a:lnTo>
                    <a:pt x="2545" y="227"/>
                  </a:lnTo>
                  <a:lnTo>
                    <a:pt x="2517" y="241"/>
                  </a:lnTo>
                  <a:lnTo>
                    <a:pt x="2495" y="260"/>
                  </a:lnTo>
                  <a:lnTo>
                    <a:pt x="2475" y="282"/>
                  </a:lnTo>
                  <a:lnTo>
                    <a:pt x="2461" y="309"/>
                  </a:lnTo>
                  <a:lnTo>
                    <a:pt x="2451" y="338"/>
                  </a:lnTo>
                  <a:lnTo>
                    <a:pt x="2448" y="369"/>
                  </a:lnTo>
                  <a:lnTo>
                    <a:pt x="2451" y="401"/>
                  </a:lnTo>
                  <a:lnTo>
                    <a:pt x="2461" y="430"/>
                  </a:lnTo>
                  <a:lnTo>
                    <a:pt x="2475" y="456"/>
                  </a:lnTo>
                  <a:lnTo>
                    <a:pt x="2495" y="479"/>
                  </a:lnTo>
                  <a:lnTo>
                    <a:pt x="2517" y="498"/>
                  </a:lnTo>
                  <a:lnTo>
                    <a:pt x="2545" y="512"/>
                  </a:lnTo>
                  <a:lnTo>
                    <a:pt x="2574" y="522"/>
                  </a:lnTo>
                  <a:lnTo>
                    <a:pt x="2605" y="525"/>
                  </a:lnTo>
                  <a:lnTo>
                    <a:pt x="2637" y="522"/>
                  </a:lnTo>
                  <a:lnTo>
                    <a:pt x="2666" y="512"/>
                  </a:lnTo>
                  <a:lnTo>
                    <a:pt x="2693" y="498"/>
                  </a:lnTo>
                  <a:lnTo>
                    <a:pt x="2716" y="479"/>
                  </a:lnTo>
                  <a:lnTo>
                    <a:pt x="2735" y="456"/>
                  </a:lnTo>
                  <a:lnTo>
                    <a:pt x="2749" y="430"/>
                  </a:lnTo>
                  <a:lnTo>
                    <a:pt x="2758" y="401"/>
                  </a:lnTo>
                  <a:lnTo>
                    <a:pt x="2761" y="369"/>
                  </a:lnTo>
                  <a:lnTo>
                    <a:pt x="2758" y="338"/>
                  </a:lnTo>
                  <a:lnTo>
                    <a:pt x="2749" y="309"/>
                  </a:lnTo>
                  <a:lnTo>
                    <a:pt x="2735" y="282"/>
                  </a:lnTo>
                  <a:lnTo>
                    <a:pt x="2716" y="260"/>
                  </a:lnTo>
                  <a:lnTo>
                    <a:pt x="2693" y="241"/>
                  </a:lnTo>
                  <a:lnTo>
                    <a:pt x="2666" y="227"/>
                  </a:lnTo>
                  <a:lnTo>
                    <a:pt x="2637" y="217"/>
                  </a:lnTo>
                  <a:lnTo>
                    <a:pt x="2605" y="214"/>
                  </a:lnTo>
                  <a:close/>
                  <a:moveTo>
                    <a:pt x="2137" y="214"/>
                  </a:moveTo>
                  <a:lnTo>
                    <a:pt x="2106" y="217"/>
                  </a:lnTo>
                  <a:lnTo>
                    <a:pt x="2076" y="227"/>
                  </a:lnTo>
                  <a:lnTo>
                    <a:pt x="2049" y="241"/>
                  </a:lnTo>
                  <a:lnTo>
                    <a:pt x="2026" y="260"/>
                  </a:lnTo>
                  <a:lnTo>
                    <a:pt x="2007" y="282"/>
                  </a:lnTo>
                  <a:lnTo>
                    <a:pt x="1993" y="309"/>
                  </a:lnTo>
                  <a:lnTo>
                    <a:pt x="1983" y="338"/>
                  </a:lnTo>
                  <a:lnTo>
                    <a:pt x="1980" y="369"/>
                  </a:lnTo>
                  <a:lnTo>
                    <a:pt x="1983" y="401"/>
                  </a:lnTo>
                  <a:lnTo>
                    <a:pt x="1993" y="430"/>
                  </a:lnTo>
                  <a:lnTo>
                    <a:pt x="2007" y="456"/>
                  </a:lnTo>
                  <a:lnTo>
                    <a:pt x="2026" y="479"/>
                  </a:lnTo>
                  <a:lnTo>
                    <a:pt x="2049" y="498"/>
                  </a:lnTo>
                  <a:lnTo>
                    <a:pt x="2076" y="512"/>
                  </a:lnTo>
                  <a:lnTo>
                    <a:pt x="2106" y="522"/>
                  </a:lnTo>
                  <a:lnTo>
                    <a:pt x="2137" y="525"/>
                  </a:lnTo>
                  <a:lnTo>
                    <a:pt x="2168" y="522"/>
                  </a:lnTo>
                  <a:lnTo>
                    <a:pt x="2198" y="512"/>
                  </a:lnTo>
                  <a:lnTo>
                    <a:pt x="2225" y="498"/>
                  </a:lnTo>
                  <a:lnTo>
                    <a:pt x="2248" y="479"/>
                  </a:lnTo>
                  <a:lnTo>
                    <a:pt x="2267" y="456"/>
                  </a:lnTo>
                  <a:lnTo>
                    <a:pt x="2281" y="430"/>
                  </a:lnTo>
                  <a:lnTo>
                    <a:pt x="2291" y="401"/>
                  </a:lnTo>
                  <a:lnTo>
                    <a:pt x="2294" y="369"/>
                  </a:lnTo>
                  <a:lnTo>
                    <a:pt x="2291" y="338"/>
                  </a:lnTo>
                  <a:lnTo>
                    <a:pt x="2281" y="309"/>
                  </a:lnTo>
                  <a:lnTo>
                    <a:pt x="2267" y="282"/>
                  </a:lnTo>
                  <a:lnTo>
                    <a:pt x="2248" y="260"/>
                  </a:lnTo>
                  <a:lnTo>
                    <a:pt x="2225" y="241"/>
                  </a:lnTo>
                  <a:lnTo>
                    <a:pt x="2198" y="227"/>
                  </a:lnTo>
                  <a:lnTo>
                    <a:pt x="2168" y="217"/>
                  </a:lnTo>
                  <a:lnTo>
                    <a:pt x="2137" y="214"/>
                  </a:lnTo>
                  <a:close/>
                  <a:moveTo>
                    <a:pt x="1669" y="214"/>
                  </a:moveTo>
                  <a:lnTo>
                    <a:pt x="1637" y="217"/>
                  </a:lnTo>
                  <a:lnTo>
                    <a:pt x="1608" y="227"/>
                  </a:lnTo>
                  <a:lnTo>
                    <a:pt x="1581" y="241"/>
                  </a:lnTo>
                  <a:lnTo>
                    <a:pt x="1558" y="260"/>
                  </a:lnTo>
                  <a:lnTo>
                    <a:pt x="1539" y="282"/>
                  </a:lnTo>
                  <a:lnTo>
                    <a:pt x="1525" y="309"/>
                  </a:lnTo>
                  <a:lnTo>
                    <a:pt x="1516" y="338"/>
                  </a:lnTo>
                  <a:lnTo>
                    <a:pt x="1513" y="369"/>
                  </a:lnTo>
                  <a:lnTo>
                    <a:pt x="1516" y="401"/>
                  </a:lnTo>
                  <a:lnTo>
                    <a:pt x="1525" y="430"/>
                  </a:lnTo>
                  <a:lnTo>
                    <a:pt x="1539" y="456"/>
                  </a:lnTo>
                  <a:lnTo>
                    <a:pt x="1558" y="479"/>
                  </a:lnTo>
                  <a:lnTo>
                    <a:pt x="1581" y="498"/>
                  </a:lnTo>
                  <a:lnTo>
                    <a:pt x="1608" y="512"/>
                  </a:lnTo>
                  <a:lnTo>
                    <a:pt x="1637" y="522"/>
                  </a:lnTo>
                  <a:lnTo>
                    <a:pt x="1669" y="525"/>
                  </a:lnTo>
                  <a:lnTo>
                    <a:pt x="1700" y="522"/>
                  </a:lnTo>
                  <a:lnTo>
                    <a:pt x="1730" y="512"/>
                  </a:lnTo>
                  <a:lnTo>
                    <a:pt x="1757" y="498"/>
                  </a:lnTo>
                  <a:lnTo>
                    <a:pt x="1779" y="479"/>
                  </a:lnTo>
                  <a:lnTo>
                    <a:pt x="1799" y="456"/>
                  </a:lnTo>
                  <a:lnTo>
                    <a:pt x="1813" y="430"/>
                  </a:lnTo>
                  <a:lnTo>
                    <a:pt x="1823" y="401"/>
                  </a:lnTo>
                  <a:lnTo>
                    <a:pt x="1825" y="369"/>
                  </a:lnTo>
                  <a:lnTo>
                    <a:pt x="1823" y="338"/>
                  </a:lnTo>
                  <a:lnTo>
                    <a:pt x="1813" y="309"/>
                  </a:lnTo>
                  <a:lnTo>
                    <a:pt x="1799" y="282"/>
                  </a:lnTo>
                  <a:lnTo>
                    <a:pt x="1779" y="260"/>
                  </a:lnTo>
                  <a:lnTo>
                    <a:pt x="1757" y="241"/>
                  </a:lnTo>
                  <a:lnTo>
                    <a:pt x="1730" y="227"/>
                  </a:lnTo>
                  <a:lnTo>
                    <a:pt x="1700" y="217"/>
                  </a:lnTo>
                  <a:lnTo>
                    <a:pt x="1669" y="214"/>
                  </a:lnTo>
                  <a:close/>
                  <a:moveTo>
                    <a:pt x="1201" y="214"/>
                  </a:moveTo>
                  <a:lnTo>
                    <a:pt x="1169" y="217"/>
                  </a:lnTo>
                  <a:lnTo>
                    <a:pt x="1140" y="227"/>
                  </a:lnTo>
                  <a:lnTo>
                    <a:pt x="1113" y="241"/>
                  </a:lnTo>
                  <a:lnTo>
                    <a:pt x="1090" y="260"/>
                  </a:lnTo>
                  <a:lnTo>
                    <a:pt x="1071" y="282"/>
                  </a:lnTo>
                  <a:lnTo>
                    <a:pt x="1057" y="309"/>
                  </a:lnTo>
                  <a:lnTo>
                    <a:pt x="1048" y="338"/>
                  </a:lnTo>
                  <a:lnTo>
                    <a:pt x="1045" y="369"/>
                  </a:lnTo>
                  <a:lnTo>
                    <a:pt x="1048" y="401"/>
                  </a:lnTo>
                  <a:lnTo>
                    <a:pt x="1057" y="430"/>
                  </a:lnTo>
                  <a:lnTo>
                    <a:pt x="1071" y="456"/>
                  </a:lnTo>
                  <a:lnTo>
                    <a:pt x="1090" y="479"/>
                  </a:lnTo>
                  <a:lnTo>
                    <a:pt x="1113" y="498"/>
                  </a:lnTo>
                  <a:lnTo>
                    <a:pt x="1140" y="512"/>
                  </a:lnTo>
                  <a:lnTo>
                    <a:pt x="1169" y="522"/>
                  </a:lnTo>
                  <a:lnTo>
                    <a:pt x="1201" y="525"/>
                  </a:lnTo>
                  <a:lnTo>
                    <a:pt x="1232" y="522"/>
                  </a:lnTo>
                  <a:lnTo>
                    <a:pt x="1262" y="512"/>
                  </a:lnTo>
                  <a:lnTo>
                    <a:pt x="1288" y="498"/>
                  </a:lnTo>
                  <a:lnTo>
                    <a:pt x="1312" y="479"/>
                  </a:lnTo>
                  <a:lnTo>
                    <a:pt x="1331" y="456"/>
                  </a:lnTo>
                  <a:lnTo>
                    <a:pt x="1346" y="430"/>
                  </a:lnTo>
                  <a:lnTo>
                    <a:pt x="1355" y="401"/>
                  </a:lnTo>
                  <a:lnTo>
                    <a:pt x="1358" y="369"/>
                  </a:lnTo>
                  <a:lnTo>
                    <a:pt x="1355" y="338"/>
                  </a:lnTo>
                  <a:lnTo>
                    <a:pt x="1346" y="309"/>
                  </a:lnTo>
                  <a:lnTo>
                    <a:pt x="1331" y="282"/>
                  </a:lnTo>
                  <a:lnTo>
                    <a:pt x="1311" y="260"/>
                  </a:lnTo>
                  <a:lnTo>
                    <a:pt x="1288" y="241"/>
                  </a:lnTo>
                  <a:lnTo>
                    <a:pt x="1261" y="227"/>
                  </a:lnTo>
                  <a:lnTo>
                    <a:pt x="1232" y="217"/>
                  </a:lnTo>
                  <a:lnTo>
                    <a:pt x="1201" y="214"/>
                  </a:lnTo>
                  <a:close/>
                  <a:moveTo>
                    <a:pt x="734" y="214"/>
                  </a:moveTo>
                  <a:lnTo>
                    <a:pt x="701" y="217"/>
                  </a:lnTo>
                  <a:lnTo>
                    <a:pt x="672" y="227"/>
                  </a:lnTo>
                  <a:lnTo>
                    <a:pt x="646" y="241"/>
                  </a:lnTo>
                  <a:lnTo>
                    <a:pt x="622" y="260"/>
                  </a:lnTo>
                  <a:lnTo>
                    <a:pt x="604" y="282"/>
                  </a:lnTo>
                  <a:lnTo>
                    <a:pt x="588" y="309"/>
                  </a:lnTo>
                  <a:lnTo>
                    <a:pt x="580" y="338"/>
                  </a:lnTo>
                  <a:lnTo>
                    <a:pt x="576" y="369"/>
                  </a:lnTo>
                  <a:lnTo>
                    <a:pt x="580" y="401"/>
                  </a:lnTo>
                  <a:lnTo>
                    <a:pt x="588" y="430"/>
                  </a:lnTo>
                  <a:lnTo>
                    <a:pt x="604" y="456"/>
                  </a:lnTo>
                  <a:lnTo>
                    <a:pt x="622" y="479"/>
                  </a:lnTo>
                  <a:lnTo>
                    <a:pt x="646" y="498"/>
                  </a:lnTo>
                  <a:lnTo>
                    <a:pt x="672" y="512"/>
                  </a:lnTo>
                  <a:lnTo>
                    <a:pt x="701" y="522"/>
                  </a:lnTo>
                  <a:lnTo>
                    <a:pt x="734" y="525"/>
                  </a:lnTo>
                  <a:lnTo>
                    <a:pt x="765" y="522"/>
                  </a:lnTo>
                  <a:lnTo>
                    <a:pt x="794" y="512"/>
                  </a:lnTo>
                  <a:lnTo>
                    <a:pt x="820" y="498"/>
                  </a:lnTo>
                  <a:lnTo>
                    <a:pt x="844" y="479"/>
                  </a:lnTo>
                  <a:lnTo>
                    <a:pt x="864" y="456"/>
                  </a:lnTo>
                  <a:lnTo>
                    <a:pt x="878" y="430"/>
                  </a:lnTo>
                  <a:lnTo>
                    <a:pt x="886" y="401"/>
                  </a:lnTo>
                  <a:lnTo>
                    <a:pt x="890" y="369"/>
                  </a:lnTo>
                  <a:lnTo>
                    <a:pt x="886" y="338"/>
                  </a:lnTo>
                  <a:lnTo>
                    <a:pt x="878" y="309"/>
                  </a:lnTo>
                  <a:lnTo>
                    <a:pt x="864" y="282"/>
                  </a:lnTo>
                  <a:lnTo>
                    <a:pt x="844" y="260"/>
                  </a:lnTo>
                  <a:lnTo>
                    <a:pt x="820" y="241"/>
                  </a:lnTo>
                  <a:lnTo>
                    <a:pt x="794" y="227"/>
                  </a:lnTo>
                  <a:lnTo>
                    <a:pt x="765" y="217"/>
                  </a:lnTo>
                  <a:lnTo>
                    <a:pt x="734" y="214"/>
                  </a:lnTo>
                  <a:close/>
                  <a:moveTo>
                    <a:pt x="291" y="0"/>
                  </a:moveTo>
                  <a:lnTo>
                    <a:pt x="3046" y="0"/>
                  </a:lnTo>
                  <a:lnTo>
                    <a:pt x="3090" y="3"/>
                  </a:lnTo>
                  <a:lnTo>
                    <a:pt x="3131" y="12"/>
                  </a:lnTo>
                  <a:lnTo>
                    <a:pt x="3170" y="27"/>
                  </a:lnTo>
                  <a:lnTo>
                    <a:pt x="3206" y="46"/>
                  </a:lnTo>
                  <a:lnTo>
                    <a:pt x="3238" y="71"/>
                  </a:lnTo>
                  <a:lnTo>
                    <a:pt x="3266" y="99"/>
                  </a:lnTo>
                  <a:lnTo>
                    <a:pt x="3291" y="131"/>
                  </a:lnTo>
                  <a:lnTo>
                    <a:pt x="3311" y="167"/>
                  </a:lnTo>
                  <a:lnTo>
                    <a:pt x="3326" y="205"/>
                  </a:lnTo>
                  <a:lnTo>
                    <a:pt x="3335" y="246"/>
                  </a:lnTo>
                  <a:lnTo>
                    <a:pt x="3338" y="289"/>
                  </a:lnTo>
                  <a:lnTo>
                    <a:pt x="3338" y="2691"/>
                  </a:lnTo>
                  <a:lnTo>
                    <a:pt x="2718" y="3306"/>
                  </a:lnTo>
                  <a:lnTo>
                    <a:pt x="291" y="3306"/>
                  </a:lnTo>
                  <a:lnTo>
                    <a:pt x="248" y="3303"/>
                  </a:lnTo>
                  <a:lnTo>
                    <a:pt x="207" y="3293"/>
                  </a:lnTo>
                  <a:lnTo>
                    <a:pt x="169" y="3279"/>
                  </a:lnTo>
                  <a:lnTo>
                    <a:pt x="133" y="3259"/>
                  </a:lnTo>
                  <a:lnTo>
                    <a:pt x="101" y="3235"/>
                  </a:lnTo>
                  <a:lnTo>
                    <a:pt x="71" y="3206"/>
                  </a:lnTo>
                  <a:lnTo>
                    <a:pt x="47" y="3174"/>
                  </a:lnTo>
                  <a:lnTo>
                    <a:pt x="27" y="3139"/>
                  </a:lnTo>
                  <a:lnTo>
                    <a:pt x="12" y="3101"/>
                  </a:lnTo>
                  <a:lnTo>
                    <a:pt x="3" y="3060"/>
                  </a:lnTo>
                  <a:lnTo>
                    <a:pt x="0" y="301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2" y="205"/>
                  </a:lnTo>
                  <a:lnTo>
                    <a:pt x="27" y="167"/>
                  </a:lnTo>
                  <a:lnTo>
                    <a:pt x="47" y="131"/>
                  </a:lnTo>
                  <a:lnTo>
                    <a:pt x="71" y="99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97"/>
            <p:cNvSpPr>
              <a:spLocks/>
            </p:cNvSpPr>
            <p:nvPr/>
          </p:nvSpPr>
          <p:spPr bwMode="auto">
            <a:xfrm>
              <a:off x="2735263" y="2170113"/>
              <a:ext cx="203200" cy="206375"/>
            </a:xfrm>
            <a:custGeom>
              <a:avLst/>
              <a:gdLst>
                <a:gd name="T0" fmla="*/ 89 w 1409"/>
                <a:gd name="T1" fmla="*/ 2 h 1431"/>
                <a:gd name="T2" fmla="*/ 121 w 1409"/>
                <a:gd name="T3" fmla="*/ 20 h 1431"/>
                <a:gd name="T4" fmla="*/ 139 w 1409"/>
                <a:gd name="T5" fmla="*/ 51 h 1431"/>
                <a:gd name="T6" fmla="*/ 141 w 1409"/>
                <a:gd name="T7" fmla="*/ 558 h 1431"/>
                <a:gd name="T8" fmla="*/ 153 w 1409"/>
                <a:gd name="T9" fmla="*/ 638 h 1431"/>
                <a:gd name="T10" fmla="*/ 187 w 1409"/>
                <a:gd name="T11" fmla="*/ 710 h 1431"/>
                <a:gd name="T12" fmla="*/ 239 w 1409"/>
                <a:gd name="T13" fmla="*/ 768 h 1431"/>
                <a:gd name="T14" fmla="*/ 305 w 1409"/>
                <a:gd name="T15" fmla="*/ 811 h 1431"/>
                <a:gd name="T16" fmla="*/ 382 w 1409"/>
                <a:gd name="T17" fmla="*/ 834 h 1431"/>
                <a:gd name="T18" fmla="*/ 987 w 1409"/>
                <a:gd name="T19" fmla="*/ 837 h 1431"/>
                <a:gd name="T20" fmla="*/ 1068 w 1409"/>
                <a:gd name="T21" fmla="*/ 825 h 1431"/>
                <a:gd name="T22" fmla="*/ 1139 w 1409"/>
                <a:gd name="T23" fmla="*/ 792 h 1431"/>
                <a:gd name="T24" fmla="*/ 1199 w 1409"/>
                <a:gd name="T25" fmla="*/ 741 h 1431"/>
                <a:gd name="T26" fmla="*/ 1242 w 1409"/>
                <a:gd name="T27" fmla="*/ 676 h 1431"/>
                <a:gd name="T28" fmla="*/ 1265 w 1409"/>
                <a:gd name="T29" fmla="*/ 599 h 1431"/>
                <a:gd name="T30" fmla="*/ 1268 w 1409"/>
                <a:gd name="T31" fmla="*/ 70 h 1431"/>
                <a:gd name="T32" fmla="*/ 1278 w 1409"/>
                <a:gd name="T33" fmla="*/ 34 h 1431"/>
                <a:gd name="T34" fmla="*/ 1303 w 1409"/>
                <a:gd name="T35" fmla="*/ 9 h 1431"/>
                <a:gd name="T36" fmla="*/ 1339 w 1409"/>
                <a:gd name="T37" fmla="*/ 0 h 1431"/>
                <a:gd name="T38" fmla="*/ 1375 w 1409"/>
                <a:gd name="T39" fmla="*/ 9 h 1431"/>
                <a:gd name="T40" fmla="*/ 1400 w 1409"/>
                <a:gd name="T41" fmla="*/ 34 h 1431"/>
                <a:gd name="T42" fmla="*/ 1409 w 1409"/>
                <a:gd name="T43" fmla="*/ 70 h 1431"/>
                <a:gd name="T44" fmla="*/ 1406 w 1409"/>
                <a:gd name="T45" fmla="*/ 611 h 1431"/>
                <a:gd name="T46" fmla="*/ 1381 w 1409"/>
                <a:gd name="T47" fmla="*/ 709 h 1431"/>
                <a:gd name="T48" fmla="*/ 1333 w 1409"/>
                <a:gd name="T49" fmla="*/ 797 h 1431"/>
                <a:gd name="T50" fmla="*/ 1267 w 1409"/>
                <a:gd name="T51" fmla="*/ 871 h 1431"/>
                <a:gd name="T52" fmla="*/ 1185 w 1409"/>
                <a:gd name="T53" fmla="*/ 927 h 1431"/>
                <a:gd name="T54" fmla="*/ 1091 w 1409"/>
                <a:gd name="T55" fmla="*/ 964 h 1431"/>
                <a:gd name="T56" fmla="*/ 987 w 1409"/>
                <a:gd name="T57" fmla="*/ 977 h 1431"/>
                <a:gd name="T58" fmla="*/ 775 w 1409"/>
                <a:gd name="T59" fmla="*/ 1220 h 1431"/>
                <a:gd name="T60" fmla="*/ 1152 w 1409"/>
                <a:gd name="T61" fmla="*/ 1223 h 1431"/>
                <a:gd name="T62" fmla="*/ 1194 w 1409"/>
                <a:gd name="T63" fmla="*/ 1244 h 1431"/>
                <a:gd name="T64" fmla="*/ 1223 w 1409"/>
                <a:gd name="T65" fmla="*/ 1279 h 1431"/>
                <a:gd name="T66" fmla="*/ 1234 w 1409"/>
                <a:gd name="T67" fmla="*/ 1325 h 1431"/>
                <a:gd name="T68" fmla="*/ 1223 w 1409"/>
                <a:gd name="T69" fmla="*/ 1372 h 1431"/>
                <a:gd name="T70" fmla="*/ 1194 w 1409"/>
                <a:gd name="T71" fmla="*/ 1407 h 1431"/>
                <a:gd name="T72" fmla="*/ 1152 w 1409"/>
                <a:gd name="T73" fmla="*/ 1427 h 1431"/>
                <a:gd name="T74" fmla="*/ 282 w 1409"/>
                <a:gd name="T75" fmla="*/ 1431 h 1431"/>
                <a:gd name="T76" fmla="*/ 236 w 1409"/>
                <a:gd name="T77" fmla="*/ 1420 h 1431"/>
                <a:gd name="T78" fmla="*/ 200 w 1409"/>
                <a:gd name="T79" fmla="*/ 1391 h 1431"/>
                <a:gd name="T80" fmla="*/ 179 w 1409"/>
                <a:gd name="T81" fmla="*/ 1349 h 1431"/>
                <a:gd name="T82" fmla="*/ 179 w 1409"/>
                <a:gd name="T83" fmla="*/ 1302 h 1431"/>
                <a:gd name="T84" fmla="*/ 200 w 1409"/>
                <a:gd name="T85" fmla="*/ 1260 h 1431"/>
                <a:gd name="T86" fmla="*/ 236 w 1409"/>
                <a:gd name="T87" fmla="*/ 1231 h 1431"/>
                <a:gd name="T88" fmla="*/ 282 w 1409"/>
                <a:gd name="T89" fmla="*/ 1220 h 1431"/>
                <a:gd name="T90" fmla="*/ 634 w 1409"/>
                <a:gd name="T91" fmla="*/ 977 h 1431"/>
                <a:gd name="T92" fmla="*/ 370 w 1409"/>
                <a:gd name="T93" fmla="*/ 973 h 1431"/>
                <a:gd name="T94" fmla="*/ 270 w 1409"/>
                <a:gd name="T95" fmla="*/ 949 h 1431"/>
                <a:gd name="T96" fmla="*/ 182 w 1409"/>
                <a:gd name="T97" fmla="*/ 901 h 1431"/>
                <a:gd name="T98" fmla="*/ 108 w 1409"/>
                <a:gd name="T99" fmla="*/ 836 h 1431"/>
                <a:gd name="T100" fmla="*/ 50 w 1409"/>
                <a:gd name="T101" fmla="*/ 754 h 1431"/>
                <a:gd name="T102" fmla="*/ 13 w 1409"/>
                <a:gd name="T103" fmla="*/ 661 h 1431"/>
                <a:gd name="T104" fmla="*/ 0 w 1409"/>
                <a:gd name="T105" fmla="*/ 558 h 1431"/>
                <a:gd name="T106" fmla="*/ 3 w 1409"/>
                <a:gd name="T107" fmla="*/ 51 h 1431"/>
                <a:gd name="T108" fmla="*/ 21 w 1409"/>
                <a:gd name="T109" fmla="*/ 20 h 1431"/>
                <a:gd name="T110" fmla="*/ 52 w 1409"/>
                <a:gd name="T111" fmla="*/ 2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9" h="1431">
                  <a:moveTo>
                    <a:pt x="71" y="0"/>
                  </a:moveTo>
                  <a:lnTo>
                    <a:pt x="89" y="2"/>
                  </a:lnTo>
                  <a:lnTo>
                    <a:pt x="107" y="9"/>
                  </a:lnTo>
                  <a:lnTo>
                    <a:pt x="121" y="20"/>
                  </a:lnTo>
                  <a:lnTo>
                    <a:pt x="132" y="34"/>
                  </a:lnTo>
                  <a:lnTo>
                    <a:pt x="139" y="51"/>
                  </a:lnTo>
                  <a:lnTo>
                    <a:pt x="141" y="70"/>
                  </a:lnTo>
                  <a:lnTo>
                    <a:pt x="141" y="558"/>
                  </a:lnTo>
                  <a:lnTo>
                    <a:pt x="145" y="599"/>
                  </a:lnTo>
                  <a:lnTo>
                    <a:pt x="153" y="638"/>
                  </a:lnTo>
                  <a:lnTo>
                    <a:pt x="167" y="676"/>
                  </a:lnTo>
                  <a:lnTo>
                    <a:pt x="187" y="710"/>
                  </a:lnTo>
                  <a:lnTo>
                    <a:pt x="211" y="741"/>
                  </a:lnTo>
                  <a:lnTo>
                    <a:pt x="239" y="768"/>
                  </a:lnTo>
                  <a:lnTo>
                    <a:pt x="270" y="792"/>
                  </a:lnTo>
                  <a:lnTo>
                    <a:pt x="305" y="811"/>
                  </a:lnTo>
                  <a:lnTo>
                    <a:pt x="342" y="825"/>
                  </a:lnTo>
                  <a:lnTo>
                    <a:pt x="382" y="834"/>
                  </a:lnTo>
                  <a:lnTo>
                    <a:pt x="423" y="837"/>
                  </a:lnTo>
                  <a:lnTo>
                    <a:pt x="987" y="837"/>
                  </a:lnTo>
                  <a:lnTo>
                    <a:pt x="1028" y="834"/>
                  </a:lnTo>
                  <a:lnTo>
                    <a:pt x="1068" y="825"/>
                  </a:lnTo>
                  <a:lnTo>
                    <a:pt x="1105" y="811"/>
                  </a:lnTo>
                  <a:lnTo>
                    <a:pt x="1139" y="792"/>
                  </a:lnTo>
                  <a:lnTo>
                    <a:pt x="1172" y="768"/>
                  </a:lnTo>
                  <a:lnTo>
                    <a:pt x="1199" y="741"/>
                  </a:lnTo>
                  <a:lnTo>
                    <a:pt x="1223" y="710"/>
                  </a:lnTo>
                  <a:lnTo>
                    <a:pt x="1242" y="676"/>
                  </a:lnTo>
                  <a:lnTo>
                    <a:pt x="1256" y="638"/>
                  </a:lnTo>
                  <a:lnTo>
                    <a:pt x="1265" y="599"/>
                  </a:lnTo>
                  <a:lnTo>
                    <a:pt x="1268" y="558"/>
                  </a:lnTo>
                  <a:lnTo>
                    <a:pt x="1268" y="70"/>
                  </a:lnTo>
                  <a:lnTo>
                    <a:pt x="1271" y="51"/>
                  </a:lnTo>
                  <a:lnTo>
                    <a:pt x="1278" y="34"/>
                  </a:lnTo>
                  <a:lnTo>
                    <a:pt x="1289" y="20"/>
                  </a:lnTo>
                  <a:lnTo>
                    <a:pt x="1303" y="9"/>
                  </a:lnTo>
                  <a:lnTo>
                    <a:pt x="1320" y="2"/>
                  </a:lnTo>
                  <a:lnTo>
                    <a:pt x="1339" y="0"/>
                  </a:lnTo>
                  <a:lnTo>
                    <a:pt x="1357" y="2"/>
                  </a:lnTo>
                  <a:lnTo>
                    <a:pt x="1375" y="9"/>
                  </a:lnTo>
                  <a:lnTo>
                    <a:pt x="1389" y="20"/>
                  </a:lnTo>
                  <a:lnTo>
                    <a:pt x="1400" y="34"/>
                  </a:lnTo>
                  <a:lnTo>
                    <a:pt x="1407" y="51"/>
                  </a:lnTo>
                  <a:lnTo>
                    <a:pt x="1409" y="70"/>
                  </a:lnTo>
                  <a:lnTo>
                    <a:pt x="1409" y="558"/>
                  </a:lnTo>
                  <a:lnTo>
                    <a:pt x="1406" y="611"/>
                  </a:lnTo>
                  <a:lnTo>
                    <a:pt x="1396" y="661"/>
                  </a:lnTo>
                  <a:lnTo>
                    <a:pt x="1381" y="709"/>
                  </a:lnTo>
                  <a:lnTo>
                    <a:pt x="1359" y="754"/>
                  </a:lnTo>
                  <a:lnTo>
                    <a:pt x="1333" y="797"/>
                  </a:lnTo>
                  <a:lnTo>
                    <a:pt x="1303" y="836"/>
                  </a:lnTo>
                  <a:lnTo>
                    <a:pt x="1267" y="871"/>
                  </a:lnTo>
                  <a:lnTo>
                    <a:pt x="1228" y="901"/>
                  </a:lnTo>
                  <a:lnTo>
                    <a:pt x="1185" y="927"/>
                  </a:lnTo>
                  <a:lnTo>
                    <a:pt x="1139" y="949"/>
                  </a:lnTo>
                  <a:lnTo>
                    <a:pt x="1091" y="964"/>
                  </a:lnTo>
                  <a:lnTo>
                    <a:pt x="1040" y="973"/>
                  </a:lnTo>
                  <a:lnTo>
                    <a:pt x="987" y="977"/>
                  </a:lnTo>
                  <a:lnTo>
                    <a:pt x="775" y="977"/>
                  </a:lnTo>
                  <a:lnTo>
                    <a:pt x="775" y="1220"/>
                  </a:lnTo>
                  <a:lnTo>
                    <a:pt x="1128" y="1220"/>
                  </a:lnTo>
                  <a:lnTo>
                    <a:pt x="1152" y="1223"/>
                  </a:lnTo>
                  <a:lnTo>
                    <a:pt x="1174" y="1231"/>
                  </a:lnTo>
                  <a:lnTo>
                    <a:pt x="1194" y="1244"/>
                  </a:lnTo>
                  <a:lnTo>
                    <a:pt x="1210" y="1260"/>
                  </a:lnTo>
                  <a:lnTo>
                    <a:pt x="1223" y="1279"/>
                  </a:lnTo>
                  <a:lnTo>
                    <a:pt x="1230" y="1302"/>
                  </a:lnTo>
                  <a:lnTo>
                    <a:pt x="1234" y="1325"/>
                  </a:lnTo>
                  <a:lnTo>
                    <a:pt x="1230" y="1349"/>
                  </a:lnTo>
                  <a:lnTo>
                    <a:pt x="1223" y="1372"/>
                  </a:lnTo>
                  <a:lnTo>
                    <a:pt x="1210" y="1391"/>
                  </a:lnTo>
                  <a:lnTo>
                    <a:pt x="1194" y="1407"/>
                  </a:lnTo>
                  <a:lnTo>
                    <a:pt x="1174" y="1420"/>
                  </a:lnTo>
                  <a:lnTo>
                    <a:pt x="1152" y="1427"/>
                  </a:lnTo>
                  <a:lnTo>
                    <a:pt x="1128" y="1431"/>
                  </a:lnTo>
                  <a:lnTo>
                    <a:pt x="282" y="1431"/>
                  </a:lnTo>
                  <a:lnTo>
                    <a:pt x="258" y="1427"/>
                  </a:lnTo>
                  <a:lnTo>
                    <a:pt x="236" y="1420"/>
                  </a:lnTo>
                  <a:lnTo>
                    <a:pt x="216" y="1407"/>
                  </a:lnTo>
                  <a:lnTo>
                    <a:pt x="200" y="1391"/>
                  </a:lnTo>
                  <a:lnTo>
                    <a:pt x="188" y="1372"/>
                  </a:lnTo>
                  <a:lnTo>
                    <a:pt x="179" y="1349"/>
                  </a:lnTo>
                  <a:lnTo>
                    <a:pt x="177" y="1325"/>
                  </a:lnTo>
                  <a:lnTo>
                    <a:pt x="179" y="1302"/>
                  </a:lnTo>
                  <a:lnTo>
                    <a:pt x="188" y="1279"/>
                  </a:lnTo>
                  <a:lnTo>
                    <a:pt x="200" y="1260"/>
                  </a:lnTo>
                  <a:lnTo>
                    <a:pt x="216" y="1244"/>
                  </a:lnTo>
                  <a:lnTo>
                    <a:pt x="236" y="1231"/>
                  </a:lnTo>
                  <a:lnTo>
                    <a:pt x="258" y="1223"/>
                  </a:lnTo>
                  <a:lnTo>
                    <a:pt x="282" y="1220"/>
                  </a:lnTo>
                  <a:lnTo>
                    <a:pt x="634" y="1220"/>
                  </a:lnTo>
                  <a:lnTo>
                    <a:pt x="634" y="977"/>
                  </a:lnTo>
                  <a:lnTo>
                    <a:pt x="423" y="977"/>
                  </a:lnTo>
                  <a:lnTo>
                    <a:pt x="370" y="973"/>
                  </a:lnTo>
                  <a:lnTo>
                    <a:pt x="319" y="964"/>
                  </a:lnTo>
                  <a:lnTo>
                    <a:pt x="270" y="949"/>
                  </a:lnTo>
                  <a:lnTo>
                    <a:pt x="225" y="927"/>
                  </a:lnTo>
                  <a:lnTo>
                    <a:pt x="182" y="901"/>
                  </a:lnTo>
                  <a:lnTo>
                    <a:pt x="142" y="871"/>
                  </a:lnTo>
                  <a:lnTo>
                    <a:pt x="108" y="836"/>
                  </a:lnTo>
                  <a:lnTo>
                    <a:pt x="76" y="797"/>
                  </a:lnTo>
                  <a:lnTo>
                    <a:pt x="50" y="754"/>
                  </a:lnTo>
                  <a:lnTo>
                    <a:pt x="29" y="709"/>
                  </a:lnTo>
                  <a:lnTo>
                    <a:pt x="13" y="661"/>
                  </a:lnTo>
                  <a:lnTo>
                    <a:pt x="4" y="611"/>
                  </a:lnTo>
                  <a:lnTo>
                    <a:pt x="0" y="55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98"/>
            <p:cNvSpPr>
              <a:spLocks noEditPoints="1"/>
            </p:cNvSpPr>
            <p:nvPr/>
          </p:nvSpPr>
          <p:spPr bwMode="auto">
            <a:xfrm>
              <a:off x="2773363" y="2087563"/>
              <a:ext cx="127000" cy="185738"/>
            </a:xfrm>
            <a:custGeom>
              <a:avLst/>
              <a:gdLst>
                <a:gd name="T0" fmla="*/ 687 w 881"/>
                <a:gd name="T1" fmla="*/ 1169 h 1291"/>
                <a:gd name="T2" fmla="*/ 732 w 881"/>
                <a:gd name="T3" fmla="*/ 1135 h 1291"/>
                <a:gd name="T4" fmla="*/ 763 w 881"/>
                <a:gd name="T5" fmla="*/ 1087 h 1291"/>
                <a:gd name="T6" fmla="*/ 775 w 881"/>
                <a:gd name="T7" fmla="*/ 1030 h 1291"/>
                <a:gd name="T8" fmla="*/ 687 w 881"/>
                <a:gd name="T9" fmla="*/ 681 h 1291"/>
                <a:gd name="T10" fmla="*/ 546 w 881"/>
                <a:gd name="T11" fmla="*/ 1187 h 1291"/>
                <a:gd name="T12" fmla="*/ 617 w 881"/>
                <a:gd name="T13" fmla="*/ 681 h 1291"/>
                <a:gd name="T14" fmla="*/ 405 w 881"/>
                <a:gd name="T15" fmla="*/ 681 h 1291"/>
                <a:gd name="T16" fmla="*/ 476 w 881"/>
                <a:gd name="T17" fmla="*/ 1187 h 1291"/>
                <a:gd name="T18" fmla="*/ 405 w 881"/>
                <a:gd name="T19" fmla="*/ 681 h 1291"/>
                <a:gd name="T20" fmla="*/ 264 w 881"/>
                <a:gd name="T21" fmla="*/ 1187 h 1291"/>
                <a:gd name="T22" fmla="*/ 334 w 881"/>
                <a:gd name="T23" fmla="*/ 681 h 1291"/>
                <a:gd name="T24" fmla="*/ 105 w 881"/>
                <a:gd name="T25" fmla="*/ 681 h 1291"/>
                <a:gd name="T26" fmla="*/ 108 w 881"/>
                <a:gd name="T27" fmla="*/ 1060 h 1291"/>
                <a:gd name="T28" fmla="*/ 130 w 881"/>
                <a:gd name="T29" fmla="*/ 1112 h 1291"/>
                <a:gd name="T30" fmla="*/ 169 w 881"/>
                <a:gd name="T31" fmla="*/ 1154 h 1291"/>
                <a:gd name="T32" fmla="*/ 194 w 881"/>
                <a:gd name="T33" fmla="*/ 681 h 1291"/>
                <a:gd name="T34" fmla="*/ 264 w 881"/>
                <a:gd name="T35" fmla="*/ 105 h 1291"/>
                <a:gd name="T36" fmla="*/ 203 w 881"/>
                <a:gd name="T37" fmla="*/ 117 h 1291"/>
                <a:gd name="T38" fmla="*/ 152 w 881"/>
                <a:gd name="T39" fmla="*/ 151 h 1291"/>
                <a:gd name="T40" fmla="*/ 118 w 881"/>
                <a:gd name="T41" fmla="*/ 201 h 1291"/>
                <a:gd name="T42" fmla="*/ 105 w 881"/>
                <a:gd name="T43" fmla="*/ 262 h 1291"/>
                <a:gd name="T44" fmla="*/ 775 w 881"/>
                <a:gd name="T45" fmla="*/ 611 h 1291"/>
                <a:gd name="T46" fmla="*/ 771 w 881"/>
                <a:gd name="T47" fmla="*/ 230 h 1291"/>
                <a:gd name="T48" fmla="*/ 748 w 881"/>
                <a:gd name="T49" fmla="*/ 174 h 1291"/>
                <a:gd name="T50" fmla="*/ 704 w 881"/>
                <a:gd name="T51" fmla="*/ 131 h 1291"/>
                <a:gd name="T52" fmla="*/ 648 w 881"/>
                <a:gd name="T53" fmla="*/ 108 h 1291"/>
                <a:gd name="T54" fmla="*/ 264 w 881"/>
                <a:gd name="T55" fmla="*/ 105 h 1291"/>
                <a:gd name="T56" fmla="*/ 617 w 881"/>
                <a:gd name="T57" fmla="*/ 0 h 1291"/>
                <a:gd name="T58" fmla="*/ 692 w 881"/>
                <a:gd name="T59" fmla="*/ 11 h 1291"/>
                <a:gd name="T60" fmla="*/ 760 w 881"/>
                <a:gd name="T61" fmla="*/ 42 h 1291"/>
                <a:gd name="T62" fmla="*/ 816 w 881"/>
                <a:gd name="T63" fmla="*/ 91 h 1291"/>
                <a:gd name="T64" fmla="*/ 856 w 881"/>
                <a:gd name="T65" fmla="*/ 152 h 1291"/>
                <a:gd name="T66" fmla="*/ 878 w 881"/>
                <a:gd name="T67" fmla="*/ 224 h 1291"/>
                <a:gd name="T68" fmla="*/ 881 w 881"/>
                <a:gd name="T69" fmla="*/ 1030 h 1291"/>
                <a:gd name="T70" fmla="*/ 869 w 881"/>
                <a:gd name="T71" fmla="*/ 1105 h 1291"/>
                <a:gd name="T72" fmla="*/ 838 w 881"/>
                <a:gd name="T73" fmla="*/ 1171 h 1291"/>
                <a:gd name="T74" fmla="*/ 790 w 881"/>
                <a:gd name="T75" fmla="*/ 1226 h 1291"/>
                <a:gd name="T76" fmla="*/ 727 w 881"/>
                <a:gd name="T77" fmla="*/ 1266 h 1291"/>
                <a:gd name="T78" fmla="*/ 656 w 881"/>
                <a:gd name="T79" fmla="*/ 1287 h 1291"/>
                <a:gd name="T80" fmla="*/ 264 w 881"/>
                <a:gd name="T81" fmla="*/ 1291 h 1291"/>
                <a:gd name="T82" fmla="*/ 187 w 881"/>
                <a:gd name="T83" fmla="*/ 1280 h 1291"/>
                <a:gd name="T84" fmla="*/ 120 w 881"/>
                <a:gd name="T85" fmla="*/ 1249 h 1291"/>
                <a:gd name="T86" fmla="*/ 65 w 881"/>
                <a:gd name="T87" fmla="*/ 1200 h 1291"/>
                <a:gd name="T88" fmla="*/ 25 w 881"/>
                <a:gd name="T89" fmla="*/ 1139 h 1291"/>
                <a:gd name="T90" fmla="*/ 3 w 881"/>
                <a:gd name="T91" fmla="*/ 1068 h 1291"/>
                <a:gd name="T92" fmla="*/ 0 w 881"/>
                <a:gd name="T93" fmla="*/ 261 h 1291"/>
                <a:gd name="T94" fmla="*/ 11 w 881"/>
                <a:gd name="T95" fmla="*/ 186 h 1291"/>
                <a:gd name="T96" fmla="*/ 42 w 881"/>
                <a:gd name="T97" fmla="*/ 120 h 1291"/>
                <a:gd name="T98" fmla="*/ 91 w 881"/>
                <a:gd name="T99" fmla="*/ 65 h 1291"/>
                <a:gd name="T100" fmla="*/ 153 w 881"/>
                <a:gd name="T101" fmla="*/ 25 h 1291"/>
                <a:gd name="T102" fmla="*/ 225 w 881"/>
                <a:gd name="T103" fmla="*/ 4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1" h="1291">
                  <a:moveTo>
                    <a:pt x="687" y="681"/>
                  </a:moveTo>
                  <a:lnTo>
                    <a:pt x="687" y="1169"/>
                  </a:lnTo>
                  <a:lnTo>
                    <a:pt x="711" y="1154"/>
                  </a:lnTo>
                  <a:lnTo>
                    <a:pt x="732" y="1135"/>
                  </a:lnTo>
                  <a:lnTo>
                    <a:pt x="750" y="1112"/>
                  </a:lnTo>
                  <a:lnTo>
                    <a:pt x="763" y="1087"/>
                  </a:lnTo>
                  <a:lnTo>
                    <a:pt x="771" y="1059"/>
                  </a:lnTo>
                  <a:lnTo>
                    <a:pt x="775" y="1030"/>
                  </a:lnTo>
                  <a:lnTo>
                    <a:pt x="775" y="681"/>
                  </a:lnTo>
                  <a:lnTo>
                    <a:pt x="687" y="681"/>
                  </a:lnTo>
                  <a:close/>
                  <a:moveTo>
                    <a:pt x="546" y="681"/>
                  </a:moveTo>
                  <a:lnTo>
                    <a:pt x="546" y="1187"/>
                  </a:lnTo>
                  <a:lnTo>
                    <a:pt x="617" y="1187"/>
                  </a:lnTo>
                  <a:lnTo>
                    <a:pt x="617" y="681"/>
                  </a:lnTo>
                  <a:lnTo>
                    <a:pt x="546" y="681"/>
                  </a:lnTo>
                  <a:close/>
                  <a:moveTo>
                    <a:pt x="405" y="681"/>
                  </a:moveTo>
                  <a:lnTo>
                    <a:pt x="405" y="1187"/>
                  </a:lnTo>
                  <a:lnTo>
                    <a:pt x="476" y="1187"/>
                  </a:lnTo>
                  <a:lnTo>
                    <a:pt x="476" y="681"/>
                  </a:lnTo>
                  <a:lnTo>
                    <a:pt x="405" y="681"/>
                  </a:lnTo>
                  <a:close/>
                  <a:moveTo>
                    <a:pt x="264" y="681"/>
                  </a:moveTo>
                  <a:lnTo>
                    <a:pt x="264" y="1187"/>
                  </a:lnTo>
                  <a:lnTo>
                    <a:pt x="334" y="1187"/>
                  </a:lnTo>
                  <a:lnTo>
                    <a:pt x="334" y="681"/>
                  </a:lnTo>
                  <a:lnTo>
                    <a:pt x="264" y="681"/>
                  </a:lnTo>
                  <a:close/>
                  <a:moveTo>
                    <a:pt x="105" y="681"/>
                  </a:moveTo>
                  <a:lnTo>
                    <a:pt x="105" y="1030"/>
                  </a:lnTo>
                  <a:lnTo>
                    <a:pt x="108" y="1060"/>
                  </a:lnTo>
                  <a:lnTo>
                    <a:pt x="117" y="1088"/>
                  </a:lnTo>
                  <a:lnTo>
                    <a:pt x="130" y="1112"/>
                  </a:lnTo>
                  <a:lnTo>
                    <a:pt x="147" y="1135"/>
                  </a:lnTo>
                  <a:lnTo>
                    <a:pt x="169" y="1154"/>
                  </a:lnTo>
                  <a:lnTo>
                    <a:pt x="194" y="1169"/>
                  </a:lnTo>
                  <a:lnTo>
                    <a:pt x="194" y="681"/>
                  </a:lnTo>
                  <a:lnTo>
                    <a:pt x="105" y="681"/>
                  </a:lnTo>
                  <a:close/>
                  <a:moveTo>
                    <a:pt x="264" y="105"/>
                  </a:moveTo>
                  <a:lnTo>
                    <a:pt x="232" y="108"/>
                  </a:lnTo>
                  <a:lnTo>
                    <a:pt x="203" y="117"/>
                  </a:lnTo>
                  <a:lnTo>
                    <a:pt x="175" y="131"/>
                  </a:lnTo>
                  <a:lnTo>
                    <a:pt x="152" y="151"/>
                  </a:lnTo>
                  <a:lnTo>
                    <a:pt x="132" y="174"/>
                  </a:lnTo>
                  <a:lnTo>
                    <a:pt x="118" y="201"/>
                  </a:lnTo>
                  <a:lnTo>
                    <a:pt x="108" y="230"/>
                  </a:lnTo>
                  <a:lnTo>
                    <a:pt x="105" y="262"/>
                  </a:lnTo>
                  <a:lnTo>
                    <a:pt x="105" y="611"/>
                  </a:lnTo>
                  <a:lnTo>
                    <a:pt x="775" y="611"/>
                  </a:lnTo>
                  <a:lnTo>
                    <a:pt x="775" y="262"/>
                  </a:lnTo>
                  <a:lnTo>
                    <a:pt x="771" y="230"/>
                  </a:lnTo>
                  <a:lnTo>
                    <a:pt x="762" y="201"/>
                  </a:lnTo>
                  <a:lnTo>
                    <a:pt x="748" y="174"/>
                  </a:lnTo>
                  <a:lnTo>
                    <a:pt x="728" y="151"/>
                  </a:lnTo>
                  <a:lnTo>
                    <a:pt x="704" y="131"/>
                  </a:lnTo>
                  <a:lnTo>
                    <a:pt x="678" y="117"/>
                  </a:lnTo>
                  <a:lnTo>
                    <a:pt x="648" y="108"/>
                  </a:lnTo>
                  <a:lnTo>
                    <a:pt x="617" y="105"/>
                  </a:lnTo>
                  <a:lnTo>
                    <a:pt x="264" y="105"/>
                  </a:lnTo>
                  <a:close/>
                  <a:moveTo>
                    <a:pt x="264" y="0"/>
                  </a:moveTo>
                  <a:lnTo>
                    <a:pt x="617" y="0"/>
                  </a:lnTo>
                  <a:lnTo>
                    <a:pt x="656" y="4"/>
                  </a:lnTo>
                  <a:lnTo>
                    <a:pt x="692" y="11"/>
                  </a:lnTo>
                  <a:lnTo>
                    <a:pt x="727" y="25"/>
                  </a:lnTo>
                  <a:lnTo>
                    <a:pt x="760" y="42"/>
                  </a:lnTo>
                  <a:lnTo>
                    <a:pt x="790" y="65"/>
                  </a:lnTo>
                  <a:lnTo>
                    <a:pt x="816" y="91"/>
                  </a:lnTo>
                  <a:lnTo>
                    <a:pt x="838" y="120"/>
                  </a:lnTo>
                  <a:lnTo>
                    <a:pt x="856" y="152"/>
                  </a:lnTo>
                  <a:lnTo>
                    <a:pt x="869" y="186"/>
                  </a:lnTo>
                  <a:lnTo>
                    <a:pt x="878" y="224"/>
                  </a:lnTo>
                  <a:lnTo>
                    <a:pt x="881" y="261"/>
                  </a:lnTo>
                  <a:lnTo>
                    <a:pt x="881" y="1030"/>
                  </a:lnTo>
                  <a:lnTo>
                    <a:pt x="878" y="1068"/>
                  </a:lnTo>
                  <a:lnTo>
                    <a:pt x="869" y="1105"/>
                  </a:lnTo>
                  <a:lnTo>
                    <a:pt x="856" y="1139"/>
                  </a:lnTo>
                  <a:lnTo>
                    <a:pt x="838" y="1171"/>
                  </a:lnTo>
                  <a:lnTo>
                    <a:pt x="816" y="1200"/>
                  </a:lnTo>
                  <a:lnTo>
                    <a:pt x="790" y="1226"/>
                  </a:lnTo>
                  <a:lnTo>
                    <a:pt x="760" y="1249"/>
                  </a:lnTo>
                  <a:lnTo>
                    <a:pt x="727" y="1266"/>
                  </a:lnTo>
                  <a:lnTo>
                    <a:pt x="692" y="1280"/>
                  </a:lnTo>
                  <a:lnTo>
                    <a:pt x="656" y="1287"/>
                  </a:lnTo>
                  <a:lnTo>
                    <a:pt x="617" y="1291"/>
                  </a:lnTo>
                  <a:lnTo>
                    <a:pt x="264" y="1291"/>
                  </a:lnTo>
                  <a:lnTo>
                    <a:pt x="225" y="1287"/>
                  </a:lnTo>
                  <a:lnTo>
                    <a:pt x="187" y="1280"/>
                  </a:lnTo>
                  <a:lnTo>
                    <a:pt x="153" y="1266"/>
                  </a:lnTo>
                  <a:lnTo>
                    <a:pt x="120" y="1249"/>
                  </a:lnTo>
                  <a:lnTo>
                    <a:pt x="91" y="1226"/>
                  </a:lnTo>
                  <a:lnTo>
                    <a:pt x="65" y="1200"/>
                  </a:lnTo>
                  <a:lnTo>
                    <a:pt x="42" y="1171"/>
                  </a:lnTo>
                  <a:lnTo>
                    <a:pt x="25" y="1139"/>
                  </a:lnTo>
                  <a:lnTo>
                    <a:pt x="11" y="1105"/>
                  </a:lnTo>
                  <a:lnTo>
                    <a:pt x="3" y="1068"/>
                  </a:lnTo>
                  <a:lnTo>
                    <a:pt x="0" y="1030"/>
                  </a:lnTo>
                  <a:lnTo>
                    <a:pt x="0" y="261"/>
                  </a:lnTo>
                  <a:lnTo>
                    <a:pt x="3" y="224"/>
                  </a:lnTo>
                  <a:lnTo>
                    <a:pt x="11" y="186"/>
                  </a:lnTo>
                  <a:lnTo>
                    <a:pt x="25" y="152"/>
                  </a:lnTo>
                  <a:lnTo>
                    <a:pt x="42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0" y="42"/>
                  </a:lnTo>
                  <a:lnTo>
                    <a:pt x="153" y="25"/>
                  </a:lnTo>
                  <a:lnTo>
                    <a:pt x="187" y="11"/>
                  </a:lnTo>
                  <a:lnTo>
                    <a:pt x="225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8" name="Group 797"/>
          <p:cNvGrpSpPr/>
          <p:nvPr/>
        </p:nvGrpSpPr>
        <p:grpSpPr>
          <a:xfrm>
            <a:off x="1641145" y="1948033"/>
            <a:ext cx="481012" cy="492125"/>
            <a:chOff x="1633538" y="1946275"/>
            <a:chExt cx="4810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2" name="Freeform 103"/>
            <p:cNvSpPr>
              <a:spLocks noEditPoints="1"/>
            </p:cNvSpPr>
            <p:nvPr/>
          </p:nvSpPr>
          <p:spPr bwMode="auto">
            <a:xfrm>
              <a:off x="1633538" y="1946275"/>
              <a:ext cx="481012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04"/>
            <p:cNvSpPr>
              <a:spLocks/>
            </p:cNvSpPr>
            <p:nvPr/>
          </p:nvSpPr>
          <p:spPr bwMode="auto">
            <a:xfrm>
              <a:off x="1816100" y="2089150"/>
              <a:ext cx="88900" cy="57150"/>
            </a:xfrm>
            <a:custGeom>
              <a:avLst/>
              <a:gdLst>
                <a:gd name="T0" fmla="*/ 45 w 554"/>
                <a:gd name="T1" fmla="*/ 0 h 353"/>
                <a:gd name="T2" fmla="*/ 56 w 554"/>
                <a:gd name="T3" fmla="*/ 4 h 353"/>
                <a:gd name="T4" fmla="*/ 541 w 554"/>
                <a:gd name="T5" fmla="*/ 279 h 353"/>
                <a:gd name="T6" fmla="*/ 549 w 554"/>
                <a:gd name="T7" fmla="*/ 286 h 353"/>
                <a:gd name="T8" fmla="*/ 554 w 554"/>
                <a:gd name="T9" fmla="*/ 295 h 353"/>
                <a:gd name="T10" fmla="*/ 554 w 554"/>
                <a:gd name="T11" fmla="*/ 306 h 353"/>
                <a:gd name="T12" fmla="*/ 551 w 554"/>
                <a:gd name="T13" fmla="*/ 316 h 353"/>
                <a:gd name="T14" fmla="*/ 537 w 554"/>
                <a:gd name="T15" fmla="*/ 340 h 353"/>
                <a:gd name="T16" fmla="*/ 529 w 554"/>
                <a:gd name="T17" fmla="*/ 348 h 353"/>
                <a:gd name="T18" fmla="*/ 520 w 554"/>
                <a:gd name="T19" fmla="*/ 353 h 353"/>
                <a:gd name="T20" fmla="*/ 509 w 554"/>
                <a:gd name="T21" fmla="*/ 353 h 353"/>
                <a:gd name="T22" fmla="*/ 499 w 554"/>
                <a:gd name="T23" fmla="*/ 350 h 353"/>
                <a:gd name="T24" fmla="*/ 14 w 554"/>
                <a:gd name="T25" fmla="*/ 75 h 353"/>
                <a:gd name="T26" fmla="*/ 5 w 554"/>
                <a:gd name="T27" fmla="*/ 68 h 353"/>
                <a:gd name="T28" fmla="*/ 1 w 554"/>
                <a:gd name="T29" fmla="*/ 58 h 353"/>
                <a:gd name="T30" fmla="*/ 0 w 554"/>
                <a:gd name="T31" fmla="*/ 48 h 353"/>
                <a:gd name="T32" fmla="*/ 3 w 554"/>
                <a:gd name="T33" fmla="*/ 37 h 353"/>
                <a:gd name="T34" fmla="*/ 18 w 554"/>
                <a:gd name="T35" fmla="*/ 14 h 353"/>
                <a:gd name="T36" fmla="*/ 25 w 554"/>
                <a:gd name="T37" fmla="*/ 6 h 353"/>
                <a:gd name="T38" fmla="*/ 35 w 554"/>
                <a:gd name="T39" fmla="*/ 1 h 353"/>
                <a:gd name="T40" fmla="*/ 45 w 554"/>
                <a:gd name="T4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4" h="353">
                  <a:moveTo>
                    <a:pt x="45" y="0"/>
                  </a:moveTo>
                  <a:lnTo>
                    <a:pt x="56" y="4"/>
                  </a:lnTo>
                  <a:lnTo>
                    <a:pt x="541" y="279"/>
                  </a:lnTo>
                  <a:lnTo>
                    <a:pt x="549" y="286"/>
                  </a:lnTo>
                  <a:lnTo>
                    <a:pt x="554" y="295"/>
                  </a:lnTo>
                  <a:lnTo>
                    <a:pt x="554" y="306"/>
                  </a:lnTo>
                  <a:lnTo>
                    <a:pt x="551" y="316"/>
                  </a:lnTo>
                  <a:lnTo>
                    <a:pt x="537" y="340"/>
                  </a:lnTo>
                  <a:lnTo>
                    <a:pt x="529" y="348"/>
                  </a:lnTo>
                  <a:lnTo>
                    <a:pt x="520" y="353"/>
                  </a:lnTo>
                  <a:lnTo>
                    <a:pt x="509" y="353"/>
                  </a:lnTo>
                  <a:lnTo>
                    <a:pt x="499" y="350"/>
                  </a:lnTo>
                  <a:lnTo>
                    <a:pt x="14" y="75"/>
                  </a:lnTo>
                  <a:lnTo>
                    <a:pt x="5" y="68"/>
                  </a:lnTo>
                  <a:lnTo>
                    <a:pt x="1" y="58"/>
                  </a:lnTo>
                  <a:lnTo>
                    <a:pt x="0" y="48"/>
                  </a:lnTo>
                  <a:lnTo>
                    <a:pt x="3" y="37"/>
                  </a:lnTo>
                  <a:lnTo>
                    <a:pt x="18" y="14"/>
                  </a:lnTo>
                  <a:lnTo>
                    <a:pt x="25" y="6"/>
                  </a:lnTo>
                  <a:lnTo>
                    <a:pt x="35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05"/>
            <p:cNvSpPr>
              <a:spLocks/>
            </p:cNvSpPr>
            <p:nvPr/>
          </p:nvSpPr>
          <p:spPr bwMode="auto">
            <a:xfrm>
              <a:off x="1749425" y="2203450"/>
              <a:ext cx="88900" cy="55562"/>
            </a:xfrm>
            <a:custGeom>
              <a:avLst/>
              <a:gdLst>
                <a:gd name="T0" fmla="*/ 45 w 555"/>
                <a:gd name="T1" fmla="*/ 0 h 353"/>
                <a:gd name="T2" fmla="*/ 57 w 555"/>
                <a:gd name="T3" fmla="*/ 4 h 353"/>
                <a:gd name="T4" fmla="*/ 541 w 555"/>
                <a:gd name="T5" fmla="*/ 278 h 353"/>
                <a:gd name="T6" fmla="*/ 549 w 555"/>
                <a:gd name="T7" fmla="*/ 286 h 353"/>
                <a:gd name="T8" fmla="*/ 554 w 555"/>
                <a:gd name="T9" fmla="*/ 295 h 353"/>
                <a:gd name="T10" fmla="*/ 555 w 555"/>
                <a:gd name="T11" fmla="*/ 306 h 353"/>
                <a:gd name="T12" fmla="*/ 551 w 555"/>
                <a:gd name="T13" fmla="*/ 316 h 353"/>
                <a:gd name="T14" fmla="*/ 537 w 555"/>
                <a:gd name="T15" fmla="*/ 339 h 353"/>
                <a:gd name="T16" fmla="*/ 530 w 555"/>
                <a:gd name="T17" fmla="*/ 348 h 353"/>
                <a:gd name="T18" fmla="*/ 520 w 555"/>
                <a:gd name="T19" fmla="*/ 352 h 353"/>
                <a:gd name="T20" fmla="*/ 509 w 555"/>
                <a:gd name="T21" fmla="*/ 353 h 353"/>
                <a:gd name="T22" fmla="*/ 499 w 555"/>
                <a:gd name="T23" fmla="*/ 349 h 353"/>
                <a:gd name="T24" fmla="*/ 15 w 555"/>
                <a:gd name="T25" fmla="*/ 74 h 353"/>
                <a:gd name="T26" fmla="*/ 6 w 555"/>
                <a:gd name="T27" fmla="*/ 67 h 353"/>
                <a:gd name="T28" fmla="*/ 2 w 555"/>
                <a:gd name="T29" fmla="*/ 58 h 353"/>
                <a:gd name="T30" fmla="*/ 0 w 555"/>
                <a:gd name="T31" fmla="*/ 48 h 353"/>
                <a:gd name="T32" fmla="*/ 5 w 555"/>
                <a:gd name="T33" fmla="*/ 37 h 353"/>
                <a:gd name="T34" fmla="*/ 18 w 555"/>
                <a:gd name="T35" fmla="*/ 13 h 353"/>
                <a:gd name="T36" fmla="*/ 25 w 555"/>
                <a:gd name="T37" fmla="*/ 5 h 353"/>
                <a:gd name="T38" fmla="*/ 35 w 555"/>
                <a:gd name="T39" fmla="*/ 1 h 353"/>
                <a:gd name="T40" fmla="*/ 45 w 555"/>
                <a:gd name="T4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5" h="353">
                  <a:moveTo>
                    <a:pt x="45" y="0"/>
                  </a:moveTo>
                  <a:lnTo>
                    <a:pt x="57" y="4"/>
                  </a:lnTo>
                  <a:lnTo>
                    <a:pt x="541" y="278"/>
                  </a:lnTo>
                  <a:lnTo>
                    <a:pt x="549" y="286"/>
                  </a:lnTo>
                  <a:lnTo>
                    <a:pt x="554" y="295"/>
                  </a:lnTo>
                  <a:lnTo>
                    <a:pt x="555" y="306"/>
                  </a:lnTo>
                  <a:lnTo>
                    <a:pt x="551" y="316"/>
                  </a:lnTo>
                  <a:lnTo>
                    <a:pt x="537" y="339"/>
                  </a:lnTo>
                  <a:lnTo>
                    <a:pt x="530" y="348"/>
                  </a:lnTo>
                  <a:lnTo>
                    <a:pt x="520" y="352"/>
                  </a:lnTo>
                  <a:lnTo>
                    <a:pt x="509" y="353"/>
                  </a:lnTo>
                  <a:lnTo>
                    <a:pt x="499" y="349"/>
                  </a:lnTo>
                  <a:lnTo>
                    <a:pt x="15" y="74"/>
                  </a:lnTo>
                  <a:lnTo>
                    <a:pt x="6" y="67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5" y="37"/>
                  </a:lnTo>
                  <a:lnTo>
                    <a:pt x="18" y="13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06"/>
            <p:cNvSpPr>
              <a:spLocks/>
            </p:cNvSpPr>
            <p:nvPr/>
          </p:nvSpPr>
          <p:spPr bwMode="auto">
            <a:xfrm>
              <a:off x="1763713" y="2109788"/>
              <a:ext cx="261937" cy="185737"/>
            </a:xfrm>
            <a:custGeom>
              <a:avLst/>
              <a:gdLst>
                <a:gd name="T0" fmla="*/ 339 w 1650"/>
                <a:gd name="T1" fmla="*/ 0 h 1172"/>
                <a:gd name="T2" fmla="*/ 351 w 1650"/>
                <a:gd name="T3" fmla="*/ 3 h 1172"/>
                <a:gd name="T4" fmla="*/ 786 w 1650"/>
                <a:gd name="T5" fmla="*/ 251 h 1172"/>
                <a:gd name="T6" fmla="*/ 795 w 1650"/>
                <a:gd name="T7" fmla="*/ 258 h 1172"/>
                <a:gd name="T8" fmla="*/ 799 w 1650"/>
                <a:gd name="T9" fmla="*/ 267 h 1172"/>
                <a:gd name="T10" fmla="*/ 800 w 1650"/>
                <a:gd name="T11" fmla="*/ 278 h 1172"/>
                <a:gd name="T12" fmla="*/ 797 w 1650"/>
                <a:gd name="T13" fmla="*/ 288 h 1172"/>
                <a:gd name="T14" fmla="*/ 666 w 1650"/>
                <a:gd name="T15" fmla="*/ 510 h 1172"/>
                <a:gd name="T16" fmla="*/ 1636 w 1650"/>
                <a:gd name="T17" fmla="*/ 1003 h 1172"/>
                <a:gd name="T18" fmla="*/ 1645 w 1650"/>
                <a:gd name="T19" fmla="*/ 1010 h 1172"/>
                <a:gd name="T20" fmla="*/ 1650 w 1650"/>
                <a:gd name="T21" fmla="*/ 1019 h 1172"/>
                <a:gd name="T22" fmla="*/ 1650 w 1650"/>
                <a:gd name="T23" fmla="*/ 1029 h 1172"/>
                <a:gd name="T24" fmla="*/ 1647 w 1650"/>
                <a:gd name="T25" fmla="*/ 1041 h 1172"/>
                <a:gd name="T26" fmla="*/ 1578 w 1650"/>
                <a:gd name="T27" fmla="*/ 1159 h 1172"/>
                <a:gd name="T28" fmla="*/ 1570 w 1650"/>
                <a:gd name="T29" fmla="*/ 1167 h 1172"/>
                <a:gd name="T30" fmla="*/ 1560 w 1650"/>
                <a:gd name="T31" fmla="*/ 1172 h 1172"/>
                <a:gd name="T32" fmla="*/ 1550 w 1650"/>
                <a:gd name="T33" fmla="*/ 1172 h 1172"/>
                <a:gd name="T34" fmla="*/ 1540 w 1650"/>
                <a:gd name="T35" fmla="*/ 1168 h 1172"/>
                <a:gd name="T36" fmla="*/ 619 w 1650"/>
                <a:gd name="T37" fmla="*/ 590 h 1172"/>
                <a:gd name="T38" fmla="*/ 489 w 1650"/>
                <a:gd name="T39" fmla="*/ 812 h 1172"/>
                <a:gd name="T40" fmla="*/ 481 w 1650"/>
                <a:gd name="T41" fmla="*/ 820 h 1172"/>
                <a:gd name="T42" fmla="*/ 472 w 1650"/>
                <a:gd name="T43" fmla="*/ 825 h 1172"/>
                <a:gd name="T44" fmla="*/ 461 w 1650"/>
                <a:gd name="T45" fmla="*/ 825 h 1172"/>
                <a:gd name="T46" fmla="*/ 451 w 1650"/>
                <a:gd name="T47" fmla="*/ 822 h 1172"/>
                <a:gd name="T48" fmla="*/ 15 w 1650"/>
                <a:gd name="T49" fmla="*/ 574 h 1172"/>
                <a:gd name="T50" fmla="*/ 6 w 1650"/>
                <a:gd name="T51" fmla="*/ 567 h 1172"/>
                <a:gd name="T52" fmla="*/ 1 w 1650"/>
                <a:gd name="T53" fmla="*/ 558 h 1172"/>
                <a:gd name="T54" fmla="*/ 0 w 1650"/>
                <a:gd name="T55" fmla="*/ 547 h 1172"/>
                <a:gd name="T56" fmla="*/ 4 w 1650"/>
                <a:gd name="T57" fmla="*/ 537 h 1172"/>
                <a:gd name="T58" fmla="*/ 312 w 1650"/>
                <a:gd name="T59" fmla="*/ 13 h 1172"/>
                <a:gd name="T60" fmla="*/ 319 w 1650"/>
                <a:gd name="T61" fmla="*/ 5 h 1172"/>
                <a:gd name="T62" fmla="*/ 329 w 1650"/>
                <a:gd name="T63" fmla="*/ 0 h 1172"/>
                <a:gd name="T64" fmla="*/ 339 w 1650"/>
                <a:gd name="T65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0" h="1172">
                  <a:moveTo>
                    <a:pt x="339" y="0"/>
                  </a:moveTo>
                  <a:lnTo>
                    <a:pt x="351" y="3"/>
                  </a:lnTo>
                  <a:lnTo>
                    <a:pt x="786" y="251"/>
                  </a:lnTo>
                  <a:lnTo>
                    <a:pt x="795" y="258"/>
                  </a:lnTo>
                  <a:lnTo>
                    <a:pt x="799" y="267"/>
                  </a:lnTo>
                  <a:lnTo>
                    <a:pt x="800" y="278"/>
                  </a:lnTo>
                  <a:lnTo>
                    <a:pt x="797" y="288"/>
                  </a:lnTo>
                  <a:lnTo>
                    <a:pt x="666" y="510"/>
                  </a:lnTo>
                  <a:lnTo>
                    <a:pt x="1636" y="1003"/>
                  </a:lnTo>
                  <a:lnTo>
                    <a:pt x="1645" y="1010"/>
                  </a:lnTo>
                  <a:lnTo>
                    <a:pt x="1650" y="1019"/>
                  </a:lnTo>
                  <a:lnTo>
                    <a:pt x="1650" y="1029"/>
                  </a:lnTo>
                  <a:lnTo>
                    <a:pt x="1647" y="1041"/>
                  </a:lnTo>
                  <a:lnTo>
                    <a:pt x="1578" y="1159"/>
                  </a:lnTo>
                  <a:lnTo>
                    <a:pt x="1570" y="1167"/>
                  </a:lnTo>
                  <a:lnTo>
                    <a:pt x="1560" y="1172"/>
                  </a:lnTo>
                  <a:lnTo>
                    <a:pt x="1550" y="1172"/>
                  </a:lnTo>
                  <a:lnTo>
                    <a:pt x="1540" y="1168"/>
                  </a:lnTo>
                  <a:lnTo>
                    <a:pt x="619" y="590"/>
                  </a:lnTo>
                  <a:lnTo>
                    <a:pt x="489" y="812"/>
                  </a:lnTo>
                  <a:lnTo>
                    <a:pt x="481" y="820"/>
                  </a:lnTo>
                  <a:lnTo>
                    <a:pt x="472" y="825"/>
                  </a:lnTo>
                  <a:lnTo>
                    <a:pt x="461" y="825"/>
                  </a:lnTo>
                  <a:lnTo>
                    <a:pt x="451" y="822"/>
                  </a:lnTo>
                  <a:lnTo>
                    <a:pt x="15" y="574"/>
                  </a:lnTo>
                  <a:lnTo>
                    <a:pt x="6" y="567"/>
                  </a:lnTo>
                  <a:lnTo>
                    <a:pt x="1" y="558"/>
                  </a:lnTo>
                  <a:lnTo>
                    <a:pt x="0" y="547"/>
                  </a:lnTo>
                  <a:lnTo>
                    <a:pt x="4" y="537"/>
                  </a:lnTo>
                  <a:lnTo>
                    <a:pt x="312" y="13"/>
                  </a:lnTo>
                  <a:lnTo>
                    <a:pt x="319" y="5"/>
                  </a:lnTo>
                  <a:lnTo>
                    <a:pt x="329" y="0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07"/>
            <p:cNvSpPr>
              <a:spLocks/>
            </p:cNvSpPr>
            <p:nvPr/>
          </p:nvSpPr>
          <p:spPr bwMode="auto">
            <a:xfrm>
              <a:off x="2020888" y="2274888"/>
              <a:ext cx="28575" cy="34925"/>
            </a:xfrm>
            <a:custGeom>
              <a:avLst/>
              <a:gdLst>
                <a:gd name="T0" fmla="*/ 116 w 188"/>
                <a:gd name="T1" fmla="*/ 0 h 224"/>
                <a:gd name="T2" fmla="*/ 126 w 188"/>
                <a:gd name="T3" fmla="*/ 3 h 224"/>
                <a:gd name="T4" fmla="*/ 174 w 188"/>
                <a:gd name="T5" fmla="*/ 31 h 224"/>
                <a:gd name="T6" fmla="*/ 182 w 188"/>
                <a:gd name="T7" fmla="*/ 38 h 224"/>
                <a:gd name="T8" fmla="*/ 187 w 188"/>
                <a:gd name="T9" fmla="*/ 47 h 224"/>
                <a:gd name="T10" fmla="*/ 188 w 188"/>
                <a:gd name="T11" fmla="*/ 57 h 224"/>
                <a:gd name="T12" fmla="*/ 184 w 188"/>
                <a:gd name="T13" fmla="*/ 68 h 224"/>
                <a:gd name="T14" fmla="*/ 100 w 188"/>
                <a:gd name="T15" fmla="*/ 210 h 224"/>
                <a:gd name="T16" fmla="*/ 93 w 188"/>
                <a:gd name="T17" fmla="*/ 218 h 224"/>
                <a:gd name="T18" fmla="*/ 83 w 188"/>
                <a:gd name="T19" fmla="*/ 223 h 224"/>
                <a:gd name="T20" fmla="*/ 73 w 188"/>
                <a:gd name="T21" fmla="*/ 224 h 224"/>
                <a:gd name="T22" fmla="*/ 63 w 188"/>
                <a:gd name="T23" fmla="*/ 220 h 224"/>
                <a:gd name="T24" fmla="*/ 14 w 188"/>
                <a:gd name="T25" fmla="*/ 193 h 224"/>
                <a:gd name="T26" fmla="*/ 5 w 188"/>
                <a:gd name="T27" fmla="*/ 186 h 224"/>
                <a:gd name="T28" fmla="*/ 0 w 188"/>
                <a:gd name="T29" fmla="*/ 176 h 224"/>
                <a:gd name="T30" fmla="*/ 0 w 188"/>
                <a:gd name="T31" fmla="*/ 166 h 224"/>
                <a:gd name="T32" fmla="*/ 3 w 188"/>
                <a:gd name="T33" fmla="*/ 155 h 224"/>
                <a:gd name="T34" fmla="*/ 87 w 188"/>
                <a:gd name="T35" fmla="*/ 13 h 224"/>
                <a:gd name="T36" fmla="*/ 95 w 188"/>
                <a:gd name="T37" fmla="*/ 5 h 224"/>
                <a:gd name="T38" fmla="*/ 105 w 188"/>
                <a:gd name="T39" fmla="*/ 0 h 224"/>
                <a:gd name="T40" fmla="*/ 116 w 188"/>
                <a:gd name="T4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224">
                  <a:moveTo>
                    <a:pt x="116" y="0"/>
                  </a:moveTo>
                  <a:lnTo>
                    <a:pt x="126" y="3"/>
                  </a:lnTo>
                  <a:lnTo>
                    <a:pt x="174" y="31"/>
                  </a:lnTo>
                  <a:lnTo>
                    <a:pt x="182" y="38"/>
                  </a:lnTo>
                  <a:lnTo>
                    <a:pt x="187" y="47"/>
                  </a:lnTo>
                  <a:lnTo>
                    <a:pt x="188" y="57"/>
                  </a:lnTo>
                  <a:lnTo>
                    <a:pt x="184" y="68"/>
                  </a:lnTo>
                  <a:lnTo>
                    <a:pt x="100" y="210"/>
                  </a:lnTo>
                  <a:lnTo>
                    <a:pt x="93" y="218"/>
                  </a:lnTo>
                  <a:lnTo>
                    <a:pt x="83" y="223"/>
                  </a:lnTo>
                  <a:lnTo>
                    <a:pt x="73" y="224"/>
                  </a:lnTo>
                  <a:lnTo>
                    <a:pt x="63" y="220"/>
                  </a:lnTo>
                  <a:lnTo>
                    <a:pt x="14" y="193"/>
                  </a:lnTo>
                  <a:lnTo>
                    <a:pt x="5" y="186"/>
                  </a:lnTo>
                  <a:lnTo>
                    <a:pt x="0" y="176"/>
                  </a:lnTo>
                  <a:lnTo>
                    <a:pt x="0" y="166"/>
                  </a:lnTo>
                  <a:lnTo>
                    <a:pt x="3" y="155"/>
                  </a:lnTo>
                  <a:lnTo>
                    <a:pt x="87" y="13"/>
                  </a:lnTo>
                  <a:lnTo>
                    <a:pt x="95" y="5"/>
                  </a:lnTo>
                  <a:lnTo>
                    <a:pt x="105" y="0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08"/>
            <p:cNvSpPr>
              <a:spLocks noEditPoints="1"/>
            </p:cNvSpPr>
            <p:nvPr/>
          </p:nvSpPr>
          <p:spPr bwMode="auto">
            <a:xfrm>
              <a:off x="1698625" y="2287588"/>
              <a:ext cx="190500" cy="61912"/>
            </a:xfrm>
            <a:custGeom>
              <a:avLst/>
              <a:gdLst>
                <a:gd name="T0" fmla="*/ 101 w 1199"/>
                <a:gd name="T1" fmla="*/ 189 h 392"/>
                <a:gd name="T2" fmla="*/ 76 w 1199"/>
                <a:gd name="T3" fmla="*/ 206 h 392"/>
                <a:gd name="T4" fmla="*/ 67 w 1199"/>
                <a:gd name="T5" fmla="*/ 234 h 392"/>
                <a:gd name="T6" fmla="*/ 70 w 1199"/>
                <a:gd name="T7" fmla="*/ 298 h 392"/>
                <a:gd name="T8" fmla="*/ 87 w 1199"/>
                <a:gd name="T9" fmla="*/ 321 h 392"/>
                <a:gd name="T10" fmla="*/ 116 w 1199"/>
                <a:gd name="T11" fmla="*/ 330 h 392"/>
                <a:gd name="T12" fmla="*/ 1103 w 1199"/>
                <a:gd name="T13" fmla="*/ 328 h 392"/>
                <a:gd name="T14" fmla="*/ 1126 w 1199"/>
                <a:gd name="T15" fmla="*/ 311 h 392"/>
                <a:gd name="T16" fmla="*/ 1137 w 1199"/>
                <a:gd name="T17" fmla="*/ 283 h 392"/>
                <a:gd name="T18" fmla="*/ 1134 w 1199"/>
                <a:gd name="T19" fmla="*/ 219 h 392"/>
                <a:gd name="T20" fmla="*/ 1116 w 1199"/>
                <a:gd name="T21" fmla="*/ 196 h 392"/>
                <a:gd name="T22" fmla="*/ 1088 w 1199"/>
                <a:gd name="T23" fmla="*/ 186 h 392"/>
                <a:gd name="T24" fmla="*/ 138 w 1199"/>
                <a:gd name="T25" fmla="*/ 0 h 392"/>
                <a:gd name="T26" fmla="*/ 1075 w 1199"/>
                <a:gd name="T27" fmla="*/ 2 h 392"/>
                <a:gd name="T28" fmla="*/ 1098 w 1199"/>
                <a:gd name="T29" fmla="*/ 18 h 392"/>
                <a:gd name="T30" fmla="*/ 1107 w 1199"/>
                <a:gd name="T31" fmla="*/ 45 h 392"/>
                <a:gd name="T32" fmla="*/ 1106 w 1199"/>
                <a:gd name="T33" fmla="*/ 102 h 392"/>
                <a:gd name="T34" fmla="*/ 1095 w 1199"/>
                <a:gd name="T35" fmla="*/ 121 h 392"/>
                <a:gd name="T36" fmla="*/ 1167 w 1199"/>
                <a:gd name="T37" fmla="*/ 123 h 392"/>
                <a:gd name="T38" fmla="*/ 1191 w 1199"/>
                <a:gd name="T39" fmla="*/ 139 h 392"/>
                <a:gd name="T40" fmla="*/ 1199 w 1199"/>
                <a:gd name="T41" fmla="*/ 166 h 392"/>
                <a:gd name="T42" fmla="*/ 1197 w 1199"/>
                <a:gd name="T43" fmla="*/ 361 h 392"/>
                <a:gd name="T44" fmla="*/ 1181 w 1199"/>
                <a:gd name="T45" fmla="*/ 384 h 392"/>
                <a:gd name="T46" fmla="*/ 1153 w 1199"/>
                <a:gd name="T47" fmla="*/ 392 h 392"/>
                <a:gd name="T48" fmla="*/ 31 w 1199"/>
                <a:gd name="T49" fmla="*/ 390 h 392"/>
                <a:gd name="T50" fmla="*/ 9 w 1199"/>
                <a:gd name="T51" fmla="*/ 374 h 392"/>
                <a:gd name="T52" fmla="*/ 0 w 1199"/>
                <a:gd name="T53" fmla="*/ 347 h 392"/>
                <a:gd name="T54" fmla="*/ 2 w 1199"/>
                <a:gd name="T55" fmla="*/ 151 h 392"/>
                <a:gd name="T56" fmla="*/ 18 w 1199"/>
                <a:gd name="T57" fmla="*/ 129 h 392"/>
                <a:gd name="T58" fmla="*/ 46 w 1199"/>
                <a:gd name="T59" fmla="*/ 121 h 392"/>
                <a:gd name="T60" fmla="*/ 98 w 1199"/>
                <a:gd name="T61" fmla="*/ 112 h 392"/>
                <a:gd name="T62" fmla="*/ 92 w 1199"/>
                <a:gd name="T63" fmla="*/ 90 h 392"/>
                <a:gd name="T64" fmla="*/ 94 w 1199"/>
                <a:gd name="T65" fmla="*/ 31 h 392"/>
                <a:gd name="T66" fmla="*/ 111 w 1199"/>
                <a:gd name="T67" fmla="*/ 9 h 392"/>
                <a:gd name="T68" fmla="*/ 138 w 1199"/>
                <a:gd name="T6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99" h="392">
                  <a:moveTo>
                    <a:pt x="116" y="186"/>
                  </a:moveTo>
                  <a:lnTo>
                    <a:pt x="101" y="189"/>
                  </a:lnTo>
                  <a:lnTo>
                    <a:pt x="87" y="196"/>
                  </a:lnTo>
                  <a:lnTo>
                    <a:pt x="76" y="206"/>
                  </a:lnTo>
                  <a:lnTo>
                    <a:pt x="70" y="219"/>
                  </a:lnTo>
                  <a:lnTo>
                    <a:pt x="67" y="234"/>
                  </a:lnTo>
                  <a:lnTo>
                    <a:pt x="67" y="283"/>
                  </a:lnTo>
                  <a:lnTo>
                    <a:pt x="70" y="298"/>
                  </a:lnTo>
                  <a:lnTo>
                    <a:pt x="76" y="311"/>
                  </a:lnTo>
                  <a:lnTo>
                    <a:pt x="87" y="321"/>
                  </a:lnTo>
                  <a:lnTo>
                    <a:pt x="101" y="328"/>
                  </a:lnTo>
                  <a:lnTo>
                    <a:pt x="116" y="330"/>
                  </a:lnTo>
                  <a:lnTo>
                    <a:pt x="1088" y="330"/>
                  </a:lnTo>
                  <a:lnTo>
                    <a:pt x="1103" y="328"/>
                  </a:lnTo>
                  <a:lnTo>
                    <a:pt x="1116" y="321"/>
                  </a:lnTo>
                  <a:lnTo>
                    <a:pt x="1126" y="311"/>
                  </a:lnTo>
                  <a:lnTo>
                    <a:pt x="1134" y="298"/>
                  </a:lnTo>
                  <a:lnTo>
                    <a:pt x="1137" y="283"/>
                  </a:lnTo>
                  <a:lnTo>
                    <a:pt x="1137" y="234"/>
                  </a:lnTo>
                  <a:lnTo>
                    <a:pt x="1134" y="219"/>
                  </a:lnTo>
                  <a:lnTo>
                    <a:pt x="1126" y="206"/>
                  </a:lnTo>
                  <a:lnTo>
                    <a:pt x="1116" y="196"/>
                  </a:lnTo>
                  <a:lnTo>
                    <a:pt x="1103" y="189"/>
                  </a:lnTo>
                  <a:lnTo>
                    <a:pt x="1088" y="186"/>
                  </a:lnTo>
                  <a:lnTo>
                    <a:pt x="116" y="186"/>
                  </a:lnTo>
                  <a:close/>
                  <a:moveTo>
                    <a:pt x="138" y="0"/>
                  </a:moveTo>
                  <a:lnTo>
                    <a:pt x="1061" y="0"/>
                  </a:lnTo>
                  <a:lnTo>
                    <a:pt x="1075" y="2"/>
                  </a:lnTo>
                  <a:lnTo>
                    <a:pt x="1089" y="9"/>
                  </a:lnTo>
                  <a:lnTo>
                    <a:pt x="1098" y="18"/>
                  </a:lnTo>
                  <a:lnTo>
                    <a:pt x="1105" y="31"/>
                  </a:lnTo>
                  <a:lnTo>
                    <a:pt x="1107" y="45"/>
                  </a:lnTo>
                  <a:lnTo>
                    <a:pt x="1107" y="90"/>
                  </a:lnTo>
                  <a:lnTo>
                    <a:pt x="1106" y="102"/>
                  </a:lnTo>
                  <a:lnTo>
                    <a:pt x="1101" y="112"/>
                  </a:lnTo>
                  <a:lnTo>
                    <a:pt x="1095" y="121"/>
                  </a:lnTo>
                  <a:lnTo>
                    <a:pt x="1153" y="121"/>
                  </a:lnTo>
                  <a:lnTo>
                    <a:pt x="1167" y="123"/>
                  </a:lnTo>
                  <a:lnTo>
                    <a:pt x="1181" y="129"/>
                  </a:lnTo>
                  <a:lnTo>
                    <a:pt x="1191" y="139"/>
                  </a:lnTo>
                  <a:lnTo>
                    <a:pt x="1197" y="151"/>
                  </a:lnTo>
                  <a:lnTo>
                    <a:pt x="1199" y="166"/>
                  </a:lnTo>
                  <a:lnTo>
                    <a:pt x="1199" y="347"/>
                  </a:lnTo>
                  <a:lnTo>
                    <a:pt x="1197" y="361"/>
                  </a:lnTo>
                  <a:lnTo>
                    <a:pt x="1191" y="374"/>
                  </a:lnTo>
                  <a:lnTo>
                    <a:pt x="1181" y="384"/>
                  </a:lnTo>
                  <a:lnTo>
                    <a:pt x="1167" y="390"/>
                  </a:lnTo>
                  <a:lnTo>
                    <a:pt x="1153" y="392"/>
                  </a:lnTo>
                  <a:lnTo>
                    <a:pt x="46" y="392"/>
                  </a:lnTo>
                  <a:lnTo>
                    <a:pt x="31" y="390"/>
                  </a:lnTo>
                  <a:lnTo>
                    <a:pt x="18" y="384"/>
                  </a:lnTo>
                  <a:lnTo>
                    <a:pt x="9" y="374"/>
                  </a:lnTo>
                  <a:lnTo>
                    <a:pt x="2" y="361"/>
                  </a:lnTo>
                  <a:lnTo>
                    <a:pt x="0" y="347"/>
                  </a:lnTo>
                  <a:lnTo>
                    <a:pt x="0" y="166"/>
                  </a:lnTo>
                  <a:lnTo>
                    <a:pt x="2" y="151"/>
                  </a:lnTo>
                  <a:lnTo>
                    <a:pt x="9" y="139"/>
                  </a:lnTo>
                  <a:lnTo>
                    <a:pt x="18" y="129"/>
                  </a:lnTo>
                  <a:lnTo>
                    <a:pt x="31" y="123"/>
                  </a:lnTo>
                  <a:lnTo>
                    <a:pt x="46" y="121"/>
                  </a:lnTo>
                  <a:lnTo>
                    <a:pt x="104" y="121"/>
                  </a:lnTo>
                  <a:lnTo>
                    <a:pt x="98" y="112"/>
                  </a:lnTo>
                  <a:lnTo>
                    <a:pt x="94" y="102"/>
                  </a:lnTo>
                  <a:lnTo>
                    <a:pt x="92" y="90"/>
                  </a:lnTo>
                  <a:lnTo>
                    <a:pt x="92" y="45"/>
                  </a:lnTo>
                  <a:lnTo>
                    <a:pt x="94" y="31"/>
                  </a:lnTo>
                  <a:lnTo>
                    <a:pt x="101" y="18"/>
                  </a:lnTo>
                  <a:lnTo>
                    <a:pt x="111" y="9"/>
                  </a:lnTo>
                  <a:lnTo>
                    <a:pt x="123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8" name="Freeform 113"/>
          <p:cNvSpPr>
            <a:spLocks noEditPoints="1"/>
          </p:cNvSpPr>
          <p:nvPr/>
        </p:nvSpPr>
        <p:spPr bwMode="auto">
          <a:xfrm>
            <a:off x="705651" y="1948033"/>
            <a:ext cx="481013" cy="492125"/>
          </a:xfrm>
          <a:custGeom>
            <a:avLst/>
            <a:gdLst>
              <a:gd name="T0" fmla="*/ 2204 w 3034"/>
              <a:gd name="T1" fmla="*/ 2667 h 3098"/>
              <a:gd name="T2" fmla="*/ 2080 w 3034"/>
              <a:gd name="T3" fmla="*/ 2769 h 3098"/>
              <a:gd name="T4" fmla="*/ 1932 w 3034"/>
              <a:gd name="T5" fmla="*/ 2715 h 3098"/>
              <a:gd name="T6" fmla="*/ 1672 w 3034"/>
              <a:gd name="T7" fmla="*/ 2279 h 3098"/>
              <a:gd name="T8" fmla="*/ 1289 w 3034"/>
              <a:gd name="T9" fmla="*/ 1113 h 3098"/>
              <a:gd name="T10" fmla="*/ 1043 w 3034"/>
              <a:gd name="T11" fmla="*/ 1284 h 3098"/>
              <a:gd name="T12" fmla="*/ 931 w 3034"/>
              <a:gd name="T13" fmla="*/ 1546 h 3098"/>
              <a:gd name="T14" fmla="*/ 975 w 3034"/>
              <a:gd name="T15" fmla="*/ 1832 h 3098"/>
              <a:gd name="T16" fmla="*/ 1171 w 3034"/>
              <a:gd name="T17" fmla="*/ 2055 h 3098"/>
              <a:gd name="T18" fmla="*/ 1447 w 3034"/>
              <a:gd name="T19" fmla="*/ 2141 h 3098"/>
              <a:gd name="T20" fmla="*/ 1735 w 3034"/>
              <a:gd name="T21" fmla="*/ 2071 h 3098"/>
              <a:gd name="T22" fmla="*/ 1941 w 3034"/>
              <a:gd name="T23" fmla="*/ 1860 h 3098"/>
              <a:gd name="T24" fmla="*/ 2002 w 3034"/>
              <a:gd name="T25" fmla="*/ 1583 h 3098"/>
              <a:gd name="T26" fmla="*/ 1903 w 3034"/>
              <a:gd name="T27" fmla="*/ 1305 h 3098"/>
              <a:gd name="T28" fmla="*/ 1673 w 3034"/>
              <a:gd name="T29" fmla="*/ 1126 h 3098"/>
              <a:gd name="T30" fmla="*/ 1523 w 3034"/>
              <a:gd name="T31" fmla="*/ 982 h 3098"/>
              <a:gd name="T32" fmla="*/ 1832 w 3034"/>
              <a:gd name="T33" fmla="*/ 1092 h 3098"/>
              <a:gd name="T34" fmla="*/ 2051 w 3034"/>
              <a:gd name="T35" fmla="*/ 1347 h 3098"/>
              <a:gd name="T36" fmla="*/ 2107 w 3034"/>
              <a:gd name="T37" fmla="*/ 1670 h 3098"/>
              <a:gd name="T38" fmla="*/ 1996 w 3034"/>
              <a:gd name="T39" fmla="*/ 1972 h 3098"/>
              <a:gd name="T40" fmla="*/ 1736 w 3034"/>
              <a:gd name="T41" fmla="*/ 2188 h 3098"/>
              <a:gd name="T42" fmla="*/ 1407 w 3034"/>
              <a:gd name="T43" fmla="*/ 2243 h 3098"/>
              <a:gd name="T44" fmla="*/ 1098 w 3034"/>
              <a:gd name="T45" fmla="*/ 2134 h 3098"/>
              <a:gd name="T46" fmla="*/ 880 w 3034"/>
              <a:gd name="T47" fmla="*/ 1878 h 3098"/>
              <a:gd name="T48" fmla="*/ 822 w 3034"/>
              <a:gd name="T49" fmla="*/ 1555 h 3098"/>
              <a:gd name="T50" fmla="*/ 934 w 3034"/>
              <a:gd name="T51" fmla="*/ 1253 h 3098"/>
              <a:gd name="T52" fmla="*/ 1194 w 3034"/>
              <a:gd name="T53" fmla="*/ 1037 h 3098"/>
              <a:gd name="T54" fmla="*/ 144 w 3034"/>
              <a:gd name="T55" fmla="*/ 852 h 3098"/>
              <a:gd name="T56" fmla="*/ 211 w 3034"/>
              <a:gd name="T57" fmla="*/ 2944 h 3098"/>
              <a:gd name="T58" fmla="*/ 2443 w 3034"/>
              <a:gd name="T59" fmla="*/ 2670 h 3098"/>
              <a:gd name="T60" fmla="*/ 2565 w 3034"/>
              <a:gd name="T61" fmla="*/ 2527 h 3098"/>
              <a:gd name="T62" fmla="*/ 144 w 3034"/>
              <a:gd name="T63" fmla="*/ 852 h 3098"/>
              <a:gd name="T64" fmla="*/ 532 w 3034"/>
              <a:gd name="T65" fmla="*/ 34 h 3098"/>
              <a:gd name="T66" fmla="*/ 901 w 3034"/>
              <a:gd name="T67" fmla="*/ 119 h 3098"/>
              <a:gd name="T68" fmla="*/ 931 w 3034"/>
              <a:gd name="T69" fmla="*/ 20 h 3098"/>
              <a:gd name="T70" fmla="*/ 1030 w 3034"/>
              <a:gd name="T71" fmla="*/ 9 h 3098"/>
              <a:gd name="T72" fmla="*/ 1080 w 3034"/>
              <a:gd name="T73" fmla="*/ 106 h 3098"/>
              <a:gd name="T74" fmla="*/ 1434 w 3034"/>
              <a:gd name="T75" fmla="*/ 51 h 3098"/>
              <a:gd name="T76" fmla="*/ 1517 w 3034"/>
              <a:gd name="T77" fmla="*/ 0 h 3098"/>
              <a:gd name="T78" fmla="*/ 1607 w 3034"/>
              <a:gd name="T79" fmla="*/ 70 h 3098"/>
              <a:gd name="T80" fmla="*/ 1952 w 3034"/>
              <a:gd name="T81" fmla="*/ 92 h 3098"/>
              <a:gd name="T82" fmla="*/ 2024 w 3034"/>
              <a:gd name="T83" fmla="*/ 3 h 3098"/>
              <a:gd name="T84" fmla="*/ 2118 w 3034"/>
              <a:gd name="T85" fmla="*/ 34 h 3098"/>
              <a:gd name="T86" fmla="*/ 2486 w 3034"/>
              <a:gd name="T87" fmla="*/ 119 h 3098"/>
              <a:gd name="T88" fmla="*/ 2516 w 3034"/>
              <a:gd name="T89" fmla="*/ 20 h 3098"/>
              <a:gd name="T90" fmla="*/ 2614 w 3034"/>
              <a:gd name="T91" fmla="*/ 9 h 3098"/>
              <a:gd name="T92" fmla="*/ 2664 w 3034"/>
              <a:gd name="T93" fmla="*/ 106 h 3098"/>
              <a:gd name="T94" fmla="*/ 2913 w 3034"/>
              <a:gd name="T95" fmla="*/ 161 h 3098"/>
              <a:gd name="T96" fmla="*/ 3031 w 3034"/>
              <a:gd name="T97" fmla="*/ 340 h 3098"/>
              <a:gd name="T98" fmla="*/ 188 w 3034"/>
              <a:gd name="T99" fmla="*/ 3087 h 3098"/>
              <a:gd name="T100" fmla="*/ 25 w 3034"/>
              <a:gd name="T101" fmla="*/ 2947 h 3098"/>
              <a:gd name="T102" fmla="*/ 11 w 3034"/>
              <a:gd name="T103" fmla="*/ 304 h 3098"/>
              <a:gd name="T104" fmla="*/ 153 w 3034"/>
              <a:gd name="T105" fmla="*/ 143 h 3098"/>
              <a:gd name="T106" fmla="*/ 368 w 3034"/>
              <a:gd name="T107" fmla="*/ 92 h 3098"/>
              <a:gd name="T108" fmla="*/ 438 w 3034"/>
              <a:gd name="T109" fmla="*/ 3 h 3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34" h="3098">
                <a:moveTo>
                  <a:pt x="2192" y="2535"/>
                </a:moveTo>
                <a:lnTo>
                  <a:pt x="2204" y="2560"/>
                </a:lnTo>
                <a:lnTo>
                  <a:pt x="2212" y="2587"/>
                </a:lnTo>
                <a:lnTo>
                  <a:pt x="2214" y="2614"/>
                </a:lnTo>
                <a:lnTo>
                  <a:pt x="2212" y="2641"/>
                </a:lnTo>
                <a:lnTo>
                  <a:pt x="2204" y="2667"/>
                </a:lnTo>
                <a:lnTo>
                  <a:pt x="2192" y="2691"/>
                </a:lnTo>
                <a:lnTo>
                  <a:pt x="2177" y="2713"/>
                </a:lnTo>
                <a:lnTo>
                  <a:pt x="2157" y="2734"/>
                </a:lnTo>
                <a:lnTo>
                  <a:pt x="2134" y="2750"/>
                </a:lnTo>
                <a:lnTo>
                  <a:pt x="2107" y="2762"/>
                </a:lnTo>
                <a:lnTo>
                  <a:pt x="2080" y="2769"/>
                </a:lnTo>
                <a:lnTo>
                  <a:pt x="2052" y="2771"/>
                </a:lnTo>
                <a:lnTo>
                  <a:pt x="2026" y="2769"/>
                </a:lnTo>
                <a:lnTo>
                  <a:pt x="1999" y="2762"/>
                </a:lnTo>
                <a:lnTo>
                  <a:pt x="1975" y="2750"/>
                </a:lnTo>
                <a:lnTo>
                  <a:pt x="1951" y="2735"/>
                </a:lnTo>
                <a:lnTo>
                  <a:pt x="1932" y="2715"/>
                </a:lnTo>
                <a:lnTo>
                  <a:pt x="1914" y="2691"/>
                </a:lnTo>
                <a:lnTo>
                  <a:pt x="2192" y="2535"/>
                </a:lnTo>
                <a:close/>
                <a:moveTo>
                  <a:pt x="1950" y="2122"/>
                </a:moveTo>
                <a:lnTo>
                  <a:pt x="2164" y="2485"/>
                </a:lnTo>
                <a:lnTo>
                  <a:pt x="1886" y="2642"/>
                </a:lnTo>
                <a:lnTo>
                  <a:pt x="1672" y="2279"/>
                </a:lnTo>
                <a:lnTo>
                  <a:pt x="1950" y="2122"/>
                </a:lnTo>
                <a:close/>
                <a:moveTo>
                  <a:pt x="1484" y="1085"/>
                </a:moveTo>
                <a:lnTo>
                  <a:pt x="1435" y="1085"/>
                </a:lnTo>
                <a:lnTo>
                  <a:pt x="1386" y="1090"/>
                </a:lnTo>
                <a:lnTo>
                  <a:pt x="1337" y="1099"/>
                </a:lnTo>
                <a:lnTo>
                  <a:pt x="1289" y="1113"/>
                </a:lnTo>
                <a:lnTo>
                  <a:pt x="1242" y="1132"/>
                </a:lnTo>
                <a:lnTo>
                  <a:pt x="1196" y="1155"/>
                </a:lnTo>
                <a:lnTo>
                  <a:pt x="1152" y="1182"/>
                </a:lnTo>
                <a:lnTo>
                  <a:pt x="1112" y="1213"/>
                </a:lnTo>
                <a:lnTo>
                  <a:pt x="1076" y="1247"/>
                </a:lnTo>
                <a:lnTo>
                  <a:pt x="1043" y="1284"/>
                </a:lnTo>
                <a:lnTo>
                  <a:pt x="1014" y="1323"/>
                </a:lnTo>
                <a:lnTo>
                  <a:pt x="990" y="1364"/>
                </a:lnTo>
                <a:lnTo>
                  <a:pt x="968" y="1408"/>
                </a:lnTo>
                <a:lnTo>
                  <a:pt x="952" y="1453"/>
                </a:lnTo>
                <a:lnTo>
                  <a:pt x="940" y="1499"/>
                </a:lnTo>
                <a:lnTo>
                  <a:pt x="931" y="1546"/>
                </a:lnTo>
                <a:lnTo>
                  <a:pt x="927" y="1594"/>
                </a:lnTo>
                <a:lnTo>
                  <a:pt x="928" y="1641"/>
                </a:lnTo>
                <a:lnTo>
                  <a:pt x="933" y="1689"/>
                </a:lnTo>
                <a:lnTo>
                  <a:pt x="942" y="1738"/>
                </a:lnTo>
                <a:lnTo>
                  <a:pt x="956" y="1785"/>
                </a:lnTo>
                <a:lnTo>
                  <a:pt x="975" y="1832"/>
                </a:lnTo>
                <a:lnTo>
                  <a:pt x="999" y="1877"/>
                </a:lnTo>
                <a:lnTo>
                  <a:pt x="1027" y="1920"/>
                </a:lnTo>
                <a:lnTo>
                  <a:pt x="1058" y="1959"/>
                </a:lnTo>
                <a:lnTo>
                  <a:pt x="1093" y="1994"/>
                </a:lnTo>
                <a:lnTo>
                  <a:pt x="1131" y="2026"/>
                </a:lnTo>
                <a:lnTo>
                  <a:pt x="1171" y="2055"/>
                </a:lnTo>
                <a:lnTo>
                  <a:pt x="1213" y="2080"/>
                </a:lnTo>
                <a:lnTo>
                  <a:pt x="1256" y="2100"/>
                </a:lnTo>
                <a:lnTo>
                  <a:pt x="1302" y="2117"/>
                </a:lnTo>
                <a:lnTo>
                  <a:pt x="1349" y="2129"/>
                </a:lnTo>
                <a:lnTo>
                  <a:pt x="1397" y="2137"/>
                </a:lnTo>
                <a:lnTo>
                  <a:pt x="1447" y="2141"/>
                </a:lnTo>
                <a:lnTo>
                  <a:pt x="1495" y="2141"/>
                </a:lnTo>
                <a:lnTo>
                  <a:pt x="1544" y="2136"/>
                </a:lnTo>
                <a:lnTo>
                  <a:pt x="1593" y="2127"/>
                </a:lnTo>
                <a:lnTo>
                  <a:pt x="1641" y="2113"/>
                </a:lnTo>
                <a:lnTo>
                  <a:pt x="1689" y="2094"/>
                </a:lnTo>
                <a:lnTo>
                  <a:pt x="1735" y="2071"/>
                </a:lnTo>
                <a:lnTo>
                  <a:pt x="1777" y="2042"/>
                </a:lnTo>
                <a:lnTo>
                  <a:pt x="1818" y="2011"/>
                </a:lnTo>
                <a:lnTo>
                  <a:pt x="1854" y="1977"/>
                </a:lnTo>
                <a:lnTo>
                  <a:pt x="1887" y="1941"/>
                </a:lnTo>
                <a:lnTo>
                  <a:pt x="1915" y="1902"/>
                </a:lnTo>
                <a:lnTo>
                  <a:pt x="1941" y="1860"/>
                </a:lnTo>
                <a:lnTo>
                  <a:pt x="1961" y="1817"/>
                </a:lnTo>
                <a:lnTo>
                  <a:pt x="1978" y="1772"/>
                </a:lnTo>
                <a:lnTo>
                  <a:pt x="1991" y="1725"/>
                </a:lnTo>
                <a:lnTo>
                  <a:pt x="1999" y="1679"/>
                </a:lnTo>
                <a:lnTo>
                  <a:pt x="2003" y="1631"/>
                </a:lnTo>
                <a:lnTo>
                  <a:pt x="2002" y="1583"/>
                </a:lnTo>
                <a:lnTo>
                  <a:pt x="1997" y="1535"/>
                </a:lnTo>
                <a:lnTo>
                  <a:pt x="1988" y="1487"/>
                </a:lnTo>
                <a:lnTo>
                  <a:pt x="1974" y="1440"/>
                </a:lnTo>
                <a:lnTo>
                  <a:pt x="1955" y="1393"/>
                </a:lnTo>
                <a:lnTo>
                  <a:pt x="1932" y="1348"/>
                </a:lnTo>
                <a:lnTo>
                  <a:pt x="1903" y="1305"/>
                </a:lnTo>
                <a:lnTo>
                  <a:pt x="1871" y="1266"/>
                </a:lnTo>
                <a:lnTo>
                  <a:pt x="1837" y="1231"/>
                </a:lnTo>
                <a:lnTo>
                  <a:pt x="1800" y="1199"/>
                </a:lnTo>
                <a:lnTo>
                  <a:pt x="1760" y="1171"/>
                </a:lnTo>
                <a:lnTo>
                  <a:pt x="1717" y="1146"/>
                </a:lnTo>
                <a:lnTo>
                  <a:pt x="1673" y="1126"/>
                </a:lnTo>
                <a:lnTo>
                  <a:pt x="1627" y="1109"/>
                </a:lnTo>
                <a:lnTo>
                  <a:pt x="1580" y="1097"/>
                </a:lnTo>
                <a:lnTo>
                  <a:pt x="1532" y="1089"/>
                </a:lnTo>
                <a:lnTo>
                  <a:pt x="1484" y="1085"/>
                </a:lnTo>
                <a:close/>
                <a:moveTo>
                  <a:pt x="1468" y="979"/>
                </a:moveTo>
                <a:lnTo>
                  <a:pt x="1523" y="982"/>
                </a:lnTo>
                <a:lnTo>
                  <a:pt x="1578" y="989"/>
                </a:lnTo>
                <a:lnTo>
                  <a:pt x="1631" y="1001"/>
                </a:lnTo>
                <a:lnTo>
                  <a:pt x="1685" y="1017"/>
                </a:lnTo>
                <a:lnTo>
                  <a:pt x="1736" y="1037"/>
                </a:lnTo>
                <a:lnTo>
                  <a:pt x="1785" y="1062"/>
                </a:lnTo>
                <a:lnTo>
                  <a:pt x="1832" y="1092"/>
                </a:lnTo>
                <a:lnTo>
                  <a:pt x="1877" y="1125"/>
                </a:lnTo>
                <a:lnTo>
                  <a:pt x="1918" y="1162"/>
                </a:lnTo>
                <a:lnTo>
                  <a:pt x="1957" y="1203"/>
                </a:lnTo>
                <a:lnTo>
                  <a:pt x="1992" y="1247"/>
                </a:lnTo>
                <a:lnTo>
                  <a:pt x="2024" y="1296"/>
                </a:lnTo>
                <a:lnTo>
                  <a:pt x="2051" y="1347"/>
                </a:lnTo>
                <a:lnTo>
                  <a:pt x="2073" y="1400"/>
                </a:lnTo>
                <a:lnTo>
                  <a:pt x="2090" y="1453"/>
                </a:lnTo>
                <a:lnTo>
                  <a:pt x="2101" y="1507"/>
                </a:lnTo>
                <a:lnTo>
                  <a:pt x="2108" y="1561"/>
                </a:lnTo>
                <a:lnTo>
                  <a:pt x="2111" y="1616"/>
                </a:lnTo>
                <a:lnTo>
                  <a:pt x="2107" y="1670"/>
                </a:lnTo>
                <a:lnTo>
                  <a:pt x="2100" y="1723"/>
                </a:lnTo>
                <a:lnTo>
                  <a:pt x="2088" y="1777"/>
                </a:lnTo>
                <a:lnTo>
                  <a:pt x="2072" y="1828"/>
                </a:lnTo>
                <a:lnTo>
                  <a:pt x="2050" y="1878"/>
                </a:lnTo>
                <a:lnTo>
                  <a:pt x="2026" y="1926"/>
                </a:lnTo>
                <a:lnTo>
                  <a:pt x="1996" y="1972"/>
                </a:lnTo>
                <a:lnTo>
                  <a:pt x="1962" y="2016"/>
                </a:lnTo>
                <a:lnTo>
                  <a:pt x="1925" y="2058"/>
                </a:lnTo>
                <a:lnTo>
                  <a:pt x="1883" y="2096"/>
                </a:lnTo>
                <a:lnTo>
                  <a:pt x="1837" y="2130"/>
                </a:lnTo>
                <a:lnTo>
                  <a:pt x="1788" y="2161"/>
                </a:lnTo>
                <a:lnTo>
                  <a:pt x="1736" y="2188"/>
                </a:lnTo>
                <a:lnTo>
                  <a:pt x="1682" y="2209"/>
                </a:lnTo>
                <a:lnTo>
                  <a:pt x="1627" y="2225"/>
                </a:lnTo>
                <a:lnTo>
                  <a:pt x="1572" y="2237"/>
                </a:lnTo>
                <a:lnTo>
                  <a:pt x="1517" y="2244"/>
                </a:lnTo>
                <a:lnTo>
                  <a:pt x="1462" y="2246"/>
                </a:lnTo>
                <a:lnTo>
                  <a:pt x="1407" y="2243"/>
                </a:lnTo>
                <a:lnTo>
                  <a:pt x="1351" y="2236"/>
                </a:lnTo>
                <a:lnTo>
                  <a:pt x="1298" y="2224"/>
                </a:lnTo>
                <a:lnTo>
                  <a:pt x="1245" y="2208"/>
                </a:lnTo>
                <a:lnTo>
                  <a:pt x="1194" y="2187"/>
                </a:lnTo>
                <a:lnTo>
                  <a:pt x="1145" y="2163"/>
                </a:lnTo>
                <a:lnTo>
                  <a:pt x="1098" y="2134"/>
                </a:lnTo>
                <a:lnTo>
                  <a:pt x="1053" y="2101"/>
                </a:lnTo>
                <a:lnTo>
                  <a:pt x="1011" y="2064"/>
                </a:lnTo>
                <a:lnTo>
                  <a:pt x="973" y="2022"/>
                </a:lnTo>
                <a:lnTo>
                  <a:pt x="938" y="1977"/>
                </a:lnTo>
                <a:lnTo>
                  <a:pt x="906" y="1929"/>
                </a:lnTo>
                <a:lnTo>
                  <a:pt x="880" y="1878"/>
                </a:lnTo>
                <a:lnTo>
                  <a:pt x="857" y="1826"/>
                </a:lnTo>
                <a:lnTo>
                  <a:pt x="841" y="1772"/>
                </a:lnTo>
                <a:lnTo>
                  <a:pt x="828" y="1718"/>
                </a:lnTo>
                <a:lnTo>
                  <a:pt x="822" y="1663"/>
                </a:lnTo>
                <a:lnTo>
                  <a:pt x="820" y="1609"/>
                </a:lnTo>
                <a:lnTo>
                  <a:pt x="822" y="1555"/>
                </a:lnTo>
                <a:lnTo>
                  <a:pt x="831" y="1502"/>
                </a:lnTo>
                <a:lnTo>
                  <a:pt x="842" y="1449"/>
                </a:lnTo>
                <a:lnTo>
                  <a:pt x="858" y="1398"/>
                </a:lnTo>
                <a:lnTo>
                  <a:pt x="880" y="1347"/>
                </a:lnTo>
                <a:lnTo>
                  <a:pt x="905" y="1299"/>
                </a:lnTo>
                <a:lnTo>
                  <a:pt x="934" y="1253"/>
                </a:lnTo>
                <a:lnTo>
                  <a:pt x="967" y="1209"/>
                </a:lnTo>
                <a:lnTo>
                  <a:pt x="1005" y="1168"/>
                </a:lnTo>
                <a:lnTo>
                  <a:pt x="1047" y="1130"/>
                </a:lnTo>
                <a:lnTo>
                  <a:pt x="1093" y="1095"/>
                </a:lnTo>
                <a:lnTo>
                  <a:pt x="1142" y="1065"/>
                </a:lnTo>
                <a:lnTo>
                  <a:pt x="1194" y="1037"/>
                </a:lnTo>
                <a:lnTo>
                  <a:pt x="1247" y="1016"/>
                </a:lnTo>
                <a:lnTo>
                  <a:pt x="1302" y="999"/>
                </a:lnTo>
                <a:lnTo>
                  <a:pt x="1358" y="988"/>
                </a:lnTo>
                <a:lnTo>
                  <a:pt x="1413" y="981"/>
                </a:lnTo>
                <a:lnTo>
                  <a:pt x="1468" y="979"/>
                </a:lnTo>
                <a:close/>
                <a:moveTo>
                  <a:pt x="144" y="852"/>
                </a:moveTo>
                <a:lnTo>
                  <a:pt x="144" y="2838"/>
                </a:lnTo>
                <a:lnTo>
                  <a:pt x="147" y="2865"/>
                </a:lnTo>
                <a:lnTo>
                  <a:pt x="156" y="2890"/>
                </a:lnTo>
                <a:lnTo>
                  <a:pt x="171" y="2912"/>
                </a:lnTo>
                <a:lnTo>
                  <a:pt x="189" y="2930"/>
                </a:lnTo>
                <a:lnTo>
                  <a:pt x="211" y="2944"/>
                </a:lnTo>
                <a:lnTo>
                  <a:pt x="237" y="2953"/>
                </a:lnTo>
                <a:lnTo>
                  <a:pt x="265" y="2956"/>
                </a:lnTo>
                <a:lnTo>
                  <a:pt x="2410" y="2956"/>
                </a:lnTo>
                <a:lnTo>
                  <a:pt x="2439" y="2926"/>
                </a:lnTo>
                <a:lnTo>
                  <a:pt x="2439" y="2703"/>
                </a:lnTo>
                <a:lnTo>
                  <a:pt x="2443" y="2670"/>
                </a:lnTo>
                <a:lnTo>
                  <a:pt x="2452" y="2638"/>
                </a:lnTo>
                <a:lnTo>
                  <a:pt x="2466" y="2608"/>
                </a:lnTo>
                <a:lnTo>
                  <a:pt x="2485" y="2582"/>
                </a:lnTo>
                <a:lnTo>
                  <a:pt x="2509" y="2559"/>
                </a:lnTo>
                <a:lnTo>
                  <a:pt x="2535" y="2541"/>
                </a:lnTo>
                <a:lnTo>
                  <a:pt x="2565" y="2527"/>
                </a:lnTo>
                <a:lnTo>
                  <a:pt x="2598" y="2518"/>
                </a:lnTo>
                <a:lnTo>
                  <a:pt x="2633" y="2515"/>
                </a:lnTo>
                <a:lnTo>
                  <a:pt x="2859" y="2515"/>
                </a:lnTo>
                <a:lnTo>
                  <a:pt x="2889" y="2486"/>
                </a:lnTo>
                <a:lnTo>
                  <a:pt x="2889" y="852"/>
                </a:lnTo>
                <a:lnTo>
                  <a:pt x="144" y="852"/>
                </a:lnTo>
                <a:close/>
                <a:moveTo>
                  <a:pt x="460" y="0"/>
                </a:moveTo>
                <a:lnTo>
                  <a:pt x="460" y="0"/>
                </a:lnTo>
                <a:lnTo>
                  <a:pt x="481" y="3"/>
                </a:lnTo>
                <a:lnTo>
                  <a:pt x="501" y="9"/>
                </a:lnTo>
                <a:lnTo>
                  <a:pt x="518" y="20"/>
                </a:lnTo>
                <a:lnTo>
                  <a:pt x="532" y="34"/>
                </a:lnTo>
                <a:lnTo>
                  <a:pt x="543" y="51"/>
                </a:lnTo>
                <a:lnTo>
                  <a:pt x="550" y="70"/>
                </a:lnTo>
                <a:lnTo>
                  <a:pt x="553" y="92"/>
                </a:lnTo>
                <a:lnTo>
                  <a:pt x="551" y="106"/>
                </a:lnTo>
                <a:lnTo>
                  <a:pt x="547" y="119"/>
                </a:lnTo>
                <a:lnTo>
                  <a:pt x="901" y="119"/>
                </a:lnTo>
                <a:lnTo>
                  <a:pt x="898" y="106"/>
                </a:lnTo>
                <a:lnTo>
                  <a:pt x="896" y="92"/>
                </a:lnTo>
                <a:lnTo>
                  <a:pt x="898" y="70"/>
                </a:lnTo>
                <a:lnTo>
                  <a:pt x="905" y="51"/>
                </a:lnTo>
                <a:lnTo>
                  <a:pt x="916" y="34"/>
                </a:lnTo>
                <a:lnTo>
                  <a:pt x="931" y="20"/>
                </a:lnTo>
                <a:lnTo>
                  <a:pt x="948" y="9"/>
                </a:lnTo>
                <a:lnTo>
                  <a:pt x="967" y="3"/>
                </a:lnTo>
                <a:lnTo>
                  <a:pt x="989" y="0"/>
                </a:lnTo>
                <a:lnTo>
                  <a:pt x="989" y="0"/>
                </a:lnTo>
                <a:lnTo>
                  <a:pt x="1009" y="3"/>
                </a:lnTo>
                <a:lnTo>
                  <a:pt x="1030" y="9"/>
                </a:lnTo>
                <a:lnTo>
                  <a:pt x="1046" y="20"/>
                </a:lnTo>
                <a:lnTo>
                  <a:pt x="1060" y="34"/>
                </a:lnTo>
                <a:lnTo>
                  <a:pt x="1072" y="51"/>
                </a:lnTo>
                <a:lnTo>
                  <a:pt x="1079" y="70"/>
                </a:lnTo>
                <a:lnTo>
                  <a:pt x="1081" y="92"/>
                </a:lnTo>
                <a:lnTo>
                  <a:pt x="1080" y="106"/>
                </a:lnTo>
                <a:lnTo>
                  <a:pt x="1076" y="119"/>
                </a:lnTo>
                <a:lnTo>
                  <a:pt x="1430" y="119"/>
                </a:lnTo>
                <a:lnTo>
                  <a:pt x="1426" y="106"/>
                </a:lnTo>
                <a:lnTo>
                  <a:pt x="1424" y="92"/>
                </a:lnTo>
                <a:lnTo>
                  <a:pt x="1427" y="70"/>
                </a:lnTo>
                <a:lnTo>
                  <a:pt x="1434" y="51"/>
                </a:lnTo>
                <a:lnTo>
                  <a:pt x="1444" y="34"/>
                </a:lnTo>
                <a:lnTo>
                  <a:pt x="1459" y="20"/>
                </a:lnTo>
                <a:lnTo>
                  <a:pt x="1476" y="9"/>
                </a:lnTo>
                <a:lnTo>
                  <a:pt x="1496" y="3"/>
                </a:lnTo>
                <a:lnTo>
                  <a:pt x="1517" y="0"/>
                </a:lnTo>
                <a:lnTo>
                  <a:pt x="1517" y="0"/>
                </a:lnTo>
                <a:lnTo>
                  <a:pt x="1538" y="3"/>
                </a:lnTo>
                <a:lnTo>
                  <a:pt x="1558" y="9"/>
                </a:lnTo>
                <a:lnTo>
                  <a:pt x="1574" y="20"/>
                </a:lnTo>
                <a:lnTo>
                  <a:pt x="1588" y="34"/>
                </a:lnTo>
                <a:lnTo>
                  <a:pt x="1600" y="51"/>
                </a:lnTo>
                <a:lnTo>
                  <a:pt x="1607" y="70"/>
                </a:lnTo>
                <a:lnTo>
                  <a:pt x="1610" y="92"/>
                </a:lnTo>
                <a:lnTo>
                  <a:pt x="1608" y="106"/>
                </a:lnTo>
                <a:lnTo>
                  <a:pt x="1604" y="119"/>
                </a:lnTo>
                <a:lnTo>
                  <a:pt x="1958" y="119"/>
                </a:lnTo>
                <a:lnTo>
                  <a:pt x="1954" y="106"/>
                </a:lnTo>
                <a:lnTo>
                  <a:pt x="1952" y="92"/>
                </a:lnTo>
                <a:lnTo>
                  <a:pt x="1955" y="70"/>
                </a:lnTo>
                <a:lnTo>
                  <a:pt x="1962" y="51"/>
                </a:lnTo>
                <a:lnTo>
                  <a:pt x="1973" y="34"/>
                </a:lnTo>
                <a:lnTo>
                  <a:pt x="1987" y="20"/>
                </a:lnTo>
                <a:lnTo>
                  <a:pt x="2004" y="9"/>
                </a:lnTo>
                <a:lnTo>
                  <a:pt x="2024" y="3"/>
                </a:lnTo>
                <a:lnTo>
                  <a:pt x="2045" y="0"/>
                </a:lnTo>
                <a:lnTo>
                  <a:pt x="2045" y="0"/>
                </a:lnTo>
                <a:lnTo>
                  <a:pt x="2067" y="3"/>
                </a:lnTo>
                <a:lnTo>
                  <a:pt x="2086" y="9"/>
                </a:lnTo>
                <a:lnTo>
                  <a:pt x="2103" y="20"/>
                </a:lnTo>
                <a:lnTo>
                  <a:pt x="2118" y="34"/>
                </a:lnTo>
                <a:lnTo>
                  <a:pt x="2129" y="51"/>
                </a:lnTo>
                <a:lnTo>
                  <a:pt x="2135" y="70"/>
                </a:lnTo>
                <a:lnTo>
                  <a:pt x="2138" y="92"/>
                </a:lnTo>
                <a:lnTo>
                  <a:pt x="2136" y="106"/>
                </a:lnTo>
                <a:lnTo>
                  <a:pt x="2132" y="119"/>
                </a:lnTo>
                <a:lnTo>
                  <a:pt x="2486" y="119"/>
                </a:lnTo>
                <a:lnTo>
                  <a:pt x="2483" y="106"/>
                </a:lnTo>
                <a:lnTo>
                  <a:pt x="2481" y="92"/>
                </a:lnTo>
                <a:lnTo>
                  <a:pt x="2483" y="70"/>
                </a:lnTo>
                <a:lnTo>
                  <a:pt x="2491" y="51"/>
                </a:lnTo>
                <a:lnTo>
                  <a:pt x="2502" y="34"/>
                </a:lnTo>
                <a:lnTo>
                  <a:pt x="2516" y="20"/>
                </a:lnTo>
                <a:lnTo>
                  <a:pt x="2533" y="9"/>
                </a:lnTo>
                <a:lnTo>
                  <a:pt x="2553" y="3"/>
                </a:lnTo>
                <a:lnTo>
                  <a:pt x="2574" y="0"/>
                </a:lnTo>
                <a:lnTo>
                  <a:pt x="2574" y="0"/>
                </a:lnTo>
                <a:lnTo>
                  <a:pt x="2595" y="3"/>
                </a:lnTo>
                <a:lnTo>
                  <a:pt x="2614" y="9"/>
                </a:lnTo>
                <a:lnTo>
                  <a:pt x="2631" y="20"/>
                </a:lnTo>
                <a:lnTo>
                  <a:pt x="2646" y="34"/>
                </a:lnTo>
                <a:lnTo>
                  <a:pt x="2657" y="51"/>
                </a:lnTo>
                <a:lnTo>
                  <a:pt x="2664" y="70"/>
                </a:lnTo>
                <a:lnTo>
                  <a:pt x="2666" y="92"/>
                </a:lnTo>
                <a:lnTo>
                  <a:pt x="2664" y="106"/>
                </a:lnTo>
                <a:lnTo>
                  <a:pt x="2661" y="119"/>
                </a:lnTo>
                <a:lnTo>
                  <a:pt x="2769" y="119"/>
                </a:lnTo>
                <a:lnTo>
                  <a:pt x="2808" y="122"/>
                </a:lnTo>
                <a:lnTo>
                  <a:pt x="2845" y="130"/>
                </a:lnTo>
                <a:lnTo>
                  <a:pt x="2881" y="143"/>
                </a:lnTo>
                <a:lnTo>
                  <a:pt x="2913" y="161"/>
                </a:lnTo>
                <a:lnTo>
                  <a:pt x="2943" y="183"/>
                </a:lnTo>
                <a:lnTo>
                  <a:pt x="2969" y="208"/>
                </a:lnTo>
                <a:lnTo>
                  <a:pt x="2991" y="237"/>
                </a:lnTo>
                <a:lnTo>
                  <a:pt x="3009" y="269"/>
                </a:lnTo>
                <a:lnTo>
                  <a:pt x="3023" y="304"/>
                </a:lnTo>
                <a:lnTo>
                  <a:pt x="3031" y="340"/>
                </a:lnTo>
                <a:lnTo>
                  <a:pt x="3034" y="378"/>
                </a:lnTo>
                <a:lnTo>
                  <a:pt x="3034" y="2544"/>
                </a:lnTo>
                <a:lnTo>
                  <a:pt x="2470" y="3098"/>
                </a:lnTo>
                <a:lnTo>
                  <a:pt x="265" y="3098"/>
                </a:lnTo>
                <a:lnTo>
                  <a:pt x="226" y="3095"/>
                </a:lnTo>
                <a:lnTo>
                  <a:pt x="188" y="3087"/>
                </a:lnTo>
                <a:lnTo>
                  <a:pt x="153" y="3074"/>
                </a:lnTo>
                <a:lnTo>
                  <a:pt x="121" y="3056"/>
                </a:lnTo>
                <a:lnTo>
                  <a:pt x="91" y="3033"/>
                </a:lnTo>
                <a:lnTo>
                  <a:pt x="65" y="3008"/>
                </a:lnTo>
                <a:lnTo>
                  <a:pt x="43" y="2979"/>
                </a:lnTo>
                <a:lnTo>
                  <a:pt x="25" y="2947"/>
                </a:lnTo>
                <a:lnTo>
                  <a:pt x="11" y="2913"/>
                </a:lnTo>
                <a:lnTo>
                  <a:pt x="3" y="2876"/>
                </a:lnTo>
                <a:lnTo>
                  <a:pt x="0" y="2838"/>
                </a:lnTo>
                <a:lnTo>
                  <a:pt x="0" y="378"/>
                </a:lnTo>
                <a:lnTo>
                  <a:pt x="3" y="340"/>
                </a:lnTo>
                <a:lnTo>
                  <a:pt x="11" y="304"/>
                </a:lnTo>
                <a:lnTo>
                  <a:pt x="25" y="269"/>
                </a:lnTo>
                <a:lnTo>
                  <a:pt x="43" y="237"/>
                </a:lnTo>
                <a:lnTo>
                  <a:pt x="65" y="208"/>
                </a:lnTo>
                <a:lnTo>
                  <a:pt x="91" y="183"/>
                </a:lnTo>
                <a:lnTo>
                  <a:pt x="121" y="161"/>
                </a:lnTo>
                <a:lnTo>
                  <a:pt x="153" y="143"/>
                </a:lnTo>
                <a:lnTo>
                  <a:pt x="188" y="130"/>
                </a:lnTo>
                <a:lnTo>
                  <a:pt x="226" y="122"/>
                </a:lnTo>
                <a:lnTo>
                  <a:pt x="265" y="119"/>
                </a:lnTo>
                <a:lnTo>
                  <a:pt x="373" y="119"/>
                </a:lnTo>
                <a:lnTo>
                  <a:pt x="369" y="106"/>
                </a:lnTo>
                <a:lnTo>
                  <a:pt x="368" y="92"/>
                </a:lnTo>
                <a:lnTo>
                  <a:pt x="370" y="70"/>
                </a:lnTo>
                <a:lnTo>
                  <a:pt x="377" y="51"/>
                </a:lnTo>
                <a:lnTo>
                  <a:pt x="388" y="34"/>
                </a:lnTo>
                <a:lnTo>
                  <a:pt x="402" y="20"/>
                </a:lnTo>
                <a:lnTo>
                  <a:pt x="419" y="9"/>
                </a:lnTo>
                <a:lnTo>
                  <a:pt x="438" y="3"/>
                </a:lnTo>
                <a:lnTo>
                  <a:pt x="4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4" name="Group 813"/>
          <p:cNvGrpSpPr/>
          <p:nvPr/>
        </p:nvGrpSpPr>
        <p:grpSpPr>
          <a:xfrm>
            <a:off x="10988152" y="2690813"/>
            <a:ext cx="496888" cy="547687"/>
            <a:chOff x="10988675" y="2690813"/>
            <a:chExt cx="496888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118"/>
            <p:cNvSpPr>
              <a:spLocks noEditPoints="1"/>
            </p:cNvSpPr>
            <p:nvPr/>
          </p:nvSpPr>
          <p:spPr bwMode="auto">
            <a:xfrm>
              <a:off x="10988675" y="2690813"/>
              <a:ext cx="496888" cy="547687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869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2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0 w 2818"/>
                <a:gd name="T63" fmla="*/ 234 h 3106"/>
                <a:gd name="T64" fmla="*/ 1235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30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5 w 2818"/>
                <a:gd name="T89" fmla="*/ 458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869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869"/>
                  </a:lnTo>
                  <a:lnTo>
                    <a:pt x="217" y="869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4" y="167"/>
                  </a:lnTo>
                  <a:lnTo>
                    <a:pt x="2032" y="187"/>
                  </a:lnTo>
                  <a:lnTo>
                    <a:pt x="2024" y="209"/>
                  </a:lnTo>
                  <a:lnTo>
                    <a:pt x="2022" y="234"/>
                  </a:lnTo>
                  <a:lnTo>
                    <a:pt x="2022" y="652"/>
                  </a:lnTo>
                  <a:lnTo>
                    <a:pt x="2024" y="676"/>
                  </a:lnTo>
                  <a:lnTo>
                    <a:pt x="2032" y="699"/>
                  </a:lnTo>
                  <a:lnTo>
                    <a:pt x="2044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0" y="336"/>
                  </a:lnTo>
                  <a:lnTo>
                    <a:pt x="1190" y="234"/>
                  </a:lnTo>
                  <a:lnTo>
                    <a:pt x="1193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5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5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30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9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5" y="458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4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4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5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19"/>
            <p:cNvSpPr>
              <a:spLocks noEditPoints="1"/>
            </p:cNvSpPr>
            <p:nvPr/>
          </p:nvSpPr>
          <p:spPr bwMode="auto">
            <a:xfrm>
              <a:off x="11131550" y="2873375"/>
              <a:ext cx="211138" cy="290512"/>
            </a:xfrm>
            <a:custGeom>
              <a:avLst/>
              <a:gdLst>
                <a:gd name="T0" fmla="*/ 431 w 1196"/>
                <a:gd name="T1" fmla="*/ 666 h 1650"/>
                <a:gd name="T2" fmla="*/ 378 w 1196"/>
                <a:gd name="T3" fmla="*/ 737 h 1650"/>
                <a:gd name="T4" fmla="*/ 400 w 1196"/>
                <a:gd name="T5" fmla="*/ 813 h 1650"/>
                <a:gd name="T6" fmla="*/ 393 w 1196"/>
                <a:gd name="T7" fmla="*/ 919 h 1650"/>
                <a:gd name="T8" fmla="*/ 311 w 1196"/>
                <a:gd name="T9" fmla="*/ 973 h 1650"/>
                <a:gd name="T10" fmla="*/ 220 w 1196"/>
                <a:gd name="T11" fmla="*/ 988 h 1650"/>
                <a:gd name="T12" fmla="*/ 92 w 1196"/>
                <a:gd name="T13" fmla="*/ 1140 h 1650"/>
                <a:gd name="T14" fmla="*/ 50 w 1196"/>
                <a:gd name="T15" fmla="*/ 1292 h 1650"/>
                <a:gd name="T16" fmla="*/ 78 w 1196"/>
                <a:gd name="T17" fmla="*/ 1408 h 1650"/>
                <a:gd name="T18" fmla="*/ 188 w 1196"/>
                <a:gd name="T19" fmla="*/ 1500 h 1650"/>
                <a:gd name="T20" fmla="*/ 357 w 1196"/>
                <a:gd name="T21" fmla="*/ 1592 h 1650"/>
                <a:gd name="T22" fmla="*/ 474 w 1196"/>
                <a:gd name="T23" fmla="*/ 1591 h 1650"/>
                <a:gd name="T24" fmla="*/ 628 w 1196"/>
                <a:gd name="T25" fmla="*/ 1485 h 1650"/>
                <a:gd name="T26" fmla="*/ 716 w 1196"/>
                <a:gd name="T27" fmla="*/ 1276 h 1650"/>
                <a:gd name="T28" fmla="*/ 680 w 1196"/>
                <a:gd name="T29" fmla="*/ 1178 h 1650"/>
                <a:gd name="T30" fmla="*/ 704 w 1196"/>
                <a:gd name="T31" fmla="*/ 1070 h 1650"/>
                <a:gd name="T32" fmla="*/ 799 w 1196"/>
                <a:gd name="T33" fmla="*/ 1018 h 1650"/>
                <a:gd name="T34" fmla="*/ 871 w 1196"/>
                <a:gd name="T35" fmla="*/ 999 h 1650"/>
                <a:gd name="T36" fmla="*/ 894 w 1196"/>
                <a:gd name="T37" fmla="*/ 895 h 1650"/>
                <a:gd name="T38" fmla="*/ 819 w 1196"/>
                <a:gd name="T39" fmla="*/ 749 h 1650"/>
                <a:gd name="T40" fmla="*/ 629 w 1196"/>
                <a:gd name="T41" fmla="*/ 640 h 1650"/>
                <a:gd name="T42" fmla="*/ 1126 w 1196"/>
                <a:gd name="T43" fmla="*/ 9 h 1650"/>
                <a:gd name="T44" fmla="*/ 1156 w 1196"/>
                <a:gd name="T45" fmla="*/ 78 h 1650"/>
                <a:gd name="T46" fmla="*/ 1099 w 1196"/>
                <a:gd name="T47" fmla="*/ 123 h 1650"/>
                <a:gd name="T48" fmla="*/ 1173 w 1196"/>
                <a:gd name="T49" fmla="*/ 158 h 1650"/>
                <a:gd name="T50" fmla="*/ 1196 w 1196"/>
                <a:gd name="T51" fmla="*/ 161 h 1650"/>
                <a:gd name="T52" fmla="*/ 1151 w 1196"/>
                <a:gd name="T53" fmla="*/ 205 h 1650"/>
                <a:gd name="T54" fmla="*/ 1147 w 1196"/>
                <a:gd name="T55" fmla="*/ 240 h 1650"/>
                <a:gd name="T56" fmla="*/ 1110 w 1196"/>
                <a:gd name="T57" fmla="*/ 288 h 1650"/>
                <a:gd name="T58" fmla="*/ 1109 w 1196"/>
                <a:gd name="T59" fmla="*/ 250 h 1650"/>
                <a:gd name="T60" fmla="*/ 872 w 1196"/>
                <a:gd name="T61" fmla="*/ 732 h 1650"/>
                <a:gd name="T62" fmla="*/ 944 w 1196"/>
                <a:gd name="T63" fmla="*/ 901 h 1650"/>
                <a:gd name="T64" fmla="*/ 914 w 1196"/>
                <a:gd name="T65" fmla="*/ 1032 h 1650"/>
                <a:gd name="T66" fmla="*/ 832 w 1196"/>
                <a:gd name="T67" fmla="*/ 1059 h 1650"/>
                <a:gd name="T68" fmla="*/ 745 w 1196"/>
                <a:gd name="T69" fmla="*/ 1099 h 1650"/>
                <a:gd name="T70" fmla="*/ 733 w 1196"/>
                <a:gd name="T71" fmla="*/ 1183 h 1650"/>
                <a:gd name="T72" fmla="*/ 768 w 1196"/>
                <a:gd name="T73" fmla="*/ 1282 h 1650"/>
                <a:gd name="T74" fmla="*/ 671 w 1196"/>
                <a:gd name="T75" fmla="*/ 1508 h 1650"/>
                <a:gd name="T76" fmla="*/ 524 w 1196"/>
                <a:gd name="T77" fmla="*/ 1625 h 1650"/>
                <a:gd name="T78" fmla="*/ 362 w 1196"/>
                <a:gd name="T79" fmla="*/ 1645 h 1650"/>
                <a:gd name="T80" fmla="*/ 69 w 1196"/>
                <a:gd name="T81" fmla="*/ 1477 h 1650"/>
                <a:gd name="T82" fmla="*/ 3 w 1196"/>
                <a:gd name="T83" fmla="*/ 1330 h 1650"/>
                <a:gd name="T84" fmla="*/ 33 w 1196"/>
                <a:gd name="T85" fmla="*/ 1146 h 1650"/>
                <a:gd name="T86" fmla="*/ 171 w 1196"/>
                <a:gd name="T87" fmla="*/ 952 h 1650"/>
                <a:gd name="T88" fmla="*/ 265 w 1196"/>
                <a:gd name="T89" fmla="*/ 932 h 1650"/>
                <a:gd name="T90" fmla="*/ 341 w 1196"/>
                <a:gd name="T91" fmla="*/ 905 h 1650"/>
                <a:gd name="T92" fmla="*/ 353 w 1196"/>
                <a:gd name="T93" fmla="*/ 825 h 1650"/>
                <a:gd name="T94" fmla="*/ 328 w 1196"/>
                <a:gd name="T95" fmla="*/ 735 h 1650"/>
                <a:gd name="T96" fmla="*/ 368 w 1196"/>
                <a:gd name="T97" fmla="*/ 652 h 1650"/>
                <a:gd name="T98" fmla="*/ 541 w 1196"/>
                <a:gd name="T99" fmla="*/ 582 h 1650"/>
                <a:gd name="T100" fmla="*/ 981 w 1196"/>
                <a:gd name="T101" fmla="*/ 175 h 1650"/>
                <a:gd name="T102" fmla="*/ 901 w 1196"/>
                <a:gd name="T103" fmla="*/ 160 h 1650"/>
                <a:gd name="T104" fmla="*/ 888 w 1196"/>
                <a:gd name="T105" fmla="*/ 142 h 1650"/>
                <a:gd name="T106" fmla="*/ 1000 w 1196"/>
                <a:gd name="T107" fmla="*/ 147 h 1650"/>
                <a:gd name="T108" fmla="*/ 935 w 1196"/>
                <a:gd name="T109" fmla="*/ 62 h 1650"/>
                <a:gd name="T110" fmla="*/ 974 w 1196"/>
                <a:gd name="T111" fmla="*/ 28 h 1650"/>
                <a:gd name="T112" fmla="*/ 972 w 1196"/>
                <a:gd name="T113" fmla="*/ 62 h 1650"/>
                <a:gd name="T114" fmla="*/ 1033 w 1196"/>
                <a:gd name="T115" fmla="*/ 60 h 1650"/>
                <a:gd name="T116" fmla="*/ 1079 w 1196"/>
                <a:gd name="T117" fmla="*/ 3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6" h="1650">
                  <a:moveTo>
                    <a:pt x="560" y="630"/>
                  </a:moveTo>
                  <a:lnTo>
                    <a:pt x="527" y="632"/>
                  </a:lnTo>
                  <a:lnTo>
                    <a:pt x="493" y="639"/>
                  </a:lnTo>
                  <a:lnTo>
                    <a:pt x="462" y="650"/>
                  </a:lnTo>
                  <a:lnTo>
                    <a:pt x="431" y="666"/>
                  </a:lnTo>
                  <a:lnTo>
                    <a:pt x="403" y="687"/>
                  </a:lnTo>
                  <a:lnTo>
                    <a:pt x="378" y="712"/>
                  </a:lnTo>
                  <a:lnTo>
                    <a:pt x="376" y="717"/>
                  </a:lnTo>
                  <a:lnTo>
                    <a:pt x="376" y="726"/>
                  </a:lnTo>
                  <a:lnTo>
                    <a:pt x="378" y="737"/>
                  </a:lnTo>
                  <a:lnTo>
                    <a:pt x="381" y="749"/>
                  </a:lnTo>
                  <a:lnTo>
                    <a:pt x="385" y="762"/>
                  </a:lnTo>
                  <a:lnTo>
                    <a:pt x="388" y="773"/>
                  </a:lnTo>
                  <a:lnTo>
                    <a:pt x="394" y="792"/>
                  </a:lnTo>
                  <a:lnTo>
                    <a:pt x="400" y="813"/>
                  </a:lnTo>
                  <a:lnTo>
                    <a:pt x="405" y="834"/>
                  </a:lnTo>
                  <a:lnTo>
                    <a:pt x="408" y="856"/>
                  </a:lnTo>
                  <a:lnTo>
                    <a:pt x="407" y="877"/>
                  </a:lnTo>
                  <a:lnTo>
                    <a:pt x="403" y="898"/>
                  </a:lnTo>
                  <a:lnTo>
                    <a:pt x="393" y="919"/>
                  </a:lnTo>
                  <a:lnTo>
                    <a:pt x="380" y="935"/>
                  </a:lnTo>
                  <a:lnTo>
                    <a:pt x="366" y="949"/>
                  </a:lnTo>
                  <a:lnTo>
                    <a:pt x="349" y="959"/>
                  </a:lnTo>
                  <a:lnTo>
                    <a:pt x="330" y="967"/>
                  </a:lnTo>
                  <a:lnTo>
                    <a:pt x="311" y="973"/>
                  </a:lnTo>
                  <a:lnTo>
                    <a:pt x="292" y="977"/>
                  </a:lnTo>
                  <a:lnTo>
                    <a:pt x="271" y="980"/>
                  </a:lnTo>
                  <a:lnTo>
                    <a:pt x="253" y="983"/>
                  </a:lnTo>
                  <a:lnTo>
                    <a:pt x="237" y="985"/>
                  </a:lnTo>
                  <a:lnTo>
                    <a:pt x="220" y="988"/>
                  </a:lnTo>
                  <a:lnTo>
                    <a:pt x="206" y="991"/>
                  </a:lnTo>
                  <a:lnTo>
                    <a:pt x="194" y="996"/>
                  </a:lnTo>
                  <a:lnTo>
                    <a:pt x="184" y="1002"/>
                  </a:lnTo>
                  <a:lnTo>
                    <a:pt x="178" y="1011"/>
                  </a:lnTo>
                  <a:lnTo>
                    <a:pt x="92" y="1140"/>
                  </a:lnTo>
                  <a:lnTo>
                    <a:pt x="77" y="1167"/>
                  </a:lnTo>
                  <a:lnTo>
                    <a:pt x="66" y="1196"/>
                  </a:lnTo>
                  <a:lnTo>
                    <a:pt x="56" y="1227"/>
                  </a:lnTo>
                  <a:lnTo>
                    <a:pt x="51" y="1259"/>
                  </a:lnTo>
                  <a:lnTo>
                    <a:pt x="50" y="1292"/>
                  </a:lnTo>
                  <a:lnTo>
                    <a:pt x="52" y="1324"/>
                  </a:lnTo>
                  <a:lnTo>
                    <a:pt x="57" y="1356"/>
                  </a:lnTo>
                  <a:lnTo>
                    <a:pt x="62" y="1372"/>
                  </a:lnTo>
                  <a:lnTo>
                    <a:pt x="70" y="1390"/>
                  </a:lnTo>
                  <a:lnTo>
                    <a:pt x="78" y="1408"/>
                  </a:lnTo>
                  <a:lnTo>
                    <a:pt x="89" y="1426"/>
                  </a:lnTo>
                  <a:lnTo>
                    <a:pt x="102" y="1443"/>
                  </a:lnTo>
                  <a:lnTo>
                    <a:pt x="119" y="1459"/>
                  </a:lnTo>
                  <a:lnTo>
                    <a:pt x="139" y="1472"/>
                  </a:lnTo>
                  <a:lnTo>
                    <a:pt x="188" y="1500"/>
                  </a:lnTo>
                  <a:lnTo>
                    <a:pt x="324" y="1223"/>
                  </a:lnTo>
                  <a:lnTo>
                    <a:pt x="457" y="1299"/>
                  </a:lnTo>
                  <a:lnTo>
                    <a:pt x="281" y="1553"/>
                  </a:lnTo>
                  <a:lnTo>
                    <a:pt x="331" y="1581"/>
                  </a:lnTo>
                  <a:lnTo>
                    <a:pt x="357" y="1592"/>
                  </a:lnTo>
                  <a:lnTo>
                    <a:pt x="382" y="1599"/>
                  </a:lnTo>
                  <a:lnTo>
                    <a:pt x="408" y="1601"/>
                  </a:lnTo>
                  <a:lnTo>
                    <a:pt x="431" y="1600"/>
                  </a:lnTo>
                  <a:lnTo>
                    <a:pt x="453" y="1596"/>
                  </a:lnTo>
                  <a:lnTo>
                    <a:pt x="474" y="1591"/>
                  </a:lnTo>
                  <a:lnTo>
                    <a:pt x="509" y="1578"/>
                  </a:lnTo>
                  <a:lnTo>
                    <a:pt x="544" y="1561"/>
                  </a:lnTo>
                  <a:lnTo>
                    <a:pt x="575" y="1539"/>
                  </a:lnTo>
                  <a:lnTo>
                    <a:pt x="603" y="1513"/>
                  </a:lnTo>
                  <a:lnTo>
                    <a:pt x="628" y="1485"/>
                  </a:lnTo>
                  <a:lnTo>
                    <a:pt x="646" y="1455"/>
                  </a:lnTo>
                  <a:lnTo>
                    <a:pt x="718" y="1317"/>
                  </a:lnTo>
                  <a:lnTo>
                    <a:pt x="721" y="1306"/>
                  </a:lnTo>
                  <a:lnTo>
                    <a:pt x="720" y="1292"/>
                  </a:lnTo>
                  <a:lnTo>
                    <a:pt x="716" y="1276"/>
                  </a:lnTo>
                  <a:lnTo>
                    <a:pt x="709" y="1259"/>
                  </a:lnTo>
                  <a:lnTo>
                    <a:pt x="702" y="1241"/>
                  </a:lnTo>
                  <a:lnTo>
                    <a:pt x="695" y="1221"/>
                  </a:lnTo>
                  <a:lnTo>
                    <a:pt x="687" y="1200"/>
                  </a:lnTo>
                  <a:lnTo>
                    <a:pt x="680" y="1178"/>
                  </a:lnTo>
                  <a:lnTo>
                    <a:pt x="677" y="1155"/>
                  </a:lnTo>
                  <a:lnTo>
                    <a:pt x="677" y="1133"/>
                  </a:lnTo>
                  <a:lnTo>
                    <a:pt x="681" y="1110"/>
                  </a:lnTo>
                  <a:lnTo>
                    <a:pt x="692" y="1087"/>
                  </a:lnTo>
                  <a:lnTo>
                    <a:pt x="704" y="1070"/>
                  </a:lnTo>
                  <a:lnTo>
                    <a:pt x="720" y="1056"/>
                  </a:lnTo>
                  <a:lnTo>
                    <a:pt x="737" y="1044"/>
                  </a:lnTo>
                  <a:lnTo>
                    <a:pt x="757" y="1034"/>
                  </a:lnTo>
                  <a:lnTo>
                    <a:pt x="777" y="1025"/>
                  </a:lnTo>
                  <a:lnTo>
                    <a:pt x="799" y="1018"/>
                  </a:lnTo>
                  <a:lnTo>
                    <a:pt x="819" y="1013"/>
                  </a:lnTo>
                  <a:lnTo>
                    <a:pt x="837" y="1008"/>
                  </a:lnTo>
                  <a:lnTo>
                    <a:pt x="848" y="1005"/>
                  </a:lnTo>
                  <a:lnTo>
                    <a:pt x="861" y="1002"/>
                  </a:lnTo>
                  <a:lnTo>
                    <a:pt x="871" y="999"/>
                  </a:lnTo>
                  <a:lnTo>
                    <a:pt x="878" y="997"/>
                  </a:lnTo>
                  <a:lnTo>
                    <a:pt x="882" y="996"/>
                  </a:lnTo>
                  <a:lnTo>
                    <a:pt x="891" y="963"/>
                  </a:lnTo>
                  <a:lnTo>
                    <a:pt x="895" y="929"/>
                  </a:lnTo>
                  <a:lnTo>
                    <a:pt x="894" y="895"/>
                  </a:lnTo>
                  <a:lnTo>
                    <a:pt x="888" y="862"/>
                  </a:lnTo>
                  <a:lnTo>
                    <a:pt x="877" y="831"/>
                  </a:lnTo>
                  <a:lnTo>
                    <a:pt x="862" y="801"/>
                  </a:lnTo>
                  <a:lnTo>
                    <a:pt x="842" y="773"/>
                  </a:lnTo>
                  <a:lnTo>
                    <a:pt x="819" y="749"/>
                  </a:lnTo>
                  <a:lnTo>
                    <a:pt x="791" y="728"/>
                  </a:lnTo>
                  <a:lnTo>
                    <a:pt x="653" y="1002"/>
                  </a:lnTo>
                  <a:lnTo>
                    <a:pt x="488" y="908"/>
                  </a:lnTo>
                  <a:lnTo>
                    <a:pt x="660" y="653"/>
                  </a:lnTo>
                  <a:lnTo>
                    <a:pt x="629" y="640"/>
                  </a:lnTo>
                  <a:lnTo>
                    <a:pt x="595" y="633"/>
                  </a:lnTo>
                  <a:lnTo>
                    <a:pt x="560" y="630"/>
                  </a:lnTo>
                  <a:close/>
                  <a:moveTo>
                    <a:pt x="1095" y="0"/>
                  </a:moveTo>
                  <a:lnTo>
                    <a:pt x="1111" y="2"/>
                  </a:lnTo>
                  <a:lnTo>
                    <a:pt x="1126" y="9"/>
                  </a:lnTo>
                  <a:lnTo>
                    <a:pt x="1140" y="19"/>
                  </a:lnTo>
                  <a:lnTo>
                    <a:pt x="1150" y="32"/>
                  </a:lnTo>
                  <a:lnTo>
                    <a:pt x="1156" y="46"/>
                  </a:lnTo>
                  <a:lnTo>
                    <a:pt x="1158" y="62"/>
                  </a:lnTo>
                  <a:lnTo>
                    <a:pt x="1156" y="78"/>
                  </a:lnTo>
                  <a:lnTo>
                    <a:pt x="1149" y="93"/>
                  </a:lnTo>
                  <a:lnTo>
                    <a:pt x="1140" y="105"/>
                  </a:lnTo>
                  <a:lnTo>
                    <a:pt x="1127" y="114"/>
                  </a:lnTo>
                  <a:lnTo>
                    <a:pt x="1114" y="120"/>
                  </a:lnTo>
                  <a:lnTo>
                    <a:pt x="1099" y="123"/>
                  </a:lnTo>
                  <a:lnTo>
                    <a:pt x="1094" y="133"/>
                  </a:lnTo>
                  <a:lnTo>
                    <a:pt x="1150" y="164"/>
                  </a:lnTo>
                  <a:lnTo>
                    <a:pt x="1158" y="167"/>
                  </a:lnTo>
                  <a:lnTo>
                    <a:pt x="1167" y="164"/>
                  </a:lnTo>
                  <a:lnTo>
                    <a:pt x="1173" y="158"/>
                  </a:lnTo>
                  <a:lnTo>
                    <a:pt x="1179" y="152"/>
                  </a:lnTo>
                  <a:lnTo>
                    <a:pt x="1185" y="148"/>
                  </a:lnTo>
                  <a:lnTo>
                    <a:pt x="1192" y="149"/>
                  </a:lnTo>
                  <a:lnTo>
                    <a:pt x="1195" y="153"/>
                  </a:lnTo>
                  <a:lnTo>
                    <a:pt x="1196" y="161"/>
                  </a:lnTo>
                  <a:lnTo>
                    <a:pt x="1192" y="169"/>
                  </a:lnTo>
                  <a:lnTo>
                    <a:pt x="1174" y="198"/>
                  </a:lnTo>
                  <a:lnTo>
                    <a:pt x="1168" y="204"/>
                  </a:lnTo>
                  <a:lnTo>
                    <a:pt x="1160" y="207"/>
                  </a:lnTo>
                  <a:lnTo>
                    <a:pt x="1151" y="205"/>
                  </a:lnTo>
                  <a:lnTo>
                    <a:pt x="1079" y="163"/>
                  </a:lnTo>
                  <a:lnTo>
                    <a:pt x="1067" y="185"/>
                  </a:lnTo>
                  <a:lnTo>
                    <a:pt x="1139" y="225"/>
                  </a:lnTo>
                  <a:lnTo>
                    <a:pt x="1145" y="232"/>
                  </a:lnTo>
                  <a:lnTo>
                    <a:pt x="1147" y="240"/>
                  </a:lnTo>
                  <a:lnTo>
                    <a:pt x="1145" y="249"/>
                  </a:lnTo>
                  <a:lnTo>
                    <a:pt x="1127" y="278"/>
                  </a:lnTo>
                  <a:lnTo>
                    <a:pt x="1122" y="285"/>
                  </a:lnTo>
                  <a:lnTo>
                    <a:pt x="1116" y="288"/>
                  </a:lnTo>
                  <a:lnTo>
                    <a:pt x="1110" y="288"/>
                  </a:lnTo>
                  <a:lnTo>
                    <a:pt x="1106" y="283"/>
                  </a:lnTo>
                  <a:lnTo>
                    <a:pt x="1106" y="276"/>
                  </a:lnTo>
                  <a:lnTo>
                    <a:pt x="1109" y="267"/>
                  </a:lnTo>
                  <a:lnTo>
                    <a:pt x="1111" y="259"/>
                  </a:lnTo>
                  <a:lnTo>
                    <a:pt x="1109" y="250"/>
                  </a:lnTo>
                  <a:lnTo>
                    <a:pt x="1103" y="244"/>
                  </a:lnTo>
                  <a:lnTo>
                    <a:pt x="1052" y="215"/>
                  </a:lnTo>
                  <a:lnTo>
                    <a:pt x="814" y="684"/>
                  </a:lnTo>
                  <a:lnTo>
                    <a:pt x="845" y="706"/>
                  </a:lnTo>
                  <a:lnTo>
                    <a:pt x="872" y="732"/>
                  </a:lnTo>
                  <a:lnTo>
                    <a:pt x="895" y="762"/>
                  </a:lnTo>
                  <a:lnTo>
                    <a:pt x="915" y="794"/>
                  </a:lnTo>
                  <a:lnTo>
                    <a:pt x="929" y="828"/>
                  </a:lnTo>
                  <a:lnTo>
                    <a:pt x="939" y="864"/>
                  </a:lnTo>
                  <a:lnTo>
                    <a:pt x="944" y="901"/>
                  </a:lnTo>
                  <a:lnTo>
                    <a:pt x="944" y="938"/>
                  </a:lnTo>
                  <a:lnTo>
                    <a:pt x="939" y="976"/>
                  </a:lnTo>
                  <a:lnTo>
                    <a:pt x="929" y="1013"/>
                  </a:lnTo>
                  <a:lnTo>
                    <a:pt x="923" y="1023"/>
                  </a:lnTo>
                  <a:lnTo>
                    <a:pt x="914" y="1032"/>
                  </a:lnTo>
                  <a:lnTo>
                    <a:pt x="901" y="1038"/>
                  </a:lnTo>
                  <a:lnTo>
                    <a:pt x="887" y="1044"/>
                  </a:lnTo>
                  <a:lnTo>
                    <a:pt x="870" y="1049"/>
                  </a:lnTo>
                  <a:lnTo>
                    <a:pt x="850" y="1054"/>
                  </a:lnTo>
                  <a:lnTo>
                    <a:pt x="832" y="1059"/>
                  </a:lnTo>
                  <a:lnTo>
                    <a:pt x="812" y="1065"/>
                  </a:lnTo>
                  <a:lnTo>
                    <a:pt x="792" y="1071"/>
                  </a:lnTo>
                  <a:lnTo>
                    <a:pt x="774" y="1079"/>
                  </a:lnTo>
                  <a:lnTo>
                    <a:pt x="758" y="1088"/>
                  </a:lnTo>
                  <a:lnTo>
                    <a:pt x="745" y="1099"/>
                  </a:lnTo>
                  <a:lnTo>
                    <a:pt x="734" y="1112"/>
                  </a:lnTo>
                  <a:lnTo>
                    <a:pt x="728" y="1128"/>
                  </a:lnTo>
                  <a:lnTo>
                    <a:pt x="726" y="1145"/>
                  </a:lnTo>
                  <a:lnTo>
                    <a:pt x="728" y="1164"/>
                  </a:lnTo>
                  <a:lnTo>
                    <a:pt x="733" y="1183"/>
                  </a:lnTo>
                  <a:lnTo>
                    <a:pt x="741" y="1203"/>
                  </a:lnTo>
                  <a:lnTo>
                    <a:pt x="749" y="1223"/>
                  </a:lnTo>
                  <a:lnTo>
                    <a:pt x="756" y="1243"/>
                  </a:lnTo>
                  <a:lnTo>
                    <a:pt x="763" y="1263"/>
                  </a:lnTo>
                  <a:lnTo>
                    <a:pt x="768" y="1282"/>
                  </a:lnTo>
                  <a:lnTo>
                    <a:pt x="770" y="1302"/>
                  </a:lnTo>
                  <a:lnTo>
                    <a:pt x="769" y="1321"/>
                  </a:lnTo>
                  <a:lnTo>
                    <a:pt x="762" y="1339"/>
                  </a:lnTo>
                  <a:lnTo>
                    <a:pt x="691" y="1477"/>
                  </a:lnTo>
                  <a:lnTo>
                    <a:pt x="671" y="1508"/>
                  </a:lnTo>
                  <a:lnTo>
                    <a:pt x="648" y="1537"/>
                  </a:lnTo>
                  <a:lnTo>
                    <a:pt x="621" y="1564"/>
                  </a:lnTo>
                  <a:lnTo>
                    <a:pt x="591" y="1587"/>
                  </a:lnTo>
                  <a:lnTo>
                    <a:pt x="558" y="1608"/>
                  </a:lnTo>
                  <a:lnTo>
                    <a:pt x="524" y="1625"/>
                  </a:lnTo>
                  <a:lnTo>
                    <a:pt x="488" y="1639"/>
                  </a:lnTo>
                  <a:lnTo>
                    <a:pt x="455" y="1647"/>
                  </a:lnTo>
                  <a:lnTo>
                    <a:pt x="423" y="1650"/>
                  </a:lnTo>
                  <a:lnTo>
                    <a:pt x="391" y="1649"/>
                  </a:lnTo>
                  <a:lnTo>
                    <a:pt x="362" y="1645"/>
                  </a:lnTo>
                  <a:lnTo>
                    <a:pt x="333" y="1636"/>
                  </a:lnTo>
                  <a:lnTo>
                    <a:pt x="307" y="1623"/>
                  </a:lnTo>
                  <a:lnTo>
                    <a:pt x="114" y="1514"/>
                  </a:lnTo>
                  <a:lnTo>
                    <a:pt x="90" y="1497"/>
                  </a:lnTo>
                  <a:lnTo>
                    <a:pt x="69" y="1477"/>
                  </a:lnTo>
                  <a:lnTo>
                    <a:pt x="49" y="1454"/>
                  </a:lnTo>
                  <a:lnTo>
                    <a:pt x="33" y="1428"/>
                  </a:lnTo>
                  <a:lnTo>
                    <a:pt x="20" y="1399"/>
                  </a:lnTo>
                  <a:lnTo>
                    <a:pt x="10" y="1367"/>
                  </a:lnTo>
                  <a:lnTo>
                    <a:pt x="3" y="1330"/>
                  </a:lnTo>
                  <a:lnTo>
                    <a:pt x="0" y="1292"/>
                  </a:lnTo>
                  <a:lnTo>
                    <a:pt x="2" y="1254"/>
                  </a:lnTo>
                  <a:lnTo>
                    <a:pt x="9" y="1216"/>
                  </a:lnTo>
                  <a:lnTo>
                    <a:pt x="19" y="1180"/>
                  </a:lnTo>
                  <a:lnTo>
                    <a:pt x="33" y="1146"/>
                  </a:lnTo>
                  <a:lnTo>
                    <a:pt x="51" y="1114"/>
                  </a:lnTo>
                  <a:lnTo>
                    <a:pt x="135" y="988"/>
                  </a:lnTo>
                  <a:lnTo>
                    <a:pt x="144" y="972"/>
                  </a:lnTo>
                  <a:lnTo>
                    <a:pt x="156" y="961"/>
                  </a:lnTo>
                  <a:lnTo>
                    <a:pt x="171" y="952"/>
                  </a:lnTo>
                  <a:lnTo>
                    <a:pt x="189" y="946"/>
                  </a:lnTo>
                  <a:lnTo>
                    <a:pt x="207" y="941"/>
                  </a:lnTo>
                  <a:lnTo>
                    <a:pt x="226" y="938"/>
                  </a:lnTo>
                  <a:lnTo>
                    <a:pt x="247" y="935"/>
                  </a:lnTo>
                  <a:lnTo>
                    <a:pt x="265" y="932"/>
                  </a:lnTo>
                  <a:lnTo>
                    <a:pt x="283" y="930"/>
                  </a:lnTo>
                  <a:lnTo>
                    <a:pt x="300" y="926"/>
                  </a:lnTo>
                  <a:lnTo>
                    <a:pt x="316" y="921"/>
                  </a:lnTo>
                  <a:lnTo>
                    <a:pt x="330" y="914"/>
                  </a:lnTo>
                  <a:lnTo>
                    <a:pt x="341" y="905"/>
                  </a:lnTo>
                  <a:lnTo>
                    <a:pt x="351" y="894"/>
                  </a:lnTo>
                  <a:lnTo>
                    <a:pt x="357" y="879"/>
                  </a:lnTo>
                  <a:lnTo>
                    <a:pt x="359" y="862"/>
                  </a:lnTo>
                  <a:lnTo>
                    <a:pt x="357" y="844"/>
                  </a:lnTo>
                  <a:lnTo>
                    <a:pt x="353" y="825"/>
                  </a:lnTo>
                  <a:lnTo>
                    <a:pt x="348" y="806"/>
                  </a:lnTo>
                  <a:lnTo>
                    <a:pt x="341" y="787"/>
                  </a:lnTo>
                  <a:lnTo>
                    <a:pt x="336" y="769"/>
                  </a:lnTo>
                  <a:lnTo>
                    <a:pt x="331" y="752"/>
                  </a:lnTo>
                  <a:lnTo>
                    <a:pt x="328" y="735"/>
                  </a:lnTo>
                  <a:lnTo>
                    <a:pt x="326" y="720"/>
                  </a:lnTo>
                  <a:lnTo>
                    <a:pt x="328" y="705"/>
                  </a:lnTo>
                  <a:lnTo>
                    <a:pt x="332" y="691"/>
                  </a:lnTo>
                  <a:lnTo>
                    <a:pt x="341" y="679"/>
                  </a:lnTo>
                  <a:lnTo>
                    <a:pt x="368" y="652"/>
                  </a:lnTo>
                  <a:lnTo>
                    <a:pt x="398" y="629"/>
                  </a:lnTo>
                  <a:lnTo>
                    <a:pt x="432" y="610"/>
                  </a:lnTo>
                  <a:lnTo>
                    <a:pt x="467" y="596"/>
                  </a:lnTo>
                  <a:lnTo>
                    <a:pt x="503" y="587"/>
                  </a:lnTo>
                  <a:lnTo>
                    <a:pt x="541" y="582"/>
                  </a:lnTo>
                  <a:lnTo>
                    <a:pt x="579" y="582"/>
                  </a:lnTo>
                  <a:lnTo>
                    <a:pt x="615" y="587"/>
                  </a:lnTo>
                  <a:lnTo>
                    <a:pt x="652" y="597"/>
                  </a:lnTo>
                  <a:lnTo>
                    <a:pt x="688" y="612"/>
                  </a:lnTo>
                  <a:lnTo>
                    <a:pt x="981" y="175"/>
                  </a:lnTo>
                  <a:lnTo>
                    <a:pt x="931" y="147"/>
                  </a:lnTo>
                  <a:lnTo>
                    <a:pt x="922" y="144"/>
                  </a:lnTo>
                  <a:lnTo>
                    <a:pt x="914" y="147"/>
                  </a:lnTo>
                  <a:lnTo>
                    <a:pt x="906" y="153"/>
                  </a:lnTo>
                  <a:lnTo>
                    <a:pt x="901" y="160"/>
                  </a:lnTo>
                  <a:lnTo>
                    <a:pt x="894" y="163"/>
                  </a:lnTo>
                  <a:lnTo>
                    <a:pt x="889" y="162"/>
                  </a:lnTo>
                  <a:lnTo>
                    <a:pt x="885" y="158"/>
                  </a:lnTo>
                  <a:lnTo>
                    <a:pt x="885" y="150"/>
                  </a:lnTo>
                  <a:lnTo>
                    <a:pt x="888" y="142"/>
                  </a:lnTo>
                  <a:lnTo>
                    <a:pt x="905" y="113"/>
                  </a:lnTo>
                  <a:lnTo>
                    <a:pt x="912" y="107"/>
                  </a:lnTo>
                  <a:lnTo>
                    <a:pt x="920" y="105"/>
                  </a:lnTo>
                  <a:lnTo>
                    <a:pt x="929" y="107"/>
                  </a:lnTo>
                  <a:lnTo>
                    <a:pt x="1000" y="147"/>
                  </a:lnTo>
                  <a:lnTo>
                    <a:pt x="1013" y="126"/>
                  </a:lnTo>
                  <a:lnTo>
                    <a:pt x="941" y="86"/>
                  </a:lnTo>
                  <a:lnTo>
                    <a:pt x="935" y="79"/>
                  </a:lnTo>
                  <a:lnTo>
                    <a:pt x="933" y="71"/>
                  </a:lnTo>
                  <a:lnTo>
                    <a:pt x="935" y="62"/>
                  </a:lnTo>
                  <a:lnTo>
                    <a:pt x="952" y="33"/>
                  </a:lnTo>
                  <a:lnTo>
                    <a:pt x="958" y="26"/>
                  </a:lnTo>
                  <a:lnTo>
                    <a:pt x="964" y="23"/>
                  </a:lnTo>
                  <a:lnTo>
                    <a:pt x="971" y="24"/>
                  </a:lnTo>
                  <a:lnTo>
                    <a:pt x="974" y="28"/>
                  </a:lnTo>
                  <a:lnTo>
                    <a:pt x="975" y="35"/>
                  </a:lnTo>
                  <a:lnTo>
                    <a:pt x="971" y="44"/>
                  </a:lnTo>
                  <a:lnTo>
                    <a:pt x="969" y="50"/>
                  </a:lnTo>
                  <a:lnTo>
                    <a:pt x="970" y="56"/>
                  </a:lnTo>
                  <a:lnTo>
                    <a:pt x="972" y="62"/>
                  </a:lnTo>
                  <a:lnTo>
                    <a:pt x="978" y="67"/>
                  </a:lnTo>
                  <a:lnTo>
                    <a:pt x="1033" y="99"/>
                  </a:lnTo>
                  <a:lnTo>
                    <a:pt x="1039" y="89"/>
                  </a:lnTo>
                  <a:lnTo>
                    <a:pt x="1034" y="75"/>
                  </a:lnTo>
                  <a:lnTo>
                    <a:pt x="1033" y="60"/>
                  </a:lnTo>
                  <a:lnTo>
                    <a:pt x="1035" y="46"/>
                  </a:lnTo>
                  <a:lnTo>
                    <a:pt x="1041" y="32"/>
                  </a:lnTo>
                  <a:lnTo>
                    <a:pt x="1051" y="18"/>
                  </a:lnTo>
                  <a:lnTo>
                    <a:pt x="1063" y="9"/>
                  </a:lnTo>
                  <a:lnTo>
                    <a:pt x="1079" y="3"/>
                  </a:lnTo>
                  <a:lnTo>
                    <a:pt x="10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9" name="Group 828"/>
          <p:cNvGrpSpPr/>
          <p:nvPr/>
        </p:nvGrpSpPr>
        <p:grpSpPr>
          <a:xfrm>
            <a:off x="10060591" y="2717800"/>
            <a:ext cx="481012" cy="492125"/>
            <a:chOff x="10088563" y="2717800"/>
            <a:chExt cx="4810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8" name="Freeform 124"/>
            <p:cNvSpPr>
              <a:spLocks noEditPoints="1"/>
            </p:cNvSpPr>
            <p:nvPr/>
          </p:nvSpPr>
          <p:spPr bwMode="auto">
            <a:xfrm>
              <a:off x="10088563" y="2717800"/>
              <a:ext cx="481012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25"/>
            <p:cNvSpPr>
              <a:spLocks/>
            </p:cNvSpPr>
            <p:nvPr/>
          </p:nvSpPr>
          <p:spPr bwMode="auto">
            <a:xfrm>
              <a:off x="10328275" y="2835275"/>
              <a:ext cx="158750" cy="155575"/>
            </a:xfrm>
            <a:custGeom>
              <a:avLst/>
              <a:gdLst>
                <a:gd name="T0" fmla="*/ 786 w 994"/>
                <a:gd name="T1" fmla="*/ 0 h 975"/>
                <a:gd name="T2" fmla="*/ 818 w 994"/>
                <a:gd name="T3" fmla="*/ 2 h 975"/>
                <a:gd name="T4" fmla="*/ 849 w 994"/>
                <a:gd name="T5" fmla="*/ 9 h 975"/>
                <a:gd name="T6" fmla="*/ 878 w 994"/>
                <a:gd name="T7" fmla="*/ 21 h 975"/>
                <a:gd name="T8" fmla="*/ 907 w 994"/>
                <a:gd name="T9" fmla="*/ 38 h 975"/>
                <a:gd name="T10" fmla="*/ 933 w 994"/>
                <a:gd name="T11" fmla="*/ 59 h 975"/>
                <a:gd name="T12" fmla="*/ 955 w 994"/>
                <a:gd name="T13" fmla="*/ 84 h 975"/>
                <a:gd name="T14" fmla="*/ 971 w 994"/>
                <a:gd name="T15" fmla="*/ 112 h 975"/>
                <a:gd name="T16" fmla="*/ 984 w 994"/>
                <a:gd name="T17" fmla="*/ 141 h 975"/>
                <a:gd name="T18" fmla="*/ 991 w 994"/>
                <a:gd name="T19" fmla="*/ 172 h 975"/>
                <a:gd name="T20" fmla="*/ 994 w 994"/>
                <a:gd name="T21" fmla="*/ 203 h 975"/>
                <a:gd name="T22" fmla="*/ 991 w 994"/>
                <a:gd name="T23" fmla="*/ 234 h 975"/>
                <a:gd name="T24" fmla="*/ 984 w 994"/>
                <a:gd name="T25" fmla="*/ 264 h 975"/>
                <a:gd name="T26" fmla="*/ 971 w 994"/>
                <a:gd name="T27" fmla="*/ 294 h 975"/>
                <a:gd name="T28" fmla="*/ 955 w 994"/>
                <a:gd name="T29" fmla="*/ 321 h 975"/>
                <a:gd name="T30" fmla="*/ 933 w 994"/>
                <a:gd name="T31" fmla="*/ 348 h 975"/>
                <a:gd name="T32" fmla="*/ 908 w 994"/>
                <a:gd name="T33" fmla="*/ 368 h 975"/>
                <a:gd name="T34" fmla="*/ 881 w 994"/>
                <a:gd name="T35" fmla="*/ 384 h 975"/>
                <a:gd name="T36" fmla="*/ 852 w 994"/>
                <a:gd name="T37" fmla="*/ 396 h 975"/>
                <a:gd name="T38" fmla="*/ 822 w 994"/>
                <a:gd name="T39" fmla="*/ 403 h 975"/>
                <a:gd name="T40" fmla="*/ 792 w 994"/>
                <a:gd name="T41" fmla="*/ 406 h 975"/>
                <a:gd name="T42" fmla="*/ 761 w 994"/>
                <a:gd name="T43" fmla="*/ 405 h 975"/>
                <a:gd name="T44" fmla="*/ 731 w 994"/>
                <a:gd name="T45" fmla="*/ 399 h 975"/>
                <a:gd name="T46" fmla="*/ 144 w 994"/>
                <a:gd name="T47" fmla="*/ 975 h 975"/>
                <a:gd name="T48" fmla="*/ 131 w 994"/>
                <a:gd name="T49" fmla="*/ 961 h 975"/>
                <a:gd name="T50" fmla="*/ 13 w 994"/>
                <a:gd name="T51" fmla="*/ 846 h 975"/>
                <a:gd name="T52" fmla="*/ 0 w 994"/>
                <a:gd name="T53" fmla="*/ 833 h 975"/>
                <a:gd name="T54" fmla="*/ 586 w 994"/>
                <a:gd name="T55" fmla="*/ 256 h 975"/>
                <a:gd name="T56" fmla="*/ 581 w 994"/>
                <a:gd name="T57" fmla="*/ 227 h 975"/>
                <a:gd name="T58" fmla="*/ 579 w 994"/>
                <a:gd name="T59" fmla="*/ 197 h 975"/>
                <a:gd name="T60" fmla="*/ 582 w 994"/>
                <a:gd name="T61" fmla="*/ 167 h 975"/>
                <a:gd name="T62" fmla="*/ 589 w 994"/>
                <a:gd name="T63" fmla="*/ 138 h 975"/>
                <a:gd name="T64" fmla="*/ 602 w 994"/>
                <a:gd name="T65" fmla="*/ 110 h 975"/>
                <a:gd name="T66" fmla="*/ 618 w 994"/>
                <a:gd name="T67" fmla="*/ 83 h 975"/>
                <a:gd name="T68" fmla="*/ 639 w 994"/>
                <a:gd name="T69" fmla="*/ 59 h 975"/>
                <a:gd name="T70" fmla="*/ 665 w 994"/>
                <a:gd name="T71" fmla="*/ 38 h 975"/>
                <a:gd name="T72" fmla="*/ 694 w 994"/>
                <a:gd name="T73" fmla="*/ 21 h 975"/>
                <a:gd name="T74" fmla="*/ 723 w 994"/>
                <a:gd name="T75" fmla="*/ 9 h 975"/>
                <a:gd name="T76" fmla="*/ 754 w 994"/>
                <a:gd name="T77" fmla="*/ 2 h 975"/>
                <a:gd name="T78" fmla="*/ 786 w 994"/>
                <a:gd name="T79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4" h="975">
                  <a:moveTo>
                    <a:pt x="786" y="0"/>
                  </a:moveTo>
                  <a:lnTo>
                    <a:pt x="818" y="2"/>
                  </a:lnTo>
                  <a:lnTo>
                    <a:pt x="849" y="9"/>
                  </a:lnTo>
                  <a:lnTo>
                    <a:pt x="878" y="21"/>
                  </a:lnTo>
                  <a:lnTo>
                    <a:pt x="907" y="38"/>
                  </a:lnTo>
                  <a:lnTo>
                    <a:pt x="933" y="59"/>
                  </a:lnTo>
                  <a:lnTo>
                    <a:pt x="955" y="84"/>
                  </a:lnTo>
                  <a:lnTo>
                    <a:pt x="971" y="112"/>
                  </a:lnTo>
                  <a:lnTo>
                    <a:pt x="984" y="141"/>
                  </a:lnTo>
                  <a:lnTo>
                    <a:pt x="991" y="172"/>
                  </a:lnTo>
                  <a:lnTo>
                    <a:pt x="994" y="203"/>
                  </a:lnTo>
                  <a:lnTo>
                    <a:pt x="991" y="234"/>
                  </a:lnTo>
                  <a:lnTo>
                    <a:pt x="984" y="264"/>
                  </a:lnTo>
                  <a:lnTo>
                    <a:pt x="971" y="294"/>
                  </a:lnTo>
                  <a:lnTo>
                    <a:pt x="955" y="321"/>
                  </a:lnTo>
                  <a:lnTo>
                    <a:pt x="933" y="348"/>
                  </a:lnTo>
                  <a:lnTo>
                    <a:pt x="908" y="368"/>
                  </a:lnTo>
                  <a:lnTo>
                    <a:pt x="881" y="384"/>
                  </a:lnTo>
                  <a:lnTo>
                    <a:pt x="852" y="396"/>
                  </a:lnTo>
                  <a:lnTo>
                    <a:pt x="822" y="403"/>
                  </a:lnTo>
                  <a:lnTo>
                    <a:pt x="792" y="406"/>
                  </a:lnTo>
                  <a:lnTo>
                    <a:pt x="761" y="405"/>
                  </a:lnTo>
                  <a:lnTo>
                    <a:pt x="731" y="399"/>
                  </a:lnTo>
                  <a:lnTo>
                    <a:pt x="144" y="975"/>
                  </a:lnTo>
                  <a:lnTo>
                    <a:pt x="131" y="961"/>
                  </a:lnTo>
                  <a:lnTo>
                    <a:pt x="13" y="846"/>
                  </a:lnTo>
                  <a:lnTo>
                    <a:pt x="0" y="833"/>
                  </a:lnTo>
                  <a:lnTo>
                    <a:pt x="586" y="256"/>
                  </a:lnTo>
                  <a:lnTo>
                    <a:pt x="581" y="227"/>
                  </a:lnTo>
                  <a:lnTo>
                    <a:pt x="579" y="197"/>
                  </a:lnTo>
                  <a:lnTo>
                    <a:pt x="582" y="167"/>
                  </a:lnTo>
                  <a:lnTo>
                    <a:pt x="589" y="138"/>
                  </a:lnTo>
                  <a:lnTo>
                    <a:pt x="602" y="110"/>
                  </a:lnTo>
                  <a:lnTo>
                    <a:pt x="618" y="83"/>
                  </a:lnTo>
                  <a:lnTo>
                    <a:pt x="639" y="59"/>
                  </a:lnTo>
                  <a:lnTo>
                    <a:pt x="665" y="38"/>
                  </a:lnTo>
                  <a:lnTo>
                    <a:pt x="694" y="21"/>
                  </a:lnTo>
                  <a:lnTo>
                    <a:pt x="723" y="9"/>
                  </a:lnTo>
                  <a:lnTo>
                    <a:pt x="754" y="2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26"/>
            <p:cNvSpPr>
              <a:spLocks/>
            </p:cNvSpPr>
            <p:nvPr/>
          </p:nvSpPr>
          <p:spPr bwMode="auto">
            <a:xfrm>
              <a:off x="10155238" y="2951163"/>
              <a:ext cx="176212" cy="165100"/>
            </a:xfrm>
            <a:custGeom>
              <a:avLst/>
              <a:gdLst>
                <a:gd name="T0" fmla="*/ 854 w 1109"/>
                <a:gd name="T1" fmla="*/ 0 h 1031"/>
                <a:gd name="T2" fmla="*/ 931 w 1109"/>
                <a:gd name="T3" fmla="*/ 12 h 1031"/>
                <a:gd name="T4" fmla="*/ 1006 w 1109"/>
                <a:gd name="T5" fmla="*/ 41 h 1031"/>
                <a:gd name="T6" fmla="*/ 1077 w 1109"/>
                <a:gd name="T7" fmla="*/ 87 h 1031"/>
                <a:gd name="T8" fmla="*/ 950 w 1109"/>
                <a:gd name="T9" fmla="*/ 272 h 1031"/>
                <a:gd name="T10" fmla="*/ 893 w 1109"/>
                <a:gd name="T11" fmla="*/ 259 h 1031"/>
                <a:gd name="T12" fmla="*/ 833 w 1109"/>
                <a:gd name="T13" fmla="*/ 262 h 1031"/>
                <a:gd name="T14" fmla="*/ 777 w 1109"/>
                <a:gd name="T15" fmla="*/ 282 h 1031"/>
                <a:gd name="T16" fmla="*/ 727 w 1109"/>
                <a:gd name="T17" fmla="*/ 318 h 1031"/>
                <a:gd name="T18" fmla="*/ 690 w 1109"/>
                <a:gd name="T19" fmla="*/ 366 h 1031"/>
                <a:gd name="T20" fmla="*/ 671 w 1109"/>
                <a:gd name="T21" fmla="*/ 421 h 1031"/>
                <a:gd name="T22" fmla="*/ 668 w 1109"/>
                <a:gd name="T23" fmla="*/ 479 h 1031"/>
                <a:gd name="T24" fmla="*/ 681 w 1109"/>
                <a:gd name="T25" fmla="*/ 535 h 1031"/>
                <a:gd name="T26" fmla="*/ 140 w 1109"/>
                <a:gd name="T27" fmla="*/ 991 h 1031"/>
                <a:gd name="T28" fmla="*/ 78 w 1109"/>
                <a:gd name="T29" fmla="*/ 904 h 1031"/>
                <a:gd name="T30" fmla="*/ 35 w 1109"/>
                <a:gd name="T31" fmla="*/ 814 h 1031"/>
                <a:gd name="T32" fmla="*/ 8 w 1109"/>
                <a:gd name="T33" fmla="*/ 720 h 1031"/>
                <a:gd name="T34" fmla="*/ 0 w 1109"/>
                <a:gd name="T35" fmla="*/ 627 h 1031"/>
                <a:gd name="T36" fmla="*/ 10 w 1109"/>
                <a:gd name="T37" fmla="*/ 535 h 1031"/>
                <a:gd name="T38" fmla="*/ 40 w 1109"/>
                <a:gd name="T39" fmla="*/ 450 h 1031"/>
                <a:gd name="T40" fmla="*/ 88 w 1109"/>
                <a:gd name="T41" fmla="*/ 374 h 1031"/>
                <a:gd name="T42" fmla="*/ 152 w 1109"/>
                <a:gd name="T43" fmla="*/ 311 h 1031"/>
                <a:gd name="T44" fmla="*/ 226 w 1109"/>
                <a:gd name="T45" fmla="*/ 265 h 1031"/>
                <a:gd name="T46" fmla="*/ 307 w 1109"/>
                <a:gd name="T47" fmla="*/ 236 h 1031"/>
                <a:gd name="T48" fmla="*/ 394 w 1109"/>
                <a:gd name="T49" fmla="*/ 224 h 1031"/>
                <a:gd name="T50" fmla="*/ 484 w 1109"/>
                <a:gd name="T51" fmla="*/ 228 h 1031"/>
                <a:gd name="T52" fmla="*/ 539 w 1109"/>
                <a:gd name="T53" fmla="*/ 203 h 1031"/>
                <a:gd name="T54" fmla="*/ 567 w 1109"/>
                <a:gd name="T55" fmla="*/ 141 h 1031"/>
                <a:gd name="T56" fmla="*/ 611 w 1109"/>
                <a:gd name="T57" fmla="*/ 87 h 1031"/>
                <a:gd name="T58" fmla="*/ 671 w 1109"/>
                <a:gd name="T59" fmla="*/ 41 h 1031"/>
                <a:gd name="T60" fmla="*/ 740 w 1109"/>
                <a:gd name="T61" fmla="*/ 12 h 1031"/>
                <a:gd name="T62" fmla="*/ 815 w 1109"/>
                <a:gd name="T63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9" h="1031">
                  <a:moveTo>
                    <a:pt x="815" y="0"/>
                  </a:moveTo>
                  <a:lnTo>
                    <a:pt x="854" y="0"/>
                  </a:lnTo>
                  <a:lnTo>
                    <a:pt x="893" y="4"/>
                  </a:lnTo>
                  <a:lnTo>
                    <a:pt x="931" y="12"/>
                  </a:lnTo>
                  <a:lnTo>
                    <a:pt x="969" y="25"/>
                  </a:lnTo>
                  <a:lnTo>
                    <a:pt x="1006" y="41"/>
                  </a:lnTo>
                  <a:lnTo>
                    <a:pt x="1043" y="62"/>
                  </a:lnTo>
                  <a:lnTo>
                    <a:pt x="1077" y="87"/>
                  </a:lnTo>
                  <a:lnTo>
                    <a:pt x="1109" y="115"/>
                  </a:lnTo>
                  <a:lnTo>
                    <a:pt x="950" y="272"/>
                  </a:lnTo>
                  <a:lnTo>
                    <a:pt x="921" y="264"/>
                  </a:lnTo>
                  <a:lnTo>
                    <a:pt x="893" y="259"/>
                  </a:lnTo>
                  <a:lnTo>
                    <a:pt x="863" y="258"/>
                  </a:lnTo>
                  <a:lnTo>
                    <a:pt x="833" y="262"/>
                  </a:lnTo>
                  <a:lnTo>
                    <a:pt x="805" y="270"/>
                  </a:lnTo>
                  <a:lnTo>
                    <a:pt x="777" y="282"/>
                  </a:lnTo>
                  <a:lnTo>
                    <a:pt x="752" y="298"/>
                  </a:lnTo>
                  <a:lnTo>
                    <a:pt x="727" y="318"/>
                  </a:lnTo>
                  <a:lnTo>
                    <a:pt x="707" y="341"/>
                  </a:lnTo>
                  <a:lnTo>
                    <a:pt x="690" y="366"/>
                  </a:lnTo>
                  <a:lnTo>
                    <a:pt x="679" y="393"/>
                  </a:lnTo>
                  <a:lnTo>
                    <a:pt x="671" y="421"/>
                  </a:lnTo>
                  <a:lnTo>
                    <a:pt x="667" y="450"/>
                  </a:lnTo>
                  <a:lnTo>
                    <a:pt x="668" y="479"/>
                  </a:lnTo>
                  <a:lnTo>
                    <a:pt x="672" y="507"/>
                  </a:lnTo>
                  <a:lnTo>
                    <a:pt x="681" y="535"/>
                  </a:lnTo>
                  <a:lnTo>
                    <a:pt x="178" y="1031"/>
                  </a:lnTo>
                  <a:lnTo>
                    <a:pt x="140" y="991"/>
                  </a:lnTo>
                  <a:lnTo>
                    <a:pt x="107" y="949"/>
                  </a:lnTo>
                  <a:lnTo>
                    <a:pt x="78" y="904"/>
                  </a:lnTo>
                  <a:lnTo>
                    <a:pt x="54" y="860"/>
                  </a:lnTo>
                  <a:lnTo>
                    <a:pt x="35" y="814"/>
                  </a:lnTo>
                  <a:lnTo>
                    <a:pt x="19" y="767"/>
                  </a:lnTo>
                  <a:lnTo>
                    <a:pt x="8" y="720"/>
                  </a:lnTo>
                  <a:lnTo>
                    <a:pt x="2" y="673"/>
                  </a:lnTo>
                  <a:lnTo>
                    <a:pt x="0" y="627"/>
                  </a:lnTo>
                  <a:lnTo>
                    <a:pt x="3" y="580"/>
                  </a:lnTo>
                  <a:lnTo>
                    <a:pt x="10" y="535"/>
                  </a:lnTo>
                  <a:lnTo>
                    <a:pt x="22" y="492"/>
                  </a:lnTo>
                  <a:lnTo>
                    <a:pt x="40" y="450"/>
                  </a:lnTo>
                  <a:lnTo>
                    <a:pt x="61" y="411"/>
                  </a:lnTo>
                  <a:lnTo>
                    <a:pt x="88" y="374"/>
                  </a:lnTo>
                  <a:lnTo>
                    <a:pt x="118" y="340"/>
                  </a:lnTo>
                  <a:lnTo>
                    <a:pt x="152" y="311"/>
                  </a:lnTo>
                  <a:lnTo>
                    <a:pt x="187" y="286"/>
                  </a:lnTo>
                  <a:lnTo>
                    <a:pt x="226" y="265"/>
                  </a:lnTo>
                  <a:lnTo>
                    <a:pt x="265" y="248"/>
                  </a:lnTo>
                  <a:lnTo>
                    <a:pt x="307" y="236"/>
                  </a:lnTo>
                  <a:lnTo>
                    <a:pt x="350" y="228"/>
                  </a:lnTo>
                  <a:lnTo>
                    <a:pt x="394" y="224"/>
                  </a:lnTo>
                  <a:lnTo>
                    <a:pt x="439" y="224"/>
                  </a:lnTo>
                  <a:lnTo>
                    <a:pt x="484" y="228"/>
                  </a:lnTo>
                  <a:lnTo>
                    <a:pt x="530" y="236"/>
                  </a:lnTo>
                  <a:lnTo>
                    <a:pt x="539" y="203"/>
                  </a:lnTo>
                  <a:lnTo>
                    <a:pt x="551" y="171"/>
                  </a:lnTo>
                  <a:lnTo>
                    <a:pt x="567" y="141"/>
                  </a:lnTo>
                  <a:lnTo>
                    <a:pt x="587" y="113"/>
                  </a:lnTo>
                  <a:lnTo>
                    <a:pt x="611" y="87"/>
                  </a:lnTo>
                  <a:lnTo>
                    <a:pt x="639" y="62"/>
                  </a:lnTo>
                  <a:lnTo>
                    <a:pt x="671" y="41"/>
                  </a:lnTo>
                  <a:lnTo>
                    <a:pt x="705" y="24"/>
                  </a:lnTo>
                  <a:lnTo>
                    <a:pt x="740" y="12"/>
                  </a:lnTo>
                  <a:lnTo>
                    <a:pt x="777" y="4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27"/>
            <p:cNvSpPr>
              <a:spLocks/>
            </p:cNvSpPr>
            <p:nvPr/>
          </p:nvSpPr>
          <p:spPr bwMode="auto">
            <a:xfrm>
              <a:off x="10201275" y="2989263"/>
              <a:ext cx="166687" cy="171450"/>
            </a:xfrm>
            <a:custGeom>
              <a:avLst/>
              <a:gdLst>
                <a:gd name="T0" fmla="*/ 961 w 1051"/>
                <a:gd name="T1" fmla="*/ 33 h 1090"/>
                <a:gd name="T2" fmla="*/ 1008 w 1051"/>
                <a:gd name="T3" fmla="*/ 102 h 1090"/>
                <a:gd name="T4" fmla="*/ 1038 w 1051"/>
                <a:gd name="T5" fmla="*/ 176 h 1090"/>
                <a:gd name="T6" fmla="*/ 1050 w 1051"/>
                <a:gd name="T7" fmla="*/ 251 h 1090"/>
                <a:gd name="T8" fmla="*/ 1047 w 1051"/>
                <a:gd name="T9" fmla="*/ 326 h 1090"/>
                <a:gd name="T10" fmla="*/ 1026 w 1051"/>
                <a:gd name="T11" fmla="*/ 398 h 1090"/>
                <a:gd name="T12" fmla="*/ 988 w 1051"/>
                <a:gd name="T13" fmla="*/ 462 h 1090"/>
                <a:gd name="T14" fmla="*/ 935 w 1051"/>
                <a:gd name="T15" fmla="*/ 513 h 1090"/>
                <a:gd name="T16" fmla="*/ 875 w 1051"/>
                <a:gd name="T17" fmla="*/ 548 h 1090"/>
                <a:gd name="T18" fmla="*/ 810 w 1051"/>
                <a:gd name="T19" fmla="*/ 569 h 1090"/>
                <a:gd name="T20" fmla="*/ 822 w 1051"/>
                <a:gd name="T21" fmla="*/ 658 h 1090"/>
                <a:gd name="T22" fmla="*/ 818 w 1051"/>
                <a:gd name="T23" fmla="*/ 746 h 1090"/>
                <a:gd name="T24" fmla="*/ 797 w 1051"/>
                <a:gd name="T25" fmla="*/ 829 h 1090"/>
                <a:gd name="T26" fmla="*/ 760 w 1051"/>
                <a:gd name="T27" fmla="*/ 905 h 1090"/>
                <a:gd name="T28" fmla="*/ 705 w 1051"/>
                <a:gd name="T29" fmla="*/ 973 h 1090"/>
                <a:gd name="T30" fmla="*/ 632 w 1051"/>
                <a:gd name="T31" fmla="*/ 1030 h 1090"/>
                <a:gd name="T32" fmla="*/ 550 w 1051"/>
                <a:gd name="T33" fmla="*/ 1068 h 1090"/>
                <a:gd name="T34" fmla="*/ 459 w 1051"/>
                <a:gd name="T35" fmla="*/ 1087 h 1090"/>
                <a:gd name="T36" fmla="*/ 365 w 1051"/>
                <a:gd name="T37" fmla="*/ 1088 h 1090"/>
                <a:gd name="T38" fmla="*/ 269 w 1051"/>
                <a:gd name="T39" fmla="*/ 1071 h 1090"/>
                <a:gd name="T40" fmla="*/ 175 w 1051"/>
                <a:gd name="T41" fmla="*/ 1037 h 1090"/>
                <a:gd name="T42" fmla="*/ 84 w 1051"/>
                <a:gd name="T43" fmla="*/ 984 h 1090"/>
                <a:gd name="T44" fmla="*/ 0 w 1051"/>
                <a:gd name="T45" fmla="*/ 915 h 1090"/>
                <a:gd name="T46" fmla="*/ 533 w 1051"/>
                <a:gd name="T47" fmla="*/ 430 h 1090"/>
                <a:gd name="T48" fmla="*/ 592 w 1051"/>
                <a:gd name="T49" fmla="*/ 435 h 1090"/>
                <a:gd name="T50" fmla="*/ 650 w 1051"/>
                <a:gd name="T51" fmla="*/ 424 h 1090"/>
                <a:gd name="T52" fmla="*/ 703 w 1051"/>
                <a:gd name="T53" fmla="*/ 396 h 1090"/>
                <a:gd name="T54" fmla="*/ 748 w 1051"/>
                <a:gd name="T55" fmla="*/ 352 h 1090"/>
                <a:gd name="T56" fmla="*/ 775 w 1051"/>
                <a:gd name="T57" fmla="*/ 299 h 1090"/>
                <a:gd name="T58" fmla="*/ 788 w 1051"/>
                <a:gd name="T59" fmla="*/ 243 h 1090"/>
                <a:gd name="T60" fmla="*/ 783 w 1051"/>
                <a:gd name="T61" fmla="*/ 185 h 1090"/>
                <a:gd name="T62" fmla="*/ 933 w 1051"/>
                <a:gd name="T63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090">
                  <a:moveTo>
                    <a:pt x="933" y="0"/>
                  </a:moveTo>
                  <a:lnTo>
                    <a:pt x="961" y="33"/>
                  </a:lnTo>
                  <a:lnTo>
                    <a:pt x="987" y="67"/>
                  </a:lnTo>
                  <a:lnTo>
                    <a:pt x="1008" y="102"/>
                  </a:lnTo>
                  <a:lnTo>
                    <a:pt x="1025" y="138"/>
                  </a:lnTo>
                  <a:lnTo>
                    <a:pt x="1038" y="176"/>
                  </a:lnTo>
                  <a:lnTo>
                    <a:pt x="1046" y="213"/>
                  </a:lnTo>
                  <a:lnTo>
                    <a:pt x="1050" y="251"/>
                  </a:lnTo>
                  <a:lnTo>
                    <a:pt x="1051" y="289"/>
                  </a:lnTo>
                  <a:lnTo>
                    <a:pt x="1047" y="326"/>
                  </a:lnTo>
                  <a:lnTo>
                    <a:pt x="1039" y="363"/>
                  </a:lnTo>
                  <a:lnTo>
                    <a:pt x="1026" y="398"/>
                  </a:lnTo>
                  <a:lnTo>
                    <a:pt x="1009" y="431"/>
                  </a:lnTo>
                  <a:lnTo>
                    <a:pt x="988" y="462"/>
                  </a:lnTo>
                  <a:lnTo>
                    <a:pt x="962" y="490"/>
                  </a:lnTo>
                  <a:lnTo>
                    <a:pt x="935" y="513"/>
                  </a:lnTo>
                  <a:lnTo>
                    <a:pt x="906" y="533"/>
                  </a:lnTo>
                  <a:lnTo>
                    <a:pt x="875" y="548"/>
                  </a:lnTo>
                  <a:lnTo>
                    <a:pt x="843" y="560"/>
                  </a:lnTo>
                  <a:lnTo>
                    <a:pt x="810" y="569"/>
                  </a:lnTo>
                  <a:lnTo>
                    <a:pt x="818" y="614"/>
                  </a:lnTo>
                  <a:lnTo>
                    <a:pt x="822" y="658"/>
                  </a:lnTo>
                  <a:lnTo>
                    <a:pt x="822" y="703"/>
                  </a:lnTo>
                  <a:lnTo>
                    <a:pt x="818" y="746"/>
                  </a:lnTo>
                  <a:lnTo>
                    <a:pt x="810" y="788"/>
                  </a:lnTo>
                  <a:lnTo>
                    <a:pt x="797" y="829"/>
                  </a:lnTo>
                  <a:lnTo>
                    <a:pt x="780" y="868"/>
                  </a:lnTo>
                  <a:lnTo>
                    <a:pt x="760" y="905"/>
                  </a:lnTo>
                  <a:lnTo>
                    <a:pt x="735" y="940"/>
                  </a:lnTo>
                  <a:lnTo>
                    <a:pt x="705" y="973"/>
                  </a:lnTo>
                  <a:lnTo>
                    <a:pt x="670" y="1003"/>
                  </a:lnTo>
                  <a:lnTo>
                    <a:pt x="632" y="1030"/>
                  </a:lnTo>
                  <a:lnTo>
                    <a:pt x="592" y="1051"/>
                  </a:lnTo>
                  <a:lnTo>
                    <a:pt x="550" y="1068"/>
                  </a:lnTo>
                  <a:lnTo>
                    <a:pt x="505" y="1079"/>
                  </a:lnTo>
                  <a:lnTo>
                    <a:pt x="459" y="1087"/>
                  </a:lnTo>
                  <a:lnTo>
                    <a:pt x="413" y="1090"/>
                  </a:lnTo>
                  <a:lnTo>
                    <a:pt x="365" y="1088"/>
                  </a:lnTo>
                  <a:lnTo>
                    <a:pt x="317" y="1082"/>
                  </a:lnTo>
                  <a:lnTo>
                    <a:pt x="269" y="1071"/>
                  </a:lnTo>
                  <a:lnTo>
                    <a:pt x="221" y="1056"/>
                  </a:lnTo>
                  <a:lnTo>
                    <a:pt x="175" y="1037"/>
                  </a:lnTo>
                  <a:lnTo>
                    <a:pt x="129" y="1012"/>
                  </a:lnTo>
                  <a:lnTo>
                    <a:pt x="84" y="984"/>
                  </a:lnTo>
                  <a:lnTo>
                    <a:pt x="41" y="952"/>
                  </a:lnTo>
                  <a:lnTo>
                    <a:pt x="0" y="915"/>
                  </a:lnTo>
                  <a:lnTo>
                    <a:pt x="505" y="421"/>
                  </a:lnTo>
                  <a:lnTo>
                    <a:pt x="533" y="430"/>
                  </a:lnTo>
                  <a:lnTo>
                    <a:pt x="562" y="434"/>
                  </a:lnTo>
                  <a:lnTo>
                    <a:pt x="592" y="435"/>
                  </a:lnTo>
                  <a:lnTo>
                    <a:pt x="621" y="431"/>
                  </a:lnTo>
                  <a:lnTo>
                    <a:pt x="650" y="424"/>
                  </a:lnTo>
                  <a:lnTo>
                    <a:pt x="677" y="412"/>
                  </a:lnTo>
                  <a:lnTo>
                    <a:pt x="703" y="396"/>
                  </a:lnTo>
                  <a:lnTo>
                    <a:pt x="727" y="376"/>
                  </a:lnTo>
                  <a:lnTo>
                    <a:pt x="748" y="352"/>
                  </a:lnTo>
                  <a:lnTo>
                    <a:pt x="763" y="326"/>
                  </a:lnTo>
                  <a:lnTo>
                    <a:pt x="775" y="299"/>
                  </a:lnTo>
                  <a:lnTo>
                    <a:pt x="784" y="271"/>
                  </a:lnTo>
                  <a:lnTo>
                    <a:pt x="788" y="243"/>
                  </a:lnTo>
                  <a:lnTo>
                    <a:pt x="787" y="214"/>
                  </a:lnTo>
                  <a:lnTo>
                    <a:pt x="783" y="185"/>
                  </a:lnTo>
                  <a:lnTo>
                    <a:pt x="773" y="157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28"/>
            <p:cNvSpPr>
              <a:spLocks/>
            </p:cNvSpPr>
            <p:nvPr/>
          </p:nvSpPr>
          <p:spPr bwMode="auto">
            <a:xfrm>
              <a:off x="10428288" y="2819400"/>
              <a:ext cx="17462" cy="15875"/>
            </a:xfrm>
            <a:custGeom>
              <a:avLst/>
              <a:gdLst>
                <a:gd name="T0" fmla="*/ 54 w 107"/>
                <a:gd name="T1" fmla="*/ 0 h 106"/>
                <a:gd name="T2" fmla="*/ 71 w 107"/>
                <a:gd name="T3" fmla="*/ 2 h 106"/>
                <a:gd name="T4" fmla="*/ 86 w 107"/>
                <a:gd name="T5" fmla="*/ 10 h 106"/>
                <a:gd name="T6" fmla="*/ 97 w 107"/>
                <a:gd name="T7" fmla="*/ 21 h 106"/>
                <a:gd name="T8" fmla="*/ 104 w 107"/>
                <a:gd name="T9" fmla="*/ 36 h 106"/>
                <a:gd name="T10" fmla="*/ 107 w 107"/>
                <a:gd name="T11" fmla="*/ 52 h 106"/>
                <a:gd name="T12" fmla="*/ 104 w 107"/>
                <a:gd name="T13" fmla="*/ 69 h 106"/>
                <a:gd name="T14" fmla="*/ 97 w 107"/>
                <a:gd name="T15" fmla="*/ 83 h 106"/>
                <a:gd name="T16" fmla="*/ 86 w 107"/>
                <a:gd name="T17" fmla="*/ 95 h 106"/>
                <a:gd name="T18" fmla="*/ 71 w 107"/>
                <a:gd name="T19" fmla="*/ 103 h 106"/>
                <a:gd name="T20" fmla="*/ 54 w 107"/>
                <a:gd name="T21" fmla="*/ 106 h 106"/>
                <a:gd name="T22" fmla="*/ 37 w 107"/>
                <a:gd name="T23" fmla="*/ 103 h 106"/>
                <a:gd name="T24" fmla="*/ 23 w 107"/>
                <a:gd name="T25" fmla="*/ 95 h 106"/>
                <a:gd name="T26" fmla="*/ 10 w 107"/>
                <a:gd name="T27" fmla="*/ 83 h 106"/>
                <a:gd name="T28" fmla="*/ 3 w 107"/>
                <a:gd name="T29" fmla="*/ 69 h 106"/>
                <a:gd name="T30" fmla="*/ 0 w 107"/>
                <a:gd name="T31" fmla="*/ 52 h 106"/>
                <a:gd name="T32" fmla="*/ 3 w 107"/>
                <a:gd name="T33" fmla="*/ 36 h 106"/>
                <a:gd name="T34" fmla="*/ 10 w 107"/>
                <a:gd name="T35" fmla="*/ 21 h 106"/>
                <a:gd name="T36" fmla="*/ 23 w 107"/>
                <a:gd name="T37" fmla="*/ 10 h 106"/>
                <a:gd name="T38" fmla="*/ 37 w 107"/>
                <a:gd name="T39" fmla="*/ 2 h 106"/>
                <a:gd name="T40" fmla="*/ 54 w 107"/>
                <a:gd name="T4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6">
                  <a:moveTo>
                    <a:pt x="54" y="0"/>
                  </a:moveTo>
                  <a:lnTo>
                    <a:pt x="71" y="2"/>
                  </a:lnTo>
                  <a:lnTo>
                    <a:pt x="86" y="10"/>
                  </a:lnTo>
                  <a:lnTo>
                    <a:pt x="97" y="21"/>
                  </a:lnTo>
                  <a:lnTo>
                    <a:pt x="104" y="36"/>
                  </a:lnTo>
                  <a:lnTo>
                    <a:pt x="107" y="52"/>
                  </a:lnTo>
                  <a:lnTo>
                    <a:pt x="104" y="69"/>
                  </a:lnTo>
                  <a:lnTo>
                    <a:pt x="97" y="83"/>
                  </a:lnTo>
                  <a:lnTo>
                    <a:pt x="86" y="95"/>
                  </a:lnTo>
                  <a:lnTo>
                    <a:pt x="71" y="103"/>
                  </a:lnTo>
                  <a:lnTo>
                    <a:pt x="54" y="106"/>
                  </a:lnTo>
                  <a:lnTo>
                    <a:pt x="37" y="103"/>
                  </a:lnTo>
                  <a:lnTo>
                    <a:pt x="23" y="95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29"/>
            <p:cNvSpPr>
              <a:spLocks/>
            </p:cNvSpPr>
            <p:nvPr/>
          </p:nvSpPr>
          <p:spPr bwMode="auto">
            <a:xfrm>
              <a:off x="10404475" y="2843213"/>
              <a:ext cx="15875" cy="15875"/>
            </a:xfrm>
            <a:custGeom>
              <a:avLst/>
              <a:gdLst>
                <a:gd name="T0" fmla="*/ 54 w 107"/>
                <a:gd name="T1" fmla="*/ 0 h 105"/>
                <a:gd name="T2" fmla="*/ 70 w 107"/>
                <a:gd name="T3" fmla="*/ 3 h 105"/>
                <a:gd name="T4" fmla="*/ 86 w 107"/>
                <a:gd name="T5" fmla="*/ 10 h 105"/>
                <a:gd name="T6" fmla="*/ 97 w 107"/>
                <a:gd name="T7" fmla="*/ 21 h 105"/>
                <a:gd name="T8" fmla="*/ 104 w 107"/>
                <a:gd name="T9" fmla="*/ 36 h 105"/>
                <a:gd name="T10" fmla="*/ 107 w 107"/>
                <a:gd name="T11" fmla="*/ 52 h 105"/>
                <a:gd name="T12" fmla="*/ 104 w 107"/>
                <a:gd name="T13" fmla="*/ 69 h 105"/>
                <a:gd name="T14" fmla="*/ 97 w 107"/>
                <a:gd name="T15" fmla="*/ 83 h 105"/>
                <a:gd name="T16" fmla="*/ 86 w 107"/>
                <a:gd name="T17" fmla="*/ 94 h 105"/>
                <a:gd name="T18" fmla="*/ 70 w 107"/>
                <a:gd name="T19" fmla="*/ 102 h 105"/>
                <a:gd name="T20" fmla="*/ 54 w 107"/>
                <a:gd name="T21" fmla="*/ 105 h 105"/>
                <a:gd name="T22" fmla="*/ 37 w 107"/>
                <a:gd name="T23" fmla="*/ 102 h 105"/>
                <a:gd name="T24" fmla="*/ 22 w 107"/>
                <a:gd name="T25" fmla="*/ 94 h 105"/>
                <a:gd name="T26" fmla="*/ 11 w 107"/>
                <a:gd name="T27" fmla="*/ 83 h 105"/>
                <a:gd name="T28" fmla="*/ 3 w 107"/>
                <a:gd name="T29" fmla="*/ 69 h 105"/>
                <a:gd name="T30" fmla="*/ 0 w 107"/>
                <a:gd name="T31" fmla="*/ 52 h 105"/>
                <a:gd name="T32" fmla="*/ 3 w 107"/>
                <a:gd name="T33" fmla="*/ 36 h 105"/>
                <a:gd name="T34" fmla="*/ 11 w 107"/>
                <a:gd name="T35" fmla="*/ 21 h 105"/>
                <a:gd name="T36" fmla="*/ 22 w 107"/>
                <a:gd name="T37" fmla="*/ 10 h 105"/>
                <a:gd name="T38" fmla="*/ 37 w 107"/>
                <a:gd name="T39" fmla="*/ 3 h 105"/>
                <a:gd name="T40" fmla="*/ 54 w 107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5">
                  <a:moveTo>
                    <a:pt x="54" y="0"/>
                  </a:moveTo>
                  <a:lnTo>
                    <a:pt x="70" y="3"/>
                  </a:lnTo>
                  <a:lnTo>
                    <a:pt x="86" y="10"/>
                  </a:lnTo>
                  <a:lnTo>
                    <a:pt x="97" y="21"/>
                  </a:lnTo>
                  <a:lnTo>
                    <a:pt x="104" y="36"/>
                  </a:lnTo>
                  <a:lnTo>
                    <a:pt x="107" y="52"/>
                  </a:lnTo>
                  <a:lnTo>
                    <a:pt x="104" y="69"/>
                  </a:lnTo>
                  <a:lnTo>
                    <a:pt x="97" y="83"/>
                  </a:lnTo>
                  <a:lnTo>
                    <a:pt x="86" y="94"/>
                  </a:lnTo>
                  <a:lnTo>
                    <a:pt x="70" y="102"/>
                  </a:lnTo>
                  <a:lnTo>
                    <a:pt x="54" y="105"/>
                  </a:lnTo>
                  <a:lnTo>
                    <a:pt x="37" y="102"/>
                  </a:lnTo>
                  <a:lnTo>
                    <a:pt x="22" y="94"/>
                  </a:lnTo>
                  <a:lnTo>
                    <a:pt x="11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30"/>
            <p:cNvSpPr>
              <a:spLocks/>
            </p:cNvSpPr>
            <p:nvPr/>
          </p:nvSpPr>
          <p:spPr bwMode="auto">
            <a:xfrm>
              <a:off x="10487025" y="2876550"/>
              <a:ext cx="17462" cy="17462"/>
            </a:xfrm>
            <a:custGeom>
              <a:avLst/>
              <a:gdLst>
                <a:gd name="T0" fmla="*/ 53 w 107"/>
                <a:gd name="T1" fmla="*/ 0 h 106"/>
                <a:gd name="T2" fmla="*/ 70 w 107"/>
                <a:gd name="T3" fmla="*/ 3 h 106"/>
                <a:gd name="T4" fmla="*/ 85 w 107"/>
                <a:gd name="T5" fmla="*/ 10 h 106"/>
                <a:gd name="T6" fmla="*/ 96 w 107"/>
                <a:gd name="T7" fmla="*/ 22 h 106"/>
                <a:gd name="T8" fmla="*/ 104 w 107"/>
                <a:gd name="T9" fmla="*/ 36 h 106"/>
                <a:gd name="T10" fmla="*/ 107 w 107"/>
                <a:gd name="T11" fmla="*/ 53 h 106"/>
                <a:gd name="T12" fmla="*/ 104 w 107"/>
                <a:gd name="T13" fmla="*/ 70 h 106"/>
                <a:gd name="T14" fmla="*/ 96 w 107"/>
                <a:gd name="T15" fmla="*/ 84 h 106"/>
                <a:gd name="T16" fmla="*/ 85 w 107"/>
                <a:gd name="T17" fmla="*/ 96 h 106"/>
                <a:gd name="T18" fmla="*/ 70 w 107"/>
                <a:gd name="T19" fmla="*/ 103 h 106"/>
                <a:gd name="T20" fmla="*/ 53 w 107"/>
                <a:gd name="T21" fmla="*/ 106 h 106"/>
                <a:gd name="T22" fmla="*/ 36 w 107"/>
                <a:gd name="T23" fmla="*/ 103 h 106"/>
                <a:gd name="T24" fmla="*/ 21 w 107"/>
                <a:gd name="T25" fmla="*/ 96 h 106"/>
                <a:gd name="T26" fmla="*/ 10 w 107"/>
                <a:gd name="T27" fmla="*/ 84 h 106"/>
                <a:gd name="T28" fmla="*/ 2 w 107"/>
                <a:gd name="T29" fmla="*/ 70 h 106"/>
                <a:gd name="T30" fmla="*/ 0 w 107"/>
                <a:gd name="T31" fmla="*/ 53 h 106"/>
                <a:gd name="T32" fmla="*/ 2 w 107"/>
                <a:gd name="T33" fmla="*/ 36 h 106"/>
                <a:gd name="T34" fmla="*/ 10 w 107"/>
                <a:gd name="T35" fmla="*/ 22 h 106"/>
                <a:gd name="T36" fmla="*/ 21 w 107"/>
                <a:gd name="T37" fmla="*/ 10 h 106"/>
                <a:gd name="T38" fmla="*/ 36 w 107"/>
                <a:gd name="T39" fmla="*/ 3 h 106"/>
                <a:gd name="T40" fmla="*/ 53 w 107"/>
                <a:gd name="T4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6">
                  <a:moveTo>
                    <a:pt x="53" y="0"/>
                  </a:moveTo>
                  <a:lnTo>
                    <a:pt x="70" y="3"/>
                  </a:lnTo>
                  <a:lnTo>
                    <a:pt x="85" y="10"/>
                  </a:lnTo>
                  <a:lnTo>
                    <a:pt x="96" y="22"/>
                  </a:lnTo>
                  <a:lnTo>
                    <a:pt x="104" y="36"/>
                  </a:lnTo>
                  <a:lnTo>
                    <a:pt x="107" y="53"/>
                  </a:lnTo>
                  <a:lnTo>
                    <a:pt x="104" y="70"/>
                  </a:lnTo>
                  <a:lnTo>
                    <a:pt x="96" y="84"/>
                  </a:lnTo>
                  <a:lnTo>
                    <a:pt x="85" y="96"/>
                  </a:lnTo>
                  <a:lnTo>
                    <a:pt x="70" y="103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131"/>
            <p:cNvSpPr>
              <a:spLocks/>
            </p:cNvSpPr>
            <p:nvPr/>
          </p:nvSpPr>
          <p:spPr bwMode="auto">
            <a:xfrm>
              <a:off x="10463213" y="2900363"/>
              <a:ext cx="15875" cy="17462"/>
            </a:xfrm>
            <a:custGeom>
              <a:avLst/>
              <a:gdLst>
                <a:gd name="T0" fmla="*/ 53 w 106"/>
                <a:gd name="T1" fmla="*/ 0 h 105"/>
                <a:gd name="T2" fmla="*/ 70 w 106"/>
                <a:gd name="T3" fmla="*/ 3 h 105"/>
                <a:gd name="T4" fmla="*/ 84 w 106"/>
                <a:gd name="T5" fmla="*/ 10 h 105"/>
                <a:gd name="T6" fmla="*/ 96 w 106"/>
                <a:gd name="T7" fmla="*/ 22 h 105"/>
                <a:gd name="T8" fmla="*/ 104 w 106"/>
                <a:gd name="T9" fmla="*/ 36 h 105"/>
                <a:gd name="T10" fmla="*/ 106 w 106"/>
                <a:gd name="T11" fmla="*/ 53 h 105"/>
                <a:gd name="T12" fmla="*/ 104 w 106"/>
                <a:gd name="T13" fmla="*/ 69 h 105"/>
                <a:gd name="T14" fmla="*/ 96 w 106"/>
                <a:gd name="T15" fmla="*/ 84 h 105"/>
                <a:gd name="T16" fmla="*/ 84 w 106"/>
                <a:gd name="T17" fmla="*/ 95 h 105"/>
                <a:gd name="T18" fmla="*/ 70 w 106"/>
                <a:gd name="T19" fmla="*/ 102 h 105"/>
                <a:gd name="T20" fmla="*/ 53 w 106"/>
                <a:gd name="T21" fmla="*/ 105 h 105"/>
                <a:gd name="T22" fmla="*/ 36 w 106"/>
                <a:gd name="T23" fmla="*/ 102 h 105"/>
                <a:gd name="T24" fmla="*/ 21 w 106"/>
                <a:gd name="T25" fmla="*/ 95 h 105"/>
                <a:gd name="T26" fmla="*/ 10 w 106"/>
                <a:gd name="T27" fmla="*/ 84 h 105"/>
                <a:gd name="T28" fmla="*/ 2 w 106"/>
                <a:gd name="T29" fmla="*/ 69 h 105"/>
                <a:gd name="T30" fmla="*/ 0 w 106"/>
                <a:gd name="T31" fmla="*/ 53 h 105"/>
                <a:gd name="T32" fmla="*/ 2 w 106"/>
                <a:gd name="T33" fmla="*/ 36 h 105"/>
                <a:gd name="T34" fmla="*/ 10 w 106"/>
                <a:gd name="T35" fmla="*/ 22 h 105"/>
                <a:gd name="T36" fmla="*/ 21 w 106"/>
                <a:gd name="T37" fmla="*/ 10 h 105"/>
                <a:gd name="T38" fmla="*/ 36 w 106"/>
                <a:gd name="T39" fmla="*/ 3 h 105"/>
                <a:gd name="T40" fmla="*/ 53 w 106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05">
                  <a:moveTo>
                    <a:pt x="53" y="0"/>
                  </a:moveTo>
                  <a:lnTo>
                    <a:pt x="70" y="3"/>
                  </a:lnTo>
                  <a:lnTo>
                    <a:pt x="84" y="10"/>
                  </a:lnTo>
                  <a:lnTo>
                    <a:pt x="96" y="22"/>
                  </a:lnTo>
                  <a:lnTo>
                    <a:pt x="104" y="36"/>
                  </a:lnTo>
                  <a:lnTo>
                    <a:pt x="106" y="53"/>
                  </a:lnTo>
                  <a:lnTo>
                    <a:pt x="104" y="69"/>
                  </a:lnTo>
                  <a:lnTo>
                    <a:pt x="96" y="84"/>
                  </a:lnTo>
                  <a:lnTo>
                    <a:pt x="84" y="95"/>
                  </a:lnTo>
                  <a:lnTo>
                    <a:pt x="70" y="102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32"/>
            <p:cNvSpPr>
              <a:spLocks noEditPoints="1"/>
            </p:cNvSpPr>
            <p:nvPr/>
          </p:nvSpPr>
          <p:spPr bwMode="auto">
            <a:xfrm>
              <a:off x="10199688" y="2835275"/>
              <a:ext cx="79375" cy="65087"/>
            </a:xfrm>
            <a:custGeom>
              <a:avLst/>
              <a:gdLst>
                <a:gd name="T0" fmla="*/ 213 w 501"/>
                <a:gd name="T1" fmla="*/ 52 h 402"/>
                <a:gd name="T2" fmla="*/ 209 w 501"/>
                <a:gd name="T3" fmla="*/ 86 h 402"/>
                <a:gd name="T4" fmla="*/ 443 w 501"/>
                <a:gd name="T5" fmla="*/ 117 h 402"/>
                <a:gd name="T6" fmla="*/ 448 w 501"/>
                <a:gd name="T7" fmla="*/ 83 h 402"/>
                <a:gd name="T8" fmla="*/ 213 w 501"/>
                <a:gd name="T9" fmla="*/ 52 h 402"/>
                <a:gd name="T10" fmla="*/ 173 w 501"/>
                <a:gd name="T11" fmla="*/ 0 h 402"/>
                <a:gd name="T12" fmla="*/ 501 w 501"/>
                <a:gd name="T13" fmla="*/ 43 h 402"/>
                <a:gd name="T14" fmla="*/ 460 w 501"/>
                <a:gd name="T15" fmla="*/ 342 h 402"/>
                <a:gd name="T16" fmla="*/ 456 w 501"/>
                <a:gd name="T17" fmla="*/ 358 h 402"/>
                <a:gd name="T18" fmla="*/ 447 w 501"/>
                <a:gd name="T19" fmla="*/ 372 h 402"/>
                <a:gd name="T20" fmla="*/ 435 w 501"/>
                <a:gd name="T21" fmla="*/ 384 h 402"/>
                <a:gd name="T22" fmla="*/ 420 w 501"/>
                <a:gd name="T23" fmla="*/ 393 h 402"/>
                <a:gd name="T24" fmla="*/ 401 w 501"/>
                <a:gd name="T25" fmla="*/ 399 h 402"/>
                <a:gd name="T26" fmla="*/ 382 w 501"/>
                <a:gd name="T27" fmla="*/ 402 h 402"/>
                <a:gd name="T28" fmla="*/ 361 w 501"/>
                <a:gd name="T29" fmla="*/ 401 h 402"/>
                <a:gd name="T30" fmla="*/ 338 w 501"/>
                <a:gd name="T31" fmla="*/ 395 h 402"/>
                <a:gd name="T32" fmla="*/ 317 w 501"/>
                <a:gd name="T33" fmla="*/ 385 h 402"/>
                <a:gd name="T34" fmla="*/ 300 w 501"/>
                <a:gd name="T35" fmla="*/ 372 h 402"/>
                <a:gd name="T36" fmla="*/ 288 w 501"/>
                <a:gd name="T37" fmla="*/ 356 h 402"/>
                <a:gd name="T38" fmla="*/ 282 w 501"/>
                <a:gd name="T39" fmla="*/ 338 h 402"/>
                <a:gd name="T40" fmla="*/ 281 w 501"/>
                <a:gd name="T41" fmla="*/ 318 h 402"/>
                <a:gd name="T42" fmla="*/ 286 w 501"/>
                <a:gd name="T43" fmla="*/ 302 h 402"/>
                <a:gd name="T44" fmla="*/ 294 w 501"/>
                <a:gd name="T45" fmla="*/ 288 h 402"/>
                <a:gd name="T46" fmla="*/ 306 w 501"/>
                <a:gd name="T47" fmla="*/ 276 h 402"/>
                <a:gd name="T48" fmla="*/ 322 w 501"/>
                <a:gd name="T49" fmla="*/ 267 h 402"/>
                <a:gd name="T50" fmla="*/ 340 w 501"/>
                <a:gd name="T51" fmla="*/ 261 h 402"/>
                <a:gd name="T52" fmla="*/ 359 w 501"/>
                <a:gd name="T53" fmla="*/ 258 h 402"/>
                <a:gd name="T54" fmla="*/ 380 w 501"/>
                <a:gd name="T55" fmla="*/ 259 h 402"/>
                <a:gd name="T56" fmla="*/ 395 w 501"/>
                <a:gd name="T57" fmla="*/ 262 h 402"/>
                <a:gd name="T58" fmla="*/ 409 w 501"/>
                <a:gd name="T59" fmla="*/ 267 h 402"/>
                <a:gd name="T60" fmla="*/ 422 w 501"/>
                <a:gd name="T61" fmla="*/ 274 h 402"/>
                <a:gd name="T62" fmla="*/ 440 w 501"/>
                <a:gd name="T63" fmla="*/ 140 h 402"/>
                <a:gd name="T64" fmla="*/ 206 w 501"/>
                <a:gd name="T65" fmla="*/ 110 h 402"/>
                <a:gd name="T66" fmla="*/ 180 w 501"/>
                <a:gd name="T67" fmla="*/ 305 h 402"/>
                <a:gd name="T68" fmla="*/ 174 w 501"/>
                <a:gd name="T69" fmla="*/ 320 h 402"/>
                <a:gd name="T70" fmla="*/ 166 w 501"/>
                <a:gd name="T71" fmla="*/ 335 h 402"/>
                <a:gd name="T72" fmla="*/ 154 w 501"/>
                <a:gd name="T73" fmla="*/ 347 h 402"/>
                <a:gd name="T74" fmla="*/ 138 w 501"/>
                <a:gd name="T75" fmla="*/ 356 h 402"/>
                <a:gd name="T76" fmla="*/ 120 w 501"/>
                <a:gd name="T77" fmla="*/ 362 h 402"/>
                <a:gd name="T78" fmla="*/ 101 w 501"/>
                <a:gd name="T79" fmla="*/ 365 h 402"/>
                <a:gd name="T80" fmla="*/ 80 w 501"/>
                <a:gd name="T81" fmla="*/ 364 h 402"/>
                <a:gd name="T82" fmla="*/ 56 w 501"/>
                <a:gd name="T83" fmla="*/ 358 h 402"/>
                <a:gd name="T84" fmla="*/ 36 w 501"/>
                <a:gd name="T85" fmla="*/ 349 h 402"/>
                <a:gd name="T86" fmla="*/ 19 w 501"/>
                <a:gd name="T87" fmla="*/ 335 h 402"/>
                <a:gd name="T88" fmla="*/ 7 w 501"/>
                <a:gd name="T89" fmla="*/ 318 h 402"/>
                <a:gd name="T90" fmla="*/ 1 w 501"/>
                <a:gd name="T91" fmla="*/ 300 h 402"/>
                <a:gd name="T92" fmla="*/ 0 w 501"/>
                <a:gd name="T93" fmla="*/ 281 h 402"/>
                <a:gd name="T94" fmla="*/ 5 w 501"/>
                <a:gd name="T95" fmla="*/ 265 h 402"/>
                <a:gd name="T96" fmla="*/ 13 w 501"/>
                <a:gd name="T97" fmla="*/ 252 h 402"/>
                <a:gd name="T98" fmla="*/ 25 w 501"/>
                <a:gd name="T99" fmla="*/ 240 h 402"/>
                <a:gd name="T100" fmla="*/ 41 w 501"/>
                <a:gd name="T101" fmla="*/ 231 h 402"/>
                <a:gd name="T102" fmla="*/ 59 w 501"/>
                <a:gd name="T103" fmla="*/ 225 h 402"/>
                <a:gd name="T104" fmla="*/ 78 w 501"/>
                <a:gd name="T105" fmla="*/ 222 h 402"/>
                <a:gd name="T106" fmla="*/ 99 w 501"/>
                <a:gd name="T107" fmla="*/ 223 h 402"/>
                <a:gd name="T108" fmla="*/ 121 w 501"/>
                <a:gd name="T109" fmla="*/ 228 h 402"/>
                <a:gd name="T110" fmla="*/ 141 w 501"/>
                <a:gd name="T111" fmla="*/ 237 h 402"/>
                <a:gd name="T112" fmla="*/ 173 w 501"/>
                <a:gd name="T1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1" h="402">
                  <a:moveTo>
                    <a:pt x="213" y="52"/>
                  </a:moveTo>
                  <a:lnTo>
                    <a:pt x="209" y="86"/>
                  </a:lnTo>
                  <a:lnTo>
                    <a:pt x="443" y="117"/>
                  </a:lnTo>
                  <a:lnTo>
                    <a:pt x="448" y="83"/>
                  </a:lnTo>
                  <a:lnTo>
                    <a:pt x="213" y="52"/>
                  </a:lnTo>
                  <a:close/>
                  <a:moveTo>
                    <a:pt x="173" y="0"/>
                  </a:moveTo>
                  <a:lnTo>
                    <a:pt x="501" y="43"/>
                  </a:lnTo>
                  <a:lnTo>
                    <a:pt x="460" y="342"/>
                  </a:lnTo>
                  <a:lnTo>
                    <a:pt x="456" y="358"/>
                  </a:lnTo>
                  <a:lnTo>
                    <a:pt x="447" y="372"/>
                  </a:lnTo>
                  <a:lnTo>
                    <a:pt x="435" y="384"/>
                  </a:lnTo>
                  <a:lnTo>
                    <a:pt x="420" y="393"/>
                  </a:lnTo>
                  <a:lnTo>
                    <a:pt x="401" y="399"/>
                  </a:lnTo>
                  <a:lnTo>
                    <a:pt x="382" y="402"/>
                  </a:lnTo>
                  <a:lnTo>
                    <a:pt x="361" y="401"/>
                  </a:lnTo>
                  <a:lnTo>
                    <a:pt x="338" y="395"/>
                  </a:lnTo>
                  <a:lnTo>
                    <a:pt x="317" y="385"/>
                  </a:lnTo>
                  <a:lnTo>
                    <a:pt x="300" y="372"/>
                  </a:lnTo>
                  <a:lnTo>
                    <a:pt x="288" y="356"/>
                  </a:lnTo>
                  <a:lnTo>
                    <a:pt x="282" y="338"/>
                  </a:lnTo>
                  <a:lnTo>
                    <a:pt x="281" y="318"/>
                  </a:lnTo>
                  <a:lnTo>
                    <a:pt x="286" y="302"/>
                  </a:lnTo>
                  <a:lnTo>
                    <a:pt x="294" y="288"/>
                  </a:lnTo>
                  <a:lnTo>
                    <a:pt x="306" y="276"/>
                  </a:lnTo>
                  <a:lnTo>
                    <a:pt x="322" y="267"/>
                  </a:lnTo>
                  <a:lnTo>
                    <a:pt x="340" y="261"/>
                  </a:lnTo>
                  <a:lnTo>
                    <a:pt x="359" y="258"/>
                  </a:lnTo>
                  <a:lnTo>
                    <a:pt x="380" y="259"/>
                  </a:lnTo>
                  <a:lnTo>
                    <a:pt x="395" y="262"/>
                  </a:lnTo>
                  <a:lnTo>
                    <a:pt x="409" y="267"/>
                  </a:lnTo>
                  <a:lnTo>
                    <a:pt x="422" y="274"/>
                  </a:lnTo>
                  <a:lnTo>
                    <a:pt x="440" y="140"/>
                  </a:lnTo>
                  <a:lnTo>
                    <a:pt x="206" y="110"/>
                  </a:lnTo>
                  <a:lnTo>
                    <a:pt x="180" y="305"/>
                  </a:lnTo>
                  <a:lnTo>
                    <a:pt x="174" y="320"/>
                  </a:lnTo>
                  <a:lnTo>
                    <a:pt x="166" y="335"/>
                  </a:lnTo>
                  <a:lnTo>
                    <a:pt x="154" y="347"/>
                  </a:lnTo>
                  <a:lnTo>
                    <a:pt x="138" y="356"/>
                  </a:lnTo>
                  <a:lnTo>
                    <a:pt x="120" y="362"/>
                  </a:lnTo>
                  <a:lnTo>
                    <a:pt x="101" y="365"/>
                  </a:lnTo>
                  <a:lnTo>
                    <a:pt x="80" y="364"/>
                  </a:lnTo>
                  <a:lnTo>
                    <a:pt x="56" y="358"/>
                  </a:lnTo>
                  <a:lnTo>
                    <a:pt x="36" y="349"/>
                  </a:lnTo>
                  <a:lnTo>
                    <a:pt x="19" y="335"/>
                  </a:lnTo>
                  <a:lnTo>
                    <a:pt x="7" y="318"/>
                  </a:lnTo>
                  <a:lnTo>
                    <a:pt x="1" y="300"/>
                  </a:lnTo>
                  <a:lnTo>
                    <a:pt x="0" y="281"/>
                  </a:lnTo>
                  <a:lnTo>
                    <a:pt x="5" y="265"/>
                  </a:lnTo>
                  <a:lnTo>
                    <a:pt x="13" y="252"/>
                  </a:lnTo>
                  <a:lnTo>
                    <a:pt x="25" y="240"/>
                  </a:lnTo>
                  <a:lnTo>
                    <a:pt x="41" y="231"/>
                  </a:lnTo>
                  <a:lnTo>
                    <a:pt x="59" y="225"/>
                  </a:lnTo>
                  <a:lnTo>
                    <a:pt x="78" y="222"/>
                  </a:lnTo>
                  <a:lnTo>
                    <a:pt x="99" y="223"/>
                  </a:lnTo>
                  <a:lnTo>
                    <a:pt x="121" y="228"/>
                  </a:lnTo>
                  <a:lnTo>
                    <a:pt x="141" y="237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133"/>
            <p:cNvSpPr>
              <a:spLocks noEditPoints="1"/>
            </p:cNvSpPr>
            <p:nvPr/>
          </p:nvSpPr>
          <p:spPr bwMode="auto">
            <a:xfrm>
              <a:off x="10302875" y="2881313"/>
              <a:ext cx="42862" cy="33337"/>
            </a:xfrm>
            <a:custGeom>
              <a:avLst/>
              <a:gdLst>
                <a:gd name="T0" fmla="*/ 126 w 268"/>
                <a:gd name="T1" fmla="*/ 29 h 217"/>
                <a:gd name="T2" fmla="*/ 121 w 268"/>
                <a:gd name="T3" fmla="*/ 47 h 217"/>
                <a:gd name="T4" fmla="*/ 233 w 268"/>
                <a:gd name="T5" fmla="*/ 82 h 217"/>
                <a:gd name="T6" fmla="*/ 239 w 268"/>
                <a:gd name="T7" fmla="*/ 66 h 217"/>
                <a:gd name="T8" fmla="*/ 126 w 268"/>
                <a:gd name="T9" fmla="*/ 29 h 217"/>
                <a:gd name="T10" fmla="*/ 111 w 268"/>
                <a:gd name="T11" fmla="*/ 0 h 217"/>
                <a:gd name="T12" fmla="*/ 268 w 268"/>
                <a:gd name="T13" fmla="*/ 51 h 217"/>
                <a:gd name="T14" fmla="*/ 221 w 268"/>
                <a:gd name="T15" fmla="*/ 194 h 217"/>
                <a:gd name="T16" fmla="*/ 216 w 268"/>
                <a:gd name="T17" fmla="*/ 204 h 217"/>
                <a:gd name="T18" fmla="*/ 207 w 268"/>
                <a:gd name="T19" fmla="*/ 211 h 217"/>
                <a:gd name="T20" fmla="*/ 195 w 268"/>
                <a:gd name="T21" fmla="*/ 216 h 217"/>
                <a:gd name="T22" fmla="*/ 181 w 268"/>
                <a:gd name="T23" fmla="*/ 217 h 217"/>
                <a:gd name="T24" fmla="*/ 167 w 268"/>
                <a:gd name="T25" fmla="*/ 214 h 217"/>
                <a:gd name="T26" fmla="*/ 154 w 268"/>
                <a:gd name="T27" fmla="*/ 208 h 217"/>
                <a:gd name="T28" fmla="*/ 144 w 268"/>
                <a:gd name="T29" fmla="*/ 199 h 217"/>
                <a:gd name="T30" fmla="*/ 137 w 268"/>
                <a:gd name="T31" fmla="*/ 189 h 217"/>
                <a:gd name="T32" fmla="*/ 134 w 268"/>
                <a:gd name="T33" fmla="*/ 178 h 217"/>
                <a:gd name="T34" fmla="*/ 135 w 268"/>
                <a:gd name="T35" fmla="*/ 167 h 217"/>
                <a:gd name="T36" fmla="*/ 140 w 268"/>
                <a:gd name="T37" fmla="*/ 157 h 217"/>
                <a:gd name="T38" fmla="*/ 150 w 268"/>
                <a:gd name="T39" fmla="*/ 149 h 217"/>
                <a:gd name="T40" fmla="*/ 162 w 268"/>
                <a:gd name="T41" fmla="*/ 145 h 217"/>
                <a:gd name="T42" fmla="*/ 175 w 268"/>
                <a:gd name="T43" fmla="*/ 144 h 217"/>
                <a:gd name="T44" fmla="*/ 190 w 268"/>
                <a:gd name="T45" fmla="*/ 147 h 217"/>
                <a:gd name="T46" fmla="*/ 200 w 268"/>
                <a:gd name="T47" fmla="*/ 151 h 217"/>
                <a:gd name="T48" fmla="*/ 209 w 268"/>
                <a:gd name="T49" fmla="*/ 157 h 217"/>
                <a:gd name="T50" fmla="*/ 229 w 268"/>
                <a:gd name="T51" fmla="*/ 93 h 217"/>
                <a:gd name="T52" fmla="*/ 117 w 268"/>
                <a:gd name="T53" fmla="*/ 58 h 217"/>
                <a:gd name="T54" fmla="*/ 86 w 268"/>
                <a:gd name="T55" fmla="*/ 151 h 217"/>
                <a:gd name="T56" fmla="*/ 80 w 268"/>
                <a:gd name="T57" fmla="*/ 161 h 217"/>
                <a:gd name="T58" fmla="*/ 71 w 268"/>
                <a:gd name="T59" fmla="*/ 169 h 217"/>
                <a:gd name="T60" fmla="*/ 60 w 268"/>
                <a:gd name="T61" fmla="*/ 173 h 217"/>
                <a:gd name="T62" fmla="*/ 47 w 268"/>
                <a:gd name="T63" fmla="*/ 174 h 217"/>
                <a:gd name="T64" fmla="*/ 32 w 268"/>
                <a:gd name="T65" fmla="*/ 172 h 217"/>
                <a:gd name="T66" fmla="*/ 19 w 268"/>
                <a:gd name="T67" fmla="*/ 166 h 217"/>
                <a:gd name="T68" fmla="*/ 9 w 268"/>
                <a:gd name="T69" fmla="*/ 157 h 217"/>
                <a:gd name="T70" fmla="*/ 2 w 268"/>
                <a:gd name="T71" fmla="*/ 147 h 217"/>
                <a:gd name="T72" fmla="*/ 0 w 268"/>
                <a:gd name="T73" fmla="*/ 136 h 217"/>
                <a:gd name="T74" fmla="*/ 1 w 268"/>
                <a:gd name="T75" fmla="*/ 125 h 217"/>
                <a:gd name="T76" fmla="*/ 6 w 268"/>
                <a:gd name="T77" fmla="*/ 114 h 217"/>
                <a:gd name="T78" fmla="*/ 15 w 268"/>
                <a:gd name="T79" fmla="*/ 107 h 217"/>
                <a:gd name="T80" fmla="*/ 27 w 268"/>
                <a:gd name="T81" fmla="*/ 103 h 217"/>
                <a:gd name="T82" fmla="*/ 40 w 268"/>
                <a:gd name="T83" fmla="*/ 102 h 217"/>
                <a:gd name="T84" fmla="*/ 55 w 268"/>
                <a:gd name="T85" fmla="*/ 104 h 217"/>
                <a:gd name="T86" fmla="*/ 65 w 268"/>
                <a:gd name="T87" fmla="*/ 109 h 217"/>
                <a:gd name="T88" fmla="*/ 74 w 268"/>
                <a:gd name="T89" fmla="*/ 115 h 217"/>
                <a:gd name="T90" fmla="*/ 111 w 268"/>
                <a:gd name="T9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217">
                  <a:moveTo>
                    <a:pt x="126" y="29"/>
                  </a:moveTo>
                  <a:lnTo>
                    <a:pt x="121" y="47"/>
                  </a:lnTo>
                  <a:lnTo>
                    <a:pt x="233" y="82"/>
                  </a:lnTo>
                  <a:lnTo>
                    <a:pt x="239" y="66"/>
                  </a:lnTo>
                  <a:lnTo>
                    <a:pt x="126" y="29"/>
                  </a:lnTo>
                  <a:close/>
                  <a:moveTo>
                    <a:pt x="111" y="0"/>
                  </a:moveTo>
                  <a:lnTo>
                    <a:pt x="268" y="51"/>
                  </a:lnTo>
                  <a:lnTo>
                    <a:pt x="221" y="194"/>
                  </a:lnTo>
                  <a:lnTo>
                    <a:pt x="216" y="204"/>
                  </a:lnTo>
                  <a:lnTo>
                    <a:pt x="207" y="211"/>
                  </a:lnTo>
                  <a:lnTo>
                    <a:pt x="195" y="216"/>
                  </a:lnTo>
                  <a:lnTo>
                    <a:pt x="181" y="217"/>
                  </a:lnTo>
                  <a:lnTo>
                    <a:pt x="167" y="214"/>
                  </a:lnTo>
                  <a:lnTo>
                    <a:pt x="154" y="208"/>
                  </a:lnTo>
                  <a:lnTo>
                    <a:pt x="144" y="199"/>
                  </a:lnTo>
                  <a:lnTo>
                    <a:pt x="137" y="189"/>
                  </a:lnTo>
                  <a:lnTo>
                    <a:pt x="134" y="178"/>
                  </a:lnTo>
                  <a:lnTo>
                    <a:pt x="135" y="167"/>
                  </a:lnTo>
                  <a:lnTo>
                    <a:pt x="140" y="157"/>
                  </a:lnTo>
                  <a:lnTo>
                    <a:pt x="150" y="149"/>
                  </a:lnTo>
                  <a:lnTo>
                    <a:pt x="162" y="145"/>
                  </a:lnTo>
                  <a:lnTo>
                    <a:pt x="175" y="144"/>
                  </a:lnTo>
                  <a:lnTo>
                    <a:pt x="190" y="147"/>
                  </a:lnTo>
                  <a:lnTo>
                    <a:pt x="200" y="151"/>
                  </a:lnTo>
                  <a:lnTo>
                    <a:pt x="209" y="157"/>
                  </a:lnTo>
                  <a:lnTo>
                    <a:pt x="229" y="93"/>
                  </a:lnTo>
                  <a:lnTo>
                    <a:pt x="117" y="58"/>
                  </a:lnTo>
                  <a:lnTo>
                    <a:pt x="86" y="151"/>
                  </a:lnTo>
                  <a:lnTo>
                    <a:pt x="80" y="161"/>
                  </a:lnTo>
                  <a:lnTo>
                    <a:pt x="71" y="169"/>
                  </a:lnTo>
                  <a:lnTo>
                    <a:pt x="60" y="173"/>
                  </a:lnTo>
                  <a:lnTo>
                    <a:pt x="47" y="174"/>
                  </a:lnTo>
                  <a:lnTo>
                    <a:pt x="32" y="172"/>
                  </a:lnTo>
                  <a:lnTo>
                    <a:pt x="19" y="166"/>
                  </a:lnTo>
                  <a:lnTo>
                    <a:pt x="9" y="157"/>
                  </a:lnTo>
                  <a:lnTo>
                    <a:pt x="2" y="147"/>
                  </a:lnTo>
                  <a:lnTo>
                    <a:pt x="0" y="136"/>
                  </a:lnTo>
                  <a:lnTo>
                    <a:pt x="1" y="125"/>
                  </a:lnTo>
                  <a:lnTo>
                    <a:pt x="6" y="114"/>
                  </a:lnTo>
                  <a:lnTo>
                    <a:pt x="15" y="107"/>
                  </a:lnTo>
                  <a:lnTo>
                    <a:pt x="27" y="103"/>
                  </a:lnTo>
                  <a:lnTo>
                    <a:pt x="40" y="102"/>
                  </a:lnTo>
                  <a:lnTo>
                    <a:pt x="55" y="104"/>
                  </a:lnTo>
                  <a:lnTo>
                    <a:pt x="65" y="109"/>
                  </a:lnTo>
                  <a:lnTo>
                    <a:pt x="74" y="115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134"/>
            <p:cNvSpPr>
              <a:spLocks noEditPoints="1"/>
            </p:cNvSpPr>
            <p:nvPr/>
          </p:nvSpPr>
          <p:spPr bwMode="auto">
            <a:xfrm>
              <a:off x="10298113" y="2819400"/>
              <a:ext cx="46037" cy="52387"/>
            </a:xfrm>
            <a:custGeom>
              <a:avLst/>
              <a:gdLst>
                <a:gd name="T0" fmla="*/ 192 w 291"/>
                <a:gd name="T1" fmla="*/ 40 h 330"/>
                <a:gd name="T2" fmla="*/ 47 w 291"/>
                <a:gd name="T3" fmla="*/ 101 h 330"/>
                <a:gd name="T4" fmla="*/ 56 w 291"/>
                <a:gd name="T5" fmla="*/ 122 h 330"/>
                <a:gd name="T6" fmla="*/ 201 w 291"/>
                <a:gd name="T7" fmla="*/ 62 h 330"/>
                <a:gd name="T8" fmla="*/ 192 w 291"/>
                <a:gd name="T9" fmla="*/ 40 h 330"/>
                <a:gd name="T10" fmla="*/ 208 w 291"/>
                <a:gd name="T11" fmla="*/ 0 h 330"/>
                <a:gd name="T12" fmla="*/ 288 w 291"/>
                <a:gd name="T13" fmla="*/ 185 h 330"/>
                <a:gd name="T14" fmla="*/ 291 w 291"/>
                <a:gd name="T15" fmla="*/ 200 h 330"/>
                <a:gd name="T16" fmla="*/ 288 w 291"/>
                <a:gd name="T17" fmla="*/ 215 h 330"/>
                <a:gd name="T18" fmla="*/ 281 w 291"/>
                <a:gd name="T19" fmla="*/ 230 h 330"/>
                <a:gd name="T20" fmla="*/ 267 w 291"/>
                <a:gd name="T21" fmla="*/ 242 h 330"/>
                <a:gd name="T22" fmla="*/ 251 w 291"/>
                <a:gd name="T23" fmla="*/ 252 h 330"/>
                <a:gd name="T24" fmla="*/ 236 w 291"/>
                <a:gd name="T25" fmla="*/ 256 h 330"/>
                <a:gd name="T26" fmla="*/ 220 w 291"/>
                <a:gd name="T27" fmla="*/ 257 h 330"/>
                <a:gd name="T28" fmla="*/ 206 w 291"/>
                <a:gd name="T29" fmla="*/ 255 h 330"/>
                <a:gd name="T30" fmla="*/ 194 w 291"/>
                <a:gd name="T31" fmla="*/ 250 h 330"/>
                <a:gd name="T32" fmla="*/ 184 w 291"/>
                <a:gd name="T33" fmla="*/ 242 h 330"/>
                <a:gd name="T34" fmla="*/ 177 w 291"/>
                <a:gd name="T35" fmla="*/ 231 h 330"/>
                <a:gd name="T36" fmla="*/ 173 w 291"/>
                <a:gd name="T37" fmla="*/ 216 h 330"/>
                <a:gd name="T38" fmla="*/ 177 w 291"/>
                <a:gd name="T39" fmla="*/ 201 h 330"/>
                <a:gd name="T40" fmla="*/ 185 w 291"/>
                <a:gd name="T41" fmla="*/ 187 h 330"/>
                <a:gd name="T42" fmla="*/ 197 w 291"/>
                <a:gd name="T43" fmla="*/ 174 h 330"/>
                <a:gd name="T44" fmla="*/ 213 w 291"/>
                <a:gd name="T45" fmla="*/ 165 h 330"/>
                <a:gd name="T46" fmla="*/ 229 w 291"/>
                <a:gd name="T47" fmla="*/ 161 h 330"/>
                <a:gd name="T48" fmla="*/ 243 w 291"/>
                <a:gd name="T49" fmla="*/ 159 h 330"/>
                <a:gd name="T50" fmla="*/ 206 w 291"/>
                <a:gd name="T51" fmla="*/ 76 h 330"/>
                <a:gd name="T52" fmla="*/ 62 w 291"/>
                <a:gd name="T53" fmla="*/ 137 h 330"/>
                <a:gd name="T54" fmla="*/ 114 w 291"/>
                <a:gd name="T55" fmla="*/ 257 h 330"/>
                <a:gd name="T56" fmla="*/ 117 w 291"/>
                <a:gd name="T57" fmla="*/ 272 h 330"/>
                <a:gd name="T58" fmla="*/ 114 w 291"/>
                <a:gd name="T59" fmla="*/ 287 h 330"/>
                <a:gd name="T60" fmla="*/ 107 w 291"/>
                <a:gd name="T61" fmla="*/ 302 h 330"/>
                <a:gd name="T62" fmla="*/ 94 w 291"/>
                <a:gd name="T63" fmla="*/ 314 h 330"/>
                <a:gd name="T64" fmla="*/ 77 w 291"/>
                <a:gd name="T65" fmla="*/ 324 h 330"/>
                <a:gd name="T66" fmla="*/ 62 w 291"/>
                <a:gd name="T67" fmla="*/ 329 h 330"/>
                <a:gd name="T68" fmla="*/ 47 w 291"/>
                <a:gd name="T69" fmla="*/ 330 h 330"/>
                <a:gd name="T70" fmla="*/ 33 w 291"/>
                <a:gd name="T71" fmla="*/ 328 h 330"/>
                <a:gd name="T72" fmla="*/ 20 w 291"/>
                <a:gd name="T73" fmla="*/ 322 h 330"/>
                <a:gd name="T74" fmla="*/ 10 w 291"/>
                <a:gd name="T75" fmla="*/ 314 h 330"/>
                <a:gd name="T76" fmla="*/ 3 w 291"/>
                <a:gd name="T77" fmla="*/ 303 h 330"/>
                <a:gd name="T78" fmla="*/ 0 w 291"/>
                <a:gd name="T79" fmla="*/ 288 h 330"/>
                <a:gd name="T80" fmla="*/ 3 w 291"/>
                <a:gd name="T81" fmla="*/ 273 h 330"/>
                <a:gd name="T82" fmla="*/ 11 w 291"/>
                <a:gd name="T83" fmla="*/ 259 h 330"/>
                <a:gd name="T84" fmla="*/ 23 w 291"/>
                <a:gd name="T85" fmla="*/ 246 h 330"/>
                <a:gd name="T86" fmla="*/ 40 w 291"/>
                <a:gd name="T87" fmla="*/ 237 h 330"/>
                <a:gd name="T88" fmla="*/ 55 w 291"/>
                <a:gd name="T89" fmla="*/ 233 h 330"/>
                <a:gd name="T90" fmla="*/ 69 w 291"/>
                <a:gd name="T91" fmla="*/ 232 h 330"/>
                <a:gd name="T92" fmla="*/ 5 w 291"/>
                <a:gd name="T93" fmla="*/ 84 h 330"/>
                <a:gd name="T94" fmla="*/ 208 w 291"/>
                <a:gd name="T9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" h="330">
                  <a:moveTo>
                    <a:pt x="192" y="40"/>
                  </a:moveTo>
                  <a:lnTo>
                    <a:pt x="47" y="101"/>
                  </a:lnTo>
                  <a:lnTo>
                    <a:pt x="56" y="122"/>
                  </a:lnTo>
                  <a:lnTo>
                    <a:pt x="201" y="62"/>
                  </a:lnTo>
                  <a:lnTo>
                    <a:pt x="192" y="40"/>
                  </a:lnTo>
                  <a:close/>
                  <a:moveTo>
                    <a:pt x="208" y="0"/>
                  </a:moveTo>
                  <a:lnTo>
                    <a:pt x="288" y="185"/>
                  </a:lnTo>
                  <a:lnTo>
                    <a:pt x="291" y="200"/>
                  </a:lnTo>
                  <a:lnTo>
                    <a:pt x="288" y="215"/>
                  </a:lnTo>
                  <a:lnTo>
                    <a:pt x="281" y="230"/>
                  </a:lnTo>
                  <a:lnTo>
                    <a:pt x="267" y="242"/>
                  </a:lnTo>
                  <a:lnTo>
                    <a:pt x="251" y="252"/>
                  </a:lnTo>
                  <a:lnTo>
                    <a:pt x="236" y="256"/>
                  </a:lnTo>
                  <a:lnTo>
                    <a:pt x="220" y="257"/>
                  </a:lnTo>
                  <a:lnTo>
                    <a:pt x="206" y="255"/>
                  </a:lnTo>
                  <a:lnTo>
                    <a:pt x="194" y="250"/>
                  </a:lnTo>
                  <a:lnTo>
                    <a:pt x="184" y="242"/>
                  </a:lnTo>
                  <a:lnTo>
                    <a:pt x="177" y="231"/>
                  </a:lnTo>
                  <a:lnTo>
                    <a:pt x="173" y="216"/>
                  </a:lnTo>
                  <a:lnTo>
                    <a:pt x="177" y="201"/>
                  </a:lnTo>
                  <a:lnTo>
                    <a:pt x="185" y="187"/>
                  </a:lnTo>
                  <a:lnTo>
                    <a:pt x="197" y="174"/>
                  </a:lnTo>
                  <a:lnTo>
                    <a:pt x="213" y="165"/>
                  </a:lnTo>
                  <a:lnTo>
                    <a:pt x="229" y="161"/>
                  </a:lnTo>
                  <a:lnTo>
                    <a:pt x="243" y="159"/>
                  </a:lnTo>
                  <a:lnTo>
                    <a:pt x="206" y="76"/>
                  </a:lnTo>
                  <a:lnTo>
                    <a:pt x="62" y="137"/>
                  </a:lnTo>
                  <a:lnTo>
                    <a:pt x="114" y="257"/>
                  </a:lnTo>
                  <a:lnTo>
                    <a:pt x="117" y="272"/>
                  </a:lnTo>
                  <a:lnTo>
                    <a:pt x="114" y="287"/>
                  </a:lnTo>
                  <a:lnTo>
                    <a:pt x="107" y="302"/>
                  </a:lnTo>
                  <a:lnTo>
                    <a:pt x="94" y="314"/>
                  </a:lnTo>
                  <a:lnTo>
                    <a:pt x="77" y="324"/>
                  </a:lnTo>
                  <a:lnTo>
                    <a:pt x="62" y="329"/>
                  </a:lnTo>
                  <a:lnTo>
                    <a:pt x="47" y="330"/>
                  </a:lnTo>
                  <a:lnTo>
                    <a:pt x="33" y="328"/>
                  </a:lnTo>
                  <a:lnTo>
                    <a:pt x="20" y="322"/>
                  </a:lnTo>
                  <a:lnTo>
                    <a:pt x="10" y="314"/>
                  </a:lnTo>
                  <a:lnTo>
                    <a:pt x="3" y="303"/>
                  </a:lnTo>
                  <a:lnTo>
                    <a:pt x="0" y="288"/>
                  </a:lnTo>
                  <a:lnTo>
                    <a:pt x="3" y="273"/>
                  </a:lnTo>
                  <a:lnTo>
                    <a:pt x="11" y="259"/>
                  </a:lnTo>
                  <a:lnTo>
                    <a:pt x="23" y="246"/>
                  </a:lnTo>
                  <a:lnTo>
                    <a:pt x="40" y="237"/>
                  </a:lnTo>
                  <a:lnTo>
                    <a:pt x="55" y="233"/>
                  </a:lnTo>
                  <a:lnTo>
                    <a:pt x="69" y="232"/>
                  </a:lnTo>
                  <a:lnTo>
                    <a:pt x="5" y="84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4" name="Group 843"/>
          <p:cNvGrpSpPr/>
          <p:nvPr/>
        </p:nvGrpSpPr>
        <p:grpSpPr>
          <a:xfrm>
            <a:off x="9140972" y="2673350"/>
            <a:ext cx="449263" cy="579438"/>
            <a:chOff x="9107488" y="2673350"/>
            <a:chExt cx="449263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3" name="Freeform 139"/>
            <p:cNvSpPr>
              <a:spLocks noEditPoints="1"/>
            </p:cNvSpPr>
            <p:nvPr/>
          </p:nvSpPr>
          <p:spPr bwMode="auto">
            <a:xfrm>
              <a:off x="9107488" y="2673350"/>
              <a:ext cx="449263" cy="579438"/>
            </a:xfrm>
            <a:custGeom>
              <a:avLst/>
              <a:gdLst>
                <a:gd name="T0" fmla="*/ 132 w 2551"/>
                <a:gd name="T1" fmla="*/ 3102 h 3282"/>
                <a:gd name="T2" fmla="*/ 200 w 2551"/>
                <a:gd name="T3" fmla="*/ 3157 h 3282"/>
                <a:gd name="T4" fmla="*/ 2052 w 2551"/>
                <a:gd name="T5" fmla="*/ 2941 h 3282"/>
                <a:gd name="T6" fmla="*/ 1845 w 2551"/>
                <a:gd name="T7" fmla="*/ 2528 h 3282"/>
                <a:gd name="T8" fmla="*/ 2429 w 2551"/>
                <a:gd name="T9" fmla="*/ 2753 h 3282"/>
                <a:gd name="T10" fmla="*/ 1963 w 2551"/>
                <a:gd name="T11" fmla="*/ 876 h 3282"/>
                <a:gd name="T12" fmla="*/ 1883 w 2551"/>
                <a:gd name="T13" fmla="*/ 941 h 3282"/>
                <a:gd name="T14" fmla="*/ 1883 w 2551"/>
                <a:gd name="T15" fmla="*/ 1047 h 3282"/>
                <a:gd name="T16" fmla="*/ 1963 w 2551"/>
                <a:gd name="T17" fmla="*/ 1113 h 3282"/>
                <a:gd name="T18" fmla="*/ 2065 w 2551"/>
                <a:gd name="T19" fmla="*/ 1088 h 3282"/>
                <a:gd name="T20" fmla="*/ 2111 w 2551"/>
                <a:gd name="T21" fmla="*/ 994 h 3282"/>
                <a:gd name="T22" fmla="*/ 2065 w 2551"/>
                <a:gd name="T23" fmla="*/ 899 h 3282"/>
                <a:gd name="T24" fmla="*/ 1633 w 2551"/>
                <a:gd name="T25" fmla="*/ 873 h 3282"/>
                <a:gd name="T26" fmla="*/ 1540 w 2551"/>
                <a:gd name="T27" fmla="*/ 918 h 3282"/>
                <a:gd name="T28" fmla="*/ 1517 w 2551"/>
                <a:gd name="T29" fmla="*/ 1022 h 3282"/>
                <a:gd name="T30" fmla="*/ 1581 w 2551"/>
                <a:gd name="T31" fmla="*/ 1103 h 3282"/>
                <a:gd name="T32" fmla="*/ 1686 w 2551"/>
                <a:gd name="T33" fmla="*/ 1103 h 3282"/>
                <a:gd name="T34" fmla="*/ 1750 w 2551"/>
                <a:gd name="T35" fmla="*/ 1022 h 3282"/>
                <a:gd name="T36" fmla="*/ 1727 w 2551"/>
                <a:gd name="T37" fmla="*/ 918 h 3282"/>
                <a:gd name="T38" fmla="*/ 1633 w 2551"/>
                <a:gd name="T39" fmla="*/ 873 h 3282"/>
                <a:gd name="T40" fmla="*/ 1201 w 2551"/>
                <a:gd name="T41" fmla="*/ 899 h 3282"/>
                <a:gd name="T42" fmla="*/ 1155 w 2551"/>
                <a:gd name="T43" fmla="*/ 994 h 3282"/>
                <a:gd name="T44" fmla="*/ 1201 w 2551"/>
                <a:gd name="T45" fmla="*/ 1088 h 3282"/>
                <a:gd name="T46" fmla="*/ 1303 w 2551"/>
                <a:gd name="T47" fmla="*/ 1113 h 3282"/>
                <a:gd name="T48" fmla="*/ 1383 w 2551"/>
                <a:gd name="T49" fmla="*/ 1047 h 3282"/>
                <a:gd name="T50" fmla="*/ 1383 w 2551"/>
                <a:gd name="T51" fmla="*/ 941 h 3282"/>
                <a:gd name="T52" fmla="*/ 1303 w 2551"/>
                <a:gd name="T53" fmla="*/ 876 h 3282"/>
                <a:gd name="T54" fmla="*/ 865 w 2551"/>
                <a:gd name="T55" fmla="*/ 886 h 3282"/>
                <a:gd name="T56" fmla="*/ 802 w 2551"/>
                <a:gd name="T57" fmla="*/ 967 h 3282"/>
                <a:gd name="T58" fmla="*/ 825 w 2551"/>
                <a:gd name="T59" fmla="*/ 1071 h 3282"/>
                <a:gd name="T60" fmla="*/ 918 w 2551"/>
                <a:gd name="T61" fmla="*/ 1116 h 3282"/>
                <a:gd name="T62" fmla="*/ 1012 w 2551"/>
                <a:gd name="T63" fmla="*/ 1071 h 3282"/>
                <a:gd name="T64" fmla="*/ 1035 w 2551"/>
                <a:gd name="T65" fmla="*/ 967 h 3282"/>
                <a:gd name="T66" fmla="*/ 971 w 2551"/>
                <a:gd name="T67" fmla="*/ 886 h 3282"/>
                <a:gd name="T68" fmla="*/ 533 w 2551"/>
                <a:gd name="T69" fmla="*/ 876 h 3282"/>
                <a:gd name="T70" fmla="*/ 453 w 2551"/>
                <a:gd name="T71" fmla="*/ 941 h 3282"/>
                <a:gd name="T72" fmla="*/ 453 w 2551"/>
                <a:gd name="T73" fmla="*/ 1047 h 3282"/>
                <a:gd name="T74" fmla="*/ 533 w 2551"/>
                <a:gd name="T75" fmla="*/ 1113 h 3282"/>
                <a:gd name="T76" fmla="*/ 635 w 2551"/>
                <a:gd name="T77" fmla="*/ 1088 h 3282"/>
                <a:gd name="T78" fmla="*/ 680 w 2551"/>
                <a:gd name="T79" fmla="*/ 994 h 3282"/>
                <a:gd name="T80" fmla="*/ 635 w 2551"/>
                <a:gd name="T81" fmla="*/ 899 h 3282"/>
                <a:gd name="T82" fmla="*/ 1234 w 2551"/>
                <a:gd name="T83" fmla="*/ 153 h 3282"/>
                <a:gd name="T84" fmla="*/ 1304 w 2551"/>
                <a:gd name="T85" fmla="*/ 160 h 3282"/>
                <a:gd name="T86" fmla="*/ 1247 w 2551"/>
                <a:gd name="T87" fmla="*/ 160 h 3282"/>
                <a:gd name="T88" fmla="*/ 1318 w 2551"/>
                <a:gd name="T89" fmla="*/ 11 h 3282"/>
                <a:gd name="T90" fmla="*/ 1358 w 2551"/>
                <a:gd name="T91" fmla="*/ 84 h 3282"/>
                <a:gd name="T92" fmla="*/ 2329 w 2551"/>
                <a:gd name="T93" fmla="*/ 706 h 3282"/>
                <a:gd name="T94" fmla="*/ 2460 w 2551"/>
                <a:gd name="T95" fmla="*/ 750 h 3282"/>
                <a:gd name="T96" fmla="*/ 2540 w 2551"/>
                <a:gd name="T97" fmla="*/ 861 h 3282"/>
                <a:gd name="T98" fmla="*/ 2077 w 2551"/>
                <a:gd name="T99" fmla="*/ 3282 h 3282"/>
                <a:gd name="T100" fmla="*/ 121 w 2551"/>
                <a:gd name="T101" fmla="*/ 3257 h 3282"/>
                <a:gd name="T102" fmla="*/ 25 w 2551"/>
                <a:gd name="T103" fmla="*/ 3160 h 3282"/>
                <a:gd name="T104" fmla="*/ 0 w 2551"/>
                <a:gd name="T105" fmla="*/ 931 h 3282"/>
                <a:gd name="T106" fmla="*/ 44 w 2551"/>
                <a:gd name="T107" fmla="*/ 799 h 3282"/>
                <a:gd name="T108" fmla="*/ 153 w 2551"/>
                <a:gd name="T109" fmla="*/ 718 h 3282"/>
                <a:gd name="T110" fmla="*/ 1199 w 2551"/>
                <a:gd name="T111" fmla="*/ 114 h 3282"/>
                <a:gd name="T112" fmla="*/ 1204 w 2551"/>
                <a:gd name="T113" fmla="*/ 42 h 3282"/>
                <a:gd name="T114" fmla="*/ 1276 w 2551"/>
                <a:gd name="T115" fmla="*/ 0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51" h="3282">
                  <a:moveTo>
                    <a:pt x="122" y="1259"/>
                  </a:moveTo>
                  <a:lnTo>
                    <a:pt x="122" y="3057"/>
                  </a:lnTo>
                  <a:lnTo>
                    <a:pt x="125" y="3080"/>
                  </a:lnTo>
                  <a:lnTo>
                    <a:pt x="132" y="3102"/>
                  </a:lnTo>
                  <a:lnTo>
                    <a:pt x="145" y="3121"/>
                  </a:lnTo>
                  <a:lnTo>
                    <a:pt x="160" y="3137"/>
                  </a:lnTo>
                  <a:lnTo>
                    <a:pt x="179" y="3149"/>
                  </a:lnTo>
                  <a:lnTo>
                    <a:pt x="200" y="3157"/>
                  </a:lnTo>
                  <a:lnTo>
                    <a:pt x="223" y="3159"/>
                  </a:lnTo>
                  <a:lnTo>
                    <a:pt x="2027" y="3159"/>
                  </a:lnTo>
                  <a:lnTo>
                    <a:pt x="2052" y="3134"/>
                  </a:lnTo>
                  <a:lnTo>
                    <a:pt x="2052" y="2941"/>
                  </a:lnTo>
                  <a:lnTo>
                    <a:pt x="2053" y="2926"/>
                  </a:lnTo>
                  <a:lnTo>
                    <a:pt x="2055" y="2911"/>
                  </a:lnTo>
                  <a:lnTo>
                    <a:pt x="1845" y="2911"/>
                  </a:lnTo>
                  <a:lnTo>
                    <a:pt x="1845" y="2528"/>
                  </a:lnTo>
                  <a:lnTo>
                    <a:pt x="2225" y="2528"/>
                  </a:lnTo>
                  <a:lnTo>
                    <a:pt x="2225" y="2778"/>
                  </a:lnTo>
                  <a:lnTo>
                    <a:pt x="2404" y="2778"/>
                  </a:lnTo>
                  <a:lnTo>
                    <a:pt x="2429" y="2753"/>
                  </a:lnTo>
                  <a:lnTo>
                    <a:pt x="2429" y="1259"/>
                  </a:lnTo>
                  <a:lnTo>
                    <a:pt x="122" y="1259"/>
                  </a:lnTo>
                  <a:close/>
                  <a:moveTo>
                    <a:pt x="1991" y="873"/>
                  </a:moveTo>
                  <a:lnTo>
                    <a:pt x="1963" y="876"/>
                  </a:lnTo>
                  <a:lnTo>
                    <a:pt x="1939" y="886"/>
                  </a:lnTo>
                  <a:lnTo>
                    <a:pt x="1916" y="899"/>
                  </a:lnTo>
                  <a:lnTo>
                    <a:pt x="1897" y="918"/>
                  </a:lnTo>
                  <a:lnTo>
                    <a:pt x="1883" y="941"/>
                  </a:lnTo>
                  <a:lnTo>
                    <a:pt x="1874" y="967"/>
                  </a:lnTo>
                  <a:lnTo>
                    <a:pt x="1871" y="994"/>
                  </a:lnTo>
                  <a:lnTo>
                    <a:pt x="1874" y="1022"/>
                  </a:lnTo>
                  <a:lnTo>
                    <a:pt x="1883" y="1047"/>
                  </a:lnTo>
                  <a:lnTo>
                    <a:pt x="1897" y="1071"/>
                  </a:lnTo>
                  <a:lnTo>
                    <a:pt x="1916" y="1088"/>
                  </a:lnTo>
                  <a:lnTo>
                    <a:pt x="1939" y="1103"/>
                  </a:lnTo>
                  <a:lnTo>
                    <a:pt x="1963" y="1113"/>
                  </a:lnTo>
                  <a:lnTo>
                    <a:pt x="1991" y="1116"/>
                  </a:lnTo>
                  <a:lnTo>
                    <a:pt x="2019" y="1113"/>
                  </a:lnTo>
                  <a:lnTo>
                    <a:pt x="2044" y="1103"/>
                  </a:lnTo>
                  <a:lnTo>
                    <a:pt x="2065" y="1088"/>
                  </a:lnTo>
                  <a:lnTo>
                    <a:pt x="2084" y="1071"/>
                  </a:lnTo>
                  <a:lnTo>
                    <a:pt x="2099" y="1047"/>
                  </a:lnTo>
                  <a:lnTo>
                    <a:pt x="2108" y="1022"/>
                  </a:lnTo>
                  <a:lnTo>
                    <a:pt x="2111" y="994"/>
                  </a:lnTo>
                  <a:lnTo>
                    <a:pt x="2108" y="967"/>
                  </a:lnTo>
                  <a:lnTo>
                    <a:pt x="2099" y="941"/>
                  </a:lnTo>
                  <a:lnTo>
                    <a:pt x="2084" y="918"/>
                  </a:lnTo>
                  <a:lnTo>
                    <a:pt x="2065" y="899"/>
                  </a:lnTo>
                  <a:lnTo>
                    <a:pt x="2044" y="886"/>
                  </a:lnTo>
                  <a:lnTo>
                    <a:pt x="2019" y="876"/>
                  </a:lnTo>
                  <a:lnTo>
                    <a:pt x="1991" y="873"/>
                  </a:lnTo>
                  <a:close/>
                  <a:moveTo>
                    <a:pt x="1633" y="873"/>
                  </a:moveTo>
                  <a:lnTo>
                    <a:pt x="1606" y="876"/>
                  </a:lnTo>
                  <a:lnTo>
                    <a:pt x="1581" y="886"/>
                  </a:lnTo>
                  <a:lnTo>
                    <a:pt x="1559" y="899"/>
                  </a:lnTo>
                  <a:lnTo>
                    <a:pt x="1540" y="918"/>
                  </a:lnTo>
                  <a:lnTo>
                    <a:pt x="1526" y="941"/>
                  </a:lnTo>
                  <a:lnTo>
                    <a:pt x="1517" y="967"/>
                  </a:lnTo>
                  <a:lnTo>
                    <a:pt x="1513" y="994"/>
                  </a:lnTo>
                  <a:lnTo>
                    <a:pt x="1517" y="1022"/>
                  </a:lnTo>
                  <a:lnTo>
                    <a:pt x="1526" y="1047"/>
                  </a:lnTo>
                  <a:lnTo>
                    <a:pt x="1540" y="1071"/>
                  </a:lnTo>
                  <a:lnTo>
                    <a:pt x="1559" y="1088"/>
                  </a:lnTo>
                  <a:lnTo>
                    <a:pt x="1581" y="1103"/>
                  </a:lnTo>
                  <a:lnTo>
                    <a:pt x="1606" y="1113"/>
                  </a:lnTo>
                  <a:lnTo>
                    <a:pt x="1633" y="1116"/>
                  </a:lnTo>
                  <a:lnTo>
                    <a:pt x="1661" y="1113"/>
                  </a:lnTo>
                  <a:lnTo>
                    <a:pt x="1686" y="1103"/>
                  </a:lnTo>
                  <a:lnTo>
                    <a:pt x="1709" y="1088"/>
                  </a:lnTo>
                  <a:lnTo>
                    <a:pt x="1727" y="1071"/>
                  </a:lnTo>
                  <a:lnTo>
                    <a:pt x="1741" y="1047"/>
                  </a:lnTo>
                  <a:lnTo>
                    <a:pt x="1750" y="1022"/>
                  </a:lnTo>
                  <a:lnTo>
                    <a:pt x="1753" y="994"/>
                  </a:lnTo>
                  <a:lnTo>
                    <a:pt x="1750" y="967"/>
                  </a:lnTo>
                  <a:lnTo>
                    <a:pt x="1741" y="941"/>
                  </a:lnTo>
                  <a:lnTo>
                    <a:pt x="1727" y="918"/>
                  </a:lnTo>
                  <a:lnTo>
                    <a:pt x="1709" y="899"/>
                  </a:lnTo>
                  <a:lnTo>
                    <a:pt x="1686" y="886"/>
                  </a:lnTo>
                  <a:lnTo>
                    <a:pt x="1661" y="876"/>
                  </a:lnTo>
                  <a:lnTo>
                    <a:pt x="1633" y="873"/>
                  </a:lnTo>
                  <a:close/>
                  <a:moveTo>
                    <a:pt x="1276" y="873"/>
                  </a:moveTo>
                  <a:lnTo>
                    <a:pt x="1248" y="876"/>
                  </a:lnTo>
                  <a:lnTo>
                    <a:pt x="1223" y="886"/>
                  </a:lnTo>
                  <a:lnTo>
                    <a:pt x="1201" y="899"/>
                  </a:lnTo>
                  <a:lnTo>
                    <a:pt x="1182" y="918"/>
                  </a:lnTo>
                  <a:lnTo>
                    <a:pt x="1168" y="941"/>
                  </a:lnTo>
                  <a:lnTo>
                    <a:pt x="1160" y="967"/>
                  </a:lnTo>
                  <a:lnTo>
                    <a:pt x="1155" y="994"/>
                  </a:lnTo>
                  <a:lnTo>
                    <a:pt x="1160" y="1022"/>
                  </a:lnTo>
                  <a:lnTo>
                    <a:pt x="1168" y="1047"/>
                  </a:lnTo>
                  <a:lnTo>
                    <a:pt x="1182" y="1071"/>
                  </a:lnTo>
                  <a:lnTo>
                    <a:pt x="1201" y="1088"/>
                  </a:lnTo>
                  <a:lnTo>
                    <a:pt x="1223" y="1103"/>
                  </a:lnTo>
                  <a:lnTo>
                    <a:pt x="1248" y="1113"/>
                  </a:lnTo>
                  <a:lnTo>
                    <a:pt x="1276" y="1116"/>
                  </a:lnTo>
                  <a:lnTo>
                    <a:pt x="1303" y="1113"/>
                  </a:lnTo>
                  <a:lnTo>
                    <a:pt x="1328" y="1103"/>
                  </a:lnTo>
                  <a:lnTo>
                    <a:pt x="1351" y="1088"/>
                  </a:lnTo>
                  <a:lnTo>
                    <a:pt x="1370" y="1071"/>
                  </a:lnTo>
                  <a:lnTo>
                    <a:pt x="1383" y="1047"/>
                  </a:lnTo>
                  <a:lnTo>
                    <a:pt x="1393" y="1022"/>
                  </a:lnTo>
                  <a:lnTo>
                    <a:pt x="1396" y="994"/>
                  </a:lnTo>
                  <a:lnTo>
                    <a:pt x="1393" y="967"/>
                  </a:lnTo>
                  <a:lnTo>
                    <a:pt x="1383" y="941"/>
                  </a:lnTo>
                  <a:lnTo>
                    <a:pt x="1370" y="918"/>
                  </a:lnTo>
                  <a:lnTo>
                    <a:pt x="1351" y="899"/>
                  </a:lnTo>
                  <a:lnTo>
                    <a:pt x="1328" y="886"/>
                  </a:lnTo>
                  <a:lnTo>
                    <a:pt x="1303" y="876"/>
                  </a:lnTo>
                  <a:lnTo>
                    <a:pt x="1276" y="873"/>
                  </a:lnTo>
                  <a:close/>
                  <a:moveTo>
                    <a:pt x="918" y="873"/>
                  </a:moveTo>
                  <a:lnTo>
                    <a:pt x="891" y="876"/>
                  </a:lnTo>
                  <a:lnTo>
                    <a:pt x="865" y="886"/>
                  </a:lnTo>
                  <a:lnTo>
                    <a:pt x="843" y="899"/>
                  </a:lnTo>
                  <a:lnTo>
                    <a:pt x="825" y="918"/>
                  </a:lnTo>
                  <a:lnTo>
                    <a:pt x="810" y="941"/>
                  </a:lnTo>
                  <a:lnTo>
                    <a:pt x="802" y="967"/>
                  </a:lnTo>
                  <a:lnTo>
                    <a:pt x="799" y="994"/>
                  </a:lnTo>
                  <a:lnTo>
                    <a:pt x="802" y="1022"/>
                  </a:lnTo>
                  <a:lnTo>
                    <a:pt x="810" y="1047"/>
                  </a:lnTo>
                  <a:lnTo>
                    <a:pt x="825" y="1071"/>
                  </a:lnTo>
                  <a:lnTo>
                    <a:pt x="843" y="1088"/>
                  </a:lnTo>
                  <a:lnTo>
                    <a:pt x="865" y="1103"/>
                  </a:lnTo>
                  <a:lnTo>
                    <a:pt x="891" y="1113"/>
                  </a:lnTo>
                  <a:lnTo>
                    <a:pt x="918" y="1116"/>
                  </a:lnTo>
                  <a:lnTo>
                    <a:pt x="946" y="1113"/>
                  </a:lnTo>
                  <a:lnTo>
                    <a:pt x="971" y="1103"/>
                  </a:lnTo>
                  <a:lnTo>
                    <a:pt x="993" y="1088"/>
                  </a:lnTo>
                  <a:lnTo>
                    <a:pt x="1012" y="1071"/>
                  </a:lnTo>
                  <a:lnTo>
                    <a:pt x="1025" y="1047"/>
                  </a:lnTo>
                  <a:lnTo>
                    <a:pt x="1035" y="1022"/>
                  </a:lnTo>
                  <a:lnTo>
                    <a:pt x="1038" y="994"/>
                  </a:lnTo>
                  <a:lnTo>
                    <a:pt x="1035" y="967"/>
                  </a:lnTo>
                  <a:lnTo>
                    <a:pt x="1025" y="941"/>
                  </a:lnTo>
                  <a:lnTo>
                    <a:pt x="1012" y="918"/>
                  </a:lnTo>
                  <a:lnTo>
                    <a:pt x="993" y="899"/>
                  </a:lnTo>
                  <a:lnTo>
                    <a:pt x="971" y="886"/>
                  </a:lnTo>
                  <a:lnTo>
                    <a:pt x="946" y="876"/>
                  </a:lnTo>
                  <a:lnTo>
                    <a:pt x="918" y="873"/>
                  </a:lnTo>
                  <a:close/>
                  <a:moveTo>
                    <a:pt x="561" y="873"/>
                  </a:moveTo>
                  <a:lnTo>
                    <a:pt x="533" y="876"/>
                  </a:lnTo>
                  <a:lnTo>
                    <a:pt x="507" y="886"/>
                  </a:lnTo>
                  <a:lnTo>
                    <a:pt x="486" y="899"/>
                  </a:lnTo>
                  <a:lnTo>
                    <a:pt x="467" y="918"/>
                  </a:lnTo>
                  <a:lnTo>
                    <a:pt x="453" y="941"/>
                  </a:lnTo>
                  <a:lnTo>
                    <a:pt x="444" y="967"/>
                  </a:lnTo>
                  <a:lnTo>
                    <a:pt x="441" y="994"/>
                  </a:lnTo>
                  <a:lnTo>
                    <a:pt x="444" y="1022"/>
                  </a:lnTo>
                  <a:lnTo>
                    <a:pt x="453" y="1047"/>
                  </a:lnTo>
                  <a:lnTo>
                    <a:pt x="467" y="1071"/>
                  </a:lnTo>
                  <a:lnTo>
                    <a:pt x="486" y="1088"/>
                  </a:lnTo>
                  <a:lnTo>
                    <a:pt x="507" y="1103"/>
                  </a:lnTo>
                  <a:lnTo>
                    <a:pt x="533" y="1113"/>
                  </a:lnTo>
                  <a:lnTo>
                    <a:pt x="561" y="1116"/>
                  </a:lnTo>
                  <a:lnTo>
                    <a:pt x="589" y="1113"/>
                  </a:lnTo>
                  <a:lnTo>
                    <a:pt x="614" y="1103"/>
                  </a:lnTo>
                  <a:lnTo>
                    <a:pt x="635" y="1088"/>
                  </a:lnTo>
                  <a:lnTo>
                    <a:pt x="654" y="1071"/>
                  </a:lnTo>
                  <a:lnTo>
                    <a:pt x="669" y="1047"/>
                  </a:lnTo>
                  <a:lnTo>
                    <a:pt x="677" y="1022"/>
                  </a:lnTo>
                  <a:lnTo>
                    <a:pt x="680" y="994"/>
                  </a:lnTo>
                  <a:lnTo>
                    <a:pt x="677" y="967"/>
                  </a:lnTo>
                  <a:lnTo>
                    <a:pt x="669" y="941"/>
                  </a:lnTo>
                  <a:lnTo>
                    <a:pt x="654" y="918"/>
                  </a:lnTo>
                  <a:lnTo>
                    <a:pt x="635" y="899"/>
                  </a:lnTo>
                  <a:lnTo>
                    <a:pt x="614" y="886"/>
                  </a:lnTo>
                  <a:lnTo>
                    <a:pt x="589" y="876"/>
                  </a:lnTo>
                  <a:lnTo>
                    <a:pt x="561" y="873"/>
                  </a:lnTo>
                  <a:close/>
                  <a:moveTo>
                    <a:pt x="1234" y="153"/>
                  </a:moveTo>
                  <a:lnTo>
                    <a:pt x="590" y="706"/>
                  </a:lnTo>
                  <a:lnTo>
                    <a:pt x="1962" y="706"/>
                  </a:lnTo>
                  <a:lnTo>
                    <a:pt x="1318" y="153"/>
                  </a:lnTo>
                  <a:lnTo>
                    <a:pt x="1304" y="160"/>
                  </a:lnTo>
                  <a:lnTo>
                    <a:pt x="1291" y="164"/>
                  </a:lnTo>
                  <a:lnTo>
                    <a:pt x="1276" y="167"/>
                  </a:lnTo>
                  <a:lnTo>
                    <a:pt x="1260" y="164"/>
                  </a:lnTo>
                  <a:lnTo>
                    <a:pt x="1247" y="160"/>
                  </a:lnTo>
                  <a:lnTo>
                    <a:pt x="1234" y="153"/>
                  </a:lnTo>
                  <a:close/>
                  <a:moveTo>
                    <a:pt x="1276" y="0"/>
                  </a:moveTo>
                  <a:lnTo>
                    <a:pt x="1298" y="3"/>
                  </a:lnTo>
                  <a:lnTo>
                    <a:pt x="1318" y="11"/>
                  </a:lnTo>
                  <a:lnTo>
                    <a:pt x="1334" y="25"/>
                  </a:lnTo>
                  <a:lnTo>
                    <a:pt x="1347" y="42"/>
                  </a:lnTo>
                  <a:lnTo>
                    <a:pt x="1355" y="62"/>
                  </a:lnTo>
                  <a:lnTo>
                    <a:pt x="1358" y="84"/>
                  </a:lnTo>
                  <a:lnTo>
                    <a:pt x="1356" y="99"/>
                  </a:lnTo>
                  <a:lnTo>
                    <a:pt x="1352" y="114"/>
                  </a:lnTo>
                  <a:lnTo>
                    <a:pt x="2041" y="706"/>
                  </a:lnTo>
                  <a:lnTo>
                    <a:pt x="2329" y="706"/>
                  </a:lnTo>
                  <a:lnTo>
                    <a:pt x="2365" y="709"/>
                  </a:lnTo>
                  <a:lnTo>
                    <a:pt x="2398" y="718"/>
                  </a:lnTo>
                  <a:lnTo>
                    <a:pt x="2430" y="731"/>
                  </a:lnTo>
                  <a:lnTo>
                    <a:pt x="2460" y="750"/>
                  </a:lnTo>
                  <a:lnTo>
                    <a:pt x="2486" y="772"/>
                  </a:lnTo>
                  <a:lnTo>
                    <a:pt x="2508" y="799"/>
                  </a:lnTo>
                  <a:lnTo>
                    <a:pt x="2526" y="828"/>
                  </a:lnTo>
                  <a:lnTo>
                    <a:pt x="2540" y="861"/>
                  </a:lnTo>
                  <a:lnTo>
                    <a:pt x="2548" y="895"/>
                  </a:lnTo>
                  <a:lnTo>
                    <a:pt x="2551" y="931"/>
                  </a:lnTo>
                  <a:lnTo>
                    <a:pt x="2551" y="2803"/>
                  </a:lnTo>
                  <a:lnTo>
                    <a:pt x="2077" y="3282"/>
                  </a:lnTo>
                  <a:lnTo>
                    <a:pt x="223" y="3282"/>
                  </a:lnTo>
                  <a:lnTo>
                    <a:pt x="187" y="3279"/>
                  </a:lnTo>
                  <a:lnTo>
                    <a:pt x="153" y="3270"/>
                  </a:lnTo>
                  <a:lnTo>
                    <a:pt x="121" y="3257"/>
                  </a:lnTo>
                  <a:lnTo>
                    <a:pt x="91" y="3239"/>
                  </a:lnTo>
                  <a:lnTo>
                    <a:pt x="65" y="3216"/>
                  </a:lnTo>
                  <a:lnTo>
                    <a:pt x="44" y="3189"/>
                  </a:lnTo>
                  <a:lnTo>
                    <a:pt x="25" y="3160"/>
                  </a:lnTo>
                  <a:lnTo>
                    <a:pt x="11" y="3128"/>
                  </a:lnTo>
                  <a:lnTo>
                    <a:pt x="3" y="3093"/>
                  </a:lnTo>
                  <a:lnTo>
                    <a:pt x="0" y="3057"/>
                  </a:lnTo>
                  <a:lnTo>
                    <a:pt x="0" y="931"/>
                  </a:lnTo>
                  <a:lnTo>
                    <a:pt x="3" y="895"/>
                  </a:lnTo>
                  <a:lnTo>
                    <a:pt x="11" y="861"/>
                  </a:lnTo>
                  <a:lnTo>
                    <a:pt x="25" y="828"/>
                  </a:lnTo>
                  <a:lnTo>
                    <a:pt x="44" y="799"/>
                  </a:lnTo>
                  <a:lnTo>
                    <a:pt x="65" y="772"/>
                  </a:lnTo>
                  <a:lnTo>
                    <a:pt x="91" y="750"/>
                  </a:lnTo>
                  <a:lnTo>
                    <a:pt x="121" y="731"/>
                  </a:lnTo>
                  <a:lnTo>
                    <a:pt x="153" y="718"/>
                  </a:lnTo>
                  <a:lnTo>
                    <a:pt x="187" y="709"/>
                  </a:lnTo>
                  <a:lnTo>
                    <a:pt x="223" y="706"/>
                  </a:lnTo>
                  <a:lnTo>
                    <a:pt x="511" y="706"/>
                  </a:lnTo>
                  <a:lnTo>
                    <a:pt x="1199" y="114"/>
                  </a:lnTo>
                  <a:lnTo>
                    <a:pt x="1195" y="99"/>
                  </a:lnTo>
                  <a:lnTo>
                    <a:pt x="1193" y="84"/>
                  </a:lnTo>
                  <a:lnTo>
                    <a:pt x="1196" y="62"/>
                  </a:lnTo>
                  <a:lnTo>
                    <a:pt x="1204" y="42"/>
                  </a:lnTo>
                  <a:lnTo>
                    <a:pt x="1218" y="25"/>
                  </a:lnTo>
                  <a:lnTo>
                    <a:pt x="1234" y="11"/>
                  </a:lnTo>
                  <a:lnTo>
                    <a:pt x="1254" y="3"/>
                  </a:lnTo>
                  <a:lnTo>
                    <a:pt x="1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Rectangle 140"/>
            <p:cNvSpPr>
              <a:spLocks noChangeArrowheads="1"/>
            </p:cNvSpPr>
            <p:nvPr/>
          </p:nvSpPr>
          <p:spPr bwMode="auto">
            <a:xfrm>
              <a:off x="9253538" y="2940050"/>
              <a:ext cx="68263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Rectangle 141"/>
            <p:cNvSpPr>
              <a:spLocks noChangeArrowheads="1"/>
            </p:cNvSpPr>
            <p:nvPr/>
          </p:nvSpPr>
          <p:spPr bwMode="auto">
            <a:xfrm>
              <a:off x="9344026" y="2940050"/>
              <a:ext cx="66675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Rectangle 142"/>
            <p:cNvSpPr>
              <a:spLocks noChangeArrowheads="1"/>
            </p:cNvSpPr>
            <p:nvPr/>
          </p:nvSpPr>
          <p:spPr bwMode="auto">
            <a:xfrm>
              <a:off x="9432926" y="2940050"/>
              <a:ext cx="66675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Rectangle 143"/>
            <p:cNvSpPr>
              <a:spLocks noChangeArrowheads="1"/>
            </p:cNvSpPr>
            <p:nvPr/>
          </p:nvSpPr>
          <p:spPr bwMode="auto">
            <a:xfrm>
              <a:off x="9164638" y="3030538"/>
              <a:ext cx="66675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Rectangle 144"/>
            <p:cNvSpPr>
              <a:spLocks noChangeArrowheads="1"/>
            </p:cNvSpPr>
            <p:nvPr/>
          </p:nvSpPr>
          <p:spPr bwMode="auto">
            <a:xfrm>
              <a:off x="9253538" y="3030538"/>
              <a:ext cx="68263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Rectangle 145"/>
            <p:cNvSpPr>
              <a:spLocks noChangeArrowheads="1"/>
            </p:cNvSpPr>
            <p:nvPr/>
          </p:nvSpPr>
          <p:spPr bwMode="auto">
            <a:xfrm>
              <a:off x="9344026" y="3030538"/>
              <a:ext cx="66675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Rectangle 146"/>
            <p:cNvSpPr>
              <a:spLocks noChangeArrowheads="1"/>
            </p:cNvSpPr>
            <p:nvPr/>
          </p:nvSpPr>
          <p:spPr bwMode="auto">
            <a:xfrm>
              <a:off x="9432926" y="3030538"/>
              <a:ext cx="66675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Rectangle 147"/>
            <p:cNvSpPr>
              <a:spLocks noChangeArrowheads="1"/>
            </p:cNvSpPr>
            <p:nvPr/>
          </p:nvSpPr>
          <p:spPr bwMode="auto">
            <a:xfrm>
              <a:off x="9164638" y="3119438"/>
              <a:ext cx="66675" cy="682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Rectangle 148"/>
            <p:cNvSpPr>
              <a:spLocks noChangeArrowheads="1"/>
            </p:cNvSpPr>
            <p:nvPr/>
          </p:nvSpPr>
          <p:spPr bwMode="auto">
            <a:xfrm>
              <a:off x="9253538" y="3119438"/>
              <a:ext cx="68263" cy="682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Rectangle 149"/>
            <p:cNvSpPr>
              <a:spLocks noChangeArrowheads="1"/>
            </p:cNvSpPr>
            <p:nvPr/>
          </p:nvSpPr>
          <p:spPr bwMode="auto">
            <a:xfrm>
              <a:off x="9344026" y="3119438"/>
              <a:ext cx="66675" cy="682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0" name="Group 849"/>
          <p:cNvGrpSpPr/>
          <p:nvPr/>
        </p:nvGrpSpPr>
        <p:grpSpPr>
          <a:xfrm>
            <a:off x="8180872" y="2690813"/>
            <a:ext cx="498475" cy="547687"/>
            <a:chOff x="8201025" y="2690813"/>
            <a:chExt cx="49847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8" name="Freeform 154"/>
            <p:cNvSpPr>
              <a:spLocks noEditPoints="1"/>
            </p:cNvSpPr>
            <p:nvPr/>
          </p:nvSpPr>
          <p:spPr bwMode="auto">
            <a:xfrm>
              <a:off x="8201025" y="2690813"/>
              <a:ext cx="498475" cy="547687"/>
            </a:xfrm>
            <a:custGeom>
              <a:avLst/>
              <a:gdLst>
                <a:gd name="T0" fmla="*/ 230 w 2827"/>
                <a:gd name="T1" fmla="*/ 2803 h 3106"/>
                <a:gd name="T2" fmla="*/ 310 w 2827"/>
                <a:gd name="T3" fmla="*/ 2882 h 3106"/>
                <a:gd name="T4" fmla="*/ 2488 w 2827"/>
                <a:gd name="T5" fmla="*/ 2891 h 3106"/>
                <a:gd name="T6" fmla="*/ 2583 w 2827"/>
                <a:gd name="T7" fmla="*/ 2828 h 3106"/>
                <a:gd name="T8" fmla="*/ 2609 w 2827"/>
                <a:gd name="T9" fmla="*/ 869 h 3106"/>
                <a:gd name="T10" fmla="*/ 2084 w 2827"/>
                <a:gd name="T11" fmla="*/ 138 h 3106"/>
                <a:gd name="T12" fmla="*/ 2030 w 2827"/>
                <a:gd name="T13" fmla="*/ 209 h 3106"/>
                <a:gd name="T14" fmla="*/ 2039 w 2827"/>
                <a:gd name="T15" fmla="*/ 699 h 3106"/>
                <a:gd name="T16" fmla="*/ 2106 w 2827"/>
                <a:gd name="T17" fmla="*/ 756 h 3106"/>
                <a:gd name="T18" fmla="*/ 2193 w 2827"/>
                <a:gd name="T19" fmla="*/ 735 h 3106"/>
                <a:gd name="T20" fmla="*/ 2232 w 2827"/>
                <a:gd name="T21" fmla="*/ 652 h 3106"/>
                <a:gd name="T22" fmla="*/ 2209 w 2827"/>
                <a:gd name="T23" fmla="*/ 167 h 3106"/>
                <a:gd name="T24" fmla="*/ 2129 w 2827"/>
                <a:gd name="T25" fmla="*/ 127 h 3106"/>
                <a:gd name="T26" fmla="*/ 1363 w 2827"/>
                <a:gd name="T27" fmla="*/ 151 h 3106"/>
                <a:gd name="T28" fmla="*/ 1326 w 2827"/>
                <a:gd name="T29" fmla="*/ 234 h 3106"/>
                <a:gd name="T30" fmla="*/ 1347 w 2827"/>
                <a:gd name="T31" fmla="*/ 718 h 3106"/>
                <a:gd name="T32" fmla="*/ 1427 w 2827"/>
                <a:gd name="T33" fmla="*/ 758 h 3106"/>
                <a:gd name="T34" fmla="*/ 1506 w 2827"/>
                <a:gd name="T35" fmla="*/ 718 h 3106"/>
                <a:gd name="T36" fmla="*/ 1529 w 2827"/>
                <a:gd name="T37" fmla="*/ 234 h 3106"/>
                <a:gd name="T38" fmla="*/ 1490 w 2827"/>
                <a:gd name="T39" fmla="*/ 151 h 3106"/>
                <a:gd name="T40" fmla="*/ 724 w 2827"/>
                <a:gd name="T41" fmla="*/ 127 h 3106"/>
                <a:gd name="T42" fmla="*/ 644 w 2827"/>
                <a:gd name="T43" fmla="*/ 167 h 3106"/>
                <a:gd name="T44" fmla="*/ 622 w 2827"/>
                <a:gd name="T45" fmla="*/ 652 h 3106"/>
                <a:gd name="T46" fmla="*/ 661 w 2827"/>
                <a:gd name="T47" fmla="*/ 735 h 3106"/>
                <a:gd name="T48" fmla="*/ 747 w 2827"/>
                <a:gd name="T49" fmla="*/ 756 h 3106"/>
                <a:gd name="T50" fmla="*/ 815 w 2827"/>
                <a:gd name="T51" fmla="*/ 699 h 3106"/>
                <a:gd name="T52" fmla="*/ 823 w 2827"/>
                <a:gd name="T53" fmla="*/ 209 h 3106"/>
                <a:gd name="T54" fmla="*/ 768 w 2827"/>
                <a:gd name="T55" fmla="*/ 138 h 3106"/>
                <a:gd name="T56" fmla="*/ 762 w 2827"/>
                <a:gd name="T57" fmla="*/ 3 h 3106"/>
                <a:gd name="T58" fmla="*/ 889 w 2827"/>
                <a:gd name="T59" fmla="*/ 68 h 3106"/>
                <a:gd name="T60" fmla="*/ 953 w 2827"/>
                <a:gd name="T61" fmla="*/ 196 h 3106"/>
                <a:gd name="T62" fmla="*/ 1194 w 2827"/>
                <a:gd name="T63" fmla="*/ 234 h 3106"/>
                <a:gd name="T64" fmla="*/ 1239 w 2827"/>
                <a:gd name="T65" fmla="*/ 96 h 3106"/>
                <a:gd name="T66" fmla="*/ 1353 w 2827"/>
                <a:gd name="T67" fmla="*/ 12 h 3106"/>
                <a:gd name="T68" fmla="*/ 1500 w 2827"/>
                <a:gd name="T69" fmla="*/ 12 h 3106"/>
                <a:gd name="T70" fmla="*/ 1614 w 2827"/>
                <a:gd name="T71" fmla="*/ 96 h 3106"/>
                <a:gd name="T72" fmla="*/ 1659 w 2827"/>
                <a:gd name="T73" fmla="*/ 234 h 3106"/>
                <a:gd name="T74" fmla="*/ 1901 w 2827"/>
                <a:gd name="T75" fmla="*/ 196 h 3106"/>
                <a:gd name="T76" fmla="*/ 1965 w 2827"/>
                <a:gd name="T77" fmla="*/ 68 h 3106"/>
                <a:gd name="T78" fmla="*/ 2092 w 2827"/>
                <a:gd name="T79" fmla="*/ 3 h 3106"/>
                <a:gd name="T80" fmla="*/ 2237 w 2827"/>
                <a:gd name="T81" fmla="*/ 26 h 3106"/>
                <a:gd name="T82" fmla="*/ 2336 w 2827"/>
                <a:gd name="T83" fmla="*/ 126 h 3106"/>
                <a:gd name="T84" fmla="*/ 2362 w 2827"/>
                <a:gd name="T85" fmla="*/ 336 h 3106"/>
                <a:gd name="T86" fmla="*/ 2591 w 2827"/>
                <a:gd name="T87" fmla="*/ 360 h 3106"/>
                <a:gd name="T88" fmla="*/ 2734 w 2827"/>
                <a:gd name="T89" fmla="*/ 458 h 3106"/>
                <a:gd name="T90" fmla="*/ 2816 w 2827"/>
                <a:gd name="T91" fmla="*/ 610 h 3106"/>
                <a:gd name="T92" fmla="*/ 2824 w 2827"/>
                <a:gd name="T93" fmla="*/ 2790 h 3106"/>
                <a:gd name="T94" fmla="*/ 2761 w 2827"/>
                <a:gd name="T95" fmla="*/ 2951 h 3106"/>
                <a:gd name="T96" fmla="*/ 2631 w 2827"/>
                <a:gd name="T97" fmla="*/ 3064 h 3106"/>
                <a:gd name="T98" fmla="*/ 2457 w 2827"/>
                <a:gd name="T99" fmla="*/ 3106 h 3106"/>
                <a:gd name="T100" fmla="*/ 236 w 2827"/>
                <a:gd name="T101" fmla="*/ 3082 h 3106"/>
                <a:gd name="T102" fmla="*/ 94 w 2827"/>
                <a:gd name="T103" fmla="*/ 2985 h 3106"/>
                <a:gd name="T104" fmla="*/ 11 w 2827"/>
                <a:gd name="T105" fmla="*/ 2834 h 3106"/>
                <a:gd name="T106" fmla="*/ 3 w 2827"/>
                <a:gd name="T107" fmla="*/ 654 h 3106"/>
                <a:gd name="T108" fmla="*/ 66 w 2827"/>
                <a:gd name="T109" fmla="*/ 492 h 3106"/>
                <a:gd name="T110" fmla="*/ 196 w 2827"/>
                <a:gd name="T111" fmla="*/ 378 h 3106"/>
                <a:gd name="T112" fmla="*/ 370 w 2827"/>
                <a:gd name="T113" fmla="*/ 336 h 3106"/>
                <a:gd name="T114" fmla="*/ 503 w 2827"/>
                <a:gd name="T115" fmla="*/ 160 h 3106"/>
                <a:gd name="T116" fmla="*/ 587 w 2827"/>
                <a:gd name="T117" fmla="*/ 45 h 3106"/>
                <a:gd name="T118" fmla="*/ 724 w 2827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06">
                  <a:moveTo>
                    <a:pt x="218" y="869"/>
                  </a:moveTo>
                  <a:lnTo>
                    <a:pt x="218" y="2745"/>
                  </a:lnTo>
                  <a:lnTo>
                    <a:pt x="221" y="2775"/>
                  </a:lnTo>
                  <a:lnTo>
                    <a:pt x="230" y="2803"/>
                  </a:lnTo>
                  <a:lnTo>
                    <a:pt x="244" y="2828"/>
                  </a:lnTo>
                  <a:lnTo>
                    <a:pt x="262" y="2850"/>
                  </a:lnTo>
                  <a:lnTo>
                    <a:pt x="285" y="2868"/>
                  </a:lnTo>
                  <a:lnTo>
                    <a:pt x="310" y="2882"/>
                  </a:lnTo>
                  <a:lnTo>
                    <a:pt x="339" y="2891"/>
                  </a:lnTo>
                  <a:lnTo>
                    <a:pt x="370" y="2894"/>
                  </a:lnTo>
                  <a:lnTo>
                    <a:pt x="2457" y="2894"/>
                  </a:lnTo>
                  <a:lnTo>
                    <a:pt x="2488" y="2891"/>
                  </a:lnTo>
                  <a:lnTo>
                    <a:pt x="2517" y="2882"/>
                  </a:lnTo>
                  <a:lnTo>
                    <a:pt x="2542" y="2868"/>
                  </a:lnTo>
                  <a:lnTo>
                    <a:pt x="2565" y="2850"/>
                  </a:lnTo>
                  <a:lnTo>
                    <a:pt x="2583" y="2828"/>
                  </a:lnTo>
                  <a:lnTo>
                    <a:pt x="2597" y="2803"/>
                  </a:lnTo>
                  <a:lnTo>
                    <a:pt x="2606" y="2775"/>
                  </a:lnTo>
                  <a:lnTo>
                    <a:pt x="2609" y="2745"/>
                  </a:lnTo>
                  <a:lnTo>
                    <a:pt x="2609" y="869"/>
                  </a:lnTo>
                  <a:lnTo>
                    <a:pt x="218" y="869"/>
                  </a:lnTo>
                  <a:close/>
                  <a:moveTo>
                    <a:pt x="2129" y="127"/>
                  </a:moveTo>
                  <a:lnTo>
                    <a:pt x="2106" y="130"/>
                  </a:lnTo>
                  <a:lnTo>
                    <a:pt x="2084" y="138"/>
                  </a:lnTo>
                  <a:lnTo>
                    <a:pt x="2066" y="151"/>
                  </a:lnTo>
                  <a:lnTo>
                    <a:pt x="2051" y="167"/>
                  </a:lnTo>
                  <a:lnTo>
                    <a:pt x="2039" y="187"/>
                  </a:lnTo>
                  <a:lnTo>
                    <a:pt x="2030" y="209"/>
                  </a:lnTo>
                  <a:lnTo>
                    <a:pt x="2028" y="234"/>
                  </a:lnTo>
                  <a:lnTo>
                    <a:pt x="2028" y="652"/>
                  </a:lnTo>
                  <a:lnTo>
                    <a:pt x="2030" y="676"/>
                  </a:lnTo>
                  <a:lnTo>
                    <a:pt x="2039" y="699"/>
                  </a:lnTo>
                  <a:lnTo>
                    <a:pt x="2051" y="718"/>
                  </a:lnTo>
                  <a:lnTo>
                    <a:pt x="2066" y="735"/>
                  </a:lnTo>
                  <a:lnTo>
                    <a:pt x="2084" y="747"/>
                  </a:lnTo>
                  <a:lnTo>
                    <a:pt x="2106" y="756"/>
                  </a:lnTo>
                  <a:lnTo>
                    <a:pt x="2129" y="758"/>
                  </a:lnTo>
                  <a:lnTo>
                    <a:pt x="2153" y="756"/>
                  </a:lnTo>
                  <a:lnTo>
                    <a:pt x="2174" y="747"/>
                  </a:lnTo>
                  <a:lnTo>
                    <a:pt x="2193" y="735"/>
                  </a:lnTo>
                  <a:lnTo>
                    <a:pt x="2209" y="718"/>
                  </a:lnTo>
                  <a:lnTo>
                    <a:pt x="2221" y="699"/>
                  </a:lnTo>
                  <a:lnTo>
                    <a:pt x="2229" y="676"/>
                  </a:lnTo>
                  <a:lnTo>
                    <a:pt x="2232" y="652"/>
                  </a:lnTo>
                  <a:lnTo>
                    <a:pt x="2232" y="234"/>
                  </a:lnTo>
                  <a:lnTo>
                    <a:pt x="2229" y="209"/>
                  </a:lnTo>
                  <a:lnTo>
                    <a:pt x="2221" y="187"/>
                  </a:lnTo>
                  <a:lnTo>
                    <a:pt x="2209" y="167"/>
                  </a:lnTo>
                  <a:lnTo>
                    <a:pt x="2193" y="151"/>
                  </a:lnTo>
                  <a:lnTo>
                    <a:pt x="2174" y="138"/>
                  </a:lnTo>
                  <a:lnTo>
                    <a:pt x="2153" y="130"/>
                  </a:lnTo>
                  <a:lnTo>
                    <a:pt x="2129" y="127"/>
                  </a:lnTo>
                  <a:close/>
                  <a:moveTo>
                    <a:pt x="1427" y="127"/>
                  </a:moveTo>
                  <a:lnTo>
                    <a:pt x="1403" y="130"/>
                  </a:lnTo>
                  <a:lnTo>
                    <a:pt x="1382" y="138"/>
                  </a:lnTo>
                  <a:lnTo>
                    <a:pt x="1363" y="151"/>
                  </a:lnTo>
                  <a:lnTo>
                    <a:pt x="1347" y="167"/>
                  </a:lnTo>
                  <a:lnTo>
                    <a:pt x="1336" y="187"/>
                  </a:lnTo>
                  <a:lnTo>
                    <a:pt x="1328" y="209"/>
                  </a:lnTo>
                  <a:lnTo>
                    <a:pt x="1326" y="234"/>
                  </a:lnTo>
                  <a:lnTo>
                    <a:pt x="1326" y="652"/>
                  </a:lnTo>
                  <a:lnTo>
                    <a:pt x="1328" y="676"/>
                  </a:lnTo>
                  <a:lnTo>
                    <a:pt x="1336" y="699"/>
                  </a:lnTo>
                  <a:lnTo>
                    <a:pt x="1347" y="718"/>
                  </a:lnTo>
                  <a:lnTo>
                    <a:pt x="1363" y="735"/>
                  </a:lnTo>
                  <a:lnTo>
                    <a:pt x="1382" y="747"/>
                  </a:lnTo>
                  <a:lnTo>
                    <a:pt x="1403" y="756"/>
                  </a:lnTo>
                  <a:lnTo>
                    <a:pt x="1427" y="758"/>
                  </a:lnTo>
                  <a:lnTo>
                    <a:pt x="1450" y="756"/>
                  </a:lnTo>
                  <a:lnTo>
                    <a:pt x="1472" y="747"/>
                  </a:lnTo>
                  <a:lnTo>
                    <a:pt x="1490" y="735"/>
                  </a:lnTo>
                  <a:lnTo>
                    <a:pt x="1506" y="718"/>
                  </a:lnTo>
                  <a:lnTo>
                    <a:pt x="1519" y="699"/>
                  </a:lnTo>
                  <a:lnTo>
                    <a:pt x="1526" y="676"/>
                  </a:lnTo>
                  <a:lnTo>
                    <a:pt x="1529" y="652"/>
                  </a:lnTo>
                  <a:lnTo>
                    <a:pt x="1529" y="234"/>
                  </a:lnTo>
                  <a:lnTo>
                    <a:pt x="1526" y="209"/>
                  </a:lnTo>
                  <a:lnTo>
                    <a:pt x="1519" y="187"/>
                  </a:lnTo>
                  <a:lnTo>
                    <a:pt x="1506" y="167"/>
                  </a:lnTo>
                  <a:lnTo>
                    <a:pt x="1490" y="151"/>
                  </a:lnTo>
                  <a:lnTo>
                    <a:pt x="1472" y="138"/>
                  </a:lnTo>
                  <a:lnTo>
                    <a:pt x="1450" y="130"/>
                  </a:lnTo>
                  <a:lnTo>
                    <a:pt x="1427" y="127"/>
                  </a:lnTo>
                  <a:close/>
                  <a:moveTo>
                    <a:pt x="724" y="127"/>
                  </a:moveTo>
                  <a:lnTo>
                    <a:pt x="701" y="130"/>
                  </a:lnTo>
                  <a:lnTo>
                    <a:pt x="679" y="138"/>
                  </a:lnTo>
                  <a:lnTo>
                    <a:pt x="661" y="151"/>
                  </a:lnTo>
                  <a:lnTo>
                    <a:pt x="644" y="167"/>
                  </a:lnTo>
                  <a:lnTo>
                    <a:pt x="632" y="187"/>
                  </a:lnTo>
                  <a:lnTo>
                    <a:pt x="625" y="209"/>
                  </a:lnTo>
                  <a:lnTo>
                    <a:pt x="622" y="234"/>
                  </a:lnTo>
                  <a:lnTo>
                    <a:pt x="622" y="652"/>
                  </a:lnTo>
                  <a:lnTo>
                    <a:pt x="625" y="676"/>
                  </a:lnTo>
                  <a:lnTo>
                    <a:pt x="632" y="699"/>
                  </a:lnTo>
                  <a:lnTo>
                    <a:pt x="644" y="718"/>
                  </a:lnTo>
                  <a:lnTo>
                    <a:pt x="661" y="735"/>
                  </a:lnTo>
                  <a:lnTo>
                    <a:pt x="679" y="747"/>
                  </a:lnTo>
                  <a:lnTo>
                    <a:pt x="701" y="756"/>
                  </a:lnTo>
                  <a:lnTo>
                    <a:pt x="724" y="758"/>
                  </a:lnTo>
                  <a:lnTo>
                    <a:pt x="747" y="756"/>
                  </a:lnTo>
                  <a:lnTo>
                    <a:pt x="768" y="747"/>
                  </a:lnTo>
                  <a:lnTo>
                    <a:pt x="787" y="735"/>
                  </a:lnTo>
                  <a:lnTo>
                    <a:pt x="804" y="718"/>
                  </a:lnTo>
                  <a:lnTo>
                    <a:pt x="815" y="699"/>
                  </a:lnTo>
                  <a:lnTo>
                    <a:pt x="823" y="676"/>
                  </a:lnTo>
                  <a:lnTo>
                    <a:pt x="826" y="652"/>
                  </a:lnTo>
                  <a:lnTo>
                    <a:pt x="826" y="234"/>
                  </a:lnTo>
                  <a:lnTo>
                    <a:pt x="823" y="209"/>
                  </a:lnTo>
                  <a:lnTo>
                    <a:pt x="815" y="187"/>
                  </a:lnTo>
                  <a:lnTo>
                    <a:pt x="804" y="167"/>
                  </a:lnTo>
                  <a:lnTo>
                    <a:pt x="787" y="151"/>
                  </a:lnTo>
                  <a:lnTo>
                    <a:pt x="768" y="138"/>
                  </a:lnTo>
                  <a:lnTo>
                    <a:pt x="747" y="130"/>
                  </a:lnTo>
                  <a:lnTo>
                    <a:pt x="724" y="127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8"/>
                  </a:lnTo>
                  <a:lnTo>
                    <a:pt x="911" y="96"/>
                  </a:lnTo>
                  <a:lnTo>
                    <a:pt x="930" y="126"/>
                  </a:lnTo>
                  <a:lnTo>
                    <a:pt x="945" y="160"/>
                  </a:lnTo>
                  <a:lnTo>
                    <a:pt x="953" y="196"/>
                  </a:lnTo>
                  <a:lnTo>
                    <a:pt x="956" y="234"/>
                  </a:lnTo>
                  <a:lnTo>
                    <a:pt x="956" y="336"/>
                  </a:lnTo>
                  <a:lnTo>
                    <a:pt x="1194" y="336"/>
                  </a:lnTo>
                  <a:lnTo>
                    <a:pt x="1194" y="234"/>
                  </a:lnTo>
                  <a:lnTo>
                    <a:pt x="1197" y="196"/>
                  </a:lnTo>
                  <a:lnTo>
                    <a:pt x="1206" y="160"/>
                  </a:lnTo>
                  <a:lnTo>
                    <a:pt x="1220" y="126"/>
                  </a:lnTo>
                  <a:lnTo>
                    <a:pt x="1239" y="96"/>
                  </a:lnTo>
                  <a:lnTo>
                    <a:pt x="1262" y="68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8"/>
                  </a:lnTo>
                  <a:lnTo>
                    <a:pt x="1614" y="96"/>
                  </a:lnTo>
                  <a:lnTo>
                    <a:pt x="1633" y="126"/>
                  </a:lnTo>
                  <a:lnTo>
                    <a:pt x="1647" y="160"/>
                  </a:lnTo>
                  <a:lnTo>
                    <a:pt x="1656" y="196"/>
                  </a:lnTo>
                  <a:lnTo>
                    <a:pt x="1659" y="234"/>
                  </a:lnTo>
                  <a:lnTo>
                    <a:pt x="1659" y="336"/>
                  </a:lnTo>
                  <a:lnTo>
                    <a:pt x="1898" y="336"/>
                  </a:lnTo>
                  <a:lnTo>
                    <a:pt x="1898" y="234"/>
                  </a:lnTo>
                  <a:lnTo>
                    <a:pt x="1901" y="196"/>
                  </a:lnTo>
                  <a:lnTo>
                    <a:pt x="1909" y="160"/>
                  </a:lnTo>
                  <a:lnTo>
                    <a:pt x="1923" y="126"/>
                  </a:lnTo>
                  <a:lnTo>
                    <a:pt x="1943" y="96"/>
                  </a:lnTo>
                  <a:lnTo>
                    <a:pt x="1965" y="68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8"/>
                  </a:lnTo>
                  <a:lnTo>
                    <a:pt x="2317" y="96"/>
                  </a:lnTo>
                  <a:lnTo>
                    <a:pt x="2336" y="126"/>
                  </a:lnTo>
                  <a:lnTo>
                    <a:pt x="2350" y="160"/>
                  </a:lnTo>
                  <a:lnTo>
                    <a:pt x="2359" y="196"/>
                  </a:lnTo>
                  <a:lnTo>
                    <a:pt x="2362" y="234"/>
                  </a:lnTo>
                  <a:lnTo>
                    <a:pt x="2362" y="336"/>
                  </a:lnTo>
                  <a:lnTo>
                    <a:pt x="2457" y="336"/>
                  </a:lnTo>
                  <a:lnTo>
                    <a:pt x="2503" y="339"/>
                  </a:lnTo>
                  <a:lnTo>
                    <a:pt x="2548" y="347"/>
                  </a:lnTo>
                  <a:lnTo>
                    <a:pt x="2591" y="360"/>
                  </a:lnTo>
                  <a:lnTo>
                    <a:pt x="2631" y="379"/>
                  </a:lnTo>
                  <a:lnTo>
                    <a:pt x="2669" y="401"/>
                  </a:lnTo>
                  <a:lnTo>
                    <a:pt x="2702" y="427"/>
                  </a:lnTo>
                  <a:lnTo>
                    <a:pt x="2734" y="458"/>
                  </a:lnTo>
                  <a:lnTo>
                    <a:pt x="2761" y="492"/>
                  </a:lnTo>
                  <a:lnTo>
                    <a:pt x="2783" y="529"/>
                  </a:lnTo>
                  <a:lnTo>
                    <a:pt x="2802" y="568"/>
                  </a:lnTo>
                  <a:lnTo>
                    <a:pt x="2816" y="610"/>
                  </a:lnTo>
                  <a:lnTo>
                    <a:pt x="2824" y="654"/>
                  </a:lnTo>
                  <a:lnTo>
                    <a:pt x="2827" y="699"/>
                  </a:lnTo>
                  <a:lnTo>
                    <a:pt x="2827" y="2745"/>
                  </a:lnTo>
                  <a:lnTo>
                    <a:pt x="2824" y="2790"/>
                  </a:lnTo>
                  <a:lnTo>
                    <a:pt x="2816" y="2834"/>
                  </a:lnTo>
                  <a:lnTo>
                    <a:pt x="2802" y="2875"/>
                  </a:lnTo>
                  <a:lnTo>
                    <a:pt x="2783" y="2915"/>
                  </a:lnTo>
                  <a:lnTo>
                    <a:pt x="2761" y="2951"/>
                  </a:lnTo>
                  <a:lnTo>
                    <a:pt x="2734" y="2985"/>
                  </a:lnTo>
                  <a:lnTo>
                    <a:pt x="2702" y="3015"/>
                  </a:lnTo>
                  <a:lnTo>
                    <a:pt x="2669" y="3042"/>
                  </a:lnTo>
                  <a:lnTo>
                    <a:pt x="2631" y="3064"/>
                  </a:lnTo>
                  <a:lnTo>
                    <a:pt x="2591" y="3082"/>
                  </a:lnTo>
                  <a:lnTo>
                    <a:pt x="2548" y="3095"/>
                  </a:lnTo>
                  <a:lnTo>
                    <a:pt x="2503" y="3104"/>
                  </a:lnTo>
                  <a:lnTo>
                    <a:pt x="2457" y="3106"/>
                  </a:lnTo>
                  <a:lnTo>
                    <a:pt x="370" y="3106"/>
                  </a:lnTo>
                  <a:lnTo>
                    <a:pt x="324" y="3104"/>
                  </a:lnTo>
                  <a:lnTo>
                    <a:pt x="279" y="3095"/>
                  </a:lnTo>
                  <a:lnTo>
                    <a:pt x="236" y="3082"/>
                  </a:lnTo>
                  <a:lnTo>
                    <a:pt x="196" y="3064"/>
                  </a:lnTo>
                  <a:lnTo>
                    <a:pt x="158" y="3042"/>
                  </a:lnTo>
                  <a:lnTo>
                    <a:pt x="125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6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6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5" y="427"/>
                  </a:lnTo>
                  <a:lnTo>
                    <a:pt x="158" y="401"/>
                  </a:lnTo>
                  <a:lnTo>
                    <a:pt x="196" y="378"/>
                  </a:lnTo>
                  <a:lnTo>
                    <a:pt x="236" y="360"/>
                  </a:lnTo>
                  <a:lnTo>
                    <a:pt x="279" y="347"/>
                  </a:lnTo>
                  <a:lnTo>
                    <a:pt x="324" y="339"/>
                  </a:lnTo>
                  <a:lnTo>
                    <a:pt x="370" y="336"/>
                  </a:lnTo>
                  <a:lnTo>
                    <a:pt x="492" y="336"/>
                  </a:lnTo>
                  <a:lnTo>
                    <a:pt x="492" y="234"/>
                  </a:lnTo>
                  <a:lnTo>
                    <a:pt x="495" y="196"/>
                  </a:lnTo>
                  <a:lnTo>
                    <a:pt x="503" y="160"/>
                  </a:lnTo>
                  <a:lnTo>
                    <a:pt x="518" y="126"/>
                  </a:lnTo>
                  <a:lnTo>
                    <a:pt x="536" y="96"/>
                  </a:lnTo>
                  <a:lnTo>
                    <a:pt x="560" y="68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155"/>
            <p:cNvSpPr>
              <a:spLocks noEditPoints="1"/>
            </p:cNvSpPr>
            <p:nvPr/>
          </p:nvSpPr>
          <p:spPr bwMode="auto">
            <a:xfrm>
              <a:off x="8328025" y="2901950"/>
              <a:ext cx="244475" cy="239712"/>
            </a:xfrm>
            <a:custGeom>
              <a:avLst/>
              <a:gdLst>
                <a:gd name="T0" fmla="*/ 396 w 1391"/>
                <a:gd name="T1" fmla="*/ 856 h 1364"/>
                <a:gd name="T2" fmla="*/ 400 w 1391"/>
                <a:gd name="T3" fmla="*/ 948 h 1364"/>
                <a:gd name="T4" fmla="*/ 468 w 1391"/>
                <a:gd name="T5" fmla="*/ 1073 h 1364"/>
                <a:gd name="T6" fmla="*/ 585 w 1391"/>
                <a:gd name="T7" fmla="*/ 1168 h 1364"/>
                <a:gd name="T8" fmla="*/ 733 w 1391"/>
                <a:gd name="T9" fmla="*/ 1192 h 1364"/>
                <a:gd name="T10" fmla="*/ 869 w 1391"/>
                <a:gd name="T11" fmla="*/ 1127 h 1364"/>
                <a:gd name="T12" fmla="*/ 964 w 1391"/>
                <a:gd name="T13" fmla="*/ 1011 h 1364"/>
                <a:gd name="T14" fmla="*/ 1000 w 1391"/>
                <a:gd name="T15" fmla="*/ 888 h 1364"/>
                <a:gd name="T16" fmla="*/ 981 w 1391"/>
                <a:gd name="T17" fmla="*/ 842 h 1364"/>
                <a:gd name="T18" fmla="*/ 928 w 1391"/>
                <a:gd name="T19" fmla="*/ 851 h 1364"/>
                <a:gd name="T20" fmla="*/ 849 w 1391"/>
                <a:gd name="T21" fmla="*/ 885 h 1364"/>
                <a:gd name="T22" fmla="*/ 751 w 1391"/>
                <a:gd name="T23" fmla="*/ 916 h 1364"/>
                <a:gd name="T24" fmla="*/ 640 w 1391"/>
                <a:gd name="T25" fmla="*/ 916 h 1364"/>
                <a:gd name="T26" fmla="*/ 542 w 1391"/>
                <a:gd name="T27" fmla="*/ 885 h 1364"/>
                <a:gd name="T28" fmla="*/ 463 w 1391"/>
                <a:gd name="T29" fmla="*/ 851 h 1364"/>
                <a:gd name="T30" fmla="*/ 976 w 1391"/>
                <a:gd name="T31" fmla="*/ 445 h 1364"/>
                <a:gd name="T32" fmla="*/ 884 w 1391"/>
                <a:gd name="T33" fmla="*/ 482 h 1364"/>
                <a:gd name="T34" fmla="*/ 847 w 1391"/>
                <a:gd name="T35" fmla="*/ 572 h 1364"/>
                <a:gd name="T36" fmla="*/ 884 w 1391"/>
                <a:gd name="T37" fmla="*/ 663 h 1364"/>
                <a:gd name="T38" fmla="*/ 976 w 1391"/>
                <a:gd name="T39" fmla="*/ 700 h 1364"/>
                <a:gd name="T40" fmla="*/ 1069 w 1391"/>
                <a:gd name="T41" fmla="*/ 663 h 1364"/>
                <a:gd name="T42" fmla="*/ 1107 w 1391"/>
                <a:gd name="T43" fmla="*/ 572 h 1364"/>
                <a:gd name="T44" fmla="*/ 1069 w 1391"/>
                <a:gd name="T45" fmla="*/ 482 h 1364"/>
                <a:gd name="T46" fmla="*/ 976 w 1391"/>
                <a:gd name="T47" fmla="*/ 445 h 1364"/>
                <a:gd name="T48" fmla="*/ 341 w 1391"/>
                <a:gd name="T49" fmla="*/ 467 h 1364"/>
                <a:gd name="T50" fmla="*/ 287 w 1391"/>
                <a:gd name="T51" fmla="*/ 547 h 1364"/>
                <a:gd name="T52" fmla="*/ 306 w 1391"/>
                <a:gd name="T53" fmla="*/ 644 h 1364"/>
                <a:gd name="T54" fmla="*/ 388 w 1391"/>
                <a:gd name="T55" fmla="*/ 698 h 1364"/>
                <a:gd name="T56" fmla="*/ 487 w 1391"/>
                <a:gd name="T57" fmla="*/ 678 h 1364"/>
                <a:gd name="T58" fmla="*/ 542 w 1391"/>
                <a:gd name="T59" fmla="*/ 598 h 1364"/>
                <a:gd name="T60" fmla="*/ 523 w 1391"/>
                <a:gd name="T61" fmla="*/ 501 h 1364"/>
                <a:gd name="T62" fmla="*/ 440 w 1391"/>
                <a:gd name="T63" fmla="*/ 447 h 1364"/>
                <a:gd name="T64" fmla="*/ 827 w 1391"/>
                <a:gd name="T65" fmla="*/ 12 h 1364"/>
                <a:gd name="T66" fmla="*/ 1064 w 1391"/>
                <a:gd name="T67" fmla="*/ 104 h 1364"/>
                <a:gd name="T68" fmla="*/ 1249 w 1391"/>
                <a:gd name="T69" fmla="*/ 269 h 1364"/>
                <a:gd name="T70" fmla="*/ 1363 w 1391"/>
                <a:gd name="T71" fmla="*/ 491 h 1364"/>
                <a:gd name="T72" fmla="*/ 1388 w 1391"/>
                <a:gd name="T73" fmla="*/ 748 h 1364"/>
                <a:gd name="T74" fmla="*/ 1316 w 1391"/>
                <a:gd name="T75" fmla="*/ 990 h 1364"/>
                <a:gd name="T76" fmla="*/ 1164 w 1391"/>
                <a:gd name="T77" fmla="*/ 1185 h 1364"/>
                <a:gd name="T78" fmla="*/ 952 w 1391"/>
                <a:gd name="T79" fmla="*/ 1316 h 1364"/>
                <a:gd name="T80" fmla="*/ 695 w 1391"/>
                <a:gd name="T81" fmla="*/ 1364 h 1364"/>
                <a:gd name="T82" fmla="*/ 439 w 1391"/>
                <a:gd name="T83" fmla="*/ 1316 h 1364"/>
                <a:gd name="T84" fmla="*/ 227 w 1391"/>
                <a:gd name="T85" fmla="*/ 1185 h 1364"/>
                <a:gd name="T86" fmla="*/ 75 w 1391"/>
                <a:gd name="T87" fmla="*/ 990 h 1364"/>
                <a:gd name="T88" fmla="*/ 3 w 1391"/>
                <a:gd name="T89" fmla="*/ 748 h 1364"/>
                <a:gd name="T90" fmla="*/ 28 w 1391"/>
                <a:gd name="T91" fmla="*/ 491 h 1364"/>
                <a:gd name="T92" fmla="*/ 142 w 1391"/>
                <a:gd name="T93" fmla="*/ 269 h 1364"/>
                <a:gd name="T94" fmla="*/ 327 w 1391"/>
                <a:gd name="T95" fmla="*/ 104 h 1364"/>
                <a:gd name="T96" fmla="*/ 564 w 1391"/>
                <a:gd name="T97" fmla="*/ 1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1" h="1364">
                  <a:moveTo>
                    <a:pt x="421" y="841"/>
                  </a:moveTo>
                  <a:lnTo>
                    <a:pt x="410" y="842"/>
                  </a:lnTo>
                  <a:lnTo>
                    <a:pt x="401" y="847"/>
                  </a:lnTo>
                  <a:lnTo>
                    <a:pt x="396" y="856"/>
                  </a:lnTo>
                  <a:lnTo>
                    <a:pt x="392" y="870"/>
                  </a:lnTo>
                  <a:lnTo>
                    <a:pt x="391" y="888"/>
                  </a:lnTo>
                  <a:lnTo>
                    <a:pt x="393" y="917"/>
                  </a:lnTo>
                  <a:lnTo>
                    <a:pt x="400" y="948"/>
                  </a:lnTo>
                  <a:lnTo>
                    <a:pt x="412" y="979"/>
                  </a:lnTo>
                  <a:lnTo>
                    <a:pt x="427" y="1011"/>
                  </a:lnTo>
                  <a:lnTo>
                    <a:pt x="445" y="1043"/>
                  </a:lnTo>
                  <a:lnTo>
                    <a:pt x="468" y="1073"/>
                  </a:lnTo>
                  <a:lnTo>
                    <a:pt x="493" y="1101"/>
                  </a:lnTo>
                  <a:lnTo>
                    <a:pt x="522" y="1127"/>
                  </a:lnTo>
                  <a:lnTo>
                    <a:pt x="553" y="1150"/>
                  </a:lnTo>
                  <a:lnTo>
                    <a:pt x="585" y="1168"/>
                  </a:lnTo>
                  <a:lnTo>
                    <a:pt x="621" y="1183"/>
                  </a:lnTo>
                  <a:lnTo>
                    <a:pt x="658" y="1192"/>
                  </a:lnTo>
                  <a:lnTo>
                    <a:pt x="695" y="1195"/>
                  </a:lnTo>
                  <a:lnTo>
                    <a:pt x="733" y="1192"/>
                  </a:lnTo>
                  <a:lnTo>
                    <a:pt x="770" y="1183"/>
                  </a:lnTo>
                  <a:lnTo>
                    <a:pt x="806" y="1168"/>
                  </a:lnTo>
                  <a:lnTo>
                    <a:pt x="838" y="1150"/>
                  </a:lnTo>
                  <a:lnTo>
                    <a:pt x="869" y="1127"/>
                  </a:lnTo>
                  <a:lnTo>
                    <a:pt x="898" y="1101"/>
                  </a:lnTo>
                  <a:lnTo>
                    <a:pt x="923" y="1073"/>
                  </a:lnTo>
                  <a:lnTo>
                    <a:pt x="946" y="1043"/>
                  </a:lnTo>
                  <a:lnTo>
                    <a:pt x="964" y="1011"/>
                  </a:lnTo>
                  <a:lnTo>
                    <a:pt x="979" y="979"/>
                  </a:lnTo>
                  <a:lnTo>
                    <a:pt x="991" y="948"/>
                  </a:lnTo>
                  <a:lnTo>
                    <a:pt x="998" y="917"/>
                  </a:lnTo>
                  <a:lnTo>
                    <a:pt x="1000" y="888"/>
                  </a:lnTo>
                  <a:lnTo>
                    <a:pt x="999" y="870"/>
                  </a:lnTo>
                  <a:lnTo>
                    <a:pt x="995" y="856"/>
                  </a:lnTo>
                  <a:lnTo>
                    <a:pt x="990" y="847"/>
                  </a:lnTo>
                  <a:lnTo>
                    <a:pt x="981" y="842"/>
                  </a:lnTo>
                  <a:lnTo>
                    <a:pt x="970" y="841"/>
                  </a:lnTo>
                  <a:lnTo>
                    <a:pt x="958" y="842"/>
                  </a:lnTo>
                  <a:lnTo>
                    <a:pt x="945" y="845"/>
                  </a:lnTo>
                  <a:lnTo>
                    <a:pt x="928" y="851"/>
                  </a:lnTo>
                  <a:lnTo>
                    <a:pt x="911" y="858"/>
                  </a:lnTo>
                  <a:lnTo>
                    <a:pt x="892" y="867"/>
                  </a:lnTo>
                  <a:lnTo>
                    <a:pt x="871" y="876"/>
                  </a:lnTo>
                  <a:lnTo>
                    <a:pt x="849" y="885"/>
                  </a:lnTo>
                  <a:lnTo>
                    <a:pt x="826" y="894"/>
                  </a:lnTo>
                  <a:lnTo>
                    <a:pt x="802" y="903"/>
                  </a:lnTo>
                  <a:lnTo>
                    <a:pt x="776" y="910"/>
                  </a:lnTo>
                  <a:lnTo>
                    <a:pt x="751" y="916"/>
                  </a:lnTo>
                  <a:lnTo>
                    <a:pt x="723" y="920"/>
                  </a:lnTo>
                  <a:lnTo>
                    <a:pt x="695" y="921"/>
                  </a:lnTo>
                  <a:lnTo>
                    <a:pt x="668" y="920"/>
                  </a:lnTo>
                  <a:lnTo>
                    <a:pt x="640" y="916"/>
                  </a:lnTo>
                  <a:lnTo>
                    <a:pt x="615" y="910"/>
                  </a:lnTo>
                  <a:lnTo>
                    <a:pt x="589" y="903"/>
                  </a:lnTo>
                  <a:lnTo>
                    <a:pt x="565" y="894"/>
                  </a:lnTo>
                  <a:lnTo>
                    <a:pt x="542" y="885"/>
                  </a:lnTo>
                  <a:lnTo>
                    <a:pt x="520" y="876"/>
                  </a:lnTo>
                  <a:lnTo>
                    <a:pt x="499" y="867"/>
                  </a:lnTo>
                  <a:lnTo>
                    <a:pt x="480" y="858"/>
                  </a:lnTo>
                  <a:lnTo>
                    <a:pt x="463" y="851"/>
                  </a:lnTo>
                  <a:lnTo>
                    <a:pt x="446" y="845"/>
                  </a:lnTo>
                  <a:lnTo>
                    <a:pt x="433" y="842"/>
                  </a:lnTo>
                  <a:lnTo>
                    <a:pt x="421" y="841"/>
                  </a:lnTo>
                  <a:close/>
                  <a:moveTo>
                    <a:pt x="976" y="445"/>
                  </a:moveTo>
                  <a:lnTo>
                    <a:pt x="951" y="447"/>
                  </a:lnTo>
                  <a:lnTo>
                    <a:pt x="926" y="455"/>
                  </a:lnTo>
                  <a:lnTo>
                    <a:pt x="904" y="467"/>
                  </a:lnTo>
                  <a:lnTo>
                    <a:pt x="884" y="482"/>
                  </a:lnTo>
                  <a:lnTo>
                    <a:pt x="868" y="501"/>
                  </a:lnTo>
                  <a:lnTo>
                    <a:pt x="857" y="523"/>
                  </a:lnTo>
                  <a:lnTo>
                    <a:pt x="849" y="547"/>
                  </a:lnTo>
                  <a:lnTo>
                    <a:pt x="847" y="572"/>
                  </a:lnTo>
                  <a:lnTo>
                    <a:pt x="849" y="598"/>
                  </a:lnTo>
                  <a:lnTo>
                    <a:pt x="857" y="622"/>
                  </a:lnTo>
                  <a:lnTo>
                    <a:pt x="868" y="644"/>
                  </a:lnTo>
                  <a:lnTo>
                    <a:pt x="884" y="663"/>
                  </a:lnTo>
                  <a:lnTo>
                    <a:pt x="904" y="678"/>
                  </a:lnTo>
                  <a:lnTo>
                    <a:pt x="926" y="690"/>
                  </a:lnTo>
                  <a:lnTo>
                    <a:pt x="951" y="698"/>
                  </a:lnTo>
                  <a:lnTo>
                    <a:pt x="976" y="700"/>
                  </a:lnTo>
                  <a:lnTo>
                    <a:pt x="1003" y="698"/>
                  </a:lnTo>
                  <a:lnTo>
                    <a:pt x="1027" y="690"/>
                  </a:lnTo>
                  <a:lnTo>
                    <a:pt x="1050" y="678"/>
                  </a:lnTo>
                  <a:lnTo>
                    <a:pt x="1069" y="663"/>
                  </a:lnTo>
                  <a:lnTo>
                    <a:pt x="1085" y="644"/>
                  </a:lnTo>
                  <a:lnTo>
                    <a:pt x="1097" y="622"/>
                  </a:lnTo>
                  <a:lnTo>
                    <a:pt x="1104" y="598"/>
                  </a:lnTo>
                  <a:lnTo>
                    <a:pt x="1107" y="572"/>
                  </a:lnTo>
                  <a:lnTo>
                    <a:pt x="1104" y="547"/>
                  </a:lnTo>
                  <a:lnTo>
                    <a:pt x="1097" y="523"/>
                  </a:lnTo>
                  <a:lnTo>
                    <a:pt x="1085" y="501"/>
                  </a:lnTo>
                  <a:lnTo>
                    <a:pt x="1069" y="482"/>
                  </a:lnTo>
                  <a:lnTo>
                    <a:pt x="1050" y="467"/>
                  </a:lnTo>
                  <a:lnTo>
                    <a:pt x="1027" y="455"/>
                  </a:lnTo>
                  <a:lnTo>
                    <a:pt x="1003" y="447"/>
                  </a:lnTo>
                  <a:lnTo>
                    <a:pt x="976" y="445"/>
                  </a:lnTo>
                  <a:close/>
                  <a:moveTo>
                    <a:pt x="415" y="445"/>
                  </a:moveTo>
                  <a:lnTo>
                    <a:pt x="388" y="447"/>
                  </a:lnTo>
                  <a:lnTo>
                    <a:pt x="364" y="455"/>
                  </a:lnTo>
                  <a:lnTo>
                    <a:pt x="341" y="467"/>
                  </a:lnTo>
                  <a:lnTo>
                    <a:pt x="322" y="482"/>
                  </a:lnTo>
                  <a:lnTo>
                    <a:pt x="306" y="501"/>
                  </a:lnTo>
                  <a:lnTo>
                    <a:pt x="294" y="523"/>
                  </a:lnTo>
                  <a:lnTo>
                    <a:pt x="287" y="547"/>
                  </a:lnTo>
                  <a:lnTo>
                    <a:pt x="284" y="572"/>
                  </a:lnTo>
                  <a:lnTo>
                    <a:pt x="287" y="598"/>
                  </a:lnTo>
                  <a:lnTo>
                    <a:pt x="294" y="622"/>
                  </a:lnTo>
                  <a:lnTo>
                    <a:pt x="306" y="644"/>
                  </a:lnTo>
                  <a:lnTo>
                    <a:pt x="322" y="663"/>
                  </a:lnTo>
                  <a:lnTo>
                    <a:pt x="341" y="678"/>
                  </a:lnTo>
                  <a:lnTo>
                    <a:pt x="364" y="690"/>
                  </a:lnTo>
                  <a:lnTo>
                    <a:pt x="388" y="698"/>
                  </a:lnTo>
                  <a:lnTo>
                    <a:pt x="415" y="700"/>
                  </a:lnTo>
                  <a:lnTo>
                    <a:pt x="440" y="698"/>
                  </a:lnTo>
                  <a:lnTo>
                    <a:pt x="465" y="690"/>
                  </a:lnTo>
                  <a:lnTo>
                    <a:pt x="487" y="678"/>
                  </a:lnTo>
                  <a:lnTo>
                    <a:pt x="507" y="663"/>
                  </a:lnTo>
                  <a:lnTo>
                    <a:pt x="523" y="644"/>
                  </a:lnTo>
                  <a:lnTo>
                    <a:pt x="534" y="622"/>
                  </a:lnTo>
                  <a:lnTo>
                    <a:pt x="542" y="598"/>
                  </a:lnTo>
                  <a:lnTo>
                    <a:pt x="544" y="572"/>
                  </a:lnTo>
                  <a:lnTo>
                    <a:pt x="542" y="547"/>
                  </a:lnTo>
                  <a:lnTo>
                    <a:pt x="534" y="523"/>
                  </a:lnTo>
                  <a:lnTo>
                    <a:pt x="523" y="501"/>
                  </a:lnTo>
                  <a:lnTo>
                    <a:pt x="507" y="482"/>
                  </a:lnTo>
                  <a:lnTo>
                    <a:pt x="487" y="467"/>
                  </a:lnTo>
                  <a:lnTo>
                    <a:pt x="465" y="455"/>
                  </a:lnTo>
                  <a:lnTo>
                    <a:pt x="440" y="447"/>
                  </a:lnTo>
                  <a:lnTo>
                    <a:pt x="415" y="445"/>
                  </a:lnTo>
                  <a:close/>
                  <a:moveTo>
                    <a:pt x="695" y="0"/>
                  </a:moveTo>
                  <a:lnTo>
                    <a:pt x="763" y="3"/>
                  </a:lnTo>
                  <a:lnTo>
                    <a:pt x="827" y="12"/>
                  </a:lnTo>
                  <a:lnTo>
                    <a:pt x="891" y="27"/>
                  </a:lnTo>
                  <a:lnTo>
                    <a:pt x="952" y="48"/>
                  </a:lnTo>
                  <a:lnTo>
                    <a:pt x="1010" y="73"/>
                  </a:lnTo>
                  <a:lnTo>
                    <a:pt x="1064" y="104"/>
                  </a:lnTo>
                  <a:lnTo>
                    <a:pt x="1116" y="139"/>
                  </a:lnTo>
                  <a:lnTo>
                    <a:pt x="1164" y="178"/>
                  </a:lnTo>
                  <a:lnTo>
                    <a:pt x="1209" y="222"/>
                  </a:lnTo>
                  <a:lnTo>
                    <a:pt x="1249" y="269"/>
                  </a:lnTo>
                  <a:lnTo>
                    <a:pt x="1285" y="320"/>
                  </a:lnTo>
                  <a:lnTo>
                    <a:pt x="1316" y="375"/>
                  </a:lnTo>
                  <a:lnTo>
                    <a:pt x="1342" y="432"/>
                  </a:lnTo>
                  <a:lnTo>
                    <a:pt x="1363" y="491"/>
                  </a:lnTo>
                  <a:lnTo>
                    <a:pt x="1379" y="553"/>
                  </a:lnTo>
                  <a:lnTo>
                    <a:pt x="1388" y="617"/>
                  </a:lnTo>
                  <a:lnTo>
                    <a:pt x="1391" y="682"/>
                  </a:lnTo>
                  <a:lnTo>
                    <a:pt x="1388" y="748"/>
                  </a:lnTo>
                  <a:lnTo>
                    <a:pt x="1379" y="812"/>
                  </a:lnTo>
                  <a:lnTo>
                    <a:pt x="1363" y="874"/>
                  </a:lnTo>
                  <a:lnTo>
                    <a:pt x="1342" y="933"/>
                  </a:lnTo>
                  <a:lnTo>
                    <a:pt x="1316" y="990"/>
                  </a:lnTo>
                  <a:lnTo>
                    <a:pt x="1285" y="1044"/>
                  </a:lnTo>
                  <a:lnTo>
                    <a:pt x="1249" y="1095"/>
                  </a:lnTo>
                  <a:lnTo>
                    <a:pt x="1209" y="1142"/>
                  </a:lnTo>
                  <a:lnTo>
                    <a:pt x="1164" y="1185"/>
                  </a:lnTo>
                  <a:lnTo>
                    <a:pt x="1116" y="1225"/>
                  </a:lnTo>
                  <a:lnTo>
                    <a:pt x="1064" y="1260"/>
                  </a:lnTo>
                  <a:lnTo>
                    <a:pt x="1010" y="1291"/>
                  </a:lnTo>
                  <a:lnTo>
                    <a:pt x="952" y="1316"/>
                  </a:lnTo>
                  <a:lnTo>
                    <a:pt x="891" y="1337"/>
                  </a:lnTo>
                  <a:lnTo>
                    <a:pt x="827" y="1351"/>
                  </a:lnTo>
                  <a:lnTo>
                    <a:pt x="763" y="1361"/>
                  </a:lnTo>
                  <a:lnTo>
                    <a:pt x="695" y="1364"/>
                  </a:lnTo>
                  <a:lnTo>
                    <a:pt x="628" y="1361"/>
                  </a:lnTo>
                  <a:lnTo>
                    <a:pt x="564" y="1351"/>
                  </a:lnTo>
                  <a:lnTo>
                    <a:pt x="500" y="1337"/>
                  </a:lnTo>
                  <a:lnTo>
                    <a:pt x="439" y="1316"/>
                  </a:lnTo>
                  <a:lnTo>
                    <a:pt x="381" y="1291"/>
                  </a:lnTo>
                  <a:lnTo>
                    <a:pt x="327" y="1260"/>
                  </a:lnTo>
                  <a:lnTo>
                    <a:pt x="275" y="1225"/>
                  </a:lnTo>
                  <a:lnTo>
                    <a:pt x="227" y="1185"/>
                  </a:lnTo>
                  <a:lnTo>
                    <a:pt x="182" y="1142"/>
                  </a:lnTo>
                  <a:lnTo>
                    <a:pt x="142" y="1095"/>
                  </a:lnTo>
                  <a:lnTo>
                    <a:pt x="106" y="1044"/>
                  </a:lnTo>
                  <a:lnTo>
                    <a:pt x="75" y="990"/>
                  </a:lnTo>
                  <a:lnTo>
                    <a:pt x="49" y="933"/>
                  </a:lnTo>
                  <a:lnTo>
                    <a:pt x="28" y="874"/>
                  </a:lnTo>
                  <a:lnTo>
                    <a:pt x="12" y="812"/>
                  </a:lnTo>
                  <a:lnTo>
                    <a:pt x="3" y="748"/>
                  </a:lnTo>
                  <a:lnTo>
                    <a:pt x="0" y="682"/>
                  </a:lnTo>
                  <a:lnTo>
                    <a:pt x="3" y="617"/>
                  </a:lnTo>
                  <a:lnTo>
                    <a:pt x="12" y="553"/>
                  </a:lnTo>
                  <a:lnTo>
                    <a:pt x="28" y="491"/>
                  </a:lnTo>
                  <a:lnTo>
                    <a:pt x="49" y="432"/>
                  </a:lnTo>
                  <a:lnTo>
                    <a:pt x="75" y="375"/>
                  </a:lnTo>
                  <a:lnTo>
                    <a:pt x="106" y="320"/>
                  </a:lnTo>
                  <a:lnTo>
                    <a:pt x="142" y="269"/>
                  </a:lnTo>
                  <a:lnTo>
                    <a:pt x="182" y="222"/>
                  </a:lnTo>
                  <a:lnTo>
                    <a:pt x="227" y="178"/>
                  </a:lnTo>
                  <a:lnTo>
                    <a:pt x="275" y="139"/>
                  </a:lnTo>
                  <a:lnTo>
                    <a:pt x="327" y="104"/>
                  </a:lnTo>
                  <a:lnTo>
                    <a:pt x="381" y="73"/>
                  </a:lnTo>
                  <a:lnTo>
                    <a:pt x="439" y="48"/>
                  </a:lnTo>
                  <a:lnTo>
                    <a:pt x="500" y="27"/>
                  </a:lnTo>
                  <a:lnTo>
                    <a:pt x="564" y="12"/>
                  </a:lnTo>
                  <a:lnTo>
                    <a:pt x="628" y="3"/>
                  </a:lnTo>
                  <a:lnTo>
                    <a:pt x="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7269190" y="2673350"/>
            <a:ext cx="450850" cy="579438"/>
            <a:chOff x="7272338" y="2673350"/>
            <a:chExt cx="45085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160"/>
            <p:cNvSpPr>
              <a:spLocks noEditPoints="1"/>
            </p:cNvSpPr>
            <p:nvPr/>
          </p:nvSpPr>
          <p:spPr bwMode="auto">
            <a:xfrm>
              <a:off x="7272338" y="2673350"/>
              <a:ext cx="450850" cy="579438"/>
            </a:xfrm>
            <a:custGeom>
              <a:avLst/>
              <a:gdLst>
                <a:gd name="T0" fmla="*/ 132 w 2560"/>
                <a:gd name="T1" fmla="*/ 3102 h 3282"/>
                <a:gd name="T2" fmla="*/ 200 w 2560"/>
                <a:gd name="T3" fmla="*/ 3157 h 3282"/>
                <a:gd name="T4" fmla="*/ 2059 w 2560"/>
                <a:gd name="T5" fmla="*/ 2942 h 3282"/>
                <a:gd name="T6" fmla="*/ 2098 w 2560"/>
                <a:gd name="T7" fmla="*/ 2836 h 3282"/>
                <a:gd name="T8" fmla="*/ 2193 w 2560"/>
                <a:gd name="T9" fmla="*/ 2780 h 3282"/>
                <a:gd name="T10" fmla="*/ 2438 w 2560"/>
                <a:gd name="T11" fmla="*/ 1259 h 3282"/>
                <a:gd name="T12" fmla="*/ 1945 w 2560"/>
                <a:gd name="T13" fmla="*/ 886 h 3282"/>
                <a:gd name="T14" fmla="*/ 1881 w 2560"/>
                <a:gd name="T15" fmla="*/ 967 h 3282"/>
                <a:gd name="T16" fmla="*/ 1904 w 2560"/>
                <a:gd name="T17" fmla="*/ 1071 h 3282"/>
                <a:gd name="T18" fmla="*/ 1997 w 2560"/>
                <a:gd name="T19" fmla="*/ 1116 h 3282"/>
                <a:gd name="T20" fmla="*/ 2091 w 2560"/>
                <a:gd name="T21" fmla="*/ 1071 h 3282"/>
                <a:gd name="T22" fmla="*/ 2115 w 2560"/>
                <a:gd name="T23" fmla="*/ 967 h 3282"/>
                <a:gd name="T24" fmla="*/ 2051 w 2560"/>
                <a:gd name="T25" fmla="*/ 886 h 3282"/>
                <a:gd name="T26" fmla="*/ 1611 w 2560"/>
                <a:gd name="T27" fmla="*/ 876 h 3282"/>
                <a:gd name="T28" fmla="*/ 1531 w 2560"/>
                <a:gd name="T29" fmla="*/ 941 h 3282"/>
                <a:gd name="T30" fmla="*/ 1531 w 2560"/>
                <a:gd name="T31" fmla="*/ 1047 h 3282"/>
                <a:gd name="T32" fmla="*/ 1611 w 2560"/>
                <a:gd name="T33" fmla="*/ 1113 h 3282"/>
                <a:gd name="T34" fmla="*/ 1715 w 2560"/>
                <a:gd name="T35" fmla="*/ 1088 h 3282"/>
                <a:gd name="T36" fmla="*/ 1760 w 2560"/>
                <a:gd name="T37" fmla="*/ 994 h 3282"/>
                <a:gd name="T38" fmla="*/ 1715 w 2560"/>
                <a:gd name="T39" fmla="*/ 899 h 3282"/>
                <a:gd name="T40" fmla="*/ 1280 w 2560"/>
                <a:gd name="T41" fmla="*/ 873 h 3282"/>
                <a:gd name="T42" fmla="*/ 1187 w 2560"/>
                <a:gd name="T43" fmla="*/ 918 h 3282"/>
                <a:gd name="T44" fmla="*/ 1164 w 2560"/>
                <a:gd name="T45" fmla="*/ 1022 h 3282"/>
                <a:gd name="T46" fmla="*/ 1227 w 2560"/>
                <a:gd name="T47" fmla="*/ 1103 h 3282"/>
                <a:gd name="T48" fmla="*/ 1333 w 2560"/>
                <a:gd name="T49" fmla="*/ 1103 h 3282"/>
                <a:gd name="T50" fmla="*/ 1397 w 2560"/>
                <a:gd name="T51" fmla="*/ 1022 h 3282"/>
                <a:gd name="T52" fmla="*/ 1374 w 2560"/>
                <a:gd name="T53" fmla="*/ 918 h 3282"/>
                <a:gd name="T54" fmla="*/ 1280 w 2560"/>
                <a:gd name="T55" fmla="*/ 873 h 3282"/>
                <a:gd name="T56" fmla="*/ 846 w 2560"/>
                <a:gd name="T57" fmla="*/ 899 h 3282"/>
                <a:gd name="T58" fmla="*/ 801 w 2560"/>
                <a:gd name="T59" fmla="*/ 994 h 3282"/>
                <a:gd name="T60" fmla="*/ 846 w 2560"/>
                <a:gd name="T61" fmla="*/ 1088 h 3282"/>
                <a:gd name="T62" fmla="*/ 950 w 2560"/>
                <a:gd name="T63" fmla="*/ 1113 h 3282"/>
                <a:gd name="T64" fmla="*/ 1029 w 2560"/>
                <a:gd name="T65" fmla="*/ 1047 h 3282"/>
                <a:gd name="T66" fmla="*/ 1029 w 2560"/>
                <a:gd name="T67" fmla="*/ 941 h 3282"/>
                <a:gd name="T68" fmla="*/ 950 w 2560"/>
                <a:gd name="T69" fmla="*/ 876 h 3282"/>
                <a:gd name="T70" fmla="*/ 509 w 2560"/>
                <a:gd name="T71" fmla="*/ 886 h 3282"/>
                <a:gd name="T72" fmla="*/ 446 w 2560"/>
                <a:gd name="T73" fmla="*/ 967 h 3282"/>
                <a:gd name="T74" fmla="*/ 469 w 2560"/>
                <a:gd name="T75" fmla="*/ 1071 h 3282"/>
                <a:gd name="T76" fmla="*/ 562 w 2560"/>
                <a:gd name="T77" fmla="*/ 1116 h 3282"/>
                <a:gd name="T78" fmla="*/ 656 w 2560"/>
                <a:gd name="T79" fmla="*/ 1071 h 3282"/>
                <a:gd name="T80" fmla="*/ 679 w 2560"/>
                <a:gd name="T81" fmla="*/ 967 h 3282"/>
                <a:gd name="T82" fmla="*/ 616 w 2560"/>
                <a:gd name="T83" fmla="*/ 886 h 3282"/>
                <a:gd name="T84" fmla="*/ 592 w 2560"/>
                <a:gd name="T85" fmla="*/ 706 h 3282"/>
                <a:gd name="T86" fmla="*/ 1295 w 2560"/>
                <a:gd name="T87" fmla="*/ 164 h 3282"/>
                <a:gd name="T88" fmla="*/ 1239 w 2560"/>
                <a:gd name="T89" fmla="*/ 153 h 3282"/>
                <a:gd name="T90" fmla="*/ 1339 w 2560"/>
                <a:gd name="T91" fmla="*/ 25 h 3282"/>
                <a:gd name="T92" fmla="*/ 1361 w 2560"/>
                <a:gd name="T93" fmla="*/ 99 h 3282"/>
                <a:gd name="T94" fmla="*/ 2373 w 2560"/>
                <a:gd name="T95" fmla="*/ 709 h 3282"/>
                <a:gd name="T96" fmla="*/ 2494 w 2560"/>
                <a:gd name="T97" fmla="*/ 772 h 3282"/>
                <a:gd name="T98" fmla="*/ 2557 w 2560"/>
                <a:gd name="T99" fmla="*/ 895 h 3282"/>
                <a:gd name="T100" fmla="*/ 223 w 2560"/>
                <a:gd name="T101" fmla="*/ 3282 h 3282"/>
                <a:gd name="T102" fmla="*/ 92 w 2560"/>
                <a:gd name="T103" fmla="*/ 3239 h 3282"/>
                <a:gd name="T104" fmla="*/ 11 w 2560"/>
                <a:gd name="T105" fmla="*/ 3128 h 3282"/>
                <a:gd name="T106" fmla="*/ 3 w 2560"/>
                <a:gd name="T107" fmla="*/ 895 h 3282"/>
                <a:gd name="T108" fmla="*/ 66 w 2560"/>
                <a:gd name="T109" fmla="*/ 772 h 3282"/>
                <a:gd name="T110" fmla="*/ 188 w 2560"/>
                <a:gd name="T111" fmla="*/ 709 h 3282"/>
                <a:gd name="T112" fmla="*/ 1199 w 2560"/>
                <a:gd name="T113" fmla="*/ 99 h 3282"/>
                <a:gd name="T114" fmla="*/ 1222 w 2560"/>
                <a:gd name="T115" fmla="*/ 25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0" h="3282">
                  <a:moveTo>
                    <a:pt x="122" y="1259"/>
                  </a:moveTo>
                  <a:lnTo>
                    <a:pt x="122" y="3057"/>
                  </a:lnTo>
                  <a:lnTo>
                    <a:pt x="125" y="3080"/>
                  </a:lnTo>
                  <a:lnTo>
                    <a:pt x="132" y="3102"/>
                  </a:lnTo>
                  <a:lnTo>
                    <a:pt x="145" y="3121"/>
                  </a:lnTo>
                  <a:lnTo>
                    <a:pt x="161" y="3137"/>
                  </a:lnTo>
                  <a:lnTo>
                    <a:pt x="179" y="3149"/>
                  </a:lnTo>
                  <a:lnTo>
                    <a:pt x="200" y="3157"/>
                  </a:lnTo>
                  <a:lnTo>
                    <a:pt x="223" y="3159"/>
                  </a:lnTo>
                  <a:lnTo>
                    <a:pt x="2034" y="3159"/>
                  </a:lnTo>
                  <a:lnTo>
                    <a:pt x="2059" y="3134"/>
                  </a:lnTo>
                  <a:lnTo>
                    <a:pt x="2059" y="2942"/>
                  </a:lnTo>
                  <a:lnTo>
                    <a:pt x="2061" y="2912"/>
                  </a:lnTo>
                  <a:lnTo>
                    <a:pt x="2069" y="2884"/>
                  </a:lnTo>
                  <a:lnTo>
                    <a:pt x="2081" y="2859"/>
                  </a:lnTo>
                  <a:lnTo>
                    <a:pt x="2098" y="2836"/>
                  </a:lnTo>
                  <a:lnTo>
                    <a:pt x="2116" y="2817"/>
                  </a:lnTo>
                  <a:lnTo>
                    <a:pt x="2139" y="2800"/>
                  </a:lnTo>
                  <a:lnTo>
                    <a:pt x="2164" y="2788"/>
                  </a:lnTo>
                  <a:lnTo>
                    <a:pt x="2193" y="2780"/>
                  </a:lnTo>
                  <a:lnTo>
                    <a:pt x="2222" y="2778"/>
                  </a:lnTo>
                  <a:lnTo>
                    <a:pt x="2413" y="2778"/>
                  </a:lnTo>
                  <a:lnTo>
                    <a:pt x="2438" y="2753"/>
                  </a:lnTo>
                  <a:lnTo>
                    <a:pt x="2438" y="1259"/>
                  </a:lnTo>
                  <a:lnTo>
                    <a:pt x="122" y="1259"/>
                  </a:lnTo>
                  <a:close/>
                  <a:moveTo>
                    <a:pt x="1997" y="873"/>
                  </a:moveTo>
                  <a:lnTo>
                    <a:pt x="1970" y="876"/>
                  </a:lnTo>
                  <a:lnTo>
                    <a:pt x="1945" y="886"/>
                  </a:lnTo>
                  <a:lnTo>
                    <a:pt x="1922" y="899"/>
                  </a:lnTo>
                  <a:lnTo>
                    <a:pt x="1904" y="918"/>
                  </a:lnTo>
                  <a:lnTo>
                    <a:pt x="1890" y="941"/>
                  </a:lnTo>
                  <a:lnTo>
                    <a:pt x="1881" y="967"/>
                  </a:lnTo>
                  <a:lnTo>
                    <a:pt x="1877" y="994"/>
                  </a:lnTo>
                  <a:lnTo>
                    <a:pt x="1881" y="1022"/>
                  </a:lnTo>
                  <a:lnTo>
                    <a:pt x="1890" y="1047"/>
                  </a:lnTo>
                  <a:lnTo>
                    <a:pt x="1904" y="1071"/>
                  </a:lnTo>
                  <a:lnTo>
                    <a:pt x="1922" y="1088"/>
                  </a:lnTo>
                  <a:lnTo>
                    <a:pt x="1945" y="1103"/>
                  </a:lnTo>
                  <a:lnTo>
                    <a:pt x="1970" y="1113"/>
                  </a:lnTo>
                  <a:lnTo>
                    <a:pt x="1997" y="1116"/>
                  </a:lnTo>
                  <a:lnTo>
                    <a:pt x="2026" y="1113"/>
                  </a:lnTo>
                  <a:lnTo>
                    <a:pt x="2051" y="1103"/>
                  </a:lnTo>
                  <a:lnTo>
                    <a:pt x="2073" y="1088"/>
                  </a:lnTo>
                  <a:lnTo>
                    <a:pt x="2091" y="1071"/>
                  </a:lnTo>
                  <a:lnTo>
                    <a:pt x="2106" y="1047"/>
                  </a:lnTo>
                  <a:lnTo>
                    <a:pt x="2115" y="1022"/>
                  </a:lnTo>
                  <a:lnTo>
                    <a:pt x="2119" y="994"/>
                  </a:lnTo>
                  <a:lnTo>
                    <a:pt x="2115" y="967"/>
                  </a:lnTo>
                  <a:lnTo>
                    <a:pt x="2106" y="941"/>
                  </a:lnTo>
                  <a:lnTo>
                    <a:pt x="2091" y="918"/>
                  </a:lnTo>
                  <a:lnTo>
                    <a:pt x="2073" y="899"/>
                  </a:lnTo>
                  <a:lnTo>
                    <a:pt x="2051" y="886"/>
                  </a:lnTo>
                  <a:lnTo>
                    <a:pt x="2026" y="876"/>
                  </a:lnTo>
                  <a:lnTo>
                    <a:pt x="1997" y="873"/>
                  </a:lnTo>
                  <a:close/>
                  <a:moveTo>
                    <a:pt x="1638" y="873"/>
                  </a:moveTo>
                  <a:lnTo>
                    <a:pt x="1611" y="876"/>
                  </a:lnTo>
                  <a:lnTo>
                    <a:pt x="1586" y="886"/>
                  </a:lnTo>
                  <a:lnTo>
                    <a:pt x="1564" y="899"/>
                  </a:lnTo>
                  <a:lnTo>
                    <a:pt x="1546" y="918"/>
                  </a:lnTo>
                  <a:lnTo>
                    <a:pt x="1531" y="941"/>
                  </a:lnTo>
                  <a:lnTo>
                    <a:pt x="1523" y="967"/>
                  </a:lnTo>
                  <a:lnTo>
                    <a:pt x="1518" y="994"/>
                  </a:lnTo>
                  <a:lnTo>
                    <a:pt x="1523" y="1022"/>
                  </a:lnTo>
                  <a:lnTo>
                    <a:pt x="1531" y="1047"/>
                  </a:lnTo>
                  <a:lnTo>
                    <a:pt x="1546" y="1071"/>
                  </a:lnTo>
                  <a:lnTo>
                    <a:pt x="1564" y="1088"/>
                  </a:lnTo>
                  <a:lnTo>
                    <a:pt x="1586" y="1103"/>
                  </a:lnTo>
                  <a:lnTo>
                    <a:pt x="1611" y="1113"/>
                  </a:lnTo>
                  <a:lnTo>
                    <a:pt x="1638" y="1116"/>
                  </a:lnTo>
                  <a:lnTo>
                    <a:pt x="1667" y="1113"/>
                  </a:lnTo>
                  <a:lnTo>
                    <a:pt x="1692" y="1103"/>
                  </a:lnTo>
                  <a:lnTo>
                    <a:pt x="1715" y="1088"/>
                  </a:lnTo>
                  <a:lnTo>
                    <a:pt x="1733" y="1071"/>
                  </a:lnTo>
                  <a:lnTo>
                    <a:pt x="1747" y="1047"/>
                  </a:lnTo>
                  <a:lnTo>
                    <a:pt x="1756" y="1022"/>
                  </a:lnTo>
                  <a:lnTo>
                    <a:pt x="1760" y="994"/>
                  </a:lnTo>
                  <a:lnTo>
                    <a:pt x="1756" y="967"/>
                  </a:lnTo>
                  <a:lnTo>
                    <a:pt x="1747" y="941"/>
                  </a:lnTo>
                  <a:lnTo>
                    <a:pt x="1733" y="918"/>
                  </a:lnTo>
                  <a:lnTo>
                    <a:pt x="1715" y="899"/>
                  </a:lnTo>
                  <a:lnTo>
                    <a:pt x="1692" y="886"/>
                  </a:lnTo>
                  <a:lnTo>
                    <a:pt x="1667" y="876"/>
                  </a:lnTo>
                  <a:lnTo>
                    <a:pt x="1638" y="873"/>
                  </a:lnTo>
                  <a:close/>
                  <a:moveTo>
                    <a:pt x="1280" y="873"/>
                  </a:moveTo>
                  <a:lnTo>
                    <a:pt x="1252" y="876"/>
                  </a:lnTo>
                  <a:lnTo>
                    <a:pt x="1227" y="886"/>
                  </a:lnTo>
                  <a:lnTo>
                    <a:pt x="1205" y="899"/>
                  </a:lnTo>
                  <a:lnTo>
                    <a:pt x="1187" y="918"/>
                  </a:lnTo>
                  <a:lnTo>
                    <a:pt x="1172" y="941"/>
                  </a:lnTo>
                  <a:lnTo>
                    <a:pt x="1164" y="967"/>
                  </a:lnTo>
                  <a:lnTo>
                    <a:pt x="1159" y="994"/>
                  </a:lnTo>
                  <a:lnTo>
                    <a:pt x="1164" y="1022"/>
                  </a:lnTo>
                  <a:lnTo>
                    <a:pt x="1172" y="1047"/>
                  </a:lnTo>
                  <a:lnTo>
                    <a:pt x="1187" y="1071"/>
                  </a:lnTo>
                  <a:lnTo>
                    <a:pt x="1205" y="1088"/>
                  </a:lnTo>
                  <a:lnTo>
                    <a:pt x="1227" y="1103"/>
                  </a:lnTo>
                  <a:lnTo>
                    <a:pt x="1252" y="1113"/>
                  </a:lnTo>
                  <a:lnTo>
                    <a:pt x="1280" y="1116"/>
                  </a:lnTo>
                  <a:lnTo>
                    <a:pt x="1308" y="1113"/>
                  </a:lnTo>
                  <a:lnTo>
                    <a:pt x="1333" y="1103"/>
                  </a:lnTo>
                  <a:lnTo>
                    <a:pt x="1356" y="1088"/>
                  </a:lnTo>
                  <a:lnTo>
                    <a:pt x="1374" y="1071"/>
                  </a:lnTo>
                  <a:lnTo>
                    <a:pt x="1388" y="1047"/>
                  </a:lnTo>
                  <a:lnTo>
                    <a:pt x="1397" y="1022"/>
                  </a:lnTo>
                  <a:lnTo>
                    <a:pt x="1401" y="994"/>
                  </a:lnTo>
                  <a:lnTo>
                    <a:pt x="1397" y="967"/>
                  </a:lnTo>
                  <a:lnTo>
                    <a:pt x="1388" y="941"/>
                  </a:lnTo>
                  <a:lnTo>
                    <a:pt x="1374" y="918"/>
                  </a:lnTo>
                  <a:lnTo>
                    <a:pt x="1356" y="899"/>
                  </a:lnTo>
                  <a:lnTo>
                    <a:pt x="1333" y="886"/>
                  </a:lnTo>
                  <a:lnTo>
                    <a:pt x="1308" y="876"/>
                  </a:lnTo>
                  <a:lnTo>
                    <a:pt x="1280" y="873"/>
                  </a:lnTo>
                  <a:close/>
                  <a:moveTo>
                    <a:pt x="921" y="873"/>
                  </a:moveTo>
                  <a:lnTo>
                    <a:pt x="894" y="876"/>
                  </a:lnTo>
                  <a:lnTo>
                    <a:pt x="868" y="886"/>
                  </a:lnTo>
                  <a:lnTo>
                    <a:pt x="846" y="899"/>
                  </a:lnTo>
                  <a:lnTo>
                    <a:pt x="828" y="918"/>
                  </a:lnTo>
                  <a:lnTo>
                    <a:pt x="813" y="941"/>
                  </a:lnTo>
                  <a:lnTo>
                    <a:pt x="805" y="967"/>
                  </a:lnTo>
                  <a:lnTo>
                    <a:pt x="801" y="994"/>
                  </a:lnTo>
                  <a:lnTo>
                    <a:pt x="805" y="1022"/>
                  </a:lnTo>
                  <a:lnTo>
                    <a:pt x="813" y="1047"/>
                  </a:lnTo>
                  <a:lnTo>
                    <a:pt x="828" y="1071"/>
                  </a:lnTo>
                  <a:lnTo>
                    <a:pt x="846" y="1088"/>
                  </a:lnTo>
                  <a:lnTo>
                    <a:pt x="868" y="1103"/>
                  </a:lnTo>
                  <a:lnTo>
                    <a:pt x="894" y="1113"/>
                  </a:lnTo>
                  <a:lnTo>
                    <a:pt x="921" y="1116"/>
                  </a:lnTo>
                  <a:lnTo>
                    <a:pt x="950" y="1113"/>
                  </a:lnTo>
                  <a:lnTo>
                    <a:pt x="975" y="1103"/>
                  </a:lnTo>
                  <a:lnTo>
                    <a:pt x="997" y="1088"/>
                  </a:lnTo>
                  <a:lnTo>
                    <a:pt x="1015" y="1071"/>
                  </a:lnTo>
                  <a:lnTo>
                    <a:pt x="1029" y="1047"/>
                  </a:lnTo>
                  <a:lnTo>
                    <a:pt x="1038" y="1022"/>
                  </a:lnTo>
                  <a:lnTo>
                    <a:pt x="1042" y="994"/>
                  </a:lnTo>
                  <a:lnTo>
                    <a:pt x="1038" y="967"/>
                  </a:lnTo>
                  <a:lnTo>
                    <a:pt x="1029" y="941"/>
                  </a:lnTo>
                  <a:lnTo>
                    <a:pt x="1015" y="918"/>
                  </a:lnTo>
                  <a:lnTo>
                    <a:pt x="997" y="899"/>
                  </a:lnTo>
                  <a:lnTo>
                    <a:pt x="975" y="886"/>
                  </a:lnTo>
                  <a:lnTo>
                    <a:pt x="950" y="876"/>
                  </a:lnTo>
                  <a:lnTo>
                    <a:pt x="921" y="873"/>
                  </a:lnTo>
                  <a:close/>
                  <a:moveTo>
                    <a:pt x="562" y="873"/>
                  </a:moveTo>
                  <a:lnTo>
                    <a:pt x="535" y="876"/>
                  </a:lnTo>
                  <a:lnTo>
                    <a:pt x="509" y="886"/>
                  </a:lnTo>
                  <a:lnTo>
                    <a:pt x="487" y="899"/>
                  </a:lnTo>
                  <a:lnTo>
                    <a:pt x="469" y="918"/>
                  </a:lnTo>
                  <a:lnTo>
                    <a:pt x="455" y="941"/>
                  </a:lnTo>
                  <a:lnTo>
                    <a:pt x="446" y="967"/>
                  </a:lnTo>
                  <a:lnTo>
                    <a:pt x="442" y="994"/>
                  </a:lnTo>
                  <a:lnTo>
                    <a:pt x="446" y="1022"/>
                  </a:lnTo>
                  <a:lnTo>
                    <a:pt x="455" y="1047"/>
                  </a:lnTo>
                  <a:lnTo>
                    <a:pt x="469" y="1071"/>
                  </a:lnTo>
                  <a:lnTo>
                    <a:pt x="487" y="1088"/>
                  </a:lnTo>
                  <a:lnTo>
                    <a:pt x="509" y="1103"/>
                  </a:lnTo>
                  <a:lnTo>
                    <a:pt x="535" y="1113"/>
                  </a:lnTo>
                  <a:lnTo>
                    <a:pt x="562" y="1116"/>
                  </a:lnTo>
                  <a:lnTo>
                    <a:pt x="591" y="1113"/>
                  </a:lnTo>
                  <a:lnTo>
                    <a:pt x="616" y="1103"/>
                  </a:lnTo>
                  <a:lnTo>
                    <a:pt x="638" y="1088"/>
                  </a:lnTo>
                  <a:lnTo>
                    <a:pt x="656" y="1071"/>
                  </a:lnTo>
                  <a:lnTo>
                    <a:pt x="671" y="1047"/>
                  </a:lnTo>
                  <a:lnTo>
                    <a:pt x="679" y="1022"/>
                  </a:lnTo>
                  <a:lnTo>
                    <a:pt x="682" y="994"/>
                  </a:lnTo>
                  <a:lnTo>
                    <a:pt x="679" y="967"/>
                  </a:lnTo>
                  <a:lnTo>
                    <a:pt x="671" y="941"/>
                  </a:lnTo>
                  <a:lnTo>
                    <a:pt x="656" y="918"/>
                  </a:lnTo>
                  <a:lnTo>
                    <a:pt x="638" y="899"/>
                  </a:lnTo>
                  <a:lnTo>
                    <a:pt x="616" y="886"/>
                  </a:lnTo>
                  <a:lnTo>
                    <a:pt x="591" y="876"/>
                  </a:lnTo>
                  <a:lnTo>
                    <a:pt x="562" y="873"/>
                  </a:lnTo>
                  <a:close/>
                  <a:moveTo>
                    <a:pt x="1239" y="153"/>
                  </a:moveTo>
                  <a:lnTo>
                    <a:pt x="592" y="706"/>
                  </a:lnTo>
                  <a:lnTo>
                    <a:pt x="1969" y="706"/>
                  </a:lnTo>
                  <a:lnTo>
                    <a:pt x="1322" y="153"/>
                  </a:lnTo>
                  <a:lnTo>
                    <a:pt x="1309" y="160"/>
                  </a:lnTo>
                  <a:lnTo>
                    <a:pt x="1295" y="164"/>
                  </a:lnTo>
                  <a:lnTo>
                    <a:pt x="1280" y="167"/>
                  </a:lnTo>
                  <a:lnTo>
                    <a:pt x="1265" y="164"/>
                  </a:lnTo>
                  <a:lnTo>
                    <a:pt x="1251" y="160"/>
                  </a:lnTo>
                  <a:lnTo>
                    <a:pt x="1239" y="153"/>
                  </a:lnTo>
                  <a:close/>
                  <a:moveTo>
                    <a:pt x="1280" y="0"/>
                  </a:moveTo>
                  <a:lnTo>
                    <a:pt x="1302" y="3"/>
                  </a:lnTo>
                  <a:lnTo>
                    <a:pt x="1322" y="11"/>
                  </a:lnTo>
                  <a:lnTo>
                    <a:pt x="1339" y="25"/>
                  </a:lnTo>
                  <a:lnTo>
                    <a:pt x="1351" y="42"/>
                  </a:lnTo>
                  <a:lnTo>
                    <a:pt x="1360" y="62"/>
                  </a:lnTo>
                  <a:lnTo>
                    <a:pt x="1363" y="84"/>
                  </a:lnTo>
                  <a:lnTo>
                    <a:pt x="1361" y="99"/>
                  </a:lnTo>
                  <a:lnTo>
                    <a:pt x="1357" y="114"/>
                  </a:lnTo>
                  <a:lnTo>
                    <a:pt x="2049" y="706"/>
                  </a:lnTo>
                  <a:lnTo>
                    <a:pt x="2337" y="706"/>
                  </a:lnTo>
                  <a:lnTo>
                    <a:pt x="2373" y="709"/>
                  </a:lnTo>
                  <a:lnTo>
                    <a:pt x="2407" y="718"/>
                  </a:lnTo>
                  <a:lnTo>
                    <a:pt x="2439" y="731"/>
                  </a:lnTo>
                  <a:lnTo>
                    <a:pt x="2468" y="750"/>
                  </a:lnTo>
                  <a:lnTo>
                    <a:pt x="2494" y="772"/>
                  </a:lnTo>
                  <a:lnTo>
                    <a:pt x="2517" y="799"/>
                  </a:lnTo>
                  <a:lnTo>
                    <a:pt x="2535" y="828"/>
                  </a:lnTo>
                  <a:lnTo>
                    <a:pt x="2549" y="861"/>
                  </a:lnTo>
                  <a:lnTo>
                    <a:pt x="2557" y="895"/>
                  </a:lnTo>
                  <a:lnTo>
                    <a:pt x="2560" y="931"/>
                  </a:lnTo>
                  <a:lnTo>
                    <a:pt x="2560" y="2803"/>
                  </a:lnTo>
                  <a:lnTo>
                    <a:pt x="2084" y="3282"/>
                  </a:lnTo>
                  <a:lnTo>
                    <a:pt x="223" y="3282"/>
                  </a:lnTo>
                  <a:lnTo>
                    <a:pt x="188" y="3279"/>
                  </a:lnTo>
                  <a:lnTo>
                    <a:pt x="153" y="3270"/>
                  </a:lnTo>
                  <a:lnTo>
                    <a:pt x="121" y="3257"/>
                  </a:lnTo>
                  <a:lnTo>
                    <a:pt x="92" y="3239"/>
                  </a:lnTo>
                  <a:lnTo>
                    <a:pt x="66" y="3216"/>
                  </a:lnTo>
                  <a:lnTo>
                    <a:pt x="44" y="3189"/>
                  </a:lnTo>
                  <a:lnTo>
                    <a:pt x="25" y="3160"/>
                  </a:lnTo>
                  <a:lnTo>
                    <a:pt x="11" y="3128"/>
                  </a:lnTo>
                  <a:lnTo>
                    <a:pt x="3" y="3093"/>
                  </a:lnTo>
                  <a:lnTo>
                    <a:pt x="0" y="3057"/>
                  </a:lnTo>
                  <a:lnTo>
                    <a:pt x="0" y="931"/>
                  </a:lnTo>
                  <a:lnTo>
                    <a:pt x="3" y="895"/>
                  </a:lnTo>
                  <a:lnTo>
                    <a:pt x="11" y="861"/>
                  </a:lnTo>
                  <a:lnTo>
                    <a:pt x="25" y="828"/>
                  </a:lnTo>
                  <a:lnTo>
                    <a:pt x="44" y="799"/>
                  </a:lnTo>
                  <a:lnTo>
                    <a:pt x="66" y="772"/>
                  </a:lnTo>
                  <a:lnTo>
                    <a:pt x="92" y="750"/>
                  </a:lnTo>
                  <a:lnTo>
                    <a:pt x="121" y="731"/>
                  </a:lnTo>
                  <a:lnTo>
                    <a:pt x="153" y="718"/>
                  </a:lnTo>
                  <a:lnTo>
                    <a:pt x="188" y="709"/>
                  </a:lnTo>
                  <a:lnTo>
                    <a:pt x="223" y="706"/>
                  </a:lnTo>
                  <a:lnTo>
                    <a:pt x="512" y="706"/>
                  </a:lnTo>
                  <a:lnTo>
                    <a:pt x="1203" y="114"/>
                  </a:lnTo>
                  <a:lnTo>
                    <a:pt x="1199" y="99"/>
                  </a:lnTo>
                  <a:lnTo>
                    <a:pt x="1197" y="84"/>
                  </a:lnTo>
                  <a:lnTo>
                    <a:pt x="1200" y="62"/>
                  </a:lnTo>
                  <a:lnTo>
                    <a:pt x="1208" y="42"/>
                  </a:lnTo>
                  <a:lnTo>
                    <a:pt x="1222" y="25"/>
                  </a:lnTo>
                  <a:lnTo>
                    <a:pt x="1239" y="11"/>
                  </a:lnTo>
                  <a:lnTo>
                    <a:pt x="1259" y="3"/>
                  </a:lnTo>
                  <a:lnTo>
                    <a:pt x="1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161"/>
            <p:cNvSpPr>
              <a:spLocks/>
            </p:cNvSpPr>
            <p:nvPr/>
          </p:nvSpPr>
          <p:spPr bwMode="auto">
            <a:xfrm>
              <a:off x="7370763" y="2947988"/>
              <a:ext cx="254000" cy="238125"/>
            </a:xfrm>
            <a:custGeom>
              <a:avLst/>
              <a:gdLst>
                <a:gd name="T0" fmla="*/ 905 w 1445"/>
                <a:gd name="T1" fmla="*/ 22 h 1348"/>
                <a:gd name="T2" fmla="*/ 1126 w 1445"/>
                <a:gd name="T3" fmla="*/ 117 h 1348"/>
                <a:gd name="T4" fmla="*/ 1307 w 1445"/>
                <a:gd name="T5" fmla="*/ 278 h 1348"/>
                <a:gd name="T6" fmla="*/ 1386 w 1445"/>
                <a:gd name="T7" fmla="*/ 416 h 1348"/>
                <a:gd name="T8" fmla="*/ 1419 w 1445"/>
                <a:gd name="T9" fmla="*/ 569 h 1348"/>
                <a:gd name="T10" fmla="*/ 1442 w 1445"/>
                <a:gd name="T11" fmla="*/ 824 h 1348"/>
                <a:gd name="T12" fmla="*/ 1377 w 1445"/>
                <a:gd name="T13" fmla="*/ 1067 h 1348"/>
                <a:gd name="T14" fmla="*/ 1324 w 1445"/>
                <a:gd name="T15" fmla="*/ 1141 h 1348"/>
                <a:gd name="T16" fmla="*/ 1299 w 1445"/>
                <a:gd name="T17" fmla="*/ 1201 h 1348"/>
                <a:gd name="T18" fmla="*/ 1211 w 1445"/>
                <a:gd name="T19" fmla="*/ 1306 h 1348"/>
                <a:gd name="T20" fmla="*/ 1083 w 1445"/>
                <a:gd name="T21" fmla="*/ 1348 h 1348"/>
                <a:gd name="T22" fmla="*/ 983 w 1445"/>
                <a:gd name="T23" fmla="*/ 1321 h 1348"/>
                <a:gd name="T24" fmla="*/ 958 w 1445"/>
                <a:gd name="T25" fmla="*/ 1240 h 1348"/>
                <a:gd name="T26" fmla="*/ 967 w 1445"/>
                <a:gd name="T27" fmla="*/ 1123 h 1348"/>
                <a:gd name="T28" fmla="*/ 1002 w 1445"/>
                <a:gd name="T29" fmla="*/ 1002 h 1348"/>
                <a:gd name="T30" fmla="*/ 1056 w 1445"/>
                <a:gd name="T31" fmla="*/ 907 h 1348"/>
                <a:gd name="T32" fmla="*/ 1121 w 1445"/>
                <a:gd name="T33" fmla="*/ 865 h 1348"/>
                <a:gd name="T34" fmla="*/ 1226 w 1445"/>
                <a:gd name="T35" fmla="*/ 912 h 1348"/>
                <a:gd name="T36" fmla="*/ 1301 w 1445"/>
                <a:gd name="T37" fmla="*/ 1015 h 1348"/>
                <a:gd name="T38" fmla="*/ 1365 w 1445"/>
                <a:gd name="T39" fmla="*/ 878 h 1348"/>
                <a:gd name="T40" fmla="*/ 1365 w 1445"/>
                <a:gd name="T41" fmla="*/ 643 h 1348"/>
                <a:gd name="T42" fmla="*/ 1298 w 1445"/>
                <a:gd name="T43" fmla="*/ 479 h 1348"/>
                <a:gd name="T44" fmla="*/ 1227 w 1445"/>
                <a:gd name="T45" fmla="*/ 399 h 1348"/>
                <a:gd name="T46" fmla="*/ 1056 w 1445"/>
                <a:gd name="T47" fmla="*/ 237 h 1348"/>
                <a:gd name="T48" fmla="*/ 840 w 1445"/>
                <a:gd name="T49" fmla="*/ 149 h 1348"/>
                <a:gd name="T50" fmla="*/ 604 w 1445"/>
                <a:gd name="T51" fmla="*/ 149 h 1348"/>
                <a:gd name="T52" fmla="*/ 387 w 1445"/>
                <a:gd name="T53" fmla="*/ 237 h 1348"/>
                <a:gd name="T54" fmla="*/ 218 w 1445"/>
                <a:gd name="T55" fmla="*/ 399 h 1348"/>
                <a:gd name="T56" fmla="*/ 146 w 1445"/>
                <a:gd name="T57" fmla="*/ 480 h 1348"/>
                <a:gd name="T58" fmla="*/ 80 w 1445"/>
                <a:gd name="T59" fmla="*/ 644 h 1348"/>
                <a:gd name="T60" fmla="*/ 80 w 1445"/>
                <a:gd name="T61" fmla="*/ 878 h 1348"/>
                <a:gd name="T62" fmla="*/ 144 w 1445"/>
                <a:gd name="T63" fmla="*/ 1015 h 1348"/>
                <a:gd name="T64" fmla="*/ 218 w 1445"/>
                <a:gd name="T65" fmla="*/ 912 h 1348"/>
                <a:gd name="T66" fmla="*/ 324 w 1445"/>
                <a:gd name="T67" fmla="*/ 865 h 1348"/>
                <a:gd name="T68" fmla="*/ 389 w 1445"/>
                <a:gd name="T69" fmla="*/ 907 h 1348"/>
                <a:gd name="T70" fmla="*/ 443 w 1445"/>
                <a:gd name="T71" fmla="*/ 1002 h 1348"/>
                <a:gd name="T72" fmla="*/ 477 w 1445"/>
                <a:gd name="T73" fmla="*/ 1124 h 1348"/>
                <a:gd name="T74" fmla="*/ 487 w 1445"/>
                <a:gd name="T75" fmla="*/ 1240 h 1348"/>
                <a:gd name="T76" fmla="*/ 461 w 1445"/>
                <a:gd name="T77" fmla="*/ 1321 h 1348"/>
                <a:gd name="T78" fmla="*/ 362 w 1445"/>
                <a:gd name="T79" fmla="*/ 1348 h 1348"/>
                <a:gd name="T80" fmla="*/ 233 w 1445"/>
                <a:gd name="T81" fmla="*/ 1307 h 1348"/>
                <a:gd name="T82" fmla="*/ 146 w 1445"/>
                <a:gd name="T83" fmla="*/ 1201 h 1348"/>
                <a:gd name="T84" fmla="*/ 129 w 1445"/>
                <a:gd name="T85" fmla="*/ 1141 h 1348"/>
                <a:gd name="T86" fmla="*/ 96 w 1445"/>
                <a:gd name="T87" fmla="*/ 1124 h 1348"/>
                <a:gd name="T88" fmla="*/ 11 w 1445"/>
                <a:gd name="T89" fmla="*/ 887 h 1348"/>
                <a:gd name="T90" fmla="*/ 12 w 1445"/>
                <a:gd name="T91" fmla="*/ 631 h 1348"/>
                <a:gd name="T92" fmla="*/ 62 w 1445"/>
                <a:gd name="T93" fmla="*/ 434 h 1348"/>
                <a:gd name="T94" fmla="*/ 100 w 1445"/>
                <a:gd name="T95" fmla="*/ 327 h 1348"/>
                <a:gd name="T96" fmla="*/ 269 w 1445"/>
                <a:gd name="T97" fmla="*/ 152 h 1348"/>
                <a:gd name="T98" fmla="*/ 481 w 1445"/>
                <a:gd name="T99" fmla="*/ 39 h 1348"/>
                <a:gd name="T100" fmla="*/ 722 w 1445"/>
                <a:gd name="T101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5" h="1348">
                  <a:moveTo>
                    <a:pt x="722" y="0"/>
                  </a:moveTo>
                  <a:lnTo>
                    <a:pt x="784" y="2"/>
                  </a:lnTo>
                  <a:lnTo>
                    <a:pt x="845" y="9"/>
                  </a:lnTo>
                  <a:lnTo>
                    <a:pt x="905" y="22"/>
                  </a:lnTo>
                  <a:lnTo>
                    <a:pt x="963" y="39"/>
                  </a:lnTo>
                  <a:lnTo>
                    <a:pt x="1020" y="60"/>
                  </a:lnTo>
                  <a:lnTo>
                    <a:pt x="1074" y="87"/>
                  </a:lnTo>
                  <a:lnTo>
                    <a:pt x="1126" y="117"/>
                  </a:lnTo>
                  <a:lnTo>
                    <a:pt x="1176" y="152"/>
                  </a:lnTo>
                  <a:lnTo>
                    <a:pt x="1223" y="190"/>
                  </a:lnTo>
                  <a:lnTo>
                    <a:pt x="1267" y="232"/>
                  </a:lnTo>
                  <a:lnTo>
                    <a:pt x="1307" y="278"/>
                  </a:lnTo>
                  <a:lnTo>
                    <a:pt x="1345" y="327"/>
                  </a:lnTo>
                  <a:lnTo>
                    <a:pt x="1378" y="380"/>
                  </a:lnTo>
                  <a:lnTo>
                    <a:pt x="1385" y="397"/>
                  </a:lnTo>
                  <a:lnTo>
                    <a:pt x="1386" y="416"/>
                  </a:lnTo>
                  <a:lnTo>
                    <a:pt x="1383" y="434"/>
                  </a:lnTo>
                  <a:lnTo>
                    <a:pt x="1375" y="451"/>
                  </a:lnTo>
                  <a:lnTo>
                    <a:pt x="1400" y="509"/>
                  </a:lnTo>
                  <a:lnTo>
                    <a:pt x="1419" y="569"/>
                  </a:lnTo>
                  <a:lnTo>
                    <a:pt x="1433" y="631"/>
                  </a:lnTo>
                  <a:lnTo>
                    <a:pt x="1442" y="695"/>
                  </a:lnTo>
                  <a:lnTo>
                    <a:pt x="1445" y="761"/>
                  </a:lnTo>
                  <a:lnTo>
                    <a:pt x="1442" y="824"/>
                  </a:lnTo>
                  <a:lnTo>
                    <a:pt x="1434" y="887"/>
                  </a:lnTo>
                  <a:lnTo>
                    <a:pt x="1420" y="949"/>
                  </a:lnTo>
                  <a:lnTo>
                    <a:pt x="1401" y="1010"/>
                  </a:lnTo>
                  <a:lnTo>
                    <a:pt x="1377" y="1067"/>
                  </a:lnTo>
                  <a:lnTo>
                    <a:pt x="1349" y="1124"/>
                  </a:lnTo>
                  <a:lnTo>
                    <a:pt x="1341" y="1132"/>
                  </a:lnTo>
                  <a:lnTo>
                    <a:pt x="1333" y="1138"/>
                  </a:lnTo>
                  <a:lnTo>
                    <a:pt x="1324" y="1141"/>
                  </a:lnTo>
                  <a:lnTo>
                    <a:pt x="1314" y="1141"/>
                  </a:lnTo>
                  <a:lnTo>
                    <a:pt x="1312" y="1153"/>
                  </a:lnTo>
                  <a:lnTo>
                    <a:pt x="1310" y="1167"/>
                  </a:lnTo>
                  <a:lnTo>
                    <a:pt x="1299" y="1201"/>
                  </a:lnTo>
                  <a:lnTo>
                    <a:pt x="1282" y="1232"/>
                  </a:lnTo>
                  <a:lnTo>
                    <a:pt x="1261" y="1261"/>
                  </a:lnTo>
                  <a:lnTo>
                    <a:pt x="1238" y="1285"/>
                  </a:lnTo>
                  <a:lnTo>
                    <a:pt x="1211" y="1306"/>
                  </a:lnTo>
                  <a:lnTo>
                    <a:pt x="1182" y="1324"/>
                  </a:lnTo>
                  <a:lnTo>
                    <a:pt x="1150" y="1336"/>
                  </a:lnTo>
                  <a:lnTo>
                    <a:pt x="1117" y="1345"/>
                  </a:lnTo>
                  <a:lnTo>
                    <a:pt x="1083" y="1348"/>
                  </a:lnTo>
                  <a:lnTo>
                    <a:pt x="1047" y="1347"/>
                  </a:lnTo>
                  <a:lnTo>
                    <a:pt x="1012" y="1339"/>
                  </a:lnTo>
                  <a:lnTo>
                    <a:pt x="996" y="1333"/>
                  </a:lnTo>
                  <a:lnTo>
                    <a:pt x="983" y="1321"/>
                  </a:lnTo>
                  <a:lnTo>
                    <a:pt x="974" y="1306"/>
                  </a:lnTo>
                  <a:lnTo>
                    <a:pt x="966" y="1287"/>
                  </a:lnTo>
                  <a:lnTo>
                    <a:pt x="960" y="1265"/>
                  </a:lnTo>
                  <a:lnTo>
                    <a:pt x="958" y="1240"/>
                  </a:lnTo>
                  <a:lnTo>
                    <a:pt x="957" y="1213"/>
                  </a:lnTo>
                  <a:lnTo>
                    <a:pt x="958" y="1184"/>
                  </a:lnTo>
                  <a:lnTo>
                    <a:pt x="961" y="1155"/>
                  </a:lnTo>
                  <a:lnTo>
                    <a:pt x="967" y="1123"/>
                  </a:lnTo>
                  <a:lnTo>
                    <a:pt x="974" y="1093"/>
                  </a:lnTo>
                  <a:lnTo>
                    <a:pt x="981" y="1062"/>
                  </a:lnTo>
                  <a:lnTo>
                    <a:pt x="992" y="1032"/>
                  </a:lnTo>
                  <a:lnTo>
                    <a:pt x="1002" y="1002"/>
                  </a:lnTo>
                  <a:lnTo>
                    <a:pt x="1015" y="975"/>
                  </a:lnTo>
                  <a:lnTo>
                    <a:pt x="1027" y="950"/>
                  </a:lnTo>
                  <a:lnTo>
                    <a:pt x="1042" y="927"/>
                  </a:lnTo>
                  <a:lnTo>
                    <a:pt x="1056" y="907"/>
                  </a:lnTo>
                  <a:lnTo>
                    <a:pt x="1072" y="890"/>
                  </a:lnTo>
                  <a:lnTo>
                    <a:pt x="1088" y="877"/>
                  </a:lnTo>
                  <a:lnTo>
                    <a:pt x="1104" y="869"/>
                  </a:lnTo>
                  <a:lnTo>
                    <a:pt x="1121" y="865"/>
                  </a:lnTo>
                  <a:lnTo>
                    <a:pt x="1138" y="867"/>
                  </a:lnTo>
                  <a:lnTo>
                    <a:pt x="1170" y="878"/>
                  </a:lnTo>
                  <a:lnTo>
                    <a:pt x="1199" y="893"/>
                  </a:lnTo>
                  <a:lnTo>
                    <a:pt x="1226" y="912"/>
                  </a:lnTo>
                  <a:lnTo>
                    <a:pt x="1250" y="934"/>
                  </a:lnTo>
                  <a:lnTo>
                    <a:pt x="1269" y="958"/>
                  </a:lnTo>
                  <a:lnTo>
                    <a:pt x="1287" y="985"/>
                  </a:lnTo>
                  <a:lnTo>
                    <a:pt x="1301" y="1015"/>
                  </a:lnTo>
                  <a:lnTo>
                    <a:pt x="1310" y="1045"/>
                  </a:lnTo>
                  <a:lnTo>
                    <a:pt x="1333" y="991"/>
                  </a:lnTo>
                  <a:lnTo>
                    <a:pt x="1352" y="935"/>
                  </a:lnTo>
                  <a:lnTo>
                    <a:pt x="1365" y="878"/>
                  </a:lnTo>
                  <a:lnTo>
                    <a:pt x="1373" y="820"/>
                  </a:lnTo>
                  <a:lnTo>
                    <a:pt x="1376" y="760"/>
                  </a:lnTo>
                  <a:lnTo>
                    <a:pt x="1374" y="701"/>
                  </a:lnTo>
                  <a:lnTo>
                    <a:pt x="1365" y="643"/>
                  </a:lnTo>
                  <a:lnTo>
                    <a:pt x="1353" y="588"/>
                  </a:lnTo>
                  <a:lnTo>
                    <a:pt x="1335" y="534"/>
                  </a:lnTo>
                  <a:lnTo>
                    <a:pt x="1314" y="481"/>
                  </a:lnTo>
                  <a:lnTo>
                    <a:pt x="1298" y="479"/>
                  </a:lnTo>
                  <a:lnTo>
                    <a:pt x="1282" y="472"/>
                  </a:lnTo>
                  <a:lnTo>
                    <a:pt x="1269" y="463"/>
                  </a:lnTo>
                  <a:lnTo>
                    <a:pt x="1259" y="449"/>
                  </a:lnTo>
                  <a:lnTo>
                    <a:pt x="1227" y="399"/>
                  </a:lnTo>
                  <a:lnTo>
                    <a:pt x="1189" y="351"/>
                  </a:lnTo>
                  <a:lnTo>
                    <a:pt x="1148" y="309"/>
                  </a:lnTo>
                  <a:lnTo>
                    <a:pt x="1104" y="270"/>
                  </a:lnTo>
                  <a:lnTo>
                    <a:pt x="1056" y="237"/>
                  </a:lnTo>
                  <a:lnTo>
                    <a:pt x="1006" y="207"/>
                  </a:lnTo>
                  <a:lnTo>
                    <a:pt x="953" y="182"/>
                  </a:lnTo>
                  <a:lnTo>
                    <a:pt x="898" y="163"/>
                  </a:lnTo>
                  <a:lnTo>
                    <a:pt x="840" y="149"/>
                  </a:lnTo>
                  <a:lnTo>
                    <a:pt x="782" y="140"/>
                  </a:lnTo>
                  <a:lnTo>
                    <a:pt x="722" y="137"/>
                  </a:lnTo>
                  <a:lnTo>
                    <a:pt x="663" y="140"/>
                  </a:lnTo>
                  <a:lnTo>
                    <a:pt x="604" y="149"/>
                  </a:lnTo>
                  <a:lnTo>
                    <a:pt x="547" y="163"/>
                  </a:lnTo>
                  <a:lnTo>
                    <a:pt x="492" y="182"/>
                  </a:lnTo>
                  <a:lnTo>
                    <a:pt x="439" y="207"/>
                  </a:lnTo>
                  <a:lnTo>
                    <a:pt x="387" y="237"/>
                  </a:lnTo>
                  <a:lnTo>
                    <a:pt x="341" y="270"/>
                  </a:lnTo>
                  <a:lnTo>
                    <a:pt x="296" y="309"/>
                  </a:lnTo>
                  <a:lnTo>
                    <a:pt x="255" y="351"/>
                  </a:lnTo>
                  <a:lnTo>
                    <a:pt x="218" y="399"/>
                  </a:lnTo>
                  <a:lnTo>
                    <a:pt x="186" y="449"/>
                  </a:lnTo>
                  <a:lnTo>
                    <a:pt x="176" y="463"/>
                  </a:lnTo>
                  <a:lnTo>
                    <a:pt x="162" y="473"/>
                  </a:lnTo>
                  <a:lnTo>
                    <a:pt x="146" y="480"/>
                  </a:lnTo>
                  <a:lnTo>
                    <a:pt x="131" y="484"/>
                  </a:lnTo>
                  <a:lnTo>
                    <a:pt x="109" y="535"/>
                  </a:lnTo>
                  <a:lnTo>
                    <a:pt x="92" y="589"/>
                  </a:lnTo>
                  <a:lnTo>
                    <a:pt x="80" y="644"/>
                  </a:lnTo>
                  <a:lnTo>
                    <a:pt x="71" y="702"/>
                  </a:lnTo>
                  <a:lnTo>
                    <a:pt x="69" y="761"/>
                  </a:lnTo>
                  <a:lnTo>
                    <a:pt x="71" y="820"/>
                  </a:lnTo>
                  <a:lnTo>
                    <a:pt x="80" y="878"/>
                  </a:lnTo>
                  <a:lnTo>
                    <a:pt x="93" y="935"/>
                  </a:lnTo>
                  <a:lnTo>
                    <a:pt x="111" y="991"/>
                  </a:lnTo>
                  <a:lnTo>
                    <a:pt x="135" y="1045"/>
                  </a:lnTo>
                  <a:lnTo>
                    <a:pt x="144" y="1015"/>
                  </a:lnTo>
                  <a:lnTo>
                    <a:pt x="158" y="985"/>
                  </a:lnTo>
                  <a:lnTo>
                    <a:pt x="175" y="958"/>
                  </a:lnTo>
                  <a:lnTo>
                    <a:pt x="195" y="934"/>
                  </a:lnTo>
                  <a:lnTo>
                    <a:pt x="218" y="912"/>
                  </a:lnTo>
                  <a:lnTo>
                    <a:pt x="246" y="893"/>
                  </a:lnTo>
                  <a:lnTo>
                    <a:pt x="275" y="878"/>
                  </a:lnTo>
                  <a:lnTo>
                    <a:pt x="307" y="867"/>
                  </a:lnTo>
                  <a:lnTo>
                    <a:pt x="324" y="865"/>
                  </a:lnTo>
                  <a:lnTo>
                    <a:pt x="341" y="869"/>
                  </a:lnTo>
                  <a:lnTo>
                    <a:pt x="357" y="877"/>
                  </a:lnTo>
                  <a:lnTo>
                    <a:pt x="373" y="890"/>
                  </a:lnTo>
                  <a:lnTo>
                    <a:pt x="389" y="907"/>
                  </a:lnTo>
                  <a:lnTo>
                    <a:pt x="403" y="927"/>
                  </a:lnTo>
                  <a:lnTo>
                    <a:pt x="417" y="950"/>
                  </a:lnTo>
                  <a:lnTo>
                    <a:pt x="430" y="975"/>
                  </a:lnTo>
                  <a:lnTo>
                    <a:pt x="443" y="1002"/>
                  </a:lnTo>
                  <a:lnTo>
                    <a:pt x="453" y="1032"/>
                  </a:lnTo>
                  <a:lnTo>
                    <a:pt x="463" y="1062"/>
                  </a:lnTo>
                  <a:lnTo>
                    <a:pt x="471" y="1093"/>
                  </a:lnTo>
                  <a:lnTo>
                    <a:pt x="477" y="1124"/>
                  </a:lnTo>
                  <a:lnTo>
                    <a:pt x="482" y="1155"/>
                  </a:lnTo>
                  <a:lnTo>
                    <a:pt x="486" y="1184"/>
                  </a:lnTo>
                  <a:lnTo>
                    <a:pt x="488" y="1213"/>
                  </a:lnTo>
                  <a:lnTo>
                    <a:pt x="487" y="1240"/>
                  </a:lnTo>
                  <a:lnTo>
                    <a:pt x="484" y="1265"/>
                  </a:lnTo>
                  <a:lnTo>
                    <a:pt x="478" y="1287"/>
                  </a:lnTo>
                  <a:lnTo>
                    <a:pt x="471" y="1306"/>
                  </a:lnTo>
                  <a:lnTo>
                    <a:pt x="461" y="1321"/>
                  </a:lnTo>
                  <a:lnTo>
                    <a:pt x="448" y="1333"/>
                  </a:lnTo>
                  <a:lnTo>
                    <a:pt x="432" y="1339"/>
                  </a:lnTo>
                  <a:lnTo>
                    <a:pt x="397" y="1347"/>
                  </a:lnTo>
                  <a:lnTo>
                    <a:pt x="362" y="1348"/>
                  </a:lnTo>
                  <a:lnTo>
                    <a:pt x="328" y="1345"/>
                  </a:lnTo>
                  <a:lnTo>
                    <a:pt x="295" y="1336"/>
                  </a:lnTo>
                  <a:lnTo>
                    <a:pt x="263" y="1324"/>
                  </a:lnTo>
                  <a:lnTo>
                    <a:pt x="233" y="1307"/>
                  </a:lnTo>
                  <a:lnTo>
                    <a:pt x="207" y="1286"/>
                  </a:lnTo>
                  <a:lnTo>
                    <a:pt x="183" y="1261"/>
                  </a:lnTo>
                  <a:lnTo>
                    <a:pt x="163" y="1232"/>
                  </a:lnTo>
                  <a:lnTo>
                    <a:pt x="146" y="1201"/>
                  </a:lnTo>
                  <a:lnTo>
                    <a:pt x="135" y="1167"/>
                  </a:lnTo>
                  <a:lnTo>
                    <a:pt x="132" y="1153"/>
                  </a:lnTo>
                  <a:lnTo>
                    <a:pt x="131" y="1141"/>
                  </a:lnTo>
                  <a:lnTo>
                    <a:pt x="129" y="1141"/>
                  </a:lnTo>
                  <a:lnTo>
                    <a:pt x="127" y="1141"/>
                  </a:lnTo>
                  <a:lnTo>
                    <a:pt x="115" y="1140"/>
                  </a:lnTo>
                  <a:lnTo>
                    <a:pt x="105" y="1134"/>
                  </a:lnTo>
                  <a:lnTo>
                    <a:pt x="96" y="1124"/>
                  </a:lnTo>
                  <a:lnTo>
                    <a:pt x="67" y="1068"/>
                  </a:lnTo>
                  <a:lnTo>
                    <a:pt x="43" y="1010"/>
                  </a:lnTo>
                  <a:lnTo>
                    <a:pt x="24" y="949"/>
                  </a:lnTo>
                  <a:lnTo>
                    <a:pt x="11" y="887"/>
                  </a:lnTo>
                  <a:lnTo>
                    <a:pt x="2" y="824"/>
                  </a:lnTo>
                  <a:lnTo>
                    <a:pt x="0" y="761"/>
                  </a:lnTo>
                  <a:lnTo>
                    <a:pt x="3" y="695"/>
                  </a:lnTo>
                  <a:lnTo>
                    <a:pt x="12" y="631"/>
                  </a:lnTo>
                  <a:lnTo>
                    <a:pt x="25" y="569"/>
                  </a:lnTo>
                  <a:lnTo>
                    <a:pt x="45" y="509"/>
                  </a:lnTo>
                  <a:lnTo>
                    <a:pt x="69" y="451"/>
                  </a:lnTo>
                  <a:lnTo>
                    <a:pt x="62" y="434"/>
                  </a:lnTo>
                  <a:lnTo>
                    <a:pt x="58" y="416"/>
                  </a:lnTo>
                  <a:lnTo>
                    <a:pt x="60" y="397"/>
                  </a:lnTo>
                  <a:lnTo>
                    <a:pt x="67" y="380"/>
                  </a:lnTo>
                  <a:lnTo>
                    <a:pt x="100" y="327"/>
                  </a:lnTo>
                  <a:lnTo>
                    <a:pt x="137" y="278"/>
                  </a:lnTo>
                  <a:lnTo>
                    <a:pt x="178" y="232"/>
                  </a:lnTo>
                  <a:lnTo>
                    <a:pt x="222" y="190"/>
                  </a:lnTo>
                  <a:lnTo>
                    <a:pt x="269" y="152"/>
                  </a:lnTo>
                  <a:lnTo>
                    <a:pt x="319" y="117"/>
                  </a:lnTo>
                  <a:lnTo>
                    <a:pt x="371" y="87"/>
                  </a:lnTo>
                  <a:lnTo>
                    <a:pt x="425" y="60"/>
                  </a:lnTo>
                  <a:lnTo>
                    <a:pt x="481" y="39"/>
                  </a:lnTo>
                  <a:lnTo>
                    <a:pt x="540" y="22"/>
                  </a:lnTo>
                  <a:lnTo>
                    <a:pt x="599" y="9"/>
                  </a:lnTo>
                  <a:lnTo>
                    <a:pt x="661" y="2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6317821" y="2717800"/>
            <a:ext cx="482600" cy="492125"/>
            <a:chOff x="6340475" y="2717800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166"/>
            <p:cNvSpPr>
              <a:spLocks noEditPoints="1"/>
            </p:cNvSpPr>
            <p:nvPr/>
          </p:nvSpPr>
          <p:spPr bwMode="auto">
            <a:xfrm>
              <a:off x="6340475" y="2717800"/>
              <a:ext cx="482600" cy="492125"/>
            </a:xfrm>
            <a:custGeom>
              <a:avLst/>
              <a:gdLst>
                <a:gd name="T0" fmla="*/ 148 w 3044"/>
                <a:gd name="T1" fmla="*/ 2865 h 3098"/>
                <a:gd name="T2" fmla="*/ 190 w 3044"/>
                <a:gd name="T3" fmla="*/ 2930 h 3098"/>
                <a:gd name="T4" fmla="*/ 265 w 3044"/>
                <a:gd name="T5" fmla="*/ 2956 h 3098"/>
                <a:gd name="T6" fmla="*/ 2447 w 3044"/>
                <a:gd name="T7" fmla="*/ 2703 h 3098"/>
                <a:gd name="T8" fmla="*/ 2474 w 3044"/>
                <a:gd name="T9" fmla="*/ 2608 h 3098"/>
                <a:gd name="T10" fmla="*/ 2544 w 3044"/>
                <a:gd name="T11" fmla="*/ 2541 h 3098"/>
                <a:gd name="T12" fmla="*/ 2641 w 3044"/>
                <a:gd name="T13" fmla="*/ 2515 h 3098"/>
                <a:gd name="T14" fmla="*/ 2898 w 3044"/>
                <a:gd name="T15" fmla="*/ 852 h 3098"/>
                <a:gd name="T16" fmla="*/ 461 w 3044"/>
                <a:gd name="T17" fmla="*/ 0 h 3098"/>
                <a:gd name="T18" fmla="*/ 520 w 3044"/>
                <a:gd name="T19" fmla="*/ 20 h 3098"/>
                <a:gd name="T20" fmla="*/ 551 w 3044"/>
                <a:gd name="T21" fmla="*/ 70 h 3098"/>
                <a:gd name="T22" fmla="*/ 548 w 3044"/>
                <a:gd name="T23" fmla="*/ 119 h 3098"/>
                <a:gd name="T24" fmla="*/ 899 w 3044"/>
                <a:gd name="T25" fmla="*/ 92 h 3098"/>
                <a:gd name="T26" fmla="*/ 919 w 3044"/>
                <a:gd name="T27" fmla="*/ 34 h 3098"/>
                <a:gd name="T28" fmla="*/ 970 w 3044"/>
                <a:gd name="T29" fmla="*/ 3 h 3098"/>
                <a:gd name="T30" fmla="*/ 1013 w 3044"/>
                <a:gd name="T31" fmla="*/ 3 h 3098"/>
                <a:gd name="T32" fmla="*/ 1064 w 3044"/>
                <a:gd name="T33" fmla="*/ 34 h 3098"/>
                <a:gd name="T34" fmla="*/ 1084 w 3044"/>
                <a:gd name="T35" fmla="*/ 92 h 3098"/>
                <a:gd name="T36" fmla="*/ 1435 w 3044"/>
                <a:gd name="T37" fmla="*/ 119 h 3098"/>
                <a:gd name="T38" fmla="*/ 1432 w 3044"/>
                <a:gd name="T39" fmla="*/ 70 h 3098"/>
                <a:gd name="T40" fmla="*/ 1463 w 3044"/>
                <a:gd name="T41" fmla="*/ 20 h 3098"/>
                <a:gd name="T42" fmla="*/ 1522 w 3044"/>
                <a:gd name="T43" fmla="*/ 0 h 3098"/>
                <a:gd name="T44" fmla="*/ 1563 w 3044"/>
                <a:gd name="T45" fmla="*/ 9 h 3098"/>
                <a:gd name="T46" fmla="*/ 1605 w 3044"/>
                <a:gd name="T47" fmla="*/ 51 h 3098"/>
                <a:gd name="T48" fmla="*/ 1613 w 3044"/>
                <a:gd name="T49" fmla="*/ 106 h 3098"/>
                <a:gd name="T50" fmla="*/ 1960 w 3044"/>
                <a:gd name="T51" fmla="*/ 106 h 3098"/>
                <a:gd name="T52" fmla="*/ 1969 w 3044"/>
                <a:gd name="T53" fmla="*/ 51 h 3098"/>
                <a:gd name="T54" fmla="*/ 2011 w 3044"/>
                <a:gd name="T55" fmla="*/ 9 h 3098"/>
                <a:gd name="T56" fmla="*/ 2052 w 3044"/>
                <a:gd name="T57" fmla="*/ 0 h 3098"/>
                <a:gd name="T58" fmla="*/ 2110 w 3044"/>
                <a:gd name="T59" fmla="*/ 20 h 3098"/>
                <a:gd name="T60" fmla="*/ 2142 w 3044"/>
                <a:gd name="T61" fmla="*/ 70 h 3098"/>
                <a:gd name="T62" fmla="*/ 2139 w 3044"/>
                <a:gd name="T63" fmla="*/ 119 h 3098"/>
                <a:gd name="T64" fmla="*/ 2489 w 3044"/>
                <a:gd name="T65" fmla="*/ 92 h 3098"/>
                <a:gd name="T66" fmla="*/ 2510 w 3044"/>
                <a:gd name="T67" fmla="*/ 34 h 3098"/>
                <a:gd name="T68" fmla="*/ 2561 w 3044"/>
                <a:gd name="T69" fmla="*/ 3 h 3098"/>
                <a:gd name="T70" fmla="*/ 2603 w 3044"/>
                <a:gd name="T71" fmla="*/ 3 h 3098"/>
                <a:gd name="T72" fmla="*/ 2654 w 3044"/>
                <a:gd name="T73" fmla="*/ 34 h 3098"/>
                <a:gd name="T74" fmla="*/ 2675 w 3044"/>
                <a:gd name="T75" fmla="*/ 92 h 3098"/>
                <a:gd name="T76" fmla="*/ 2778 w 3044"/>
                <a:gd name="T77" fmla="*/ 119 h 3098"/>
                <a:gd name="T78" fmla="*/ 2890 w 3044"/>
                <a:gd name="T79" fmla="*/ 143 h 3098"/>
                <a:gd name="T80" fmla="*/ 2978 w 3044"/>
                <a:gd name="T81" fmla="*/ 208 h 3098"/>
                <a:gd name="T82" fmla="*/ 3032 w 3044"/>
                <a:gd name="T83" fmla="*/ 304 h 3098"/>
                <a:gd name="T84" fmla="*/ 3044 w 3044"/>
                <a:gd name="T85" fmla="*/ 2544 h 3098"/>
                <a:gd name="T86" fmla="*/ 226 w 3044"/>
                <a:gd name="T87" fmla="*/ 3095 h 3098"/>
                <a:gd name="T88" fmla="*/ 121 w 3044"/>
                <a:gd name="T89" fmla="*/ 3056 h 3098"/>
                <a:gd name="T90" fmla="*/ 43 w 3044"/>
                <a:gd name="T91" fmla="*/ 2979 h 3098"/>
                <a:gd name="T92" fmla="*/ 3 w 3044"/>
                <a:gd name="T93" fmla="*/ 2876 h 3098"/>
                <a:gd name="T94" fmla="*/ 3 w 3044"/>
                <a:gd name="T95" fmla="*/ 340 h 3098"/>
                <a:gd name="T96" fmla="*/ 43 w 3044"/>
                <a:gd name="T97" fmla="*/ 237 h 3098"/>
                <a:gd name="T98" fmla="*/ 121 w 3044"/>
                <a:gd name="T99" fmla="*/ 161 h 3098"/>
                <a:gd name="T100" fmla="*/ 226 w 3044"/>
                <a:gd name="T101" fmla="*/ 122 h 3098"/>
                <a:gd name="T102" fmla="*/ 370 w 3044"/>
                <a:gd name="T103" fmla="*/ 106 h 3098"/>
                <a:gd name="T104" fmla="*/ 378 w 3044"/>
                <a:gd name="T105" fmla="*/ 51 h 3098"/>
                <a:gd name="T106" fmla="*/ 420 w 304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098">
                  <a:moveTo>
                    <a:pt x="144" y="852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7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852"/>
                  </a:lnTo>
                  <a:lnTo>
                    <a:pt x="144" y="852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6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6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0" y="9"/>
                  </a:lnTo>
                  <a:lnTo>
                    <a:pt x="440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167"/>
            <p:cNvSpPr>
              <a:spLocks/>
            </p:cNvSpPr>
            <p:nvPr/>
          </p:nvSpPr>
          <p:spPr bwMode="auto">
            <a:xfrm>
              <a:off x="6475413" y="2933700"/>
              <a:ext cx="214313" cy="182562"/>
            </a:xfrm>
            <a:custGeom>
              <a:avLst/>
              <a:gdLst>
                <a:gd name="T0" fmla="*/ 396 w 1346"/>
                <a:gd name="T1" fmla="*/ 2 h 1147"/>
                <a:gd name="T2" fmla="*/ 476 w 1346"/>
                <a:gd name="T3" fmla="*/ 16 h 1147"/>
                <a:gd name="T4" fmla="*/ 556 w 1346"/>
                <a:gd name="T5" fmla="*/ 43 h 1147"/>
                <a:gd name="T6" fmla="*/ 635 w 1346"/>
                <a:gd name="T7" fmla="*/ 81 h 1147"/>
                <a:gd name="T8" fmla="*/ 711 w 1346"/>
                <a:gd name="T9" fmla="*/ 81 h 1147"/>
                <a:gd name="T10" fmla="*/ 790 w 1346"/>
                <a:gd name="T11" fmla="*/ 43 h 1147"/>
                <a:gd name="T12" fmla="*/ 870 w 1346"/>
                <a:gd name="T13" fmla="*/ 16 h 1147"/>
                <a:gd name="T14" fmla="*/ 950 w 1346"/>
                <a:gd name="T15" fmla="*/ 2 h 1147"/>
                <a:gd name="T16" fmla="*/ 1026 w 1346"/>
                <a:gd name="T17" fmla="*/ 1 h 1147"/>
                <a:gd name="T18" fmla="*/ 1100 w 1346"/>
                <a:gd name="T19" fmla="*/ 13 h 1147"/>
                <a:gd name="T20" fmla="*/ 1167 w 1346"/>
                <a:gd name="T21" fmla="*/ 38 h 1147"/>
                <a:gd name="T22" fmla="*/ 1226 w 1346"/>
                <a:gd name="T23" fmla="*/ 75 h 1147"/>
                <a:gd name="T24" fmla="*/ 1275 w 1346"/>
                <a:gd name="T25" fmla="*/ 124 h 1147"/>
                <a:gd name="T26" fmla="*/ 1313 w 1346"/>
                <a:gd name="T27" fmla="*/ 187 h 1147"/>
                <a:gd name="T28" fmla="*/ 1337 w 1346"/>
                <a:gd name="T29" fmla="*/ 262 h 1147"/>
                <a:gd name="T30" fmla="*/ 1346 w 1346"/>
                <a:gd name="T31" fmla="*/ 350 h 1147"/>
                <a:gd name="T32" fmla="*/ 1337 w 1346"/>
                <a:gd name="T33" fmla="*/ 427 h 1147"/>
                <a:gd name="T34" fmla="*/ 1311 w 1346"/>
                <a:gd name="T35" fmla="*/ 504 h 1147"/>
                <a:gd name="T36" fmla="*/ 1271 w 1346"/>
                <a:gd name="T37" fmla="*/ 581 h 1147"/>
                <a:gd name="T38" fmla="*/ 1220 w 1346"/>
                <a:gd name="T39" fmla="*/ 656 h 1147"/>
                <a:gd name="T40" fmla="*/ 1161 w 1346"/>
                <a:gd name="T41" fmla="*/ 731 h 1147"/>
                <a:gd name="T42" fmla="*/ 1095 w 1346"/>
                <a:gd name="T43" fmla="*/ 802 h 1147"/>
                <a:gd name="T44" fmla="*/ 1026 w 1346"/>
                <a:gd name="T45" fmla="*/ 869 h 1147"/>
                <a:gd name="T46" fmla="*/ 958 w 1346"/>
                <a:gd name="T47" fmla="*/ 931 h 1147"/>
                <a:gd name="T48" fmla="*/ 890 w 1346"/>
                <a:gd name="T49" fmla="*/ 987 h 1147"/>
                <a:gd name="T50" fmla="*/ 828 w 1346"/>
                <a:gd name="T51" fmla="*/ 1037 h 1147"/>
                <a:gd name="T52" fmla="*/ 771 w 1346"/>
                <a:gd name="T53" fmla="*/ 1078 h 1147"/>
                <a:gd name="T54" fmla="*/ 726 w 1346"/>
                <a:gd name="T55" fmla="*/ 1111 h 1147"/>
                <a:gd name="T56" fmla="*/ 693 w 1346"/>
                <a:gd name="T57" fmla="*/ 1133 h 1147"/>
                <a:gd name="T58" fmla="*/ 675 w 1346"/>
                <a:gd name="T59" fmla="*/ 1145 h 1147"/>
                <a:gd name="T60" fmla="*/ 671 w 1346"/>
                <a:gd name="T61" fmla="*/ 1145 h 1147"/>
                <a:gd name="T62" fmla="*/ 652 w 1346"/>
                <a:gd name="T63" fmla="*/ 1133 h 1147"/>
                <a:gd name="T64" fmla="*/ 620 w 1346"/>
                <a:gd name="T65" fmla="*/ 1111 h 1147"/>
                <a:gd name="T66" fmla="*/ 574 w 1346"/>
                <a:gd name="T67" fmla="*/ 1078 h 1147"/>
                <a:gd name="T68" fmla="*/ 519 w 1346"/>
                <a:gd name="T69" fmla="*/ 1037 h 1147"/>
                <a:gd name="T70" fmla="*/ 456 w 1346"/>
                <a:gd name="T71" fmla="*/ 987 h 1147"/>
                <a:gd name="T72" fmla="*/ 388 w 1346"/>
                <a:gd name="T73" fmla="*/ 931 h 1147"/>
                <a:gd name="T74" fmla="*/ 319 w 1346"/>
                <a:gd name="T75" fmla="*/ 869 h 1147"/>
                <a:gd name="T76" fmla="*/ 250 w 1346"/>
                <a:gd name="T77" fmla="*/ 802 h 1147"/>
                <a:gd name="T78" fmla="*/ 185 w 1346"/>
                <a:gd name="T79" fmla="*/ 731 h 1147"/>
                <a:gd name="T80" fmla="*/ 125 w 1346"/>
                <a:gd name="T81" fmla="*/ 656 h 1147"/>
                <a:gd name="T82" fmla="*/ 74 w 1346"/>
                <a:gd name="T83" fmla="*/ 580 h 1147"/>
                <a:gd name="T84" fmla="*/ 34 w 1346"/>
                <a:gd name="T85" fmla="*/ 504 h 1147"/>
                <a:gd name="T86" fmla="*/ 9 w 1346"/>
                <a:gd name="T87" fmla="*/ 427 h 1147"/>
                <a:gd name="T88" fmla="*/ 0 w 1346"/>
                <a:gd name="T89" fmla="*/ 350 h 1147"/>
                <a:gd name="T90" fmla="*/ 8 w 1346"/>
                <a:gd name="T91" fmla="*/ 262 h 1147"/>
                <a:gd name="T92" fmla="*/ 32 w 1346"/>
                <a:gd name="T93" fmla="*/ 187 h 1147"/>
                <a:gd name="T94" fmla="*/ 69 w 1346"/>
                <a:gd name="T95" fmla="*/ 124 h 1147"/>
                <a:gd name="T96" fmla="*/ 119 w 1346"/>
                <a:gd name="T97" fmla="*/ 75 h 1147"/>
                <a:gd name="T98" fmla="*/ 178 w 1346"/>
                <a:gd name="T99" fmla="*/ 38 h 1147"/>
                <a:gd name="T100" fmla="*/ 245 w 1346"/>
                <a:gd name="T101" fmla="*/ 13 h 1147"/>
                <a:gd name="T102" fmla="*/ 318 w 1346"/>
                <a:gd name="T103" fmla="*/ 1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6" h="1147">
                  <a:moveTo>
                    <a:pt x="357" y="0"/>
                  </a:moveTo>
                  <a:lnTo>
                    <a:pt x="396" y="2"/>
                  </a:lnTo>
                  <a:lnTo>
                    <a:pt x="436" y="7"/>
                  </a:lnTo>
                  <a:lnTo>
                    <a:pt x="476" y="16"/>
                  </a:lnTo>
                  <a:lnTo>
                    <a:pt x="516" y="27"/>
                  </a:lnTo>
                  <a:lnTo>
                    <a:pt x="556" y="43"/>
                  </a:lnTo>
                  <a:lnTo>
                    <a:pt x="596" y="60"/>
                  </a:lnTo>
                  <a:lnTo>
                    <a:pt x="635" y="81"/>
                  </a:lnTo>
                  <a:lnTo>
                    <a:pt x="673" y="104"/>
                  </a:lnTo>
                  <a:lnTo>
                    <a:pt x="711" y="81"/>
                  </a:lnTo>
                  <a:lnTo>
                    <a:pt x="750" y="60"/>
                  </a:lnTo>
                  <a:lnTo>
                    <a:pt x="790" y="43"/>
                  </a:lnTo>
                  <a:lnTo>
                    <a:pt x="830" y="27"/>
                  </a:lnTo>
                  <a:lnTo>
                    <a:pt x="870" y="16"/>
                  </a:lnTo>
                  <a:lnTo>
                    <a:pt x="910" y="7"/>
                  </a:lnTo>
                  <a:lnTo>
                    <a:pt x="950" y="2"/>
                  </a:lnTo>
                  <a:lnTo>
                    <a:pt x="988" y="0"/>
                  </a:lnTo>
                  <a:lnTo>
                    <a:pt x="1026" y="1"/>
                  </a:lnTo>
                  <a:lnTo>
                    <a:pt x="1064" y="6"/>
                  </a:lnTo>
                  <a:lnTo>
                    <a:pt x="1100" y="13"/>
                  </a:lnTo>
                  <a:lnTo>
                    <a:pt x="1134" y="23"/>
                  </a:lnTo>
                  <a:lnTo>
                    <a:pt x="1167" y="38"/>
                  </a:lnTo>
                  <a:lnTo>
                    <a:pt x="1198" y="55"/>
                  </a:lnTo>
                  <a:lnTo>
                    <a:pt x="1226" y="75"/>
                  </a:lnTo>
                  <a:lnTo>
                    <a:pt x="1253" y="98"/>
                  </a:lnTo>
                  <a:lnTo>
                    <a:pt x="1275" y="124"/>
                  </a:lnTo>
                  <a:lnTo>
                    <a:pt x="1296" y="154"/>
                  </a:lnTo>
                  <a:lnTo>
                    <a:pt x="1313" y="187"/>
                  </a:lnTo>
                  <a:lnTo>
                    <a:pt x="1327" y="223"/>
                  </a:lnTo>
                  <a:lnTo>
                    <a:pt x="1337" y="262"/>
                  </a:lnTo>
                  <a:lnTo>
                    <a:pt x="1343" y="305"/>
                  </a:lnTo>
                  <a:lnTo>
                    <a:pt x="1346" y="350"/>
                  </a:lnTo>
                  <a:lnTo>
                    <a:pt x="1343" y="389"/>
                  </a:lnTo>
                  <a:lnTo>
                    <a:pt x="1337" y="427"/>
                  </a:lnTo>
                  <a:lnTo>
                    <a:pt x="1326" y="465"/>
                  </a:lnTo>
                  <a:lnTo>
                    <a:pt x="1311" y="504"/>
                  </a:lnTo>
                  <a:lnTo>
                    <a:pt x="1293" y="542"/>
                  </a:lnTo>
                  <a:lnTo>
                    <a:pt x="1271" y="581"/>
                  </a:lnTo>
                  <a:lnTo>
                    <a:pt x="1247" y="619"/>
                  </a:lnTo>
                  <a:lnTo>
                    <a:pt x="1220" y="656"/>
                  </a:lnTo>
                  <a:lnTo>
                    <a:pt x="1191" y="694"/>
                  </a:lnTo>
                  <a:lnTo>
                    <a:pt x="1161" y="731"/>
                  </a:lnTo>
                  <a:lnTo>
                    <a:pt x="1129" y="767"/>
                  </a:lnTo>
                  <a:lnTo>
                    <a:pt x="1095" y="802"/>
                  </a:lnTo>
                  <a:lnTo>
                    <a:pt x="1061" y="836"/>
                  </a:lnTo>
                  <a:lnTo>
                    <a:pt x="1026" y="869"/>
                  </a:lnTo>
                  <a:lnTo>
                    <a:pt x="992" y="901"/>
                  </a:lnTo>
                  <a:lnTo>
                    <a:pt x="958" y="931"/>
                  </a:lnTo>
                  <a:lnTo>
                    <a:pt x="923" y="960"/>
                  </a:lnTo>
                  <a:lnTo>
                    <a:pt x="890" y="987"/>
                  </a:lnTo>
                  <a:lnTo>
                    <a:pt x="857" y="1012"/>
                  </a:lnTo>
                  <a:lnTo>
                    <a:pt x="828" y="1037"/>
                  </a:lnTo>
                  <a:lnTo>
                    <a:pt x="798" y="1059"/>
                  </a:lnTo>
                  <a:lnTo>
                    <a:pt x="771" y="1078"/>
                  </a:lnTo>
                  <a:lnTo>
                    <a:pt x="748" y="1096"/>
                  </a:lnTo>
                  <a:lnTo>
                    <a:pt x="726" y="1111"/>
                  </a:lnTo>
                  <a:lnTo>
                    <a:pt x="708" y="1123"/>
                  </a:lnTo>
                  <a:lnTo>
                    <a:pt x="693" y="1133"/>
                  </a:lnTo>
                  <a:lnTo>
                    <a:pt x="682" y="1141"/>
                  </a:lnTo>
                  <a:lnTo>
                    <a:pt x="675" y="1145"/>
                  </a:lnTo>
                  <a:lnTo>
                    <a:pt x="673" y="1147"/>
                  </a:lnTo>
                  <a:lnTo>
                    <a:pt x="671" y="1145"/>
                  </a:lnTo>
                  <a:lnTo>
                    <a:pt x="664" y="1141"/>
                  </a:lnTo>
                  <a:lnTo>
                    <a:pt x="652" y="1133"/>
                  </a:lnTo>
                  <a:lnTo>
                    <a:pt x="638" y="1123"/>
                  </a:lnTo>
                  <a:lnTo>
                    <a:pt x="620" y="1111"/>
                  </a:lnTo>
                  <a:lnTo>
                    <a:pt x="598" y="1096"/>
                  </a:lnTo>
                  <a:lnTo>
                    <a:pt x="574" y="1078"/>
                  </a:lnTo>
                  <a:lnTo>
                    <a:pt x="548" y="1059"/>
                  </a:lnTo>
                  <a:lnTo>
                    <a:pt x="519" y="1037"/>
                  </a:lnTo>
                  <a:lnTo>
                    <a:pt x="488" y="1012"/>
                  </a:lnTo>
                  <a:lnTo>
                    <a:pt x="456" y="987"/>
                  </a:lnTo>
                  <a:lnTo>
                    <a:pt x="423" y="960"/>
                  </a:lnTo>
                  <a:lnTo>
                    <a:pt x="388" y="931"/>
                  </a:lnTo>
                  <a:lnTo>
                    <a:pt x="354" y="900"/>
                  </a:lnTo>
                  <a:lnTo>
                    <a:pt x="319" y="869"/>
                  </a:lnTo>
                  <a:lnTo>
                    <a:pt x="284" y="836"/>
                  </a:lnTo>
                  <a:lnTo>
                    <a:pt x="250" y="802"/>
                  </a:lnTo>
                  <a:lnTo>
                    <a:pt x="217" y="767"/>
                  </a:lnTo>
                  <a:lnTo>
                    <a:pt x="185" y="731"/>
                  </a:lnTo>
                  <a:lnTo>
                    <a:pt x="154" y="693"/>
                  </a:lnTo>
                  <a:lnTo>
                    <a:pt x="125" y="656"/>
                  </a:lnTo>
                  <a:lnTo>
                    <a:pt x="98" y="619"/>
                  </a:lnTo>
                  <a:lnTo>
                    <a:pt x="74" y="580"/>
                  </a:lnTo>
                  <a:lnTo>
                    <a:pt x="53" y="542"/>
                  </a:lnTo>
                  <a:lnTo>
                    <a:pt x="34" y="504"/>
                  </a:lnTo>
                  <a:lnTo>
                    <a:pt x="20" y="465"/>
                  </a:lnTo>
                  <a:lnTo>
                    <a:pt x="9" y="427"/>
                  </a:lnTo>
                  <a:lnTo>
                    <a:pt x="2" y="389"/>
                  </a:lnTo>
                  <a:lnTo>
                    <a:pt x="0" y="350"/>
                  </a:lnTo>
                  <a:lnTo>
                    <a:pt x="2" y="305"/>
                  </a:lnTo>
                  <a:lnTo>
                    <a:pt x="8" y="262"/>
                  </a:lnTo>
                  <a:lnTo>
                    <a:pt x="18" y="223"/>
                  </a:lnTo>
                  <a:lnTo>
                    <a:pt x="32" y="187"/>
                  </a:lnTo>
                  <a:lnTo>
                    <a:pt x="49" y="154"/>
                  </a:lnTo>
                  <a:lnTo>
                    <a:pt x="69" y="124"/>
                  </a:lnTo>
                  <a:lnTo>
                    <a:pt x="93" y="98"/>
                  </a:lnTo>
                  <a:lnTo>
                    <a:pt x="119" y="75"/>
                  </a:lnTo>
                  <a:lnTo>
                    <a:pt x="147" y="55"/>
                  </a:lnTo>
                  <a:lnTo>
                    <a:pt x="178" y="38"/>
                  </a:lnTo>
                  <a:lnTo>
                    <a:pt x="211" y="23"/>
                  </a:lnTo>
                  <a:lnTo>
                    <a:pt x="245" y="13"/>
                  </a:lnTo>
                  <a:lnTo>
                    <a:pt x="281" y="6"/>
                  </a:lnTo>
                  <a:lnTo>
                    <a:pt x="318" y="1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8" name="Group 867"/>
          <p:cNvGrpSpPr/>
          <p:nvPr/>
        </p:nvGrpSpPr>
        <p:grpSpPr>
          <a:xfrm>
            <a:off x="5375183" y="2690813"/>
            <a:ext cx="496888" cy="547687"/>
            <a:chOff x="5422900" y="2690813"/>
            <a:chExt cx="496888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172"/>
            <p:cNvSpPr>
              <a:spLocks noEditPoints="1"/>
            </p:cNvSpPr>
            <p:nvPr/>
          </p:nvSpPr>
          <p:spPr bwMode="auto">
            <a:xfrm>
              <a:off x="5422900" y="2690813"/>
              <a:ext cx="496888" cy="547687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1210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1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1 w 2818"/>
                <a:gd name="T63" fmla="*/ 234 h 3106"/>
                <a:gd name="T64" fmla="*/ 1236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29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4 w 2818"/>
                <a:gd name="T89" fmla="*/ 457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1210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1210"/>
                  </a:lnTo>
                  <a:lnTo>
                    <a:pt x="217" y="1210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3" y="167"/>
                  </a:lnTo>
                  <a:lnTo>
                    <a:pt x="2031" y="187"/>
                  </a:lnTo>
                  <a:lnTo>
                    <a:pt x="2024" y="209"/>
                  </a:lnTo>
                  <a:lnTo>
                    <a:pt x="2021" y="234"/>
                  </a:lnTo>
                  <a:lnTo>
                    <a:pt x="2021" y="652"/>
                  </a:lnTo>
                  <a:lnTo>
                    <a:pt x="2024" y="676"/>
                  </a:lnTo>
                  <a:lnTo>
                    <a:pt x="2031" y="699"/>
                  </a:lnTo>
                  <a:lnTo>
                    <a:pt x="2043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1" y="336"/>
                  </a:lnTo>
                  <a:lnTo>
                    <a:pt x="1191" y="234"/>
                  </a:lnTo>
                  <a:lnTo>
                    <a:pt x="1194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6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6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29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8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4" y="457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3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3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4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173"/>
            <p:cNvSpPr>
              <a:spLocks noEditPoints="1"/>
            </p:cNvSpPr>
            <p:nvPr/>
          </p:nvSpPr>
          <p:spPr bwMode="auto">
            <a:xfrm>
              <a:off x="5514975" y="2914650"/>
              <a:ext cx="317500" cy="260350"/>
            </a:xfrm>
            <a:custGeom>
              <a:avLst/>
              <a:gdLst>
                <a:gd name="T0" fmla="*/ 898 w 1795"/>
                <a:gd name="T1" fmla="*/ 223 h 1474"/>
                <a:gd name="T2" fmla="*/ 339 w 1795"/>
                <a:gd name="T3" fmla="*/ 664 h 1474"/>
                <a:gd name="T4" fmla="*/ 339 w 1795"/>
                <a:gd name="T5" fmla="*/ 1384 h 1474"/>
                <a:gd name="T6" fmla="*/ 667 w 1795"/>
                <a:gd name="T7" fmla="*/ 1384 h 1474"/>
                <a:gd name="T8" fmla="*/ 667 w 1795"/>
                <a:gd name="T9" fmla="*/ 791 h 1474"/>
                <a:gd name="T10" fmla="*/ 1129 w 1795"/>
                <a:gd name="T11" fmla="*/ 791 h 1474"/>
                <a:gd name="T12" fmla="*/ 1129 w 1795"/>
                <a:gd name="T13" fmla="*/ 1384 h 1474"/>
                <a:gd name="T14" fmla="*/ 1458 w 1795"/>
                <a:gd name="T15" fmla="*/ 1384 h 1474"/>
                <a:gd name="T16" fmla="*/ 1458 w 1795"/>
                <a:gd name="T17" fmla="*/ 664 h 1474"/>
                <a:gd name="T18" fmla="*/ 898 w 1795"/>
                <a:gd name="T19" fmla="*/ 223 h 1474"/>
                <a:gd name="T20" fmla="*/ 898 w 1795"/>
                <a:gd name="T21" fmla="*/ 0 h 1474"/>
                <a:gd name="T22" fmla="*/ 1263 w 1795"/>
                <a:gd name="T23" fmla="*/ 286 h 1474"/>
                <a:gd name="T24" fmla="*/ 1263 w 1795"/>
                <a:gd name="T25" fmla="*/ 85 h 1474"/>
                <a:gd name="T26" fmla="*/ 1458 w 1795"/>
                <a:gd name="T27" fmla="*/ 85 h 1474"/>
                <a:gd name="T28" fmla="*/ 1458 w 1795"/>
                <a:gd name="T29" fmla="*/ 441 h 1474"/>
                <a:gd name="T30" fmla="*/ 1795 w 1795"/>
                <a:gd name="T31" fmla="*/ 706 h 1474"/>
                <a:gd name="T32" fmla="*/ 1549 w 1795"/>
                <a:gd name="T33" fmla="*/ 706 h 1474"/>
                <a:gd name="T34" fmla="*/ 1549 w 1795"/>
                <a:gd name="T35" fmla="*/ 1474 h 1474"/>
                <a:gd name="T36" fmla="*/ 248 w 1795"/>
                <a:gd name="T37" fmla="*/ 1474 h 1474"/>
                <a:gd name="T38" fmla="*/ 248 w 1795"/>
                <a:gd name="T39" fmla="*/ 706 h 1474"/>
                <a:gd name="T40" fmla="*/ 0 w 1795"/>
                <a:gd name="T41" fmla="*/ 706 h 1474"/>
                <a:gd name="T42" fmla="*/ 898 w 1795"/>
                <a:gd name="T43" fmla="*/ 0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5" h="1474">
                  <a:moveTo>
                    <a:pt x="898" y="223"/>
                  </a:moveTo>
                  <a:lnTo>
                    <a:pt x="339" y="664"/>
                  </a:lnTo>
                  <a:lnTo>
                    <a:pt x="339" y="1384"/>
                  </a:lnTo>
                  <a:lnTo>
                    <a:pt x="667" y="1384"/>
                  </a:lnTo>
                  <a:lnTo>
                    <a:pt x="667" y="791"/>
                  </a:lnTo>
                  <a:lnTo>
                    <a:pt x="1129" y="791"/>
                  </a:lnTo>
                  <a:lnTo>
                    <a:pt x="1129" y="1384"/>
                  </a:lnTo>
                  <a:lnTo>
                    <a:pt x="1458" y="1384"/>
                  </a:lnTo>
                  <a:lnTo>
                    <a:pt x="1458" y="664"/>
                  </a:lnTo>
                  <a:lnTo>
                    <a:pt x="898" y="223"/>
                  </a:lnTo>
                  <a:close/>
                  <a:moveTo>
                    <a:pt x="898" y="0"/>
                  </a:moveTo>
                  <a:lnTo>
                    <a:pt x="1263" y="286"/>
                  </a:lnTo>
                  <a:lnTo>
                    <a:pt x="1263" y="85"/>
                  </a:lnTo>
                  <a:lnTo>
                    <a:pt x="1458" y="85"/>
                  </a:lnTo>
                  <a:lnTo>
                    <a:pt x="1458" y="441"/>
                  </a:lnTo>
                  <a:lnTo>
                    <a:pt x="1795" y="706"/>
                  </a:lnTo>
                  <a:lnTo>
                    <a:pt x="1549" y="706"/>
                  </a:lnTo>
                  <a:lnTo>
                    <a:pt x="1549" y="1474"/>
                  </a:lnTo>
                  <a:lnTo>
                    <a:pt x="248" y="1474"/>
                  </a:lnTo>
                  <a:lnTo>
                    <a:pt x="248" y="706"/>
                  </a:lnTo>
                  <a:lnTo>
                    <a:pt x="0" y="706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4447627" y="2717800"/>
            <a:ext cx="481013" cy="492125"/>
            <a:chOff x="4400550" y="2717800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178"/>
            <p:cNvSpPr>
              <a:spLocks noEditPoints="1"/>
            </p:cNvSpPr>
            <p:nvPr/>
          </p:nvSpPr>
          <p:spPr bwMode="auto">
            <a:xfrm>
              <a:off x="4400550" y="2717800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179"/>
            <p:cNvSpPr>
              <a:spLocks/>
            </p:cNvSpPr>
            <p:nvPr/>
          </p:nvSpPr>
          <p:spPr bwMode="auto">
            <a:xfrm>
              <a:off x="4465638" y="2841625"/>
              <a:ext cx="350838" cy="100012"/>
            </a:xfrm>
            <a:custGeom>
              <a:avLst/>
              <a:gdLst>
                <a:gd name="T0" fmla="*/ 1195 w 2211"/>
                <a:gd name="T1" fmla="*/ 2 h 634"/>
                <a:gd name="T2" fmla="*/ 1365 w 2211"/>
                <a:gd name="T3" fmla="*/ 17 h 634"/>
                <a:gd name="T4" fmla="*/ 1526 w 2211"/>
                <a:gd name="T5" fmla="*/ 44 h 634"/>
                <a:gd name="T6" fmla="*/ 1673 w 2211"/>
                <a:gd name="T7" fmla="*/ 84 h 634"/>
                <a:gd name="T8" fmla="*/ 1806 w 2211"/>
                <a:gd name="T9" fmla="*/ 136 h 634"/>
                <a:gd name="T10" fmla="*/ 1923 w 2211"/>
                <a:gd name="T11" fmla="*/ 198 h 634"/>
                <a:gd name="T12" fmla="*/ 2022 w 2211"/>
                <a:gd name="T13" fmla="*/ 269 h 634"/>
                <a:gd name="T14" fmla="*/ 2103 w 2211"/>
                <a:gd name="T15" fmla="*/ 350 h 634"/>
                <a:gd name="T16" fmla="*/ 2162 w 2211"/>
                <a:gd name="T17" fmla="*/ 438 h 634"/>
                <a:gd name="T18" fmla="*/ 2199 w 2211"/>
                <a:gd name="T19" fmla="*/ 533 h 634"/>
                <a:gd name="T20" fmla="*/ 2211 w 2211"/>
                <a:gd name="T21" fmla="*/ 634 h 634"/>
                <a:gd name="T22" fmla="*/ 1658 w 2211"/>
                <a:gd name="T23" fmla="*/ 618 h 634"/>
                <a:gd name="T24" fmla="*/ 1651 w 2211"/>
                <a:gd name="T25" fmla="*/ 585 h 634"/>
                <a:gd name="T26" fmla="*/ 1636 w 2211"/>
                <a:gd name="T27" fmla="*/ 550 h 634"/>
                <a:gd name="T28" fmla="*/ 1612 w 2211"/>
                <a:gd name="T29" fmla="*/ 514 h 634"/>
                <a:gd name="T30" fmla="*/ 1576 w 2211"/>
                <a:gd name="T31" fmla="*/ 479 h 634"/>
                <a:gd name="T32" fmla="*/ 1528 w 2211"/>
                <a:gd name="T33" fmla="*/ 445 h 634"/>
                <a:gd name="T34" fmla="*/ 1465 w 2211"/>
                <a:gd name="T35" fmla="*/ 416 h 634"/>
                <a:gd name="T36" fmla="*/ 1385 w 2211"/>
                <a:gd name="T37" fmla="*/ 391 h 634"/>
                <a:gd name="T38" fmla="*/ 1288 w 2211"/>
                <a:gd name="T39" fmla="*/ 373 h 634"/>
                <a:gd name="T40" fmla="*/ 1172 w 2211"/>
                <a:gd name="T41" fmla="*/ 364 h 634"/>
                <a:gd name="T42" fmla="*/ 1041 w 2211"/>
                <a:gd name="T43" fmla="*/ 364 h 634"/>
                <a:gd name="T44" fmla="*/ 924 w 2211"/>
                <a:gd name="T45" fmla="*/ 373 h 634"/>
                <a:gd name="T46" fmla="*/ 827 w 2211"/>
                <a:gd name="T47" fmla="*/ 391 h 634"/>
                <a:gd name="T48" fmla="*/ 747 w 2211"/>
                <a:gd name="T49" fmla="*/ 416 h 634"/>
                <a:gd name="T50" fmla="*/ 684 w 2211"/>
                <a:gd name="T51" fmla="*/ 445 h 634"/>
                <a:gd name="T52" fmla="*/ 635 w 2211"/>
                <a:gd name="T53" fmla="*/ 479 h 634"/>
                <a:gd name="T54" fmla="*/ 599 w 2211"/>
                <a:gd name="T55" fmla="*/ 514 h 634"/>
                <a:gd name="T56" fmla="*/ 575 w 2211"/>
                <a:gd name="T57" fmla="*/ 550 h 634"/>
                <a:gd name="T58" fmla="*/ 560 w 2211"/>
                <a:gd name="T59" fmla="*/ 585 h 634"/>
                <a:gd name="T60" fmla="*/ 553 w 2211"/>
                <a:gd name="T61" fmla="*/ 618 h 634"/>
                <a:gd name="T62" fmla="*/ 0 w 2211"/>
                <a:gd name="T63" fmla="*/ 634 h 634"/>
                <a:gd name="T64" fmla="*/ 13 w 2211"/>
                <a:gd name="T65" fmla="*/ 533 h 634"/>
                <a:gd name="T66" fmla="*/ 50 w 2211"/>
                <a:gd name="T67" fmla="*/ 438 h 634"/>
                <a:gd name="T68" fmla="*/ 109 w 2211"/>
                <a:gd name="T69" fmla="*/ 350 h 634"/>
                <a:gd name="T70" fmla="*/ 190 w 2211"/>
                <a:gd name="T71" fmla="*/ 269 h 634"/>
                <a:gd name="T72" fmla="*/ 289 w 2211"/>
                <a:gd name="T73" fmla="*/ 198 h 634"/>
                <a:gd name="T74" fmla="*/ 406 w 2211"/>
                <a:gd name="T75" fmla="*/ 136 h 634"/>
                <a:gd name="T76" fmla="*/ 539 w 2211"/>
                <a:gd name="T77" fmla="*/ 84 h 634"/>
                <a:gd name="T78" fmla="*/ 686 w 2211"/>
                <a:gd name="T79" fmla="*/ 44 h 634"/>
                <a:gd name="T80" fmla="*/ 847 w 2211"/>
                <a:gd name="T81" fmla="*/ 17 h 634"/>
                <a:gd name="T82" fmla="*/ 1017 w 2211"/>
                <a:gd name="T83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1" h="634">
                  <a:moveTo>
                    <a:pt x="1106" y="0"/>
                  </a:moveTo>
                  <a:lnTo>
                    <a:pt x="1195" y="2"/>
                  </a:lnTo>
                  <a:lnTo>
                    <a:pt x="1282" y="8"/>
                  </a:lnTo>
                  <a:lnTo>
                    <a:pt x="1365" y="17"/>
                  </a:lnTo>
                  <a:lnTo>
                    <a:pt x="1447" y="29"/>
                  </a:lnTo>
                  <a:lnTo>
                    <a:pt x="1526" y="44"/>
                  </a:lnTo>
                  <a:lnTo>
                    <a:pt x="1600" y="63"/>
                  </a:lnTo>
                  <a:lnTo>
                    <a:pt x="1673" y="84"/>
                  </a:lnTo>
                  <a:lnTo>
                    <a:pt x="1741" y="109"/>
                  </a:lnTo>
                  <a:lnTo>
                    <a:pt x="1806" y="136"/>
                  </a:lnTo>
                  <a:lnTo>
                    <a:pt x="1866" y="165"/>
                  </a:lnTo>
                  <a:lnTo>
                    <a:pt x="1923" y="198"/>
                  </a:lnTo>
                  <a:lnTo>
                    <a:pt x="1975" y="232"/>
                  </a:lnTo>
                  <a:lnTo>
                    <a:pt x="2022" y="269"/>
                  </a:lnTo>
                  <a:lnTo>
                    <a:pt x="2065" y="309"/>
                  </a:lnTo>
                  <a:lnTo>
                    <a:pt x="2103" y="350"/>
                  </a:lnTo>
                  <a:lnTo>
                    <a:pt x="2135" y="393"/>
                  </a:lnTo>
                  <a:lnTo>
                    <a:pt x="2162" y="438"/>
                  </a:lnTo>
                  <a:lnTo>
                    <a:pt x="2184" y="485"/>
                  </a:lnTo>
                  <a:lnTo>
                    <a:pt x="2199" y="533"/>
                  </a:lnTo>
                  <a:lnTo>
                    <a:pt x="2208" y="582"/>
                  </a:lnTo>
                  <a:lnTo>
                    <a:pt x="2211" y="634"/>
                  </a:lnTo>
                  <a:lnTo>
                    <a:pt x="1659" y="634"/>
                  </a:lnTo>
                  <a:lnTo>
                    <a:pt x="1658" y="618"/>
                  </a:lnTo>
                  <a:lnTo>
                    <a:pt x="1656" y="602"/>
                  </a:lnTo>
                  <a:lnTo>
                    <a:pt x="1651" y="585"/>
                  </a:lnTo>
                  <a:lnTo>
                    <a:pt x="1645" y="568"/>
                  </a:lnTo>
                  <a:lnTo>
                    <a:pt x="1636" y="550"/>
                  </a:lnTo>
                  <a:lnTo>
                    <a:pt x="1626" y="532"/>
                  </a:lnTo>
                  <a:lnTo>
                    <a:pt x="1612" y="514"/>
                  </a:lnTo>
                  <a:lnTo>
                    <a:pt x="1595" y="496"/>
                  </a:lnTo>
                  <a:lnTo>
                    <a:pt x="1576" y="479"/>
                  </a:lnTo>
                  <a:lnTo>
                    <a:pt x="1553" y="462"/>
                  </a:lnTo>
                  <a:lnTo>
                    <a:pt x="1528" y="445"/>
                  </a:lnTo>
                  <a:lnTo>
                    <a:pt x="1498" y="430"/>
                  </a:lnTo>
                  <a:lnTo>
                    <a:pt x="1465" y="416"/>
                  </a:lnTo>
                  <a:lnTo>
                    <a:pt x="1427" y="403"/>
                  </a:lnTo>
                  <a:lnTo>
                    <a:pt x="1385" y="391"/>
                  </a:lnTo>
                  <a:lnTo>
                    <a:pt x="1339" y="381"/>
                  </a:lnTo>
                  <a:lnTo>
                    <a:pt x="1288" y="373"/>
                  </a:lnTo>
                  <a:lnTo>
                    <a:pt x="1233" y="367"/>
                  </a:lnTo>
                  <a:lnTo>
                    <a:pt x="1172" y="364"/>
                  </a:lnTo>
                  <a:lnTo>
                    <a:pt x="1106" y="362"/>
                  </a:lnTo>
                  <a:lnTo>
                    <a:pt x="1041" y="364"/>
                  </a:lnTo>
                  <a:lnTo>
                    <a:pt x="979" y="367"/>
                  </a:lnTo>
                  <a:lnTo>
                    <a:pt x="924" y="373"/>
                  </a:lnTo>
                  <a:lnTo>
                    <a:pt x="873" y="381"/>
                  </a:lnTo>
                  <a:lnTo>
                    <a:pt x="827" y="391"/>
                  </a:lnTo>
                  <a:lnTo>
                    <a:pt x="785" y="403"/>
                  </a:lnTo>
                  <a:lnTo>
                    <a:pt x="747" y="416"/>
                  </a:lnTo>
                  <a:lnTo>
                    <a:pt x="714" y="430"/>
                  </a:lnTo>
                  <a:lnTo>
                    <a:pt x="684" y="445"/>
                  </a:lnTo>
                  <a:lnTo>
                    <a:pt x="658" y="462"/>
                  </a:lnTo>
                  <a:lnTo>
                    <a:pt x="635" y="479"/>
                  </a:lnTo>
                  <a:lnTo>
                    <a:pt x="616" y="496"/>
                  </a:lnTo>
                  <a:lnTo>
                    <a:pt x="599" y="514"/>
                  </a:lnTo>
                  <a:lnTo>
                    <a:pt x="586" y="532"/>
                  </a:lnTo>
                  <a:lnTo>
                    <a:pt x="575" y="550"/>
                  </a:lnTo>
                  <a:lnTo>
                    <a:pt x="567" y="568"/>
                  </a:lnTo>
                  <a:lnTo>
                    <a:pt x="560" y="585"/>
                  </a:lnTo>
                  <a:lnTo>
                    <a:pt x="556" y="602"/>
                  </a:lnTo>
                  <a:lnTo>
                    <a:pt x="553" y="618"/>
                  </a:lnTo>
                  <a:lnTo>
                    <a:pt x="553" y="634"/>
                  </a:lnTo>
                  <a:lnTo>
                    <a:pt x="0" y="634"/>
                  </a:lnTo>
                  <a:lnTo>
                    <a:pt x="3" y="582"/>
                  </a:lnTo>
                  <a:lnTo>
                    <a:pt x="13" y="533"/>
                  </a:lnTo>
                  <a:lnTo>
                    <a:pt x="28" y="485"/>
                  </a:lnTo>
                  <a:lnTo>
                    <a:pt x="50" y="438"/>
                  </a:lnTo>
                  <a:lnTo>
                    <a:pt x="76" y="393"/>
                  </a:lnTo>
                  <a:lnTo>
                    <a:pt x="109" y="350"/>
                  </a:lnTo>
                  <a:lnTo>
                    <a:pt x="147" y="309"/>
                  </a:lnTo>
                  <a:lnTo>
                    <a:pt x="190" y="269"/>
                  </a:lnTo>
                  <a:lnTo>
                    <a:pt x="237" y="232"/>
                  </a:lnTo>
                  <a:lnTo>
                    <a:pt x="289" y="198"/>
                  </a:lnTo>
                  <a:lnTo>
                    <a:pt x="345" y="165"/>
                  </a:lnTo>
                  <a:lnTo>
                    <a:pt x="406" y="136"/>
                  </a:lnTo>
                  <a:lnTo>
                    <a:pt x="471" y="109"/>
                  </a:lnTo>
                  <a:lnTo>
                    <a:pt x="539" y="84"/>
                  </a:lnTo>
                  <a:lnTo>
                    <a:pt x="611" y="63"/>
                  </a:lnTo>
                  <a:lnTo>
                    <a:pt x="686" y="44"/>
                  </a:lnTo>
                  <a:lnTo>
                    <a:pt x="765" y="29"/>
                  </a:lnTo>
                  <a:lnTo>
                    <a:pt x="847" y="17"/>
                  </a:lnTo>
                  <a:lnTo>
                    <a:pt x="930" y="8"/>
                  </a:lnTo>
                  <a:lnTo>
                    <a:pt x="1017" y="2"/>
                  </a:lnTo>
                  <a:lnTo>
                    <a:pt x="1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Rectangle 180"/>
            <p:cNvSpPr>
              <a:spLocks noChangeArrowheads="1"/>
            </p:cNvSpPr>
            <p:nvPr/>
          </p:nvSpPr>
          <p:spPr bwMode="auto">
            <a:xfrm>
              <a:off x="4465638" y="2949575"/>
              <a:ext cx="87313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Rectangle 181"/>
            <p:cNvSpPr>
              <a:spLocks noChangeArrowheads="1"/>
            </p:cNvSpPr>
            <p:nvPr/>
          </p:nvSpPr>
          <p:spPr bwMode="auto">
            <a:xfrm>
              <a:off x="4729163" y="2949575"/>
              <a:ext cx="87313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182"/>
            <p:cNvSpPr>
              <a:spLocks/>
            </p:cNvSpPr>
            <p:nvPr/>
          </p:nvSpPr>
          <p:spPr bwMode="auto">
            <a:xfrm>
              <a:off x="4605338" y="3027363"/>
              <a:ext cx="73025" cy="73025"/>
            </a:xfrm>
            <a:custGeom>
              <a:avLst/>
              <a:gdLst>
                <a:gd name="T0" fmla="*/ 230 w 460"/>
                <a:gd name="T1" fmla="*/ 0 h 453"/>
                <a:gd name="T2" fmla="*/ 268 w 460"/>
                <a:gd name="T3" fmla="*/ 3 h 453"/>
                <a:gd name="T4" fmla="*/ 303 w 460"/>
                <a:gd name="T5" fmla="*/ 12 h 453"/>
                <a:gd name="T6" fmla="*/ 335 w 460"/>
                <a:gd name="T7" fmla="*/ 25 h 453"/>
                <a:gd name="T8" fmla="*/ 366 w 460"/>
                <a:gd name="T9" fmla="*/ 44 h 453"/>
                <a:gd name="T10" fmla="*/ 392 w 460"/>
                <a:gd name="T11" fmla="*/ 66 h 453"/>
                <a:gd name="T12" fmla="*/ 416 w 460"/>
                <a:gd name="T13" fmla="*/ 92 h 453"/>
                <a:gd name="T14" fmla="*/ 434 w 460"/>
                <a:gd name="T15" fmla="*/ 123 h 453"/>
                <a:gd name="T16" fmla="*/ 449 w 460"/>
                <a:gd name="T17" fmla="*/ 155 h 453"/>
                <a:gd name="T18" fmla="*/ 457 w 460"/>
                <a:gd name="T19" fmla="*/ 190 h 453"/>
                <a:gd name="T20" fmla="*/ 460 w 460"/>
                <a:gd name="T21" fmla="*/ 227 h 453"/>
                <a:gd name="T22" fmla="*/ 457 w 460"/>
                <a:gd name="T23" fmla="*/ 263 h 453"/>
                <a:gd name="T24" fmla="*/ 449 w 460"/>
                <a:gd name="T25" fmla="*/ 298 h 453"/>
                <a:gd name="T26" fmla="*/ 434 w 460"/>
                <a:gd name="T27" fmla="*/ 330 h 453"/>
                <a:gd name="T28" fmla="*/ 416 w 460"/>
                <a:gd name="T29" fmla="*/ 360 h 453"/>
                <a:gd name="T30" fmla="*/ 392 w 460"/>
                <a:gd name="T31" fmla="*/ 386 h 453"/>
                <a:gd name="T32" fmla="*/ 366 w 460"/>
                <a:gd name="T33" fmla="*/ 409 h 453"/>
                <a:gd name="T34" fmla="*/ 335 w 460"/>
                <a:gd name="T35" fmla="*/ 427 h 453"/>
                <a:gd name="T36" fmla="*/ 303 w 460"/>
                <a:gd name="T37" fmla="*/ 442 h 453"/>
                <a:gd name="T38" fmla="*/ 268 w 460"/>
                <a:gd name="T39" fmla="*/ 450 h 453"/>
                <a:gd name="T40" fmla="*/ 230 w 460"/>
                <a:gd name="T41" fmla="*/ 453 h 453"/>
                <a:gd name="T42" fmla="*/ 192 w 460"/>
                <a:gd name="T43" fmla="*/ 450 h 453"/>
                <a:gd name="T44" fmla="*/ 157 w 460"/>
                <a:gd name="T45" fmla="*/ 442 h 453"/>
                <a:gd name="T46" fmla="*/ 124 w 460"/>
                <a:gd name="T47" fmla="*/ 427 h 453"/>
                <a:gd name="T48" fmla="*/ 94 w 460"/>
                <a:gd name="T49" fmla="*/ 409 h 453"/>
                <a:gd name="T50" fmla="*/ 67 w 460"/>
                <a:gd name="T51" fmla="*/ 386 h 453"/>
                <a:gd name="T52" fmla="*/ 44 w 460"/>
                <a:gd name="T53" fmla="*/ 360 h 453"/>
                <a:gd name="T54" fmla="*/ 26 w 460"/>
                <a:gd name="T55" fmla="*/ 330 h 453"/>
                <a:gd name="T56" fmla="*/ 11 w 460"/>
                <a:gd name="T57" fmla="*/ 298 h 453"/>
                <a:gd name="T58" fmla="*/ 2 w 460"/>
                <a:gd name="T59" fmla="*/ 263 h 453"/>
                <a:gd name="T60" fmla="*/ 0 w 460"/>
                <a:gd name="T61" fmla="*/ 227 h 453"/>
                <a:gd name="T62" fmla="*/ 2 w 460"/>
                <a:gd name="T63" fmla="*/ 190 h 453"/>
                <a:gd name="T64" fmla="*/ 11 w 460"/>
                <a:gd name="T65" fmla="*/ 155 h 453"/>
                <a:gd name="T66" fmla="*/ 26 w 460"/>
                <a:gd name="T67" fmla="*/ 123 h 453"/>
                <a:gd name="T68" fmla="*/ 44 w 460"/>
                <a:gd name="T69" fmla="*/ 92 h 453"/>
                <a:gd name="T70" fmla="*/ 67 w 460"/>
                <a:gd name="T71" fmla="*/ 66 h 453"/>
                <a:gd name="T72" fmla="*/ 94 w 460"/>
                <a:gd name="T73" fmla="*/ 44 h 453"/>
                <a:gd name="T74" fmla="*/ 124 w 460"/>
                <a:gd name="T75" fmla="*/ 25 h 453"/>
                <a:gd name="T76" fmla="*/ 157 w 460"/>
                <a:gd name="T77" fmla="*/ 12 h 453"/>
                <a:gd name="T78" fmla="*/ 192 w 460"/>
                <a:gd name="T79" fmla="*/ 3 h 453"/>
                <a:gd name="T80" fmla="*/ 230 w 46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0" h="453">
                  <a:moveTo>
                    <a:pt x="230" y="0"/>
                  </a:moveTo>
                  <a:lnTo>
                    <a:pt x="268" y="3"/>
                  </a:lnTo>
                  <a:lnTo>
                    <a:pt x="303" y="12"/>
                  </a:lnTo>
                  <a:lnTo>
                    <a:pt x="335" y="25"/>
                  </a:lnTo>
                  <a:lnTo>
                    <a:pt x="366" y="44"/>
                  </a:lnTo>
                  <a:lnTo>
                    <a:pt x="392" y="66"/>
                  </a:lnTo>
                  <a:lnTo>
                    <a:pt x="416" y="92"/>
                  </a:lnTo>
                  <a:lnTo>
                    <a:pt x="434" y="123"/>
                  </a:lnTo>
                  <a:lnTo>
                    <a:pt x="449" y="155"/>
                  </a:lnTo>
                  <a:lnTo>
                    <a:pt x="457" y="190"/>
                  </a:lnTo>
                  <a:lnTo>
                    <a:pt x="460" y="227"/>
                  </a:lnTo>
                  <a:lnTo>
                    <a:pt x="457" y="263"/>
                  </a:lnTo>
                  <a:lnTo>
                    <a:pt x="449" y="298"/>
                  </a:lnTo>
                  <a:lnTo>
                    <a:pt x="434" y="330"/>
                  </a:lnTo>
                  <a:lnTo>
                    <a:pt x="416" y="360"/>
                  </a:lnTo>
                  <a:lnTo>
                    <a:pt x="392" y="386"/>
                  </a:lnTo>
                  <a:lnTo>
                    <a:pt x="366" y="409"/>
                  </a:lnTo>
                  <a:lnTo>
                    <a:pt x="335" y="427"/>
                  </a:lnTo>
                  <a:lnTo>
                    <a:pt x="303" y="442"/>
                  </a:lnTo>
                  <a:lnTo>
                    <a:pt x="268" y="450"/>
                  </a:lnTo>
                  <a:lnTo>
                    <a:pt x="230" y="453"/>
                  </a:lnTo>
                  <a:lnTo>
                    <a:pt x="192" y="450"/>
                  </a:lnTo>
                  <a:lnTo>
                    <a:pt x="157" y="442"/>
                  </a:lnTo>
                  <a:lnTo>
                    <a:pt x="124" y="427"/>
                  </a:lnTo>
                  <a:lnTo>
                    <a:pt x="94" y="409"/>
                  </a:lnTo>
                  <a:lnTo>
                    <a:pt x="67" y="386"/>
                  </a:lnTo>
                  <a:lnTo>
                    <a:pt x="44" y="360"/>
                  </a:lnTo>
                  <a:lnTo>
                    <a:pt x="26" y="330"/>
                  </a:lnTo>
                  <a:lnTo>
                    <a:pt x="11" y="298"/>
                  </a:lnTo>
                  <a:lnTo>
                    <a:pt x="2" y="263"/>
                  </a:lnTo>
                  <a:lnTo>
                    <a:pt x="0" y="227"/>
                  </a:lnTo>
                  <a:lnTo>
                    <a:pt x="2" y="190"/>
                  </a:lnTo>
                  <a:lnTo>
                    <a:pt x="11" y="155"/>
                  </a:lnTo>
                  <a:lnTo>
                    <a:pt x="26" y="123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183"/>
            <p:cNvSpPr>
              <a:spLocks noEditPoints="1"/>
            </p:cNvSpPr>
            <p:nvPr/>
          </p:nvSpPr>
          <p:spPr bwMode="auto">
            <a:xfrm>
              <a:off x="4495800" y="2913063"/>
              <a:ext cx="292100" cy="230187"/>
            </a:xfrm>
            <a:custGeom>
              <a:avLst/>
              <a:gdLst>
                <a:gd name="T0" fmla="*/ 875 w 1842"/>
                <a:gd name="T1" fmla="*/ 589 h 1446"/>
                <a:gd name="T2" fmla="*/ 788 w 1842"/>
                <a:gd name="T3" fmla="*/ 611 h 1446"/>
                <a:gd name="T4" fmla="*/ 711 w 1842"/>
                <a:gd name="T5" fmla="*/ 651 h 1446"/>
                <a:gd name="T6" fmla="*/ 645 w 1842"/>
                <a:gd name="T7" fmla="*/ 708 h 1446"/>
                <a:gd name="T8" fmla="*/ 595 w 1842"/>
                <a:gd name="T9" fmla="*/ 778 h 1446"/>
                <a:gd name="T10" fmla="*/ 563 w 1842"/>
                <a:gd name="T11" fmla="*/ 860 h 1446"/>
                <a:gd name="T12" fmla="*/ 552 w 1842"/>
                <a:gd name="T13" fmla="*/ 949 h 1446"/>
                <a:gd name="T14" fmla="*/ 563 w 1842"/>
                <a:gd name="T15" fmla="*/ 1037 h 1446"/>
                <a:gd name="T16" fmla="*/ 595 w 1842"/>
                <a:gd name="T17" fmla="*/ 1118 h 1446"/>
                <a:gd name="T18" fmla="*/ 645 w 1842"/>
                <a:gd name="T19" fmla="*/ 1189 h 1446"/>
                <a:gd name="T20" fmla="*/ 711 w 1842"/>
                <a:gd name="T21" fmla="*/ 1246 h 1446"/>
                <a:gd name="T22" fmla="*/ 788 w 1842"/>
                <a:gd name="T23" fmla="*/ 1286 h 1446"/>
                <a:gd name="T24" fmla="*/ 875 w 1842"/>
                <a:gd name="T25" fmla="*/ 1308 h 1446"/>
                <a:gd name="T26" fmla="*/ 967 w 1842"/>
                <a:gd name="T27" fmla="*/ 1308 h 1446"/>
                <a:gd name="T28" fmla="*/ 1054 w 1842"/>
                <a:gd name="T29" fmla="*/ 1286 h 1446"/>
                <a:gd name="T30" fmla="*/ 1131 w 1842"/>
                <a:gd name="T31" fmla="*/ 1246 h 1446"/>
                <a:gd name="T32" fmla="*/ 1197 w 1842"/>
                <a:gd name="T33" fmla="*/ 1189 h 1446"/>
                <a:gd name="T34" fmla="*/ 1246 w 1842"/>
                <a:gd name="T35" fmla="*/ 1118 h 1446"/>
                <a:gd name="T36" fmla="*/ 1279 w 1842"/>
                <a:gd name="T37" fmla="*/ 1037 h 1446"/>
                <a:gd name="T38" fmla="*/ 1290 w 1842"/>
                <a:gd name="T39" fmla="*/ 949 h 1446"/>
                <a:gd name="T40" fmla="*/ 1279 w 1842"/>
                <a:gd name="T41" fmla="*/ 860 h 1446"/>
                <a:gd name="T42" fmla="*/ 1246 w 1842"/>
                <a:gd name="T43" fmla="*/ 778 h 1446"/>
                <a:gd name="T44" fmla="*/ 1197 w 1842"/>
                <a:gd name="T45" fmla="*/ 708 h 1446"/>
                <a:gd name="T46" fmla="*/ 1131 w 1842"/>
                <a:gd name="T47" fmla="*/ 651 h 1446"/>
                <a:gd name="T48" fmla="*/ 1054 w 1842"/>
                <a:gd name="T49" fmla="*/ 611 h 1446"/>
                <a:gd name="T50" fmla="*/ 967 w 1842"/>
                <a:gd name="T51" fmla="*/ 589 h 1446"/>
                <a:gd name="T52" fmla="*/ 845 w 1842"/>
                <a:gd name="T53" fmla="*/ 0 h 1446"/>
                <a:gd name="T54" fmla="*/ 996 w 1842"/>
                <a:gd name="T55" fmla="*/ 377 h 1446"/>
                <a:gd name="T56" fmla="*/ 1044 w 1842"/>
                <a:gd name="T57" fmla="*/ 4 h 1446"/>
                <a:gd name="T58" fmla="*/ 1127 w 1842"/>
                <a:gd name="T59" fmla="*/ 15 h 1446"/>
                <a:gd name="T60" fmla="*/ 1197 w 1842"/>
                <a:gd name="T61" fmla="*/ 30 h 1446"/>
                <a:gd name="T62" fmla="*/ 1842 w 1842"/>
                <a:gd name="T63" fmla="*/ 812 h 1446"/>
                <a:gd name="T64" fmla="*/ 0 w 1842"/>
                <a:gd name="T65" fmla="*/ 1446 h 1446"/>
                <a:gd name="T66" fmla="*/ 644 w 1842"/>
                <a:gd name="T67" fmla="*/ 450 h 1446"/>
                <a:gd name="T68" fmla="*/ 678 w 1842"/>
                <a:gd name="T69" fmla="*/ 22 h 1446"/>
                <a:gd name="T70" fmla="*/ 754 w 1842"/>
                <a:gd name="T71" fmla="*/ 9 h 1446"/>
                <a:gd name="T72" fmla="*/ 845 w 1842"/>
                <a:gd name="T7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2" h="1446">
                  <a:moveTo>
                    <a:pt x="921" y="587"/>
                  </a:moveTo>
                  <a:lnTo>
                    <a:pt x="875" y="589"/>
                  </a:lnTo>
                  <a:lnTo>
                    <a:pt x="830" y="598"/>
                  </a:lnTo>
                  <a:lnTo>
                    <a:pt x="788" y="611"/>
                  </a:lnTo>
                  <a:lnTo>
                    <a:pt x="747" y="629"/>
                  </a:lnTo>
                  <a:lnTo>
                    <a:pt x="711" y="651"/>
                  </a:lnTo>
                  <a:lnTo>
                    <a:pt x="676" y="678"/>
                  </a:lnTo>
                  <a:lnTo>
                    <a:pt x="645" y="708"/>
                  </a:lnTo>
                  <a:lnTo>
                    <a:pt x="619" y="741"/>
                  </a:lnTo>
                  <a:lnTo>
                    <a:pt x="595" y="778"/>
                  </a:lnTo>
                  <a:lnTo>
                    <a:pt x="577" y="817"/>
                  </a:lnTo>
                  <a:lnTo>
                    <a:pt x="563" y="860"/>
                  </a:lnTo>
                  <a:lnTo>
                    <a:pt x="555" y="903"/>
                  </a:lnTo>
                  <a:lnTo>
                    <a:pt x="552" y="949"/>
                  </a:lnTo>
                  <a:lnTo>
                    <a:pt x="555" y="994"/>
                  </a:lnTo>
                  <a:lnTo>
                    <a:pt x="563" y="1037"/>
                  </a:lnTo>
                  <a:lnTo>
                    <a:pt x="577" y="1079"/>
                  </a:lnTo>
                  <a:lnTo>
                    <a:pt x="595" y="1118"/>
                  </a:lnTo>
                  <a:lnTo>
                    <a:pt x="619" y="1155"/>
                  </a:lnTo>
                  <a:lnTo>
                    <a:pt x="645" y="1189"/>
                  </a:lnTo>
                  <a:lnTo>
                    <a:pt x="676" y="1219"/>
                  </a:lnTo>
                  <a:lnTo>
                    <a:pt x="711" y="1246"/>
                  </a:lnTo>
                  <a:lnTo>
                    <a:pt x="747" y="1268"/>
                  </a:lnTo>
                  <a:lnTo>
                    <a:pt x="788" y="1286"/>
                  </a:lnTo>
                  <a:lnTo>
                    <a:pt x="830" y="1300"/>
                  </a:lnTo>
                  <a:lnTo>
                    <a:pt x="875" y="1308"/>
                  </a:lnTo>
                  <a:lnTo>
                    <a:pt x="921" y="1311"/>
                  </a:lnTo>
                  <a:lnTo>
                    <a:pt x="967" y="1308"/>
                  </a:lnTo>
                  <a:lnTo>
                    <a:pt x="1012" y="1300"/>
                  </a:lnTo>
                  <a:lnTo>
                    <a:pt x="1054" y="1286"/>
                  </a:lnTo>
                  <a:lnTo>
                    <a:pt x="1095" y="1268"/>
                  </a:lnTo>
                  <a:lnTo>
                    <a:pt x="1131" y="1246"/>
                  </a:lnTo>
                  <a:lnTo>
                    <a:pt x="1166" y="1219"/>
                  </a:lnTo>
                  <a:lnTo>
                    <a:pt x="1197" y="1189"/>
                  </a:lnTo>
                  <a:lnTo>
                    <a:pt x="1223" y="1155"/>
                  </a:lnTo>
                  <a:lnTo>
                    <a:pt x="1246" y="1118"/>
                  </a:lnTo>
                  <a:lnTo>
                    <a:pt x="1264" y="1079"/>
                  </a:lnTo>
                  <a:lnTo>
                    <a:pt x="1279" y="1037"/>
                  </a:lnTo>
                  <a:lnTo>
                    <a:pt x="1287" y="994"/>
                  </a:lnTo>
                  <a:lnTo>
                    <a:pt x="1290" y="949"/>
                  </a:lnTo>
                  <a:lnTo>
                    <a:pt x="1287" y="903"/>
                  </a:lnTo>
                  <a:lnTo>
                    <a:pt x="1279" y="860"/>
                  </a:lnTo>
                  <a:lnTo>
                    <a:pt x="1264" y="817"/>
                  </a:lnTo>
                  <a:lnTo>
                    <a:pt x="1246" y="778"/>
                  </a:lnTo>
                  <a:lnTo>
                    <a:pt x="1223" y="741"/>
                  </a:lnTo>
                  <a:lnTo>
                    <a:pt x="1197" y="708"/>
                  </a:lnTo>
                  <a:lnTo>
                    <a:pt x="1166" y="678"/>
                  </a:lnTo>
                  <a:lnTo>
                    <a:pt x="1131" y="651"/>
                  </a:lnTo>
                  <a:lnTo>
                    <a:pt x="1095" y="629"/>
                  </a:lnTo>
                  <a:lnTo>
                    <a:pt x="1054" y="611"/>
                  </a:lnTo>
                  <a:lnTo>
                    <a:pt x="1012" y="598"/>
                  </a:lnTo>
                  <a:lnTo>
                    <a:pt x="967" y="589"/>
                  </a:lnTo>
                  <a:lnTo>
                    <a:pt x="921" y="587"/>
                  </a:lnTo>
                  <a:close/>
                  <a:moveTo>
                    <a:pt x="845" y="0"/>
                  </a:moveTo>
                  <a:lnTo>
                    <a:pt x="845" y="377"/>
                  </a:lnTo>
                  <a:lnTo>
                    <a:pt x="996" y="377"/>
                  </a:lnTo>
                  <a:lnTo>
                    <a:pt x="996" y="0"/>
                  </a:lnTo>
                  <a:lnTo>
                    <a:pt x="1044" y="4"/>
                  </a:lnTo>
                  <a:lnTo>
                    <a:pt x="1087" y="9"/>
                  </a:lnTo>
                  <a:lnTo>
                    <a:pt x="1127" y="15"/>
                  </a:lnTo>
                  <a:lnTo>
                    <a:pt x="1164" y="22"/>
                  </a:lnTo>
                  <a:lnTo>
                    <a:pt x="1197" y="30"/>
                  </a:lnTo>
                  <a:lnTo>
                    <a:pt x="1197" y="450"/>
                  </a:lnTo>
                  <a:lnTo>
                    <a:pt x="1842" y="812"/>
                  </a:lnTo>
                  <a:lnTo>
                    <a:pt x="1842" y="1446"/>
                  </a:lnTo>
                  <a:lnTo>
                    <a:pt x="0" y="1446"/>
                  </a:lnTo>
                  <a:lnTo>
                    <a:pt x="0" y="812"/>
                  </a:lnTo>
                  <a:lnTo>
                    <a:pt x="644" y="450"/>
                  </a:lnTo>
                  <a:lnTo>
                    <a:pt x="644" y="30"/>
                  </a:lnTo>
                  <a:lnTo>
                    <a:pt x="678" y="22"/>
                  </a:lnTo>
                  <a:lnTo>
                    <a:pt x="715" y="15"/>
                  </a:lnTo>
                  <a:lnTo>
                    <a:pt x="754" y="9"/>
                  </a:lnTo>
                  <a:lnTo>
                    <a:pt x="798" y="4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9" name="Group 888"/>
          <p:cNvGrpSpPr/>
          <p:nvPr/>
        </p:nvGrpSpPr>
        <p:grpSpPr>
          <a:xfrm>
            <a:off x="3512133" y="2717800"/>
            <a:ext cx="481012" cy="492125"/>
            <a:chOff x="3522663" y="2717800"/>
            <a:chExt cx="4810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2" name="Freeform 188"/>
            <p:cNvSpPr>
              <a:spLocks noEditPoints="1"/>
            </p:cNvSpPr>
            <p:nvPr/>
          </p:nvSpPr>
          <p:spPr bwMode="auto">
            <a:xfrm>
              <a:off x="3522663" y="2717800"/>
              <a:ext cx="481012" cy="492125"/>
            </a:xfrm>
            <a:custGeom>
              <a:avLst/>
              <a:gdLst>
                <a:gd name="T0" fmla="*/ 211 w 3034"/>
                <a:gd name="T1" fmla="*/ 2944 h 3098"/>
                <a:gd name="T2" fmla="*/ 2452 w 3034"/>
                <a:gd name="T3" fmla="*/ 2638 h 3098"/>
                <a:gd name="T4" fmla="*/ 2633 w 3034"/>
                <a:gd name="T5" fmla="*/ 2515 h 3098"/>
                <a:gd name="T6" fmla="*/ 2247 w 3034"/>
                <a:gd name="T7" fmla="*/ 713 h 3098"/>
                <a:gd name="T8" fmla="*/ 2236 w 3034"/>
                <a:gd name="T9" fmla="*/ 743 h 3098"/>
                <a:gd name="T10" fmla="*/ 2231 w 3034"/>
                <a:gd name="T11" fmla="*/ 825 h 3098"/>
                <a:gd name="T12" fmla="*/ 2318 w 3034"/>
                <a:gd name="T13" fmla="*/ 732 h 3098"/>
                <a:gd name="T14" fmla="*/ 2296 w 3034"/>
                <a:gd name="T15" fmla="*/ 626 h 3098"/>
                <a:gd name="T16" fmla="*/ 2241 w 3034"/>
                <a:gd name="T17" fmla="*/ 498 h 3098"/>
                <a:gd name="T18" fmla="*/ 1445 w 3034"/>
                <a:gd name="T19" fmla="*/ 710 h 3098"/>
                <a:gd name="T20" fmla="*/ 1555 w 3034"/>
                <a:gd name="T21" fmla="*/ 720 h 3098"/>
                <a:gd name="T22" fmla="*/ 1647 w 3034"/>
                <a:gd name="T23" fmla="*/ 708 h 3098"/>
                <a:gd name="T24" fmla="*/ 1571 w 3034"/>
                <a:gd name="T25" fmla="*/ 646 h 3098"/>
                <a:gd name="T26" fmla="*/ 1521 w 3034"/>
                <a:gd name="T27" fmla="*/ 674 h 3098"/>
                <a:gd name="T28" fmla="*/ 1422 w 3034"/>
                <a:gd name="T29" fmla="*/ 498 h 3098"/>
                <a:gd name="T30" fmla="*/ 2047 w 3034"/>
                <a:gd name="T31" fmla="*/ 540 h 3098"/>
                <a:gd name="T32" fmla="*/ 1982 w 3034"/>
                <a:gd name="T33" fmla="*/ 574 h 3098"/>
                <a:gd name="T34" fmla="*/ 2069 w 3034"/>
                <a:gd name="T35" fmla="*/ 573 h 3098"/>
                <a:gd name="T36" fmla="*/ 2123 w 3034"/>
                <a:gd name="T37" fmla="*/ 493 h 3098"/>
                <a:gd name="T38" fmla="*/ 1733 w 3034"/>
                <a:gd name="T39" fmla="*/ 506 h 3098"/>
                <a:gd name="T40" fmla="*/ 1823 w 3034"/>
                <a:gd name="T41" fmla="*/ 547 h 3098"/>
                <a:gd name="T42" fmla="*/ 1782 w 3034"/>
                <a:gd name="T43" fmla="*/ 580 h 3098"/>
                <a:gd name="T44" fmla="*/ 1702 w 3034"/>
                <a:gd name="T45" fmla="*/ 679 h 3098"/>
                <a:gd name="T46" fmla="*/ 1797 w 3034"/>
                <a:gd name="T47" fmla="*/ 732 h 3098"/>
                <a:gd name="T48" fmla="*/ 1914 w 3034"/>
                <a:gd name="T49" fmla="*/ 714 h 3098"/>
                <a:gd name="T50" fmla="*/ 1895 w 3034"/>
                <a:gd name="T51" fmla="*/ 529 h 3098"/>
                <a:gd name="T52" fmla="*/ 931 w 3034"/>
                <a:gd name="T53" fmla="*/ 494 h 3098"/>
                <a:gd name="T54" fmla="*/ 918 w 3034"/>
                <a:gd name="T55" fmla="*/ 544 h 3098"/>
                <a:gd name="T56" fmla="*/ 985 w 3034"/>
                <a:gd name="T57" fmla="*/ 572 h 3098"/>
                <a:gd name="T58" fmla="*/ 857 w 3034"/>
                <a:gd name="T59" fmla="*/ 624 h 3098"/>
                <a:gd name="T60" fmla="*/ 887 w 3034"/>
                <a:gd name="T61" fmla="*/ 727 h 3098"/>
                <a:gd name="T62" fmla="*/ 992 w 3034"/>
                <a:gd name="T63" fmla="*/ 706 h 3098"/>
                <a:gd name="T64" fmla="*/ 1058 w 3034"/>
                <a:gd name="T65" fmla="*/ 575 h 3098"/>
                <a:gd name="T66" fmla="*/ 980 w 3034"/>
                <a:gd name="T67" fmla="*/ 495 h 3098"/>
                <a:gd name="T68" fmla="*/ 1201 w 3034"/>
                <a:gd name="T69" fmla="*/ 522 h 3098"/>
                <a:gd name="T70" fmla="*/ 1129 w 3034"/>
                <a:gd name="T71" fmla="*/ 572 h 3098"/>
                <a:gd name="T72" fmla="*/ 1218 w 3034"/>
                <a:gd name="T73" fmla="*/ 559 h 3098"/>
                <a:gd name="T74" fmla="*/ 1278 w 3034"/>
                <a:gd name="T75" fmla="*/ 587 h 3098"/>
                <a:gd name="T76" fmla="*/ 1338 w 3034"/>
                <a:gd name="T77" fmla="*/ 531 h 3098"/>
                <a:gd name="T78" fmla="*/ 721 w 3034"/>
                <a:gd name="T79" fmla="*/ 611 h 3098"/>
                <a:gd name="T80" fmla="*/ 670 w 3034"/>
                <a:gd name="T81" fmla="*/ 674 h 3098"/>
                <a:gd name="T82" fmla="*/ 702 w 3034"/>
                <a:gd name="T83" fmla="*/ 734 h 3098"/>
                <a:gd name="T84" fmla="*/ 793 w 3034"/>
                <a:gd name="T85" fmla="*/ 640 h 3098"/>
                <a:gd name="T86" fmla="*/ 501 w 3034"/>
                <a:gd name="T87" fmla="*/ 9 h 3098"/>
                <a:gd name="T88" fmla="*/ 547 w 3034"/>
                <a:gd name="T89" fmla="*/ 119 h 3098"/>
                <a:gd name="T90" fmla="*/ 931 w 3034"/>
                <a:gd name="T91" fmla="*/ 20 h 3098"/>
                <a:gd name="T92" fmla="*/ 1046 w 3034"/>
                <a:gd name="T93" fmla="*/ 20 h 3098"/>
                <a:gd name="T94" fmla="*/ 1430 w 3034"/>
                <a:gd name="T95" fmla="*/ 119 h 3098"/>
                <a:gd name="T96" fmla="*/ 1476 w 3034"/>
                <a:gd name="T97" fmla="*/ 9 h 3098"/>
                <a:gd name="T98" fmla="*/ 1588 w 3034"/>
                <a:gd name="T99" fmla="*/ 34 h 3098"/>
                <a:gd name="T100" fmla="*/ 1954 w 3034"/>
                <a:gd name="T101" fmla="*/ 106 h 3098"/>
                <a:gd name="T102" fmla="*/ 2024 w 3034"/>
                <a:gd name="T103" fmla="*/ 3 h 3098"/>
                <a:gd name="T104" fmla="*/ 2129 w 3034"/>
                <a:gd name="T105" fmla="*/ 51 h 3098"/>
                <a:gd name="T106" fmla="*/ 2481 w 3034"/>
                <a:gd name="T107" fmla="*/ 92 h 3098"/>
                <a:gd name="T108" fmla="*/ 2574 w 3034"/>
                <a:gd name="T109" fmla="*/ 0 h 3098"/>
                <a:gd name="T110" fmla="*/ 2664 w 3034"/>
                <a:gd name="T111" fmla="*/ 70 h 3098"/>
                <a:gd name="T112" fmla="*/ 2881 w 3034"/>
                <a:gd name="T113" fmla="*/ 143 h 3098"/>
                <a:gd name="T114" fmla="*/ 3031 w 3034"/>
                <a:gd name="T115" fmla="*/ 340 h 3098"/>
                <a:gd name="T116" fmla="*/ 153 w 3034"/>
                <a:gd name="T117" fmla="*/ 3074 h 3098"/>
                <a:gd name="T118" fmla="*/ 3 w 3034"/>
                <a:gd name="T119" fmla="*/ 2876 h 3098"/>
                <a:gd name="T120" fmla="*/ 64 w 3034"/>
                <a:gd name="T121" fmla="*/ 208 h 3098"/>
                <a:gd name="T122" fmla="*/ 373 w 3034"/>
                <a:gd name="T123" fmla="*/ 119 h 3098"/>
                <a:gd name="T124" fmla="*/ 420 w 3034"/>
                <a:gd name="T125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4" h="3098">
                  <a:moveTo>
                    <a:pt x="144" y="1041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1041"/>
                  </a:lnTo>
                  <a:lnTo>
                    <a:pt x="144" y="1041"/>
                  </a:lnTo>
                  <a:close/>
                  <a:moveTo>
                    <a:pt x="2160" y="498"/>
                  </a:moveTo>
                  <a:lnTo>
                    <a:pt x="2245" y="709"/>
                  </a:lnTo>
                  <a:lnTo>
                    <a:pt x="2247" y="713"/>
                  </a:lnTo>
                  <a:lnTo>
                    <a:pt x="2248" y="716"/>
                  </a:lnTo>
                  <a:lnTo>
                    <a:pt x="2248" y="718"/>
                  </a:lnTo>
                  <a:lnTo>
                    <a:pt x="2248" y="721"/>
                  </a:lnTo>
                  <a:lnTo>
                    <a:pt x="2248" y="724"/>
                  </a:lnTo>
                  <a:lnTo>
                    <a:pt x="2247" y="728"/>
                  </a:lnTo>
                  <a:lnTo>
                    <a:pt x="2245" y="731"/>
                  </a:lnTo>
                  <a:lnTo>
                    <a:pt x="2236" y="743"/>
                  </a:lnTo>
                  <a:lnTo>
                    <a:pt x="2226" y="753"/>
                  </a:lnTo>
                  <a:lnTo>
                    <a:pt x="2215" y="761"/>
                  </a:lnTo>
                  <a:lnTo>
                    <a:pt x="2198" y="769"/>
                  </a:lnTo>
                  <a:lnTo>
                    <a:pt x="2183" y="773"/>
                  </a:lnTo>
                  <a:lnTo>
                    <a:pt x="2198" y="834"/>
                  </a:lnTo>
                  <a:lnTo>
                    <a:pt x="2214" y="831"/>
                  </a:lnTo>
                  <a:lnTo>
                    <a:pt x="2231" y="825"/>
                  </a:lnTo>
                  <a:lnTo>
                    <a:pt x="2249" y="816"/>
                  </a:lnTo>
                  <a:lnTo>
                    <a:pt x="2269" y="802"/>
                  </a:lnTo>
                  <a:lnTo>
                    <a:pt x="2279" y="793"/>
                  </a:lnTo>
                  <a:lnTo>
                    <a:pt x="2288" y="782"/>
                  </a:lnTo>
                  <a:lnTo>
                    <a:pt x="2298" y="769"/>
                  </a:lnTo>
                  <a:lnTo>
                    <a:pt x="2308" y="752"/>
                  </a:lnTo>
                  <a:lnTo>
                    <a:pt x="2318" y="732"/>
                  </a:lnTo>
                  <a:lnTo>
                    <a:pt x="2329" y="709"/>
                  </a:lnTo>
                  <a:lnTo>
                    <a:pt x="2340" y="682"/>
                  </a:lnTo>
                  <a:lnTo>
                    <a:pt x="2353" y="650"/>
                  </a:lnTo>
                  <a:lnTo>
                    <a:pt x="2407" y="498"/>
                  </a:lnTo>
                  <a:lnTo>
                    <a:pt x="2328" y="498"/>
                  </a:lnTo>
                  <a:lnTo>
                    <a:pt x="2299" y="611"/>
                  </a:lnTo>
                  <a:lnTo>
                    <a:pt x="2296" y="626"/>
                  </a:lnTo>
                  <a:lnTo>
                    <a:pt x="2292" y="641"/>
                  </a:lnTo>
                  <a:lnTo>
                    <a:pt x="2289" y="654"/>
                  </a:lnTo>
                  <a:lnTo>
                    <a:pt x="2287" y="654"/>
                  </a:lnTo>
                  <a:lnTo>
                    <a:pt x="2284" y="641"/>
                  </a:lnTo>
                  <a:lnTo>
                    <a:pt x="2280" y="626"/>
                  </a:lnTo>
                  <a:lnTo>
                    <a:pt x="2276" y="611"/>
                  </a:lnTo>
                  <a:lnTo>
                    <a:pt x="2241" y="498"/>
                  </a:lnTo>
                  <a:lnTo>
                    <a:pt x="2160" y="498"/>
                  </a:lnTo>
                  <a:close/>
                  <a:moveTo>
                    <a:pt x="1422" y="498"/>
                  </a:moveTo>
                  <a:lnTo>
                    <a:pt x="1422" y="633"/>
                  </a:lnTo>
                  <a:lnTo>
                    <a:pt x="1424" y="658"/>
                  </a:lnTo>
                  <a:lnTo>
                    <a:pt x="1428" y="679"/>
                  </a:lnTo>
                  <a:lnTo>
                    <a:pt x="1435" y="697"/>
                  </a:lnTo>
                  <a:lnTo>
                    <a:pt x="1445" y="710"/>
                  </a:lnTo>
                  <a:lnTo>
                    <a:pt x="1458" y="721"/>
                  </a:lnTo>
                  <a:lnTo>
                    <a:pt x="1472" y="728"/>
                  </a:lnTo>
                  <a:lnTo>
                    <a:pt x="1488" y="732"/>
                  </a:lnTo>
                  <a:lnTo>
                    <a:pt x="1506" y="735"/>
                  </a:lnTo>
                  <a:lnTo>
                    <a:pt x="1525" y="732"/>
                  </a:lnTo>
                  <a:lnTo>
                    <a:pt x="1542" y="727"/>
                  </a:lnTo>
                  <a:lnTo>
                    <a:pt x="1555" y="720"/>
                  </a:lnTo>
                  <a:lnTo>
                    <a:pt x="1565" y="712"/>
                  </a:lnTo>
                  <a:lnTo>
                    <a:pt x="1573" y="704"/>
                  </a:lnTo>
                  <a:lnTo>
                    <a:pt x="1578" y="697"/>
                  </a:lnTo>
                  <a:lnTo>
                    <a:pt x="1580" y="697"/>
                  </a:lnTo>
                  <a:lnTo>
                    <a:pt x="1583" y="729"/>
                  </a:lnTo>
                  <a:lnTo>
                    <a:pt x="1648" y="729"/>
                  </a:lnTo>
                  <a:lnTo>
                    <a:pt x="1647" y="708"/>
                  </a:lnTo>
                  <a:lnTo>
                    <a:pt x="1646" y="683"/>
                  </a:lnTo>
                  <a:lnTo>
                    <a:pt x="1646" y="655"/>
                  </a:lnTo>
                  <a:lnTo>
                    <a:pt x="1646" y="498"/>
                  </a:lnTo>
                  <a:lnTo>
                    <a:pt x="1571" y="498"/>
                  </a:lnTo>
                  <a:lnTo>
                    <a:pt x="1571" y="635"/>
                  </a:lnTo>
                  <a:lnTo>
                    <a:pt x="1571" y="641"/>
                  </a:lnTo>
                  <a:lnTo>
                    <a:pt x="1571" y="646"/>
                  </a:lnTo>
                  <a:lnTo>
                    <a:pt x="1569" y="651"/>
                  </a:lnTo>
                  <a:lnTo>
                    <a:pt x="1566" y="658"/>
                  </a:lnTo>
                  <a:lnTo>
                    <a:pt x="1560" y="665"/>
                  </a:lnTo>
                  <a:lnTo>
                    <a:pt x="1553" y="670"/>
                  </a:lnTo>
                  <a:lnTo>
                    <a:pt x="1544" y="674"/>
                  </a:lnTo>
                  <a:lnTo>
                    <a:pt x="1532" y="676"/>
                  </a:lnTo>
                  <a:lnTo>
                    <a:pt x="1521" y="674"/>
                  </a:lnTo>
                  <a:lnTo>
                    <a:pt x="1512" y="669"/>
                  </a:lnTo>
                  <a:lnTo>
                    <a:pt x="1505" y="662"/>
                  </a:lnTo>
                  <a:lnTo>
                    <a:pt x="1500" y="651"/>
                  </a:lnTo>
                  <a:lnTo>
                    <a:pt x="1497" y="638"/>
                  </a:lnTo>
                  <a:lnTo>
                    <a:pt x="1496" y="622"/>
                  </a:lnTo>
                  <a:lnTo>
                    <a:pt x="1496" y="498"/>
                  </a:lnTo>
                  <a:lnTo>
                    <a:pt x="1422" y="498"/>
                  </a:lnTo>
                  <a:close/>
                  <a:moveTo>
                    <a:pt x="2112" y="493"/>
                  </a:moveTo>
                  <a:lnTo>
                    <a:pt x="2099" y="494"/>
                  </a:lnTo>
                  <a:lnTo>
                    <a:pt x="2087" y="498"/>
                  </a:lnTo>
                  <a:lnTo>
                    <a:pt x="2076" y="504"/>
                  </a:lnTo>
                  <a:lnTo>
                    <a:pt x="2065" y="513"/>
                  </a:lnTo>
                  <a:lnTo>
                    <a:pt x="2055" y="525"/>
                  </a:lnTo>
                  <a:lnTo>
                    <a:pt x="2047" y="540"/>
                  </a:lnTo>
                  <a:lnTo>
                    <a:pt x="2045" y="540"/>
                  </a:lnTo>
                  <a:lnTo>
                    <a:pt x="2043" y="498"/>
                  </a:lnTo>
                  <a:lnTo>
                    <a:pt x="1980" y="498"/>
                  </a:lnTo>
                  <a:lnTo>
                    <a:pt x="1981" y="514"/>
                  </a:lnTo>
                  <a:lnTo>
                    <a:pt x="1982" y="531"/>
                  </a:lnTo>
                  <a:lnTo>
                    <a:pt x="1982" y="551"/>
                  </a:lnTo>
                  <a:lnTo>
                    <a:pt x="1982" y="574"/>
                  </a:lnTo>
                  <a:lnTo>
                    <a:pt x="1982" y="729"/>
                  </a:lnTo>
                  <a:lnTo>
                    <a:pt x="2055" y="729"/>
                  </a:lnTo>
                  <a:lnTo>
                    <a:pt x="2055" y="612"/>
                  </a:lnTo>
                  <a:lnTo>
                    <a:pt x="2056" y="603"/>
                  </a:lnTo>
                  <a:lnTo>
                    <a:pt x="2057" y="596"/>
                  </a:lnTo>
                  <a:lnTo>
                    <a:pt x="2061" y="583"/>
                  </a:lnTo>
                  <a:lnTo>
                    <a:pt x="2069" y="573"/>
                  </a:lnTo>
                  <a:lnTo>
                    <a:pt x="2079" y="566"/>
                  </a:lnTo>
                  <a:lnTo>
                    <a:pt x="2092" y="561"/>
                  </a:lnTo>
                  <a:lnTo>
                    <a:pt x="2106" y="559"/>
                  </a:lnTo>
                  <a:lnTo>
                    <a:pt x="2118" y="560"/>
                  </a:lnTo>
                  <a:lnTo>
                    <a:pt x="2127" y="561"/>
                  </a:lnTo>
                  <a:lnTo>
                    <a:pt x="2127" y="494"/>
                  </a:lnTo>
                  <a:lnTo>
                    <a:pt x="2123" y="493"/>
                  </a:lnTo>
                  <a:lnTo>
                    <a:pt x="2120" y="493"/>
                  </a:lnTo>
                  <a:lnTo>
                    <a:pt x="2116" y="493"/>
                  </a:lnTo>
                  <a:lnTo>
                    <a:pt x="2112" y="493"/>
                  </a:lnTo>
                  <a:close/>
                  <a:moveTo>
                    <a:pt x="1808" y="493"/>
                  </a:moveTo>
                  <a:lnTo>
                    <a:pt x="1779" y="495"/>
                  </a:lnTo>
                  <a:lnTo>
                    <a:pt x="1753" y="500"/>
                  </a:lnTo>
                  <a:lnTo>
                    <a:pt x="1733" y="506"/>
                  </a:lnTo>
                  <a:lnTo>
                    <a:pt x="1717" y="513"/>
                  </a:lnTo>
                  <a:lnTo>
                    <a:pt x="1730" y="559"/>
                  </a:lnTo>
                  <a:lnTo>
                    <a:pt x="1749" y="551"/>
                  </a:lnTo>
                  <a:lnTo>
                    <a:pt x="1771" y="544"/>
                  </a:lnTo>
                  <a:lnTo>
                    <a:pt x="1796" y="542"/>
                  </a:lnTo>
                  <a:lnTo>
                    <a:pt x="1811" y="543"/>
                  </a:lnTo>
                  <a:lnTo>
                    <a:pt x="1823" y="547"/>
                  </a:lnTo>
                  <a:lnTo>
                    <a:pt x="1831" y="552"/>
                  </a:lnTo>
                  <a:lnTo>
                    <a:pt x="1836" y="559"/>
                  </a:lnTo>
                  <a:lnTo>
                    <a:pt x="1838" y="565"/>
                  </a:lnTo>
                  <a:lnTo>
                    <a:pt x="1839" y="572"/>
                  </a:lnTo>
                  <a:lnTo>
                    <a:pt x="1839" y="575"/>
                  </a:lnTo>
                  <a:lnTo>
                    <a:pt x="1809" y="576"/>
                  </a:lnTo>
                  <a:lnTo>
                    <a:pt x="1782" y="580"/>
                  </a:lnTo>
                  <a:lnTo>
                    <a:pt x="1758" y="587"/>
                  </a:lnTo>
                  <a:lnTo>
                    <a:pt x="1738" y="597"/>
                  </a:lnTo>
                  <a:lnTo>
                    <a:pt x="1721" y="609"/>
                  </a:lnTo>
                  <a:lnTo>
                    <a:pt x="1710" y="624"/>
                  </a:lnTo>
                  <a:lnTo>
                    <a:pt x="1703" y="642"/>
                  </a:lnTo>
                  <a:lnTo>
                    <a:pt x="1700" y="663"/>
                  </a:lnTo>
                  <a:lnTo>
                    <a:pt x="1702" y="679"/>
                  </a:lnTo>
                  <a:lnTo>
                    <a:pt x="1707" y="694"/>
                  </a:lnTo>
                  <a:lnTo>
                    <a:pt x="1715" y="707"/>
                  </a:lnTo>
                  <a:lnTo>
                    <a:pt x="1726" y="718"/>
                  </a:lnTo>
                  <a:lnTo>
                    <a:pt x="1741" y="727"/>
                  </a:lnTo>
                  <a:lnTo>
                    <a:pt x="1757" y="732"/>
                  </a:lnTo>
                  <a:lnTo>
                    <a:pt x="1776" y="735"/>
                  </a:lnTo>
                  <a:lnTo>
                    <a:pt x="1797" y="732"/>
                  </a:lnTo>
                  <a:lnTo>
                    <a:pt x="1815" y="727"/>
                  </a:lnTo>
                  <a:lnTo>
                    <a:pt x="1831" y="718"/>
                  </a:lnTo>
                  <a:lnTo>
                    <a:pt x="1844" y="706"/>
                  </a:lnTo>
                  <a:lnTo>
                    <a:pt x="1845" y="706"/>
                  </a:lnTo>
                  <a:lnTo>
                    <a:pt x="1849" y="729"/>
                  </a:lnTo>
                  <a:lnTo>
                    <a:pt x="1915" y="729"/>
                  </a:lnTo>
                  <a:lnTo>
                    <a:pt x="1914" y="714"/>
                  </a:lnTo>
                  <a:lnTo>
                    <a:pt x="1913" y="694"/>
                  </a:lnTo>
                  <a:lnTo>
                    <a:pt x="1912" y="673"/>
                  </a:lnTo>
                  <a:lnTo>
                    <a:pt x="1912" y="593"/>
                  </a:lnTo>
                  <a:lnTo>
                    <a:pt x="1911" y="575"/>
                  </a:lnTo>
                  <a:lnTo>
                    <a:pt x="1908" y="558"/>
                  </a:lnTo>
                  <a:lnTo>
                    <a:pt x="1903" y="543"/>
                  </a:lnTo>
                  <a:lnTo>
                    <a:pt x="1895" y="529"/>
                  </a:lnTo>
                  <a:lnTo>
                    <a:pt x="1885" y="517"/>
                  </a:lnTo>
                  <a:lnTo>
                    <a:pt x="1870" y="507"/>
                  </a:lnTo>
                  <a:lnTo>
                    <a:pt x="1853" y="499"/>
                  </a:lnTo>
                  <a:lnTo>
                    <a:pt x="1833" y="495"/>
                  </a:lnTo>
                  <a:lnTo>
                    <a:pt x="1808" y="493"/>
                  </a:lnTo>
                  <a:close/>
                  <a:moveTo>
                    <a:pt x="955" y="493"/>
                  </a:moveTo>
                  <a:lnTo>
                    <a:pt x="931" y="494"/>
                  </a:lnTo>
                  <a:lnTo>
                    <a:pt x="909" y="498"/>
                  </a:lnTo>
                  <a:lnTo>
                    <a:pt x="891" y="502"/>
                  </a:lnTo>
                  <a:lnTo>
                    <a:pt x="875" y="508"/>
                  </a:lnTo>
                  <a:lnTo>
                    <a:pt x="864" y="513"/>
                  </a:lnTo>
                  <a:lnTo>
                    <a:pt x="878" y="559"/>
                  </a:lnTo>
                  <a:lnTo>
                    <a:pt x="896" y="551"/>
                  </a:lnTo>
                  <a:lnTo>
                    <a:pt x="918" y="544"/>
                  </a:lnTo>
                  <a:lnTo>
                    <a:pt x="942" y="542"/>
                  </a:lnTo>
                  <a:lnTo>
                    <a:pt x="958" y="543"/>
                  </a:lnTo>
                  <a:lnTo>
                    <a:pt x="969" y="547"/>
                  </a:lnTo>
                  <a:lnTo>
                    <a:pt x="978" y="552"/>
                  </a:lnTo>
                  <a:lnTo>
                    <a:pt x="982" y="559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55" y="576"/>
                  </a:lnTo>
                  <a:lnTo>
                    <a:pt x="929" y="580"/>
                  </a:lnTo>
                  <a:lnTo>
                    <a:pt x="905" y="587"/>
                  </a:lnTo>
                  <a:lnTo>
                    <a:pt x="885" y="597"/>
                  </a:lnTo>
                  <a:lnTo>
                    <a:pt x="868" y="609"/>
                  </a:lnTo>
                  <a:lnTo>
                    <a:pt x="857" y="624"/>
                  </a:lnTo>
                  <a:lnTo>
                    <a:pt x="849" y="642"/>
                  </a:lnTo>
                  <a:lnTo>
                    <a:pt x="847" y="663"/>
                  </a:lnTo>
                  <a:lnTo>
                    <a:pt x="849" y="679"/>
                  </a:lnTo>
                  <a:lnTo>
                    <a:pt x="854" y="694"/>
                  </a:lnTo>
                  <a:lnTo>
                    <a:pt x="862" y="707"/>
                  </a:lnTo>
                  <a:lnTo>
                    <a:pt x="873" y="718"/>
                  </a:lnTo>
                  <a:lnTo>
                    <a:pt x="887" y="727"/>
                  </a:lnTo>
                  <a:lnTo>
                    <a:pt x="904" y="732"/>
                  </a:lnTo>
                  <a:lnTo>
                    <a:pt x="923" y="735"/>
                  </a:lnTo>
                  <a:lnTo>
                    <a:pt x="943" y="732"/>
                  </a:lnTo>
                  <a:lnTo>
                    <a:pt x="961" y="727"/>
                  </a:lnTo>
                  <a:lnTo>
                    <a:pt x="978" y="718"/>
                  </a:lnTo>
                  <a:lnTo>
                    <a:pt x="990" y="706"/>
                  </a:lnTo>
                  <a:lnTo>
                    <a:pt x="992" y="706"/>
                  </a:lnTo>
                  <a:lnTo>
                    <a:pt x="996" y="729"/>
                  </a:lnTo>
                  <a:lnTo>
                    <a:pt x="1062" y="729"/>
                  </a:lnTo>
                  <a:lnTo>
                    <a:pt x="1060" y="714"/>
                  </a:lnTo>
                  <a:lnTo>
                    <a:pt x="1059" y="694"/>
                  </a:lnTo>
                  <a:lnTo>
                    <a:pt x="1059" y="673"/>
                  </a:lnTo>
                  <a:lnTo>
                    <a:pt x="1059" y="593"/>
                  </a:lnTo>
                  <a:lnTo>
                    <a:pt x="1058" y="575"/>
                  </a:lnTo>
                  <a:lnTo>
                    <a:pt x="1055" y="558"/>
                  </a:lnTo>
                  <a:lnTo>
                    <a:pt x="1049" y="543"/>
                  </a:lnTo>
                  <a:lnTo>
                    <a:pt x="1042" y="529"/>
                  </a:lnTo>
                  <a:lnTo>
                    <a:pt x="1031" y="517"/>
                  </a:lnTo>
                  <a:lnTo>
                    <a:pt x="1017" y="507"/>
                  </a:lnTo>
                  <a:lnTo>
                    <a:pt x="1000" y="499"/>
                  </a:lnTo>
                  <a:lnTo>
                    <a:pt x="980" y="495"/>
                  </a:lnTo>
                  <a:lnTo>
                    <a:pt x="955" y="493"/>
                  </a:lnTo>
                  <a:close/>
                  <a:moveTo>
                    <a:pt x="1268" y="493"/>
                  </a:moveTo>
                  <a:lnTo>
                    <a:pt x="1250" y="494"/>
                  </a:lnTo>
                  <a:lnTo>
                    <a:pt x="1234" y="499"/>
                  </a:lnTo>
                  <a:lnTo>
                    <a:pt x="1221" y="506"/>
                  </a:lnTo>
                  <a:lnTo>
                    <a:pt x="1210" y="514"/>
                  </a:lnTo>
                  <a:lnTo>
                    <a:pt x="1201" y="522"/>
                  </a:lnTo>
                  <a:lnTo>
                    <a:pt x="1195" y="529"/>
                  </a:lnTo>
                  <a:lnTo>
                    <a:pt x="1194" y="529"/>
                  </a:lnTo>
                  <a:lnTo>
                    <a:pt x="1191" y="498"/>
                  </a:lnTo>
                  <a:lnTo>
                    <a:pt x="1127" y="498"/>
                  </a:lnTo>
                  <a:lnTo>
                    <a:pt x="1128" y="520"/>
                  </a:lnTo>
                  <a:lnTo>
                    <a:pt x="1128" y="544"/>
                  </a:lnTo>
                  <a:lnTo>
                    <a:pt x="1129" y="572"/>
                  </a:lnTo>
                  <a:lnTo>
                    <a:pt x="1129" y="729"/>
                  </a:lnTo>
                  <a:lnTo>
                    <a:pt x="1202" y="729"/>
                  </a:lnTo>
                  <a:lnTo>
                    <a:pt x="1202" y="596"/>
                  </a:lnTo>
                  <a:lnTo>
                    <a:pt x="1202" y="586"/>
                  </a:lnTo>
                  <a:lnTo>
                    <a:pt x="1204" y="578"/>
                  </a:lnTo>
                  <a:lnTo>
                    <a:pt x="1210" y="568"/>
                  </a:lnTo>
                  <a:lnTo>
                    <a:pt x="1218" y="559"/>
                  </a:lnTo>
                  <a:lnTo>
                    <a:pt x="1228" y="553"/>
                  </a:lnTo>
                  <a:lnTo>
                    <a:pt x="1242" y="551"/>
                  </a:lnTo>
                  <a:lnTo>
                    <a:pt x="1253" y="553"/>
                  </a:lnTo>
                  <a:lnTo>
                    <a:pt x="1264" y="557"/>
                  </a:lnTo>
                  <a:lnTo>
                    <a:pt x="1271" y="565"/>
                  </a:lnTo>
                  <a:lnTo>
                    <a:pt x="1275" y="575"/>
                  </a:lnTo>
                  <a:lnTo>
                    <a:pt x="1278" y="587"/>
                  </a:lnTo>
                  <a:lnTo>
                    <a:pt x="1279" y="601"/>
                  </a:lnTo>
                  <a:lnTo>
                    <a:pt x="1279" y="729"/>
                  </a:lnTo>
                  <a:lnTo>
                    <a:pt x="1353" y="729"/>
                  </a:lnTo>
                  <a:lnTo>
                    <a:pt x="1353" y="592"/>
                  </a:lnTo>
                  <a:lnTo>
                    <a:pt x="1350" y="568"/>
                  </a:lnTo>
                  <a:lnTo>
                    <a:pt x="1346" y="548"/>
                  </a:lnTo>
                  <a:lnTo>
                    <a:pt x="1338" y="531"/>
                  </a:lnTo>
                  <a:lnTo>
                    <a:pt x="1328" y="517"/>
                  </a:lnTo>
                  <a:lnTo>
                    <a:pt x="1316" y="506"/>
                  </a:lnTo>
                  <a:lnTo>
                    <a:pt x="1301" y="499"/>
                  </a:lnTo>
                  <a:lnTo>
                    <a:pt x="1286" y="494"/>
                  </a:lnTo>
                  <a:lnTo>
                    <a:pt x="1268" y="493"/>
                  </a:lnTo>
                  <a:close/>
                  <a:moveTo>
                    <a:pt x="721" y="411"/>
                  </a:moveTo>
                  <a:lnTo>
                    <a:pt x="721" y="611"/>
                  </a:lnTo>
                  <a:lnTo>
                    <a:pt x="719" y="630"/>
                  </a:lnTo>
                  <a:lnTo>
                    <a:pt x="716" y="645"/>
                  </a:lnTo>
                  <a:lnTo>
                    <a:pt x="711" y="657"/>
                  </a:lnTo>
                  <a:lnTo>
                    <a:pt x="703" y="665"/>
                  </a:lnTo>
                  <a:lnTo>
                    <a:pt x="694" y="670"/>
                  </a:lnTo>
                  <a:lnTo>
                    <a:pt x="683" y="673"/>
                  </a:lnTo>
                  <a:lnTo>
                    <a:pt x="670" y="674"/>
                  </a:lnTo>
                  <a:lnTo>
                    <a:pt x="651" y="672"/>
                  </a:lnTo>
                  <a:lnTo>
                    <a:pt x="633" y="668"/>
                  </a:lnTo>
                  <a:lnTo>
                    <a:pt x="625" y="727"/>
                  </a:lnTo>
                  <a:lnTo>
                    <a:pt x="642" y="730"/>
                  </a:lnTo>
                  <a:lnTo>
                    <a:pt x="660" y="734"/>
                  </a:lnTo>
                  <a:lnTo>
                    <a:pt x="678" y="735"/>
                  </a:lnTo>
                  <a:lnTo>
                    <a:pt x="702" y="734"/>
                  </a:lnTo>
                  <a:lnTo>
                    <a:pt x="722" y="729"/>
                  </a:lnTo>
                  <a:lnTo>
                    <a:pt x="741" y="722"/>
                  </a:lnTo>
                  <a:lnTo>
                    <a:pt x="756" y="713"/>
                  </a:lnTo>
                  <a:lnTo>
                    <a:pt x="769" y="700"/>
                  </a:lnTo>
                  <a:lnTo>
                    <a:pt x="780" y="684"/>
                  </a:lnTo>
                  <a:lnTo>
                    <a:pt x="788" y="664"/>
                  </a:lnTo>
                  <a:lnTo>
                    <a:pt x="793" y="640"/>
                  </a:lnTo>
                  <a:lnTo>
                    <a:pt x="794" y="612"/>
                  </a:lnTo>
                  <a:lnTo>
                    <a:pt x="794" y="411"/>
                  </a:lnTo>
                  <a:lnTo>
                    <a:pt x="721" y="411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09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2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3" y="34"/>
                  </a:lnTo>
                  <a:lnTo>
                    <a:pt x="1987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189"/>
            <p:cNvSpPr>
              <a:spLocks/>
            </p:cNvSpPr>
            <p:nvPr/>
          </p:nvSpPr>
          <p:spPr bwMode="auto">
            <a:xfrm>
              <a:off x="3668713" y="2816225"/>
              <a:ext cx="11112" cy="11112"/>
            </a:xfrm>
            <a:custGeom>
              <a:avLst/>
              <a:gdLst>
                <a:gd name="T0" fmla="*/ 69 w 69"/>
                <a:gd name="T1" fmla="*/ 0 h 64"/>
                <a:gd name="T2" fmla="*/ 69 w 69"/>
                <a:gd name="T3" fmla="*/ 25 h 64"/>
                <a:gd name="T4" fmla="*/ 69 w 69"/>
                <a:gd name="T5" fmla="*/ 31 h 64"/>
                <a:gd name="T6" fmla="*/ 68 w 69"/>
                <a:gd name="T7" fmla="*/ 37 h 64"/>
                <a:gd name="T8" fmla="*/ 62 w 69"/>
                <a:gd name="T9" fmla="*/ 48 h 64"/>
                <a:gd name="T10" fmla="*/ 54 w 69"/>
                <a:gd name="T11" fmla="*/ 56 h 64"/>
                <a:gd name="T12" fmla="*/ 42 w 69"/>
                <a:gd name="T13" fmla="*/ 62 h 64"/>
                <a:gd name="T14" fmla="*/ 29 w 69"/>
                <a:gd name="T15" fmla="*/ 64 h 64"/>
                <a:gd name="T16" fmla="*/ 20 w 69"/>
                <a:gd name="T17" fmla="*/ 63 h 64"/>
                <a:gd name="T18" fmla="*/ 12 w 69"/>
                <a:gd name="T19" fmla="*/ 59 h 64"/>
                <a:gd name="T20" fmla="*/ 5 w 69"/>
                <a:gd name="T21" fmla="*/ 54 h 64"/>
                <a:gd name="T22" fmla="*/ 1 w 69"/>
                <a:gd name="T23" fmla="*/ 46 h 64"/>
                <a:gd name="T24" fmla="*/ 0 w 69"/>
                <a:gd name="T25" fmla="*/ 36 h 64"/>
                <a:gd name="T26" fmla="*/ 2 w 69"/>
                <a:gd name="T27" fmla="*/ 24 h 64"/>
                <a:gd name="T28" fmla="*/ 10 w 69"/>
                <a:gd name="T29" fmla="*/ 14 h 64"/>
                <a:gd name="T30" fmla="*/ 20 w 69"/>
                <a:gd name="T31" fmla="*/ 7 h 64"/>
                <a:gd name="T32" fmla="*/ 34 w 69"/>
                <a:gd name="T33" fmla="*/ 3 h 64"/>
                <a:gd name="T34" fmla="*/ 50 w 69"/>
                <a:gd name="T35" fmla="*/ 1 h 64"/>
                <a:gd name="T36" fmla="*/ 69 w 69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4">
                  <a:moveTo>
                    <a:pt x="69" y="0"/>
                  </a:moveTo>
                  <a:lnTo>
                    <a:pt x="69" y="25"/>
                  </a:lnTo>
                  <a:lnTo>
                    <a:pt x="69" y="31"/>
                  </a:lnTo>
                  <a:lnTo>
                    <a:pt x="68" y="37"/>
                  </a:lnTo>
                  <a:lnTo>
                    <a:pt x="62" y="48"/>
                  </a:lnTo>
                  <a:lnTo>
                    <a:pt x="54" y="56"/>
                  </a:lnTo>
                  <a:lnTo>
                    <a:pt x="42" y="62"/>
                  </a:lnTo>
                  <a:lnTo>
                    <a:pt x="29" y="64"/>
                  </a:lnTo>
                  <a:lnTo>
                    <a:pt x="20" y="63"/>
                  </a:lnTo>
                  <a:lnTo>
                    <a:pt x="12" y="59"/>
                  </a:lnTo>
                  <a:lnTo>
                    <a:pt x="5" y="54"/>
                  </a:lnTo>
                  <a:lnTo>
                    <a:pt x="1" y="46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4" y="3"/>
                  </a:lnTo>
                  <a:lnTo>
                    <a:pt x="50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190"/>
            <p:cNvSpPr>
              <a:spLocks/>
            </p:cNvSpPr>
            <p:nvPr/>
          </p:nvSpPr>
          <p:spPr bwMode="auto">
            <a:xfrm>
              <a:off x="3803650" y="2816225"/>
              <a:ext cx="11112" cy="11112"/>
            </a:xfrm>
            <a:custGeom>
              <a:avLst/>
              <a:gdLst>
                <a:gd name="T0" fmla="*/ 68 w 68"/>
                <a:gd name="T1" fmla="*/ 0 h 64"/>
                <a:gd name="T2" fmla="*/ 68 w 68"/>
                <a:gd name="T3" fmla="*/ 25 h 64"/>
                <a:gd name="T4" fmla="*/ 68 w 68"/>
                <a:gd name="T5" fmla="*/ 31 h 64"/>
                <a:gd name="T6" fmla="*/ 67 w 68"/>
                <a:gd name="T7" fmla="*/ 37 h 64"/>
                <a:gd name="T8" fmla="*/ 62 w 68"/>
                <a:gd name="T9" fmla="*/ 48 h 64"/>
                <a:gd name="T10" fmla="*/ 52 w 68"/>
                <a:gd name="T11" fmla="*/ 56 h 64"/>
                <a:gd name="T12" fmla="*/ 41 w 68"/>
                <a:gd name="T13" fmla="*/ 62 h 64"/>
                <a:gd name="T14" fmla="*/ 29 w 68"/>
                <a:gd name="T15" fmla="*/ 64 h 64"/>
                <a:gd name="T16" fmla="*/ 17 w 68"/>
                <a:gd name="T17" fmla="*/ 62 h 64"/>
                <a:gd name="T18" fmla="*/ 9 w 68"/>
                <a:gd name="T19" fmla="*/ 57 h 64"/>
                <a:gd name="T20" fmla="*/ 2 w 68"/>
                <a:gd name="T21" fmla="*/ 48 h 64"/>
                <a:gd name="T22" fmla="*/ 0 w 68"/>
                <a:gd name="T23" fmla="*/ 36 h 64"/>
                <a:gd name="T24" fmla="*/ 2 w 68"/>
                <a:gd name="T25" fmla="*/ 24 h 64"/>
                <a:gd name="T26" fmla="*/ 9 w 68"/>
                <a:gd name="T27" fmla="*/ 14 h 64"/>
                <a:gd name="T28" fmla="*/ 20 w 68"/>
                <a:gd name="T29" fmla="*/ 7 h 64"/>
                <a:gd name="T30" fmla="*/ 33 w 68"/>
                <a:gd name="T31" fmla="*/ 3 h 64"/>
                <a:gd name="T32" fmla="*/ 49 w 68"/>
                <a:gd name="T33" fmla="*/ 1 h 64"/>
                <a:gd name="T34" fmla="*/ 68 w 68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4">
                  <a:moveTo>
                    <a:pt x="68" y="0"/>
                  </a:moveTo>
                  <a:lnTo>
                    <a:pt x="68" y="25"/>
                  </a:lnTo>
                  <a:lnTo>
                    <a:pt x="68" y="31"/>
                  </a:lnTo>
                  <a:lnTo>
                    <a:pt x="67" y="37"/>
                  </a:lnTo>
                  <a:lnTo>
                    <a:pt x="62" y="48"/>
                  </a:lnTo>
                  <a:lnTo>
                    <a:pt x="52" y="56"/>
                  </a:lnTo>
                  <a:lnTo>
                    <a:pt x="41" y="62"/>
                  </a:lnTo>
                  <a:lnTo>
                    <a:pt x="29" y="64"/>
                  </a:lnTo>
                  <a:lnTo>
                    <a:pt x="17" y="62"/>
                  </a:lnTo>
                  <a:lnTo>
                    <a:pt x="9" y="57"/>
                  </a:lnTo>
                  <a:lnTo>
                    <a:pt x="2" y="48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9" y="14"/>
                  </a:lnTo>
                  <a:lnTo>
                    <a:pt x="20" y="7"/>
                  </a:lnTo>
                  <a:lnTo>
                    <a:pt x="33" y="3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191"/>
            <p:cNvSpPr>
              <a:spLocks/>
            </p:cNvSpPr>
            <p:nvPr/>
          </p:nvSpPr>
          <p:spPr bwMode="auto">
            <a:xfrm>
              <a:off x="3587750" y="2971800"/>
              <a:ext cx="80962" cy="96837"/>
            </a:xfrm>
            <a:custGeom>
              <a:avLst/>
              <a:gdLst>
                <a:gd name="T0" fmla="*/ 300 w 515"/>
                <a:gd name="T1" fmla="*/ 1 h 608"/>
                <a:gd name="T2" fmla="*/ 356 w 515"/>
                <a:gd name="T3" fmla="*/ 9 h 608"/>
                <a:gd name="T4" fmla="*/ 407 w 515"/>
                <a:gd name="T5" fmla="*/ 25 h 608"/>
                <a:gd name="T6" fmla="*/ 451 w 515"/>
                <a:gd name="T7" fmla="*/ 52 h 608"/>
                <a:gd name="T8" fmla="*/ 486 w 515"/>
                <a:gd name="T9" fmla="*/ 88 h 608"/>
                <a:gd name="T10" fmla="*/ 508 w 515"/>
                <a:gd name="T11" fmla="*/ 136 h 608"/>
                <a:gd name="T12" fmla="*/ 515 w 515"/>
                <a:gd name="T13" fmla="*/ 194 h 608"/>
                <a:gd name="T14" fmla="*/ 508 w 515"/>
                <a:gd name="T15" fmla="*/ 246 h 608"/>
                <a:gd name="T16" fmla="*/ 487 w 515"/>
                <a:gd name="T17" fmla="*/ 288 h 608"/>
                <a:gd name="T18" fmla="*/ 456 w 515"/>
                <a:gd name="T19" fmla="*/ 322 h 608"/>
                <a:gd name="T20" fmla="*/ 417 w 515"/>
                <a:gd name="T21" fmla="*/ 351 h 608"/>
                <a:gd name="T22" fmla="*/ 376 w 515"/>
                <a:gd name="T23" fmla="*/ 378 h 608"/>
                <a:gd name="T24" fmla="*/ 320 w 515"/>
                <a:gd name="T25" fmla="*/ 411 h 608"/>
                <a:gd name="T26" fmla="*/ 257 w 515"/>
                <a:gd name="T27" fmla="*/ 446 h 608"/>
                <a:gd name="T28" fmla="*/ 514 w 515"/>
                <a:gd name="T29" fmla="*/ 464 h 608"/>
                <a:gd name="T30" fmla="*/ 0 w 515"/>
                <a:gd name="T31" fmla="*/ 608 h 608"/>
                <a:gd name="T32" fmla="*/ 5 w 515"/>
                <a:gd name="T33" fmla="*/ 553 h 608"/>
                <a:gd name="T34" fmla="*/ 23 w 515"/>
                <a:gd name="T35" fmla="*/ 504 h 608"/>
                <a:gd name="T36" fmla="*/ 54 w 515"/>
                <a:gd name="T37" fmla="*/ 460 h 608"/>
                <a:gd name="T38" fmla="*/ 98 w 515"/>
                <a:gd name="T39" fmla="*/ 415 h 608"/>
                <a:gd name="T40" fmla="*/ 151 w 515"/>
                <a:gd name="T41" fmla="*/ 374 h 608"/>
                <a:gd name="T42" fmla="*/ 205 w 515"/>
                <a:gd name="T43" fmla="*/ 339 h 608"/>
                <a:gd name="T44" fmla="*/ 255 w 515"/>
                <a:gd name="T45" fmla="*/ 305 h 608"/>
                <a:gd name="T46" fmla="*/ 297 w 515"/>
                <a:gd name="T47" fmla="*/ 272 h 608"/>
                <a:gd name="T48" fmla="*/ 325 w 515"/>
                <a:gd name="T49" fmla="*/ 235 h 608"/>
                <a:gd name="T50" fmla="*/ 336 w 515"/>
                <a:gd name="T51" fmla="*/ 193 h 608"/>
                <a:gd name="T52" fmla="*/ 328 w 515"/>
                <a:gd name="T53" fmla="*/ 165 h 608"/>
                <a:gd name="T54" fmla="*/ 306 w 515"/>
                <a:gd name="T55" fmla="*/ 145 h 608"/>
                <a:gd name="T56" fmla="*/ 277 w 515"/>
                <a:gd name="T57" fmla="*/ 134 h 608"/>
                <a:gd name="T58" fmla="*/ 241 w 515"/>
                <a:gd name="T59" fmla="*/ 135 h 608"/>
                <a:gd name="T60" fmla="*/ 208 w 515"/>
                <a:gd name="T61" fmla="*/ 150 h 608"/>
                <a:gd name="T62" fmla="*/ 188 w 515"/>
                <a:gd name="T63" fmla="*/ 176 h 608"/>
                <a:gd name="T64" fmla="*/ 176 w 515"/>
                <a:gd name="T65" fmla="*/ 210 h 608"/>
                <a:gd name="T66" fmla="*/ 173 w 515"/>
                <a:gd name="T67" fmla="*/ 248 h 608"/>
                <a:gd name="T68" fmla="*/ 14 w 515"/>
                <a:gd name="T69" fmla="*/ 209 h 608"/>
                <a:gd name="T70" fmla="*/ 28 w 515"/>
                <a:gd name="T71" fmla="*/ 142 h 608"/>
                <a:gd name="T72" fmla="*/ 55 w 515"/>
                <a:gd name="T73" fmla="*/ 88 h 608"/>
                <a:gd name="T74" fmla="*/ 94 w 515"/>
                <a:gd name="T75" fmla="*/ 48 h 608"/>
                <a:gd name="T76" fmla="*/ 143 w 515"/>
                <a:gd name="T77" fmla="*/ 21 h 608"/>
                <a:gd name="T78" fmla="*/ 202 w 515"/>
                <a:gd name="T79" fmla="*/ 5 h 608"/>
                <a:gd name="T80" fmla="*/ 270 w 515"/>
                <a:gd name="T81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5" h="608">
                  <a:moveTo>
                    <a:pt x="270" y="0"/>
                  </a:moveTo>
                  <a:lnTo>
                    <a:pt x="300" y="1"/>
                  </a:lnTo>
                  <a:lnTo>
                    <a:pt x="329" y="4"/>
                  </a:lnTo>
                  <a:lnTo>
                    <a:pt x="356" y="9"/>
                  </a:lnTo>
                  <a:lnTo>
                    <a:pt x="382" y="16"/>
                  </a:lnTo>
                  <a:lnTo>
                    <a:pt x="407" y="25"/>
                  </a:lnTo>
                  <a:lnTo>
                    <a:pt x="430" y="37"/>
                  </a:lnTo>
                  <a:lnTo>
                    <a:pt x="451" y="52"/>
                  </a:lnTo>
                  <a:lnTo>
                    <a:pt x="470" y="68"/>
                  </a:lnTo>
                  <a:lnTo>
                    <a:pt x="486" y="88"/>
                  </a:lnTo>
                  <a:lnTo>
                    <a:pt x="498" y="110"/>
                  </a:lnTo>
                  <a:lnTo>
                    <a:pt x="508" y="136"/>
                  </a:lnTo>
                  <a:lnTo>
                    <a:pt x="513" y="163"/>
                  </a:lnTo>
                  <a:lnTo>
                    <a:pt x="515" y="194"/>
                  </a:lnTo>
                  <a:lnTo>
                    <a:pt x="514" y="221"/>
                  </a:lnTo>
                  <a:lnTo>
                    <a:pt x="508" y="246"/>
                  </a:lnTo>
                  <a:lnTo>
                    <a:pt x="499" y="268"/>
                  </a:lnTo>
                  <a:lnTo>
                    <a:pt x="487" y="288"/>
                  </a:lnTo>
                  <a:lnTo>
                    <a:pt x="473" y="305"/>
                  </a:lnTo>
                  <a:lnTo>
                    <a:pt x="456" y="322"/>
                  </a:lnTo>
                  <a:lnTo>
                    <a:pt x="438" y="337"/>
                  </a:lnTo>
                  <a:lnTo>
                    <a:pt x="417" y="351"/>
                  </a:lnTo>
                  <a:lnTo>
                    <a:pt x="397" y="365"/>
                  </a:lnTo>
                  <a:lnTo>
                    <a:pt x="376" y="378"/>
                  </a:lnTo>
                  <a:lnTo>
                    <a:pt x="354" y="391"/>
                  </a:lnTo>
                  <a:lnTo>
                    <a:pt x="320" y="411"/>
                  </a:lnTo>
                  <a:lnTo>
                    <a:pt x="288" y="429"/>
                  </a:lnTo>
                  <a:lnTo>
                    <a:pt x="257" y="446"/>
                  </a:lnTo>
                  <a:lnTo>
                    <a:pt x="230" y="464"/>
                  </a:lnTo>
                  <a:lnTo>
                    <a:pt x="514" y="464"/>
                  </a:lnTo>
                  <a:lnTo>
                    <a:pt x="514" y="608"/>
                  </a:lnTo>
                  <a:lnTo>
                    <a:pt x="0" y="608"/>
                  </a:lnTo>
                  <a:lnTo>
                    <a:pt x="1" y="580"/>
                  </a:lnTo>
                  <a:lnTo>
                    <a:pt x="5" y="553"/>
                  </a:lnTo>
                  <a:lnTo>
                    <a:pt x="12" y="528"/>
                  </a:lnTo>
                  <a:lnTo>
                    <a:pt x="23" y="504"/>
                  </a:lnTo>
                  <a:lnTo>
                    <a:pt x="36" y="482"/>
                  </a:lnTo>
                  <a:lnTo>
                    <a:pt x="54" y="460"/>
                  </a:lnTo>
                  <a:lnTo>
                    <a:pt x="73" y="437"/>
                  </a:lnTo>
                  <a:lnTo>
                    <a:pt x="98" y="415"/>
                  </a:lnTo>
                  <a:lnTo>
                    <a:pt x="123" y="393"/>
                  </a:lnTo>
                  <a:lnTo>
                    <a:pt x="151" y="374"/>
                  </a:lnTo>
                  <a:lnTo>
                    <a:pt x="177" y="356"/>
                  </a:lnTo>
                  <a:lnTo>
                    <a:pt x="205" y="339"/>
                  </a:lnTo>
                  <a:lnTo>
                    <a:pt x="230" y="322"/>
                  </a:lnTo>
                  <a:lnTo>
                    <a:pt x="255" y="305"/>
                  </a:lnTo>
                  <a:lnTo>
                    <a:pt x="277" y="289"/>
                  </a:lnTo>
                  <a:lnTo>
                    <a:pt x="297" y="272"/>
                  </a:lnTo>
                  <a:lnTo>
                    <a:pt x="313" y="254"/>
                  </a:lnTo>
                  <a:lnTo>
                    <a:pt x="325" y="235"/>
                  </a:lnTo>
                  <a:lnTo>
                    <a:pt x="333" y="215"/>
                  </a:lnTo>
                  <a:lnTo>
                    <a:pt x="336" y="193"/>
                  </a:lnTo>
                  <a:lnTo>
                    <a:pt x="334" y="178"/>
                  </a:lnTo>
                  <a:lnTo>
                    <a:pt x="328" y="165"/>
                  </a:lnTo>
                  <a:lnTo>
                    <a:pt x="318" y="154"/>
                  </a:lnTo>
                  <a:lnTo>
                    <a:pt x="306" y="145"/>
                  </a:lnTo>
                  <a:lnTo>
                    <a:pt x="293" y="138"/>
                  </a:lnTo>
                  <a:lnTo>
                    <a:pt x="277" y="134"/>
                  </a:lnTo>
                  <a:lnTo>
                    <a:pt x="262" y="133"/>
                  </a:lnTo>
                  <a:lnTo>
                    <a:pt x="241" y="135"/>
                  </a:lnTo>
                  <a:lnTo>
                    <a:pt x="222" y="141"/>
                  </a:lnTo>
                  <a:lnTo>
                    <a:pt x="208" y="150"/>
                  </a:lnTo>
                  <a:lnTo>
                    <a:pt x="197" y="162"/>
                  </a:lnTo>
                  <a:lnTo>
                    <a:pt x="188" y="176"/>
                  </a:lnTo>
                  <a:lnTo>
                    <a:pt x="180" y="192"/>
                  </a:lnTo>
                  <a:lnTo>
                    <a:pt x="176" y="210"/>
                  </a:lnTo>
                  <a:lnTo>
                    <a:pt x="174" y="229"/>
                  </a:lnTo>
                  <a:lnTo>
                    <a:pt x="173" y="248"/>
                  </a:lnTo>
                  <a:lnTo>
                    <a:pt x="11" y="248"/>
                  </a:lnTo>
                  <a:lnTo>
                    <a:pt x="14" y="209"/>
                  </a:lnTo>
                  <a:lnTo>
                    <a:pt x="19" y="174"/>
                  </a:lnTo>
                  <a:lnTo>
                    <a:pt x="28" y="142"/>
                  </a:lnTo>
                  <a:lnTo>
                    <a:pt x="39" y="113"/>
                  </a:lnTo>
                  <a:lnTo>
                    <a:pt x="55" y="88"/>
                  </a:lnTo>
                  <a:lnTo>
                    <a:pt x="72" y="67"/>
                  </a:lnTo>
                  <a:lnTo>
                    <a:pt x="94" y="48"/>
                  </a:lnTo>
                  <a:lnTo>
                    <a:pt x="116" y="33"/>
                  </a:lnTo>
                  <a:lnTo>
                    <a:pt x="143" y="21"/>
                  </a:lnTo>
                  <a:lnTo>
                    <a:pt x="171" y="11"/>
                  </a:lnTo>
                  <a:lnTo>
                    <a:pt x="202" y="5"/>
                  </a:lnTo>
                  <a:lnTo>
                    <a:pt x="235" y="1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192"/>
            <p:cNvSpPr>
              <a:spLocks noEditPoints="1"/>
            </p:cNvSpPr>
            <p:nvPr/>
          </p:nvSpPr>
          <p:spPr bwMode="auto">
            <a:xfrm>
              <a:off x="3675063" y="2971800"/>
              <a:ext cx="84137" cy="98425"/>
            </a:xfrm>
            <a:custGeom>
              <a:avLst/>
              <a:gdLst>
                <a:gd name="T0" fmla="*/ 247 w 529"/>
                <a:gd name="T1" fmla="*/ 135 h 621"/>
                <a:gd name="T2" fmla="*/ 219 w 529"/>
                <a:gd name="T3" fmla="*/ 150 h 621"/>
                <a:gd name="T4" fmla="*/ 201 w 529"/>
                <a:gd name="T5" fmla="*/ 177 h 621"/>
                <a:gd name="T6" fmla="*/ 189 w 529"/>
                <a:gd name="T7" fmla="*/ 211 h 621"/>
                <a:gd name="T8" fmla="*/ 183 w 529"/>
                <a:gd name="T9" fmla="*/ 247 h 621"/>
                <a:gd name="T10" fmla="*/ 180 w 529"/>
                <a:gd name="T11" fmla="*/ 283 h 621"/>
                <a:gd name="T12" fmla="*/ 180 w 529"/>
                <a:gd name="T13" fmla="*/ 313 h 621"/>
                <a:gd name="T14" fmla="*/ 182 w 529"/>
                <a:gd name="T15" fmla="*/ 371 h 621"/>
                <a:gd name="T16" fmla="*/ 190 w 529"/>
                <a:gd name="T17" fmla="*/ 420 h 621"/>
                <a:gd name="T18" fmla="*/ 206 w 529"/>
                <a:gd name="T19" fmla="*/ 456 h 621"/>
                <a:gd name="T20" fmla="*/ 230 w 529"/>
                <a:gd name="T21" fmla="*/ 480 h 621"/>
                <a:gd name="T22" fmla="*/ 265 w 529"/>
                <a:gd name="T23" fmla="*/ 489 h 621"/>
                <a:gd name="T24" fmla="*/ 299 w 529"/>
                <a:gd name="T25" fmla="*/ 480 h 621"/>
                <a:gd name="T26" fmla="*/ 323 w 529"/>
                <a:gd name="T27" fmla="*/ 454 h 621"/>
                <a:gd name="T28" fmla="*/ 338 w 529"/>
                <a:gd name="T29" fmla="*/ 417 h 621"/>
                <a:gd name="T30" fmla="*/ 347 w 529"/>
                <a:gd name="T31" fmla="*/ 368 h 621"/>
                <a:gd name="T32" fmla="*/ 350 w 529"/>
                <a:gd name="T33" fmla="*/ 311 h 621"/>
                <a:gd name="T34" fmla="*/ 350 w 529"/>
                <a:gd name="T35" fmla="*/ 279 h 621"/>
                <a:gd name="T36" fmla="*/ 348 w 529"/>
                <a:gd name="T37" fmla="*/ 243 h 621"/>
                <a:gd name="T38" fmla="*/ 343 w 529"/>
                <a:gd name="T39" fmla="*/ 207 h 621"/>
                <a:gd name="T40" fmla="*/ 331 w 529"/>
                <a:gd name="T41" fmla="*/ 175 h 621"/>
                <a:gd name="T42" fmla="*/ 312 w 529"/>
                <a:gd name="T43" fmla="*/ 149 h 621"/>
                <a:gd name="T44" fmla="*/ 282 w 529"/>
                <a:gd name="T45" fmla="*/ 135 h 621"/>
                <a:gd name="T46" fmla="*/ 265 w 529"/>
                <a:gd name="T47" fmla="*/ 0 h 621"/>
                <a:gd name="T48" fmla="*/ 334 w 529"/>
                <a:gd name="T49" fmla="*/ 7 h 621"/>
                <a:gd name="T50" fmla="*/ 396 w 529"/>
                <a:gd name="T51" fmla="*/ 29 h 621"/>
                <a:gd name="T52" fmla="*/ 446 w 529"/>
                <a:gd name="T53" fmla="*/ 65 h 621"/>
                <a:gd name="T54" fmla="*/ 486 w 529"/>
                <a:gd name="T55" fmla="*/ 115 h 621"/>
                <a:gd name="T56" fmla="*/ 513 w 529"/>
                <a:gd name="T57" fmla="*/ 180 h 621"/>
                <a:gd name="T58" fmla="*/ 527 w 529"/>
                <a:gd name="T59" fmla="*/ 258 h 621"/>
                <a:gd name="T60" fmla="*/ 528 w 529"/>
                <a:gd name="T61" fmla="*/ 336 h 621"/>
                <a:gd name="T62" fmla="*/ 521 w 529"/>
                <a:gd name="T63" fmla="*/ 401 h 621"/>
                <a:gd name="T64" fmla="*/ 505 w 529"/>
                <a:gd name="T65" fmla="*/ 461 h 621"/>
                <a:gd name="T66" fmla="*/ 479 w 529"/>
                <a:gd name="T67" fmla="*/ 514 h 621"/>
                <a:gd name="T68" fmla="*/ 444 w 529"/>
                <a:gd name="T69" fmla="*/ 558 h 621"/>
                <a:gd name="T70" fmla="*/ 397 w 529"/>
                <a:gd name="T71" fmla="*/ 592 h 621"/>
                <a:gd name="T72" fmla="*/ 337 w 529"/>
                <a:gd name="T73" fmla="*/ 614 h 621"/>
                <a:gd name="T74" fmla="*/ 265 w 529"/>
                <a:gd name="T75" fmla="*/ 621 h 621"/>
                <a:gd name="T76" fmla="*/ 193 w 529"/>
                <a:gd name="T77" fmla="*/ 614 h 621"/>
                <a:gd name="T78" fmla="*/ 134 w 529"/>
                <a:gd name="T79" fmla="*/ 592 h 621"/>
                <a:gd name="T80" fmla="*/ 86 w 529"/>
                <a:gd name="T81" fmla="*/ 559 h 621"/>
                <a:gd name="T82" fmla="*/ 50 w 529"/>
                <a:gd name="T83" fmla="*/ 515 h 621"/>
                <a:gd name="T84" fmla="*/ 25 w 529"/>
                <a:gd name="T85" fmla="*/ 462 h 621"/>
                <a:gd name="T86" fmla="*/ 8 w 529"/>
                <a:gd name="T87" fmla="*/ 402 h 621"/>
                <a:gd name="T88" fmla="*/ 1 w 529"/>
                <a:gd name="T89" fmla="*/ 337 h 621"/>
                <a:gd name="T90" fmla="*/ 2 w 529"/>
                <a:gd name="T91" fmla="*/ 258 h 621"/>
                <a:gd name="T92" fmla="*/ 17 w 529"/>
                <a:gd name="T93" fmla="*/ 180 h 621"/>
                <a:gd name="T94" fmla="*/ 43 w 529"/>
                <a:gd name="T95" fmla="*/ 116 h 621"/>
                <a:gd name="T96" fmla="*/ 81 w 529"/>
                <a:gd name="T97" fmla="*/ 68 h 621"/>
                <a:gd name="T98" fmla="*/ 126 w 529"/>
                <a:gd name="T99" fmla="*/ 34 h 621"/>
                <a:gd name="T100" fmla="*/ 179 w 529"/>
                <a:gd name="T101" fmla="*/ 11 h 621"/>
                <a:gd name="T102" fmla="*/ 235 w 529"/>
                <a:gd name="T103" fmla="*/ 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9" h="621">
                  <a:moveTo>
                    <a:pt x="264" y="133"/>
                  </a:moveTo>
                  <a:lnTo>
                    <a:pt x="247" y="135"/>
                  </a:lnTo>
                  <a:lnTo>
                    <a:pt x="231" y="141"/>
                  </a:lnTo>
                  <a:lnTo>
                    <a:pt x="219" y="150"/>
                  </a:lnTo>
                  <a:lnTo>
                    <a:pt x="209" y="163"/>
                  </a:lnTo>
                  <a:lnTo>
                    <a:pt x="201" y="177"/>
                  </a:lnTo>
                  <a:lnTo>
                    <a:pt x="194" y="193"/>
                  </a:lnTo>
                  <a:lnTo>
                    <a:pt x="189" y="211"/>
                  </a:lnTo>
                  <a:lnTo>
                    <a:pt x="185" y="229"/>
                  </a:lnTo>
                  <a:lnTo>
                    <a:pt x="183" y="247"/>
                  </a:lnTo>
                  <a:lnTo>
                    <a:pt x="181" y="265"/>
                  </a:lnTo>
                  <a:lnTo>
                    <a:pt x="180" y="283"/>
                  </a:lnTo>
                  <a:lnTo>
                    <a:pt x="180" y="299"/>
                  </a:lnTo>
                  <a:lnTo>
                    <a:pt x="180" y="313"/>
                  </a:lnTo>
                  <a:lnTo>
                    <a:pt x="181" y="343"/>
                  </a:lnTo>
                  <a:lnTo>
                    <a:pt x="182" y="371"/>
                  </a:lnTo>
                  <a:lnTo>
                    <a:pt x="185" y="397"/>
                  </a:lnTo>
                  <a:lnTo>
                    <a:pt x="190" y="420"/>
                  </a:lnTo>
                  <a:lnTo>
                    <a:pt x="196" y="439"/>
                  </a:lnTo>
                  <a:lnTo>
                    <a:pt x="206" y="456"/>
                  </a:lnTo>
                  <a:lnTo>
                    <a:pt x="217" y="471"/>
                  </a:lnTo>
                  <a:lnTo>
                    <a:pt x="230" y="480"/>
                  </a:lnTo>
                  <a:lnTo>
                    <a:pt x="247" y="487"/>
                  </a:lnTo>
                  <a:lnTo>
                    <a:pt x="265" y="489"/>
                  </a:lnTo>
                  <a:lnTo>
                    <a:pt x="283" y="486"/>
                  </a:lnTo>
                  <a:lnTo>
                    <a:pt x="299" y="480"/>
                  </a:lnTo>
                  <a:lnTo>
                    <a:pt x="312" y="469"/>
                  </a:lnTo>
                  <a:lnTo>
                    <a:pt x="323" y="454"/>
                  </a:lnTo>
                  <a:lnTo>
                    <a:pt x="331" y="437"/>
                  </a:lnTo>
                  <a:lnTo>
                    <a:pt x="338" y="417"/>
                  </a:lnTo>
                  <a:lnTo>
                    <a:pt x="344" y="393"/>
                  </a:lnTo>
                  <a:lnTo>
                    <a:pt x="347" y="368"/>
                  </a:lnTo>
                  <a:lnTo>
                    <a:pt x="349" y="341"/>
                  </a:lnTo>
                  <a:lnTo>
                    <a:pt x="350" y="311"/>
                  </a:lnTo>
                  <a:lnTo>
                    <a:pt x="350" y="296"/>
                  </a:lnTo>
                  <a:lnTo>
                    <a:pt x="350" y="279"/>
                  </a:lnTo>
                  <a:lnTo>
                    <a:pt x="349" y="261"/>
                  </a:lnTo>
                  <a:lnTo>
                    <a:pt x="348" y="243"/>
                  </a:lnTo>
                  <a:lnTo>
                    <a:pt x="346" y="225"/>
                  </a:lnTo>
                  <a:lnTo>
                    <a:pt x="343" y="207"/>
                  </a:lnTo>
                  <a:lnTo>
                    <a:pt x="337" y="190"/>
                  </a:lnTo>
                  <a:lnTo>
                    <a:pt x="331" y="175"/>
                  </a:lnTo>
                  <a:lnTo>
                    <a:pt x="322" y="161"/>
                  </a:lnTo>
                  <a:lnTo>
                    <a:pt x="312" y="149"/>
                  </a:lnTo>
                  <a:lnTo>
                    <a:pt x="299" y="141"/>
                  </a:lnTo>
                  <a:lnTo>
                    <a:pt x="282" y="135"/>
                  </a:lnTo>
                  <a:lnTo>
                    <a:pt x="264" y="133"/>
                  </a:lnTo>
                  <a:close/>
                  <a:moveTo>
                    <a:pt x="265" y="0"/>
                  </a:moveTo>
                  <a:lnTo>
                    <a:pt x="301" y="1"/>
                  </a:lnTo>
                  <a:lnTo>
                    <a:pt x="334" y="7"/>
                  </a:lnTo>
                  <a:lnTo>
                    <a:pt x="366" y="16"/>
                  </a:lnTo>
                  <a:lnTo>
                    <a:pt x="396" y="29"/>
                  </a:lnTo>
                  <a:lnTo>
                    <a:pt x="422" y="45"/>
                  </a:lnTo>
                  <a:lnTo>
                    <a:pt x="446" y="65"/>
                  </a:lnTo>
                  <a:lnTo>
                    <a:pt x="467" y="88"/>
                  </a:lnTo>
                  <a:lnTo>
                    <a:pt x="486" y="115"/>
                  </a:lnTo>
                  <a:lnTo>
                    <a:pt x="501" y="146"/>
                  </a:lnTo>
                  <a:lnTo>
                    <a:pt x="513" y="180"/>
                  </a:lnTo>
                  <a:lnTo>
                    <a:pt x="522" y="217"/>
                  </a:lnTo>
                  <a:lnTo>
                    <a:pt x="527" y="258"/>
                  </a:lnTo>
                  <a:lnTo>
                    <a:pt x="529" y="302"/>
                  </a:lnTo>
                  <a:lnTo>
                    <a:pt x="528" y="336"/>
                  </a:lnTo>
                  <a:lnTo>
                    <a:pt x="525" y="369"/>
                  </a:lnTo>
                  <a:lnTo>
                    <a:pt x="521" y="401"/>
                  </a:lnTo>
                  <a:lnTo>
                    <a:pt x="514" y="431"/>
                  </a:lnTo>
                  <a:lnTo>
                    <a:pt x="505" y="461"/>
                  </a:lnTo>
                  <a:lnTo>
                    <a:pt x="494" y="489"/>
                  </a:lnTo>
                  <a:lnTo>
                    <a:pt x="479" y="514"/>
                  </a:lnTo>
                  <a:lnTo>
                    <a:pt x="463" y="537"/>
                  </a:lnTo>
                  <a:lnTo>
                    <a:pt x="444" y="558"/>
                  </a:lnTo>
                  <a:lnTo>
                    <a:pt x="421" y="577"/>
                  </a:lnTo>
                  <a:lnTo>
                    <a:pt x="397" y="592"/>
                  </a:lnTo>
                  <a:lnTo>
                    <a:pt x="369" y="604"/>
                  </a:lnTo>
                  <a:lnTo>
                    <a:pt x="337" y="614"/>
                  </a:lnTo>
                  <a:lnTo>
                    <a:pt x="303" y="619"/>
                  </a:lnTo>
                  <a:lnTo>
                    <a:pt x="265" y="621"/>
                  </a:lnTo>
                  <a:lnTo>
                    <a:pt x="227" y="619"/>
                  </a:lnTo>
                  <a:lnTo>
                    <a:pt x="193" y="614"/>
                  </a:lnTo>
                  <a:lnTo>
                    <a:pt x="162" y="605"/>
                  </a:lnTo>
                  <a:lnTo>
                    <a:pt x="134" y="592"/>
                  </a:lnTo>
                  <a:lnTo>
                    <a:pt x="109" y="577"/>
                  </a:lnTo>
                  <a:lnTo>
                    <a:pt x="86" y="559"/>
                  </a:lnTo>
                  <a:lnTo>
                    <a:pt x="67" y="538"/>
                  </a:lnTo>
                  <a:lnTo>
                    <a:pt x="50" y="515"/>
                  </a:lnTo>
                  <a:lnTo>
                    <a:pt x="36" y="490"/>
                  </a:lnTo>
                  <a:lnTo>
                    <a:pt x="25" y="462"/>
                  </a:lnTo>
                  <a:lnTo>
                    <a:pt x="16" y="432"/>
                  </a:lnTo>
                  <a:lnTo>
                    <a:pt x="8" y="402"/>
                  </a:lnTo>
                  <a:lnTo>
                    <a:pt x="3" y="370"/>
                  </a:lnTo>
                  <a:lnTo>
                    <a:pt x="1" y="337"/>
                  </a:lnTo>
                  <a:lnTo>
                    <a:pt x="0" y="303"/>
                  </a:lnTo>
                  <a:lnTo>
                    <a:pt x="2" y="258"/>
                  </a:lnTo>
                  <a:lnTo>
                    <a:pt x="7" y="217"/>
                  </a:lnTo>
                  <a:lnTo>
                    <a:pt x="17" y="180"/>
                  </a:lnTo>
                  <a:lnTo>
                    <a:pt x="29" y="147"/>
                  </a:lnTo>
                  <a:lnTo>
                    <a:pt x="43" y="116"/>
                  </a:lnTo>
                  <a:lnTo>
                    <a:pt x="61" y="91"/>
                  </a:lnTo>
                  <a:lnTo>
                    <a:pt x="81" y="68"/>
                  </a:lnTo>
                  <a:lnTo>
                    <a:pt x="102" y="49"/>
                  </a:lnTo>
                  <a:lnTo>
                    <a:pt x="126" y="34"/>
                  </a:lnTo>
                  <a:lnTo>
                    <a:pt x="152" y="21"/>
                  </a:lnTo>
                  <a:lnTo>
                    <a:pt x="179" y="11"/>
                  </a:lnTo>
                  <a:lnTo>
                    <a:pt x="207" y="5"/>
                  </a:lnTo>
                  <a:lnTo>
                    <a:pt x="235" y="1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193"/>
            <p:cNvSpPr>
              <a:spLocks/>
            </p:cNvSpPr>
            <p:nvPr/>
          </p:nvSpPr>
          <p:spPr bwMode="auto">
            <a:xfrm>
              <a:off x="3776663" y="2971800"/>
              <a:ext cx="50800" cy="96837"/>
            </a:xfrm>
            <a:custGeom>
              <a:avLst/>
              <a:gdLst>
                <a:gd name="T0" fmla="*/ 185 w 322"/>
                <a:gd name="T1" fmla="*/ 0 h 608"/>
                <a:gd name="T2" fmla="*/ 322 w 322"/>
                <a:gd name="T3" fmla="*/ 0 h 608"/>
                <a:gd name="T4" fmla="*/ 322 w 322"/>
                <a:gd name="T5" fmla="*/ 608 h 608"/>
                <a:gd name="T6" fmla="*/ 141 w 322"/>
                <a:gd name="T7" fmla="*/ 608 h 608"/>
                <a:gd name="T8" fmla="*/ 141 w 322"/>
                <a:gd name="T9" fmla="*/ 258 h 608"/>
                <a:gd name="T10" fmla="*/ 0 w 322"/>
                <a:gd name="T11" fmla="*/ 258 h 608"/>
                <a:gd name="T12" fmla="*/ 0 w 322"/>
                <a:gd name="T13" fmla="*/ 138 h 608"/>
                <a:gd name="T14" fmla="*/ 27 w 322"/>
                <a:gd name="T15" fmla="*/ 137 h 608"/>
                <a:gd name="T16" fmla="*/ 54 w 322"/>
                <a:gd name="T17" fmla="*/ 133 h 608"/>
                <a:gd name="T18" fmla="*/ 78 w 322"/>
                <a:gd name="T19" fmla="*/ 127 h 608"/>
                <a:gd name="T20" fmla="*/ 100 w 322"/>
                <a:gd name="T21" fmla="*/ 118 h 608"/>
                <a:gd name="T22" fmla="*/ 120 w 322"/>
                <a:gd name="T23" fmla="*/ 107 h 608"/>
                <a:gd name="T24" fmla="*/ 139 w 322"/>
                <a:gd name="T25" fmla="*/ 92 h 608"/>
                <a:gd name="T26" fmla="*/ 154 w 322"/>
                <a:gd name="T27" fmla="*/ 75 h 608"/>
                <a:gd name="T28" fmla="*/ 167 w 322"/>
                <a:gd name="T29" fmla="*/ 53 h 608"/>
                <a:gd name="T30" fmla="*/ 178 w 322"/>
                <a:gd name="T31" fmla="*/ 29 h 608"/>
                <a:gd name="T32" fmla="*/ 185 w 322"/>
                <a:gd name="T3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2" h="608">
                  <a:moveTo>
                    <a:pt x="185" y="0"/>
                  </a:moveTo>
                  <a:lnTo>
                    <a:pt x="322" y="0"/>
                  </a:lnTo>
                  <a:lnTo>
                    <a:pt x="322" y="608"/>
                  </a:lnTo>
                  <a:lnTo>
                    <a:pt x="141" y="608"/>
                  </a:lnTo>
                  <a:lnTo>
                    <a:pt x="141" y="258"/>
                  </a:lnTo>
                  <a:lnTo>
                    <a:pt x="0" y="258"/>
                  </a:lnTo>
                  <a:lnTo>
                    <a:pt x="0" y="138"/>
                  </a:lnTo>
                  <a:lnTo>
                    <a:pt x="27" y="137"/>
                  </a:lnTo>
                  <a:lnTo>
                    <a:pt x="54" y="133"/>
                  </a:lnTo>
                  <a:lnTo>
                    <a:pt x="78" y="127"/>
                  </a:lnTo>
                  <a:lnTo>
                    <a:pt x="100" y="118"/>
                  </a:lnTo>
                  <a:lnTo>
                    <a:pt x="120" y="107"/>
                  </a:lnTo>
                  <a:lnTo>
                    <a:pt x="139" y="92"/>
                  </a:lnTo>
                  <a:lnTo>
                    <a:pt x="154" y="75"/>
                  </a:lnTo>
                  <a:lnTo>
                    <a:pt x="167" y="53"/>
                  </a:lnTo>
                  <a:lnTo>
                    <a:pt x="178" y="2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194"/>
            <p:cNvSpPr>
              <a:spLocks noEditPoints="1"/>
            </p:cNvSpPr>
            <p:nvPr/>
          </p:nvSpPr>
          <p:spPr bwMode="auto">
            <a:xfrm>
              <a:off x="3859213" y="2973388"/>
              <a:ext cx="84137" cy="95250"/>
            </a:xfrm>
            <a:custGeom>
              <a:avLst/>
              <a:gdLst>
                <a:gd name="T0" fmla="*/ 282 w 529"/>
                <a:gd name="T1" fmla="*/ 161 h 600"/>
                <a:gd name="T2" fmla="*/ 137 w 529"/>
                <a:gd name="T3" fmla="*/ 343 h 600"/>
                <a:gd name="T4" fmla="*/ 282 w 529"/>
                <a:gd name="T5" fmla="*/ 343 h 600"/>
                <a:gd name="T6" fmla="*/ 282 w 529"/>
                <a:gd name="T7" fmla="*/ 161 h 600"/>
                <a:gd name="T8" fmla="*/ 285 w 529"/>
                <a:gd name="T9" fmla="*/ 0 h 600"/>
                <a:gd name="T10" fmla="*/ 453 w 529"/>
                <a:gd name="T11" fmla="*/ 0 h 600"/>
                <a:gd name="T12" fmla="*/ 453 w 529"/>
                <a:gd name="T13" fmla="*/ 343 h 600"/>
                <a:gd name="T14" fmla="*/ 529 w 529"/>
                <a:gd name="T15" fmla="*/ 343 h 600"/>
                <a:gd name="T16" fmla="*/ 529 w 529"/>
                <a:gd name="T17" fmla="*/ 476 h 600"/>
                <a:gd name="T18" fmla="*/ 453 w 529"/>
                <a:gd name="T19" fmla="*/ 476 h 600"/>
                <a:gd name="T20" fmla="*/ 453 w 529"/>
                <a:gd name="T21" fmla="*/ 600 h 600"/>
                <a:gd name="T22" fmla="*/ 282 w 529"/>
                <a:gd name="T23" fmla="*/ 600 h 600"/>
                <a:gd name="T24" fmla="*/ 282 w 529"/>
                <a:gd name="T25" fmla="*/ 476 h 600"/>
                <a:gd name="T26" fmla="*/ 0 w 529"/>
                <a:gd name="T27" fmla="*/ 476 h 600"/>
                <a:gd name="T28" fmla="*/ 0 w 529"/>
                <a:gd name="T29" fmla="*/ 333 h 600"/>
                <a:gd name="T30" fmla="*/ 285 w 529"/>
                <a:gd name="T3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9" h="600">
                  <a:moveTo>
                    <a:pt x="282" y="161"/>
                  </a:moveTo>
                  <a:lnTo>
                    <a:pt x="137" y="343"/>
                  </a:lnTo>
                  <a:lnTo>
                    <a:pt x="282" y="343"/>
                  </a:lnTo>
                  <a:lnTo>
                    <a:pt x="282" y="161"/>
                  </a:lnTo>
                  <a:close/>
                  <a:moveTo>
                    <a:pt x="285" y="0"/>
                  </a:moveTo>
                  <a:lnTo>
                    <a:pt x="453" y="0"/>
                  </a:lnTo>
                  <a:lnTo>
                    <a:pt x="453" y="343"/>
                  </a:lnTo>
                  <a:lnTo>
                    <a:pt x="529" y="343"/>
                  </a:lnTo>
                  <a:lnTo>
                    <a:pt x="529" y="476"/>
                  </a:lnTo>
                  <a:lnTo>
                    <a:pt x="453" y="476"/>
                  </a:lnTo>
                  <a:lnTo>
                    <a:pt x="453" y="600"/>
                  </a:lnTo>
                  <a:lnTo>
                    <a:pt x="282" y="600"/>
                  </a:lnTo>
                  <a:lnTo>
                    <a:pt x="282" y="476"/>
                  </a:lnTo>
                  <a:lnTo>
                    <a:pt x="0" y="476"/>
                  </a:lnTo>
                  <a:lnTo>
                    <a:pt x="0" y="33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5" name="Group 904"/>
          <p:cNvGrpSpPr/>
          <p:nvPr/>
        </p:nvGrpSpPr>
        <p:grpSpPr>
          <a:xfrm>
            <a:off x="2589339" y="2738438"/>
            <a:ext cx="455612" cy="455612"/>
            <a:chOff x="2589213" y="2738438"/>
            <a:chExt cx="455612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3" name="Freeform 199"/>
            <p:cNvSpPr>
              <a:spLocks noEditPoints="1"/>
            </p:cNvSpPr>
            <p:nvPr/>
          </p:nvSpPr>
          <p:spPr bwMode="auto">
            <a:xfrm>
              <a:off x="2589213" y="2738438"/>
              <a:ext cx="455612" cy="455612"/>
            </a:xfrm>
            <a:custGeom>
              <a:avLst/>
              <a:gdLst>
                <a:gd name="T0" fmla="*/ 115 w 3444"/>
                <a:gd name="T1" fmla="*/ 1779 h 3444"/>
                <a:gd name="T2" fmla="*/ 115 w 3444"/>
                <a:gd name="T3" fmla="*/ 2985 h 3444"/>
                <a:gd name="T4" fmla="*/ 3329 w 3444"/>
                <a:gd name="T5" fmla="*/ 2985 h 3444"/>
                <a:gd name="T6" fmla="*/ 3329 w 3444"/>
                <a:gd name="T7" fmla="*/ 1779 h 3444"/>
                <a:gd name="T8" fmla="*/ 115 w 3444"/>
                <a:gd name="T9" fmla="*/ 1779 h 3444"/>
                <a:gd name="T10" fmla="*/ 115 w 3444"/>
                <a:gd name="T11" fmla="*/ 459 h 3444"/>
                <a:gd name="T12" fmla="*/ 115 w 3444"/>
                <a:gd name="T13" fmla="*/ 1665 h 3444"/>
                <a:gd name="T14" fmla="*/ 3329 w 3444"/>
                <a:gd name="T15" fmla="*/ 1665 h 3444"/>
                <a:gd name="T16" fmla="*/ 3329 w 3444"/>
                <a:gd name="T17" fmla="*/ 459 h 3444"/>
                <a:gd name="T18" fmla="*/ 115 w 3444"/>
                <a:gd name="T19" fmla="*/ 459 h 3444"/>
                <a:gd name="T20" fmla="*/ 344 w 3444"/>
                <a:gd name="T21" fmla="*/ 0 h 3444"/>
                <a:gd name="T22" fmla="*/ 3100 w 3444"/>
                <a:gd name="T23" fmla="*/ 0 h 3444"/>
                <a:gd name="T24" fmla="*/ 3147 w 3444"/>
                <a:gd name="T25" fmla="*/ 3 h 3444"/>
                <a:gd name="T26" fmla="*/ 3191 w 3444"/>
                <a:gd name="T27" fmla="*/ 13 h 3444"/>
                <a:gd name="T28" fmla="*/ 3233 w 3444"/>
                <a:gd name="T29" fmla="*/ 27 h 3444"/>
                <a:gd name="T30" fmla="*/ 3273 w 3444"/>
                <a:gd name="T31" fmla="*/ 47 h 3444"/>
                <a:gd name="T32" fmla="*/ 3310 w 3444"/>
                <a:gd name="T33" fmla="*/ 72 h 3444"/>
                <a:gd name="T34" fmla="*/ 3343 w 3444"/>
                <a:gd name="T35" fmla="*/ 101 h 3444"/>
                <a:gd name="T36" fmla="*/ 3372 w 3444"/>
                <a:gd name="T37" fmla="*/ 134 h 3444"/>
                <a:gd name="T38" fmla="*/ 3397 w 3444"/>
                <a:gd name="T39" fmla="*/ 171 h 3444"/>
                <a:gd name="T40" fmla="*/ 3417 w 3444"/>
                <a:gd name="T41" fmla="*/ 211 h 3444"/>
                <a:gd name="T42" fmla="*/ 3431 w 3444"/>
                <a:gd name="T43" fmla="*/ 253 h 3444"/>
                <a:gd name="T44" fmla="*/ 3441 w 3444"/>
                <a:gd name="T45" fmla="*/ 297 h 3444"/>
                <a:gd name="T46" fmla="*/ 3444 w 3444"/>
                <a:gd name="T47" fmla="*/ 344 h 3444"/>
                <a:gd name="T48" fmla="*/ 3444 w 3444"/>
                <a:gd name="T49" fmla="*/ 3100 h 3444"/>
                <a:gd name="T50" fmla="*/ 3441 w 3444"/>
                <a:gd name="T51" fmla="*/ 3147 h 3444"/>
                <a:gd name="T52" fmla="*/ 3431 w 3444"/>
                <a:gd name="T53" fmla="*/ 3191 h 3444"/>
                <a:gd name="T54" fmla="*/ 3417 w 3444"/>
                <a:gd name="T55" fmla="*/ 3233 h 3444"/>
                <a:gd name="T56" fmla="*/ 3397 w 3444"/>
                <a:gd name="T57" fmla="*/ 3273 h 3444"/>
                <a:gd name="T58" fmla="*/ 3372 w 3444"/>
                <a:gd name="T59" fmla="*/ 3310 h 3444"/>
                <a:gd name="T60" fmla="*/ 3343 w 3444"/>
                <a:gd name="T61" fmla="*/ 3343 h 3444"/>
                <a:gd name="T62" fmla="*/ 3310 w 3444"/>
                <a:gd name="T63" fmla="*/ 3372 h 3444"/>
                <a:gd name="T64" fmla="*/ 3273 w 3444"/>
                <a:gd name="T65" fmla="*/ 3397 h 3444"/>
                <a:gd name="T66" fmla="*/ 3233 w 3444"/>
                <a:gd name="T67" fmla="*/ 3417 h 3444"/>
                <a:gd name="T68" fmla="*/ 3191 w 3444"/>
                <a:gd name="T69" fmla="*/ 3431 h 3444"/>
                <a:gd name="T70" fmla="*/ 3147 w 3444"/>
                <a:gd name="T71" fmla="*/ 3441 h 3444"/>
                <a:gd name="T72" fmla="*/ 3100 w 3444"/>
                <a:gd name="T73" fmla="*/ 3444 h 3444"/>
                <a:gd name="T74" fmla="*/ 344 w 3444"/>
                <a:gd name="T75" fmla="*/ 3444 h 3444"/>
                <a:gd name="T76" fmla="*/ 297 w 3444"/>
                <a:gd name="T77" fmla="*/ 3441 h 3444"/>
                <a:gd name="T78" fmla="*/ 253 w 3444"/>
                <a:gd name="T79" fmla="*/ 3431 h 3444"/>
                <a:gd name="T80" fmla="*/ 211 w 3444"/>
                <a:gd name="T81" fmla="*/ 3417 h 3444"/>
                <a:gd name="T82" fmla="*/ 171 w 3444"/>
                <a:gd name="T83" fmla="*/ 3397 h 3444"/>
                <a:gd name="T84" fmla="*/ 134 w 3444"/>
                <a:gd name="T85" fmla="*/ 3372 h 3444"/>
                <a:gd name="T86" fmla="*/ 101 w 3444"/>
                <a:gd name="T87" fmla="*/ 3343 h 3444"/>
                <a:gd name="T88" fmla="*/ 72 w 3444"/>
                <a:gd name="T89" fmla="*/ 3310 h 3444"/>
                <a:gd name="T90" fmla="*/ 47 w 3444"/>
                <a:gd name="T91" fmla="*/ 3273 h 3444"/>
                <a:gd name="T92" fmla="*/ 27 w 3444"/>
                <a:gd name="T93" fmla="*/ 3233 h 3444"/>
                <a:gd name="T94" fmla="*/ 13 w 3444"/>
                <a:gd name="T95" fmla="*/ 3191 h 3444"/>
                <a:gd name="T96" fmla="*/ 3 w 3444"/>
                <a:gd name="T97" fmla="*/ 3147 h 3444"/>
                <a:gd name="T98" fmla="*/ 0 w 3444"/>
                <a:gd name="T99" fmla="*/ 3100 h 3444"/>
                <a:gd name="T100" fmla="*/ 0 w 3444"/>
                <a:gd name="T101" fmla="*/ 344 h 3444"/>
                <a:gd name="T102" fmla="*/ 3 w 3444"/>
                <a:gd name="T103" fmla="*/ 297 h 3444"/>
                <a:gd name="T104" fmla="*/ 13 w 3444"/>
                <a:gd name="T105" fmla="*/ 253 h 3444"/>
                <a:gd name="T106" fmla="*/ 27 w 3444"/>
                <a:gd name="T107" fmla="*/ 211 h 3444"/>
                <a:gd name="T108" fmla="*/ 47 w 3444"/>
                <a:gd name="T109" fmla="*/ 171 h 3444"/>
                <a:gd name="T110" fmla="*/ 72 w 3444"/>
                <a:gd name="T111" fmla="*/ 134 h 3444"/>
                <a:gd name="T112" fmla="*/ 101 w 3444"/>
                <a:gd name="T113" fmla="*/ 101 h 3444"/>
                <a:gd name="T114" fmla="*/ 134 w 3444"/>
                <a:gd name="T115" fmla="*/ 72 h 3444"/>
                <a:gd name="T116" fmla="*/ 171 w 3444"/>
                <a:gd name="T117" fmla="*/ 47 h 3444"/>
                <a:gd name="T118" fmla="*/ 211 w 3444"/>
                <a:gd name="T119" fmla="*/ 27 h 3444"/>
                <a:gd name="T120" fmla="*/ 253 w 3444"/>
                <a:gd name="T121" fmla="*/ 13 h 3444"/>
                <a:gd name="T122" fmla="*/ 297 w 3444"/>
                <a:gd name="T123" fmla="*/ 3 h 3444"/>
                <a:gd name="T124" fmla="*/ 344 w 3444"/>
                <a:gd name="T125" fmla="*/ 0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4" h="3444">
                  <a:moveTo>
                    <a:pt x="115" y="1779"/>
                  </a:moveTo>
                  <a:lnTo>
                    <a:pt x="115" y="2985"/>
                  </a:lnTo>
                  <a:lnTo>
                    <a:pt x="3329" y="2985"/>
                  </a:lnTo>
                  <a:lnTo>
                    <a:pt x="3329" y="1779"/>
                  </a:lnTo>
                  <a:lnTo>
                    <a:pt x="115" y="1779"/>
                  </a:lnTo>
                  <a:close/>
                  <a:moveTo>
                    <a:pt x="115" y="459"/>
                  </a:moveTo>
                  <a:lnTo>
                    <a:pt x="115" y="1665"/>
                  </a:lnTo>
                  <a:lnTo>
                    <a:pt x="3329" y="1665"/>
                  </a:lnTo>
                  <a:lnTo>
                    <a:pt x="3329" y="459"/>
                  </a:lnTo>
                  <a:lnTo>
                    <a:pt x="115" y="459"/>
                  </a:lnTo>
                  <a:close/>
                  <a:moveTo>
                    <a:pt x="344" y="0"/>
                  </a:moveTo>
                  <a:lnTo>
                    <a:pt x="3100" y="0"/>
                  </a:lnTo>
                  <a:lnTo>
                    <a:pt x="3147" y="3"/>
                  </a:lnTo>
                  <a:lnTo>
                    <a:pt x="3191" y="13"/>
                  </a:lnTo>
                  <a:lnTo>
                    <a:pt x="3233" y="27"/>
                  </a:lnTo>
                  <a:lnTo>
                    <a:pt x="3273" y="47"/>
                  </a:lnTo>
                  <a:lnTo>
                    <a:pt x="3310" y="72"/>
                  </a:lnTo>
                  <a:lnTo>
                    <a:pt x="3343" y="101"/>
                  </a:lnTo>
                  <a:lnTo>
                    <a:pt x="3372" y="134"/>
                  </a:lnTo>
                  <a:lnTo>
                    <a:pt x="3397" y="171"/>
                  </a:lnTo>
                  <a:lnTo>
                    <a:pt x="3417" y="211"/>
                  </a:lnTo>
                  <a:lnTo>
                    <a:pt x="3431" y="253"/>
                  </a:lnTo>
                  <a:lnTo>
                    <a:pt x="3441" y="297"/>
                  </a:lnTo>
                  <a:lnTo>
                    <a:pt x="3444" y="344"/>
                  </a:lnTo>
                  <a:lnTo>
                    <a:pt x="3444" y="3100"/>
                  </a:lnTo>
                  <a:lnTo>
                    <a:pt x="3441" y="3147"/>
                  </a:lnTo>
                  <a:lnTo>
                    <a:pt x="3431" y="3191"/>
                  </a:lnTo>
                  <a:lnTo>
                    <a:pt x="3417" y="3233"/>
                  </a:lnTo>
                  <a:lnTo>
                    <a:pt x="3397" y="3273"/>
                  </a:lnTo>
                  <a:lnTo>
                    <a:pt x="3372" y="3310"/>
                  </a:lnTo>
                  <a:lnTo>
                    <a:pt x="3343" y="3343"/>
                  </a:lnTo>
                  <a:lnTo>
                    <a:pt x="3310" y="3372"/>
                  </a:lnTo>
                  <a:lnTo>
                    <a:pt x="3273" y="3397"/>
                  </a:lnTo>
                  <a:lnTo>
                    <a:pt x="3233" y="3417"/>
                  </a:lnTo>
                  <a:lnTo>
                    <a:pt x="3191" y="3431"/>
                  </a:lnTo>
                  <a:lnTo>
                    <a:pt x="3147" y="3441"/>
                  </a:lnTo>
                  <a:lnTo>
                    <a:pt x="3100" y="3444"/>
                  </a:lnTo>
                  <a:lnTo>
                    <a:pt x="344" y="3444"/>
                  </a:lnTo>
                  <a:lnTo>
                    <a:pt x="297" y="3441"/>
                  </a:lnTo>
                  <a:lnTo>
                    <a:pt x="253" y="3431"/>
                  </a:lnTo>
                  <a:lnTo>
                    <a:pt x="211" y="3417"/>
                  </a:lnTo>
                  <a:lnTo>
                    <a:pt x="171" y="3397"/>
                  </a:lnTo>
                  <a:lnTo>
                    <a:pt x="134" y="3372"/>
                  </a:lnTo>
                  <a:lnTo>
                    <a:pt x="101" y="3343"/>
                  </a:lnTo>
                  <a:lnTo>
                    <a:pt x="72" y="3310"/>
                  </a:lnTo>
                  <a:lnTo>
                    <a:pt x="47" y="3273"/>
                  </a:lnTo>
                  <a:lnTo>
                    <a:pt x="27" y="3233"/>
                  </a:lnTo>
                  <a:lnTo>
                    <a:pt x="13" y="3191"/>
                  </a:lnTo>
                  <a:lnTo>
                    <a:pt x="3" y="3147"/>
                  </a:lnTo>
                  <a:lnTo>
                    <a:pt x="0" y="3100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3" y="253"/>
                  </a:lnTo>
                  <a:lnTo>
                    <a:pt x="27" y="211"/>
                  </a:lnTo>
                  <a:lnTo>
                    <a:pt x="47" y="171"/>
                  </a:lnTo>
                  <a:lnTo>
                    <a:pt x="72" y="134"/>
                  </a:lnTo>
                  <a:lnTo>
                    <a:pt x="101" y="101"/>
                  </a:lnTo>
                  <a:lnTo>
                    <a:pt x="134" y="72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3" y="13"/>
                  </a:lnTo>
                  <a:lnTo>
                    <a:pt x="297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00"/>
            <p:cNvSpPr>
              <a:spLocks/>
            </p:cNvSpPr>
            <p:nvPr/>
          </p:nvSpPr>
          <p:spPr bwMode="auto">
            <a:xfrm>
              <a:off x="2651125" y="2854325"/>
              <a:ext cx="42862" cy="55562"/>
            </a:xfrm>
            <a:custGeom>
              <a:avLst/>
              <a:gdLst>
                <a:gd name="T0" fmla="*/ 192 w 327"/>
                <a:gd name="T1" fmla="*/ 0 h 425"/>
                <a:gd name="T2" fmla="*/ 327 w 327"/>
                <a:gd name="T3" fmla="*/ 0 h 425"/>
                <a:gd name="T4" fmla="*/ 327 w 327"/>
                <a:gd name="T5" fmla="*/ 254 h 425"/>
                <a:gd name="T6" fmla="*/ 326 w 327"/>
                <a:gd name="T7" fmla="*/ 285 h 425"/>
                <a:gd name="T8" fmla="*/ 321 w 327"/>
                <a:gd name="T9" fmla="*/ 313 h 425"/>
                <a:gd name="T10" fmla="*/ 314 w 327"/>
                <a:gd name="T11" fmla="*/ 340 h 425"/>
                <a:gd name="T12" fmla="*/ 302 w 327"/>
                <a:gd name="T13" fmla="*/ 361 h 425"/>
                <a:gd name="T14" fmla="*/ 288 w 327"/>
                <a:gd name="T15" fmla="*/ 380 h 425"/>
                <a:gd name="T16" fmla="*/ 270 w 327"/>
                <a:gd name="T17" fmla="*/ 396 h 425"/>
                <a:gd name="T18" fmla="*/ 249 w 327"/>
                <a:gd name="T19" fmla="*/ 408 h 425"/>
                <a:gd name="T20" fmla="*/ 225 w 327"/>
                <a:gd name="T21" fmla="*/ 418 h 425"/>
                <a:gd name="T22" fmla="*/ 197 w 327"/>
                <a:gd name="T23" fmla="*/ 423 h 425"/>
                <a:gd name="T24" fmla="*/ 165 w 327"/>
                <a:gd name="T25" fmla="*/ 425 h 425"/>
                <a:gd name="T26" fmla="*/ 132 w 327"/>
                <a:gd name="T27" fmla="*/ 423 h 425"/>
                <a:gd name="T28" fmla="*/ 102 w 327"/>
                <a:gd name="T29" fmla="*/ 417 h 425"/>
                <a:gd name="T30" fmla="*/ 76 w 327"/>
                <a:gd name="T31" fmla="*/ 407 h 425"/>
                <a:gd name="T32" fmla="*/ 53 w 327"/>
                <a:gd name="T33" fmla="*/ 394 h 425"/>
                <a:gd name="T34" fmla="*/ 35 w 327"/>
                <a:gd name="T35" fmla="*/ 376 h 425"/>
                <a:gd name="T36" fmla="*/ 20 w 327"/>
                <a:gd name="T37" fmla="*/ 355 h 425"/>
                <a:gd name="T38" fmla="*/ 9 w 327"/>
                <a:gd name="T39" fmla="*/ 330 h 425"/>
                <a:gd name="T40" fmla="*/ 3 w 327"/>
                <a:gd name="T41" fmla="*/ 302 h 425"/>
                <a:gd name="T42" fmla="*/ 0 w 327"/>
                <a:gd name="T43" fmla="*/ 270 h 425"/>
                <a:gd name="T44" fmla="*/ 2 w 327"/>
                <a:gd name="T45" fmla="*/ 234 h 425"/>
                <a:gd name="T46" fmla="*/ 122 w 327"/>
                <a:gd name="T47" fmla="*/ 234 h 425"/>
                <a:gd name="T48" fmla="*/ 122 w 327"/>
                <a:gd name="T49" fmla="*/ 251 h 425"/>
                <a:gd name="T50" fmla="*/ 123 w 327"/>
                <a:gd name="T51" fmla="*/ 267 h 425"/>
                <a:gd name="T52" fmla="*/ 124 w 327"/>
                <a:gd name="T53" fmla="*/ 281 h 425"/>
                <a:gd name="T54" fmla="*/ 126 w 327"/>
                <a:gd name="T55" fmla="*/ 296 h 425"/>
                <a:gd name="T56" fmla="*/ 130 w 327"/>
                <a:gd name="T57" fmla="*/ 307 h 425"/>
                <a:gd name="T58" fmla="*/ 136 w 327"/>
                <a:gd name="T59" fmla="*/ 316 h 425"/>
                <a:gd name="T60" fmla="*/ 146 w 327"/>
                <a:gd name="T61" fmla="*/ 322 h 425"/>
                <a:gd name="T62" fmla="*/ 157 w 327"/>
                <a:gd name="T63" fmla="*/ 324 h 425"/>
                <a:gd name="T64" fmla="*/ 169 w 327"/>
                <a:gd name="T65" fmla="*/ 322 h 425"/>
                <a:gd name="T66" fmla="*/ 178 w 327"/>
                <a:gd name="T67" fmla="*/ 316 h 425"/>
                <a:gd name="T68" fmla="*/ 185 w 327"/>
                <a:gd name="T69" fmla="*/ 305 h 425"/>
                <a:gd name="T70" fmla="*/ 191 w 327"/>
                <a:gd name="T71" fmla="*/ 292 h 425"/>
                <a:gd name="T72" fmla="*/ 192 w 327"/>
                <a:gd name="T73" fmla="*/ 273 h 425"/>
                <a:gd name="T74" fmla="*/ 192 w 327"/>
                <a:gd name="T75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" h="425">
                  <a:moveTo>
                    <a:pt x="192" y="0"/>
                  </a:moveTo>
                  <a:lnTo>
                    <a:pt x="327" y="0"/>
                  </a:lnTo>
                  <a:lnTo>
                    <a:pt x="327" y="254"/>
                  </a:lnTo>
                  <a:lnTo>
                    <a:pt x="326" y="285"/>
                  </a:lnTo>
                  <a:lnTo>
                    <a:pt x="321" y="313"/>
                  </a:lnTo>
                  <a:lnTo>
                    <a:pt x="314" y="340"/>
                  </a:lnTo>
                  <a:lnTo>
                    <a:pt x="302" y="361"/>
                  </a:lnTo>
                  <a:lnTo>
                    <a:pt x="288" y="380"/>
                  </a:lnTo>
                  <a:lnTo>
                    <a:pt x="270" y="396"/>
                  </a:lnTo>
                  <a:lnTo>
                    <a:pt x="249" y="408"/>
                  </a:lnTo>
                  <a:lnTo>
                    <a:pt x="225" y="418"/>
                  </a:lnTo>
                  <a:lnTo>
                    <a:pt x="197" y="423"/>
                  </a:lnTo>
                  <a:lnTo>
                    <a:pt x="165" y="425"/>
                  </a:lnTo>
                  <a:lnTo>
                    <a:pt x="132" y="423"/>
                  </a:lnTo>
                  <a:lnTo>
                    <a:pt x="102" y="417"/>
                  </a:lnTo>
                  <a:lnTo>
                    <a:pt x="76" y="407"/>
                  </a:lnTo>
                  <a:lnTo>
                    <a:pt x="53" y="394"/>
                  </a:lnTo>
                  <a:lnTo>
                    <a:pt x="35" y="376"/>
                  </a:lnTo>
                  <a:lnTo>
                    <a:pt x="20" y="355"/>
                  </a:lnTo>
                  <a:lnTo>
                    <a:pt x="9" y="330"/>
                  </a:lnTo>
                  <a:lnTo>
                    <a:pt x="3" y="302"/>
                  </a:lnTo>
                  <a:lnTo>
                    <a:pt x="0" y="270"/>
                  </a:lnTo>
                  <a:lnTo>
                    <a:pt x="2" y="234"/>
                  </a:lnTo>
                  <a:lnTo>
                    <a:pt x="122" y="234"/>
                  </a:lnTo>
                  <a:lnTo>
                    <a:pt x="122" y="251"/>
                  </a:lnTo>
                  <a:lnTo>
                    <a:pt x="123" y="267"/>
                  </a:lnTo>
                  <a:lnTo>
                    <a:pt x="124" y="281"/>
                  </a:lnTo>
                  <a:lnTo>
                    <a:pt x="126" y="296"/>
                  </a:lnTo>
                  <a:lnTo>
                    <a:pt x="130" y="307"/>
                  </a:lnTo>
                  <a:lnTo>
                    <a:pt x="136" y="316"/>
                  </a:lnTo>
                  <a:lnTo>
                    <a:pt x="146" y="322"/>
                  </a:lnTo>
                  <a:lnTo>
                    <a:pt x="157" y="324"/>
                  </a:lnTo>
                  <a:lnTo>
                    <a:pt x="169" y="322"/>
                  </a:lnTo>
                  <a:lnTo>
                    <a:pt x="178" y="316"/>
                  </a:lnTo>
                  <a:lnTo>
                    <a:pt x="185" y="305"/>
                  </a:lnTo>
                  <a:lnTo>
                    <a:pt x="191" y="292"/>
                  </a:lnTo>
                  <a:lnTo>
                    <a:pt x="192" y="27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01"/>
            <p:cNvSpPr>
              <a:spLocks noEditPoints="1"/>
            </p:cNvSpPr>
            <p:nvPr/>
          </p:nvSpPr>
          <p:spPr bwMode="auto">
            <a:xfrm>
              <a:off x="2701925" y="2867025"/>
              <a:ext cx="46037" cy="42862"/>
            </a:xfrm>
            <a:custGeom>
              <a:avLst/>
              <a:gdLst>
                <a:gd name="T0" fmla="*/ 201 w 349"/>
                <a:gd name="T1" fmla="*/ 182 h 319"/>
                <a:gd name="T2" fmla="*/ 173 w 349"/>
                <a:gd name="T3" fmla="*/ 190 h 319"/>
                <a:gd name="T4" fmla="*/ 148 w 349"/>
                <a:gd name="T5" fmla="*/ 195 h 319"/>
                <a:gd name="T6" fmla="*/ 130 w 349"/>
                <a:gd name="T7" fmla="*/ 205 h 319"/>
                <a:gd name="T8" fmla="*/ 123 w 349"/>
                <a:gd name="T9" fmla="*/ 225 h 319"/>
                <a:gd name="T10" fmla="*/ 133 w 349"/>
                <a:gd name="T11" fmla="*/ 244 h 319"/>
                <a:gd name="T12" fmla="*/ 161 w 349"/>
                <a:gd name="T13" fmla="*/ 251 h 319"/>
                <a:gd name="T14" fmla="*/ 191 w 349"/>
                <a:gd name="T15" fmla="*/ 243 h 319"/>
                <a:gd name="T16" fmla="*/ 207 w 349"/>
                <a:gd name="T17" fmla="*/ 223 h 319"/>
                <a:gd name="T18" fmla="*/ 215 w 349"/>
                <a:gd name="T19" fmla="*/ 194 h 319"/>
                <a:gd name="T20" fmla="*/ 182 w 349"/>
                <a:gd name="T21" fmla="*/ 0 h 319"/>
                <a:gd name="T22" fmla="*/ 243 w 349"/>
                <a:gd name="T23" fmla="*/ 5 h 319"/>
                <a:gd name="T24" fmla="*/ 284 w 349"/>
                <a:gd name="T25" fmla="*/ 16 h 319"/>
                <a:gd name="T26" fmla="*/ 312 w 349"/>
                <a:gd name="T27" fmla="*/ 35 h 319"/>
                <a:gd name="T28" fmla="*/ 326 w 349"/>
                <a:gd name="T29" fmla="*/ 60 h 319"/>
                <a:gd name="T30" fmla="*/ 332 w 349"/>
                <a:gd name="T31" fmla="*/ 91 h 319"/>
                <a:gd name="T32" fmla="*/ 334 w 349"/>
                <a:gd name="T33" fmla="*/ 125 h 319"/>
                <a:gd name="T34" fmla="*/ 334 w 349"/>
                <a:gd name="T35" fmla="*/ 277 h 319"/>
                <a:gd name="T36" fmla="*/ 341 w 349"/>
                <a:gd name="T37" fmla="*/ 295 h 319"/>
                <a:gd name="T38" fmla="*/ 349 w 349"/>
                <a:gd name="T39" fmla="*/ 310 h 319"/>
                <a:gd name="T40" fmla="*/ 220 w 349"/>
                <a:gd name="T41" fmla="*/ 277 h 319"/>
                <a:gd name="T42" fmla="*/ 179 w 349"/>
                <a:gd name="T43" fmla="*/ 305 h 319"/>
                <a:gd name="T44" fmla="*/ 133 w 349"/>
                <a:gd name="T45" fmla="*/ 317 h 319"/>
                <a:gd name="T46" fmla="*/ 86 w 349"/>
                <a:gd name="T47" fmla="*/ 317 h 319"/>
                <a:gd name="T48" fmla="*/ 48 w 349"/>
                <a:gd name="T49" fmla="*/ 307 h 319"/>
                <a:gd name="T50" fmla="*/ 18 w 349"/>
                <a:gd name="T51" fmla="*/ 284 h 319"/>
                <a:gd name="T52" fmla="*/ 2 w 349"/>
                <a:gd name="T53" fmla="*/ 249 h 319"/>
                <a:gd name="T54" fmla="*/ 2 w 349"/>
                <a:gd name="T55" fmla="*/ 206 h 319"/>
                <a:gd name="T56" fmla="*/ 15 w 349"/>
                <a:gd name="T57" fmla="*/ 175 h 319"/>
                <a:gd name="T58" fmla="*/ 40 w 349"/>
                <a:gd name="T59" fmla="*/ 153 h 319"/>
                <a:gd name="T60" fmla="*/ 72 w 349"/>
                <a:gd name="T61" fmla="*/ 140 h 319"/>
                <a:gd name="T62" fmla="*/ 107 w 349"/>
                <a:gd name="T63" fmla="*/ 132 h 319"/>
                <a:gd name="T64" fmla="*/ 141 w 349"/>
                <a:gd name="T65" fmla="*/ 127 h 319"/>
                <a:gd name="T66" fmla="*/ 174 w 349"/>
                <a:gd name="T67" fmla="*/ 123 h 319"/>
                <a:gd name="T68" fmla="*/ 198 w 349"/>
                <a:gd name="T69" fmla="*/ 117 h 319"/>
                <a:gd name="T70" fmla="*/ 212 w 349"/>
                <a:gd name="T71" fmla="*/ 105 h 319"/>
                <a:gd name="T72" fmla="*/ 212 w 349"/>
                <a:gd name="T73" fmla="*/ 87 h 319"/>
                <a:gd name="T74" fmla="*/ 199 w 349"/>
                <a:gd name="T75" fmla="*/ 76 h 319"/>
                <a:gd name="T76" fmla="*/ 182 w 349"/>
                <a:gd name="T77" fmla="*/ 73 h 319"/>
                <a:gd name="T78" fmla="*/ 166 w 349"/>
                <a:gd name="T79" fmla="*/ 73 h 319"/>
                <a:gd name="T80" fmla="*/ 149 w 349"/>
                <a:gd name="T81" fmla="*/ 77 h 319"/>
                <a:gd name="T82" fmla="*/ 135 w 349"/>
                <a:gd name="T83" fmla="*/ 89 h 319"/>
                <a:gd name="T84" fmla="*/ 18 w 349"/>
                <a:gd name="T85" fmla="*/ 101 h 319"/>
                <a:gd name="T86" fmla="*/ 25 w 349"/>
                <a:gd name="T87" fmla="*/ 62 h 319"/>
                <a:gd name="T88" fmla="*/ 48 w 349"/>
                <a:gd name="T89" fmla="*/ 33 h 319"/>
                <a:gd name="T90" fmla="*/ 86 w 349"/>
                <a:gd name="T91" fmla="*/ 12 h 319"/>
                <a:gd name="T92" fmla="*/ 145 w 349"/>
                <a:gd name="T93" fmla="*/ 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9" h="319">
                  <a:moveTo>
                    <a:pt x="215" y="177"/>
                  </a:moveTo>
                  <a:lnTo>
                    <a:pt x="201" y="182"/>
                  </a:lnTo>
                  <a:lnTo>
                    <a:pt x="186" y="187"/>
                  </a:lnTo>
                  <a:lnTo>
                    <a:pt x="173" y="190"/>
                  </a:lnTo>
                  <a:lnTo>
                    <a:pt x="160" y="192"/>
                  </a:lnTo>
                  <a:lnTo>
                    <a:pt x="148" y="195"/>
                  </a:lnTo>
                  <a:lnTo>
                    <a:pt x="138" y="200"/>
                  </a:lnTo>
                  <a:lnTo>
                    <a:pt x="130" y="205"/>
                  </a:lnTo>
                  <a:lnTo>
                    <a:pt x="125" y="214"/>
                  </a:lnTo>
                  <a:lnTo>
                    <a:pt x="123" y="225"/>
                  </a:lnTo>
                  <a:lnTo>
                    <a:pt x="126" y="236"/>
                  </a:lnTo>
                  <a:lnTo>
                    <a:pt x="133" y="244"/>
                  </a:lnTo>
                  <a:lnTo>
                    <a:pt x="146" y="249"/>
                  </a:lnTo>
                  <a:lnTo>
                    <a:pt x="161" y="251"/>
                  </a:lnTo>
                  <a:lnTo>
                    <a:pt x="178" y="249"/>
                  </a:lnTo>
                  <a:lnTo>
                    <a:pt x="191" y="243"/>
                  </a:lnTo>
                  <a:lnTo>
                    <a:pt x="200" y="235"/>
                  </a:lnTo>
                  <a:lnTo>
                    <a:pt x="207" y="223"/>
                  </a:lnTo>
                  <a:lnTo>
                    <a:pt x="212" y="209"/>
                  </a:lnTo>
                  <a:lnTo>
                    <a:pt x="215" y="194"/>
                  </a:lnTo>
                  <a:lnTo>
                    <a:pt x="215" y="177"/>
                  </a:lnTo>
                  <a:close/>
                  <a:moveTo>
                    <a:pt x="182" y="0"/>
                  </a:moveTo>
                  <a:lnTo>
                    <a:pt x="215" y="2"/>
                  </a:lnTo>
                  <a:lnTo>
                    <a:pt x="243" y="5"/>
                  </a:lnTo>
                  <a:lnTo>
                    <a:pt x="266" y="9"/>
                  </a:lnTo>
                  <a:lnTo>
                    <a:pt x="284" y="16"/>
                  </a:lnTo>
                  <a:lnTo>
                    <a:pt x="300" y="25"/>
                  </a:lnTo>
                  <a:lnTo>
                    <a:pt x="312" y="35"/>
                  </a:lnTo>
                  <a:lnTo>
                    <a:pt x="320" y="48"/>
                  </a:lnTo>
                  <a:lnTo>
                    <a:pt x="326" y="60"/>
                  </a:lnTo>
                  <a:lnTo>
                    <a:pt x="330" y="75"/>
                  </a:lnTo>
                  <a:lnTo>
                    <a:pt x="332" y="91"/>
                  </a:lnTo>
                  <a:lnTo>
                    <a:pt x="334" y="107"/>
                  </a:lnTo>
                  <a:lnTo>
                    <a:pt x="334" y="125"/>
                  </a:lnTo>
                  <a:lnTo>
                    <a:pt x="334" y="266"/>
                  </a:lnTo>
                  <a:lnTo>
                    <a:pt x="334" y="277"/>
                  </a:lnTo>
                  <a:lnTo>
                    <a:pt x="336" y="287"/>
                  </a:lnTo>
                  <a:lnTo>
                    <a:pt x="341" y="295"/>
                  </a:lnTo>
                  <a:lnTo>
                    <a:pt x="349" y="304"/>
                  </a:lnTo>
                  <a:lnTo>
                    <a:pt x="349" y="310"/>
                  </a:lnTo>
                  <a:lnTo>
                    <a:pt x="226" y="310"/>
                  </a:lnTo>
                  <a:lnTo>
                    <a:pt x="220" y="277"/>
                  </a:lnTo>
                  <a:lnTo>
                    <a:pt x="200" y="294"/>
                  </a:lnTo>
                  <a:lnTo>
                    <a:pt x="179" y="305"/>
                  </a:lnTo>
                  <a:lnTo>
                    <a:pt x="156" y="313"/>
                  </a:lnTo>
                  <a:lnTo>
                    <a:pt x="133" y="317"/>
                  </a:lnTo>
                  <a:lnTo>
                    <a:pt x="107" y="319"/>
                  </a:lnTo>
                  <a:lnTo>
                    <a:pt x="86" y="317"/>
                  </a:lnTo>
                  <a:lnTo>
                    <a:pt x="66" y="313"/>
                  </a:lnTo>
                  <a:lnTo>
                    <a:pt x="48" y="307"/>
                  </a:lnTo>
                  <a:lnTo>
                    <a:pt x="32" y="296"/>
                  </a:lnTo>
                  <a:lnTo>
                    <a:pt x="18" y="284"/>
                  </a:lnTo>
                  <a:lnTo>
                    <a:pt x="8" y="268"/>
                  </a:lnTo>
                  <a:lnTo>
                    <a:pt x="2" y="249"/>
                  </a:lnTo>
                  <a:lnTo>
                    <a:pt x="0" y="228"/>
                  </a:lnTo>
                  <a:lnTo>
                    <a:pt x="2" y="206"/>
                  </a:lnTo>
                  <a:lnTo>
                    <a:pt x="7" y="190"/>
                  </a:lnTo>
                  <a:lnTo>
                    <a:pt x="15" y="175"/>
                  </a:lnTo>
                  <a:lnTo>
                    <a:pt x="27" y="163"/>
                  </a:lnTo>
                  <a:lnTo>
                    <a:pt x="40" y="153"/>
                  </a:lnTo>
                  <a:lnTo>
                    <a:pt x="55" y="146"/>
                  </a:lnTo>
                  <a:lnTo>
                    <a:pt x="72" y="140"/>
                  </a:lnTo>
                  <a:lnTo>
                    <a:pt x="89" y="135"/>
                  </a:lnTo>
                  <a:lnTo>
                    <a:pt x="107" y="132"/>
                  </a:lnTo>
                  <a:lnTo>
                    <a:pt x="125" y="129"/>
                  </a:lnTo>
                  <a:lnTo>
                    <a:pt x="141" y="127"/>
                  </a:lnTo>
                  <a:lnTo>
                    <a:pt x="158" y="125"/>
                  </a:lnTo>
                  <a:lnTo>
                    <a:pt x="174" y="123"/>
                  </a:lnTo>
                  <a:lnTo>
                    <a:pt x="187" y="120"/>
                  </a:lnTo>
                  <a:lnTo>
                    <a:pt x="198" y="117"/>
                  </a:lnTo>
                  <a:lnTo>
                    <a:pt x="206" y="111"/>
                  </a:lnTo>
                  <a:lnTo>
                    <a:pt x="212" y="105"/>
                  </a:lnTo>
                  <a:lnTo>
                    <a:pt x="215" y="97"/>
                  </a:lnTo>
                  <a:lnTo>
                    <a:pt x="212" y="87"/>
                  </a:lnTo>
                  <a:lnTo>
                    <a:pt x="206" y="80"/>
                  </a:lnTo>
                  <a:lnTo>
                    <a:pt x="199" y="76"/>
                  </a:lnTo>
                  <a:lnTo>
                    <a:pt x="191" y="74"/>
                  </a:lnTo>
                  <a:lnTo>
                    <a:pt x="182" y="73"/>
                  </a:lnTo>
                  <a:lnTo>
                    <a:pt x="175" y="72"/>
                  </a:lnTo>
                  <a:lnTo>
                    <a:pt x="166" y="73"/>
                  </a:lnTo>
                  <a:lnTo>
                    <a:pt x="157" y="74"/>
                  </a:lnTo>
                  <a:lnTo>
                    <a:pt x="149" y="77"/>
                  </a:lnTo>
                  <a:lnTo>
                    <a:pt x="141" y="82"/>
                  </a:lnTo>
                  <a:lnTo>
                    <a:pt x="135" y="89"/>
                  </a:lnTo>
                  <a:lnTo>
                    <a:pt x="133" y="101"/>
                  </a:lnTo>
                  <a:lnTo>
                    <a:pt x="18" y="101"/>
                  </a:lnTo>
                  <a:lnTo>
                    <a:pt x="19" y="81"/>
                  </a:lnTo>
                  <a:lnTo>
                    <a:pt x="25" y="62"/>
                  </a:lnTo>
                  <a:lnTo>
                    <a:pt x="34" y="47"/>
                  </a:lnTo>
                  <a:lnTo>
                    <a:pt x="48" y="33"/>
                  </a:lnTo>
                  <a:lnTo>
                    <a:pt x="64" y="22"/>
                  </a:lnTo>
                  <a:lnTo>
                    <a:pt x="86" y="12"/>
                  </a:lnTo>
                  <a:lnTo>
                    <a:pt x="113" y="6"/>
                  </a:lnTo>
                  <a:lnTo>
                    <a:pt x="145" y="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02"/>
            <p:cNvSpPr>
              <a:spLocks/>
            </p:cNvSpPr>
            <p:nvPr/>
          </p:nvSpPr>
          <p:spPr bwMode="auto">
            <a:xfrm>
              <a:off x="2754313" y="2867025"/>
              <a:ext cx="42862" cy="41275"/>
            </a:xfrm>
            <a:custGeom>
              <a:avLst/>
              <a:gdLst>
                <a:gd name="T0" fmla="*/ 210 w 327"/>
                <a:gd name="T1" fmla="*/ 0 h 310"/>
                <a:gd name="T2" fmla="*/ 235 w 327"/>
                <a:gd name="T3" fmla="*/ 2 h 310"/>
                <a:gd name="T4" fmla="*/ 257 w 327"/>
                <a:gd name="T5" fmla="*/ 7 h 310"/>
                <a:gd name="T6" fmla="*/ 276 w 327"/>
                <a:gd name="T7" fmla="*/ 15 h 310"/>
                <a:gd name="T8" fmla="*/ 291 w 327"/>
                <a:gd name="T9" fmla="*/ 27 h 310"/>
                <a:gd name="T10" fmla="*/ 305 w 327"/>
                <a:gd name="T11" fmla="*/ 41 h 310"/>
                <a:gd name="T12" fmla="*/ 314 w 327"/>
                <a:gd name="T13" fmla="*/ 59 h 310"/>
                <a:gd name="T14" fmla="*/ 322 w 327"/>
                <a:gd name="T15" fmla="*/ 80 h 310"/>
                <a:gd name="T16" fmla="*/ 326 w 327"/>
                <a:gd name="T17" fmla="*/ 103 h 310"/>
                <a:gd name="T18" fmla="*/ 327 w 327"/>
                <a:gd name="T19" fmla="*/ 130 h 310"/>
                <a:gd name="T20" fmla="*/ 327 w 327"/>
                <a:gd name="T21" fmla="*/ 310 h 310"/>
                <a:gd name="T22" fmla="*/ 208 w 327"/>
                <a:gd name="T23" fmla="*/ 310 h 310"/>
                <a:gd name="T24" fmla="*/ 208 w 327"/>
                <a:gd name="T25" fmla="*/ 151 h 310"/>
                <a:gd name="T26" fmla="*/ 207 w 327"/>
                <a:gd name="T27" fmla="*/ 139 h 310"/>
                <a:gd name="T28" fmla="*/ 206 w 327"/>
                <a:gd name="T29" fmla="*/ 127 h 310"/>
                <a:gd name="T30" fmla="*/ 202 w 327"/>
                <a:gd name="T31" fmla="*/ 116 h 310"/>
                <a:gd name="T32" fmla="*/ 196 w 327"/>
                <a:gd name="T33" fmla="*/ 107 h 310"/>
                <a:gd name="T34" fmla="*/ 189 w 327"/>
                <a:gd name="T35" fmla="*/ 100 h 310"/>
                <a:gd name="T36" fmla="*/ 179 w 327"/>
                <a:gd name="T37" fmla="*/ 96 h 310"/>
                <a:gd name="T38" fmla="*/ 166 w 327"/>
                <a:gd name="T39" fmla="*/ 95 h 310"/>
                <a:gd name="T40" fmla="*/ 149 w 327"/>
                <a:gd name="T41" fmla="*/ 97 h 310"/>
                <a:gd name="T42" fmla="*/ 137 w 327"/>
                <a:gd name="T43" fmla="*/ 102 h 310"/>
                <a:gd name="T44" fmla="*/ 129 w 327"/>
                <a:gd name="T45" fmla="*/ 111 h 310"/>
                <a:gd name="T46" fmla="*/ 123 w 327"/>
                <a:gd name="T47" fmla="*/ 123 h 310"/>
                <a:gd name="T48" fmla="*/ 120 w 327"/>
                <a:gd name="T49" fmla="*/ 139 h 310"/>
                <a:gd name="T50" fmla="*/ 119 w 327"/>
                <a:gd name="T51" fmla="*/ 156 h 310"/>
                <a:gd name="T52" fmla="*/ 119 w 327"/>
                <a:gd name="T53" fmla="*/ 310 h 310"/>
                <a:gd name="T54" fmla="*/ 0 w 327"/>
                <a:gd name="T55" fmla="*/ 310 h 310"/>
                <a:gd name="T56" fmla="*/ 0 w 327"/>
                <a:gd name="T57" fmla="*/ 9 h 310"/>
                <a:gd name="T58" fmla="*/ 109 w 327"/>
                <a:gd name="T59" fmla="*/ 9 h 310"/>
                <a:gd name="T60" fmla="*/ 109 w 327"/>
                <a:gd name="T61" fmla="*/ 56 h 310"/>
                <a:gd name="T62" fmla="*/ 122 w 327"/>
                <a:gd name="T63" fmla="*/ 39 h 310"/>
                <a:gd name="T64" fmla="*/ 137 w 327"/>
                <a:gd name="T65" fmla="*/ 26 h 310"/>
                <a:gd name="T66" fmla="*/ 153 w 327"/>
                <a:gd name="T67" fmla="*/ 14 h 310"/>
                <a:gd name="T68" fmla="*/ 170 w 327"/>
                <a:gd name="T69" fmla="*/ 7 h 310"/>
                <a:gd name="T70" fmla="*/ 189 w 327"/>
                <a:gd name="T71" fmla="*/ 2 h 310"/>
                <a:gd name="T72" fmla="*/ 210 w 327"/>
                <a:gd name="T7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7" h="310">
                  <a:moveTo>
                    <a:pt x="210" y="0"/>
                  </a:moveTo>
                  <a:lnTo>
                    <a:pt x="235" y="2"/>
                  </a:lnTo>
                  <a:lnTo>
                    <a:pt x="257" y="7"/>
                  </a:lnTo>
                  <a:lnTo>
                    <a:pt x="276" y="15"/>
                  </a:lnTo>
                  <a:lnTo>
                    <a:pt x="291" y="27"/>
                  </a:lnTo>
                  <a:lnTo>
                    <a:pt x="305" y="41"/>
                  </a:lnTo>
                  <a:lnTo>
                    <a:pt x="314" y="59"/>
                  </a:lnTo>
                  <a:lnTo>
                    <a:pt x="322" y="80"/>
                  </a:lnTo>
                  <a:lnTo>
                    <a:pt x="326" y="103"/>
                  </a:lnTo>
                  <a:lnTo>
                    <a:pt x="327" y="130"/>
                  </a:lnTo>
                  <a:lnTo>
                    <a:pt x="327" y="310"/>
                  </a:lnTo>
                  <a:lnTo>
                    <a:pt x="208" y="310"/>
                  </a:lnTo>
                  <a:lnTo>
                    <a:pt x="208" y="151"/>
                  </a:lnTo>
                  <a:lnTo>
                    <a:pt x="207" y="139"/>
                  </a:lnTo>
                  <a:lnTo>
                    <a:pt x="206" y="127"/>
                  </a:lnTo>
                  <a:lnTo>
                    <a:pt x="202" y="116"/>
                  </a:lnTo>
                  <a:lnTo>
                    <a:pt x="196" y="107"/>
                  </a:lnTo>
                  <a:lnTo>
                    <a:pt x="189" y="100"/>
                  </a:lnTo>
                  <a:lnTo>
                    <a:pt x="179" y="96"/>
                  </a:lnTo>
                  <a:lnTo>
                    <a:pt x="166" y="95"/>
                  </a:lnTo>
                  <a:lnTo>
                    <a:pt x="149" y="97"/>
                  </a:lnTo>
                  <a:lnTo>
                    <a:pt x="137" y="102"/>
                  </a:lnTo>
                  <a:lnTo>
                    <a:pt x="129" y="111"/>
                  </a:lnTo>
                  <a:lnTo>
                    <a:pt x="123" y="123"/>
                  </a:lnTo>
                  <a:lnTo>
                    <a:pt x="120" y="139"/>
                  </a:lnTo>
                  <a:lnTo>
                    <a:pt x="119" y="156"/>
                  </a:lnTo>
                  <a:lnTo>
                    <a:pt x="119" y="310"/>
                  </a:lnTo>
                  <a:lnTo>
                    <a:pt x="0" y="310"/>
                  </a:lnTo>
                  <a:lnTo>
                    <a:pt x="0" y="9"/>
                  </a:lnTo>
                  <a:lnTo>
                    <a:pt x="109" y="9"/>
                  </a:lnTo>
                  <a:lnTo>
                    <a:pt x="109" y="56"/>
                  </a:lnTo>
                  <a:lnTo>
                    <a:pt x="122" y="39"/>
                  </a:lnTo>
                  <a:lnTo>
                    <a:pt x="137" y="26"/>
                  </a:lnTo>
                  <a:lnTo>
                    <a:pt x="153" y="14"/>
                  </a:lnTo>
                  <a:lnTo>
                    <a:pt x="170" y="7"/>
                  </a:lnTo>
                  <a:lnTo>
                    <a:pt x="189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03"/>
            <p:cNvSpPr>
              <a:spLocks/>
            </p:cNvSpPr>
            <p:nvPr/>
          </p:nvSpPr>
          <p:spPr bwMode="auto">
            <a:xfrm>
              <a:off x="2805113" y="2868613"/>
              <a:ext cx="42862" cy="41275"/>
            </a:xfrm>
            <a:custGeom>
              <a:avLst/>
              <a:gdLst>
                <a:gd name="T0" fmla="*/ 0 w 328"/>
                <a:gd name="T1" fmla="*/ 0 h 310"/>
                <a:gd name="T2" fmla="*/ 120 w 328"/>
                <a:gd name="T3" fmla="*/ 0 h 310"/>
                <a:gd name="T4" fmla="*/ 120 w 328"/>
                <a:gd name="T5" fmla="*/ 162 h 310"/>
                <a:gd name="T6" fmla="*/ 121 w 328"/>
                <a:gd name="T7" fmla="*/ 181 h 310"/>
                <a:gd name="T8" fmla="*/ 124 w 328"/>
                <a:gd name="T9" fmla="*/ 195 h 310"/>
                <a:gd name="T10" fmla="*/ 131 w 328"/>
                <a:gd name="T11" fmla="*/ 206 h 310"/>
                <a:gd name="T12" fmla="*/ 139 w 328"/>
                <a:gd name="T13" fmla="*/ 212 h 310"/>
                <a:gd name="T14" fmla="*/ 150 w 328"/>
                <a:gd name="T15" fmla="*/ 216 h 310"/>
                <a:gd name="T16" fmla="*/ 163 w 328"/>
                <a:gd name="T17" fmla="*/ 217 h 310"/>
                <a:gd name="T18" fmla="*/ 176 w 328"/>
                <a:gd name="T19" fmla="*/ 215 h 310"/>
                <a:gd name="T20" fmla="*/ 187 w 328"/>
                <a:gd name="T21" fmla="*/ 211 h 310"/>
                <a:gd name="T22" fmla="*/ 195 w 328"/>
                <a:gd name="T23" fmla="*/ 204 h 310"/>
                <a:gd name="T24" fmla="*/ 202 w 328"/>
                <a:gd name="T25" fmla="*/ 192 h 310"/>
                <a:gd name="T26" fmla="*/ 206 w 328"/>
                <a:gd name="T27" fmla="*/ 180 h 310"/>
                <a:gd name="T28" fmla="*/ 208 w 328"/>
                <a:gd name="T29" fmla="*/ 163 h 310"/>
                <a:gd name="T30" fmla="*/ 209 w 328"/>
                <a:gd name="T31" fmla="*/ 145 h 310"/>
                <a:gd name="T32" fmla="*/ 209 w 328"/>
                <a:gd name="T33" fmla="*/ 0 h 310"/>
                <a:gd name="T34" fmla="*/ 328 w 328"/>
                <a:gd name="T35" fmla="*/ 0 h 310"/>
                <a:gd name="T36" fmla="*/ 328 w 328"/>
                <a:gd name="T37" fmla="*/ 301 h 310"/>
                <a:gd name="T38" fmla="*/ 217 w 328"/>
                <a:gd name="T39" fmla="*/ 301 h 310"/>
                <a:gd name="T40" fmla="*/ 217 w 328"/>
                <a:gd name="T41" fmla="*/ 257 h 310"/>
                <a:gd name="T42" fmla="*/ 198 w 328"/>
                <a:gd name="T43" fmla="*/ 278 h 310"/>
                <a:gd name="T44" fmla="*/ 180 w 328"/>
                <a:gd name="T45" fmla="*/ 293 h 310"/>
                <a:gd name="T46" fmla="*/ 160 w 328"/>
                <a:gd name="T47" fmla="*/ 303 h 310"/>
                <a:gd name="T48" fmla="*/ 136 w 328"/>
                <a:gd name="T49" fmla="*/ 308 h 310"/>
                <a:gd name="T50" fmla="*/ 109 w 328"/>
                <a:gd name="T51" fmla="*/ 310 h 310"/>
                <a:gd name="T52" fmla="*/ 85 w 328"/>
                <a:gd name="T53" fmla="*/ 308 h 310"/>
                <a:gd name="T54" fmla="*/ 64 w 328"/>
                <a:gd name="T55" fmla="*/ 302 h 310"/>
                <a:gd name="T56" fmla="*/ 46 w 328"/>
                <a:gd name="T57" fmla="*/ 292 h 310"/>
                <a:gd name="T58" fmla="*/ 30 w 328"/>
                <a:gd name="T59" fmla="*/ 279 h 310"/>
                <a:gd name="T60" fmla="*/ 18 w 328"/>
                <a:gd name="T61" fmla="*/ 261 h 310"/>
                <a:gd name="T62" fmla="*/ 8 w 328"/>
                <a:gd name="T63" fmla="*/ 239 h 310"/>
                <a:gd name="T64" fmla="*/ 2 w 328"/>
                <a:gd name="T65" fmla="*/ 213 h 310"/>
                <a:gd name="T66" fmla="*/ 0 w 328"/>
                <a:gd name="T67" fmla="*/ 183 h 310"/>
                <a:gd name="T68" fmla="*/ 0 w 328"/>
                <a:gd name="T6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10">
                  <a:moveTo>
                    <a:pt x="0" y="0"/>
                  </a:moveTo>
                  <a:lnTo>
                    <a:pt x="120" y="0"/>
                  </a:lnTo>
                  <a:lnTo>
                    <a:pt x="120" y="162"/>
                  </a:lnTo>
                  <a:lnTo>
                    <a:pt x="121" y="181"/>
                  </a:lnTo>
                  <a:lnTo>
                    <a:pt x="124" y="195"/>
                  </a:lnTo>
                  <a:lnTo>
                    <a:pt x="131" y="206"/>
                  </a:lnTo>
                  <a:lnTo>
                    <a:pt x="139" y="212"/>
                  </a:lnTo>
                  <a:lnTo>
                    <a:pt x="150" y="216"/>
                  </a:lnTo>
                  <a:lnTo>
                    <a:pt x="163" y="217"/>
                  </a:lnTo>
                  <a:lnTo>
                    <a:pt x="176" y="215"/>
                  </a:lnTo>
                  <a:lnTo>
                    <a:pt x="187" y="211"/>
                  </a:lnTo>
                  <a:lnTo>
                    <a:pt x="195" y="204"/>
                  </a:lnTo>
                  <a:lnTo>
                    <a:pt x="202" y="192"/>
                  </a:lnTo>
                  <a:lnTo>
                    <a:pt x="206" y="180"/>
                  </a:lnTo>
                  <a:lnTo>
                    <a:pt x="208" y="163"/>
                  </a:lnTo>
                  <a:lnTo>
                    <a:pt x="209" y="145"/>
                  </a:lnTo>
                  <a:lnTo>
                    <a:pt x="209" y="0"/>
                  </a:lnTo>
                  <a:lnTo>
                    <a:pt x="328" y="0"/>
                  </a:lnTo>
                  <a:lnTo>
                    <a:pt x="328" y="301"/>
                  </a:lnTo>
                  <a:lnTo>
                    <a:pt x="217" y="301"/>
                  </a:lnTo>
                  <a:lnTo>
                    <a:pt x="217" y="257"/>
                  </a:lnTo>
                  <a:lnTo>
                    <a:pt x="198" y="278"/>
                  </a:lnTo>
                  <a:lnTo>
                    <a:pt x="180" y="293"/>
                  </a:lnTo>
                  <a:lnTo>
                    <a:pt x="160" y="303"/>
                  </a:lnTo>
                  <a:lnTo>
                    <a:pt x="136" y="308"/>
                  </a:lnTo>
                  <a:lnTo>
                    <a:pt x="109" y="310"/>
                  </a:lnTo>
                  <a:lnTo>
                    <a:pt x="85" y="308"/>
                  </a:lnTo>
                  <a:lnTo>
                    <a:pt x="64" y="302"/>
                  </a:lnTo>
                  <a:lnTo>
                    <a:pt x="46" y="292"/>
                  </a:lnTo>
                  <a:lnTo>
                    <a:pt x="30" y="279"/>
                  </a:lnTo>
                  <a:lnTo>
                    <a:pt x="18" y="261"/>
                  </a:lnTo>
                  <a:lnTo>
                    <a:pt x="8" y="239"/>
                  </a:lnTo>
                  <a:lnTo>
                    <a:pt x="2" y="21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04"/>
            <p:cNvSpPr>
              <a:spLocks noEditPoints="1"/>
            </p:cNvSpPr>
            <p:nvPr/>
          </p:nvSpPr>
          <p:spPr bwMode="auto">
            <a:xfrm>
              <a:off x="2854325" y="2867025"/>
              <a:ext cx="46037" cy="42862"/>
            </a:xfrm>
            <a:custGeom>
              <a:avLst/>
              <a:gdLst>
                <a:gd name="T0" fmla="*/ 201 w 350"/>
                <a:gd name="T1" fmla="*/ 182 h 319"/>
                <a:gd name="T2" fmla="*/ 174 w 350"/>
                <a:gd name="T3" fmla="*/ 190 h 319"/>
                <a:gd name="T4" fmla="*/ 149 w 350"/>
                <a:gd name="T5" fmla="*/ 195 h 319"/>
                <a:gd name="T6" fmla="*/ 131 w 350"/>
                <a:gd name="T7" fmla="*/ 205 h 319"/>
                <a:gd name="T8" fmla="*/ 124 w 350"/>
                <a:gd name="T9" fmla="*/ 225 h 319"/>
                <a:gd name="T10" fmla="*/ 134 w 350"/>
                <a:gd name="T11" fmla="*/ 244 h 319"/>
                <a:gd name="T12" fmla="*/ 162 w 350"/>
                <a:gd name="T13" fmla="*/ 251 h 319"/>
                <a:gd name="T14" fmla="*/ 191 w 350"/>
                <a:gd name="T15" fmla="*/ 243 h 319"/>
                <a:gd name="T16" fmla="*/ 208 w 350"/>
                <a:gd name="T17" fmla="*/ 223 h 319"/>
                <a:gd name="T18" fmla="*/ 215 w 350"/>
                <a:gd name="T19" fmla="*/ 194 h 319"/>
                <a:gd name="T20" fmla="*/ 182 w 350"/>
                <a:gd name="T21" fmla="*/ 0 h 319"/>
                <a:gd name="T22" fmla="*/ 244 w 350"/>
                <a:gd name="T23" fmla="*/ 5 h 319"/>
                <a:gd name="T24" fmla="*/ 286 w 350"/>
                <a:gd name="T25" fmla="*/ 16 h 319"/>
                <a:gd name="T26" fmla="*/ 312 w 350"/>
                <a:gd name="T27" fmla="*/ 35 h 319"/>
                <a:gd name="T28" fmla="*/ 326 w 350"/>
                <a:gd name="T29" fmla="*/ 60 h 319"/>
                <a:gd name="T30" fmla="*/ 332 w 350"/>
                <a:gd name="T31" fmla="*/ 91 h 319"/>
                <a:gd name="T32" fmla="*/ 334 w 350"/>
                <a:gd name="T33" fmla="*/ 125 h 319"/>
                <a:gd name="T34" fmla="*/ 335 w 350"/>
                <a:gd name="T35" fmla="*/ 277 h 319"/>
                <a:gd name="T36" fmla="*/ 341 w 350"/>
                <a:gd name="T37" fmla="*/ 295 h 319"/>
                <a:gd name="T38" fmla="*/ 350 w 350"/>
                <a:gd name="T39" fmla="*/ 310 h 319"/>
                <a:gd name="T40" fmla="*/ 221 w 350"/>
                <a:gd name="T41" fmla="*/ 277 h 319"/>
                <a:gd name="T42" fmla="*/ 179 w 350"/>
                <a:gd name="T43" fmla="*/ 305 h 319"/>
                <a:gd name="T44" fmla="*/ 133 w 350"/>
                <a:gd name="T45" fmla="*/ 317 h 319"/>
                <a:gd name="T46" fmla="*/ 86 w 350"/>
                <a:gd name="T47" fmla="*/ 317 h 319"/>
                <a:gd name="T48" fmla="*/ 49 w 350"/>
                <a:gd name="T49" fmla="*/ 307 h 319"/>
                <a:gd name="T50" fmla="*/ 19 w 350"/>
                <a:gd name="T51" fmla="*/ 284 h 319"/>
                <a:gd name="T52" fmla="*/ 3 w 350"/>
                <a:gd name="T53" fmla="*/ 249 h 319"/>
                <a:gd name="T54" fmla="*/ 2 w 350"/>
                <a:gd name="T55" fmla="*/ 206 h 319"/>
                <a:gd name="T56" fmla="*/ 16 w 350"/>
                <a:gd name="T57" fmla="*/ 175 h 319"/>
                <a:gd name="T58" fmla="*/ 40 w 350"/>
                <a:gd name="T59" fmla="*/ 153 h 319"/>
                <a:gd name="T60" fmla="*/ 73 w 350"/>
                <a:gd name="T61" fmla="*/ 140 h 319"/>
                <a:gd name="T62" fmla="*/ 107 w 350"/>
                <a:gd name="T63" fmla="*/ 132 h 319"/>
                <a:gd name="T64" fmla="*/ 143 w 350"/>
                <a:gd name="T65" fmla="*/ 127 h 319"/>
                <a:gd name="T66" fmla="*/ 174 w 350"/>
                <a:gd name="T67" fmla="*/ 123 h 319"/>
                <a:gd name="T68" fmla="*/ 199 w 350"/>
                <a:gd name="T69" fmla="*/ 117 h 319"/>
                <a:gd name="T70" fmla="*/ 212 w 350"/>
                <a:gd name="T71" fmla="*/ 105 h 319"/>
                <a:gd name="T72" fmla="*/ 212 w 350"/>
                <a:gd name="T73" fmla="*/ 87 h 319"/>
                <a:gd name="T74" fmla="*/ 200 w 350"/>
                <a:gd name="T75" fmla="*/ 76 h 319"/>
                <a:gd name="T76" fmla="*/ 182 w 350"/>
                <a:gd name="T77" fmla="*/ 73 h 319"/>
                <a:gd name="T78" fmla="*/ 167 w 350"/>
                <a:gd name="T79" fmla="*/ 73 h 319"/>
                <a:gd name="T80" fmla="*/ 149 w 350"/>
                <a:gd name="T81" fmla="*/ 77 h 319"/>
                <a:gd name="T82" fmla="*/ 136 w 350"/>
                <a:gd name="T83" fmla="*/ 89 h 319"/>
                <a:gd name="T84" fmla="*/ 18 w 350"/>
                <a:gd name="T85" fmla="*/ 101 h 319"/>
                <a:gd name="T86" fmla="*/ 26 w 350"/>
                <a:gd name="T87" fmla="*/ 62 h 319"/>
                <a:gd name="T88" fmla="*/ 48 w 350"/>
                <a:gd name="T89" fmla="*/ 33 h 319"/>
                <a:gd name="T90" fmla="*/ 87 w 350"/>
                <a:gd name="T91" fmla="*/ 12 h 319"/>
                <a:gd name="T92" fmla="*/ 146 w 350"/>
                <a:gd name="T93" fmla="*/ 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0" h="319">
                  <a:moveTo>
                    <a:pt x="215" y="177"/>
                  </a:moveTo>
                  <a:lnTo>
                    <a:pt x="201" y="182"/>
                  </a:lnTo>
                  <a:lnTo>
                    <a:pt x="187" y="187"/>
                  </a:lnTo>
                  <a:lnTo>
                    <a:pt x="174" y="190"/>
                  </a:lnTo>
                  <a:lnTo>
                    <a:pt x="160" y="192"/>
                  </a:lnTo>
                  <a:lnTo>
                    <a:pt x="149" y="195"/>
                  </a:lnTo>
                  <a:lnTo>
                    <a:pt x="138" y="200"/>
                  </a:lnTo>
                  <a:lnTo>
                    <a:pt x="131" y="205"/>
                  </a:lnTo>
                  <a:lnTo>
                    <a:pt x="126" y="214"/>
                  </a:lnTo>
                  <a:lnTo>
                    <a:pt x="124" y="225"/>
                  </a:lnTo>
                  <a:lnTo>
                    <a:pt x="127" y="236"/>
                  </a:lnTo>
                  <a:lnTo>
                    <a:pt x="134" y="244"/>
                  </a:lnTo>
                  <a:lnTo>
                    <a:pt x="146" y="249"/>
                  </a:lnTo>
                  <a:lnTo>
                    <a:pt x="162" y="251"/>
                  </a:lnTo>
                  <a:lnTo>
                    <a:pt x="178" y="249"/>
                  </a:lnTo>
                  <a:lnTo>
                    <a:pt x="191" y="243"/>
                  </a:lnTo>
                  <a:lnTo>
                    <a:pt x="201" y="235"/>
                  </a:lnTo>
                  <a:lnTo>
                    <a:pt x="208" y="223"/>
                  </a:lnTo>
                  <a:lnTo>
                    <a:pt x="212" y="209"/>
                  </a:lnTo>
                  <a:lnTo>
                    <a:pt x="215" y="194"/>
                  </a:lnTo>
                  <a:lnTo>
                    <a:pt x="215" y="177"/>
                  </a:lnTo>
                  <a:close/>
                  <a:moveTo>
                    <a:pt x="182" y="0"/>
                  </a:moveTo>
                  <a:lnTo>
                    <a:pt x="216" y="2"/>
                  </a:lnTo>
                  <a:lnTo>
                    <a:pt x="244" y="5"/>
                  </a:lnTo>
                  <a:lnTo>
                    <a:pt x="267" y="9"/>
                  </a:lnTo>
                  <a:lnTo>
                    <a:pt x="286" y="16"/>
                  </a:lnTo>
                  <a:lnTo>
                    <a:pt x="300" y="25"/>
                  </a:lnTo>
                  <a:lnTo>
                    <a:pt x="312" y="35"/>
                  </a:lnTo>
                  <a:lnTo>
                    <a:pt x="321" y="48"/>
                  </a:lnTo>
                  <a:lnTo>
                    <a:pt x="326" y="60"/>
                  </a:lnTo>
                  <a:lnTo>
                    <a:pt x="330" y="75"/>
                  </a:lnTo>
                  <a:lnTo>
                    <a:pt x="332" y="91"/>
                  </a:lnTo>
                  <a:lnTo>
                    <a:pt x="334" y="107"/>
                  </a:lnTo>
                  <a:lnTo>
                    <a:pt x="334" y="125"/>
                  </a:lnTo>
                  <a:lnTo>
                    <a:pt x="334" y="266"/>
                  </a:lnTo>
                  <a:lnTo>
                    <a:pt x="335" y="277"/>
                  </a:lnTo>
                  <a:lnTo>
                    <a:pt x="337" y="287"/>
                  </a:lnTo>
                  <a:lnTo>
                    <a:pt x="341" y="295"/>
                  </a:lnTo>
                  <a:lnTo>
                    <a:pt x="350" y="304"/>
                  </a:lnTo>
                  <a:lnTo>
                    <a:pt x="350" y="310"/>
                  </a:lnTo>
                  <a:lnTo>
                    <a:pt x="226" y="310"/>
                  </a:lnTo>
                  <a:lnTo>
                    <a:pt x="221" y="277"/>
                  </a:lnTo>
                  <a:lnTo>
                    <a:pt x="200" y="294"/>
                  </a:lnTo>
                  <a:lnTo>
                    <a:pt x="179" y="305"/>
                  </a:lnTo>
                  <a:lnTo>
                    <a:pt x="157" y="313"/>
                  </a:lnTo>
                  <a:lnTo>
                    <a:pt x="133" y="317"/>
                  </a:lnTo>
                  <a:lnTo>
                    <a:pt x="108" y="319"/>
                  </a:lnTo>
                  <a:lnTo>
                    <a:pt x="86" y="317"/>
                  </a:lnTo>
                  <a:lnTo>
                    <a:pt x="66" y="313"/>
                  </a:lnTo>
                  <a:lnTo>
                    <a:pt x="49" y="307"/>
                  </a:lnTo>
                  <a:lnTo>
                    <a:pt x="32" y="296"/>
                  </a:lnTo>
                  <a:lnTo>
                    <a:pt x="19" y="284"/>
                  </a:lnTo>
                  <a:lnTo>
                    <a:pt x="9" y="268"/>
                  </a:lnTo>
                  <a:lnTo>
                    <a:pt x="3" y="249"/>
                  </a:lnTo>
                  <a:lnTo>
                    <a:pt x="0" y="228"/>
                  </a:lnTo>
                  <a:lnTo>
                    <a:pt x="2" y="206"/>
                  </a:lnTo>
                  <a:lnTo>
                    <a:pt x="7" y="190"/>
                  </a:lnTo>
                  <a:lnTo>
                    <a:pt x="16" y="175"/>
                  </a:lnTo>
                  <a:lnTo>
                    <a:pt x="27" y="163"/>
                  </a:lnTo>
                  <a:lnTo>
                    <a:pt x="40" y="153"/>
                  </a:lnTo>
                  <a:lnTo>
                    <a:pt x="56" y="146"/>
                  </a:lnTo>
                  <a:lnTo>
                    <a:pt x="73" y="140"/>
                  </a:lnTo>
                  <a:lnTo>
                    <a:pt x="89" y="135"/>
                  </a:lnTo>
                  <a:lnTo>
                    <a:pt x="107" y="132"/>
                  </a:lnTo>
                  <a:lnTo>
                    <a:pt x="125" y="129"/>
                  </a:lnTo>
                  <a:lnTo>
                    <a:pt x="143" y="127"/>
                  </a:lnTo>
                  <a:lnTo>
                    <a:pt x="159" y="125"/>
                  </a:lnTo>
                  <a:lnTo>
                    <a:pt x="174" y="123"/>
                  </a:lnTo>
                  <a:lnTo>
                    <a:pt x="187" y="120"/>
                  </a:lnTo>
                  <a:lnTo>
                    <a:pt x="199" y="117"/>
                  </a:lnTo>
                  <a:lnTo>
                    <a:pt x="207" y="111"/>
                  </a:lnTo>
                  <a:lnTo>
                    <a:pt x="212" y="105"/>
                  </a:lnTo>
                  <a:lnTo>
                    <a:pt x="215" y="97"/>
                  </a:lnTo>
                  <a:lnTo>
                    <a:pt x="212" y="87"/>
                  </a:lnTo>
                  <a:lnTo>
                    <a:pt x="207" y="80"/>
                  </a:lnTo>
                  <a:lnTo>
                    <a:pt x="200" y="76"/>
                  </a:lnTo>
                  <a:lnTo>
                    <a:pt x="191" y="74"/>
                  </a:lnTo>
                  <a:lnTo>
                    <a:pt x="182" y="73"/>
                  </a:lnTo>
                  <a:lnTo>
                    <a:pt x="175" y="72"/>
                  </a:lnTo>
                  <a:lnTo>
                    <a:pt x="167" y="73"/>
                  </a:lnTo>
                  <a:lnTo>
                    <a:pt x="157" y="74"/>
                  </a:lnTo>
                  <a:lnTo>
                    <a:pt x="149" y="77"/>
                  </a:lnTo>
                  <a:lnTo>
                    <a:pt x="141" y="82"/>
                  </a:lnTo>
                  <a:lnTo>
                    <a:pt x="136" y="89"/>
                  </a:lnTo>
                  <a:lnTo>
                    <a:pt x="133" y="101"/>
                  </a:lnTo>
                  <a:lnTo>
                    <a:pt x="18" y="101"/>
                  </a:lnTo>
                  <a:lnTo>
                    <a:pt x="20" y="81"/>
                  </a:lnTo>
                  <a:lnTo>
                    <a:pt x="26" y="62"/>
                  </a:lnTo>
                  <a:lnTo>
                    <a:pt x="35" y="47"/>
                  </a:lnTo>
                  <a:lnTo>
                    <a:pt x="48" y="33"/>
                  </a:lnTo>
                  <a:lnTo>
                    <a:pt x="65" y="22"/>
                  </a:lnTo>
                  <a:lnTo>
                    <a:pt x="87" y="12"/>
                  </a:lnTo>
                  <a:lnTo>
                    <a:pt x="114" y="6"/>
                  </a:lnTo>
                  <a:lnTo>
                    <a:pt x="146" y="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205"/>
            <p:cNvSpPr>
              <a:spLocks/>
            </p:cNvSpPr>
            <p:nvPr/>
          </p:nvSpPr>
          <p:spPr bwMode="auto">
            <a:xfrm>
              <a:off x="2906713" y="2867025"/>
              <a:ext cx="28575" cy="41275"/>
            </a:xfrm>
            <a:custGeom>
              <a:avLst/>
              <a:gdLst>
                <a:gd name="T0" fmla="*/ 203 w 218"/>
                <a:gd name="T1" fmla="*/ 0 h 310"/>
                <a:gd name="T2" fmla="*/ 208 w 218"/>
                <a:gd name="T3" fmla="*/ 1 h 310"/>
                <a:gd name="T4" fmla="*/ 213 w 218"/>
                <a:gd name="T5" fmla="*/ 1 h 310"/>
                <a:gd name="T6" fmla="*/ 218 w 218"/>
                <a:gd name="T7" fmla="*/ 2 h 310"/>
                <a:gd name="T8" fmla="*/ 218 w 218"/>
                <a:gd name="T9" fmla="*/ 122 h 310"/>
                <a:gd name="T10" fmla="*/ 206 w 218"/>
                <a:gd name="T11" fmla="*/ 119 h 310"/>
                <a:gd name="T12" fmla="*/ 194 w 218"/>
                <a:gd name="T13" fmla="*/ 118 h 310"/>
                <a:gd name="T14" fmla="*/ 175 w 218"/>
                <a:gd name="T15" fmla="*/ 120 h 310"/>
                <a:gd name="T16" fmla="*/ 158 w 218"/>
                <a:gd name="T17" fmla="*/ 124 h 310"/>
                <a:gd name="T18" fmla="*/ 144 w 218"/>
                <a:gd name="T19" fmla="*/ 132 h 310"/>
                <a:gd name="T20" fmla="*/ 134 w 218"/>
                <a:gd name="T21" fmla="*/ 144 h 310"/>
                <a:gd name="T22" fmla="*/ 125 w 218"/>
                <a:gd name="T23" fmla="*/ 160 h 310"/>
                <a:gd name="T24" fmla="*/ 121 w 218"/>
                <a:gd name="T25" fmla="*/ 180 h 310"/>
                <a:gd name="T26" fmla="*/ 120 w 218"/>
                <a:gd name="T27" fmla="*/ 206 h 310"/>
                <a:gd name="T28" fmla="*/ 120 w 218"/>
                <a:gd name="T29" fmla="*/ 310 h 310"/>
                <a:gd name="T30" fmla="*/ 0 w 218"/>
                <a:gd name="T31" fmla="*/ 310 h 310"/>
                <a:gd name="T32" fmla="*/ 0 w 218"/>
                <a:gd name="T33" fmla="*/ 9 h 310"/>
                <a:gd name="T34" fmla="*/ 109 w 218"/>
                <a:gd name="T35" fmla="*/ 9 h 310"/>
                <a:gd name="T36" fmla="*/ 109 w 218"/>
                <a:gd name="T37" fmla="*/ 70 h 310"/>
                <a:gd name="T38" fmla="*/ 111 w 218"/>
                <a:gd name="T39" fmla="*/ 70 h 310"/>
                <a:gd name="T40" fmla="*/ 120 w 218"/>
                <a:gd name="T41" fmla="*/ 48 h 310"/>
                <a:gd name="T42" fmla="*/ 132 w 218"/>
                <a:gd name="T43" fmla="*/ 31 h 310"/>
                <a:gd name="T44" fmla="*/ 145 w 218"/>
                <a:gd name="T45" fmla="*/ 17 h 310"/>
                <a:gd name="T46" fmla="*/ 162 w 218"/>
                <a:gd name="T47" fmla="*/ 8 h 310"/>
                <a:gd name="T48" fmla="*/ 181 w 218"/>
                <a:gd name="T49" fmla="*/ 2 h 310"/>
                <a:gd name="T50" fmla="*/ 203 w 218"/>
                <a:gd name="T5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310">
                  <a:moveTo>
                    <a:pt x="203" y="0"/>
                  </a:moveTo>
                  <a:lnTo>
                    <a:pt x="208" y="1"/>
                  </a:lnTo>
                  <a:lnTo>
                    <a:pt x="213" y="1"/>
                  </a:lnTo>
                  <a:lnTo>
                    <a:pt x="218" y="2"/>
                  </a:lnTo>
                  <a:lnTo>
                    <a:pt x="218" y="122"/>
                  </a:lnTo>
                  <a:lnTo>
                    <a:pt x="206" y="119"/>
                  </a:lnTo>
                  <a:lnTo>
                    <a:pt x="194" y="118"/>
                  </a:lnTo>
                  <a:lnTo>
                    <a:pt x="175" y="120"/>
                  </a:lnTo>
                  <a:lnTo>
                    <a:pt x="158" y="124"/>
                  </a:lnTo>
                  <a:lnTo>
                    <a:pt x="144" y="132"/>
                  </a:lnTo>
                  <a:lnTo>
                    <a:pt x="134" y="144"/>
                  </a:lnTo>
                  <a:lnTo>
                    <a:pt x="125" y="160"/>
                  </a:lnTo>
                  <a:lnTo>
                    <a:pt x="121" y="180"/>
                  </a:lnTo>
                  <a:lnTo>
                    <a:pt x="120" y="206"/>
                  </a:lnTo>
                  <a:lnTo>
                    <a:pt x="120" y="310"/>
                  </a:lnTo>
                  <a:lnTo>
                    <a:pt x="0" y="310"/>
                  </a:lnTo>
                  <a:lnTo>
                    <a:pt x="0" y="9"/>
                  </a:lnTo>
                  <a:lnTo>
                    <a:pt x="109" y="9"/>
                  </a:lnTo>
                  <a:lnTo>
                    <a:pt x="109" y="70"/>
                  </a:lnTo>
                  <a:lnTo>
                    <a:pt x="111" y="70"/>
                  </a:lnTo>
                  <a:lnTo>
                    <a:pt x="120" y="48"/>
                  </a:lnTo>
                  <a:lnTo>
                    <a:pt x="132" y="31"/>
                  </a:lnTo>
                  <a:lnTo>
                    <a:pt x="145" y="17"/>
                  </a:lnTo>
                  <a:lnTo>
                    <a:pt x="162" y="8"/>
                  </a:lnTo>
                  <a:lnTo>
                    <a:pt x="181" y="2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06"/>
            <p:cNvSpPr>
              <a:spLocks/>
            </p:cNvSpPr>
            <p:nvPr/>
          </p:nvSpPr>
          <p:spPr bwMode="auto">
            <a:xfrm>
              <a:off x="2938463" y="2868613"/>
              <a:ext cx="44450" cy="52387"/>
            </a:xfrm>
            <a:custGeom>
              <a:avLst/>
              <a:gdLst>
                <a:gd name="T0" fmla="*/ 0 w 340"/>
                <a:gd name="T1" fmla="*/ 0 h 403"/>
                <a:gd name="T2" fmla="*/ 120 w 340"/>
                <a:gd name="T3" fmla="*/ 0 h 403"/>
                <a:gd name="T4" fmla="*/ 173 w 340"/>
                <a:gd name="T5" fmla="*/ 186 h 403"/>
                <a:gd name="T6" fmla="*/ 226 w 340"/>
                <a:gd name="T7" fmla="*/ 0 h 403"/>
                <a:gd name="T8" fmla="*/ 340 w 340"/>
                <a:gd name="T9" fmla="*/ 0 h 403"/>
                <a:gd name="T10" fmla="*/ 244 w 340"/>
                <a:gd name="T11" fmla="*/ 281 h 403"/>
                <a:gd name="T12" fmla="*/ 235 w 340"/>
                <a:gd name="T13" fmla="*/ 307 h 403"/>
                <a:gd name="T14" fmla="*/ 227 w 340"/>
                <a:gd name="T15" fmla="*/ 330 h 403"/>
                <a:gd name="T16" fmla="*/ 217 w 340"/>
                <a:gd name="T17" fmla="*/ 349 h 403"/>
                <a:gd name="T18" fmla="*/ 208 w 340"/>
                <a:gd name="T19" fmla="*/ 364 h 403"/>
                <a:gd name="T20" fmla="*/ 196 w 340"/>
                <a:gd name="T21" fmla="*/ 377 h 403"/>
                <a:gd name="T22" fmla="*/ 183 w 340"/>
                <a:gd name="T23" fmla="*/ 387 h 403"/>
                <a:gd name="T24" fmla="*/ 167 w 340"/>
                <a:gd name="T25" fmla="*/ 395 h 403"/>
                <a:gd name="T26" fmla="*/ 147 w 340"/>
                <a:gd name="T27" fmla="*/ 400 h 403"/>
                <a:gd name="T28" fmla="*/ 122 w 340"/>
                <a:gd name="T29" fmla="*/ 402 h 403"/>
                <a:gd name="T30" fmla="*/ 93 w 340"/>
                <a:gd name="T31" fmla="*/ 403 h 403"/>
                <a:gd name="T32" fmla="*/ 77 w 340"/>
                <a:gd name="T33" fmla="*/ 403 h 403"/>
                <a:gd name="T34" fmla="*/ 62 w 340"/>
                <a:gd name="T35" fmla="*/ 402 h 403"/>
                <a:gd name="T36" fmla="*/ 49 w 340"/>
                <a:gd name="T37" fmla="*/ 402 h 403"/>
                <a:gd name="T38" fmla="*/ 41 w 340"/>
                <a:gd name="T39" fmla="*/ 401 h 403"/>
                <a:gd name="T40" fmla="*/ 41 w 340"/>
                <a:gd name="T41" fmla="*/ 317 h 403"/>
                <a:gd name="T42" fmla="*/ 65 w 340"/>
                <a:gd name="T43" fmla="*/ 318 h 403"/>
                <a:gd name="T44" fmla="*/ 82 w 340"/>
                <a:gd name="T45" fmla="*/ 317 h 403"/>
                <a:gd name="T46" fmla="*/ 93 w 340"/>
                <a:gd name="T47" fmla="*/ 314 h 403"/>
                <a:gd name="T48" fmla="*/ 100 w 340"/>
                <a:gd name="T49" fmla="*/ 309 h 403"/>
                <a:gd name="T50" fmla="*/ 105 w 340"/>
                <a:gd name="T51" fmla="*/ 301 h 403"/>
                <a:gd name="T52" fmla="*/ 104 w 340"/>
                <a:gd name="T53" fmla="*/ 289 h 403"/>
                <a:gd name="T54" fmla="*/ 99 w 340"/>
                <a:gd name="T55" fmla="*/ 275 h 403"/>
                <a:gd name="T56" fmla="*/ 0 w 340"/>
                <a:gd name="T5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0" h="403">
                  <a:moveTo>
                    <a:pt x="0" y="0"/>
                  </a:moveTo>
                  <a:lnTo>
                    <a:pt x="120" y="0"/>
                  </a:lnTo>
                  <a:lnTo>
                    <a:pt x="173" y="186"/>
                  </a:lnTo>
                  <a:lnTo>
                    <a:pt x="226" y="0"/>
                  </a:lnTo>
                  <a:lnTo>
                    <a:pt x="340" y="0"/>
                  </a:lnTo>
                  <a:lnTo>
                    <a:pt x="244" y="281"/>
                  </a:lnTo>
                  <a:lnTo>
                    <a:pt x="235" y="307"/>
                  </a:lnTo>
                  <a:lnTo>
                    <a:pt x="227" y="330"/>
                  </a:lnTo>
                  <a:lnTo>
                    <a:pt x="217" y="349"/>
                  </a:lnTo>
                  <a:lnTo>
                    <a:pt x="208" y="364"/>
                  </a:lnTo>
                  <a:lnTo>
                    <a:pt x="196" y="377"/>
                  </a:lnTo>
                  <a:lnTo>
                    <a:pt x="183" y="387"/>
                  </a:lnTo>
                  <a:lnTo>
                    <a:pt x="167" y="395"/>
                  </a:lnTo>
                  <a:lnTo>
                    <a:pt x="147" y="400"/>
                  </a:lnTo>
                  <a:lnTo>
                    <a:pt x="122" y="402"/>
                  </a:lnTo>
                  <a:lnTo>
                    <a:pt x="93" y="403"/>
                  </a:lnTo>
                  <a:lnTo>
                    <a:pt x="77" y="403"/>
                  </a:lnTo>
                  <a:lnTo>
                    <a:pt x="62" y="402"/>
                  </a:lnTo>
                  <a:lnTo>
                    <a:pt x="49" y="402"/>
                  </a:lnTo>
                  <a:lnTo>
                    <a:pt x="41" y="401"/>
                  </a:lnTo>
                  <a:lnTo>
                    <a:pt x="41" y="317"/>
                  </a:lnTo>
                  <a:lnTo>
                    <a:pt x="65" y="318"/>
                  </a:lnTo>
                  <a:lnTo>
                    <a:pt x="82" y="317"/>
                  </a:lnTo>
                  <a:lnTo>
                    <a:pt x="93" y="314"/>
                  </a:lnTo>
                  <a:lnTo>
                    <a:pt x="100" y="309"/>
                  </a:lnTo>
                  <a:lnTo>
                    <a:pt x="105" y="301"/>
                  </a:lnTo>
                  <a:lnTo>
                    <a:pt x="104" y="289"/>
                  </a:lnTo>
                  <a:lnTo>
                    <a:pt x="99" y="2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207"/>
            <p:cNvSpPr>
              <a:spLocks/>
            </p:cNvSpPr>
            <p:nvPr/>
          </p:nvSpPr>
          <p:spPr bwMode="auto">
            <a:xfrm>
              <a:off x="2660650" y="3006725"/>
              <a:ext cx="71437" cy="87312"/>
            </a:xfrm>
            <a:custGeom>
              <a:avLst/>
              <a:gdLst>
                <a:gd name="T0" fmla="*/ 317 w 546"/>
                <a:gd name="T1" fmla="*/ 1 h 656"/>
                <a:gd name="T2" fmla="*/ 376 w 546"/>
                <a:gd name="T3" fmla="*/ 10 h 656"/>
                <a:gd name="T4" fmla="*/ 430 w 546"/>
                <a:gd name="T5" fmla="*/ 28 h 656"/>
                <a:gd name="T6" fmla="*/ 477 w 546"/>
                <a:gd name="T7" fmla="*/ 56 h 656"/>
                <a:gd name="T8" fmla="*/ 514 w 546"/>
                <a:gd name="T9" fmla="*/ 96 h 656"/>
                <a:gd name="T10" fmla="*/ 538 w 546"/>
                <a:gd name="T11" fmla="*/ 147 h 656"/>
                <a:gd name="T12" fmla="*/ 546 w 546"/>
                <a:gd name="T13" fmla="*/ 210 h 656"/>
                <a:gd name="T14" fmla="*/ 538 w 546"/>
                <a:gd name="T15" fmla="*/ 266 h 656"/>
                <a:gd name="T16" fmla="*/ 516 w 546"/>
                <a:gd name="T17" fmla="*/ 311 h 656"/>
                <a:gd name="T18" fmla="*/ 483 w 546"/>
                <a:gd name="T19" fmla="*/ 348 h 656"/>
                <a:gd name="T20" fmla="*/ 442 w 546"/>
                <a:gd name="T21" fmla="*/ 380 h 656"/>
                <a:gd name="T22" fmla="*/ 397 w 546"/>
                <a:gd name="T23" fmla="*/ 409 h 656"/>
                <a:gd name="T24" fmla="*/ 340 w 546"/>
                <a:gd name="T25" fmla="*/ 444 h 656"/>
                <a:gd name="T26" fmla="*/ 273 w 546"/>
                <a:gd name="T27" fmla="*/ 483 h 656"/>
                <a:gd name="T28" fmla="*/ 544 w 546"/>
                <a:gd name="T29" fmla="*/ 501 h 656"/>
                <a:gd name="T30" fmla="*/ 0 w 546"/>
                <a:gd name="T31" fmla="*/ 656 h 656"/>
                <a:gd name="T32" fmla="*/ 5 w 546"/>
                <a:gd name="T33" fmla="*/ 597 h 656"/>
                <a:gd name="T34" fmla="*/ 24 w 546"/>
                <a:gd name="T35" fmla="*/ 545 h 656"/>
                <a:gd name="T36" fmla="*/ 57 w 546"/>
                <a:gd name="T37" fmla="*/ 497 h 656"/>
                <a:gd name="T38" fmla="*/ 104 w 546"/>
                <a:gd name="T39" fmla="*/ 449 h 656"/>
                <a:gd name="T40" fmla="*/ 159 w 546"/>
                <a:gd name="T41" fmla="*/ 405 h 656"/>
                <a:gd name="T42" fmla="*/ 217 w 546"/>
                <a:gd name="T43" fmla="*/ 366 h 656"/>
                <a:gd name="T44" fmla="*/ 270 w 546"/>
                <a:gd name="T45" fmla="*/ 330 h 656"/>
                <a:gd name="T46" fmla="*/ 314 w 546"/>
                <a:gd name="T47" fmla="*/ 294 h 656"/>
                <a:gd name="T48" fmla="*/ 344 w 546"/>
                <a:gd name="T49" fmla="*/ 254 h 656"/>
                <a:gd name="T50" fmla="*/ 355 w 546"/>
                <a:gd name="T51" fmla="*/ 209 h 656"/>
                <a:gd name="T52" fmla="*/ 347 w 546"/>
                <a:gd name="T53" fmla="*/ 177 h 656"/>
                <a:gd name="T54" fmla="*/ 324 w 546"/>
                <a:gd name="T55" fmla="*/ 156 h 656"/>
                <a:gd name="T56" fmla="*/ 294 w 546"/>
                <a:gd name="T57" fmla="*/ 145 h 656"/>
                <a:gd name="T58" fmla="*/ 254 w 546"/>
                <a:gd name="T59" fmla="*/ 146 h 656"/>
                <a:gd name="T60" fmla="*/ 221 w 546"/>
                <a:gd name="T61" fmla="*/ 162 h 656"/>
                <a:gd name="T62" fmla="*/ 198 w 546"/>
                <a:gd name="T63" fmla="*/ 190 h 656"/>
                <a:gd name="T64" fmla="*/ 186 w 546"/>
                <a:gd name="T65" fmla="*/ 226 h 656"/>
                <a:gd name="T66" fmla="*/ 184 w 546"/>
                <a:gd name="T67" fmla="*/ 268 h 656"/>
                <a:gd name="T68" fmla="*/ 14 w 546"/>
                <a:gd name="T69" fmla="*/ 225 h 656"/>
                <a:gd name="T70" fmla="*/ 30 w 546"/>
                <a:gd name="T71" fmla="*/ 153 h 656"/>
                <a:gd name="T72" fmla="*/ 58 w 546"/>
                <a:gd name="T73" fmla="*/ 96 h 656"/>
                <a:gd name="T74" fmla="*/ 99 w 546"/>
                <a:gd name="T75" fmla="*/ 53 h 656"/>
                <a:gd name="T76" fmla="*/ 151 w 546"/>
                <a:gd name="T77" fmla="*/ 23 h 656"/>
                <a:gd name="T78" fmla="*/ 213 w 546"/>
                <a:gd name="T79" fmla="*/ 6 h 656"/>
                <a:gd name="T80" fmla="*/ 286 w 546"/>
                <a:gd name="T81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6" h="656">
                  <a:moveTo>
                    <a:pt x="286" y="0"/>
                  </a:moveTo>
                  <a:lnTo>
                    <a:pt x="317" y="1"/>
                  </a:lnTo>
                  <a:lnTo>
                    <a:pt x="347" y="5"/>
                  </a:lnTo>
                  <a:lnTo>
                    <a:pt x="376" y="10"/>
                  </a:lnTo>
                  <a:lnTo>
                    <a:pt x="404" y="18"/>
                  </a:lnTo>
                  <a:lnTo>
                    <a:pt x="430" y="28"/>
                  </a:lnTo>
                  <a:lnTo>
                    <a:pt x="455" y="42"/>
                  </a:lnTo>
                  <a:lnTo>
                    <a:pt x="477" y="56"/>
                  </a:lnTo>
                  <a:lnTo>
                    <a:pt x="497" y="75"/>
                  </a:lnTo>
                  <a:lnTo>
                    <a:pt x="514" y="96"/>
                  </a:lnTo>
                  <a:lnTo>
                    <a:pt x="528" y="120"/>
                  </a:lnTo>
                  <a:lnTo>
                    <a:pt x="538" y="147"/>
                  </a:lnTo>
                  <a:lnTo>
                    <a:pt x="544" y="176"/>
                  </a:lnTo>
                  <a:lnTo>
                    <a:pt x="546" y="210"/>
                  </a:lnTo>
                  <a:lnTo>
                    <a:pt x="544" y="239"/>
                  </a:lnTo>
                  <a:lnTo>
                    <a:pt x="538" y="266"/>
                  </a:lnTo>
                  <a:lnTo>
                    <a:pt x="529" y="290"/>
                  </a:lnTo>
                  <a:lnTo>
                    <a:pt x="516" y="311"/>
                  </a:lnTo>
                  <a:lnTo>
                    <a:pt x="500" y="331"/>
                  </a:lnTo>
                  <a:lnTo>
                    <a:pt x="483" y="348"/>
                  </a:lnTo>
                  <a:lnTo>
                    <a:pt x="464" y="364"/>
                  </a:lnTo>
                  <a:lnTo>
                    <a:pt x="442" y="380"/>
                  </a:lnTo>
                  <a:lnTo>
                    <a:pt x="420" y="394"/>
                  </a:lnTo>
                  <a:lnTo>
                    <a:pt x="397" y="409"/>
                  </a:lnTo>
                  <a:lnTo>
                    <a:pt x="374" y="423"/>
                  </a:lnTo>
                  <a:lnTo>
                    <a:pt x="340" y="444"/>
                  </a:lnTo>
                  <a:lnTo>
                    <a:pt x="304" y="463"/>
                  </a:lnTo>
                  <a:lnTo>
                    <a:pt x="273" y="483"/>
                  </a:lnTo>
                  <a:lnTo>
                    <a:pt x="245" y="501"/>
                  </a:lnTo>
                  <a:lnTo>
                    <a:pt x="544" y="501"/>
                  </a:lnTo>
                  <a:lnTo>
                    <a:pt x="544" y="656"/>
                  </a:lnTo>
                  <a:lnTo>
                    <a:pt x="0" y="656"/>
                  </a:lnTo>
                  <a:lnTo>
                    <a:pt x="0" y="626"/>
                  </a:lnTo>
                  <a:lnTo>
                    <a:pt x="5" y="597"/>
                  </a:lnTo>
                  <a:lnTo>
                    <a:pt x="13" y="570"/>
                  </a:lnTo>
                  <a:lnTo>
                    <a:pt x="24" y="545"/>
                  </a:lnTo>
                  <a:lnTo>
                    <a:pt x="39" y="520"/>
                  </a:lnTo>
                  <a:lnTo>
                    <a:pt x="57" y="497"/>
                  </a:lnTo>
                  <a:lnTo>
                    <a:pt x="78" y="474"/>
                  </a:lnTo>
                  <a:lnTo>
                    <a:pt x="104" y="449"/>
                  </a:lnTo>
                  <a:lnTo>
                    <a:pt x="131" y="426"/>
                  </a:lnTo>
                  <a:lnTo>
                    <a:pt x="159" y="405"/>
                  </a:lnTo>
                  <a:lnTo>
                    <a:pt x="188" y="385"/>
                  </a:lnTo>
                  <a:lnTo>
                    <a:pt x="217" y="366"/>
                  </a:lnTo>
                  <a:lnTo>
                    <a:pt x="244" y="347"/>
                  </a:lnTo>
                  <a:lnTo>
                    <a:pt x="270" y="330"/>
                  </a:lnTo>
                  <a:lnTo>
                    <a:pt x="293" y="312"/>
                  </a:lnTo>
                  <a:lnTo>
                    <a:pt x="314" y="294"/>
                  </a:lnTo>
                  <a:lnTo>
                    <a:pt x="331" y="274"/>
                  </a:lnTo>
                  <a:lnTo>
                    <a:pt x="344" y="254"/>
                  </a:lnTo>
                  <a:lnTo>
                    <a:pt x="352" y="233"/>
                  </a:lnTo>
                  <a:lnTo>
                    <a:pt x="355" y="209"/>
                  </a:lnTo>
                  <a:lnTo>
                    <a:pt x="353" y="192"/>
                  </a:lnTo>
                  <a:lnTo>
                    <a:pt x="347" y="177"/>
                  </a:lnTo>
                  <a:lnTo>
                    <a:pt x="337" y="166"/>
                  </a:lnTo>
                  <a:lnTo>
                    <a:pt x="324" y="156"/>
                  </a:lnTo>
                  <a:lnTo>
                    <a:pt x="309" y="149"/>
                  </a:lnTo>
                  <a:lnTo>
                    <a:pt x="294" y="145"/>
                  </a:lnTo>
                  <a:lnTo>
                    <a:pt x="277" y="144"/>
                  </a:lnTo>
                  <a:lnTo>
                    <a:pt x="254" y="146"/>
                  </a:lnTo>
                  <a:lnTo>
                    <a:pt x="235" y="152"/>
                  </a:lnTo>
                  <a:lnTo>
                    <a:pt x="221" y="162"/>
                  </a:lnTo>
                  <a:lnTo>
                    <a:pt x="208" y="175"/>
                  </a:lnTo>
                  <a:lnTo>
                    <a:pt x="198" y="190"/>
                  </a:lnTo>
                  <a:lnTo>
                    <a:pt x="191" y="208"/>
                  </a:lnTo>
                  <a:lnTo>
                    <a:pt x="186" y="226"/>
                  </a:lnTo>
                  <a:lnTo>
                    <a:pt x="184" y="247"/>
                  </a:lnTo>
                  <a:lnTo>
                    <a:pt x="184" y="268"/>
                  </a:lnTo>
                  <a:lnTo>
                    <a:pt x="12" y="268"/>
                  </a:lnTo>
                  <a:lnTo>
                    <a:pt x="14" y="225"/>
                  </a:lnTo>
                  <a:lnTo>
                    <a:pt x="20" y="188"/>
                  </a:lnTo>
                  <a:lnTo>
                    <a:pt x="30" y="153"/>
                  </a:lnTo>
                  <a:lnTo>
                    <a:pt x="42" y="123"/>
                  </a:lnTo>
                  <a:lnTo>
                    <a:pt x="58" y="96"/>
                  </a:lnTo>
                  <a:lnTo>
                    <a:pt x="77" y="73"/>
                  </a:lnTo>
                  <a:lnTo>
                    <a:pt x="99" y="53"/>
                  </a:lnTo>
                  <a:lnTo>
                    <a:pt x="123" y="36"/>
                  </a:lnTo>
                  <a:lnTo>
                    <a:pt x="151" y="23"/>
                  </a:lnTo>
                  <a:lnTo>
                    <a:pt x="181" y="13"/>
                  </a:lnTo>
                  <a:lnTo>
                    <a:pt x="213" y="6"/>
                  </a:lnTo>
                  <a:lnTo>
                    <a:pt x="249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208"/>
            <p:cNvSpPr>
              <a:spLocks noEditPoints="1"/>
            </p:cNvSpPr>
            <p:nvPr/>
          </p:nvSpPr>
          <p:spPr bwMode="auto">
            <a:xfrm>
              <a:off x="2738438" y="3006725"/>
              <a:ext cx="73025" cy="88900"/>
            </a:xfrm>
            <a:custGeom>
              <a:avLst/>
              <a:gdLst>
                <a:gd name="T0" fmla="*/ 261 w 561"/>
                <a:gd name="T1" fmla="*/ 146 h 671"/>
                <a:gd name="T2" fmla="*/ 232 w 561"/>
                <a:gd name="T3" fmla="*/ 163 h 671"/>
                <a:gd name="T4" fmla="*/ 212 w 561"/>
                <a:gd name="T5" fmla="*/ 191 h 671"/>
                <a:gd name="T6" fmla="*/ 200 w 561"/>
                <a:gd name="T7" fmla="*/ 227 h 671"/>
                <a:gd name="T8" fmla="*/ 194 w 561"/>
                <a:gd name="T9" fmla="*/ 267 h 671"/>
                <a:gd name="T10" fmla="*/ 191 w 561"/>
                <a:gd name="T11" fmla="*/ 306 h 671"/>
                <a:gd name="T12" fmla="*/ 191 w 561"/>
                <a:gd name="T13" fmla="*/ 338 h 671"/>
                <a:gd name="T14" fmla="*/ 193 w 561"/>
                <a:gd name="T15" fmla="*/ 401 h 671"/>
                <a:gd name="T16" fmla="*/ 201 w 561"/>
                <a:gd name="T17" fmla="*/ 454 h 671"/>
                <a:gd name="T18" fmla="*/ 218 w 561"/>
                <a:gd name="T19" fmla="*/ 493 h 671"/>
                <a:gd name="T20" fmla="*/ 243 w 561"/>
                <a:gd name="T21" fmla="*/ 519 h 671"/>
                <a:gd name="T22" fmla="*/ 281 w 561"/>
                <a:gd name="T23" fmla="*/ 527 h 671"/>
                <a:gd name="T24" fmla="*/ 316 w 561"/>
                <a:gd name="T25" fmla="*/ 517 h 671"/>
                <a:gd name="T26" fmla="*/ 341 w 561"/>
                <a:gd name="T27" fmla="*/ 491 h 671"/>
                <a:gd name="T28" fmla="*/ 358 w 561"/>
                <a:gd name="T29" fmla="*/ 451 h 671"/>
                <a:gd name="T30" fmla="*/ 367 w 561"/>
                <a:gd name="T31" fmla="*/ 397 h 671"/>
                <a:gd name="T32" fmla="*/ 369 w 561"/>
                <a:gd name="T33" fmla="*/ 337 h 671"/>
                <a:gd name="T34" fmla="*/ 369 w 561"/>
                <a:gd name="T35" fmla="*/ 301 h 671"/>
                <a:gd name="T36" fmla="*/ 368 w 561"/>
                <a:gd name="T37" fmla="*/ 263 h 671"/>
                <a:gd name="T38" fmla="*/ 362 w 561"/>
                <a:gd name="T39" fmla="*/ 224 h 671"/>
                <a:gd name="T40" fmla="*/ 351 w 561"/>
                <a:gd name="T41" fmla="*/ 189 h 671"/>
                <a:gd name="T42" fmla="*/ 330 w 561"/>
                <a:gd name="T43" fmla="*/ 162 h 671"/>
                <a:gd name="T44" fmla="*/ 300 w 561"/>
                <a:gd name="T45" fmla="*/ 146 h 671"/>
                <a:gd name="T46" fmla="*/ 281 w 561"/>
                <a:gd name="T47" fmla="*/ 0 h 671"/>
                <a:gd name="T48" fmla="*/ 354 w 561"/>
                <a:gd name="T49" fmla="*/ 8 h 671"/>
                <a:gd name="T50" fmla="*/ 418 w 561"/>
                <a:gd name="T51" fmla="*/ 31 h 671"/>
                <a:gd name="T52" fmla="*/ 472 w 561"/>
                <a:gd name="T53" fmla="*/ 71 h 671"/>
                <a:gd name="T54" fmla="*/ 515 w 561"/>
                <a:gd name="T55" fmla="*/ 125 h 671"/>
                <a:gd name="T56" fmla="*/ 544 w 561"/>
                <a:gd name="T57" fmla="*/ 194 h 671"/>
                <a:gd name="T58" fmla="*/ 559 w 561"/>
                <a:gd name="T59" fmla="*/ 278 h 671"/>
                <a:gd name="T60" fmla="*/ 560 w 561"/>
                <a:gd name="T61" fmla="*/ 363 h 671"/>
                <a:gd name="T62" fmla="*/ 552 w 561"/>
                <a:gd name="T63" fmla="*/ 433 h 671"/>
                <a:gd name="T64" fmla="*/ 534 w 561"/>
                <a:gd name="T65" fmla="*/ 498 h 671"/>
                <a:gd name="T66" fmla="*/ 507 w 561"/>
                <a:gd name="T67" fmla="*/ 555 h 671"/>
                <a:gd name="T68" fmla="*/ 470 w 561"/>
                <a:gd name="T69" fmla="*/ 602 h 671"/>
                <a:gd name="T70" fmla="*/ 420 w 561"/>
                <a:gd name="T71" fmla="*/ 639 h 671"/>
                <a:gd name="T72" fmla="*/ 357 w 561"/>
                <a:gd name="T73" fmla="*/ 663 h 671"/>
                <a:gd name="T74" fmla="*/ 281 w 561"/>
                <a:gd name="T75" fmla="*/ 671 h 671"/>
                <a:gd name="T76" fmla="*/ 205 w 561"/>
                <a:gd name="T77" fmla="*/ 663 h 671"/>
                <a:gd name="T78" fmla="*/ 142 w 561"/>
                <a:gd name="T79" fmla="*/ 640 h 671"/>
                <a:gd name="T80" fmla="*/ 92 w 561"/>
                <a:gd name="T81" fmla="*/ 603 h 671"/>
                <a:gd name="T82" fmla="*/ 53 w 561"/>
                <a:gd name="T83" fmla="*/ 555 h 671"/>
                <a:gd name="T84" fmla="*/ 26 w 561"/>
                <a:gd name="T85" fmla="*/ 499 h 671"/>
                <a:gd name="T86" fmla="*/ 9 w 561"/>
                <a:gd name="T87" fmla="*/ 434 h 671"/>
                <a:gd name="T88" fmla="*/ 1 w 561"/>
                <a:gd name="T89" fmla="*/ 364 h 671"/>
                <a:gd name="T90" fmla="*/ 2 w 561"/>
                <a:gd name="T91" fmla="*/ 282 h 671"/>
                <a:gd name="T92" fmla="*/ 16 w 561"/>
                <a:gd name="T93" fmla="*/ 201 h 671"/>
                <a:gd name="T94" fmla="*/ 41 w 561"/>
                <a:gd name="T95" fmla="*/ 137 h 671"/>
                <a:gd name="T96" fmla="*/ 75 w 561"/>
                <a:gd name="T97" fmla="*/ 85 h 671"/>
                <a:gd name="T98" fmla="*/ 119 w 561"/>
                <a:gd name="T99" fmla="*/ 47 h 671"/>
                <a:gd name="T100" fmla="*/ 168 w 561"/>
                <a:gd name="T101" fmla="*/ 21 h 671"/>
                <a:gd name="T102" fmla="*/ 223 w 561"/>
                <a:gd name="T103" fmla="*/ 5 h 671"/>
                <a:gd name="T104" fmla="*/ 281 w 561"/>
                <a:gd name="T105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1" h="671">
                  <a:moveTo>
                    <a:pt x="279" y="144"/>
                  </a:moveTo>
                  <a:lnTo>
                    <a:pt x="261" y="146"/>
                  </a:lnTo>
                  <a:lnTo>
                    <a:pt x="245" y="152"/>
                  </a:lnTo>
                  <a:lnTo>
                    <a:pt x="232" y="163"/>
                  </a:lnTo>
                  <a:lnTo>
                    <a:pt x="221" y="175"/>
                  </a:lnTo>
                  <a:lnTo>
                    <a:pt x="212" y="191"/>
                  </a:lnTo>
                  <a:lnTo>
                    <a:pt x="206" y="209"/>
                  </a:lnTo>
                  <a:lnTo>
                    <a:pt x="200" y="227"/>
                  </a:lnTo>
                  <a:lnTo>
                    <a:pt x="196" y="247"/>
                  </a:lnTo>
                  <a:lnTo>
                    <a:pt x="194" y="267"/>
                  </a:lnTo>
                  <a:lnTo>
                    <a:pt x="192" y="287"/>
                  </a:lnTo>
                  <a:lnTo>
                    <a:pt x="191" y="306"/>
                  </a:lnTo>
                  <a:lnTo>
                    <a:pt x="191" y="322"/>
                  </a:lnTo>
                  <a:lnTo>
                    <a:pt x="191" y="338"/>
                  </a:lnTo>
                  <a:lnTo>
                    <a:pt x="192" y="370"/>
                  </a:lnTo>
                  <a:lnTo>
                    <a:pt x="193" y="401"/>
                  </a:lnTo>
                  <a:lnTo>
                    <a:pt x="197" y="429"/>
                  </a:lnTo>
                  <a:lnTo>
                    <a:pt x="201" y="454"/>
                  </a:lnTo>
                  <a:lnTo>
                    <a:pt x="209" y="475"/>
                  </a:lnTo>
                  <a:lnTo>
                    <a:pt x="218" y="493"/>
                  </a:lnTo>
                  <a:lnTo>
                    <a:pt x="230" y="507"/>
                  </a:lnTo>
                  <a:lnTo>
                    <a:pt x="243" y="519"/>
                  </a:lnTo>
                  <a:lnTo>
                    <a:pt x="261" y="525"/>
                  </a:lnTo>
                  <a:lnTo>
                    <a:pt x="281" y="527"/>
                  </a:lnTo>
                  <a:lnTo>
                    <a:pt x="300" y="525"/>
                  </a:lnTo>
                  <a:lnTo>
                    <a:pt x="316" y="517"/>
                  </a:lnTo>
                  <a:lnTo>
                    <a:pt x="330" y="506"/>
                  </a:lnTo>
                  <a:lnTo>
                    <a:pt x="341" y="491"/>
                  </a:lnTo>
                  <a:lnTo>
                    <a:pt x="351" y="473"/>
                  </a:lnTo>
                  <a:lnTo>
                    <a:pt x="358" y="451"/>
                  </a:lnTo>
                  <a:lnTo>
                    <a:pt x="363" y="426"/>
                  </a:lnTo>
                  <a:lnTo>
                    <a:pt x="367" y="397"/>
                  </a:lnTo>
                  <a:lnTo>
                    <a:pt x="369" y="368"/>
                  </a:lnTo>
                  <a:lnTo>
                    <a:pt x="369" y="337"/>
                  </a:lnTo>
                  <a:lnTo>
                    <a:pt x="369" y="320"/>
                  </a:lnTo>
                  <a:lnTo>
                    <a:pt x="369" y="301"/>
                  </a:lnTo>
                  <a:lnTo>
                    <a:pt x="369" y="283"/>
                  </a:lnTo>
                  <a:lnTo>
                    <a:pt x="368" y="263"/>
                  </a:lnTo>
                  <a:lnTo>
                    <a:pt x="365" y="243"/>
                  </a:lnTo>
                  <a:lnTo>
                    <a:pt x="362" y="224"/>
                  </a:lnTo>
                  <a:lnTo>
                    <a:pt x="357" y="205"/>
                  </a:lnTo>
                  <a:lnTo>
                    <a:pt x="351" y="189"/>
                  </a:lnTo>
                  <a:lnTo>
                    <a:pt x="341" y="174"/>
                  </a:lnTo>
                  <a:lnTo>
                    <a:pt x="330" y="162"/>
                  </a:lnTo>
                  <a:lnTo>
                    <a:pt x="316" y="152"/>
                  </a:lnTo>
                  <a:lnTo>
                    <a:pt x="300" y="146"/>
                  </a:lnTo>
                  <a:lnTo>
                    <a:pt x="279" y="144"/>
                  </a:lnTo>
                  <a:close/>
                  <a:moveTo>
                    <a:pt x="281" y="0"/>
                  </a:moveTo>
                  <a:lnTo>
                    <a:pt x="318" y="2"/>
                  </a:lnTo>
                  <a:lnTo>
                    <a:pt x="354" y="8"/>
                  </a:lnTo>
                  <a:lnTo>
                    <a:pt x="387" y="18"/>
                  </a:lnTo>
                  <a:lnTo>
                    <a:pt x="418" y="31"/>
                  </a:lnTo>
                  <a:lnTo>
                    <a:pt x="447" y="49"/>
                  </a:lnTo>
                  <a:lnTo>
                    <a:pt x="472" y="71"/>
                  </a:lnTo>
                  <a:lnTo>
                    <a:pt x="495" y="96"/>
                  </a:lnTo>
                  <a:lnTo>
                    <a:pt x="515" y="125"/>
                  </a:lnTo>
                  <a:lnTo>
                    <a:pt x="531" y="157"/>
                  </a:lnTo>
                  <a:lnTo>
                    <a:pt x="544" y="194"/>
                  </a:lnTo>
                  <a:lnTo>
                    <a:pt x="553" y="235"/>
                  </a:lnTo>
                  <a:lnTo>
                    <a:pt x="559" y="278"/>
                  </a:lnTo>
                  <a:lnTo>
                    <a:pt x="561" y="326"/>
                  </a:lnTo>
                  <a:lnTo>
                    <a:pt x="560" y="363"/>
                  </a:lnTo>
                  <a:lnTo>
                    <a:pt x="557" y="398"/>
                  </a:lnTo>
                  <a:lnTo>
                    <a:pt x="552" y="433"/>
                  </a:lnTo>
                  <a:lnTo>
                    <a:pt x="545" y="466"/>
                  </a:lnTo>
                  <a:lnTo>
                    <a:pt x="534" y="498"/>
                  </a:lnTo>
                  <a:lnTo>
                    <a:pt x="523" y="527"/>
                  </a:lnTo>
                  <a:lnTo>
                    <a:pt x="507" y="555"/>
                  </a:lnTo>
                  <a:lnTo>
                    <a:pt x="491" y="580"/>
                  </a:lnTo>
                  <a:lnTo>
                    <a:pt x="470" y="602"/>
                  </a:lnTo>
                  <a:lnTo>
                    <a:pt x="447" y="622"/>
                  </a:lnTo>
                  <a:lnTo>
                    <a:pt x="420" y="639"/>
                  </a:lnTo>
                  <a:lnTo>
                    <a:pt x="390" y="652"/>
                  </a:lnTo>
                  <a:lnTo>
                    <a:pt x="357" y="663"/>
                  </a:lnTo>
                  <a:lnTo>
                    <a:pt x="320" y="669"/>
                  </a:lnTo>
                  <a:lnTo>
                    <a:pt x="281" y="671"/>
                  </a:lnTo>
                  <a:lnTo>
                    <a:pt x="241" y="669"/>
                  </a:lnTo>
                  <a:lnTo>
                    <a:pt x="205" y="663"/>
                  </a:lnTo>
                  <a:lnTo>
                    <a:pt x="171" y="652"/>
                  </a:lnTo>
                  <a:lnTo>
                    <a:pt x="142" y="640"/>
                  </a:lnTo>
                  <a:lnTo>
                    <a:pt x="115" y="623"/>
                  </a:lnTo>
                  <a:lnTo>
                    <a:pt x="92" y="603"/>
                  </a:lnTo>
                  <a:lnTo>
                    <a:pt x="71" y="580"/>
                  </a:lnTo>
                  <a:lnTo>
                    <a:pt x="53" y="555"/>
                  </a:lnTo>
                  <a:lnTo>
                    <a:pt x="39" y="528"/>
                  </a:lnTo>
                  <a:lnTo>
                    <a:pt x="26" y="499"/>
                  </a:lnTo>
                  <a:lnTo>
                    <a:pt x="17" y="467"/>
                  </a:lnTo>
                  <a:lnTo>
                    <a:pt x="9" y="434"/>
                  </a:lnTo>
                  <a:lnTo>
                    <a:pt x="4" y="400"/>
                  </a:lnTo>
                  <a:lnTo>
                    <a:pt x="1" y="364"/>
                  </a:lnTo>
                  <a:lnTo>
                    <a:pt x="0" y="326"/>
                  </a:lnTo>
                  <a:lnTo>
                    <a:pt x="2" y="282"/>
                  </a:lnTo>
                  <a:lnTo>
                    <a:pt x="7" y="240"/>
                  </a:lnTo>
                  <a:lnTo>
                    <a:pt x="16" y="201"/>
                  </a:lnTo>
                  <a:lnTo>
                    <a:pt x="26" y="168"/>
                  </a:lnTo>
                  <a:lnTo>
                    <a:pt x="41" y="137"/>
                  </a:lnTo>
                  <a:lnTo>
                    <a:pt x="56" y="109"/>
                  </a:lnTo>
                  <a:lnTo>
                    <a:pt x="75" y="85"/>
                  </a:lnTo>
                  <a:lnTo>
                    <a:pt x="96" y="65"/>
                  </a:lnTo>
                  <a:lnTo>
                    <a:pt x="119" y="47"/>
                  </a:lnTo>
                  <a:lnTo>
                    <a:pt x="143" y="32"/>
                  </a:lnTo>
                  <a:lnTo>
                    <a:pt x="168" y="21"/>
                  </a:lnTo>
                  <a:lnTo>
                    <a:pt x="195" y="11"/>
                  </a:lnTo>
                  <a:lnTo>
                    <a:pt x="223" y="5"/>
                  </a:lnTo>
                  <a:lnTo>
                    <a:pt x="252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09"/>
            <p:cNvSpPr>
              <a:spLocks/>
            </p:cNvSpPr>
            <p:nvPr/>
          </p:nvSpPr>
          <p:spPr bwMode="auto">
            <a:xfrm>
              <a:off x="2827338" y="3006725"/>
              <a:ext cx="44450" cy="87312"/>
            </a:xfrm>
            <a:custGeom>
              <a:avLst/>
              <a:gdLst>
                <a:gd name="T0" fmla="*/ 196 w 342"/>
                <a:gd name="T1" fmla="*/ 0 h 656"/>
                <a:gd name="T2" fmla="*/ 342 w 342"/>
                <a:gd name="T3" fmla="*/ 0 h 656"/>
                <a:gd name="T4" fmla="*/ 342 w 342"/>
                <a:gd name="T5" fmla="*/ 656 h 656"/>
                <a:gd name="T6" fmla="*/ 151 w 342"/>
                <a:gd name="T7" fmla="*/ 656 h 656"/>
                <a:gd name="T8" fmla="*/ 151 w 342"/>
                <a:gd name="T9" fmla="*/ 280 h 656"/>
                <a:gd name="T10" fmla="*/ 0 w 342"/>
                <a:gd name="T11" fmla="*/ 280 h 656"/>
                <a:gd name="T12" fmla="*/ 0 w 342"/>
                <a:gd name="T13" fmla="*/ 149 h 656"/>
                <a:gd name="T14" fmla="*/ 31 w 342"/>
                <a:gd name="T15" fmla="*/ 148 h 656"/>
                <a:gd name="T16" fmla="*/ 58 w 342"/>
                <a:gd name="T17" fmla="*/ 144 h 656"/>
                <a:gd name="T18" fmla="*/ 84 w 342"/>
                <a:gd name="T19" fmla="*/ 138 h 656"/>
                <a:gd name="T20" fmla="*/ 107 w 342"/>
                <a:gd name="T21" fmla="*/ 128 h 656"/>
                <a:gd name="T22" fmla="*/ 129 w 342"/>
                <a:gd name="T23" fmla="*/ 116 h 656"/>
                <a:gd name="T24" fmla="*/ 147 w 342"/>
                <a:gd name="T25" fmla="*/ 100 h 656"/>
                <a:gd name="T26" fmla="*/ 164 w 342"/>
                <a:gd name="T27" fmla="*/ 81 h 656"/>
                <a:gd name="T28" fmla="*/ 178 w 342"/>
                <a:gd name="T29" fmla="*/ 58 h 656"/>
                <a:gd name="T30" fmla="*/ 188 w 342"/>
                <a:gd name="T31" fmla="*/ 31 h 656"/>
                <a:gd name="T32" fmla="*/ 196 w 342"/>
                <a:gd name="T33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656">
                  <a:moveTo>
                    <a:pt x="196" y="0"/>
                  </a:moveTo>
                  <a:lnTo>
                    <a:pt x="342" y="0"/>
                  </a:lnTo>
                  <a:lnTo>
                    <a:pt x="342" y="656"/>
                  </a:lnTo>
                  <a:lnTo>
                    <a:pt x="151" y="656"/>
                  </a:lnTo>
                  <a:lnTo>
                    <a:pt x="151" y="280"/>
                  </a:lnTo>
                  <a:lnTo>
                    <a:pt x="0" y="280"/>
                  </a:lnTo>
                  <a:lnTo>
                    <a:pt x="0" y="149"/>
                  </a:lnTo>
                  <a:lnTo>
                    <a:pt x="31" y="148"/>
                  </a:lnTo>
                  <a:lnTo>
                    <a:pt x="58" y="144"/>
                  </a:lnTo>
                  <a:lnTo>
                    <a:pt x="84" y="138"/>
                  </a:lnTo>
                  <a:lnTo>
                    <a:pt x="107" y="128"/>
                  </a:lnTo>
                  <a:lnTo>
                    <a:pt x="129" y="116"/>
                  </a:lnTo>
                  <a:lnTo>
                    <a:pt x="147" y="100"/>
                  </a:lnTo>
                  <a:lnTo>
                    <a:pt x="164" y="81"/>
                  </a:lnTo>
                  <a:lnTo>
                    <a:pt x="178" y="58"/>
                  </a:lnTo>
                  <a:lnTo>
                    <a:pt x="188" y="3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10"/>
            <p:cNvSpPr>
              <a:spLocks noEditPoints="1"/>
            </p:cNvSpPr>
            <p:nvPr/>
          </p:nvSpPr>
          <p:spPr bwMode="auto">
            <a:xfrm>
              <a:off x="2900363" y="3008313"/>
              <a:ext cx="73025" cy="85725"/>
            </a:xfrm>
            <a:custGeom>
              <a:avLst/>
              <a:gdLst>
                <a:gd name="T0" fmla="*/ 299 w 561"/>
                <a:gd name="T1" fmla="*/ 173 h 647"/>
                <a:gd name="T2" fmla="*/ 144 w 561"/>
                <a:gd name="T3" fmla="*/ 371 h 647"/>
                <a:gd name="T4" fmla="*/ 299 w 561"/>
                <a:gd name="T5" fmla="*/ 371 h 647"/>
                <a:gd name="T6" fmla="*/ 299 w 561"/>
                <a:gd name="T7" fmla="*/ 173 h 647"/>
                <a:gd name="T8" fmla="*/ 303 w 561"/>
                <a:gd name="T9" fmla="*/ 0 h 647"/>
                <a:gd name="T10" fmla="*/ 480 w 561"/>
                <a:gd name="T11" fmla="*/ 0 h 647"/>
                <a:gd name="T12" fmla="*/ 480 w 561"/>
                <a:gd name="T13" fmla="*/ 371 h 647"/>
                <a:gd name="T14" fmla="*/ 561 w 561"/>
                <a:gd name="T15" fmla="*/ 371 h 647"/>
                <a:gd name="T16" fmla="*/ 561 w 561"/>
                <a:gd name="T17" fmla="*/ 513 h 647"/>
                <a:gd name="T18" fmla="*/ 480 w 561"/>
                <a:gd name="T19" fmla="*/ 513 h 647"/>
                <a:gd name="T20" fmla="*/ 480 w 561"/>
                <a:gd name="T21" fmla="*/ 647 h 647"/>
                <a:gd name="T22" fmla="*/ 299 w 561"/>
                <a:gd name="T23" fmla="*/ 647 h 647"/>
                <a:gd name="T24" fmla="*/ 299 w 561"/>
                <a:gd name="T25" fmla="*/ 513 h 647"/>
                <a:gd name="T26" fmla="*/ 0 w 561"/>
                <a:gd name="T27" fmla="*/ 513 h 647"/>
                <a:gd name="T28" fmla="*/ 0 w 561"/>
                <a:gd name="T29" fmla="*/ 359 h 647"/>
                <a:gd name="T30" fmla="*/ 303 w 561"/>
                <a:gd name="T31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" h="647">
                  <a:moveTo>
                    <a:pt x="299" y="173"/>
                  </a:moveTo>
                  <a:lnTo>
                    <a:pt x="144" y="371"/>
                  </a:lnTo>
                  <a:lnTo>
                    <a:pt x="299" y="371"/>
                  </a:lnTo>
                  <a:lnTo>
                    <a:pt x="299" y="173"/>
                  </a:lnTo>
                  <a:close/>
                  <a:moveTo>
                    <a:pt x="303" y="0"/>
                  </a:moveTo>
                  <a:lnTo>
                    <a:pt x="480" y="0"/>
                  </a:lnTo>
                  <a:lnTo>
                    <a:pt x="480" y="371"/>
                  </a:lnTo>
                  <a:lnTo>
                    <a:pt x="561" y="371"/>
                  </a:lnTo>
                  <a:lnTo>
                    <a:pt x="561" y="513"/>
                  </a:lnTo>
                  <a:lnTo>
                    <a:pt x="480" y="513"/>
                  </a:lnTo>
                  <a:lnTo>
                    <a:pt x="480" y="647"/>
                  </a:lnTo>
                  <a:lnTo>
                    <a:pt x="299" y="647"/>
                  </a:lnTo>
                  <a:lnTo>
                    <a:pt x="299" y="513"/>
                  </a:lnTo>
                  <a:lnTo>
                    <a:pt x="0" y="513"/>
                  </a:lnTo>
                  <a:lnTo>
                    <a:pt x="0" y="359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9" name="Group 918"/>
          <p:cNvGrpSpPr/>
          <p:nvPr/>
        </p:nvGrpSpPr>
        <p:grpSpPr>
          <a:xfrm>
            <a:off x="1640351" y="2717800"/>
            <a:ext cx="482600" cy="492125"/>
            <a:chOff x="1655763" y="2717800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9" name="Freeform 215"/>
            <p:cNvSpPr>
              <a:spLocks/>
            </p:cNvSpPr>
            <p:nvPr/>
          </p:nvSpPr>
          <p:spPr bwMode="auto">
            <a:xfrm>
              <a:off x="2044701" y="3117850"/>
              <a:ext cx="82550" cy="80962"/>
            </a:xfrm>
            <a:custGeom>
              <a:avLst/>
              <a:gdLst>
                <a:gd name="T0" fmla="*/ 194 w 524"/>
                <a:gd name="T1" fmla="*/ 0 h 512"/>
                <a:gd name="T2" fmla="*/ 524 w 524"/>
                <a:gd name="T3" fmla="*/ 0 h 512"/>
                <a:gd name="T4" fmla="*/ 0 w 524"/>
                <a:gd name="T5" fmla="*/ 512 h 512"/>
                <a:gd name="T6" fmla="*/ 0 w 524"/>
                <a:gd name="T7" fmla="*/ 188 h 512"/>
                <a:gd name="T8" fmla="*/ 3 w 524"/>
                <a:gd name="T9" fmla="*/ 155 h 512"/>
                <a:gd name="T10" fmla="*/ 13 w 524"/>
                <a:gd name="T11" fmla="*/ 123 h 512"/>
                <a:gd name="T12" fmla="*/ 27 w 524"/>
                <a:gd name="T13" fmla="*/ 93 h 512"/>
                <a:gd name="T14" fmla="*/ 46 w 524"/>
                <a:gd name="T15" fmla="*/ 67 h 512"/>
                <a:gd name="T16" fmla="*/ 70 w 524"/>
                <a:gd name="T17" fmla="*/ 44 h 512"/>
                <a:gd name="T18" fmla="*/ 97 w 524"/>
                <a:gd name="T19" fmla="*/ 26 h 512"/>
                <a:gd name="T20" fmla="*/ 126 w 524"/>
                <a:gd name="T21" fmla="*/ 12 h 512"/>
                <a:gd name="T22" fmla="*/ 159 w 524"/>
                <a:gd name="T23" fmla="*/ 3 h 512"/>
                <a:gd name="T24" fmla="*/ 194 w 524"/>
                <a:gd name="T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512">
                  <a:moveTo>
                    <a:pt x="194" y="0"/>
                  </a:moveTo>
                  <a:lnTo>
                    <a:pt x="524" y="0"/>
                  </a:lnTo>
                  <a:lnTo>
                    <a:pt x="0" y="51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3" y="123"/>
                  </a:lnTo>
                  <a:lnTo>
                    <a:pt x="27" y="93"/>
                  </a:lnTo>
                  <a:lnTo>
                    <a:pt x="46" y="67"/>
                  </a:lnTo>
                  <a:lnTo>
                    <a:pt x="70" y="44"/>
                  </a:lnTo>
                  <a:lnTo>
                    <a:pt x="97" y="26"/>
                  </a:lnTo>
                  <a:lnTo>
                    <a:pt x="126" y="12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16"/>
            <p:cNvSpPr>
              <a:spLocks noEditPoints="1"/>
            </p:cNvSpPr>
            <p:nvPr/>
          </p:nvSpPr>
          <p:spPr bwMode="auto">
            <a:xfrm>
              <a:off x="1655763" y="2717800"/>
              <a:ext cx="482600" cy="492125"/>
            </a:xfrm>
            <a:custGeom>
              <a:avLst/>
              <a:gdLst>
                <a:gd name="T0" fmla="*/ 2364 w 3044"/>
                <a:gd name="T1" fmla="*/ 1902 h 3098"/>
                <a:gd name="T2" fmla="*/ 2461 w 3044"/>
                <a:gd name="T3" fmla="*/ 1936 h 3098"/>
                <a:gd name="T4" fmla="*/ 2440 w 3044"/>
                <a:gd name="T5" fmla="*/ 2047 h 3098"/>
                <a:gd name="T6" fmla="*/ 2323 w 3044"/>
                <a:gd name="T7" fmla="*/ 2042 h 3098"/>
                <a:gd name="T8" fmla="*/ 2135 w 3044"/>
                <a:gd name="T9" fmla="*/ 2064 h 3098"/>
                <a:gd name="T10" fmla="*/ 2335 w 3044"/>
                <a:gd name="T11" fmla="*/ 2196 h 3098"/>
                <a:gd name="T12" fmla="*/ 2545 w 3044"/>
                <a:gd name="T13" fmla="*/ 2163 h 3098"/>
                <a:gd name="T14" fmla="*/ 2650 w 3044"/>
                <a:gd name="T15" fmla="*/ 2011 h 3098"/>
                <a:gd name="T16" fmla="*/ 2581 w 3044"/>
                <a:gd name="T17" fmla="*/ 1829 h 3098"/>
                <a:gd name="T18" fmla="*/ 2390 w 3044"/>
                <a:gd name="T19" fmla="*/ 1791 h 3098"/>
                <a:gd name="T20" fmla="*/ 2209 w 3044"/>
                <a:gd name="T21" fmla="*/ 1584 h 3098"/>
                <a:gd name="T22" fmla="*/ 1707 w 3044"/>
                <a:gd name="T23" fmla="*/ 1694 h 3098"/>
                <a:gd name="T24" fmla="*/ 1748 w 3044"/>
                <a:gd name="T25" fmla="*/ 2185 h 3098"/>
                <a:gd name="T26" fmla="*/ 1146 w 3044"/>
                <a:gd name="T27" fmla="*/ 1588 h 3098"/>
                <a:gd name="T28" fmla="*/ 995 w 3044"/>
                <a:gd name="T29" fmla="*/ 1722 h 3098"/>
                <a:gd name="T30" fmla="*/ 975 w 3044"/>
                <a:gd name="T31" fmla="*/ 1978 h 3098"/>
                <a:gd name="T32" fmla="*/ 1075 w 3044"/>
                <a:gd name="T33" fmla="*/ 2154 h 3098"/>
                <a:gd name="T34" fmla="*/ 1305 w 3044"/>
                <a:gd name="T35" fmla="*/ 2190 h 3098"/>
                <a:gd name="T36" fmla="*/ 1461 w 3044"/>
                <a:gd name="T37" fmla="*/ 2065 h 3098"/>
                <a:gd name="T38" fmla="*/ 1495 w 3044"/>
                <a:gd name="T39" fmla="*/ 1834 h 3098"/>
                <a:gd name="T40" fmla="*/ 1390 w 3044"/>
                <a:gd name="T41" fmla="*/ 1621 h 3098"/>
                <a:gd name="T42" fmla="*/ 646 w 3044"/>
                <a:gd name="T43" fmla="*/ 1577 h 3098"/>
                <a:gd name="T44" fmla="*/ 465 w 3044"/>
                <a:gd name="T45" fmla="*/ 1665 h 3098"/>
                <a:gd name="T46" fmla="*/ 585 w 3044"/>
                <a:gd name="T47" fmla="*/ 1805 h 3098"/>
                <a:gd name="T48" fmla="*/ 652 w 3044"/>
                <a:gd name="T49" fmla="*/ 1710 h 3098"/>
                <a:gd name="T50" fmla="*/ 745 w 3044"/>
                <a:gd name="T51" fmla="*/ 1754 h 3098"/>
                <a:gd name="T52" fmla="*/ 666 w 3044"/>
                <a:gd name="T53" fmla="*/ 1882 h 3098"/>
                <a:gd name="T54" fmla="*/ 484 w 3044"/>
                <a:gd name="T55" fmla="*/ 2014 h 3098"/>
                <a:gd name="T56" fmla="*/ 410 w 3044"/>
                <a:gd name="T57" fmla="*/ 2185 h 3098"/>
                <a:gd name="T58" fmla="*/ 766 w 3044"/>
                <a:gd name="T59" fmla="*/ 1968 h 3098"/>
                <a:gd name="T60" fmla="*/ 899 w 3044"/>
                <a:gd name="T61" fmla="*/ 1864 h 3098"/>
                <a:gd name="T62" fmla="*/ 910 w 3044"/>
                <a:gd name="T63" fmla="*/ 1686 h 3098"/>
                <a:gd name="T64" fmla="*/ 767 w 3044"/>
                <a:gd name="T65" fmla="*/ 1585 h 3098"/>
                <a:gd name="T66" fmla="*/ 190 w 3044"/>
                <a:gd name="T67" fmla="*/ 286 h 3098"/>
                <a:gd name="T68" fmla="*/ 2898 w 3044"/>
                <a:gd name="T69" fmla="*/ 378 h 3098"/>
                <a:gd name="T70" fmla="*/ 2778 w 3044"/>
                <a:gd name="T71" fmla="*/ 260 h 3098"/>
                <a:gd name="T72" fmla="*/ 534 w 3044"/>
                <a:gd name="T73" fmla="*/ 34 h 3098"/>
                <a:gd name="T74" fmla="*/ 901 w 3044"/>
                <a:gd name="T75" fmla="*/ 106 h 3098"/>
                <a:gd name="T76" fmla="*/ 970 w 3044"/>
                <a:gd name="T77" fmla="*/ 3 h 3098"/>
                <a:gd name="T78" fmla="*/ 1075 w 3044"/>
                <a:gd name="T79" fmla="*/ 51 h 3098"/>
                <a:gd name="T80" fmla="*/ 1429 w 3044"/>
                <a:gd name="T81" fmla="*/ 92 h 3098"/>
                <a:gd name="T82" fmla="*/ 1522 w 3044"/>
                <a:gd name="T83" fmla="*/ 0 h 3098"/>
                <a:gd name="T84" fmla="*/ 1612 w 3044"/>
                <a:gd name="T85" fmla="*/ 70 h 3098"/>
                <a:gd name="T86" fmla="*/ 1961 w 3044"/>
                <a:gd name="T87" fmla="*/ 70 h 3098"/>
                <a:gd name="T88" fmla="*/ 2052 w 3044"/>
                <a:gd name="T89" fmla="*/ 0 h 3098"/>
                <a:gd name="T90" fmla="*/ 2145 w 3044"/>
                <a:gd name="T91" fmla="*/ 92 h 3098"/>
                <a:gd name="T92" fmla="*/ 2498 w 3044"/>
                <a:gd name="T93" fmla="*/ 51 h 3098"/>
                <a:gd name="T94" fmla="*/ 2603 w 3044"/>
                <a:gd name="T95" fmla="*/ 3 h 3098"/>
                <a:gd name="T96" fmla="*/ 2673 w 3044"/>
                <a:gd name="T97" fmla="*/ 106 h 3098"/>
                <a:gd name="T98" fmla="*/ 2952 w 3044"/>
                <a:gd name="T99" fmla="*/ 183 h 3098"/>
                <a:gd name="T100" fmla="*/ 3044 w 3044"/>
                <a:gd name="T101" fmla="*/ 2544 h 3098"/>
                <a:gd name="T102" fmla="*/ 91 w 3044"/>
                <a:gd name="T103" fmla="*/ 3033 h 3098"/>
                <a:gd name="T104" fmla="*/ 0 w 3044"/>
                <a:gd name="T105" fmla="*/ 378 h 3098"/>
                <a:gd name="T106" fmla="*/ 121 w 3044"/>
                <a:gd name="T107" fmla="*/ 161 h 3098"/>
                <a:gd name="T108" fmla="*/ 369 w 3044"/>
                <a:gd name="T109" fmla="*/ 92 h 3098"/>
                <a:gd name="T110" fmla="*/ 462 w 3044"/>
                <a:gd name="T111" fmla="*/ 0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44" h="3098">
                  <a:moveTo>
                    <a:pt x="2209" y="1584"/>
                  </a:moveTo>
                  <a:lnTo>
                    <a:pt x="2149" y="1926"/>
                  </a:lnTo>
                  <a:lnTo>
                    <a:pt x="2319" y="1932"/>
                  </a:lnTo>
                  <a:lnTo>
                    <a:pt x="2327" y="1920"/>
                  </a:lnTo>
                  <a:lnTo>
                    <a:pt x="2339" y="1911"/>
                  </a:lnTo>
                  <a:lnTo>
                    <a:pt x="2351" y="1905"/>
                  </a:lnTo>
                  <a:lnTo>
                    <a:pt x="2364" y="1902"/>
                  </a:lnTo>
                  <a:lnTo>
                    <a:pt x="2379" y="1900"/>
                  </a:lnTo>
                  <a:lnTo>
                    <a:pt x="2392" y="1899"/>
                  </a:lnTo>
                  <a:lnTo>
                    <a:pt x="2411" y="1901"/>
                  </a:lnTo>
                  <a:lnTo>
                    <a:pt x="2428" y="1906"/>
                  </a:lnTo>
                  <a:lnTo>
                    <a:pt x="2441" y="1913"/>
                  </a:lnTo>
                  <a:lnTo>
                    <a:pt x="2452" y="1924"/>
                  </a:lnTo>
                  <a:lnTo>
                    <a:pt x="2461" y="1936"/>
                  </a:lnTo>
                  <a:lnTo>
                    <a:pt x="2467" y="1951"/>
                  </a:lnTo>
                  <a:lnTo>
                    <a:pt x="2471" y="1968"/>
                  </a:lnTo>
                  <a:lnTo>
                    <a:pt x="2472" y="1985"/>
                  </a:lnTo>
                  <a:lnTo>
                    <a:pt x="2470" y="2004"/>
                  </a:lnTo>
                  <a:lnTo>
                    <a:pt x="2464" y="2020"/>
                  </a:lnTo>
                  <a:lnTo>
                    <a:pt x="2453" y="2035"/>
                  </a:lnTo>
                  <a:lnTo>
                    <a:pt x="2440" y="2047"/>
                  </a:lnTo>
                  <a:lnTo>
                    <a:pt x="2425" y="2056"/>
                  </a:lnTo>
                  <a:lnTo>
                    <a:pt x="2405" y="2063"/>
                  </a:lnTo>
                  <a:lnTo>
                    <a:pt x="2384" y="2065"/>
                  </a:lnTo>
                  <a:lnTo>
                    <a:pt x="2367" y="2064"/>
                  </a:lnTo>
                  <a:lnTo>
                    <a:pt x="2351" y="2060"/>
                  </a:lnTo>
                  <a:lnTo>
                    <a:pt x="2336" y="2052"/>
                  </a:lnTo>
                  <a:lnTo>
                    <a:pt x="2323" y="2042"/>
                  </a:lnTo>
                  <a:lnTo>
                    <a:pt x="2312" y="2030"/>
                  </a:lnTo>
                  <a:lnTo>
                    <a:pt x="2305" y="2016"/>
                  </a:lnTo>
                  <a:lnTo>
                    <a:pt x="2305" y="2014"/>
                  </a:lnTo>
                  <a:lnTo>
                    <a:pt x="2304" y="2012"/>
                  </a:lnTo>
                  <a:lnTo>
                    <a:pt x="2304" y="2010"/>
                  </a:lnTo>
                  <a:lnTo>
                    <a:pt x="2121" y="2028"/>
                  </a:lnTo>
                  <a:lnTo>
                    <a:pt x="2135" y="2064"/>
                  </a:lnTo>
                  <a:lnTo>
                    <a:pt x="2152" y="2094"/>
                  </a:lnTo>
                  <a:lnTo>
                    <a:pt x="2174" y="2122"/>
                  </a:lnTo>
                  <a:lnTo>
                    <a:pt x="2198" y="2145"/>
                  </a:lnTo>
                  <a:lnTo>
                    <a:pt x="2227" y="2164"/>
                  </a:lnTo>
                  <a:lnTo>
                    <a:pt x="2259" y="2178"/>
                  </a:lnTo>
                  <a:lnTo>
                    <a:pt x="2295" y="2189"/>
                  </a:lnTo>
                  <a:lnTo>
                    <a:pt x="2335" y="2196"/>
                  </a:lnTo>
                  <a:lnTo>
                    <a:pt x="2378" y="2198"/>
                  </a:lnTo>
                  <a:lnTo>
                    <a:pt x="2407" y="2197"/>
                  </a:lnTo>
                  <a:lnTo>
                    <a:pt x="2437" y="2194"/>
                  </a:lnTo>
                  <a:lnTo>
                    <a:pt x="2466" y="2190"/>
                  </a:lnTo>
                  <a:lnTo>
                    <a:pt x="2493" y="2183"/>
                  </a:lnTo>
                  <a:lnTo>
                    <a:pt x="2520" y="2174"/>
                  </a:lnTo>
                  <a:lnTo>
                    <a:pt x="2545" y="2163"/>
                  </a:lnTo>
                  <a:lnTo>
                    <a:pt x="2567" y="2150"/>
                  </a:lnTo>
                  <a:lnTo>
                    <a:pt x="2589" y="2134"/>
                  </a:lnTo>
                  <a:lnTo>
                    <a:pt x="2607" y="2115"/>
                  </a:lnTo>
                  <a:lnTo>
                    <a:pt x="2622" y="2094"/>
                  </a:lnTo>
                  <a:lnTo>
                    <a:pt x="2635" y="2069"/>
                  </a:lnTo>
                  <a:lnTo>
                    <a:pt x="2644" y="2041"/>
                  </a:lnTo>
                  <a:lnTo>
                    <a:pt x="2650" y="2011"/>
                  </a:lnTo>
                  <a:lnTo>
                    <a:pt x="2652" y="1977"/>
                  </a:lnTo>
                  <a:lnTo>
                    <a:pt x="2650" y="1945"/>
                  </a:lnTo>
                  <a:lnTo>
                    <a:pt x="2644" y="1917"/>
                  </a:lnTo>
                  <a:lnTo>
                    <a:pt x="2633" y="1890"/>
                  </a:lnTo>
                  <a:lnTo>
                    <a:pt x="2619" y="1867"/>
                  </a:lnTo>
                  <a:lnTo>
                    <a:pt x="2602" y="1846"/>
                  </a:lnTo>
                  <a:lnTo>
                    <a:pt x="2581" y="1829"/>
                  </a:lnTo>
                  <a:lnTo>
                    <a:pt x="2558" y="1814"/>
                  </a:lnTo>
                  <a:lnTo>
                    <a:pt x="2532" y="1803"/>
                  </a:lnTo>
                  <a:lnTo>
                    <a:pt x="2505" y="1794"/>
                  </a:lnTo>
                  <a:lnTo>
                    <a:pt x="2475" y="1789"/>
                  </a:lnTo>
                  <a:lnTo>
                    <a:pt x="2443" y="1787"/>
                  </a:lnTo>
                  <a:lnTo>
                    <a:pt x="2416" y="1788"/>
                  </a:lnTo>
                  <a:lnTo>
                    <a:pt x="2390" y="1791"/>
                  </a:lnTo>
                  <a:lnTo>
                    <a:pt x="2364" y="1797"/>
                  </a:lnTo>
                  <a:lnTo>
                    <a:pt x="2340" y="1806"/>
                  </a:lnTo>
                  <a:lnTo>
                    <a:pt x="2316" y="1820"/>
                  </a:lnTo>
                  <a:lnTo>
                    <a:pt x="2337" y="1730"/>
                  </a:lnTo>
                  <a:lnTo>
                    <a:pt x="2603" y="1730"/>
                  </a:lnTo>
                  <a:lnTo>
                    <a:pt x="2603" y="1584"/>
                  </a:lnTo>
                  <a:lnTo>
                    <a:pt x="2209" y="1584"/>
                  </a:lnTo>
                  <a:close/>
                  <a:moveTo>
                    <a:pt x="1792" y="1576"/>
                  </a:moveTo>
                  <a:lnTo>
                    <a:pt x="1785" y="1605"/>
                  </a:lnTo>
                  <a:lnTo>
                    <a:pt x="1775" y="1630"/>
                  </a:lnTo>
                  <a:lnTo>
                    <a:pt x="1762" y="1651"/>
                  </a:lnTo>
                  <a:lnTo>
                    <a:pt x="1746" y="1669"/>
                  </a:lnTo>
                  <a:lnTo>
                    <a:pt x="1728" y="1683"/>
                  </a:lnTo>
                  <a:lnTo>
                    <a:pt x="1707" y="1694"/>
                  </a:lnTo>
                  <a:lnTo>
                    <a:pt x="1686" y="1703"/>
                  </a:lnTo>
                  <a:lnTo>
                    <a:pt x="1661" y="1709"/>
                  </a:lnTo>
                  <a:lnTo>
                    <a:pt x="1635" y="1712"/>
                  </a:lnTo>
                  <a:lnTo>
                    <a:pt x="1607" y="1714"/>
                  </a:lnTo>
                  <a:lnTo>
                    <a:pt x="1607" y="1835"/>
                  </a:lnTo>
                  <a:lnTo>
                    <a:pt x="1748" y="1835"/>
                  </a:lnTo>
                  <a:lnTo>
                    <a:pt x="1748" y="2185"/>
                  </a:lnTo>
                  <a:lnTo>
                    <a:pt x="1930" y="2185"/>
                  </a:lnTo>
                  <a:lnTo>
                    <a:pt x="1930" y="1576"/>
                  </a:lnTo>
                  <a:lnTo>
                    <a:pt x="1792" y="1576"/>
                  </a:lnTo>
                  <a:close/>
                  <a:moveTo>
                    <a:pt x="1232" y="1576"/>
                  </a:moveTo>
                  <a:lnTo>
                    <a:pt x="1202" y="1577"/>
                  </a:lnTo>
                  <a:lnTo>
                    <a:pt x="1173" y="1581"/>
                  </a:lnTo>
                  <a:lnTo>
                    <a:pt x="1146" y="1588"/>
                  </a:lnTo>
                  <a:lnTo>
                    <a:pt x="1118" y="1598"/>
                  </a:lnTo>
                  <a:lnTo>
                    <a:pt x="1092" y="1610"/>
                  </a:lnTo>
                  <a:lnTo>
                    <a:pt x="1069" y="1626"/>
                  </a:lnTo>
                  <a:lnTo>
                    <a:pt x="1047" y="1645"/>
                  </a:lnTo>
                  <a:lnTo>
                    <a:pt x="1027" y="1667"/>
                  </a:lnTo>
                  <a:lnTo>
                    <a:pt x="1009" y="1693"/>
                  </a:lnTo>
                  <a:lnTo>
                    <a:pt x="995" y="1722"/>
                  </a:lnTo>
                  <a:lnTo>
                    <a:pt x="983" y="1756"/>
                  </a:lnTo>
                  <a:lnTo>
                    <a:pt x="974" y="1793"/>
                  </a:lnTo>
                  <a:lnTo>
                    <a:pt x="968" y="1834"/>
                  </a:lnTo>
                  <a:lnTo>
                    <a:pt x="966" y="1879"/>
                  </a:lnTo>
                  <a:lnTo>
                    <a:pt x="967" y="1913"/>
                  </a:lnTo>
                  <a:lnTo>
                    <a:pt x="969" y="1946"/>
                  </a:lnTo>
                  <a:lnTo>
                    <a:pt x="975" y="1978"/>
                  </a:lnTo>
                  <a:lnTo>
                    <a:pt x="982" y="2009"/>
                  </a:lnTo>
                  <a:lnTo>
                    <a:pt x="991" y="2038"/>
                  </a:lnTo>
                  <a:lnTo>
                    <a:pt x="1002" y="2066"/>
                  </a:lnTo>
                  <a:lnTo>
                    <a:pt x="1017" y="2091"/>
                  </a:lnTo>
                  <a:lnTo>
                    <a:pt x="1033" y="2115"/>
                  </a:lnTo>
                  <a:lnTo>
                    <a:pt x="1052" y="2135"/>
                  </a:lnTo>
                  <a:lnTo>
                    <a:pt x="1075" y="2154"/>
                  </a:lnTo>
                  <a:lnTo>
                    <a:pt x="1101" y="2169"/>
                  </a:lnTo>
                  <a:lnTo>
                    <a:pt x="1128" y="2181"/>
                  </a:lnTo>
                  <a:lnTo>
                    <a:pt x="1160" y="2190"/>
                  </a:lnTo>
                  <a:lnTo>
                    <a:pt x="1194" y="2196"/>
                  </a:lnTo>
                  <a:lnTo>
                    <a:pt x="1232" y="2198"/>
                  </a:lnTo>
                  <a:lnTo>
                    <a:pt x="1270" y="2196"/>
                  </a:lnTo>
                  <a:lnTo>
                    <a:pt x="1305" y="2190"/>
                  </a:lnTo>
                  <a:lnTo>
                    <a:pt x="1336" y="2181"/>
                  </a:lnTo>
                  <a:lnTo>
                    <a:pt x="1364" y="2169"/>
                  </a:lnTo>
                  <a:lnTo>
                    <a:pt x="1389" y="2153"/>
                  </a:lnTo>
                  <a:lnTo>
                    <a:pt x="1411" y="2135"/>
                  </a:lnTo>
                  <a:lnTo>
                    <a:pt x="1431" y="2114"/>
                  </a:lnTo>
                  <a:lnTo>
                    <a:pt x="1447" y="2091"/>
                  </a:lnTo>
                  <a:lnTo>
                    <a:pt x="1461" y="2065"/>
                  </a:lnTo>
                  <a:lnTo>
                    <a:pt x="1473" y="2037"/>
                  </a:lnTo>
                  <a:lnTo>
                    <a:pt x="1482" y="2008"/>
                  </a:lnTo>
                  <a:lnTo>
                    <a:pt x="1489" y="1977"/>
                  </a:lnTo>
                  <a:lnTo>
                    <a:pt x="1493" y="1945"/>
                  </a:lnTo>
                  <a:lnTo>
                    <a:pt x="1496" y="1912"/>
                  </a:lnTo>
                  <a:lnTo>
                    <a:pt x="1497" y="1878"/>
                  </a:lnTo>
                  <a:lnTo>
                    <a:pt x="1495" y="1834"/>
                  </a:lnTo>
                  <a:lnTo>
                    <a:pt x="1490" y="1793"/>
                  </a:lnTo>
                  <a:lnTo>
                    <a:pt x="1481" y="1756"/>
                  </a:lnTo>
                  <a:lnTo>
                    <a:pt x="1469" y="1721"/>
                  </a:lnTo>
                  <a:lnTo>
                    <a:pt x="1453" y="1691"/>
                  </a:lnTo>
                  <a:lnTo>
                    <a:pt x="1435" y="1664"/>
                  </a:lnTo>
                  <a:lnTo>
                    <a:pt x="1413" y="1641"/>
                  </a:lnTo>
                  <a:lnTo>
                    <a:pt x="1390" y="1621"/>
                  </a:lnTo>
                  <a:lnTo>
                    <a:pt x="1363" y="1605"/>
                  </a:lnTo>
                  <a:lnTo>
                    <a:pt x="1333" y="1592"/>
                  </a:lnTo>
                  <a:lnTo>
                    <a:pt x="1302" y="1583"/>
                  </a:lnTo>
                  <a:lnTo>
                    <a:pt x="1268" y="1578"/>
                  </a:lnTo>
                  <a:lnTo>
                    <a:pt x="1232" y="1576"/>
                  </a:lnTo>
                  <a:close/>
                  <a:moveTo>
                    <a:pt x="681" y="1576"/>
                  </a:moveTo>
                  <a:lnTo>
                    <a:pt x="646" y="1577"/>
                  </a:lnTo>
                  <a:lnTo>
                    <a:pt x="613" y="1581"/>
                  </a:lnTo>
                  <a:lnTo>
                    <a:pt x="582" y="1588"/>
                  </a:lnTo>
                  <a:lnTo>
                    <a:pt x="553" y="1597"/>
                  </a:lnTo>
                  <a:lnTo>
                    <a:pt x="527" y="1610"/>
                  </a:lnTo>
                  <a:lnTo>
                    <a:pt x="503" y="1625"/>
                  </a:lnTo>
                  <a:lnTo>
                    <a:pt x="483" y="1643"/>
                  </a:lnTo>
                  <a:lnTo>
                    <a:pt x="465" y="1665"/>
                  </a:lnTo>
                  <a:lnTo>
                    <a:pt x="450" y="1690"/>
                  </a:lnTo>
                  <a:lnTo>
                    <a:pt x="439" y="1718"/>
                  </a:lnTo>
                  <a:lnTo>
                    <a:pt x="429" y="1750"/>
                  </a:lnTo>
                  <a:lnTo>
                    <a:pt x="424" y="1785"/>
                  </a:lnTo>
                  <a:lnTo>
                    <a:pt x="421" y="1824"/>
                  </a:lnTo>
                  <a:lnTo>
                    <a:pt x="584" y="1824"/>
                  </a:lnTo>
                  <a:lnTo>
                    <a:pt x="585" y="1805"/>
                  </a:lnTo>
                  <a:lnTo>
                    <a:pt x="587" y="1786"/>
                  </a:lnTo>
                  <a:lnTo>
                    <a:pt x="591" y="1769"/>
                  </a:lnTo>
                  <a:lnTo>
                    <a:pt x="598" y="1752"/>
                  </a:lnTo>
                  <a:lnTo>
                    <a:pt x="608" y="1738"/>
                  </a:lnTo>
                  <a:lnTo>
                    <a:pt x="619" y="1725"/>
                  </a:lnTo>
                  <a:lnTo>
                    <a:pt x="633" y="1716"/>
                  </a:lnTo>
                  <a:lnTo>
                    <a:pt x="652" y="1710"/>
                  </a:lnTo>
                  <a:lnTo>
                    <a:pt x="673" y="1708"/>
                  </a:lnTo>
                  <a:lnTo>
                    <a:pt x="689" y="1710"/>
                  </a:lnTo>
                  <a:lnTo>
                    <a:pt x="704" y="1713"/>
                  </a:lnTo>
                  <a:lnTo>
                    <a:pt x="717" y="1720"/>
                  </a:lnTo>
                  <a:lnTo>
                    <a:pt x="730" y="1730"/>
                  </a:lnTo>
                  <a:lnTo>
                    <a:pt x="739" y="1741"/>
                  </a:lnTo>
                  <a:lnTo>
                    <a:pt x="745" y="1754"/>
                  </a:lnTo>
                  <a:lnTo>
                    <a:pt x="747" y="1770"/>
                  </a:lnTo>
                  <a:lnTo>
                    <a:pt x="744" y="1792"/>
                  </a:lnTo>
                  <a:lnTo>
                    <a:pt x="737" y="1812"/>
                  </a:lnTo>
                  <a:lnTo>
                    <a:pt x="725" y="1830"/>
                  </a:lnTo>
                  <a:lnTo>
                    <a:pt x="708" y="1848"/>
                  </a:lnTo>
                  <a:lnTo>
                    <a:pt x="689" y="1865"/>
                  </a:lnTo>
                  <a:lnTo>
                    <a:pt x="666" y="1882"/>
                  </a:lnTo>
                  <a:lnTo>
                    <a:pt x="642" y="1898"/>
                  </a:lnTo>
                  <a:lnTo>
                    <a:pt x="616" y="1915"/>
                  </a:lnTo>
                  <a:lnTo>
                    <a:pt x="588" y="1932"/>
                  </a:lnTo>
                  <a:lnTo>
                    <a:pt x="562" y="1950"/>
                  </a:lnTo>
                  <a:lnTo>
                    <a:pt x="534" y="1970"/>
                  </a:lnTo>
                  <a:lnTo>
                    <a:pt x="508" y="1991"/>
                  </a:lnTo>
                  <a:lnTo>
                    <a:pt x="484" y="2014"/>
                  </a:lnTo>
                  <a:lnTo>
                    <a:pt x="464" y="2035"/>
                  </a:lnTo>
                  <a:lnTo>
                    <a:pt x="447" y="2058"/>
                  </a:lnTo>
                  <a:lnTo>
                    <a:pt x="433" y="2081"/>
                  </a:lnTo>
                  <a:lnTo>
                    <a:pt x="422" y="2104"/>
                  </a:lnTo>
                  <a:lnTo>
                    <a:pt x="415" y="2129"/>
                  </a:lnTo>
                  <a:lnTo>
                    <a:pt x="411" y="2156"/>
                  </a:lnTo>
                  <a:lnTo>
                    <a:pt x="410" y="2185"/>
                  </a:lnTo>
                  <a:lnTo>
                    <a:pt x="926" y="2185"/>
                  </a:lnTo>
                  <a:lnTo>
                    <a:pt x="926" y="2040"/>
                  </a:lnTo>
                  <a:lnTo>
                    <a:pt x="642" y="2040"/>
                  </a:lnTo>
                  <a:lnTo>
                    <a:pt x="668" y="2023"/>
                  </a:lnTo>
                  <a:lnTo>
                    <a:pt x="699" y="2005"/>
                  </a:lnTo>
                  <a:lnTo>
                    <a:pt x="732" y="1987"/>
                  </a:lnTo>
                  <a:lnTo>
                    <a:pt x="766" y="1968"/>
                  </a:lnTo>
                  <a:lnTo>
                    <a:pt x="787" y="1954"/>
                  </a:lnTo>
                  <a:lnTo>
                    <a:pt x="809" y="1941"/>
                  </a:lnTo>
                  <a:lnTo>
                    <a:pt x="829" y="1928"/>
                  </a:lnTo>
                  <a:lnTo>
                    <a:pt x="850" y="1914"/>
                  </a:lnTo>
                  <a:lnTo>
                    <a:pt x="868" y="1898"/>
                  </a:lnTo>
                  <a:lnTo>
                    <a:pt x="884" y="1882"/>
                  </a:lnTo>
                  <a:lnTo>
                    <a:pt x="899" y="1864"/>
                  </a:lnTo>
                  <a:lnTo>
                    <a:pt x="911" y="1844"/>
                  </a:lnTo>
                  <a:lnTo>
                    <a:pt x="920" y="1822"/>
                  </a:lnTo>
                  <a:lnTo>
                    <a:pt x="926" y="1798"/>
                  </a:lnTo>
                  <a:lnTo>
                    <a:pt x="927" y="1770"/>
                  </a:lnTo>
                  <a:lnTo>
                    <a:pt x="925" y="1740"/>
                  </a:lnTo>
                  <a:lnTo>
                    <a:pt x="920" y="1711"/>
                  </a:lnTo>
                  <a:lnTo>
                    <a:pt x="910" y="1686"/>
                  </a:lnTo>
                  <a:lnTo>
                    <a:pt x="898" y="1664"/>
                  </a:lnTo>
                  <a:lnTo>
                    <a:pt x="881" y="1645"/>
                  </a:lnTo>
                  <a:lnTo>
                    <a:pt x="863" y="1628"/>
                  </a:lnTo>
                  <a:lnTo>
                    <a:pt x="841" y="1614"/>
                  </a:lnTo>
                  <a:lnTo>
                    <a:pt x="819" y="1602"/>
                  </a:lnTo>
                  <a:lnTo>
                    <a:pt x="793" y="1592"/>
                  </a:lnTo>
                  <a:lnTo>
                    <a:pt x="767" y="1585"/>
                  </a:lnTo>
                  <a:lnTo>
                    <a:pt x="739" y="1580"/>
                  </a:lnTo>
                  <a:lnTo>
                    <a:pt x="711" y="1577"/>
                  </a:lnTo>
                  <a:lnTo>
                    <a:pt x="681" y="1576"/>
                  </a:lnTo>
                  <a:close/>
                  <a:moveTo>
                    <a:pt x="265" y="260"/>
                  </a:moveTo>
                  <a:lnTo>
                    <a:pt x="238" y="264"/>
                  </a:lnTo>
                  <a:lnTo>
                    <a:pt x="212" y="272"/>
                  </a:lnTo>
                  <a:lnTo>
                    <a:pt x="190" y="286"/>
                  </a:lnTo>
                  <a:lnTo>
                    <a:pt x="171" y="305"/>
                  </a:lnTo>
                  <a:lnTo>
                    <a:pt x="157" y="327"/>
                  </a:lnTo>
                  <a:lnTo>
                    <a:pt x="148" y="351"/>
                  </a:lnTo>
                  <a:lnTo>
                    <a:pt x="144" y="378"/>
                  </a:lnTo>
                  <a:lnTo>
                    <a:pt x="144" y="946"/>
                  </a:lnTo>
                  <a:lnTo>
                    <a:pt x="2898" y="946"/>
                  </a:lnTo>
                  <a:lnTo>
                    <a:pt x="2898" y="378"/>
                  </a:lnTo>
                  <a:lnTo>
                    <a:pt x="2895" y="351"/>
                  </a:lnTo>
                  <a:lnTo>
                    <a:pt x="2886" y="327"/>
                  </a:lnTo>
                  <a:lnTo>
                    <a:pt x="2872" y="305"/>
                  </a:lnTo>
                  <a:lnTo>
                    <a:pt x="2853" y="286"/>
                  </a:lnTo>
                  <a:lnTo>
                    <a:pt x="2831" y="272"/>
                  </a:lnTo>
                  <a:lnTo>
                    <a:pt x="2806" y="264"/>
                  </a:lnTo>
                  <a:lnTo>
                    <a:pt x="2778" y="260"/>
                  </a:lnTo>
                  <a:lnTo>
                    <a:pt x="265" y="260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17"/>
            <p:cNvSpPr>
              <a:spLocks/>
            </p:cNvSpPr>
            <p:nvPr/>
          </p:nvSpPr>
          <p:spPr bwMode="auto">
            <a:xfrm>
              <a:off x="1730376" y="2782888"/>
              <a:ext cx="44450" cy="55562"/>
            </a:xfrm>
            <a:custGeom>
              <a:avLst/>
              <a:gdLst>
                <a:gd name="T0" fmla="*/ 161 w 276"/>
                <a:gd name="T1" fmla="*/ 0 h 350"/>
                <a:gd name="T2" fmla="*/ 276 w 276"/>
                <a:gd name="T3" fmla="*/ 0 h 350"/>
                <a:gd name="T4" fmla="*/ 276 w 276"/>
                <a:gd name="T5" fmla="*/ 209 h 350"/>
                <a:gd name="T6" fmla="*/ 274 w 276"/>
                <a:gd name="T7" fmla="*/ 237 h 350"/>
                <a:gd name="T8" fmla="*/ 269 w 276"/>
                <a:gd name="T9" fmla="*/ 262 h 350"/>
                <a:gd name="T10" fmla="*/ 261 w 276"/>
                <a:gd name="T11" fmla="*/ 285 h 350"/>
                <a:gd name="T12" fmla="*/ 249 w 276"/>
                <a:gd name="T13" fmla="*/ 304 h 350"/>
                <a:gd name="T14" fmla="*/ 234 w 276"/>
                <a:gd name="T15" fmla="*/ 320 h 350"/>
                <a:gd name="T16" fmla="*/ 217 w 276"/>
                <a:gd name="T17" fmla="*/ 333 h 350"/>
                <a:gd name="T18" fmla="*/ 194 w 276"/>
                <a:gd name="T19" fmla="*/ 342 h 350"/>
                <a:gd name="T20" fmla="*/ 168 w 276"/>
                <a:gd name="T21" fmla="*/ 348 h 350"/>
                <a:gd name="T22" fmla="*/ 140 w 276"/>
                <a:gd name="T23" fmla="*/ 350 h 350"/>
                <a:gd name="T24" fmla="*/ 108 w 276"/>
                <a:gd name="T25" fmla="*/ 348 h 350"/>
                <a:gd name="T26" fmla="*/ 80 w 276"/>
                <a:gd name="T27" fmla="*/ 342 h 350"/>
                <a:gd name="T28" fmla="*/ 57 w 276"/>
                <a:gd name="T29" fmla="*/ 332 h 350"/>
                <a:gd name="T30" fmla="*/ 37 w 276"/>
                <a:gd name="T31" fmla="*/ 317 h 350"/>
                <a:gd name="T32" fmla="*/ 22 w 276"/>
                <a:gd name="T33" fmla="*/ 299 h 350"/>
                <a:gd name="T34" fmla="*/ 11 w 276"/>
                <a:gd name="T35" fmla="*/ 278 h 350"/>
                <a:gd name="T36" fmla="*/ 3 w 276"/>
                <a:gd name="T37" fmla="*/ 253 h 350"/>
                <a:gd name="T38" fmla="*/ 0 w 276"/>
                <a:gd name="T39" fmla="*/ 224 h 350"/>
                <a:gd name="T40" fmla="*/ 0 w 276"/>
                <a:gd name="T41" fmla="*/ 192 h 350"/>
                <a:gd name="T42" fmla="*/ 103 w 276"/>
                <a:gd name="T43" fmla="*/ 192 h 350"/>
                <a:gd name="T44" fmla="*/ 103 w 276"/>
                <a:gd name="T45" fmla="*/ 205 h 350"/>
                <a:gd name="T46" fmla="*/ 103 w 276"/>
                <a:gd name="T47" fmla="*/ 218 h 350"/>
                <a:gd name="T48" fmla="*/ 104 w 276"/>
                <a:gd name="T49" fmla="*/ 231 h 350"/>
                <a:gd name="T50" fmla="*/ 106 w 276"/>
                <a:gd name="T51" fmla="*/ 242 h 350"/>
                <a:gd name="T52" fmla="*/ 110 w 276"/>
                <a:gd name="T53" fmla="*/ 252 h 350"/>
                <a:gd name="T54" fmla="*/ 115 w 276"/>
                <a:gd name="T55" fmla="*/ 259 h 350"/>
                <a:gd name="T56" fmla="*/ 122 w 276"/>
                <a:gd name="T57" fmla="*/ 264 h 350"/>
                <a:gd name="T58" fmla="*/ 133 w 276"/>
                <a:gd name="T59" fmla="*/ 266 h 350"/>
                <a:gd name="T60" fmla="*/ 142 w 276"/>
                <a:gd name="T61" fmla="*/ 264 h 350"/>
                <a:gd name="T62" fmla="*/ 150 w 276"/>
                <a:gd name="T63" fmla="*/ 259 h 350"/>
                <a:gd name="T64" fmla="*/ 156 w 276"/>
                <a:gd name="T65" fmla="*/ 251 h 350"/>
                <a:gd name="T66" fmla="*/ 160 w 276"/>
                <a:gd name="T67" fmla="*/ 239 h 350"/>
                <a:gd name="T68" fmla="*/ 161 w 276"/>
                <a:gd name="T69" fmla="*/ 224 h 350"/>
                <a:gd name="T70" fmla="*/ 161 w 276"/>
                <a:gd name="T7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350">
                  <a:moveTo>
                    <a:pt x="161" y="0"/>
                  </a:moveTo>
                  <a:lnTo>
                    <a:pt x="276" y="0"/>
                  </a:lnTo>
                  <a:lnTo>
                    <a:pt x="276" y="209"/>
                  </a:lnTo>
                  <a:lnTo>
                    <a:pt x="274" y="237"/>
                  </a:lnTo>
                  <a:lnTo>
                    <a:pt x="269" y="262"/>
                  </a:lnTo>
                  <a:lnTo>
                    <a:pt x="261" y="285"/>
                  </a:lnTo>
                  <a:lnTo>
                    <a:pt x="249" y="304"/>
                  </a:lnTo>
                  <a:lnTo>
                    <a:pt x="234" y="320"/>
                  </a:lnTo>
                  <a:lnTo>
                    <a:pt x="217" y="333"/>
                  </a:lnTo>
                  <a:lnTo>
                    <a:pt x="194" y="342"/>
                  </a:lnTo>
                  <a:lnTo>
                    <a:pt x="168" y="348"/>
                  </a:lnTo>
                  <a:lnTo>
                    <a:pt x="140" y="350"/>
                  </a:lnTo>
                  <a:lnTo>
                    <a:pt x="108" y="348"/>
                  </a:lnTo>
                  <a:lnTo>
                    <a:pt x="80" y="342"/>
                  </a:lnTo>
                  <a:lnTo>
                    <a:pt x="57" y="332"/>
                  </a:lnTo>
                  <a:lnTo>
                    <a:pt x="37" y="317"/>
                  </a:lnTo>
                  <a:lnTo>
                    <a:pt x="22" y="299"/>
                  </a:lnTo>
                  <a:lnTo>
                    <a:pt x="11" y="278"/>
                  </a:lnTo>
                  <a:lnTo>
                    <a:pt x="3" y="253"/>
                  </a:lnTo>
                  <a:lnTo>
                    <a:pt x="0" y="224"/>
                  </a:lnTo>
                  <a:lnTo>
                    <a:pt x="0" y="192"/>
                  </a:lnTo>
                  <a:lnTo>
                    <a:pt x="103" y="192"/>
                  </a:lnTo>
                  <a:lnTo>
                    <a:pt x="103" y="205"/>
                  </a:lnTo>
                  <a:lnTo>
                    <a:pt x="103" y="218"/>
                  </a:lnTo>
                  <a:lnTo>
                    <a:pt x="104" y="231"/>
                  </a:lnTo>
                  <a:lnTo>
                    <a:pt x="106" y="242"/>
                  </a:lnTo>
                  <a:lnTo>
                    <a:pt x="110" y="252"/>
                  </a:lnTo>
                  <a:lnTo>
                    <a:pt x="115" y="259"/>
                  </a:lnTo>
                  <a:lnTo>
                    <a:pt x="122" y="264"/>
                  </a:lnTo>
                  <a:lnTo>
                    <a:pt x="133" y="266"/>
                  </a:lnTo>
                  <a:lnTo>
                    <a:pt x="142" y="264"/>
                  </a:lnTo>
                  <a:lnTo>
                    <a:pt x="150" y="259"/>
                  </a:lnTo>
                  <a:lnTo>
                    <a:pt x="156" y="251"/>
                  </a:lnTo>
                  <a:lnTo>
                    <a:pt x="160" y="239"/>
                  </a:lnTo>
                  <a:lnTo>
                    <a:pt x="161" y="224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218"/>
            <p:cNvSpPr>
              <a:spLocks noEditPoints="1"/>
            </p:cNvSpPr>
            <p:nvPr/>
          </p:nvSpPr>
          <p:spPr bwMode="auto">
            <a:xfrm>
              <a:off x="1781176" y="2795588"/>
              <a:ext cx="47625" cy="42862"/>
            </a:xfrm>
            <a:custGeom>
              <a:avLst/>
              <a:gdLst>
                <a:gd name="T0" fmla="*/ 168 w 295"/>
                <a:gd name="T1" fmla="*/ 150 h 263"/>
                <a:gd name="T2" fmla="*/ 142 w 295"/>
                <a:gd name="T3" fmla="*/ 156 h 263"/>
                <a:gd name="T4" fmla="*/ 120 w 295"/>
                <a:gd name="T5" fmla="*/ 163 h 263"/>
                <a:gd name="T6" fmla="*/ 107 w 295"/>
                <a:gd name="T7" fmla="*/ 175 h 263"/>
                <a:gd name="T8" fmla="*/ 107 w 295"/>
                <a:gd name="T9" fmla="*/ 194 h 263"/>
                <a:gd name="T10" fmla="*/ 123 w 295"/>
                <a:gd name="T11" fmla="*/ 205 h 263"/>
                <a:gd name="T12" fmla="*/ 150 w 295"/>
                <a:gd name="T13" fmla="*/ 205 h 263"/>
                <a:gd name="T14" fmla="*/ 169 w 295"/>
                <a:gd name="T15" fmla="*/ 193 h 263"/>
                <a:gd name="T16" fmla="*/ 179 w 295"/>
                <a:gd name="T17" fmla="*/ 172 h 263"/>
                <a:gd name="T18" fmla="*/ 181 w 295"/>
                <a:gd name="T19" fmla="*/ 145 h 263"/>
                <a:gd name="T20" fmla="*/ 184 w 295"/>
                <a:gd name="T21" fmla="*/ 1 h 263"/>
                <a:gd name="T22" fmla="*/ 229 w 295"/>
                <a:gd name="T23" fmla="*/ 10 h 263"/>
                <a:gd name="T24" fmla="*/ 257 w 295"/>
                <a:gd name="T25" fmla="*/ 25 h 263"/>
                <a:gd name="T26" fmla="*/ 274 w 295"/>
                <a:gd name="T27" fmla="*/ 46 h 263"/>
                <a:gd name="T28" fmla="*/ 280 w 295"/>
                <a:gd name="T29" fmla="*/ 73 h 263"/>
                <a:gd name="T30" fmla="*/ 281 w 295"/>
                <a:gd name="T31" fmla="*/ 103 h 263"/>
                <a:gd name="T32" fmla="*/ 282 w 295"/>
                <a:gd name="T33" fmla="*/ 228 h 263"/>
                <a:gd name="T34" fmla="*/ 287 w 295"/>
                <a:gd name="T35" fmla="*/ 244 h 263"/>
                <a:gd name="T36" fmla="*/ 295 w 295"/>
                <a:gd name="T37" fmla="*/ 256 h 263"/>
                <a:gd name="T38" fmla="*/ 186 w 295"/>
                <a:gd name="T39" fmla="*/ 228 h 263"/>
                <a:gd name="T40" fmla="*/ 142 w 295"/>
                <a:gd name="T41" fmla="*/ 256 h 263"/>
                <a:gd name="T42" fmla="*/ 90 w 295"/>
                <a:gd name="T43" fmla="*/ 263 h 263"/>
                <a:gd name="T44" fmla="*/ 57 w 295"/>
                <a:gd name="T45" fmla="*/ 258 h 263"/>
                <a:gd name="T46" fmla="*/ 28 w 295"/>
                <a:gd name="T47" fmla="*/ 245 h 263"/>
                <a:gd name="T48" fmla="*/ 7 w 295"/>
                <a:gd name="T49" fmla="*/ 221 h 263"/>
                <a:gd name="T50" fmla="*/ 0 w 295"/>
                <a:gd name="T51" fmla="*/ 187 h 263"/>
                <a:gd name="T52" fmla="*/ 8 w 295"/>
                <a:gd name="T53" fmla="*/ 152 h 263"/>
                <a:gd name="T54" fmla="*/ 28 w 295"/>
                <a:gd name="T55" fmla="*/ 130 h 263"/>
                <a:gd name="T56" fmla="*/ 58 w 295"/>
                <a:gd name="T57" fmla="*/ 116 h 263"/>
                <a:gd name="T58" fmla="*/ 90 w 295"/>
                <a:gd name="T59" fmla="*/ 109 h 263"/>
                <a:gd name="T60" fmla="*/ 123 w 295"/>
                <a:gd name="T61" fmla="*/ 104 h 263"/>
                <a:gd name="T62" fmla="*/ 153 w 295"/>
                <a:gd name="T63" fmla="*/ 100 h 263"/>
                <a:gd name="T64" fmla="*/ 173 w 295"/>
                <a:gd name="T65" fmla="*/ 93 h 263"/>
                <a:gd name="T66" fmla="*/ 181 w 295"/>
                <a:gd name="T67" fmla="*/ 80 h 263"/>
                <a:gd name="T68" fmla="*/ 174 w 295"/>
                <a:gd name="T69" fmla="*/ 67 h 263"/>
                <a:gd name="T70" fmla="*/ 161 w 295"/>
                <a:gd name="T71" fmla="*/ 61 h 263"/>
                <a:gd name="T72" fmla="*/ 148 w 295"/>
                <a:gd name="T73" fmla="*/ 60 h 263"/>
                <a:gd name="T74" fmla="*/ 132 w 295"/>
                <a:gd name="T75" fmla="*/ 61 h 263"/>
                <a:gd name="T76" fmla="*/ 119 w 295"/>
                <a:gd name="T77" fmla="*/ 68 h 263"/>
                <a:gd name="T78" fmla="*/ 112 w 295"/>
                <a:gd name="T79" fmla="*/ 84 h 263"/>
                <a:gd name="T80" fmla="*/ 18 w 295"/>
                <a:gd name="T81" fmla="*/ 67 h 263"/>
                <a:gd name="T82" fmla="*/ 29 w 295"/>
                <a:gd name="T83" fmla="*/ 39 h 263"/>
                <a:gd name="T84" fmla="*/ 55 w 295"/>
                <a:gd name="T85" fmla="*/ 18 h 263"/>
                <a:gd name="T86" fmla="*/ 96 w 295"/>
                <a:gd name="T87" fmla="*/ 5 h 263"/>
                <a:gd name="T88" fmla="*/ 154 w 295"/>
                <a:gd name="T8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263">
                  <a:moveTo>
                    <a:pt x="181" y="145"/>
                  </a:moveTo>
                  <a:lnTo>
                    <a:pt x="168" y="150"/>
                  </a:lnTo>
                  <a:lnTo>
                    <a:pt x="155" y="154"/>
                  </a:lnTo>
                  <a:lnTo>
                    <a:pt x="142" y="156"/>
                  </a:lnTo>
                  <a:lnTo>
                    <a:pt x="130" y="159"/>
                  </a:lnTo>
                  <a:lnTo>
                    <a:pt x="120" y="163"/>
                  </a:lnTo>
                  <a:lnTo>
                    <a:pt x="112" y="168"/>
                  </a:lnTo>
                  <a:lnTo>
                    <a:pt x="107" y="175"/>
                  </a:lnTo>
                  <a:lnTo>
                    <a:pt x="105" y="185"/>
                  </a:lnTo>
                  <a:lnTo>
                    <a:pt x="107" y="194"/>
                  </a:lnTo>
                  <a:lnTo>
                    <a:pt x="113" y="200"/>
                  </a:lnTo>
                  <a:lnTo>
                    <a:pt x="123" y="205"/>
                  </a:lnTo>
                  <a:lnTo>
                    <a:pt x="136" y="206"/>
                  </a:lnTo>
                  <a:lnTo>
                    <a:pt x="150" y="205"/>
                  </a:lnTo>
                  <a:lnTo>
                    <a:pt x="161" y="200"/>
                  </a:lnTo>
                  <a:lnTo>
                    <a:pt x="169" y="193"/>
                  </a:lnTo>
                  <a:lnTo>
                    <a:pt x="175" y="184"/>
                  </a:lnTo>
                  <a:lnTo>
                    <a:pt x="179" y="172"/>
                  </a:lnTo>
                  <a:lnTo>
                    <a:pt x="181" y="159"/>
                  </a:lnTo>
                  <a:lnTo>
                    <a:pt x="181" y="145"/>
                  </a:lnTo>
                  <a:close/>
                  <a:moveTo>
                    <a:pt x="154" y="0"/>
                  </a:moveTo>
                  <a:lnTo>
                    <a:pt x="184" y="1"/>
                  </a:lnTo>
                  <a:lnTo>
                    <a:pt x="209" y="4"/>
                  </a:lnTo>
                  <a:lnTo>
                    <a:pt x="229" y="10"/>
                  </a:lnTo>
                  <a:lnTo>
                    <a:pt x="245" y="16"/>
                  </a:lnTo>
                  <a:lnTo>
                    <a:pt x="257" y="25"/>
                  </a:lnTo>
                  <a:lnTo>
                    <a:pt x="267" y="35"/>
                  </a:lnTo>
                  <a:lnTo>
                    <a:pt x="274" y="46"/>
                  </a:lnTo>
                  <a:lnTo>
                    <a:pt x="278" y="59"/>
                  </a:lnTo>
                  <a:lnTo>
                    <a:pt x="280" y="73"/>
                  </a:lnTo>
                  <a:lnTo>
                    <a:pt x="281" y="87"/>
                  </a:lnTo>
                  <a:lnTo>
                    <a:pt x="281" y="103"/>
                  </a:lnTo>
                  <a:lnTo>
                    <a:pt x="281" y="218"/>
                  </a:lnTo>
                  <a:lnTo>
                    <a:pt x="282" y="228"/>
                  </a:lnTo>
                  <a:lnTo>
                    <a:pt x="283" y="236"/>
                  </a:lnTo>
                  <a:lnTo>
                    <a:pt x="287" y="244"/>
                  </a:lnTo>
                  <a:lnTo>
                    <a:pt x="295" y="251"/>
                  </a:lnTo>
                  <a:lnTo>
                    <a:pt x="295" y="256"/>
                  </a:lnTo>
                  <a:lnTo>
                    <a:pt x="191" y="256"/>
                  </a:lnTo>
                  <a:lnTo>
                    <a:pt x="186" y="228"/>
                  </a:lnTo>
                  <a:lnTo>
                    <a:pt x="164" y="245"/>
                  </a:lnTo>
                  <a:lnTo>
                    <a:pt x="142" y="256"/>
                  </a:lnTo>
                  <a:lnTo>
                    <a:pt x="117" y="261"/>
                  </a:lnTo>
                  <a:lnTo>
                    <a:pt x="90" y="263"/>
                  </a:lnTo>
                  <a:lnTo>
                    <a:pt x="73" y="262"/>
                  </a:lnTo>
                  <a:lnTo>
                    <a:pt x="57" y="258"/>
                  </a:lnTo>
                  <a:lnTo>
                    <a:pt x="41" y="253"/>
                  </a:lnTo>
                  <a:lnTo>
                    <a:pt x="28" y="245"/>
                  </a:lnTo>
                  <a:lnTo>
                    <a:pt x="17" y="233"/>
                  </a:lnTo>
                  <a:lnTo>
                    <a:pt x="7" y="221"/>
                  </a:lnTo>
                  <a:lnTo>
                    <a:pt x="2" y="205"/>
                  </a:lnTo>
                  <a:lnTo>
                    <a:pt x="0" y="187"/>
                  </a:lnTo>
                  <a:lnTo>
                    <a:pt x="2" y="168"/>
                  </a:lnTo>
                  <a:lnTo>
                    <a:pt x="8" y="152"/>
                  </a:lnTo>
                  <a:lnTo>
                    <a:pt x="17" y="140"/>
                  </a:lnTo>
                  <a:lnTo>
                    <a:pt x="28" y="130"/>
                  </a:lnTo>
                  <a:lnTo>
                    <a:pt x="42" y="122"/>
                  </a:lnTo>
                  <a:lnTo>
                    <a:pt x="58" y="116"/>
                  </a:lnTo>
                  <a:lnTo>
                    <a:pt x="74" y="112"/>
                  </a:lnTo>
                  <a:lnTo>
                    <a:pt x="90" y="109"/>
                  </a:lnTo>
                  <a:lnTo>
                    <a:pt x="108" y="106"/>
                  </a:lnTo>
                  <a:lnTo>
                    <a:pt x="123" y="104"/>
                  </a:lnTo>
                  <a:lnTo>
                    <a:pt x="138" y="103"/>
                  </a:lnTo>
                  <a:lnTo>
                    <a:pt x="153" y="100"/>
                  </a:lnTo>
                  <a:lnTo>
                    <a:pt x="164" y="97"/>
                  </a:lnTo>
                  <a:lnTo>
                    <a:pt x="173" y="93"/>
                  </a:lnTo>
                  <a:lnTo>
                    <a:pt x="178" y="87"/>
                  </a:lnTo>
                  <a:lnTo>
                    <a:pt x="181" y="80"/>
                  </a:lnTo>
                  <a:lnTo>
                    <a:pt x="179" y="72"/>
                  </a:lnTo>
                  <a:lnTo>
                    <a:pt x="174" y="67"/>
                  </a:lnTo>
                  <a:lnTo>
                    <a:pt x="168" y="63"/>
                  </a:lnTo>
                  <a:lnTo>
                    <a:pt x="161" y="61"/>
                  </a:lnTo>
                  <a:lnTo>
                    <a:pt x="154" y="60"/>
                  </a:lnTo>
                  <a:lnTo>
                    <a:pt x="148" y="60"/>
                  </a:lnTo>
                  <a:lnTo>
                    <a:pt x="141" y="60"/>
                  </a:lnTo>
                  <a:lnTo>
                    <a:pt x="132" y="61"/>
                  </a:lnTo>
                  <a:lnTo>
                    <a:pt x="125" y="64"/>
                  </a:lnTo>
                  <a:lnTo>
                    <a:pt x="119" y="68"/>
                  </a:lnTo>
                  <a:lnTo>
                    <a:pt x="115" y="75"/>
                  </a:lnTo>
                  <a:lnTo>
                    <a:pt x="112" y="84"/>
                  </a:lnTo>
                  <a:lnTo>
                    <a:pt x="16" y="84"/>
                  </a:lnTo>
                  <a:lnTo>
                    <a:pt x="18" y="67"/>
                  </a:lnTo>
                  <a:lnTo>
                    <a:pt x="22" y="52"/>
                  </a:lnTo>
                  <a:lnTo>
                    <a:pt x="29" y="39"/>
                  </a:lnTo>
                  <a:lnTo>
                    <a:pt x="40" y="27"/>
                  </a:lnTo>
                  <a:lnTo>
                    <a:pt x="55" y="18"/>
                  </a:lnTo>
                  <a:lnTo>
                    <a:pt x="74" y="10"/>
                  </a:lnTo>
                  <a:lnTo>
                    <a:pt x="96" y="5"/>
                  </a:lnTo>
                  <a:lnTo>
                    <a:pt x="123" y="1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219"/>
            <p:cNvSpPr>
              <a:spLocks/>
            </p:cNvSpPr>
            <p:nvPr/>
          </p:nvSpPr>
          <p:spPr bwMode="auto">
            <a:xfrm>
              <a:off x="1833563" y="2795588"/>
              <a:ext cx="44450" cy="41275"/>
            </a:xfrm>
            <a:custGeom>
              <a:avLst/>
              <a:gdLst>
                <a:gd name="T0" fmla="*/ 178 w 276"/>
                <a:gd name="T1" fmla="*/ 0 h 256"/>
                <a:gd name="T2" fmla="*/ 201 w 276"/>
                <a:gd name="T3" fmla="*/ 2 h 256"/>
                <a:gd name="T4" fmla="*/ 222 w 276"/>
                <a:gd name="T5" fmla="*/ 7 h 256"/>
                <a:gd name="T6" fmla="*/ 239 w 276"/>
                <a:gd name="T7" fmla="*/ 16 h 256"/>
                <a:gd name="T8" fmla="*/ 252 w 276"/>
                <a:gd name="T9" fmla="*/ 28 h 256"/>
                <a:gd name="T10" fmla="*/ 263 w 276"/>
                <a:gd name="T11" fmla="*/ 43 h 256"/>
                <a:gd name="T12" fmla="*/ 271 w 276"/>
                <a:gd name="T13" fmla="*/ 61 h 256"/>
                <a:gd name="T14" fmla="*/ 275 w 276"/>
                <a:gd name="T15" fmla="*/ 83 h 256"/>
                <a:gd name="T16" fmla="*/ 276 w 276"/>
                <a:gd name="T17" fmla="*/ 107 h 256"/>
                <a:gd name="T18" fmla="*/ 276 w 276"/>
                <a:gd name="T19" fmla="*/ 256 h 256"/>
                <a:gd name="T20" fmla="*/ 175 w 276"/>
                <a:gd name="T21" fmla="*/ 256 h 256"/>
                <a:gd name="T22" fmla="*/ 175 w 276"/>
                <a:gd name="T23" fmla="*/ 124 h 256"/>
                <a:gd name="T24" fmla="*/ 175 w 276"/>
                <a:gd name="T25" fmla="*/ 112 h 256"/>
                <a:gd name="T26" fmla="*/ 173 w 276"/>
                <a:gd name="T27" fmla="*/ 101 h 256"/>
                <a:gd name="T28" fmla="*/ 168 w 276"/>
                <a:gd name="T29" fmla="*/ 92 h 256"/>
                <a:gd name="T30" fmla="*/ 162 w 276"/>
                <a:gd name="T31" fmla="*/ 84 h 256"/>
                <a:gd name="T32" fmla="*/ 153 w 276"/>
                <a:gd name="T33" fmla="*/ 79 h 256"/>
                <a:gd name="T34" fmla="*/ 141 w 276"/>
                <a:gd name="T35" fmla="*/ 78 h 256"/>
                <a:gd name="T36" fmla="*/ 126 w 276"/>
                <a:gd name="T37" fmla="*/ 79 h 256"/>
                <a:gd name="T38" fmla="*/ 116 w 276"/>
                <a:gd name="T39" fmla="*/ 84 h 256"/>
                <a:gd name="T40" fmla="*/ 109 w 276"/>
                <a:gd name="T41" fmla="*/ 91 h 256"/>
                <a:gd name="T42" fmla="*/ 105 w 276"/>
                <a:gd name="T43" fmla="*/ 102 h 256"/>
                <a:gd name="T44" fmla="*/ 102 w 276"/>
                <a:gd name="T45" fmla="*/ 114 h 256"/>
                <a:gd name="T46" fmla="*/ 102 w 276"/>
                <a:gd name="T47" fmla="*/ 129 h 256"/>
                <a:gd name="T48" fmla="*/ 102 w 276"/>
                <a:gd name="T49" fmla="*/ 256 h 256"/>
                <a:gd name="T50" fmla="*/ 0 w 276"/>
                <a:gd name="T51" fmla="*/ 256 h 256"/>
                <a:gd name="T52" fmla="*/ 0 w 276"/>
                <a:gd name="T53" fmla="*/ 8 h 256"/>
                <a:gd name="T54" fmla="*/ 92 w 276"/>
                <a:gd name="T55" fmla="*/ 8 h 256"/>
                <a:gd name="T56" fmla="*/ 92 w 276"/>
                <a:gd name="T57" fmla="*/ 46 h 256"/>
                <a:gd name="T58" fmla="*/ 107 w 276"/>
                <a:gd name="T59" fmla="*/ 30 h 256"/>
                <a:gd name="T60" fmla="*/ 121 w 276"/>
                <a:gd name="T61" fmla="*/ 17 h 256"/>
                <a:gd name="T62" fmla="*/ 138 w 276"/>
                <a:gd name="T63" fmla="*/ 8 h 256"/>
                <a:gd name="T64" fmla="*/ 157 w 276"/>
                <a:gd name="T65" fmla="*/ 2 h 256"/>
                <a:gd name="T66" fmla="*/ 178 w 276"/>
                <a:gd name="T6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256">
                  <a:moveTo>
                    <a:pt x="178" y="0"/>
                  </a:moveTo>
                  <a:lnTo>
                    <a:pt x="201" y="2"/>
                  </a:lnTo>
                  <a:lnTo>
                    <a:pt x="222" y="7"/>
                  </a:lnTo>
                  <a:lnTo>
                    <a:pt x="239" y="16"/>
                  </a:lnTo>
                  <a:lnTo>
                    <a:pt x="252" y="28"/>
                  </a:lnTo>
                  <a:lnTo>
                    <a:pt x="263" y="43"/>
                  </a:lnTo>
                  <a:lnTo>
                    <a:pt x="271" y="61"/>
                  </a:lnTo>
                  <a:lnTo>
                    <a:pt x="275" y="83"/>
                  </a:lnTo>
                  <a:lnTo>
                    <a:pt x="276" y="107"/>
                  </a:lnTo>
                  <a:lnTo>
                    <a:pt x="276" y="256"/>
                  </a:lnTo>
                  <a:lnTo>
                    <a:pt x="175" y="256"/>
                  </a:lnTo>
                  <a:lnTo>
                    <a:pt x="175" y="124"/>
                  </a:lnTo>
                  <a:lnTo>
                    <a:pt x="175" y="112"/>
                  </a:lnTo>
                  <a:lnTo>
                    <a:pt x="173" y="101"/>
                  </a:lnTo>
                  <a:lnTo>
                    <a:pt x="168" y="92"/>
                  </a:lnTo>
                  <a:lnTo>
                    <a:pt x="162" y="84"/>
                  </a:lnTo>
                  <a:lnTo>
                    <a:pt x="153" y="79"/>
                  </a:lnTo>
                  <a:lnTo>
                    <a:pt x="141" y="78"/>
                  </a:lnTo>
                  <a:lnTo>
                    <a:pt x="126" y="79"/>
                  </a:lnTo>
                  <a:lnTo>
                    <a:pt x="116" y="84"/>
                  </a:lnTo>
                  <a:lnTo>
                    <a:pt x="109" y="91"/>
                  </a:lnTo>
                  <a:lnTo>
                    <a:pt x="105" y="102"/>
                  </a:lnTo>
                  <a:lnTo>
                    <a:pt x="102" y="114"/>
                  </a:lnTo>
                  <a:lnTo>
                    <a:pt x="102" y="129"/>
                  </a:lnTo>
                  <a:lnTo>
                    <a:pt x="102" y="256"/>
                  </a:lnTo>
                  <a:lnTo>
                    <a:pt x="0" y="256"/>
                  </a:lnTo>
                  <a:lnTo>
                    <a:pt x="0" y="8"/>
                  </a:lnTo>
                  <a:lnTo>
                    <a:pt x="92" y="8"/>
                  </a:lnTo>
                  <a:lnTo>
                    <a:pt x="92" y="46"/>
                  </a:lnTo>
                  <a:lnTo>
                    <a:pt x="107" y="30"/>
                  </a:lnTo>
                  <a:lnTo>
                    <a:pt x="121" y="17"/>
                  </a:lnTo>
                  <a:lnTo>
                    <a:pt x="138" y="8"/>
                  </a:lnTo>
                  <a:lnTo>
                    <a:pt x="157" y="2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220"/>
            <p:cNvSpPr>
              <a:spLocks/>
            </p:cNvSpPr>
            <p:nvPr/>
          </p:nvSpPr>
          <p:spPr bwMode="auto">
            <a:xfrm>
              <a:off x="1885951" y="2797175"/>
              <a:ext cx="42863" cy="41275"/>
            </a:xfrm>
            <a:custGeom>
              <a:avLst/>
              <a:gdLst>
                <a:gd name="T0" fmla="*/ 0 w 276"/>
                <a:gd name="T1" fmla="*/ 0 h 256"/>
                <a:gd name="T2" fmla="*/ 100 w 276"/>
                <a:gd name="T3" fmla="*/ 0 h 256"/>
                <a:gd name="T4" fmla="*/ 100 w 276"/>
                <a:gd name="T5" fmla="*/ 134 h 256"/>
                <a:gd name="T6" fmla="*/ 101 w 276"/>
                <a:gd name="T7" fmla="*/ 149 h 256"/>
                <a:gd name="T8" fmla="*/ 105 w 276"/>
                <a:gd name="T9" fmla="*/ 161 h 256"/>
                <a:gd name="T10" fmla="*/ 110 w 276"/>
                <a:gd name="T11" fmla="*/ 169 h 256"/>
                <a:gd name="T12" fmla="*/ 117 w 276"/>
                <a:gd name="T13" fmla="*/ 175 h 256"/>
                <a:gd name="T14" fmla="*/ 126 w 276"/>
                <a:gd name="T15" fmla="*/ 178 h 256"/>
                <a:gd name="T16" fmla="*/ 136 w 276"/>
                <a:gd name="T17" fmla="*/ 179 h 256"/>
                <a:gd name="T18" fmla="*/ 150 w 276"/>
                <a:gd name="T19" fmla="*/ 177 h 256"/>
                <a:gd name="T20" fmla="*/ 160 w 276"/>
                <a:gd name="T21" fmla="*/ 172 h 256"/>
                <a:gd name="T22" fmla="*/ 167 w 276"/>
                <a:gd name="T23" fmla="*/ 163 h 256"/>
                <a:gd name="T24" fmla="*/ 171 w 276"/>
                <a:gd name="T25" fmla="*/ 152 h 256"/>
                <a:gd name="T26" fmla="*/ 174 w 276"/>
                <a:gd name="T27" fmla="*/ 137 h 256"/>
                <a:gd name="T28" fmla="*/ 175 w 276"/>
                <a:gd name="T29" fmla="*/ 119 h 256"/>
                <a:gd name="T30" fmla="*/ 175 w 276"/>
                <a:gd name="T31" fmla="*/ 1 h 256"/>
                <a:gd name="T32" fmla="*/ 276 w 276"/>
                <a:gd name="T33" fmla="*/ 1 h 256"/>
                <a:gd name="T34" fmla="*/ 276 w 276"/>
                <a:gd name="T35" fmla="*/ 249 h 256"/>
                <a:gd name="T36" fmla="*/ 182 w 276"/>
                <a:gd name="T37" fmla="*/ 249 h 256"/>
                <a:gd name="T38" fmla="*/ 182 w 276"/>
                <a:gd name="T39" fmla="*/ 211 h 256"/>
                <a:gd name="T40" fmla="*/ 167 w 276"/>
                <a:gd name="T41" fmla="*/ 229 h 256"/>
                <a:gd name="T42" fmla="*/ 151 w 276"/>
                <a:gd name="T43" fmla="*/ 242 h 256"/>
                <a:gd name="T44" fmla="*/ 133 w 276"/>
                <a:gd name="T45" fmla="*/ 250 h 256"/>
                <a:gd name="T46" fmla="*/ 114 w 276"/>
                <a:gd name="T47" fmla="*/ 255 h 256"/>
                <a:gd name="T48" fmla="*/ 91 w 276"/>
                <a:gd name="T49" fmla="*/ 256 h 256"/>
                <a:gd name="T50" fmla="*/ 71 w 276"/>
                <a:gd name="T51" fmla="*/ 254 h 256"/>
                <a:gd name="T52" fmla="*/ 53 w 276"/>
                <a:gd name="T53" fmla="*/ 249 h 256"/>
                <a:gd name="T54" fmla="*/ 38 w 276"/>
                <a:gd name="T55" fmla="*/ 242 h 256"/>
                <a:gd name="T56" fmla="*/ 25 w 276"/>
                <a:gd name="T57" fmla="*/ 229 h 256"/>
                <a:gd name="T58" fmla="*/ 14 w 276"/>
                <a:gd name="T59" fmla="*/ 215 h 256"/>
                <a:gd name="T60" fmla="*/ 6 w 276"/>
                <a:gd name="T61" fmla="*/ 197 h 256"/>
                <a:gd name="T62" fmla="*/ 1 w 276"/>
                <a:gd name="T63" fmla="*/ 176 h 256"/>
                <a:gd name="T64" fmla="*/ 0 w 276"/>
                <a:gd name="T65" fmla="*/ 151 h 256"/>
                <a:gd name="T66" fmla="*/ 0 w 276"/>
                <a:gd name="T6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256">
                  <a:moveTo>
                    <a:pt x="0" y="0"/>
                  </a:moveTo>
                  <a:lnTo>
                    <a:pt x="100" y="0"/>
                  </a:lnTo>
                  <a:lnTo>
                    <a:pt x="100" y="134"/>
                  </a:lnTo>
                  <a:lnTo>
                    <a:pt x="101" y="149"/>
                  </a:lnTo>
                  <a:lnTo>
                    <a:pt x="105" y="161"/>
                  </a:lnTo>
                  <a:lnTo>
                    <a:pt x="110" y="169"/>
                  </a:lnTo>
                  <a:lnTo>
                    <a:pt x="117" y="175"/>
                  </a:lnTo>
                  <a:lnTo>
                    <a:pt x="126" y="178"/>
                  </a:lnTo>
                  <a:lnTo>
                    <a:pt x="136" y="179"/>
                  </a:lnTo>
                  <a:lnTo>
                    <a:pt x="150" y="177"/>
                  </a:lnTo>
                  <a:lnTo>
                    <a:pt x="160" y="172"/>
                  </a:lnTo>
                  <a:lnTo>
                    <a:pt x="167" y="163"/>
                  </a:lnTo>
                  <a:lnTo>
                    <a:pt x="171" y="152"/>
                  </a:lnTo>
                  <a:lnTo>
                    <a:pt x="174" y="137"/>
                  </a:lnTo>
                  <a:lnTo>
                    <a:pt x="175" y="119"/>
                  </a:lnTo>
                  <a:lnTo>
                    <a:pt x="175" y="1"/>
                  </a:lnTo>
                  <a:lnTo>
                    <a:pt x="276" y="1"/>
                  </a:lnTo>
                  <a:lnTo>
                    <a:pt x="276" y="249"/>
                  </a:lnTo>
                  <a:lnTo>
                    <a:pt x="182" y="249"/>
                  </a:lnTo>
                  <a:lnTo>
                    <a:pt x="182" y="211"/>
                  </a:lnTo>
                  <a:lnTo>
                    <a:pt x="167" y="229"/>
                  </a:lnTo>
                  <a:lnTo>
                    <a:pt x="151" y="242"/>
                  </a:lnTo>
                  <a:lnTo>
                    <a:pt x="133" y="250"/>
                  </a:lnTo>
                  <a:lnTo>
                    <a:pt x="114" y="255"/>
                  </a:lnTo>
                  <a:lnTo>
                    <a:pt x="91" y="256"/>
                  </a:lnTo>
                  <a:lnTo>
                    <a:pt x="71" y="254"/>
                  </a:lnTo>
                  <a:lnTo>
                    <a:pt x="53" y="249"/>
                  </a:lnTo>
                  <a:lnTo>
                    <a:pt x="38" y="242"/>
                  </a:lnTo>
                  <a:lnTo>
                    <a:pt x="25" y="229"/>
                  </a:lnTo>
                  <a:lnTo>
                    <a:pt x="14" y="215"/>
                  </a:lnTo>
                  <a:lnTo>
                    <a:pt x="6" y="197"/>
                  </a:lnTo>
                  <a:lnTo>
                    <a:pt x="1" y="176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221"/>
            <p:cNvSpPr>
              <a:spLocks noEditPoints="1"/>
            </p:cNvSpPr>
            <p:nvPr/>
          </p:nvSpPr>
          <p:spPr bwMode="auto">
            <a:xfrm>
              <a:off x="1935163" y="2795588"/>
              <a:ext cx="46038" cy="42862"/>
            </a:xfrm>
            <a:custGeom>
              <a:avLst/>
              <a:gdLst>
                <a:gd name="T0" fmla="*/ 168 w 295"/>
                <a:gd name="T1" fmla="*/ 150 h 263"/>
                <a:gd name="T2" fmla="*/ 142 w 295"/>
                <a:gd name="T3" fmla="*/ 156 h 263"/>
                <a:gd name="T4" fmla="*/ 119 w 295"/>
                <a:gd name="T5" fmla="*/ 163 h 263"/>
                <a:gd name="T6" fmla="*/ 106 w 295"/>
                <a:gd name="T7" fmla="*/ 175 h 263"/>
                <a:gd name="T8" fmla="*/ 106 w 295"/>
                <a:gd name="T9" fmla="*/ 194 h 263"/>
                <a:gd name="T10" fmla="*/ 123 w 295"/>
                <a:gd name="T11" fmla="*/ 205 h 263"/>
                <a:gd name="T12" fmla="*/ 149 w 295"/>
                <a:gd name="T13" fmla="*/ 205 h 263"/>
                <a:gd name="T14" fmla="*/ 169 w 295"/>
                <a:gd name="T15" fmla="*/ 193 h 263"/>
                <a:gd name="T16" fmla="*/ 179 w 295"/>
                <a:gd name="T17" fmla="*/ 172 h 263"/>
                <a:gd name="T18" fmla="*/ 181 w 295"/>
                <a:gd name="T19" fmla="*/ 145 h 263"/>
                <a:gd name="T20" fmla="*/ 184 w 295"/>
                <a:gd name="T21" fmla="*/ 1 h 263"/>
                <a:gd name="T22" fmla="*/ 229 w 295"/>
                <a:gd name="T23" fmla="*/ 10 h 263"/>
                <a:gd name="T24" fmla="*/ 258 w 295"/>
                <a:gd name="T25" fmla="*/ 25 h 263"/>
                <a:gd name="T26" fmla="*/ 273 w 295"/>
                <a:gd name="T27" fmla="*/ 46 h 263"/>
                <a:gd name="T28" fmla="*/ 279 w 295"/>
                <a:gd name="T29" fmla="*/ 73 h 263"/>
                <a:gd name="T30" fmla="*/ 281 w 295"/>
                <a:gd name="T31" fmla="*/ 103 h 263"/>
                <a:gd name="T32" fmla="*/ 281 w 295"/>
                <a:gd name="T33" fmla="*/ 228 h 263"/>
                <a:gd name="T34" fmla="*/ 286 w 295"/>
                <a:gd name="T35" fmla="*/ 244 h 263"/>
                <a:gd name="T36" fmla="*/ 295 w 295"/>
                <a:gd name="T37" fmla="*/ 256 h 263"/>
                <a:gd name="T38" fmla="*/ 186 w 295"/>
                <a:gd name="T39" fmla="*/ 228 h 263"/>
                <a:gd name="T40" fmla="*/ 142 w 295"/>
                <a:gd name="T41" fmla="*/ 256 h 263"/>
                <a:gd name="T42" fmla="*/ 91 w 295"/>
                <a:gd name="T43" fmla="*/ 263 h 263"/>
                <a:gd name="T44" fmla="*/ 56 w 295"/>
                <a:gd name="T45" fmla="*/ 258 h 263"/>
                <a:gd name="T46" fmla="*/ 27 w 295"/>
                <a:gd name="T47" fmla="*/ 245 h 263"/>
                <a:gd name="T48" fmla="*/ 7 w 295"/>
                <a:gd name="T49" fmla="*/ 221 h 263"/>
                <a:gd name="T50" fmla="*/ 0 w 295"/>
                <a:gd name="T51" fmla="*/ 187 h 263"/>
                <a:gd name="T52" fmla="*/ 8 w 295"/>
                <a:gd name="T53" fmla="*/ 152 h 263"/>
                <a:gd name="T54" fmla="*/ 28 w 295"/>
                <a:gd name="T55" fmla="*/ 130 h 263"/>
                <a:gd name="T56" fmla="*/ 57 w 295"/>
                <a:gd name="T57" fmla="*/ 116 h 263"/>
                <a:gd name="T58" fmla="*/ 90 w 295"/>
                <a:gd name="T59" fmla="*/ 109 h 263"/>
                <a:gd name="T60" fmla="*/ 124 w 295"/>
                <a:gd name="T61" fmla="*/ 104 h 263"/>
                <a:gd name="T62" fmla="*/ 152 w 295"/>
                <a:gd name="T63" fmla="*/ 100 h 263"/>
                <a:gd name="T64" fmla="*/ 173 w 295"/>
                <a:gd name="T65" fmla="*/ 93 h 263"/>
                <a:gd name="T66" fmla="*/ 181 w 295"/>
                <a:gd name="T67" fmla="*/ 80 h 263"/>
                <a:gd name="T68" fmla="*/ 174 w 295"/>
                <a:gd name="T69" fmla="*/ 67 h 263"/>
                <a:gd name="T70" fmla="*/ 160 w 295"/>
                <a:gd name="T71" fmla="*/ 61 h 263"/>
                <a:gd name="T72" fmla="*/ 147 w 295"/>
                <a:gd name="T73" fmla="*/ 60 h 263"/>
                <a:gd name="T74" fmla="*/ 133 w 295"/>
                <a:gd name="T75" fmla="*/ 61 h 263"/>
                <a:gd name="T76" fmla="*/ 119 w 295"/>
                <a:gd name="T77" fmla="*/ 68 h 263"/>
                <a:gd name="T78" fmla="*/ 112 w 295"/>
                <a:gd name="T79" fmla="*/ 84 h 263"/>
                <a:gd name="T80" fmla="*/ 17 w 295"/>
                <a:gd name="T81" fmla="*/ 67 h 263"/>
                <a:gd name="T82" fmla="*/ 29 w 295"/>
                <a:gd name="T83" fmla="*/ 39 h 263"/>
                <a:gd name="T84" fmla="*/ 55 w 295"/>
                <a:gd name="T85" fmla="*/ 18 h 263"/>
                <a:gd name="T86" fmla="*/ 96 w 295"/>
                <a:gd name="T87" fmla="*/ 5 h 263"/>
                <a:gd name="T88" fmla="*/ 153 w 295"/>
                <a:gd name="T8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263">
                  <a:moveTo>
                    <a:pt x="181" y="145"/>
                  </a:moveTo>
                  <a:lnTo>
                    <a:pt x="168" y="150"/>
                  </a:lnTo>
                  <a:lnTo>
                    <a:pt x="154" y="154"/>
                  </a:lnTo>
                  <a:lnTo>
                    <a:pt x="142" y="156"/>
                  </a:lnTo>
                  <a:lnTo>
                    <a:pt x="130" y="159"/>
                  </a:lnTo>
                  <a:lnTo>
                    <a:pt x="119" y="163"/>
                  </a:lnTo>
                  <a:lnTo>
                    <a:pt x="111" y="168"/>
                  </a:lnTo>
                  <a:lnTo>
                    <a:pt x="106" y="175"/>
                  </a:lnTo>
                  <a:lnTo>
                    <a:pt x="104" y="185"/>
                  </a:lnTo>
                  <a:lnTo>
                    <a:pt x="106" y="194"/>
                  </a:lnTo>
                  <a:lnTo>
                    <a:pt x="112" y="200"/>
                  </a:lnTo>
                  <a:lnTo>
                    <a:pt x="123" y="205"/>
                  </a:lnTo>
                  <a:lnTo>
                    <a:pt x="136" y="206"/>
                  </a:lnTo>
                  <a:lnTo>
                    <a:pt x="149" y="205"/>
                  </a:lnTo>
                  <a:lnTo>
                    <a:pt x="160" y="200"/>
                  </a:lnTo>
                  <a:lnTo>
                    <a:pt x="169" y="193"/>
                  </a:lnTo>
                  <a:lnTo>
                    <a:pt x="175" y="184"/>
                  </a:lnTo>
                  <a:lnTo>
                    <a:pt x="179" y="172"/>
                  </a:lnTo>
                  <a:lnTo>
                    <a:pt x="181" y="159"/>
                  </a:lnTo>
                  <a:lnTo>
                    <a:pt x="181" y="145"/>
                  </a:lnTo>
                  <a:close/>
                  <a:moveTo>
                    <a:pt x="153" y="0"/>
                  </a:moveTo>
                  <a:lnTo>
                    <a:pt x="184" y="1"/>
                  </a:lnTo>
                  <a:lnTo>
                    <a:pt x="209" y="4"/>
                  </a:lnTo>
                  <a:lnTo>
                    <a:pt x="229" y="10"/>
                  </a:lnTo>
                  <a:lnTo>
                    <a:pt x="245" y="16"/>
                  </a:lnTo>
                  <a:lnTo>
                    <a:pt x="258" y="25"/>
                  </a:lnTo>
                  <a:lnTo>
                    <a:pt x="267" y="35"/>
                  </a:lnTo>
                  <a:lnTo>
                    <a:pt x="273" y="46"/>
                  </a:lnTo>
                  <a:lnTo>
                    <a:pt x="277" y="59"/>
                  </a:lnTo>
                  <a:lnTo>
                    <a:pt x="279" y="73"/>
                  </a:lnTo>
                  <a:lnTo>
                    <a:pt x="280" y="87"/>
                  </a:lnTo>
                  <a:lnTo>
                    <a:pt x="281" y="103"/>
                  </a:lnTo>
                  <a:lnTo>
                    <a:pt x="281" y="218"/>
                  </a:lnTo>
                  <a:lnTo>
                    <a:pt x="281" y="228"/>
                  </a:lnTo>
                  <a:lnTo>
                    <a:pt x="282" y="236"/>
                  </a:lnTo>
                  <a:lnTo>
                    <a:pt x="286" y="244"/>
                  </a:lnTo>
                  <a:lnTo>
                    <a:pt x="295" y="251"/>
                  </a:lnTo>
                  <a:lnTo>
                    <a:pt x="295" y="256"/>
                  </a:lnTo>
                  <a:lnTo>
                    <a:pt x="190" y="256"/>
                  </a:lnTo>
                  <a:lnTo>
                    <a:pt x="186" y="228"/>
                  </a:lnTo>
                  <a:lnTo>
                    <a:pt x="165" y="245"/>
                  </a:lnTo>
                  <a:lnTo>
                    <a:pt x="142" y="256"/>
                  </a:lnTo>
                  <a:lnTo>
                    <a:pt x="117" y="261"/>
                  </a:lnTo>
                  <a:lnTo>
                    <a:pt x="91" y="263"/>
                  </a:lnTo>
                  <a:lnTo>
                    <a:pt x="72" y="262"/>
                  </a:lnTo>
                  <a:lnTo>
                    <a:pt x="56" y="258"/>
                  </a:lnTo>
                  <a:lnTo>
                    <a:pt x="41" y="253"/>
                  </a:lnTo>
                  <a:lnTo>
                    <a:pt x="27" y="245"/>
                  </a:lnTo>
                  <a:lnTo>
                    <a:pt x="16" y="233"/>
                  </a:lnTo>
                  <a:lnTo>
                    <a:pt x="7" y="221"/>
                  </a:lnTo>
                  <a:lnTo>
                    <a:pt x="2" y="205"/>
                  </a:lnTo>
                  <a:lnTo>
                    <a:pt x="0" y="187"/>
                  </a:lnTo>
                  <a:lnTo>
                    <a:pt x="2" y="168"/>
                  </a:lnTo>
                  <a:lnTo>
                    <a:pt x="8" y="152"/>
                  </a:lnTo>
                  <a:lnTo>
                    <a:pt x="17" y="140"/>
                  </a:lnTo>
                  <a:lnTo>
                    <a:pt x="28" y="130"/>
                  </a:lnTo>
                  <a:lnTo>
                    <a:pt x="42" y="122"/>
                  </a:lnTo>
                  <a:lnTo>
                    <a:pt x="57" y="116"/>
                  </a:lnTo>
                  <a:lnTo>
                    <a:pt x="73" y="112"/>
                  </a:lnTo>
                  <a:lnTo>
                    <a:pt x="90" y="109"/>
                  </a:lnTo>
                  <a:lnTo>
                    <a:pt x="107" y="106"/>
                  </a:lnTo>
                  <a:lnTo>
                    <a:pt x="124" y="104"/>
                  </a:lnTo>
                  <a:lnTo>
                    <a:pt x="139" y="103"/>
                  </a:lnTo>
                  <a:lnTo>
                    <a:pt x="152" y="100"/>
                  </a:lnTo>
                  <a:lnTo>
                    <a:pt x="164" y="97"/>
                  </a:lnTo>
                  <a:lnTo>
                    <a:pt x="173" y="93"/>
                  </a:lnTo>
                  <a:lnTo>
                    <a:pt x="179" y="87"/>
                  </a:lnTo>
                  <a:lnTo>
                    <a:pt x="181" y="80"/>
                  </a:lnTo>
                  <a:lnTo>
                    <a:pt x="179" y="72"/>
                  </a:lnTo>
                  <a:lnTo>
                    <a:pt x="174" y="67"/>
                  </a:lnTo>
                  <a:lnTo>
                    <a:pt x="168" y="63"/>
                  </a:lnTo>
                  <a:lnTo>
                    <a:pt x="160" y="61"/>
                  </a:lnTo>
                  <a:lnTo>
                    <a:pt x="153" y="60"/>
                  </a:lnTo>
                  <a:lnTo>
                    <a:pt x="147" y="60"/>
                  </a:lnTo>
                  <a:lnTo>
                    <a:pt x="140" y="60"/>
                  </a:lnTo>
                  <a:lnTo>
                    <a:pt x="133" y="61"/>
                  </a:lnTo>
                  <a:lnTo>
                    <a:pt x="126" y="64"/>
                  </a:lnTo>
                  <a:lnTo>
                    <a:pt x="119" y="68"/>
                  </a:lnTo>
                  <a:lnTo>
                    <a:pt x="114" y="75"/>
                  </a:lnTo>
                  <a:lnTo>
                    <a:pt x="112" y="84"/>
                  </a:lnTo>
                  <a:lnTo>
                    <a:pt x="15" y="84"/>
                  </a:lnTo>
                  <a:lnTo>
                    <a:pt x="17" y="67"/>
                  </a:lnTo>
                  <a:lnTo>
                    <a:pt x="21" y="52"/>
                  </a:lnTo>
                  <a:lnTo>
                    <a:pt x="29" y="39"/>
                  </a:lnTo>
                  <a:lnTo>
                    <a:pt x="41" y="27"/>
                  </a:lnTo>
                  <a:lnTo>
                    <a:pt x="55" y="18"/>
                  </a:lnTo>
                  <a:lnTo>
                    <a:pt x="73" y="10"/>
                  </a:lnTo>
                  <a:lnTo>
                    <a:pt x="96" y="5"/>
                  </a:lnTo>
                  <a:lnTo>
                    <a:pt x="123" y="1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222"/>
            <p:cNvSpPr>
              <a:spLocks/>
            </p:cNvSpPr>
            <p:nvPr/>
          </p:nvSpPr>
          <p:spPr bwMode="auto">
            <a:xfrm>
              <a:off x="1987551" y="2795588"/>
              <a:ext cx="30163" cy="41275"/>
            </a:xfrm>
            <a:custGeom>
              <a:avLst/>
              <a:gdLst>
                <a:gd name="T0" fmla="*/ 170 w 183"/>
                <a:gd name="T1" fmla="*/ 0 h 256"/>
                <a:gd name="T2" fmla="*/ 176 w 183"/>
                <a:gd name="T3" fmla="*/ 1 h 256"/>
                <a:gd name="T4" fmla="*/ 183 w 183"/>
                <a:gd name="T5" fmla="*/ 2 h 256"/>
                <a:gd name="T6" fmla="*/ 183 w 183"/>
                <a:gd name="T7" fmla="*/ 100 h 256"/>
                <a:gd name="T8" fmla="*/ 172 w 183"/>
                <a:gd name="T9" fmla="*/ 98 h 256"/>
                <a:gd name="T10" fmla="*/ 162 w 183"/>
                <a:gd name="T11" fmla="*/ 97 h 256"/>
                <a:gd name="T12" fmla="*/ 145 w 183"/>
                <a:gd name="T13" fmla="*/ 98 h 256"/>
                <a:gd name="T14" fmla="*/ 132 w 183"/>
                <a:gd name="T15" fmla="*/ 102 h 256"/>
                <a:gd name="T16" fmla="*/ 120 w 183"/>
                <a:gd name="T17" fmla="*/ 109 h 256"/>
                <a:gd name="T18" fmla="*/ 111 w 183"/>
                <a:gd name="T19" fmla="*/ 118 h 256"/>
                <a:gd name="T20" fmla="*/ 105 w 183"/>
                <a:gd name="T21" fmla="*/ 132 h 256"/>
                <a:gd name="T22" fmla="*/ 101 w 183"/>
                <a:gd name="T23" fmla="*/ 148 h 256"/>
                <a:gd name="T24" fmla="*/ 100 w 183"/>
                <a:gd name="T25" fmla="*/ 169 h 256"/>
                <a:gd name="T26" fmla="*/ 100 w 183"/>
                <a:gd name="T27" fmla="*/ 256 h 256"/>
                <a:gd name="T28" fmla="*/ 0 w 183"/>
                <a:gd name="T29" fmla="*/ 256 h 256"/>
                <a:gd name="T30" fmla="*/ 0 w 183"/>
                <a:gd name="T31" fmla="*/ 8 h 256"/>
                <a:gd name="T32" fmla="*/ 91 w 183"/>
                <a:gd name="T33" fmla="*/ 8 h 256"/>
                <a:gd name="T34" fmla="*/ 91 w 183"/>
                <a:gd name="T35" fmla="*/ 57 h 256"/>
                <a:gd name="T36" fmla="*/ 92 w 183"/>
                <a:gd name="T37" fmla="*/ 57 h 256"/>
                <a:gd name="T38" fmla="*/ 101 w 183"/>
                <a:gd name="T39" fmla="*/ 37 h 256"/>
                <a:gd name="T40" fmla="*/ 114 w 183"/>
                <a:gd name="T41" fmla="*/ 21 h 256"/>
                <a:gd name="T42" fmla="*/ 129 w 183"/>
                <a:gd name="T43" fmla="*/ 9 h 256"/>
                <a:gd name="T44" fmla="*/ 148 w 183"/>
                <a:gd name="T45" fmla="*/ 3 h 256"/>
                <a:gd name="T46" fmla="*/ 170 w 183"/>
                <a:gd name="T4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" h="256">
                  <a:moveTo>
                    <a:pt x="170" y="0"/>
                  </a:moveTo>
                  <a:lnTo>
                    <a:pt x="176" y="1"/>
                  </a:lnTo>
                  <a:lnTo>
                    <a:pt x="183" y="2"/>
                  </a:lnTo>
                  <a:lnTo>
                    <a:pt x="183" y="100"/>
                  </a:lnTo>
                  <a:lnTo>
                    <a:pt x="172" y="98"/>
                  </a:lnTo>
                  <a:lnTo>
                    <a:pt x="162" y="97"/>
                  </a:lnTo>
                  <a:lnTo>
                    <a:pt x="145" y="98"/>
                  </a:lnTo>
                  <a:lnTo>
                    <a:pt x="132" y="102"/>
                  </a:lnTo>
                  <a:lnTo>
                    <a:pt x="120" y="109"/>
                  </a:lnTo>
                  <a:lnTo>
                    <a:pt x="111" y="118"/>
                  </a:lnTo>
                  <a:lnTo>
                    <a:pt x="105" y="132"/>
                  </a:lnTo>
                  <a:lnTo>
                    <a:pt x="101" y="148"/>
                  </a:lnTo>
                  <a:lnTo>
                    <a:pt x="100" y="169"/>
                  </a:lnTo>
                  <a:lnTo>
                    <a:pt x="100" y="256"/>
                  </a:lnTo>
                  <a:lnTo>
                    <a:pt x="0" y="256"/>
                  </a:lnTo>
                  <a:lnTo>
                    <a:pt x="0" y="8"/>
                  </a:lnTo>
                  <a:lnTo>
                    <a:pt x="91" y="8"/>
                  </a:lnTo>
                  <a:lnTo>
                    <a:pt x="91" y="57"/>
                  </a:lnTo>
                  <a:lnTo>
                    <a:pt x="92" y="57"/>
                  </a:lnTo>
                  <a:lnTo>
                    <a:pt x="101" y="37"/>
                  </a:lnTo>
                  <a:lnTo>
                    <a:pt x="114" y="21"/>
                  </a:lnTo>
                  <a:lnTo>
                    <a:pt x="129" y="9"/>
                  </a:lnTo>
                  <a:lnTo>
                    <a:pt x="148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23"/>
            <p:cNvSpPr>
              <a:spLocks/>
            </p:cNvSpPr>
            <p:nvPr/>
          </p:nvSpPr>
          <p:spPr bwMode="auto">
            <a:xfrm>
              <a:off x="2019301" y="2797175"/>
              <a:ext cx="46038" cy="52387"/>
            </a:xfrm>
            <a:custGeom>
              <a:avLst/>
              <a:gdLst>
                <a:gd name="T0" fmla="*/ 0 w 285"/>
                <a:gd name="T1" fmla="*/ 0 h 332"/>
                <a:gd name="T2" fmla="*/ 100 w 285"/>
                <a:gd name="T3" fmla="*/ 0 h 332"/>
                <a:gd name="T4" fmla="*/ 145 w 285"/>
                <a:gd name="T5" fmla="*/ 152 h 332"/>
                <a:gd name="T6" fmla="*/ 189 w 285"/>
                <a:gd name="T7" fmla="*/ 0 h 332"/>
                <a:gd name="T8" fmla="*/ 285 w 285"/>
                <a:gd name="T9" fmla="*/ 0 h 332"/>
                <a:gd name="T10" fmla="*/ 204 w 285"/>
                <a:gd name="T11" fmla="*/ 230 h 332"/>
                <a:gd name="T12" fmla="*/ 196 w 285"/>
                <a:gd name="T13" fmla="*/ 255 h 332"/>
                <a:gd name="T14" fmla="*/ 188 w 285"/>
                <a:gd name="T15" fmla="*/ 275 h 332"/>
                <a:gd name="T16" fmla="*/ 180 w 285"/>
                <a:gd name="T17" fmla="*/ 291 h 332"/>
                <a:gd name="T18" fmla="*/ 170 w 285"/>
                <a:gd name="T19" fmla="*/ 305 h 332"/>
                <a:gd name="T20" fmla="*/ 158 w 285"/>
                <a:gd name="T21" fmla="*/ 315 h 332"/>
                <a:gd name="T22" fmla="*/ 144 w 285"/>
                <a:gd name="T23" fmla="*/ 323 h 332"/>
                <a:gd name="T24" fmla="*/ 127 w 285"/>
                <a:gd name="T25" fmla="*/ 328 h 332"/>
                <a:gd name="T26" fmla="*/ 105 w 285"/>
                <a:gd name="T27" fmla="*/ 331 h 332"/>
                <a:gd name="T28" fmla="*/ 77 w 285"/>
                <a:gd name="T29" fmla="*/ 332 h 332"/>
                <a:gd name="T30" fmla="*/ 64 w 285"/>
                <a:gd name="T31" fmla="*/ 331 h 332"/>
                <a:gd name="T32" fmla="*/ 51 w 285"/>
                <a:gd name="T33" fmla="*/ 331 h 332"/>
                <a:gd name="T34" fmla="*/ 41 w 285"/>
                <a:gd name="T35" fmla="*/ 330 h 332"/>
                <a:gd name="T36" fmla="*/ 33 w 285"/>
                <a:gd name="T37" fmla="*/ 330 h 332"/>
                <a:gd name="T38" fmla="*/ 33 w 285"/>
                <a:gd name="T39" fmla="*/ 261 h 332"/>
                <a:gd name="T40" fmla="*/ 44 w 285"/>
                <a:gd name="T41" fmla="*/ 262 h 332"/>
                <a:gd name="T42" fmla="*/ 54 w 285"/>
                <a:gd name="T43" fmla="*/ 262 h 332"/>
                <a:gd name="T44" fmla="*/ 67 w 285"/>
                <a:gd name="T45" fmla="*/ 261 h 332"/>
                <a:gd name="T46" fmla="*/ 77 w 285"/>
                <a:gd name="T47" fmla="*/ 259 h 332"/>
                <a:gd name="T48" fmla="*/ 84 w 285"/>
                <a:gd name="T49" fmla="*/ 254 h 332"/>
                <a:gd name="T50" fmla="*/ 87 w 285"/>
                <a:gd name="T51" fmla="*/ 247 h 332"/>
                <a:gd name="T52" fmla="*/ 86 w 285"/>
                <a:gd name="T53" fmla="*/ 238 h 332"/>
                <a:gd name="T54" fmla="*/ 83 w 285"/>
                <a:gd name="T55" fmla="*/ 225 h 332"/>
                <a:gd name="T56" fmla="*/ 0 w 285"/>
                <a:gd name="T5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5" h="332">
                  <a:moveTo>
                    <a:pt x="0" y="0"/>
                  </a:moveTo>
                  <a:lnTo>
                    <a:pt x="100" y="0"/>
                  </a:lnTo>
                  <a:lnTo>
                    <a:pt x="145" y="152"/>
                  </a:lnTo>
                  <a:lnTo>
                    <a:pt x="189" y="0"/>
                  </a:lnTo>
                  <a:lnTo>
                    <a:pt x="285" y="0"/>
                  </a:lnTo>
                  <a:lnTo>
                    <a:pt x="204" y="230"/>
                  </a:lnTo>
                  <a:lnTo>
                    <a:pt x="196" y="255"/>
                  </a:lnTo>
                  <a:lnTo>
                    <a:pt x="188" y="275"/>
                  </a:lnTo>
                  <a:lnTo>
                    <a:pt x="180" y="291"/>
                  </a:lnTo>
                  <a:lnTo>
                    <a:pt x="170" y="305"/>
                  </a:lnTo>
                  <a:lnTo>
                    <a:pt x="158" y="315"/>
                  </a:lnTo>
                  <a:lnTo>
                    <a:pt x="144" y="323"/>
                  </a:lnTo>
                  <a:lnTo>
                    <a:pt x="127" y="328"/>
                  </a:lnTo>
                  <a:lnTo>
                    <a:pt x="105" y="331"/>
                  </a:lnTo>
                  <a:lnTo>
                    <a:pt x="77" y="332"/>
                  </a:lnTo>
                  <a:lnTo>
                    <a:pt x="64" y="331"/>
                  </a:lnTo>
                  <a:lnTo>
                    <a:pt x="51" y="331"/>
                  </a:lnTo>
                  <a:lnTo>
                    <a:pt x="41" y="330"/>
                  </a:lnTo>
                  <a:lnTo>
                    <a:pt x="33" y="330"/>
                  </a:lnTo>
                  <a:lnTo>
                    <a:pt x="33" y="261"/>
                  </a:lnTo>
                  <a:lnTo>
                    <a:pt x="44" y="262"/>
                  </a:lnTo>
                  <a:lnTo>
                    <a:pt x="54" y="262"/>
                  </a:lnTo>
                  <a:lnTo>
                    <a:pt x="67" y="261"/>
                  </a:lnTo>
                  <a:lnTo>
                    <a:pt x="77" y="259"/>
                  </a:lnTo>
                  <a:lnTo>
                    <a:pt x="84" y="254"/>
                  </a:lnTo>
                  <a:lnTo>
                    <a:pt x="87" y="247"/>
                  </a:lnTo>
                  <a:lnTo>
                    <a:pt x="86" y="238"/>
                  </a:lnTo>
                  <a:lnTo>
                    <a:pt x="83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24"/>
            <p:cNvSpPr>
              <a:spLocks/>
            </p:cNvSpPr>
            <p:nvPr/>
          </p:nvSpPr>
          <p:spPr bwMode="auto">
            <a:xfrm>
              <a:off x="1838326" y="2989263"/>
              <a:ext cx="26988" cy="57150"/>
            </a:xfrm>
            <a:custGeom>
              <a:avLst/>
              <a:gdLst>
                <a:gd name="T0" fmla="*/ 84 w 170"/>
                <a:gd name="T1" fmla="*/ 0 h 357"/>
                <a:gd name="T2" fmla="*/ 102 w 170"/>
                <a:gd name="T3" fmla="*/ 2 h 357"/>
                <a:gd name="T4" fmla="*/ 119 w 170"/>
                <a:gd name="T5" fmla="*/ 8 h 357"/>
                <a:gd name="T6" fmla="*/ 132 w 170"/>
                <a:gd name="T7" fmla="*/ 17 h 357"/>
                <a:gd name="T8" fmla="*/ 142 w 170"/>
                <a:gd name="T9" fmla="*/ 29 h 357"/>
                <a:gd name="T10" fmla="*/ 151 w 170"/>
                <a:gd name="T11" fmla="*/ 43 h 357"/>
                <a:gd name="T12" fmla="*/ 158 w 170"/>
                <a:gd name="T13" fmla="*/ 59 h 357"/>
                <a:gd name="T14" fmla="*/ 163 w 170"/>
                <a:gd name="T15" fmla="*/ 76 h 357"/>
                <a:gd name="T16" fmla="*/ 166 w 170"/>
                <a:gd name="T17" fmla="*/ 93 h 357"/>
                <a:gd name="T18" fmla="*/ 168 w 170"/>
                <a:gd name="T19" fmla="*/ 112 h 357"/>
                <a:gd name="T20" fmla="*/ 169 w 170"/>
                <a:gd name="T21" fmla="*/ 130 h 357"/>
                <a:gd name="T22" fmla="*/ 170 w 170"/>
                <a:gd name="T23" fmla="*/ 148 h 357"/>
                <a:gd name="T24" fmla="*/ 170 w 170"/>
                <a:gd name="T25" fmla="*/ 164 h 357"/>
                <a:gd name="T26" fmla="*/ 170 w 170"/>
                <a:gd name="T27" fmla="*/ 180 h 357"/>
                <a:gd name="T28" fmla="*/ 169 w 170"/>
                <a:gd name="T29" fmla="*/ 209 h 357"/>
                <a:gd name="T30" fmla="*/ 167 w 170"/>
                <a:gd name="T31" fmla="*/ 237 h 357"/>
                <a:gd name="T32" fmla="*/ 164 w 170"/>
                <a:gd name="T33" fmla="*/ 262 h 357"/>
                <a:gd name="T34" fmla="*/ 159 w 170"/>
                <a:gd name="T35" fmla="*/ 285 h 357"/>
                <a:gd name="T36" fmla="*/ 151 w 170"/>
                <a:gd name="T37" fmla="*/ 305 h 357"/>
                <a:gd name="T38" fmla="*/ 143 w 170"/>
                <a:gd name="T39" fmla="*/ 323 h 357"/>
                <a:gd name="T40" fmla="*/ 132 w 170"/>
                <a:gd name="T41" fmla="*/ 337 h 357"/>
                <a:gd name="T42" fmla="*/ 119 w 170"/>
                <a:gd name="T43" fmla="*/ 347 h 357"/>
                <a:gd name="T44" fmla="*/ 103 w 170"/>
                <a:gd name="T45" fmla="*/ 355 h 357"/>
                <a:gd name="T46" fmla="*/ 85 w 170"/>
                <a:gd name="T47" fmla="*/ 357 h 357"/>
                <a:gd name="T48" fmla="*/ 66 w 170"/>
                <a:gd name="T49" fmla="*/ 355 h 357"/>
                <a:gd name="T50" fmla="*/ 50 w 170"/>
                <a:gd name="T51" fmla="*/ 348 h 357"/>
                <a:gd name="T52" fmla="*/ 37 w 170"/>
                <a:gd name="T53" fmla="*/ 338 h 357"/>
                <a:gd name="T54" fmla="*/ 25 w 170"/>
                <a:gd name="T55" fmla="*/ 325 h 357"/>
                <a:gd name="T56" fmla="*/ 16 w 170"/>
                <a:gd name="T57" fmla="*/ 308 h 357"/>
                <a:gd name="T58" fmla="*/ 10 w 170"/>
                <a:gd name="T59" fmla="*/ 288 h 357"/>
                <a:gd name="T60" fmla="*/ 5 w 170"/>
                <a:gd name="T61" fmla="*/ 265 h 357"/>
                <a:gd name="T62" fmla="*/ 2 w 170"/>
                <a:gd name="T63" fmla="*/ 240 h 357"/>
                <a:gd name="T64" fmla="*/ 1 w 170"/>
                <a:gd name="T65" fmla="*/ 212 h 357"/>
                <a:gd name="T66" fmla="*/ 0 w 170"/>
                <a:gd name="T67" fmla="*/ 181 h 357"/>
                <a:gd name="T68" fmla="*/ 0 w 170"/>
                <a:gd name="T69" fmla="*/ 167 h 357"/>
                <a:gd name="T70" fmla="*/ 0 w 170"/>
                <a:gd name="T71" fmla="*/ 151 h 357"/>
                <a:gd name="T72" fmla="*/ 1 w 170"/>
                <a:gd name="T73" fmla="*/ 134 h 357"/>
                <a:gd name="T74" fmla="*/ 3 w 170"/>
                <a:gd name="T75" fmla="*/ 116 h 357"/>
                <a:gd name="T76" fmla="*/ 5 w 170"/>
                <a:gd name="T77" fmla="*/ 97 h 357"/>
                <a:gd name="T78" fmla="*/ 9 w 170"/>
                <a:gd name="T79" fmla="*/ 79 h 357"/>
                <a:gd name="T80" fmla="*/ 14 w 170"/>
                <a:gd name="T81" fmla="*/ 61 h 357"/>
                <a:gd name="T82" fmla="*/ 20 w 170"/>
                <a:gd name="T83" fmla="*/ 45 h 357"/>
                <a:gd name="T84" fmla="*/ 28 w 170"/>
                <a:gd name="T85" fmla="*/ 31 h 357"/>
                <a:gd name="T86" fmla="*/ 39 w 170"/>
                <a:gd name="T87" fmla="*/ 19 h 357"/>
                <a:gd name="T88" fmla="*/ 51 w 170"/>
                <a:gd name="T89" fmla="*/ 8 h 357"/>
                <a:gd name="T90" fmla="*/ 66 w 170"/>
                <a:gd name="T91" fmla="*/ 2 h 357"/>
                <a:gd name="T92" fmla="*/ 84 w 170"/>
                <a:gd name="T9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0" h="357">
                  <a:moveTo>
                    <a:pt x="84" y="0"/>
                  </a:moveTo>
                  <a:lnTo>
                    <a:pt x="102" y="2"/>
                  </a:lnTo>
                  <a:lnTo>
                    <a:pt x="119" y="8"/>
                  </a:lnTo>
                  <a:lnTo>
                    <a:pt x="132" y="17"/>
                  </a:lnTo>
                  <a:lnTo>
                    <a:pt x="142" y="29"/>
                  </a:lnTo>
                  <a:lnTo>
                    <a:pt x="151" y="43"/>
                  </a:lnTo>
                  <a:lnTo>
                    <a:pt x="158" y="59"/>
                  </a:lnTo>
                  <a:lnTo>
                    <a:pt x="163" y="76"/>
                  </a:lnTo>
                  <a:lnTo>
                    <a:pt x="166" y="93"/>
                  </a:lnTo>
                  <a:lnTo>
                    <a:pt x="168" y="112"/>
                  </a:lnTo>
                  <a:lnTo>
                    <a:pt x="169" y="130"/>
                  </a:lnTo>
                  <a:lnTo>
                    <a:pt x="170" y="148"/>
                  </a:lnTo>
                  <a:lnTo>
                    <a:pt x="170" y="164"/>
                  </a:lnTo>
                  <a:lnTo>
                    <a:pt x="170" y="180"/>
                  </a:lnTo>
                  <a:lnTo>
                    <a:pt x="169" y="209"/>
                  </a:lnTo>
                  <a:lnTo>
                    <a:pt x="167" y="237"/>
                  </a:lnTo>
                  <a:lnTo>
                    <a:pt x="164" y="262"/>
                  </a:lnTo>
                  <a:lnTo>
                    <a:pt x="159" y="285"/>
                  </a:lnTo>
                  <a:lnTo>
                    <a:pt x="151" y="305"/>
                  </a:lnTo>
                  <a:lnTo>
                    <a:pt x="143" y="323"/>
                  </a:lnTo>
                  <a:lnTo>
                    <a:pt x="132" y="337"/>
                  </a:lnTo>
                  <a:lnTo>
                    <a:pt x="119" y="347"/>
                  </a:lnTo>
                  <a:lnTo>
                    <a:pt x="103" y="355"/>
                  </a:lnTo>
                  <a:lnTo>
                    <a:pt x="85" y="357"/>
                  </a:lnTo>
                  <a:lnTo>
                    <a:pt x="66" y="355"/>
                  </a:lnTo>
                  <a:lnTo>
                    <a:pt x="50" y="348"/>
                  </a:lnTo>
                  <a:lnTo>
                    <a:pt x="37" y="338"/>
                  </a:lnTo>
                  <a:lnTo>
                    <a:pt x="25" y="325"/>
                  </a:lnTo>
                  <a:lnTo>
                    <a:pt x="16" y="308"/>
                  </a:lnTo>
                  <a:lnTo>
                    <a:pt x="10" y="288"/>
                  </a:lnTo>
                  <a:lnTo>
                    <a:pt x="5" y="265"/>
                  </a:lnTo>
                  <a:lnTo>
                    <a:pt x="2" y="240"/>
                  </a:lnTo>
                  <a:lnTo>
                    <a:pt x="1" y="212"/>
                  </a:lnTo>
                  <a:lnTo>
                    <a:pt x="0" y="181"/>
                  </a:lnTo>
                  <a:lnTo>
                    <a:pt x="0" y="167"/>
                  </a:lnTo>
                  <a:lnTo>
                    <a:pt x="0" y="151"/>
                  </a:lnTo>
                  <a:lnTo>
                    <a:pt x="1" y="134"/>
                  </a:lnTo>
                  <a:lnTo>
                    <a:pt x="3" y="116"/>
                  </a:lnTo>
                  <a:lnTo>
                    <a:pt x="5" y="97"/>
                  </a:lnTo>
                  <a:lnTo>
                    <a:pt x="9" y="79"/>
                  </a:lnTo>
                  <a:lnTo>
                    <a:pt x="14" y="61"/>
                  </a:lnTo>
                  <a:lnTo>
                    <a:pt x="20" y="45"/>
                  </a:lnTo>
                  <a:lnTo>
                    <a:pt x="28" y="31"/>
                  </a:lnTo>
                  <a:lnTo>
                    <a:pt x="39" y="19"/>
                  </a:lnTo>
                  <a:lnTo>
                    <a:pt x="51" y="8"/>
                  </a:lnTo>
                  <a:lnTo>
                    <a:pt x="66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7" name="Group 926"/>
          <p:cNvGrpSpPr/>
          <p:nvPr/>
        </p:nvGrpSpPr>
        <p:grpSpPr>
          <a:xfrm>
            <a:off x="704857" y="2717800"/>
            <a:ext cx="482600" cy="492125"/>
            <a:chOff x="696913" y="2717800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229"/>
            <p:cNvSpPr>
              <a:spLocks noEditPoints="1"/>
            </p:cNvSpPr>
            <p:nvPr/>
          </p:nvSpPr>
          <p:spPr bwMode="auto">
            <a:xfrm>
              <a:off x="696913" y="2717800"/>
              <a:ext cx="482600" cy="492125"/>
            </a:xfrm>
            <a:custGeom>
              <a:avLst/>
              <a:gdLst>
                <a:gd name="T0" fmla="*/ 212 w 3044"/>
                <a:gd name="T1" fmla="*/ 2944 h 3098"/>
                <a:gd name="T2" fmla="*/ 2460 w 3044"/>
                <a:gd name="T3" fmla="*/ 2638 h 3098"/>
                <a:gd name="T4" fmla="*/ 2641 w 3044"/>
                <a:gd name="T5" fmla="*/ 2515 h 3098"/>
                <a:gd name="T6" fmla="*/ 2255 w 3044"/>
                <a:gd name="T7" fmla="*/ 618 h 3098"/>
                <a:gd name="T8" fmla="*/ 2243 w 3044"/>
                <a:gd name="T9" fmla="*/ 648 h 3098"/>
                <a:gd name="T10" fmla="*/ 2238 w 3044"/>
                <a:gd name="T11" fmla="*/ 730 h 3098"/>
                <a:gd name="T12" fmla="*/ 2325 w 3044"/>
                <a:gd name="T13" fmla="*/ 638 h 3098"/>
                <a:gd name="T14" fmla="*/ 2304 w 3044"/>
                <a:gd name="T15" fmla="*/ 531 h 3098"/>
                <a:gd name="T16" fmla="*/ 2248 w 3044"/>
                <a:gd name="T17" fmla="*/ 404 h 3098"/>
                <a:gd name="T18" fmla="*/ 1450 w 3044"/>
                <a:gd name="T19" fmla="*/ 616 h 3098"/>
                <a:gd name="T20" fmla="*/ 1560 w 3044"/>
                <a:gd name="T21" fmla="*/ 626 h 3098"/>
                <a:gd name="T22" fmla="*/ 1652 w 3044"/>
                <a:gd name="T23" fmla="*/ 613 h 3098"/>
                <a:gd name="T24" fmla="*/ 1576 w 3044"/>
                <a:gd name="T25" fmla="*/ 552 h 3098"/>
                <a:gd name="T26" fmla="*/ 1526 w 3044"/>
                <a:gd name="T27" fmla="*/ 580 h 3098"/>
                <a:gd name="T28" fmla="*/ 1427 w 3044"/>
                <a:gd name="T29" fmla="*/ 404 h 3098"/>
                <a:gd name="T30" fmla="*/ 2054 w 3044"/>
                <a:gd name="T31" fmla="*/ 446 h 3098"/>
                <a:gd name="T32" fmla="*/ 1988 w 3044"/>
                <a:gd name="T33" fmla="*/ 480 h 3098"/>
                <a:gd name="T34" fmla="*/ 2075 w 3044"/>
                <a:gd name="T35" fmla="*/ 479 h 3098"/>
                <a:gd name="T36" fmla="*/ 2130 w 3044"/>
                <a:gd name="T37" fmla="*/ 398 h 3098"/>
                <a:gd name="T38" fmla="*/ 1749 w 3044"/>
                <a:gd name="T39" fmla="*/ 408 h 3098"/>
                <a:gd name="T40" fmla="*/ 1817 w 3044"/>
                <a:gd name="T41" fmla="*/ 449 h 3098"/>
                <a:gd name="T42" fmla="*/ 1815 w 3044"/>
                <a:gd name="T43" fmla="*/ 482 h 3098"/>
                <a:gd name="T44" fmla="*/ 1705 w 3044"/>
                <a:gd name="T45" fmla="*/ 569 h 3098"/>
                <a:gd name="T46" fmla="*/ 1782 w 3044"/>
                <a:gd name="T47" fmla="*/ 640 h 3098"/>
                <a:gd name="T48" fmla="*/ 1922 w 3044"/>
                <a:gd name="T49" fmla="*/ 635 h 3098"/>
                <a:gd name="T50" fmla="*/ 1909 w 3044"/>
                <a:gd name="T51" fmla="*/ 448 h 3098"/>
                <a:gd name="T52" fmla="*/ 1272 w 3044"/>
                <a:gd name="T53" fmla="*/ 398 h 3098"/>
                <a:gd name="T54" fmla="*/ 1198 w 3044"/>
                <a:gd name="T55" fmla="*/ 436 h 3098"/>
                <a:gd name="T56" fmla="*/ 1206 w 3044"/>
                <a:gd name="T57" fmla="*/ 634 h 3098"/>
                <a:gd name="T58" fmla="*/ 1235 w 3044"/>
                <a:gd name="T59" fmla="*/ 458 h 3098"/>
                <a:gd name="T60" fmla="*/ 1283 w 3044"/>
                <a:gd name="T61" fmla="*/ 507 h 3098"/>
                <a:gd name="T62" fmla="*/ 1332 w 3044"/>
                <a:gd name="T63" fmla="*/ 423 h 3098"/>
                <a:gd name="T64" fmla="*/ 912 w 3044"/>
                <a:gd name="T65" fmla="*/ 403 h 3098"/>
                <a:gd name="T66" fmla="*/ 945 w 3044"/>
                <a:gd name="T67" fmla="*/ 447 h 3098"/>
                <a:gd name="T68" fmla="*/ 988 w 3044"/>
                <a:gd name="T69" fmla="*/ 481 h 3098"/>
                <a:gd name="T70" fmla="*/ 852 w 3044"/>
                <a:gd name="T71" fmla="*/ 548 h 3098"/>
                <a:gd name="T72" fmla="*/ 907 w 3044"/>
                <a:gd name="T73" fmla="*/ 638 h 3098"/>
                <a:gd name="T74" fmla="*/ 999 w 3044"/>
                <a:gd name="T75" fmla="*/ 635 h 3098"/>
                <a:gd name="T76" fmla="*/ 1059 w 3044"/>
                <a:gd name="T77" fmla="*/ 464 h 3098"/>
                <a:gd name="T78" fmla="*/ 958 w 3044"/>
                <a:gd name="T79" fmla="*/ 398 h 3098"/>
                <a:gd name="T80" fmla="*/ 696 w 3044"/>
                <a:gd name="T81" fmla="*/ 576 h 3098"/>
                <a:gd name="T82" fmla="*/ 662 w 3044"/>
                <a:gd name="T83" fmla="*/ 639 h 3098"/>
                <a:gd name="T84" fmla="*/ 783 w 3044"/>
                <a:gd name="T85" fmla="*/ 590 h 3098"/>
                <a:gd name="T86" fmla="*/ 462 w 3044"/>
                <a:gd name="T87" fmla="*/ 0 h 3098"/>
                <a:gd name="T88" fmla="*/ 554 w 3044"/>
                <a:gd name="T89" fmla="*/ 92 h 3098"/>
                <a:gd name="T90" fmla="*/ 908 w 3044"/>
                <a:gd name="T91" fmla="*/ 51 h 3098"/>
                <a:gd name="T92" fmla="*/ 1013 w 3044"/>
                <a:gd name="T93" fmla="*/ 3 h 3098"/>
                <a:gd name="T94" fmla="*/ 1083 w 3044"/>
                <a:gd name="T95" fmla="*/ 106 h 3098"/>
                <a:gd name="T96" fmla="*/ 1449 w 3044"/>
                <a:gd name="T97" fmla="*/ 34 h 3098"/>
                <a:gd name="T98" fmla="*/ 1563 w 3044"/>
                <a:gd name="T99" fmla="*/ 9 h 3098"/>
                <a:gd name="T100" fmla="*/ 1609 w 3044"/>
                <a:gd name="T101" fmla="*/ 119 h 3098"/>
                <a:gd name="T102" fmla="*/ 1994 w 3044"/>
                <a:gd name="T103" fmla="*/ 20 h 3098"/>
                <a:gd name="T104" fmla="*/ 2110 w 3044"/>
                <a:gd name="T105" fmla="*/ 20 h 3098"/>
                <a:gd name="T106" fmla="*/ 2494 w 3044"/>
                <a:gd name="T107" fmla="*/ 119 h 3098"/>
                <a:gd name="T108" fmla="*/ 2542 w 3044"/>
                <a:gd name="T109" fmla="*/ 9 h 3098"/>
                <a:gd name="T110" fmla="*/ 2654 w 3044"/>
                <a:gd name="T111" fmla="*/ 34 h 3098"/>
                <a:gd name="T112" fmla="*/ 2817 w 3044"/>
                <a:gd name="T113" fmla="*/ 122 h 3098"/>
                <a:gd name="T114" fmla="*/ 3019 w 3044"/>
                <a:gd name="T115" fmla="*/ 269 h 3098"/>
                <a:gd name="T116" fmla="*/ 226 w 3044"/>
                <a:gd name="T117" fmla="*/ 3095 h 3098"/>
                <a:gd name="T118" fmla="*/ 25 w 3044"/>
                <a:gd name="T119" fmla="*/ 2947 h 3098"/>
                <a:gd name="T120" fmla="*/ 25 w 3044"/>
                <a:gd name="T121" fmla="*/ 269 h 3098"/>
                <a:gd name="T122" fmla="*/ 226 w 3044"/>
                <a:gd name="T123" fmla="*/ 122 h 3098"/>
                <a:gd name="T124" fmla="*/ 389 w 3044"/>
                <a:gd name="T125" fmla="*/ 34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4" h="3098">
                  <a:moveTo>
                    <a:pt x="144" y="852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6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852"/>
                  </a:lnTo>
                  <a:lnTo>
                    <a:pt x="144" y="852"/>
                  </a:lnTo>
                  <a:close/>
                  <a:moveTo>
                    <a:pt x="2166" y="404"/>
                  </a:moveTo>
                  <a:lnTo>
                    <a:pt x="2253" y="615"/>
                  </a:lnTo>
                  <a:lnTo>
                    <a:pt x="2255" y="618"/>
                  </a:lnTo>
                  <a:lnTo>
                    <a:pt x="2256" y="622"/>
                  </a:lnTo>
                  <a:lnTo>
                    <a:pt x="2256" y="624"/>
                  </a:lnTo>
                  <a:lnTo>
                    <a:pt x="2256" y="627"/>
                  </a:lnTo>
                  <a:lnTo>
                    <a:pt x="2256" y="630"/>
                  </a:lnTo>
                  <a:lnTo>
                    <a:pt x="2255" y="633"/>
                  </a:lnTo>
                  <a:lnTo>
                    <a:pt x="2253" y="637"/>
                  </a:lnTo>
                  <a:lnTo>
                    <a:pt x="2243" y="648"/>
                  </a:lnTo>
                  <a:lnTo>
                    <a:pt x="2233" y="658"/>
                  </a:lnTo>
                  <a:lnTo>
                    <a:pt x="2222" y="666"/>
                  </a:lnTo>
                  <a:lnTo>
                    <a:pt x="2205" y="674"/>
                  </a:lnTo>
                  <a:lnTo>
                    <a:pt x="2190" y="678"/>
                  </a:lnTo>
                  <a:lnTo>
                    <a:pt x="2205" y="740"/>
                  </a:lnTo>
                  <a:lnTo>
                    <a:pt x="2221" y="737"/>
                  </a:lnTo>
                  <a:lnTo>
                    <a:pt x="2238" y="730"/>
                  </a:lnTo>
                  <a:lnTo>
                    <a:pt x="2257" y="721"/>
                  </a:lnTo>
                  <a:lnTo>
                    <a:pt x="2276" y="707"/>
                  </a:lnTo>
                  <a:lnTo>
                    <a:pt x="2286" y="698"/>
                  </a:lnTo>
                  <a:lnTo>
                    <a:pt x="2296" y="687"/>
                  </a:lnTo>
                  <a:lnTo>
                    <a:pt x="2306" y="673"/>
                  </a:lnTo>
                  <a:lnTo>
                    <a:pt x="2315" y="657"/>
                  </a:lnTo>
                  <a:lnTo>
                    <a:pt x="2325" y="638"/>
                  </a:lnTo>
                  <a:lnTo>
                    <a:pt x="2337" y="615"/>
                  </a:lnTo>
                  <a:lnTo>
                    <a:pt x="2348" y="588"/>
                  </a:lnTo>
                  <a:lnTo>
                    <a:pt x="2360" y="556"/>
                  </a:lnTo>
                  <a:lnTo>
                    <a:pt x="2414" y="404"/>
                  </a:lnTo>
                  <a:lnTo>
                    <a:pt x="2336" y="404"/>
                  </a:lnTo>
                  <a:lnTo>
                    <a:pt x="2307" y="517"/>
                  </a:lnTo>
                  <a:lnTo>
                    <a:pt x="2304" y="531"/>
                  </a:lnTo>
                  <a:lnTo>
                    <a:pt x="2300" y="546"/>
                  </a:lnTo>
                  <a:lnTo>
                    <a:pt x="2297" y="560"/>
                  </a:lnTo>
                  <a:lnTo>
                    <a:pt x="2295" y="560"/>
                  </a:lnTo>
                  <a:lnTo>
                    <a:pt x="2291" y="546"/>
                  </a:lnTo>
                  <a:lnTo>
                    <a:pt x="2287" y="532"/>
                  </a:lnTo>
                  <a:lnTo>
                    <a:pt x="2283" y="517"/>
                  </a:lnTo>
                  <a:lnTo>
                    <a:pt x="2248" y="404"/>
                  </a:lnTo>
                  <a:lnTo>
                    <a:pt x="2166" y="404"/>
                  </a:lnTo>
                  <a:close/>
                  <a:moveTo>
                    <a:pt x="1427" y="404"/>
                  </a:moveTo>
                  <a:lnTo>
                    <a:pt x="1427" y="539"/>
                  </a:lnTo>
                  <a:lnTo>
                    <a:pt x="1429" y="564"/>
                  </a:lnTo>
                  <a:lnTo>
                    <a:pt x="1433" y="585"/>
                  </a:lnTo>
                  <a:lnTo>
                    <a:pt x="1440" y="602"/>
                  </a:lnTo>
                  <a:lnTo>
                    <a:pt x="1450" y="616"/>
                  </a:lnTo>
                  <a:lnTo>
                    <a:pt x="1462" y="626"/>
                  </a:lnTo>
                  <a:lnTo>
                    <a:pt x="1477" y="634"/>
                  </a:lnTo>
                  <a:lnTo>
                    <a:pt x="1493" y="638"/>
                  </a:lnTo>
                  <a:lnTo>
                    <a:pt x="1511" y="639"/>
                  </a:lnTo>
                  <a:lnTo>
                    <a:pt x="1530" y="638"/>
                  </a:lnTo>
                  <a:lnTo>
                    <a:pt x="1546" y="633"/>
                  </a:lnTo>
                  <a:lnTo>
                    <a:pt x="1560" y="626"/>
                  </a:lnTo>
                  <a:lnTo>
                    <a:pt x="1570" y="618"/>
                  </a:lnTo>
                  <a:lnTo>
                    <a:pt x="1578" y="609"/>
                  </a:lnTo>
                  <a:lnTo>
                    <a:pt x="1583" y="602"/>
                  </a:lnTo>
                  <a:lnTo>
                    <a:pt x="1585" y="602"/>
                  </a:lnTo>
                  <a:lnTo>
                    <a:pt x="1588" y="634"/>
                  </a:lnTo>
                  <a:lnTo>
                    <a:pt x="1653" y="634"/>
                  </a:lnTo>
                  <a:lnTo>
                    <a:pt x="1652" y="613"/>
                  </a:lnTo>
                  <a:lnTo>
                    <a:pt x="1651" y="589"/>
                  </a:lnTo>
                  <a:lnTo>
                    <a:pt x="1651" y="560"/>
                  </a:lnTo>
                  <a:lnTo>
                    <a:pt x="1651" y="404"/>
                  </a:lnTo>
                  <a:lnTo>
                    <a:pt x="1576" y="404"/>
                  </a:lnTo>
                  <a:lnTo>
                    <a:pt x="1576" y="541"/>
                  </a:lnTo>
                  <a:lnTo>
                    <a:pt x="1576" y="547"/>
                  </a:lnTo>
                  <a:lnTo>
                    <a:pt x="1576" y="552"/>
                  </a:lnTo>
                  <a:lnTo>
                    <a:pt x="1574" y="557"/>
                  </a:lnTo>
                  <a:lnTo>
                    <a:pt x="1571" y="564"/>
                  </a:lnTo>
                  <a:lnTo>
                    <a:pt x="1565" y="570"/>
                  </a:lnTo>
                  <a:lnTo>
                    <a:pt x="1558" y="576"/>
                  </a:lnTo>
                  <a:lnTo>
                    <a:pt x="1548" y="580"/>
                  </a:lnTo>
                  <a:lnTo>
                    <a:pt x="1537" y="581"/>
                  </a:lnTo>
                  <a:lnTo>
                    <a:pt x="1526" y="580"/>
                  </a:lnTo>
                  <a:lnTo>
                    <a:pt x="1517" y="575"/>
                  </a:lnTo>
                  <a:lnTo>
                    <a:pt x="1510" y="567"/>
                  </a:lnTo>
                  <a:lnTo>
                    <a:pt x="1504" y="557"/>
                  </a:lnTo>
                  <a:lnTo>
                    <a:pt x="1501" y="544"/>
                  </a:lnTo>
                  <a:lnTo>
                    <a:pt x="1500" y="528"/>
                  </a:lnTo>
                  <a:lnTo>
                    <a:pt x="1500" y="404"/>
                  </a:lnTo>
                  <a:lnTo>
                    <a:pt x="1427" y="404"/>
                  </a:lnTo>
                  <a:close/>
                  <a:moveTo>
                    <a:pt x="2118" y="398"/>
                  </a:moveTo>
                  <a:lnTo>
                    <a:pt x="2106" y="399"/>
                  </a:lnTo>
                  <a:lnTo>
                    <a:pt x="2094" y="404"/>
                  </a:lnTo>
                  <a:lnTo>
                    <a:pt x="2082" y="410"/>
                  </a:lnTo>
                  <a:lnTo>
                    <a:pt x="2071" y="419"/>
                  </a:lnTo>
                  <a:lnTo>
                    <a:pt x="2062" y="431"/>
                  </a:lnTo>
                  <a:lnTo>
                    <a:pt x="2054" y="446"/>
                  </a:lnTo>
                  <a:lnTo>
                    <a:pt x="2052" y="446"/>
                  </a:lnTo>
                  <a:lnTo>
                    <a:pt x="2050" y="404"/>
                  </a:lnTo>
                  <a:lnTo>
                    <a:pt x="1986" y="404"/>
                  </a:lnTo>
                  <a:lnTo>
                    <a:pt x="1987" y="419"/>
                  </a:lnTo>
                  <a:lnTo>
                    <a:pt x="1988" y="436"/>
                  </a:lnTo>
                  <a:lnTo>
                    <a:pt x="1988" y="456"/>
                  </a:lnTo>
                  <a:lnTo>
                    <a:pt x="1988" y="480"/>
                  </a:lnTo>
                  <a:lnTo>
                    <a:pt x="1988" y="634"/>
                  </a:lnTo>
                  <a:lnTo>
                    <a:pt x="2062" y="634"/>
                  </a:lnTo>
                  <a:lnTo>
                    <a:pt x="2062" y="517"/>
                  </a:lnTo>
                  <a:lnTo>
                    <a:pt x="2063" y="509"/>
                  </a:lnTo>
                  <a:lnTo>
                    <a:pt x="2064" y="501"/>
                  </a:lnTo>
                  <a:lnTo>
                    <a:pt x="2068" y="489"/>
                  </a:lnTo>
                  <a:lnTo>
                    <a:pt x="2075" y="479"/>
                  </a:lnTo>
                  <a:lnTo>
                    <a:pt x="2085" y="471"/>
                  </a:lnTo>
                  <a:lnTo>
                    <a:pt x="2099" y="467"/>
                  </a:lnTo>
                  <a:lnTo>
                    <a:pt x="2113" y="465"/>
                  </a:lnTo>
                  <a:lnTo>
                    <a:pt x="2124" y="466"/>
                  </a:lnTo>
                  <a:lnTo>
                    <a:pt x="2134" y="467"/>
                  </a:lnTo>
                  <a:lnTo>
                    <a:pt x="2134" y="399"/>
                  </a:lnTo>
                  <a:lnTo>
                    <a:pt x="2130" y="398"/>
                  </a:lnTo>
                  <a:lnTo>
                    <a:pt x="2126" y="398"/>
                  </a:lnTo>
                  <a:lnTo>
                    <a:pt x="2122" y="398"/>
                  </a:lnTo>
                  <a:lnTo>
                    <a:pt x="2118" y="398"/>
                  </a:lnTo>
                  <a:close/>
                  <a:moveTo>
                    <a:pt x="1814" y="398"/>
                  </a:moveTo>
                  <a:lnTo>
                    <a:pt x="1790" y="399"/>
                  </a:lnTo>
                  <a:lnTo>
                    <a:pt x="1768" y="403"/>
                  </a:lnTo>
                  <a:lnTo>
                    <a:pt x="1749" y="408"/>
                  </a:lnTo>
                  <a:lnTo>
                    <a:pt x="1734" y="413"/>
                  </a:lnTo>
                  <a:lnTo>
                    <a:pt x="1723" y="419"/>
                  </a:lnTo>
                  <a:lnTo>
                    <a:pt x="1736" y="465"/>
                  </a:lnTo>
                  <a:lnTo>
                    <a:pt x="1754" y="456"/>
                  </a:lnTo>
                  <a:lnTo>
                    <a:pt x="1777" y="450"/>
                  </a:lnTo>
                  <a:lnTo>
                    <a:pt x="1802" y="447"/>
                  </a:lnTo>
                  <a:lnTo>
                    <a:pt x="1817" y="449"/>
                  </a:lnTo>
                  <a:lnTo>
                    <a:pt x="1829" y="452"/>
                  </a:lnTo>
                  <a:lnTo>
                    <a:pt x="1836" y="458"/>
                  </a:lnTo>
                  <a:lnTo>
                    <a:pt x="1842" y="464"/>
                  </a:lnTo>
                  <a:lnTo>
                    <a:pt x="1844" y="471"/>
                  </a:lnTo>
                  <a:lnTo>
                    <a:pt x="1845" y="477"/>
                  </a:lnTo>
                  <a:lnTo>
                    <a:pt x="1845" y="481"/>
                  </a:lnTo>
                  <a:lnTo>
                    <a:pt x="1815" y="482"/>
                  </a:lnTo>
                  <a:lnTo>
                    <a:pt x="1787" y="486"/>
                  </a:lnTo>
                  <a:lnTo>
                    <a:pt x="1764" y="493"/>
                  </a:lnTo>
                  <a:lnTo>
                    <a:pt x="1743" y="502"/>
                  </a:lnTo>
                  <a:lnTo>
                    <a:pt x="1727" y="515"/>
                  </a:lnTo>
                  <a:lnTo>
                    <a:pt x="1716" y="530"/>
                  </a:lnTo>
                  <a:lnTo>
                    <a:pt x="1708" y="548"/>
                  </a:lnTo>
                  <a:lnTo>
                    <a:pt x="1705" y="569"/>
                  </a:lnTo>
                  <a:lnTo>
                    <a:pt x="1707" y="585"/>
                  </a:lnTo>
                  <a:lnTo>
                    <a:pt x="1712" y="599"/>
                  </a:lnTo>
                  <a:lnTo>
                    <a:pt x="1721" y="612"/>
                  </a:lnTo>
                  <a:lnTo>
                    <a:pt x="1732" y="624"/>
                  </a:lnTo>
                  <a:lnTo>
                    <a:pt x="1746" y="632"/>
                  </a:lnTo>
                  <a:lnTo>
                    <a:pt x="1763" y="638"/>
                  </a:lnTo>
                  <a:lnTo>
                    <a:pt x="1782" y="640"/>
                  </a:lnTo>
                  <a:lnTo>
                    <a:pt x="1803" y="638"/>
                  </a:lnTo>
                  <a:lnTo>
                    <a:pt x="1821" y="633"/>
                  </a:lnTo>
                  <a:lnTo>
                    <a:pt x="1836" y="624"/>
                  </a:lnTo>
                  <a:lnTo>
                    <a:pt x="1850" y="612"/>
                  </a:lnTo>
                  <a:lnTo>
                    <a:pt x="1851" y="612"/>
                  </a:lnTo>
                  <a:lnTo>
                    <a:pt x="1855" y="635"/>
                  </a:lnTo>
                  <a:lnTo>
                    <a:pt x="1922" y="635"/>
                  </a:lnTo>
                  <a:lnTo>
                    <a:pt x="1920" y="619"/>
                  </a:lnTo>
                  <a:lnTo>
                    <a:pt x="1919" y="600"/>
                  </a:lnTo>
                  <a:lnTo>
                    <a:pt x="1918" y="579"/>
                  </a:lnTo>
                  <a:lnTo>
                    <a:pt x="1918" y="498"/>
                  </a:lnTo>
                  <a:lnTo>
                    <a:pt x="1917" y="480"/>
                  </a:lnTo>
                  <a:lnTo>
                    <a:pt x="1914" y="464"/>
                  </a:lnTo>
                  <a:lnTo>
                    <a:pt x="1909" y="448"/>
                  </a:lnTo>
                  <a:lnTo>
                    <a:pt x="1901" y="434"/>
                  </a:lnTo>
                  <a:lnTo>
                    <a:pt x="1891" y="422"/>
                  </a:lnTo>
                  <a:lnTo>
                    <a:pt x="1876" y="412"/>
                  </a:lnTo>
                  <a:lnTo>
                    <a:pt x="1859" y="405"/>
                  </a:lnTo>
                  <a:lnTo>
                    <a:pt x="1838" y="399"/>
                  </a:lnTo>
                  <a:lnTo>
                    <a:pt x="1814" y="398"/>
                  </a:lnTo>
                  <a:close/>
                  <a:moveTo>
                    <a:pt x="1272" y="398"/>
                  </a:moveTo>
                  <a:lnTo>
                    <a:pt x="1254" y="399"/>
                  </a:lnTo>
                  <a:lnTo>
                    <a:pt x="1238" y="405"/>
                  </a:lnTo>
                  <a:lnTo>
                    <a:pt x="1225" y="412"/>
                  </a:lnTo>
                  <a:lnTo>
                    <a:pt x="1213" y="419"/>
                  </a:lnTo>
                  <a:lnTo>
                    <a:pt x="1205" y="428"/>
                  </a:lnTo>
                  <a:lnTo>
                    <a:pt x="1199" y="436"/>
                  </a:lnTo>
                  <a:lnTo>
                    <a:pt x="1198" y="436"/>
                  </a:lnTo>
                  <a:lnTo>
                    <a:pt x="1195" y="404"/>
                  </a:lnTo>
                  <a:lnTo>
                    <a:pt x="1130" y="404"/>
                  </a:lnTo>
                  <a:lnTo>
                    <a:pt x="1131" y="425"/>
                  </a:lnTo>
                  <a:lnTo>
                    <a:pt x="1131" y="450"/>
                  </a:lnTo>
                  <a:lnTo>
                    <a:pt x="1132" y="477"/>
                  </a:lnTo>
                  <a:lnTo>
                    <a:pt x="1132" y="634"/>
                  </a:lnTo>
                  <a:lnTo>
                    <a:pt x="1206" y="634"/>
                  </a:lnTo>
                  <a:lnTo>
                    <a:pt x="1206" y="501"/>
                  </a:lnTo>
                  <a:lnTo>
                    <a:pt x="1206" y="492"/>
                  </a:lnTo>
                  <a:lnTo>
                    <a:pt x="1208" y="483"/>
                  </a:lnTo>
                  <a:lnTo>
                    <a:pt x="1212" y="476"/>
                  </a:lnTo>
                  <a:lnTo>
                    <a:pt x="1217" y="468"/>
                  </a:lnTo>
                  <a:lnTo>
                    <a:pt x="1226" y="462"/>
                  </a:lnTo>
                  <a:lnTo>
                    <a:pt x="1235" y="458"/>
                  </a:lnTo>
                  <a:lnTo>
                    <a:pt x="1246" y="457"/>
                  </a:lnTo>
                  <a:lnTo>
                    <a:pt x="1257" y="458"/>
                  </a:lnTo>
                  <a:lnTo>
                    <a:pt x="1268" y="463"/>
                  </a:lnTo>
                  <a:lnTo>
                    <a:pt x="1275" y="471"/>
                  </a:lnTo>
                  <a:lnTo>
                    <a:pt x="1279" y="481"/>
                  </a:lnTo>
                  <a:lnTo>
                    <a:pt x="1282" y="493"/>
                  </a:lnTo>
                  <a:lnTo>
                    <a:pt x="1283" y="507"/>
                  </a:lnTo>
                  <a:lnTo>
                    <a:pt x="1283" y="634"/>
                  </a:lnTo>
                  <a:lnTo>
                    <a:pt x="1357" y="634"/>
                  </a:lnTo>
                  <a:lnTo>
                    <a:pt x="1357" y="498"/>
                  </a:lnTo>
                  <a:lnTo>
                    <a:pt x="1355" y="474"/>
                  </a:lnTo>
                  <a:lnTo>
                    <a:pt x="1351" y="453"/>
                  </a:lnTo>
                  <a:lnTo>
                    <a:pt x="1342" y="436"/>
                  </a:lnTo>
                  <a:lnTo>
                    <a:pt x="1332" y="423"/>
                  </a:lnTo>
                  <a:lnTo>
                    <a:pt x="1320" y="412"/>
                  </a:lnTo>
                  <a:lnTo>
                    <a:pt x="1306" y="405"/>
                  </a:lnTo>
                  <a:lnTo>
                    <a:pt x="1290" y="399"/>
                  </a:lnTo>
                  <a:lnTo>
                    <a:pt x="1272" y="398"/>
                  </a:lnTo>
                  <a:close/>
                  <a:moveTo>
                    <a:pt x="958" y="398"/>
                  </a:moveTo>
                  <a:lnTo>
                    <a:pt x="934" y="399"/>
                  </a:lnTo>
                  <a:lnTo>
                    <a:pt x="912" y="403"/>
                  </a:lnTo>
                  <a:lnTo>
                    <a:pt x="894" y="408"/>
                  </a:lnTo>
                  <a:lnTo>
                    <a:pt x="878" y="413"/>
                  </a:lnTo>
                  <a:lnTo>
                    <a:pt x="867" y="419"/>
                  </a:lnTo>
                  <a:lnTo>
                    <a:pt x="880" y="465"/>
                  </a:lnTo>
                  <a:lnTo>
                    <a:pt x="899" y="456"/>
                  </a:lnTo>
                  <a:lnTo>
                    <a:pt x="921" y="450"/>
                  </a:lnTo>
                  <a:lnTo>
                    <a:pt x="945" y="447"/>
                  </a:lnTo>
                  <a:lnTo>
                    <a:pt x="961" y="449"/>
                  </a:lnTo>
                  <a:lnTo>
                    <a:pt x="973" y="452"/>
                  </a:lnTo>
                  <a:lnTo>
                    <a:pt x="981" y="458"/>
                  </a:lnTo>
                  <a:lnTo>
                    <a:pt x="985" y="464"/>
                  </a:lnTo>
                  <a:lnTo>
                    <a:pt x="988" y="471"/>
                  </a:lnTo>
                  <a:lnTo>
                    <a:pt x="988" y="477"/>
                  </a:lnTo>
                  <a:lnTo>
                    <a:pt x="988" y="481"/>
                  </a:lnTo>
                  <a:lnTo>
                    <a:pt x="958" y="482"/>
                  </a:lnTo>
                  <a:lnTo>
                    <a:pt x="932" y="486"/>
                  </a:lnTo>
                  <a:lnTo>
                    <a:pt x="908" y="493"/>
                  </a:lnTo>
                  <a:lnTo>
                    <a:pt x="887" y="502"/>
                  </a:lnTo>
                  <a:lnTo>
                    <a:pt x="871" y="515"/>
                  </a:lnTo>
                  <a:lnTo>
                    <a:pt x="860" y="530"/>
                  </a:lnTo>
                  <a:lnTo>
                    <a:pt x="852" y="548"/>
                  </a:lnTo>
                  <a:lnTo>
                    <a:pt x="850" y="569"/>
                  </a:lnTo>
                  <a:lnTo>
                    <a:pt x="852" y="585"/>
                  </a:lnTo>
                  <a:lnTo>
                    <a:pt x="857" y="599"/>
                  </a:lnTo>
                  <a:lnTo>
                    <a:pt x="865" y="612"/>
                  </a:lnTo>
                  <a:lnTo>
                    <a:pt x="876" y="624"/>
                  </a:lnTo>
                  <a:lnTo>
                    <a:pt x="890" y="632"/>
                  </a:lnTo>
                  <a:lnTo>
                    <a:pt x="907" y="638"/>
                  </a:lnTo>
                  <a:lnTo>
                    <a:pt x="926" y="640"/>
                  </a:lnTo>
                  <a:lnTo>
                    <a:pt x="946" y="638"/>
                  </a:lnTo>
                  <a:lnTo>
                    <a:pt x="964" y="633"/>
                  </a:lnTo>
                  <a:lnTo>
                    <a:pt x="981" y="624"/>
                  </a:lnTo>
                  <a:lnTo>
                    <a:pt x="993" y="612"/>
                  </a:lnTo>
                  <a:lnTo>
                    <a:pt x="995" y="612"/>
                  </a:lnTo>
                  <a:lnTo>
                    <a:pt x="999" y="635"/>
                  </a:lnTo>
                  <a:lnTo>
                    <a:pt x="1066" y="635"/>
                  </a:lnTo>
                  <a:lnTo>
                    <a:pt x="1064" y="619"/>
                  </a:lnTo>
                  <a:lnTo>
                    <a:pt x="1063" y="600"/>
                  </a:lnTo>
                  <a:lnTo>
                    <a:pt x="1063" y="579"/>
                  </a:lnTo>
                  <a:lnTo>
                    <a:pt x="1063" y="498"/>
                  </a:lnTo>
                  <a:lnTo>
                    <a:pt x="1062" y="480"/>
                  </a:lnTo>
                  <a:lnTo>
                    <a:pt x="1059" y="464"/>
                  </a:lnTo>
                  <a:lnTo>
                    <a:pt x="1052" y="448"/>
                  </a:lnTo>
                  <a:lnTo>
                    <a:pt x="1045" y="434"/>
                  </a:lnTo>
                  <a:lnTo>
                    <a:pt x="1034" y="422"/>
                  </a:lnTo>
                  <a:lnTo>
                    <a:pt x="1021" y="412"/>
                  </a:lnTo>
                  <a:lnTo>
                    <a:pt x="1003" y="405"/>
                  </a:lnTo>
                  <a:lnTo>
                    <a:pt x="983" y="399"/>
                  </a:lnTo>
                  <a:lnTo>
                    <a:pt x="958" y="398"/>
                  </a:lnTo>
                  <a:close/>
                  <a:moveTo>
                    <a:pt x="724" y="315"/>
                  </a:moveTo>
                  <a:lnTo>
                    <a:pt x="724" y="516"/>
                  </a:lnTo>
                  <a:lnTo>
                    <a:pt x="721" y="536"/>
                  </a:lnTo>
                  <a:lnTo>
                    <a:pt x="718" y="551"/>
                  </a:lnTo>
                  <a:lnTo>
                    <a:pt x="713" y="562"/>
                  </a:lnTo>
                  <a:lnTo>
                    <a:pt x="705" y="570"/>
                  </a:lnTo>
                  <a:lnTo>
                    <a:pt x="696" y="576"/>
                  </a:lnTo>
                  <a:lnTo>
                    <a:pt x="686" y="579"/>
                  </a:lnTo>
                  <a:lnTo>
                    <a:pt x="672" y="580"/>
                  </a:lnTo>
                  <a:lnTo>
                    <a:pt x="653" y="578"/>
                  </a:lnTo>
                  <a:lnTo>
                    <a:pt x="635" y="574"/>
                  </a:lnTo>
                  <a:lnTo>
                    <a:pt x="627" y="632"/>
                  </a:lnTo>
                  <a:lnTo>
                    <a:pt x="644" y="636"/>
                  </a:lnTo>
                  <a:lnTo>
                    <a:pt x="662" y="639"/>
                  </a:lnTo>
                  <a:lnTo>
                    <a:pt x="680" y="640"/>
                  </a:lnTo>
                  <a:lnTo>
                    <a:pt x="704" y="639"/>
                  </a:lnTo>
                  <a:lnTo>
                    <a:pt x="725" y="635"/>
                  </a:lnTo>
                  <a:lnTo>
                    <a:pt x="743" y="628"/>
                  </a:lnTo>
                  <a:lnTo>
                    <a:pt x="758" y="619"/>
                  </a:lnTo>
                  <a:lnTo>
                    <a:pt x="772" y="606"/>
                  </a:lnTo>
                  <a:lnTo>
                    <a:pt x="783" y="590"/>
                  </a:lnTo>
                  <a:lnTo>
                    <a:pt x="790" y="569"/>
                  </a:lnTo>
                  <a:lnTo>
                    <a:pt x="795" y="546"/>
                  </a:lnTo>
                  <a:lnTo>
                    <a:pt x="796" y="517"/>
                  </a:lnTo>
                  <a:lnTo>
                    <a:pt x="796" y="315"/>
                  </a:lnTo>
                  <a:lnTo>
                    <a:pt x="724" y="315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230"/>
            <p:cNvSpPr>
              <a:spLocks/>
            </p:cNvSpPr>
            <p:nvPr/>
          </p:nvSpPr>
          <p:spPr bwMode="auto">
            <a:xfrm>
              <a:off x="842963" y="2801938"/>
              <a:ext cx="11113" cy="9525"/>
            </a:xfrm>
            <a:custGeom>
              <a:avLst/>
              <a:gdLst>
                <a:gd name="T0" fmla="*/ 69 w 69"/>
                <a:gd name="T1" fmla="*/ 0 h 64"/>
                <a:gd name="T2" fmla="*/ 69 w 69"/>
                <a:gd name="T3" fmla="*/ 26 h 64"/>
                <a:gd name="T4" fmla="*/ 69 w 69"/>
                <a:gd name="T5" fmla="*/ 32 h 64"/>
                <a:gd name="T6" fmla="*/ 68 w 69"/>
                <a:gd name="T7" fmla="*/ 38 h 64"/>
                <a:gd name="T8" fmla="*/ 62 w 69"/>
                <a:gd name="T9" fmla="*/ 48 h 64"/>
                <a:gd name="T10" fmla="*/ 54 w 69"/>
                <a:gd name="T11" fmla="*/ 56 h 64"/>
                <a:gd name="T12" fmla="*/ 42 w 69"/>
                <a:gd name="T13" fmla="*/ 62 h 64"/>
                <a:gd name="T14" fmla="*/ 29 w 69"/>
                <a:gd name="T15" fmla="*/ 64 h 64"/>
                <a:gd name="T16" fmla="*/ 20 w 69"/>
                <a:gd name="T17" fmla="*/ 63 h 64"/>
                <a:gd name="T18" fmla="*/ 12 w 69"/>
                <a:gd name="T19" fmla="*/ 60 h 64"/>
                <a:gd name="T20" fmla="*/ 5 w 69"/>
                <a:gd name="T21" fmla="*/ 54 h 64"/>
                <a:gd name="T22" fmla="*/ 1 w 69"/>
                <a:gd name="T23" fmla="*/ 47 h 64"/>
                <a:gd name="T24" fmla="*/ 0 w 69"/>
                <a:gd name="T25" fmla="*/ 37 h 64"/>
                <a:gd name="T26" fmla="*/ 2 w 69"/>
                <a:gd name="T27" fmla="*/ 24 h 64"/>
                <a:gd name="T28" fmla="*/ 10 w 69"/>
                <a:gd name="T29" fmla="*/ 15 h 64"/>
                <a:gd name="T30" fmla="*/ 20 w 69"/>
                <a:gd name="T31" fmla="*/ 8 h 64"/>
                <a:gd name="T32" fmla="*/ 34 w 69"/>
                <a:gd name="T33" fmla="*/ 4 h 64"/>
                <a:gd name="T34" fmla="*/ 51 w 69"/>
                <a:gd name="T35" fmla="*/ 1 h 64"/>
                <a:gd name="T36" fmla="*/ 69 w 69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4">
                  <a:moveTo>
                    <a:pt x="69" y="0"/>
                  </a:moveTo>
                  <a:lnTo>
                    <a:pt x="69" y="26"/>
                  </a:lnTo>
                  <a:lnTo>
                    <a:pt x="69" y="32"/>
                  </a:lnTo>
                  <a:lnTo>
                    <a:pt x="68" y="38"/>
                  </a:lnTo>
                  <a:lnTo>
                    <a:pt x="62" y="48"/>
                  </a:lnTo>
                  <a:lnTo>
                    <a:pt x="54" y="56"/>
                  </a:lnTo>
                  <a:lnTo>
                    <a:pt x="42" y="62"/>
                  </a:lnTo>
                  <a:lnTo>
                    <a:pt x="29" y="64"/>
                  </a:lnTo>
                  <a:lnTo>
                    <a:pt x="20" y="63"/>
                  </a:lnTo>
                  <a:lnTo>
                    <a:pt x="12" y="60"/>
                  </a:lnTo>
                  <a:lnTo>
                    <a:pt x="5" y="54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10" y="15"/>
                  </a:lnTo>
                  <a:lnTo>
                    <a:pt x="20" y="8"/>
                  </a:lnTo>
                  <a:lnTo>
                    <a:pt x="34" y="4"/>
                  </a:lnTo>
                  <a:lnTo>
                    <a:pt x="5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231"/>
            <p:cNvSpPr>
              <a:spLocks/>
            </p:cNvSpPr>
            <p:nvPr/>
          </p:nvSpPr>
          <p:spPr bwMode="auto">
            <a:xfrm>
              <a:off x="979488" y="2801938"/>
              <a:ext cx="11113" cy="9525"/>
            </a:xfrm>
            <a:custGeom>
              <a:avLst/>
              <a:gdLst>
                <a:gd name="T0" fmla="*/ 68 w 68"/>
                <a:gd name="T1" fmla="*/ 0 h 64"/>
                <a:gd name="T2" fmla="*/ 68 w 68"/>
                <a:gd name="T3" fmla="*/ 26 h 64"/>
                <a:gd name="T4" fmla="*/ 68 w 68"/>
                <a:gd name="T5" fmla="*/ 32 h 64"/>
                <a:gd name="T6" fmla="*/ 67 w 68"/>
                <a:gd name="T7" fmla="*/ 38 h 64"/>
                <a:gd name="T8" fmla="*/ 62 w 68"/>
                <a:gd name="T9" fmla="*/ 48 h 64"/>
                <a:gd name="T10" fmla="*/ 52 w 68"/>
                <a:gd name="T11" fmla="*/ 56 h 64"/>
                <a:gd name="T12" fmla="*/ 41 w 68"/>
                <a:gd name="T13" fmla="*/ 62 h 64"/>
                <a:gd name="T14" fmla="*/ 29 w 68"/>
                <a:gd name="T15" fmla="*/ 64 h 64"/>
                <a:gd name="T16" fmla="*/ 16 w 68"/>
                <a:gd name="T17" fmla="*/ 62 h 64"/>
                <a:gd name="T18" fmla="*/ 8 w 68"/>
                <a:gd name="T19" fmla="*/ 57 h 64"/>
                <a:gd name="T20" fmla="*/ 2 w 68"/>
                <a:gd name="T21" fmla="*/ 49 h 64"/>
                <a:gd name="T22" fmla="*/ 0 w 68"/>
                <a:gd name="T23" fmla="*/ 37 h 64"/>
                <a:gd name="T24" fmla="*/ 2 w 68"/>
                <a:gd name="T25" fmla="*/ 24 h 64"/>
                <a:gd name="T26" fmla="*/ 8 w 68"/>
                <a:gd name="T27" fmla="*/ 15 h 64"/>
                <a:gd name="T28" fmla="*/ 20 w 68"/>
                <a:gd name="T29" fmla="*/ 8 h 64"/>
                <a:gd name="T30" fmla="*/ 33 w 68"/>
                <a:gd name="T31" fmla="*/ 4 h 64"/>
                <a:gd name="T32" fmla="*/ 49 w 68"/>
                <a:gd name="T33" fmla="*/ 1 h 64"/>
                <a:gd name="T34" fmla="*/ 68 w 68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4">
                  <a:moveTo>
                    <a:pt x="68" y="0"/>
                  </a:moveTo>
                  <a:lnTo>
                    <a:pt x="68" y="26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8"/>
                  </a:lnTo>
                  <a:lnTo>
                    <a:pt x="52" y="56"/>
                  </a:lnTo>
                  <a:lnTo>
                    <a:pt x="41" y="62"/>
                  </a:lnTo>
                  <a:lnTo>
                    <a:pt x="29" y="64"/>
                  </a:lnTo>
                  <a:lnTo>
                    <a:pt x="16" y="62"/>
                  </a:lnTo>
                  <a:lnTo>
                    <a:pt x="8" y="57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8" y="15"/>
                  </a:lnTo>
                  <a:lnTo>
                    <a:pt x="20" y="8"/>
                  </a:lnTo>
                  <a:lnTo>
                    <a:pt x="33" y="4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232"/>
            <p:cNvSpPr>
              <a:spLocks/>
            </p:cNvSpPr>
            <p:nvPr/>
          </p:nvSpPr>
          <p:spPr bwMode="auto">
            <a:xfrm>
              <a:off x="862013" y="2884488"/>
              <a:ext cx="152400" cy="269875"/>
            </a:xfrm>
            <a:custGeom>
              <a:avLst/>
              <a:gdLst>
                <a:gd name="T0" fmla="*/ 584 w 955"/>
                <a:gd name="T1" fmla="*/ 185 h 1709"/>
                <a:gd name="T2" fmla="*/ 727 w 955"/>
                <a:gd name="T3" fmla="*/ 200 h 1709"/>
                <a:gd name="T4" fmla="*/ 837 w 955"/>
                <a:gd name="T5" fmla="*/ 229 h 1709"/>
                <a:gd name="T6" fmla="*/ 832 w 955"/>
                <a:gd name="T7" fmla="*/ 490 h 1709"/>
                <a:gd name="T8" fmla="*/ 763 w 955"/>
                <a:gd name="T9" fmla="*/ 462 h 1709"/>
                <a:gd name="T10" fmla="*/ 660 w 955"/>
                <a:gd name="T11" fmla="*/ 433 h 1709"/>
                <a:gd name="T12" fmla="*/ 525 w 955"/>
                <a:gd name="T13" fmla="*/ 420 h 1709"/>
                <a:gd name="T14" fmla="*/ 431 w 955"/>
                <a:gd name="T15" fmla="*/ 431 h 1709"/>
                <a:gd name="T16" fmla="*/ 373 w 955"/>
                <a:gd name="T17" fmla="*/ 462 h 1709"/>
                <a:gd name="T18" fmla="*/ 346 w 955"/>
                <a:gd name="T19" fmla="*/ 505 h 1709"/>
                <a:gd name="T20" fmla="*/ 343 w 955"/>
                <a:gd name="T21" fmla="*/ 556 h 1709"/>
                <a:gd name="T22" fmla="*/ 378 w 955"/>
                <a:gd name="T23" fmla="*/ 610 h 1709"/>
                <a:gd name="T24" fmla="*/ 461 w 955"/>
                <a:gd name="T25" fmla="*/ 661 h 1709"/>
                <a:gd name="T26" fmla="*/ 598 w 955"/>
                <a:gd name="T27" fmla="*/ 717 h 1709"/>
                <a:gd name="T28" fmla="*/ 761 w 955"/>
                <a:gd name="T29" fmla="*/ 788 h 1709"/>
                <a:gd name="T30" fmla="*/ 871 w 955"/>
                <a:gd name="T31" fmla="*/ 875 h 1709"/>
                <a:gd name="T32" fmla="*/ 935 w 955"/>
                <a:gd name="T33" fmla="*/ 979 h 1709"/>
                <a:gd name="T34" fmla="*/ 955 w 955"/>
                <a:gd name="T35" fmla="*/ 1108 h 1709"/>
                <a:gd name="T36" fmla="*/ 937 w 955"/>
                <a:gd name="T37" fmla="*/ 1223 h 1709"/>
                <a:gd name="T38" fmla="*/ 883 w 955"/>
                <a:gd name="T39" fmla="*/ 1325 h 1709"/>
                <a:gd name="T40" fmla="*/ 793 w 955"/>
                <a:gd name="T41" fmla="*/ 1410 h 1709"/>
                <a:gd name="T42" fmla="*/ 673 w 955"/>
                <a:gd name="T43" fmla="*/ 1471 h 1709"/>
                <a:gd name="T44" fmla="*/ 574 w 955"/>
                <a:gd name="T45" fmla="*/ 1709 h 1709"/>
                <a:gd name="T46" fmla="*/ 304 w 955"/>
                <a:gd name="T47" fmla="*/ 1506 h 1709"/>
                <a:gd name="T48" fmla="*/ 132 w 955"/>
                <a:gd name="T49" fmla="*/ 1473 h 1709"/>
                <a:gd name="T50" fmla="*/ 0 w 955"/>
                <a:gd name="T51" fmla="*/ 1420 h 1709"/>
                <a:gd name="T52" fmla="*/ 150 w 955"/>
                <a:gd name="T53" fmla="*/ 1214 h 1709"/>
                <a:gd name="T54" fmla="*/ 305 w 955"/>
                <a:gd name="T55" fmla="*/ 1257 h 1709"/>
                <a:gd name="T56" fmla="*/ 455 w 955"/>
                <a:gd name="T57" fmla="*/ 1266 h 1709"/>
                <a:gd name="T58" fmla="*/ 544 w 955"/>
                <a:gd name="T59" fmla="*/ 1246 h 1709"/>
                <a:gd name="T60" fmla="*/ 604 w 955"/>
                <a:gd name="T61" fmla="*/ 1203 h 1709"/>
                <a:gd name="T62" fmla="*/ 625 w 955"/>
                <a:gd name="T63" fmla="*/ 1138 h 1709"/>
                <a:gd name="T64" fmla="*/ 602 w 955"/>
                <a:gd name="T65" fmla="*/ 1067 h 1709"/>
                <a:gd name="T66" fmla="*/ 528 w 955"/>
                <a:gd name="T67" fmla="*/ 1008 h 1709"/>
                <a:gd name="T68" fmla="*/ 399 w 955"/>
                <a:gd name="T69" fmla="*/ 955 h 1709"/>
                <a:gd name="T70" fmla="*/ 263 w 955"/>
                <a:gd name="T71" fmla="*/ 902 h 1709"/>
                <a:gd name="T72" fmla="*/ 151 w 955"/>
                <a:gd name="T73" fmla="*/ 837 h 1709"/>
                <a:gd name="T74" fmla="*/ 70 w 955"/>
                <a:gd name="T75" fmla="*/ 756 h 1709"/>
                <a:gd name="T76" fmla="*/ 23 w 955"/>
                <a:gd name="T77" fmla="*/ 653 h 1709"/>
                <a:gd name="T78" fmla="*/ 16 w 955"/>
                <a:gd name="T79" fmla="*/ 530 h 1709"/>
                <a:gd name="T80" fmla="*/ 50 w 955"/>
                <a:gd name="T81" fmla="*/ 415 h 1709"/>
                <a:gd name="T82" fmla="*/ 123 w 955"/>
                <a:gd name="T83" fmla="*/ 318 h 1709"/>
                <a:gd name="T84" fmla="*/ 232 w 955"/>
                <a:gd name="T85" fmla="*/ 245 h 1709"/>
                <a:gd name="T86" fmla="*/ 375 w 955"/>
                <a:gd name="T87" fmla="*/ 199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5" h="1709">
                  <a:moveTo>
                    <a:pt x="375" y="0"/>
                  </a:moveTo>
                  <a:lnTo>
                    <a:pt x="584" y="0"/>
                  </a:lnTo>
                  <a:lnTo>
                    <a:pt x="584" y="185"/>
                  </a:lnTo>
                  <a:lnTo>
                    <a:pt x="636" y="188"/>
                  </a:lnTo>
                  <a:lnTo>
                    <a:pt x="684" y="193"/>
                  </a:lnTo>
                  <a:lnTo>
                    <a:pt x="727" y="200"/>
                  </a:lnTo>
                  <a:lnTo>
                    <a:pt x="767" y="209"/>
                  </a:lnTo>
                  <a:lnTo>
                    <a:pt x="804" y="219"/>
                  </a:lnTo>
                  <a:lnTo>
                    <a:pt x="837" y="229"/>
                  </a:lnTo>
                  <a:lnTo>
                    <a:pt x="867" y="241"/>
                  </a:lnTo>
                  <a:lnTo>
                    <a:pt x="895" y="253"/>
                  </a:lnTo>
                  <a:lnTo>
                    <a:pt x="832" y="490"/>
                  </a:lnTo>
                  <a:lnTo>
                    <a:pt x="813" y="482"/>
                  </a:lnTo>
                  <a:lnTo>
                    <a:pt x="789" y="472"/>
                  </a:lnTo>
                  <a:lnTo>
                    <a:pt x="763" y="462"/>
                  </a:lnTo>
                  <a:lnTo>
                    <a:pt x="732" y="451"/>
                  </a:lnTo>
                  <a:lnTo>
                    <a:pt x="698" y="442"/>
                  </a:lnTo>
                  <a:lnTo>
                    <a:pt x="660" y="433"/>
                  </a:lnTo>
                  <a:lnTo>
                    <a:pt x="619" y="426"/>
                  </a:lnTo>
                  <a:lnTo>
                    <a:pt x="574" y="421"/>
                  </a:lnTo>
                  <a:lnTo>
                    <a:pt x="525" y="420"/>
                  </a:lnTo>
                  <a:lnTo>
                    <a:pt x="489" y="421"/>
                  </a:lnTo>
                  <a:lnTo>
                    <a:pt x="457" y="425"/>
                  </a:lnTo>
                  <a:lnTo>
                    <a:pt x="431" y="431"/>
                  </a:lnTo>
                  <a:lnTo>
                    <a:pt x="408" y="440"/>
                  </a:lnTo>
                  <a:lnTo>
                    <a:pt x="389" y="450"/>
                  </a:lnTo>
                  <a:lnTo>
                    <a:pt x="373" y="462"/>
                  </a:lnTo>
                  <a:lnTo>
                    <a:pt x="361" y="475"/>
                  </a:lnTo>
                  <a:lnTo>
                    <a:pt x="352" y="490"/>
                  </a:lnTo>
                  <a:lnTo>
                    <a:pt x="346" y="505"/>
                  </a:lnTo>
                  <a:lnTo>
                    <a:pt x="342" y="520"/>
                  </a:lnTo>
                  <a:lnTo>
                    <a:pt x="341" y="537"/>
                  </a:lnTo>
                  <a:lnTo>
                    <a:pt x="343" y="556"/>
                  </a:lnTo>
                  <a:lnTo>
                    <a:pt x="350" y="575"/>
                  </a:lnTo>
                  <a:lnTo>
                    <a:pt x="362" y="593"/>
                  </a:lnTo>
                  <a:lnTo>
                    <a:pt x="378" y="610"/>
                  </a:lnTo>
                  <a:lnTo>
                    <a:pt x="401" y="627"/>
                  </a:lnTo>
                  <a:lnTo>
                    <a:pt x="429" y="644"/>
                  </a:lnTo>
                  <a:lnTo>
                    <a:pt x="461" y="661"/>
                  </a:lnTo>
                  <a:lnTo>
                    <a:pt x="501" y="678"/>
                  </a:lnTo>
                  <a:lnTo>
                    <a:pt x="546" y="697"/>
                  </a:lnTo>
                  <a:lnTo>
                    <a:pt x="598" y="717"/>
                  </a:lnTo>
                  <a:lnTo>
                    <a:pt x="658" y="739"/>
                  </a:lnTo>
                  <a:lnTo>
                    <a:pt x="713" y="763"/>
                  </a:lnTo>
                  <a:lnTo>
                    <a:pt x="761" y="788"/>
                  </a:lnTo>
                  <a:lnTo>
                    <a:pt x="804" y="815"/>
                  </a:lnTo>
                  <a:lnTo>
                    <a:pt x="841" y="844"/>
                  </a:lnTo>
                  <a:lnTo>
                    <a:pt x="871" y="875"/>
                  </a:lnTo>
                  <a:lnTo>
                    <a:pt x="898" y="907"/>
                  </a:lnTo>
                  <a:lnTo>
                    <a:pt x="919" y="942"/>
                  </a:lnTo>
                  <a:lnTo>
                    <a:pt x="935" y="979"/>
                  </a:lnTo>
                  <a:lnTo>
                    <a:pt x="946" y="1020"/>
                  </a:lnTo>
                  <a:lnTo>
                    <a:pt x="952" y="1063"/>
                  </a:lnTo>
                  <a:lnTo>
                    <a:pt x="955" y="1108"/>
                  </a:lnTo>
                  <a:lnTo>
                    <a:pt x="953" y="1148"/>
                  </a:lnTo>
                  <a:lnTo>
                    <a:pt x="947" y="1186"/>
                  </a:lnTo>
                  <a:lnTo>
                    <a:pt x="937" y="1223"/>
                  </a:lnTo>
                  <a:lnTo>
                    <a:pt x="923" y="1259"/>
                  </a:lnTo>
                  <a:lnTo>
                    <a:pt x="904" y="1293"/>
                  </a:lnTo>
                  <a:lnTo>
                    <a:pt x="883" y="1325"/>
                  </a:lnTo>
                  <a:lnTo>
                    <a:pt x="857" y="1356"/>
                  </a:lnTo>
                  <a:lnTo>
                    <a:pt x="827" y="1385"/>
                  </a:lnTo>
                  <a:lnTo>
                    <a:pt x="793" y="1410"/>
                  </a:lnTo>
                  <a:lnTo>
                    <a:pt x="758" y="1433"/>
                  </a:lnTo>
                  <a:lnTo>
                    <a:pt x="717" y="1454"/>
                  </a:lnTo>
                  <a:lnTo>
                    <a:pt x="673" y="1471"/>
                  </a:lnTo>
                  <a:lnTo>
                    <a:pt x="625" y="1485"/>
                  </a:lnTo>
                  <a:lnTo>
                    <a:pt x="574" y="1496"/>
                  </a:lnTo>
                  <a:lnTo>
                    <a:pt x="574" y="1709"/>
                  </a:lnTo>
                  <a:lnTo>
                    <a:pt x="364" y="1709"/>
                  </a:lnTo>
                  <a:lnTo>
                    <a:pt x="364" y="1510"/>
                  </a:lnTo>
                  <a:lnTo>
                    <a:pt x="304" y="1506"/>
                  </a:lnTo>
                  <a:lnTo>
                    <a:pt x="243" y="1498"/>
                  </a:lnTo>
                  <a:lnTo>
                    <a:pt x="187" y="1487"/>
                  </a:lnTo>
                  <a:lnTo>
                    <a:pt x="132" y="1473"/>
                  </a:lnTo>
                  <a:lnTo>
                    <a:pt x="83" y="1457"/>
                  </a:lnTo>
                  <a:lnTo>
                    <a:pt x="38" y="1439"/>
                  </a:lnTo>
                  <a:lnTo>
                    <a:pt x="0" y="1420"/>
                  </a:lnTo>
                  <a:lnTo>
                    <a:pt x="65" y="1175"/>
                  </a:lnTo>
                  <a:lnTo>
                    <a:pt x="106" y="1195"/>
                  </a:lnTo>
                  <a:lnTo>
                    <a:pt x="150" y="1214"/>
                  </a:lnTo>
                  <a:lnTo>
                    <a:pt x="198" y="1231"/>
                  </a:lnTo>
                  <a:lnTo>
                    <a:pt x="250" y="1246"/>
                  </a:lnTo>
                  <a:lnTo>
                    <a:pt x="305" y="1257"/>
                  </a:lnTo>
                  <a:lnTo>
                    <a:pt x="361" y="1265"/>
                  </a:lnTo>
                  <a:lnTo>
                    <a:pt x="419" y="1267"/>
                  </a:lnTo>
                  <a:lnTo>
                    <a:pt x="455" y="1266"/>
                  </a:lnTo>
                  <a:lnTo>
                    <a:pt x="488" y="1262"/>
                  </a:lnTo>
                  <a:lnTo>
                    <a:pt x="518" y="1255"/>
                  </a:lnTo>
                  <a:lnTo>
                    <a:pt x="544" y="1246"/>
                  </a:lnTo>
                  <a:lnTo>
                    <a:pt x="568" y="1234"/>
                  </a:lnTo>
                  <a:lnTo>
                    <a:pt x="589" y="1219"/>
                  </a:lnTo>
                  <a:lnTo>
                    <a:pt x="604" y="1203"/>
                  </a:lnTo>
                  <a:lnTo>
                    <a:pt x="615" y="1183"/>
                  </a:lnTo>
                  <a:lnTo>
                    <a:pt x="622" y="1162"/>
                  </a:lnTo>
                  <a:lnTo>
                    <a:pt x="625" y="1138"/>
                  </a:lnTo>
                  <a:lnTo>
                    <a:pt x="622" y="1112"/>
                  </a:lnTo>
                  <a:lnTo>
                    <a:pt x="615" y="1089"/>
                  </a:lnTo>
                  <a:lnTo>
                    <a:pt x="602" y="1067"/>
                  </a:lnTo>
                  <a:lnTo>
                    <a:pt x="582" y="1046"/>
                  </a:lnTo>
                  <a:lnTo>
                    <a:pt x="558" y="1027"/>
                  </a:lnTo>
                  <a:lnTo>
                    <a:pt x="528" y="1008"/>
                  </a:lnTo>
                  <a:lnTo>
                    <a:pt x="491" y="990"/>
                  </a:lnTo>
                  <a:lnTo>
                    <a:pt x="448" y="972"/>
                  </a:lnTo>
                  <a:lnTo>
                    <a:pt x="399" y="955"/>
                  </a:lnTo>
                  <a:lnTo>
                    <a:pt x="351" y="939"/>
                  </a:lnTo>
                  <a:lnTo>
                    <a:pt x="305" y="921"/>
                  </a:lnTo>
                  <a:lnTo>
                    <a:pt x="263" y="902"/>
                  </a:lnTo>
                  <a:lnTo>
                    <a:pt x="222" y="882"/>
                  </a:lnTo>
                  <a:lnTo>
                    <a:pt x="185" y="860"/>
                  </a:lnTo>
                  <a:lnTo>
                    <a:pt x="151" y="837"/>
                  </a:lnTo>
                  <a:lnTo>
                    <a:pt x="120" y="812"/>
                  </a:lnTo>
                  <a:lnTo>
                    <a:pt x="93" y="785"/>
                  </a:lnTo>
                  <a:lnTo>
                    <a:pt x="70" y="756"/>
                  </a:lnTo>
                  <a:lnTo>
                    <a:pt x="49" y="724"/>
                  </a:lnTo>
                  <a:lnTo>
                    <a:pt x="34" y="690"/>
                  </a:lnTo>
                  <a:lnTo>
                    <a:pt x="23" y="653"/>
                  </a:lnTo>
                  <a:lnTo>
                    <a:pt x="16" y="614"/>
                  </a:lnTo>
                  <a:lnTo>
                    <a:pt x="14" y="572"/>
                  </a:lnTo>
                  <a:lnTo>
                    <a:pt x="16" y="530"/>
                  </a:lnTo>
                  <a:lnTo>
                    <a:pt x="23" y="490"/>
                  </a:lnTo>
                  <a:lnTo>
                    <a:pt x="34" y="452"/>
                  </a:lnTo>
                  <a:lnTo>
                    <a:pt x="50" y="415"/>
                  </a:lnTo>
                  <a:lnTo>
                    <a:pt x="70" y="381"/>
                  </a:lnTo>
                  <a:lnTo>
                    <a:pt x="95" y="348"/>
                  </a:lnTo>
                  <a:lnTo>
                    <a:pt x="123" y="318"/>
                  </a:lnTo>
                  <a:lnTo>
                    <a:pt x="156" y="291"/>
                  </a:lnTo>
                  <a:lnTo>
                    <a:pt x="192" y="266"/>
                  </a:lnTo>
                  <a:lnTo>
                    <a:pt x="232" y="245"/>
                  </a:lnTo>
                  <a:lnTo>
                    <a:pt x="276" y="226"/>
                  </a:lnTo>
                  <a:lnTo>
                    <a:pt x="324" y="211"/>
                  </a:lnTo>
                  <a:lnTo>
                    <a:pt x="375" y="199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7" name="Group 936"/>
          <p:cNvGrpSpPr/>
          <p:nvPr/>
        </p:nvGrpSpPr>
        <p:grpSpPr>
          <a:xfrm>
            <a:off x="10995296" y="3489326"/>
            <a:ext cx="482600" cy="493713"/>
            <a:chOff x="11020425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1" name="Freeform 237"/>
            <p:cNvSpPr>
              <a:spLocks/>
            </p:cNvSpPr>
            <p:nvPr/>
          </p:nvSpPr>
          <p:spPr bwMode="auto">
            <a:xfrm>
              <a:off x="11217275" y="3687763"/>
              <a:ext cx="49213" cy="47625"/>
            </a:xfrm>
            <a:custGeom>
              <a:avLst/>
              <a:gdLst>
                <a:gd name="T0" fmla="*/ 307 w 307"/>
                <a:gd name="T1" fmla="*/ 0 h 302"/>
                <a:gd name="T2" fmla="*/ 195 w 307"/>
                <a:gd name="T3" fmla="*/ 197 h 302"/>
                <a:gd name="T4" fmla="*/ 0 w 307"/>
                <a:gd name="T5" fmla="*/ 302 h 302"/>
                <a:gd name="T6" fmla="*/ 307 w 307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2">
                  <a:moveTo>
                    <a:pt x="307" y="0"/>
                  </a:moveTo>
                  <a:lnTo>
                    <a:pt x="195" y="197"/>
                  </a:lnTo>
                  <a:lnTo>
                    <a:pt x="0" y="302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238"/>
            <p:cNvSpPr>
              <a:spLocks/>
            </p:cNvSpPr>
            <p:nvPr/>
          </p:nvSpPr>
          <p:spPr bwMode="auto">
            <a:xfrm>
              <a:off x="11266488" y="3687763"/>
              <a:ext cx="47625" cy="47625"/>
            </a:xfrm>
            <a:custGeom>
              <a:avLst/>
              <a:gdLst>
                <a:gd name="T0" fmla="*/ 0 w 307"/>
                <a:gd name="T1" fmla="*/ 0 h 302"/>
                <a:gd name="T2" fmla="*/ 307 w 307"/>
                <a:gd name="T3" fmla="*/ 302 h 302"/>
                <a:gd name="T4" fmla="*/ 112 w 307"/>
                <a:gd name="T5" fmla="*/ 197 h 302"/>
                <a:gd name="T6" fmla="*/ 0 w 307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2">
                  <a:moveTo>
                    <a:pt x="0" y="0"/>
                  </a:moveTo>
                  <a:lnTo>
                    <a:pt x="307" y="302"/>
                  </a:lnTo>
                  <a:lnTo>
                    <a:pt x="112" y="19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239"/>
            <p:cNvSpPr>
              <a:spLocks noEditPoints="1"/>
            </p:cNvSpPr>
            <p:nvPr/>
          </p:nvSpPr>
          <p:spPr bwMode="auto">
            <a:xfrm>
              <a:off x="11174413" y="3687763"/>
              <a:ext cx="182563" cy="242888"/>
            </a:xfrm>
            <a:custGeom>
              <a:avLst/>
              <a:gdLst>
                <a:gd name="T0" fmla="*/ 397 w 1148"/>
                <a:gd name="T1" fmla="*/ 532 h 1534"/>
                <a:gd name="T2" fmla="*/ 305 w 1148"/>
                <a:gd name="T3" fmla="*/ 580 h 1534"/>
                <a:gd name="T4" fmla="*/ 227 w 1148"/>
                <a:gd name="T5" fmla="*/ 644 h 1534"/>
                <a:gd name="T6" fmla="*/ 163 w 1148"/>
                <a:gd name="T7" fmla="*/ 723 h 1534"/>
                <a:gd name="T8" fmla="*/ 118 w 1148"/>
                <a:gd name="T9" fmla="*/ 815 h 1534"/>
                <a:gd name="T10" fmla="*/ 95 w 1148"/>
                <a:gd name="T11" fmla="*/ 917 h 1534"/>
                <a:gd name="T12" fmla="*/ 95 w 1148"/>
                <a:gd name="T13" fmla="*/ 1025 h 1534"/>
                <a:gd name="T14" fmla="*/ 120 w 1148"/>
                <a:gd name="T15" fmla="*/ 1130 h 1534"/>
                <a:gd name="T16" fmla="*/ 167 w 1148"/>
                <a:gd name="T17" fmla="*/ 1223 h 1534"/>
                <a:gd name="T18" fmla="*/ 233 w 1148"/>
                <a:gd name="T19" fmla="*/ 1305 h 1534"/>
                <a:gd name="T20" fmla="*/ 315 w 1148"/>
                <a:gd name="T21" fmla="*/ 1369 h 1534"/>
                <a:gd name="T22" fmla="*/ 411 w 1148"/>
                <a:gd name="T23" fmla="*/ 1416 h 1534"/>
                <a:gd name="T24" fmla="*/ 518 w 1148"/>
                <a:gd name="T25" fmla="*/ 1440 h 1534"/>
                <a:gd name="T26" fmla="*/ 630 w 1148"/>
                <a:gd name="T27" fmla="*/ 1440 h 1534"/>
                <a:gd name="T28" fmla="*/ 736 w 1148"/>
                <a:gd name="T29" fmla="*/ 1416 h 1534"/>
                <a:gd name="T30" fmla="*/ 833 w 1148"/>
                <a:gd name="T31" fmla="*/ 1369 h 1534"/>
                <a:gd name="T32" fmla="*/ 915 w 1148"/>
                <a:gd name="T33" fmla="*/ 1305 h 1534"/>
                <a:gd name="T34" fmla="*/ 980 w 1148"/>
                <a:gd name="T35" fmla="*/ 1223 h 1534"/>
                <a:gd name="T36" fmla="*/ 1027 w 1148"/>
                <a:gd name="T37" fmla="*/ 1130 h 1534"/>
                <a:gd name="T38" fmla="*/ 1052 w 1148"/>
                <a:gd name="T39" fmla="*/ 1025 h 1534"/>
                <a:gd name="T40" fmla="*/ 1053 w 1148"/>
                <a:gd name="T41" fmla="*/ 917 h 1534"/>
                <a:gd name="T42" fmla="*/ 1028 w 1148"/>
                <a:gd name="T43" fmla="*/ 815 h 1534"/>
                <a:gd name="T44" fmla="*/ 984 w 1148"/>
                <a:gd name="T45" fmla="*/ 723 h 1534"/>
                <a:gd name="T46" fmla="*/ 921 w 1148"/>
                <a:gd name="T47" fmla="*/ 644 h 1534"/>
                <a:gd name="T48" fmla="*/ 842 w 1148"/>
                <a:gd name="T49" fmla="*/ 580 h 1534"/>
                <a:gd name="T50" fmla="*/ 751 w 1148"/>
                <a:gd name="T51" fmla="*/ 532 h 1534"/>
                <a:gd name="T52" fmla="*/ 574 w 1148"/>
                <a:gd name="T53" fmla="*/ 667 h 1534"/>
                <a:gd name="T54" fmla="*/ 574 w 1148"/>
                <a:gd name="T55" fmla="*/ 0 h 1534"/>
                <a:gd name="T56" fmla="*/ 881 w 1148"/>
                <a:gd name="T57" fmla="*/ 302 h 1534"/>
                <a:gd name="T58" fmla="*/ 814 w 1148"/>
                <a:gd name="T59" fmla="*/ 461 h 1534"/>
                <a:gd name="T60" fmla="*/ 907 w 1148"/>
                <a:gd name="T61" fmla="*/ 514 h 1534"/>
                <a:gd name="T62" fmla="*/ 988 w 1148"/>
                <a:gd name="T63" fmla="*/ 583 h 1534"/>
                <a:gd name="T64" fmla="*/ 1055 w 1148"/>
                <a:gd name="T65" fmla="*/ 664 h 1534"/>
                <a:gd name="T66" fmla="*/ 1105 w 1148"/>
                <a:gd name="T67" fmla="*/ 758 h 1534"/>
                <a:gd name="T68" fmla="*/ 1137 w 1148"/>
                <a:gd name="T69" fmla="*/ 860 h 1534"/>
                <a:gd name="T70" fmla="*/ 1148 w 1148"/>
                <a:gd name="T71" fmla="*/ 971 h 1534"/>
                <a:gd name="T72" fmla="*/ 1136 w 1148"/>
                <a:gd name="T73" fmla="*/ 1084 h 1534"/>
                <a:gd name="T74" fmla="*/ 1103 w 1148"/>
                <a:gd name="T75" fmla="*/ 1190 h 1534"/>
                <a:gd name="T76" fmla="*/ 1050 w 1148"/>
                <a:gd name="T77" fmla="*/ 1286 h 1534"/>
                <a:gd name="T78" fmla="*/ 980 w 1148"/>
                <a:gd name="T79" fmla="*/ 1369 h 1534"/>
                <a:gd name="T80" fmla="*/ 895 w 1148"/>
                <a:gd name="T81" fmla="*/ 1438 h 1534"/>
                <a:gd name="T82" fmla="*/ 798 w 1148"/>
                <a:gd name="T83" fmla="*/ 1490 h 1534"/>
                <a:gd name="T84" fmla="*/ 689 w 1148"/>
                <a:gd name="T85" fmla="*/ 1522 h 1534"/>
                <a:gd name="T86" fmla="*/ 574 w 1148"/>
                <a:gd name="T87" fmla="*/ 1534 h 1534"/>
                <a:gd name="T88" fmla="*/ 459 w 1148"/>
                <a:gd name="T89" fmla="*/ 1522 h 1534"/>
                <a:gd name="T90" fmla="*/ 350 w 1148"/>
                <a:gd name="T91" fmla="*/ 1490 h 1534"/>
                <a:gd name="T92" fmla="*/ 253 w 1148"/>
                <a:gd name="T93" fmla="*/ 1438 h 1534"/>
                <a:gd name="T94" fmla="*/ 168 w 1148"/>
                <a:gd name="T95" fmla="*/ 1369 h 1534"/>
                <a:gd name="T96" fmla="*/ 98 w 1148"/>
                <a:gd name="T97" fmla="*/ 1286 h 1534"/>
                <a:gd name="T98" fmla="*/ 45 w 1148"/>
                <a:gd name="T99" fmla="*/ 1190 h 1534"/>
                <a:gd name="T100" fmla="*/ 11 w 1148"/>
                <a:gd name="T101" fmla="*/ 1084 h 1534"/>
                <a:gd name="T102" fmla="*/ 0 w 1148"/>
                <a:gd name="T103" fmla="*/ 971 h 1534"/>
                <a:gd name="T104" fmla="*/ 11 w 1148"/>
                <a:gd name="T105" fmla="*/ 860 h 1534"/>
                <a:gd name="T106" fmla="*/ 43 w 1148"/>
                <a:gd name="T107" fmla="*/ 758 h 1534"/>
                <a:gd name="T108" fmla="*/ 93 w 1148"/>
                <a:gd name="T109" fmla="*/ 664 h 1534"/>
                <a:gd name="T110" fmla="*/ 159 w 1148"/>
                <a:gd name="T111" fmla="*/ 582 h 1534"/>
                <a:gd name="T112" fmla="*/ 240 w 1148"/>
                <a:gd name="T113" fmla="*/ 513 h 1534"/>
                <a:gd name="T114" fmla="*/ 333 w 1148"/>
                <a:gd name="T115" fmla="*/ 461 h 1534"/>
                <a:gd name="T116" fmla="*/ 267 w 1148"/>
                <a:gd name="T117" fmla="*/ 302 h 1534"/>
                <a:gd name="T118" fmla="*/ 574 w 1148"/>
                <a:gd name="T119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8" h="1534">
                  <a:moveTo>
                    <a:pt x="447" y="516"/>
                  </a:moveTo>
                  <a:lnTo>
                    <a:pt x="397" y="532"/>
                  </a:lnTo>
                  <a:lnTo>
                    <a:pt x="350" y="553"/>
                  </a:lnTo>
                  <a:lnTo>
                    <a:pt x="305" y="580"/>
                  </a:lnTo>
                  <a:lnTo>
                    <a:pt x="264" y="610"/>
                  </a:lnTo>
                  <a:lnTo>
                    <a:pt x="227" y="644"/>
                  </a:lnTo>
                  <a:lnTo>
                    <a:pt x="193" y="682"/>
                  </a:lnTo>
                  <a:lnTo>
                    <a:pt x="163" y="723"/>
                  </a:lnTo>
                  <a:lnTo>
                    <a:pt x="139" y="768"/>
                  </a:lnTo>
                  <a:lnTo>
                    <a:pt x="118" y="815"/>
                  </a:lnTo>
                  <a:lnTo>
                    <a:pt x="104" y="865"/>
                  </a:lnTo>
                  <a:lnTo>
                    <a:pt x="95" y="917"/>
                  </a:lnTo>
                  <a:lnTo>
                    <a:pt x="92" y="971"/>
                  </a:lnTo>
                  <a:lnTo>
                    <a:pt x="95" y="1025"/>
                  </a:lnTo>
                  <a:lnTo>
                    <a:pt x="104" y="1079"/>
                  </a:lnTo>
                  <a:lnTo>
                    <a:pt x="120" y="1130"/>
                  </a:lnTo>
                  <a:lnTo>
                    <a:pt x="141" y="1178"/>
                  </a:lnTo>
                  <a:lnTo>
                    <a:pt x="167" y="1223"/>
                  </a:lnTo>
                  <a:lnTo>
                    <a:pt x="197" y="1266"/>
                  </a:lnTo>
                  <a:lnTo>
                    <a:pt x="233" y="1305"/>
                  </a:lnTo>
                  <a:lnTo>
                    <a:pt x="272" y="1339"/>
                  </a:lnTo>
                  <a:lnTo>
                    <a:pt x="315" y="1369"/>
                  </a:lnTo>
                  <a:lnTo>
                    <a:pt x="362" y="1395"/>
                  </a:lnTo>
                  <a:lnTo>
                    <a:pt x="411" y="1416"/>
                  </a:lnTo>
                  <a:lnTo>
                    <a:pt x="464" y="1431"/>
                  </a:lnTo>
                  <a:lnTo>
                    <a:pt x="518" y="1440"/>
                  </a:lnTo>
                  <a:lnTo>
                    <a:pt x="574" y="1444"/>
                  </a:lnTo>
                  <a:lnTo>
                    <a:pt x="630" y="1440"/>
                  </a:lnTo>
                  <a:lnTo>
                    <a:pt x="684" y="1431"/>
                  </a:lnTo>
                  <a:lnTo>
                    <a:pt x="736" y="1416"/>
                  </a:lnTo>
                  <a:lnTo>
                    <a:pt x="786" y="1395"/>
                  </a:lnTo>
                  <a:lnTo>
                    <a:pt x="833" y="1369"/>
                  </a:lnTo>
                  <a:lnTo>
                    <a:pt x="876" y="1339"/>
                  </a:lnTo>
                  <a:lnTo>
                    <a:pt x="915" y="1305"/>
                  </a:lnTo>
                  <a:lnTo>
                    <a:pt x="950" y="1266"/>
                  </a:lnTo>
                  <a:lnTo>
                    <a:pt x="980" y="1223"/>
                  </a:lnTo>
                  <a:lnTo>
                    <a:pt x="1007" y="1178"/>
                  </a:lnTo>
                  <a:lnTo>
                    <a:pt x="1027" y="1130"/>
                  </a:lnTo>
                  <a:lnTo>
                    <a:pt x="1043" y="1079"/>
                  </a:lnTo>
                  <a:lnTo>
                    <a:pt x="1052" y="1025"/>
                  </a:lnTo>
                  <a:lnTo>
                    <a:pt x="1056" y="971"/>
                  </a:lnTo>
                  <a:lnTo>
                    <a:pt x="1053" y="917"/>
                  </a:lnTo>
                  <a:lnTo>
                    <a:pt x="1044" y="865"/>
                  </a:lnTo>
                  <a:lnTo>
                    <a:pt x="1028" y="815"/>
                  </a:lnTo>
                  <a:lnTo>
                    <a:pt x="1009" y="768"/>
                  </a:lnTo>
                  <a:lnTo>
                    <a:pt x="984" y="723"/>
                  </a:lnTo>
                  <a:lnTo>
                    <a:pt x="955" y="682"/>
                  </a:lnTo>
                  <a:lnTo>
                    <a:pt x="921" y="644"/>
                  </a:lnTo>
                  <a:lnTo>
                    <a:pt x="884" y="610"/>
                  </a:lnTo>
                  <a:lnTo>
                    <a:pt x="842" y="580"/>
                  </a:lnTo>
                  <a:lnTo>
                    <a:pt x="798" y="553"/>
                  </a:lnTo>
                  <a:lnTo>
                    <a:pt x="751" y="532"/>
                  </a:lnTo>
                  <a:lnTo>
                    <a:pt x="700" y="516"/>
                  </a:lnTo>
                  <a:lnTo>
                    <a:pt x="574" y="667"/>
                  </a:lnTo>
                  <a:lnTo>
                    <a:pt x="447" y="516"/>
                  </a:lnTo>
                  <a:close/>
                  <a:moveTo>
                    <a:pt x="574" y="0"/>
                  </a:moveTo>
                  <a:lnTo>
                    <a:pt x="662" y="215"/>
                  </a:lnTo>
                  <a:lnTo>
                    <a:pt x="881" y="302"/>
                  </a:lnTo>
                  <a:lnTo>
                    <a:pt x="764" y="441"/>
                  </a:lnTo>
                  <a:lnTo>
                    <a:pt x="814" y="461"/>
                  </a:lnTo>
                  <a:lnTo>
                    <a:pt x="862" y="485"/>
                  </a:lnTo>
                  <a:lnTo>
                    <a:pt x="907" y="514"/>
                  </a:lnTo>
                  <a:lnTo>
                    <a:pt x="950" y="546"/>
                  </a:lnTo>
                  <a:lnTo>
                    <a:pt x="988" y="583"/>
                  </a:lnTo>
                  <a:lnTo>
                    <a:pt x="1023" y="622"/>
                  </a:lnTo>
                  <a:lnTo>
                    <a:pt x="1055" y="664"/>
                  </a:lnTo>
                  <a:lnTo>
                    <a:pt x="1083" y="709"/>
                  </a:lnTo>
                  <a:lnTo>
                    <a:pt x="1105" y="758"/>
                  </a:lnTo>
                  <a:lnTo>
                    <a:pt x="1124" y="808"/>
                  </a:lnTo>
                  <a:lnTo>
                    <a:pt x="1137" y="860"/>
                  </a:lnTo>
                  <a:lnTo>
                    <a:pt x="1145" y="915"/>
                  </a:lnTo>
                  <a:lnTo>
                    <a:pt x="1148" y="971"/>
                  </a:lnTo>
                  <a:lnTo>
                    <a:pt x="1145" y="1028"/>
                  </a:lnTo>
                  <a:lnTo>
                    <a:pt x="1136" y="1084"/>
                  </a:lnTo>
                  <a:lnTo>
                    <a:pt x="1123" y="1138"/>
                  </a:lnTo>
                  <a:lnTo>
                    <a:pt x="1103" y="1190"/>
                  </a:lnTo>
                  <a:lnTo>
                    <a:pt x="1079" y="1240"/>
                  </a:lnTo>
                  <a:lnTo>
                    <a:pt x="1050" y="1286"/>
                  </a:lnTo>
                  <a:lnTo>
                    <a:pt x="1017" y="1329"/>
                  </a:lnTo>
                  <a:lnTo>
                    <a:pt x="980" y="1369"/>
                  </a:lnTo>
                  <a:lnTo>
                    <a:pt x="939" y="1406"/>
                  </a:lnTo>
                  <a:lnTo>
                    <a:pt x="895" y="1438"/>
                  </a:lnTo>
                  <a:lnTo>
                    <a:pt x="848" y="1466"/>
                  </a:lnTo>
                  <a:lnTo>
                    <a:pt x="798" y="1490"/>
                  </a:lnTo>
                  <a:lnTo>
                    <a:pt x="745" y="1509"/>
                  </a:lnTo>
                  <a:lnTo>
                    <a:pt x="689" y="1522"/>
                  </a:lnTo>
                  <a:lnTo>
                    <a:pt x="633" y="1531"/>
                  </a:lnTo>
                  <a:lnTo>
                    <a:pt x="574" y="1534"/>
                  </a:lnTo>
                  <a:lnTo>
                    <a:pt x="515" y="1531"/>
                  </a:lnTo>
                  <a:lnTo>
                    <a:pt x="459" y="1522"/>
                  </a:lnTo>
                  <a:lnTo>
                    <a:pt x="403" y="1509"/>
                  </a:lnTo>
                  <a:lnTo>
                    <a:pt x="350" y="1490"/>
                  </a:lnTo>
                  <a:lnTo>
                    <a:pt x="300" y="1466"/>
                  </a:lnTo>
                  <a:lnTo>
                    <a:pt x="253" y="1438"/>
                  </a:lnTo>
                  <a:lnTo>
                    <a:pt x="209" y="1406"/>
                  </a:lnTo>
                  <a:lnTo>
                    <a:pt x="168" y="1369"/>
                  </a:lnTo>
                  <a:lnTo>
                    <a:pt x="131" y="1329"/>
                  </a:lnTo>
                  <a:lnTo>
                    <a:pt x="98" y="1286"/>
                  </a:lnTo>
                  <a:lnTo>
                    <a:pt x="69" y="1240"/>
                  </a:lnTo>
                  <a:lnTo>
                    <a:pt x="45" y="1190"/>
                  </a:lnTo>
                  <a:lnTo>
                    <a:pt x="25" y="1138"/>
                  </a:lnTo>
                  <a:lnTo>
                    <a:pt x="11" y="1084"/>
                  </a:lnTo>
                  <a:lnTo>
                    <a:pt x="3" y="1028"/>
                  </a:lnTo>
                  <a:lnTo>
                    <a:pt x="0" y="971"/>
                  </a:lnTo>
                  <a:lnTo>
                    <a:pt x="3" y="915"/>
                  </a:lnTo>
                  <a:lnTo>
                    <a:pt x="11" y="860"/>
                  </a:lnTo>
                  <a:lnTo>
                    <a:pt x="24" y="808"/>
                  </a:lnTo>
                  <a:lnTo>
                    <a:pt x="43" y="758"/>
                  </a:lnTo>
                  <a:lnTo>
                    <a:pt x="65" y="709"/>
                  </a:lnTo>
                  <a:lnTo>
                    <a:pt x="93" y="664"/>
                  </a:lnTo>
                  <a:lnTo>
                    <a:pt x="124" y="622"/>
                  </a:lnTo>
                  <a:lnTo>
                    <a:pt x="159" y="582"/>
                  </a:lnTo>
                  <a:lnTo>
                    <a:pt x="198" y="546"/>
                  </a:lnTo>
                  <a:lnTo>
                    <a:pt x="240" y="513"/>
                  </a:lnTo>
                  <a:lnTo>
                    <a:pt x="285" y="485"/>
                  </a:lnTo>
                  <a:lnTo>
                    <a:pt x="333" y="461"/>
                  </a:lnTo>
                  <a:lnTo>
                    <a:pt x="384" y="441"/>
                  </a:lnTo>
                  <a:lnTo>
                    <a:pt x="267" y="302"/>
                  </a:lnTo>
                  <a:lnTo>
                    <a:pt x="485" y="215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240"/>
            <p:cNvSpPr>
              <a:spLocks noEditPoints="1"/>
            </p:cNvSpPr>
            <p:nvPr/>
          </p:nvSpPr>
          <p:spPr bwMode="auto">
            <a:xfrm>
              <a:off x="11020425" y="3489326"/>
              <a:ext cx="482600" cy="493713"/>
            </a:xfrm>
            <a:custGeom>
              <a:avLst/>
              <a:gdLst>
                <a:gd name="T0" fmla="*/ 212 w 3044"/>
                <a:gd name="T1" fmla="*/ 2952 h 3106"/>
                <a:gd name="T2" fmla="*/ 2460 w 3044"/>
                <a:gd name="T3" fmla="*/ 2646 h 3106"/>
                <a:gd name="T4" fmla="*/ 2641 w 3044"/>
                <a:gd name="T5" fmla="*/ 2522 h 3106"/>
                <a:gd name="T6" fmla="*/ 2255 w 3044"/>
                <a:gd name="T7" fmla="*/ 715 h 3106"/>
                <a:gd name="T8" fmla="*/ 2243 w 3044"/>
                <a:gd name="T9" fmla="*/ 744 h 3106"/>
                <a:gd name="T10" fmla="*/ 2238 w 3044"/>
                <a:gd name="T11" fmla="*/ 827 h 3106"/>
                <a:gd name="T12" fmla="*/ 2325 w 3044"/>
                <a:gd name="T13" fmla="*/ 734 h 3106"/>
                <a:gd name="T14" fmla="*/ 2304 w 3044"/>
                <a:gd name="T15" fmla="*/ 627 h 3106"/>
                <a:gd name="T16" fmla="*/ 2248 w 3044"/>
                <a:gd name="T17" fmla="*/ 499 h 3106"/>
                <a:gd name="T18" fmla="*/ 1450 w 3044"/>
                <a:gd name="T19" fmla="*/ 712 h 3106"/>
                <a:gd name="T20" fmla="*/ 1560 w 3044"/>
                <a:gd name="T21" fmla="*/ 722 h 3106"/>
                <a:gd name="T22" fmla="*/ 1652 w 3044"/>
                <a:gd name="T23" fmla="*/ 710 h 3106"/>
                <a:gd name="T24" fmla="*/ 1576 w 3044"/>
                <a:gd name="T25" fmla="*/ 647 h 3106"/>
                <a:gd name="T26" fmla="*/ 1526 w 3044"/>
                <a:gd name="T27" fmla="*/ 676 h 3106"/>
                <a:gd name="T28" fmla="*/ 1427 w 3044"/>
                <a:gd name="T29" fmla="*/ 499 h 3106"/>
                <a:gd name="T30" fmla="*/ 2054 w 3044"/>
                <a:gd name="T31" fmla="*/ 541 h 3106"/>
                <a:gd name="T32" fmla="*/ 1988 w 3044"/>
                <a:gd name="T33" fmla="*/ 575 h 3106"/>
                <a:gd name="T34" fmla="*/ 2075 w 3044"/>
                <a:gd name="T35" fmla="*/ 574 h 3106"/>
                <a:gd name="T36" fmla="*/ 2130 w 3044"/>
                <a:gd name="T37" fmla="*/ 494 h 3106"/>
                <a:gd name="T38" fmla="*/ 1738 w 3044"/>
                <a:gd name="T39" fmla="*/ 507 h 3106"/>
                <a:gd name="T40" fmla="*/ 1829 w 3044"/>
                <a:gd name="T41" fmla="*/ 548 h 3106"/>
                <a:gd name="T42" fmla="*/ 1787 w 3044"/>
                <a:gd name="T43" fmla="*/ 581 h 3106"/>
                <a:gd name="T44" fmla="*/ 1707 w 3044"/>
                <a:gd name="T45" fmla="*/ 681 h 3106"/>
                <a:gd name="T46" fmla="*/ 1803 w 3044"/>
                <a:gd name="T47" fmla="*/ 734 h 3106"/>
                <a:gd name="T48" fmla="*/ 1920 w 3044"/>
                <a:gd name="T49" fmla="*/ 716 h 3106"/>
                <a:gd name="T50" fmla="*/ 1901 w 3044"/>
                <a:gd name="T51" fmla="*/ 530 h 3106"/>
                <a:gd name="T52" fmla="*/ 934 w 3044"/>
                <a:gd name="T53" fmla="*/ 495 h 3106"/>
                <a:gd name="T54" fmla="*/ 921 w 3044"/>
                <a:gd name="T55" fmla="*/ 545 h 3106"/>
                <a:gd name="T56" fmla="*/ 988 w 3044"/>
                <a:gd name="T57" fmla="*/ 573 h 3106"/>
                <a:gd name="T58" fmla="*/ 860 w 3044"/>
                <a:gd name="T59" fmla="*/ 625 h 3106"/>
                <a:gd name="T60" fmla="*/ 890 w 3044"/>
                <a:gd name="T61" fmla="*/ 729 h 3106"/>
                <a:gd name="T62" fmla="*/ 995 w 3044"/>
                <a:gd name="T63" fmla="*/ 708 h 3106"/>
                <a:gd name="T64" fmla="*/ 1062 w 3044"/>
                <a:gd name="T65" fmla="*/ 576 h 3106"/>
                <a:gd name="T66" fmla="*/ 983 w 3044"/>
                <a:gd name="T67" fmla="*/ 496 h 3106"/>
                <a:gd name="T68" fmla="*/ 1205 w 3044"/>
                <a:gd name="T69" fmla="*/ 523 h 3106"/>
                <a:gd name="T70" fmla="*/ 1132 w 3044"/>
                <a:gd name="T71" fmla="*/ 573 h 3106"/>
                <a:gd name="T72" fmla="*/ 1222 w 3044"/>
                <a:gd name="T73" fmla="*/ 560 h 3106"/>
                <a:gd name="T74" fmla="*/ 1282 w 3044"/>
                <a:gd name="T75" fmla="*/ 588 h 3106"/>
                <a:gd name="T76" fmla="*/ 1342 w 3044"/>
                <a:gd name="T77" fmla="*/ 532 h 3106"/>
                <a:gd name="T78" fmla="*/ 724 w 3044"/>
                <a:gd name="T79" fmla="*/ 612 h 3106"/>
                <a:gd name="T80" fmla="*/ 672 w 3044"/>
                <a:gd name="T81" fmla="*/ 676 h 3106"/>
                <a:gd name="T82" fmla="*/ 704 w 3044"/>
                <a:gd name="T83" fmla="*/ 735 h 3106"/>
                <a:gd name="T84" fmla="*/ 795 w 3044"/>
                <a:gd name="T85" fmla="*/ 641 h 3106"/>
                <a:gd name="T86" fmla="*/ 502 w 3044"/>
                <a:gd name="T87" fmla="*/ 9 h 3106"/>
                <a:gd name="T88" fmla="*/ 548 w 3044"/>
                <a:gd name="T89" fmla="*/ 118 h 3106"/>
                <a:gd name="T90" fmla="*/ 934 w 3044"/>
                <a:gd name="T91" fmla="*/ 20 h 3106"/>
                <a:gd name="T92" fmla="*/ 1049 w 3044"/>
                <a:gd name="T93" fmla="*/ 20 h 3106"/>
                <a:gd name="T94" fmla="*/ 1435 w 3044"/>
                <a:gd name="T95" fmla="*/ 118 h 3106"/>
                <a:gd name="T96" fmla="*/ 1481 w 3044"/>
                <a:gd name="T97" fmla="*/ 9 h 3106"/>
                <a:gd name="T98" fmla="*/ 1594 w 3044"/>
                <a:gd name="T99" fmla="*/ 34 h 3106"/>
                <a:gd name="T100" fmla="*/ 1960 w 3044"/>
                <a:gd name="T101" fmla="*/ 105 h 3106"/>
                <a:gd name="T102" fmla="*/ 2030 w 3044"/>
                <a:gd name="T103" fmla="*/ 3 h 3106"/>
                <a:gd name="T104" fmla="*/ 2136 w 3044"/>
                <a:gd name="T105" fmla="*/ 51 h 3106"/>
                <a:gd name="T106" fmla="*/ 2489 w 3044"/>
                <a:gd name="T107" fmla="*/ 91 h 3106"/>
                <a:gd name="T108" fmla="*/ 2583 w 3044"/>
                <a:gd name="T109" fmla="*/ 0 h 3106"/>
                <a:gd name="T110" fmla="*/ 2673 w 3044"/>
                <a:gd name="T111" fmla="*/ 70 h 3106"/>
                <a:gd name="T112" fmla="*/ 2890 w 3044"/>
                <a:gd name="T113" fmla="*/ 142 h 3106"/>
                <a:gd name="T114" fmla="*/ 3041 w 3044"/>
                <a:gd name="T115" fmla="*/ 341 h 3106"/>
                <a:gd name="T116" fmla="*/ 154 w 3044"/>
                <a:gd name="T117" fmla="*/ 3082 h 3106"/>
                <a:gd name="T118" fmla="*/ 3 w 3044"/>
                <a:gd name="T119" fmla="*/ 2884 h 3106"/>
                <a:gd name="T120" fmla="*/ 65 w 3044"/>
                <a:gd name="T121" fmla="*/ 208 h 3106"/>
                <a:gd name="T122" fmla="*/ 374 w 3044"/>
                <a:gd name="T123" fmla="*/ 118 h 3106"/>
                <a:gd name="T124" fmla="*/ 421 w 3044"/>
                <a:gd name="T125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4" h="3106">
                  <a:moveTo>
                    <a:pt x="144" y="104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1044"/>
                  </a:lnTo>
                  <a:lnTo>
                    <a:pt x="144" y="1044"/>
                  </a:lnTo>
                  <a:close/>
                  <a:moveTo>
                    <a:pt x="2166" y="499"/>
                  </a:moveTo>
                  <a:lnTo>
                    <a:pt x="2253" y="711"/>
                  </a:lnTo>
                  <a:lnTo>
                    <a:pt x="2255" y="715"/>
                  </a:lnTo>
                  <a:lnTo>
                    <a:pt x="2256" y="718"/>
                  </a:lnTo>
                  <a:lnTo>
                    <a:pt x="2256" y="720"/>
                  </a:lnTo>
                  <a:lnTo>
                    <a:pt x="2256" y="723"/>
                  </a:lnTo>
                  <a:lnTo>
                    <a:pt x="2256" y="726"/>
                  </a:lnTo>
                  <a:lnTo>
                    <a:pt x="2255" y="730"/>
                  </a:lnTo>
                  <a:lnTo>
                    <a:pt x="2253" y="733"/>
                  </a:lnTo>
                  <a:lnTo>
                    <a:pt x="2243" y="744"/>
                  </a:lnTo>
                  <a:lnTo>
                    <a:pt x="2233" y="754"/>
                  </a:lnTo>
                  <a:lnTo>
                    <a:pt x="2222" y="762"/>
                  </a:lnTo>
                  <a:lnTo>
                    <a:pt x="2205" y="770"/>
                  </a:lnTo>
                  <a:lnTo>
                    <a:pt x="2190" y="774"/>
                  </a:lnTo>
                  <a:lnTo>
                    <a:pt x="2205" y="836"/>
                  </a:lnTo>
                  <a:lnTo>
                    <a:pt x="2221" y="833"/>
                  </a:lnTo>
                  <a:lnTo>
                    <a:pt x="2238" y="827"/>
                  </a:lnTo>
                  <a:lnTo>
                    <a:pt x="2257" y="817"/>
                  </a:lnTo>
                  <a:lnTo>
                    <a:pt x="2276" y="803"/>
                  </a:lnTo>
                  <a:lnTo>
                    <a:pt x="2286" y="794"/>
                  </a:lnTo>
                  <a:lnTo>
                    <a:pt x="2296" y="783"/>
                  </a:lnTo>
                  <a:lnTo>
                    <a:pt x="2306" y="770"/>
                  </a:lnTo>
                  <a:lnTo>
                    <a:pt x="2315" y="753"/>
                  </a:lnTo>
                  <a:lnTo>
                    <a:pt x="2325" y="734"/>
                  </a:lnTo>
                  <a:lnTo>
                    <a:pt x="2337" y="711"/>
                  </a:lnTo>
                  <a:lnTo>
                    <a:pt x="2348" y="684"/>
                  </a:lnTo>
                  <a:lnTo>
                    <a:pt x="2360" y="651"/>
                  </a:lnTo>
                  <a:lnTo>
                    <a:pt x="2414" y="499"/>
                  </a:lnTo>
                  <a:lnTo>
                    <a:pt x="2336" y="499"/>
                  </a:lnTo>
                  <a:lnTo>
                    <a:pt x="2307" y="612"/>
                  </a:lnTo>
                  <a:lnTo>
                    <a:pt x="2304" y="627"/>
                  </a:lnTo>
                  <a:lnTo>
                    <a:pt x="2300" y="642"/>
                  </a:lnTo>
                  <a:lnTo>
                    <a:pt x="2297" y="656"/>
                  </a:lnTo>
                  <a:lnTo>
                    <a:pt x="2295" y="656"/>
                  </a:lnTo>
                  <a:lnTo>
                    <a:pt x="2291" y="642"/>
                  </a:lnTo>
                  <a:lnTo>
                    <a:pt x="2287" y="627"/>
                  </a:lnTo>
                  <a:lnTo>
                    <a:pt x="2283" y="612"/>
                  </a:lnTo>
                  <a:lnTo>
                    <a:pt x="2248" y="499"/>
                  </a:lnTo>
                  <a:lnTo>
                    <a:pt x="2166" y="499"/>
                  </a:lnTo>
                  <a:close/>
                  <a:moveTo>
                    <a:pt x="1427" y="499"/>
                  </a:moveTo>
                  <a:lnTo>
                    <a:pt x="1427" y="634"/>
                  </a:lnTo>
                  <a:lnTo>
                    <a:pt x="1429" y="660"/>
                  </a:lnTo>
                  <a:lnTo>
                    <a:pt x="1433" y="681"/>
                  </a:lnTo>
                  <a:lnTo>
                    <a:pt x="1440" y="699"/>
                  </a:lnTo>
                  <a:lnTo>
                    <a:pt x="1450" y="712"/>
                  </a:lnTo>
                  <a:lnTo>
                    <a:pt x="1462" y="723"/>
                  </a:lnTo>
                  <a:lnTo>
                    <a:pt x="1477" y="730"/>
                  </a:lnTo>
                  <a:lnTo>
                    <a:pt x="1493" y="734"/>
                  </a:lnTo>
                  <a:lnTo>
                    <a:pt x="1511" y="736"/>
                  </a:lnTo>
                  <a:lnTo>
                    <a:pt x="1530" y="734"/>
                  </a:lnTo>
                  <a:lnTo>
                    <a:pt x="1546" y="729"/>
                  </a:lnTo>
                  <a:lnTo>
                    <a:pt x="1560" y="722"/>
                  </a:lnTo>
                  <a:lnTo>
                    <a:pt x="1570" y="714"/>
                  </a:lnTo>
                  <a:lnTo>
                    <a:pt x="1578" y="706"/>
                  </a:lnTo>
                  <a:lnTo>
                    <a:pt x="1583" y="699"/>
                  </a:lnTo>
                  <a:lnTo>
                    <a:pt x="1585" y="699"/>
                  </a:lnTo>
                  <a:lnTo>
                    <a:pt x="1588" y="731"/>
                  </a:lnTo>
                  <a:lnTo>
                    <a:pt x="1653" y="731"/>
                  </a:lnTo>
                  <a:lnTo>
                    <a:pt x="1652" y="710"/>
                  </a:lnTo>
                  <a:lnTo>
                    <a:pt x="1651" y="685"/>
                  </a:lnTo>
                  <a:lnTo>
                    <a:pt x="1651" y="657"/>
                  </a:lnTo>
                  <a:lnTo>
                    <a:pt x="1651" y="499"/>
                  </a:lnTo>
                  <a:lnTo>
                    <a:pt x="1576" y="499"/>
                  </a:lnTo>
                  <a:lnTo>
                    <a:pt x="1576" y="636"/>
                  </a:lnTo>
                  <a:lnTo>
                    <a:pt x="1576" y="642"/>
                  </a:lnTo>
                  <a:lnTo>
                    <a:pt x="1576" y="647"/>
                  </a:lnTo>
                  <a:lnTo>
                    <a:pt x="1574" y="653"/>
                  </a:lnTo>
                  <a:lnTo>
                    <a:pt x="1571" y="660"/>
                  </a:lnTo>
                  <a:lnTo>
                    <a:pt x="1565" y="667"/>
                  </a:lnTo>
                  <a:lnTo>
                    <a:pt x="1558" y="672"/>
                  </a:lnTo>
                  <a:lnTo>
                    <a:pt x="1548" y="676"/>
                  </a:lnTo>
                  <a:lnTo>
                    <a:pt x="1537" y="678"/>
                  </a:lnTo>
                  <a:lnTo>
                    <a:pt x="1526" y="676"/>
                  </a:lnTo>
                  <a:lnTo>
                    <a:pt x="1517" y="671"/>
                  </a:lnTo>
                  <a:lnTo>
                    <a:pt x="1510" y="664"/>
                  </a:lnTo>
                  <a:lnTo>
                    <a:pt x="1504" y="653"/>
                  </a:lnTo>
                  <a:lnTo>
                    <a:pt x="1501" y="639"/>
                  </a:lnTo>
                  <a:lnTo>
                    <a:pt x="1500" y="623"/>
                  </a:lnTo>
                  <a:lnTo>
                    <a:pt x="1500" y="499"/>
                  </a:lnTo>
                  <a:lnTo>
                    <a:pt x="1427" y="499"/>
                  </a:lnTo>
                  <a:close/>
                  <a:moveTo>
                    <a:pt x="2118" y="494"/>
                  </a:moveTo>
                  <a:lnTo>
                    <a:pt x="2106" y="495"/>
                  </a:lnTo>
                  <a:lnTo>
                    <a:pt x="2094" y="499"/>
                  </a:lnTo>
                  <a:lnTo>
                    <a:pt x="2082" y="505"/>
                  </a:lnTo>
                  <a:lnTo>
                    <a:pt x="2071" y="514"/>
                  </a:lnTo>
                  <a:lnTo>
                    <a:pt x="2062" y="526"/>
                  </a:lnTo>
                  <a:lnTo>
                    <a:pt x="2054" y="541"/>
                  </a:lnTo>
                  <a:lnTo>
                    <a:pt x="2052" y="541"/>
                  </a:lnTo>
                  <a:lnTo>
                    <a:pt x="2050" y="499"/>
                  </a:lnTo>
                  <a:lnTo>
                    <a:pt x="1986" y="499"/>
                  </a:lnTo>
                  <a:lnTo>
                    <a:pt x="1987" y="515"/>
                  </a:lnTo>
                  <a:lnTo>
                    <a:pt x="1988" y="532"/>
                  </a:lnTo>
                  <a:lnTo>
                    <a:pt x="1988" y="552"/>
                  </a:lnTo>
                  <a:lnTo>
                    <a:pt x="1988" y="575"/>
                  </a:lnTo>
                  <a:lnTo>
                    <a:pt x="1988" y="731"/>
                  </a:lnTo>
                  <a:lnTo>
                    <a:pt x="2062" y="731"/>
                  </a:lnTo>
                  <a:lnTo>
                    <a:pt x="2062" y="613"/>
                  </a:lnTo>
                  <a:lnTo>
                    <a:pt x="2063" y="604"/>
                  </a:lnTo>
                  <a:lnTo>
                    <a:pt x="2064" y="597"/>
                  </a:lnTo>
                  <a:lnTo>
                    <a:pt x="2068" y="584"/>
                  </a:lnTo>
                  <a:lnTo>
                    <a:pt x="2075" y="574"/>
                  </a:lnTo>
                  <a:lnTo>
                    <a:pt x="2085" y="567"/>
                  </a:lnTo>
                  <a:lnTo>
                    <a:pt x="2099" y="562"/>
                  </a:lnTo>
                  <a:lnTo>
                    <a:pt x="2113" y="560"/>
                  </a:lnTo>
                  <a:lnTo>
                    <a:pt x="2124" y="561"/>
                  </a:lnTo>
                  <a:lnTo>
                    <a:pt x="2134" y="562"/>
                  </a:lnTo>
                  <a:lnTo>
                    <a:pt x="2134" y="495"/>
                  </a:lnTo>
                  <a:lnTo>
                    <a:pt x="2130" y="494"/>
                  </a:lnTo>
                  <a:lnTo>
                    <a:pt x="2126" y="494"/>
                  </a:lnTo>
                  <a:lnTo>
                    <a:pt x="2122" y="494"/>
                  </a:lnTo>
                  <a:lnTo>
                    <a:pt x="2118" y="494"/>
                  </a:lnTo>
                  <a:close/>
                  <a:moveTo>
                    <a:pt x="1814" y="494"/>
                  </a:moveTo>
                  <a:lnTo>
                    <a:pt x="1784" y="496"/>
                  </a:lnTo>
                  <a:lnTo>
                    <a:pt x="1759" y="501"/>
                  </a:lnTo>
                  <a:lnTo>
                    <a:pt x="1738" y="507"/>
                  </a:lnTo>
                  <a:lnTo>
                    <a:pt x="1723" y="514"/>
                  </a:lnTo>
                  <a:lnTo>
                    <a:pt x="1736" y="560"/>
                  </a:lnTo>
                  <a:lnTo>
                    <a:pt x="1754" y="552"/>
                  </a:lnTo>
                  <a:lnTo>
                    <a:pt x="1777" y="545"/>
                  </a:lnTo>
                  <a:lnTo>
                    <a:pt x="1802" y="543"/>
                  </a:lnTo>
                  <a:lnTo>
                    <a:pt x="1817" y="544"/>
                  </a:lnTo>
                  <a:lnTo>
                    <a:pt x="1829" y="548"/>
                  </a:lnTo>
                  <a:lnTo>
                    <a:pt x="1836" y="553"/>
                  </a:lnTo>
                  <a:lnTo>
                    <a:pt x="1842" y="560"/>
                  </a:lnTo>
                  <a:lnTo>
                    <a:pt x="1844" y="566"/>
                  </a:lnTo>
                  <a:lnTo>
                    <a:pt x="1845" y="573"/>
                  </a:lnTo>
                  <a:lnTo>
                    <a:pt x="1845" y="576"/>
                  </a:lnTo>
                  <a:lnTo>
                    <a:pt x="1815" y="577"/>
                  </a:lnTo>
                  <a:lnTo>
                    <a:pt x="1787" y="581"/>
                  </a:lnTo>
                  <a:lnTo>
                    <a:pt x="1764" y="588"/>
                  </a:lnTo>
                  <a:lnTo>
                    <a:pt x="1743" y="598"/>
                  </a:lnTo>
                  <a:lnTo>
                    <a:pt x="1727" y="610"/>
                  </a:lnTo>
                  <a:lnTo>
                    <a:pt x="1716" y="625"/>
                  </a:lnTo>
                  <a:lnTo>
                    <a:pt x="1708" y="643"/>
                  </a:lnTo>
                  <a:lnTo>
                    <a:pt x="1705" y="665"/>
                  </a:lnTo>
                  <a:lnTo>
                    <a:pt x="1707" y="681"/>
                  </a:lnTo>
                  <a:lnTo>
                    <a:pt x="1712" y="696"/>
                  </a:lnTo>
                  <a:lnTo>
                    <a:pt x="1721" y="709"/>
                  </a:lnTo>
                  <a:lnTo>
                    <a:pt x="1732" y="720"/>
                  </a:lnTo>
                  <a:lnTo>
                    <a:pt x="1746" y="729"/>
                  </a:lnTo>
                  <a:lnTo>
                    <a:pt x="1763" y="734"/>
                  </a:lnTo>
                  <a:lnTo>
                    <a:pt x="1782" y="736"/>
                  </a:lnTo>
                  <a:lnTo>
                    <a:pt x="1803" y="734"/>
                  </a:lnTo>
                  <a:lnTo>
                    <a:pt x="1821" y="729"/>
                  </a:lnTo>
                  <a:lnTo>
                    <a:pt x="1836" y="720"/>
                  </a:lnTo>
                  <a:lnTo>
                    <a:pt x="1850" y="708"/>
                  </a:lnTo>
                  <a:lnTo>
                    <a:pt x="1851" y="708"/>
                  </a:lnTo>
                  <a:lnTo>
                    <a:pt x="1855" y="731"/>
                  </a:lnTo>
                  <a:lnTo>
                    <a:pt x="1922" y="731"/>
                  </a:lnTo>
                  <a:lnTo>
                    <a:pt x="1920" y="716"/>
                  </a:lnTo>
                  <a:lnTo>
                    <a:pt x="1919" y="696"/>
                  </a:lnTo>
                  <a:lnTo>
                    <a:pt x="1918" y="675"/>
                  </a:lnTo>
                  <a:lnTo>
                    <a:pt x="1918" y="594"/>
                  </a:lnTo>
                  <a:lnTo>
                    <a:pt x="1917" y="576"/>
                  </a:lnTo>
                  <a:lnTo>
                    <a:pt x="1914" y="559"/>
                  </a:lnTo>
                  <a:lnTo>
                    <a:pt x="1909" y="544"/>
                  </a:lnTo>
                  <a:lnTo>
                    <a:pt x="1901" y="530"/>
                  </a:lnTo>
                  <a:lnTo>
                    <a:pt x="1891" y="518"/>
                  </a:lnTo>
                  <a:lnTo>
                    <a:pt x="1876" y="508"/>
                  </a:lnTo>
                  <a:lnTo>
                    <a:pt x="1859" y="500"/>
                  </a:lnTo>
                  <a:lnTo>
                    <a:pt x="1838" y="496"/>
                  </a:lnTo>
                  <a:lnTo>
                    <a:pt x="1814" y="494"/>
                  </a:lnTo>
                  <a:close/>
                  <a:moveTo>
                    <a:pt x="958" y="494"/>
                  </a:moveTo>
                  <a:lnTo>
                    <a:pt x="934" y="495"/>
                  </a:lnTo>
                  <a:lnTo>
                    <a:pt x="912" y="499"/>
                  </a:lnTo>
                  <a:lnTo>
                    <a:pt x="894" y="503"/>
                  </a:lnTo>
                  <a:lnTo>
                    <a:pt x="878" y="509"/>
                  </a:lnTo>
                  <a:lnTo>
                    <a:pt x="867" y="514"/>
                  </a:lnTo>
                  <a:lnTo>
                    <a:pt x="880" y="560"/>
                  </a:lnTo>
                  <a:lnTo>
                    <a:pt x="899" y="552"/>
                  </a:lnTo>
                  <a:lnTo>
                    <a:pt x="921" y="545"/>
                  </a:lnTo>
                  <a:lnTo>
                    <a:pt x="945" y="543"/>
                  </a:lnTo>
                  <a:lnTo>
                    <a:pt x="961" y="544"/>
                  </a:lnTo>
                  <a:lnTo>
                    <a:pt x="973" y="548"/>
                  </a:lnTo>
                  <a:lnTo>
                    <a:pt x="981" y="553"/>
                  </a:lnTo>
                  <a:lnTo>
                    <a:pt x="985" y="560"/>
                  </a:lnTo>
                  <a:lnTo>
                    <a:pt x="988" y="566"/>
                  </a:lnTo>
                  <a:lnTo>
                    <a:pt x="988" y="573"/>
                  </a:lnTo>
                  <a:lnTo>
                    <a:pt x="988" y="576"/>
                  </a:lnTo>
                  <a:lnTo>
                    <a:pt x="958" y="577"/>
                  </a:lnTo>
                  <a:lnTo>
                    <a:pt x="932" y="581"/>
                  </a:lnTo>
                  <a:lnTo>
                    <a:pt x="908" y="588"/>
                  </a:lnTo>
                  <a:lnTo>
                    <a:pt x="887" y="598"/>
                  </a:lnTo>
                  <a:lnTo>
                    <a:pt x="871" y="610"/>
                  </a:lnTo>
                  <a:lnTo>
                    <a:pt x="860" y="625"/>
                  </a:lnTo>
                  <a:lnTo>
                    <a:pt x="852" y="643"/>
                  </a:lnTo>
                  <a:lnTo>
                    <a:pt x="850" y="665"/>
                  </a:lnTo>
                  <a:lnTo>
                    <a:pt x="852" y="681"/>
                  </a:lnTo>
                  <a:lnTo>
                    <a:pt x="857" y="696"/>
                  </a:lnTo>
                  <a:lnTo>
                    <a:pt x="865" y="709"/>
                  </a:lnTo>
                  <a:lnTo>
                    <a:pt x="876" y="720"/>
                  </a:lnTo>
                  <a:lnTo>
                    <a:pt x="890" y="729"/>
                  </a:lnTo>
                  <a:lnTo>
                    <a:pt x="907" y="734"/>
                  </a:lnTo>
                  <a:lnTo>
                    <a:pt x="926" y="736"/>
                  </a:lnTo>
                  <a:lnTo>
                    <a:pt x="946" y="734"/>
                  </a:lnTo>
                  <a:lnTo>
                    <a:pt x="964" y="729"/>
                  </a:lnTo>
                  <a:lnTo>
                    <a:pt x="981" y="720"/>
                  </a:lnTo>
                  <a:lnTo>
                    <a:pt x="993" y="708"/>
                  </a:lnTo>
                  <a:lnTo>
                    <a:pt x="995" y="708"/>
                  </a:lnTo>
                  <a:lnTo>
                    <a:pt x="999" y="731"/>
                  </a:lnTo>
                  <a:lnTo>
                    <a:pt x="1066" y="731"/>
                  </a:lnTo>
                  <a:lnTo>
                    <a:pt x="1064" y="716"/>
                  </a:lnTo>
                  <a:lnTo>
                    <a:pt x="1063" y="696"/>
                  </a:lnTo>
                  <a:lnTo>
                    <a:pt x="1063" y="675"/>
                  </a:lnTo>
                  <a:lnTo>
                    <a:pt x="1063" y="594"/>
                  </a:lnTo>
                  <a:lnTo>
                    <a:pt x="1062" y="576"/>
                  </a:lnTo>
                  <a:lnTo>
                    <a:pt x="1059" y="559"/>
                  </a:lnTo>
                  <a:lnTo>
                    <a:pt x="1052" y="544"/>
                  </a:lnTo>
                  <a:lnTo>
                    <a:pt x="1045" y="530"/>
                  </a:lnTo>
                  <a:lnTo>
                    <a:pt x="1034" y="518"/>
                  </a:lnTo>
                  <a:lnTo>
                    <a:pt x="1021" y="508"/>
                  </a:lnTo>
                  <a:lnTo>
                    <a:pt x="1003" y="500"/>
                  </a:lnTo>
                  <a:lnTo>
                    <a:pt x="983" y="496"/>
                  </a:lnTo>
                  <a:lnTo>
                    <a:pt x="958" y="494"/>
                  </a:lnTo>
                  <a:close/>
                  <a:moveTo>
                    <a:pt x="1272" y="494"/>
                  </a:moveTo>
                  <a:lnTo>
                    <a:pt x="1254" y="495"/>
                  </a:lnTo>
                  <a:lnTo>
                    <a:pt x="1238" y="500"/>
                  </a:lnTo>
                  <a:lnTo>
                    <a:pt x="1225" y="507"/>
                  </a:lnTo>
                  <a:lnTo>
                    <a:pt x="1213" y="515"/>
                  </a:lnTo>
                  <a:lnTo>
                    <a:pt x="1205" y="523"/>
                  </a:lnTo>
                  <a:lnTo>
                    <a:pt x="1199" y="530"/>
                  </a:lnTo>
                  <a:lnTo>
                    <a:pt x="1198" y="530"/>
                  </a:lnTo>
                  <a:lnTo>
                    <a:pt x="1195" y="499"/>
                  </a:lnTo>
                  <a:lnTo>
                    <a:pt x="1130" y="499"/>
                  </a:lnTo>
                  <a:lnTo>
                    <a:pt x="1131" y="521"/>
                  </a:lnTo>
                  <a:lnTo>
                    <a:pt x="1131" y="545"/>
                  </a:lnTo>
                  <a:lnTo>
                    <a:pt x="1132" y="573"/>
                  </a:lnTo>
                  <a:lnTo>
                    <a:pt x="1132" y="731"/>
                  </a:lnTo>
                  <a:lnTo>
                    <a:pt x="1206" y="731"/>
                  </a:lnTo>
                  <a:lnTo>
                    <a:pt x="1206" y="597"/>
                  </a:lnTo>
                  <a:lnTo>
                    <a:pt x="1206" y="587"/>
                  </a:lnTo>
                  <a:lnTo>
                    <a:pt x="1208" y="579"/>
                  </a:lnTo>
                  <a:lnTo>
                    <a:pt x="1213" y="569"/>
                  </a:lnTo>
                  <a:lnTo>
                    <a:pt x="1222" y="560"/>
                  </a:lnTo>
                  <a:lnTo>
                    <a:pt x="1232" y="554"/>
                  </a:lnTo>
                  <a:lnTo>
                    <a:pt x="1246" y="552"/>
                  </a:lnTo>
                  <a:lnTo>
                    <a:pt x="1257" y="554"/>
                  </a:lnTo>
                  <a:lnTo>
                    <a:pt x="1268" y="558"/>
                  </a:lnTo>
                  <a:lnTo>
                    <a:pt x="1275" y="566"/>
                  </a:lnTo>
                  <a:lnTo>
                    <a:pt x="1279" y="576"/>
                  </a:lnTo>
                  <a:lnTo>
                    <a:pt x="1282" y="588"/>
                  </a:lnTo>
                  <a:lnTo>
                    <a:pt x="1283" y="602"/>
                  </a:lnTo>
                  <a:lnTo>
                    <a:pt x="1283" y="731"/>
                  </a:lnTo>
                  <a:lnTo>
                    <a:pt x="1357" y="731"/>
                  </a:lnTo>
                  <a:lnTo>
                    <a:pt x="1357" y="593"/>
                  </a:lnTo>
                  <a:lnTo>
                    <a:pt x="1355" y="569"/>
                  </a:lnTo>
                  <a:lnTo>
                    <a:pt x="1351" y="549"/>
                  </a:lnTo>
                  <a:lnTo>
                    <a:pt x="1342" y="532"/>
                  </a:lnTo>
                  <a:lnTo>
                    <a:pt x="1332" y="518"/>
                  </a:lnTo>
                  <a:lnTo>
                    <a:pt x="1320" y="507"/>
                  </a:lnTo>
                  <a:lnTo>
                    <a:pt x="1306" y="500"/>
                  </a:lnTo>
                  <a:lnTo>
                    <a:pt x="1290" y="495"/>
                  </a:lnTo>
                  <a:lnTo>
                    <a:pt x="1272" y="494"/>
                  </a:lnTo>
                  <a:close/>
                  <a:moveTo>
                    <a:pt x="724" y="411"/>
                  </a:moveTo>
                  <a:lnTo>
                    <a:pt x="724" y="612"/>
                  </a:lnTo>
                  <a:lnTo>
                    <a:pt x="721" y="631"/>
                  </a:lnTo>
                  <a:lnTo>
                    <a:pt x="718" y="646"/>
                  </a:lnTo>
                  <a:lnTo>
                    <a:pt x="713" y="659"/>
                  </a:lnTo>
                  <a:lnTo>
                    <a:pt x="705" y="667"/>
                  </a:lnTo>
                  <a:lnTo>
                    <a:pt x="696" y="672"/>
                  </a:lnTo>
                  <a:lnTo>
                    <a:pt x="686" y="675"/>
                  </a:lnTo>
                  <a:lnTo>
                    <a:pt x="672" y="676"/>
                  </a:lnTo>
                  <a:lnTo>
                    <a:pt x="653" y="674"/>
                  </a:lnTo>
                  <a:lnTo>
                    <a:pt x="635" y="670"/>
                  </a:lnTo>
                  <a:lnTo>
                    <a:pt x="627" y="729"/>
                  </a:lnTo>
                  <a:lnTo>
                    <a:pt x="644" y="732"/>
                  </a:lnTo>
                  <a:lnTo>
                    <a:pt x="662" y="735"/>
                  </a:lnTo>
                  <a:lnTo>
                    <a:pt x="680" y="736"/>
                  </a:lnTo>
                  <a:lnTo>
                    <a:pt x="704" y="735"/>
                  </a:lnTo>
                  <a:lnTo>
                    <a:pt x="725" y="731"/>
                  </a:lnTo>
                  <a:lnTo>
                    <a:pt x="743" y="724"/>
                  </a:lnTo>
                  <a:lnTo>
                    <a:pt x="758" y="715"/>
                  </a:lnTo>
                  <a:lnTo>
                    <a:pt x="772" y="702"/>
                  </a:lnTo>
                  <a:lnTo>
                    <a:pt x="783" y="686"/>
                  </a:lnTo>
                  <a:lnTo>
                    <a:pt x="790" y="666"/>
                  </a:lnTo>
                  <a:lnTo>
                    <a:pt x="795" y="641"/>
                  </a:lnTo>
                  <a:lnTo>
                    <a:pt x="796" y="613"/>
                  </a:lnTo>
                  <a:lnTo>
                    <a:pt x="796" y="411"/>
                  </a:lnTo>
                  <a:lnTo>
                    <a:pt x="724" y="411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241"/>
            <p:cNvSpPr>
              <a:spLocks/>
            </p:cNvSpPr>
            <p:nvPr/>
          </p:nvSpPr>
          <p:spPr bwMode="auto">
            <a:xfrm>
              <a:off x="11166475" y="3589338"/>
              <a:ext cx="11113" cy="9525"/>
            </a:xfrm>
            <a:custGeom>
              <a:avLst/>
              <a:gdLst>
                <a:gd name="T0" fmla="*/ 69 w 69"/>
                <a:gd name="T1" fmla="*/ 0 h 65"/>
                <a:gd name="T2" fmla="*/ 69 w 69"/>
                <a:gd name="T3" fmla="*/ 25 h 65"/>
                <a:gd name="T4" fmla="*/ 69 w 69"/>
                <a:gd name="T5" fmla="*/ 32 h 65"/>
                <a:gd name="T6" fmla="*/ 68 w 69"/>
                <a:gd name="T7" fmla="*/ 38 h 65"/>
                <a:gd name="T8" fmla="*/ 62 w 69"/>
                <a:gd name="T9" fmla="*/ 49 h 65"/>
                <a:gd name="T10" fmla="*/ 54 w 69"/>
                <a:gd name="T11" fmla="*/ 57 h 65"/>
                <a:gd name="T12" fmla="*/ 42 w 69"/>
                <a:gd name="T13" fmla="*/ 63 h 65"/>
                <a:gd name="T14" fmla="*/ 29 w 69"/>
                <a:gd name="T15" fmla="*/ 65 h 65"/>
                <a:gd name="T16" fmla="*/ 20 w 69"/>
                <a:gd name="T17" fmla="*/ 64 h 65"/>
                <a:gd name="T18" fmla="*/ 12 w 69"/>
                <a:gd name="T19" fmla="*/ 60 h 65"/>
                <a:gd name="T20" fmla="*/ 5 w 69"/>
                <a:gd name="T21" fmla="*/ 55 h 65"/>
                <a:gd name="T22" fmla="*/ 1 w 69"/>
                <a:gd name="T23" fmla="*/ 47 h 65"/>
                <a:gd name="T24" fmla="*/ 0 w 69"/>
                <a:gd name="T25" fmla="*/ 37 h 65"/>
                <a:gd name="T26" fmla="*/ 2 w 69"/>
                <a:gd name="T27" fmla="*/ 24 h 65"/>
                <a:gd name="T28" fmla="*/ 10 w 69"/>
                <a:gd name="T29" fmla="*/ 14 h 65"/>
                <a:gd name="T30" fmla="*/ 20 w 69"/>
                <a:gd name="T31" fmla="*/ 7 h 65"/>
                <a:gd name="T32" fmla="*/ 34 w 69"/>
                <a:gd name="T33" fmla="*/ 3 h 65"/>
                <a:gd name="T34" fmla="*/ 51 w 69"/>
                <a:gd name="T35" fmla="*/ 1 h 65"/>
                <a:gd name="T36" fmla="*/ 69 w 69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5">
                  <a:moveTo>
                    <a:pt x="69" y="0"/>
                  </a:moveTo>
                  <a:lnTo>
                    <a:pt x="69" y="25"/>
                  </a:lnTo>
                  <a:lnTo>
                    <a:pt x="69" y="32"/>
                  </a:lnTo>
                  <a:lnTo>
                    <a:pt x="68" y="38"/>
                  </a:lnTo>
                  <a:lnTo>
                    <a:pt x="62" y="49"/>
                  </a:lnTo>
                  <a:lnTo>
                    <a:pt x="54" y="57"/>
                  </a:lnTo>
                  <a:lnTo>
                    <a:pt x="42" y="63"/>
                  </a:lnTo>
                  <a:lnTo>
                    <a:pt x="29" y="65"/>
                  </a:lnTo>
                  <a:lnTo>
                    <a:pt x="20" y="64"/>
                  </a:lnTo>
                  <a:lnTo>
                    <a:pt x="12" y="60"/>
                  </a:lnTo>
                  <a:lnTo>
                    <a:pt x="5" y="55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4" y="3"/>
                  </a:lnTo>
                  <a:lnTo>
                    <a:pt x="5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242"/>
            <p:cNvSpPr>
              <a:spLocks/>
            </p:cNvSpPr>
            <p:nvPr/>
          </p:nvSpPr>
          <p:spPr bwMode="auto">
            <a:xfrm>
              <a:off x="11303000" y="3589338"/>
              <a:ext cx="11113" cy="9525"/>
            </a:xfrm>
            <a:custGeom>
              <a:avLst/>
              <a:gdLst>
                <a:gd name="T0" fmla="*/ 68 w 68"/>
                <a:gd name="T1" fmla="*/ 0 h 65"/>
                <a:gd name="T2" fmla="*/ 68 w 68"/>
                <a:gd name="T3" fmla="*/ 25 h 65"/>
                <a:gd name="T4" fmla="*/ 68 w 68"/>
                <a:gd name="T5" fmla="*/ 32 h 65"/>
                <a:gd name="T6" fmla="*/ 67 w 68"/>
                <a:gd name="T7" fmla="*/ 38 h 65"/>
                <a:gd name="T8" fmla="*/ 62 w 68"/>
                <a:gd name="T9" fmla="*/ 49 h 65"/>
                <a:gd name="T10" fmla="*/ 52 w 68"/>
                <a:gd name="T11" fmla="*/ 57 h 65"/>
                <a:gd name="T12" fmla="*/ 41 w 68"/>
                <a:gd name="T13" fmla="*/ 63 h 65"/>
                <a:gd name="T14" fmla="*/ 29 w 68"/>
                <a:gd name="T15" fmla="*/ 65 h 65"/>
                <a:gd name="T16" fmla="*/ 16 w 68"/>
                <a:gd name="T17" fmla="*/ 63 h 65"/>
                <a:gd name="T18" fmla="*/ 8 w 68"/>
                <a:gd name="T19" fmla="*/ 58 h 65"/>
                <a:gd name="T20" fmla="*/ 2 w 68"/>
                <a:gd name="T21" fmla="*/ 49 h 65"/>
                <a:gd name="T22" fmla="*/ 0 w 68"/>
                <a:gd name="T23" fmla="*/ 37 h 65"/>
                <a:gd name="T24" fmla="*/ 2 w 68"/>
                <a:gd name="T25" fmla="*/ 24 h 65"/>
                <a:gd name="T26" fmla="*/ 8 w 68"/>
                <a:gd name="T27" fmla="*/ 14 h 65"/>
                <a:gd name="T28" fmla="*/ 20 w 68"/>
                <a:gd name="T29" fmla="*/ 7 h 65"/>
                <a:gd name="T30" fmla="*/ 33 w 68"/>
                <a:gd name="T31" fmla="*/ 3 h 65"/>
                <a:gd name="T32" fmla="*/ 49 w 68"/>
                <a:gd name="T33" fmla="*/ 1 h 65"/>
                <a:gd name="T34" fmla="*/ 68 w 68"/>
                <a:gd name="T3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5">
                  <a:moveTo>
                    <a:pt x="68" y="0"/>
                  </a:moveTo>
                  <a:lnTo>
                    <a:pt x="68" y="25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9"/>
                  </a:lnTo>
                  <a:lnTo>
                    <a:pt x="52" y="57"/>
                  </a:lnTo>
                  <a:lnTo>
                    <a:pt x="41" y="63"/>
                  </a:lnTo>
                  <a:lnTo>
                    <a:pt x="29" y="65"/>
                  </a:lnTo>
                  <a:lnTo>
                    <a:pt x="16" y="63"/>
                  </a:lnTo>
                  <a:lnTo>
                    <a:pt x="8" y="58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8" y="14"/>
                  </a:lnTo>
                  <a:lnTo>
                    <a:pt x="20" y="7"/>
                  </a:lnTo>
                  <a:lnTo>
                    <a:pt x="33" y="3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10060591" y="3489326"/>
            <a:ext cx="481012" cy="493713"/>
            <a:chOff x="10110788" y="3489326"/>
            <a:chExt cx="4810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1" name="Freeform 247"/>
            <p:cNvSpPr>
              <a:spLocks noEditPoints="1"/>
            </p:cNvSpPr>
            <p:nvPr/>
          </p:nvSpPr>
          <p:spPr bwMode="auto">
            <a:xfrm>
              <a:off x="10110788" y="3489326"/>
              <a:ext cx="481012" cy="493713"/>
            </a:xfrm>
            <a:custGeom>
              <a:avLst/>
              <a:gdLst>
                <a:gd name="T0" fmla="*/ 147 w 3034"/>
                <a:gd name="T1" fmla="*/ 2873 h 3106"/>
                <a:gd name="T2" fmla="*/ 189 w 3034"/>
                <a:gd name="T3" fmla="*/ 2938 h 3106"/>
                <a:gd name="T4" fmla="*/ 265 w 3034"/>
                <a:gd name="T5" fmla="*/ 2964 h 3106"/>
                <a:gd name="T6" fmla="*/ 2439 w 3034"/>
                <a:gd name="T7" fmla="*/ 2711 h 3106"/>
                <a:gd name="T8" fmla="*/ 2466 w 3034"/>
                <a:gd name="T9" fmla="*/ 2615 h 3106"/>
                <a:gd name="T10" fmla="*/ 2535 w 3034"/>
                <a:gd name="T11" fmla="*/ 2548 h 3106"/>
                <a:gd name="T12" fmla="*/ 2633 w 3034"/>
                <a:gd name="T13" fmla="*/ 2522 h 3106"/>
                <a:gd name="T14" fmla="*/ 2889 w 3034"/>
                <a:gd name="T15" fmla="*/ 854 h 3106"/>
                <a:gd name="T16" fmla="*/ 460 w 3034"/>
                <a:gd name="T17" fmla="*/ 0 h 3106"/>
                <a:gd name="T18" fmla="*/ 518 w 3034"/>
                <a:gd name="T19" fmla="*/ 20 h 3106"/>
                <a:gd name="T20" fmla="*/ 550 w 3034"/>
                <a:gd name="T21" fmla="*/ 70 h 3106"/>
                <a:gd name="T22" fmla="*/ 547 w 3034"/>
                <a:gd name="T23" fmla="*/ 118 h 3106"/>
                <a:gd name="T24" fmla="*/ 896 w 3034"/>
                <a:gd name="T25" fmla="*/ 91 h 3106"/>
                <a:gd name="T26" fmla="*/ 916 w 3034"/>
                <a:gd name="T27" fmla="*/ 34 h 3106"/>
                <a:gd name="T28" fmla="*/ 967 w 3034"/>
                <a:gd name="T29" fmla="*/ 3 h 3106"/>
                <a:gd name="T30" fmla="*/ 1009 w 3034"/>
                <a:gd name="T31" fmla="*/ 3 h 3106"/>
                <a:gd name="T32" fmla="*/ 1060 w 3034"/>
                <a:gd name="T33" fmla="*/ 34 h 3106"/>
                <a:gd name="T34" fmla="*/ 1081 w 3034"/>
                <a:gd name="T35" fmla="*/ 91 h 3106"/>
                <a:gd name="T36" fmla="*/ 1430 w 3034"/>
                <a:gd name="T37" fmla="*/ 118 h 3106"/>
                <a:gd name="T38" fmla="*/ 1427 w 3034"/>
                <a:gd name="T39" fmla="*/ 70 h 3106"/>
                <a:gd name="T40" fmla="*/ 1459 w 3034"/>
                <a:gd name="T41" fmla="*/ 20 h 3106"/>
                <a:gd name="T42" fmla="*/ 1517 w 3034"/>
                <a:gd name="T43" fmla="*/ 0 h 3106"/>
                <a:gd name="T44" fmla="*/ 1558 w 3034"/>
                <a:gd name="T45" fmla="*/ 9 h 3106"/>
                <a:gd name="T46" fmla="*/ 1600 w 3034"/>
                <a:gd name="T47" fmla="*/ 51 h 3106"/>
                <a:gd name="T48" fmla="*/ 1608 w 3034"/>
                <a:gd name="T49" fmla="*/ 105 h 3106"/>
                <a:gd name="T50" fmla="*/ 1954 w 3034"/>
                <a:gd name="T51" fmla="*/ 105 h 3106"/>
                <a:gd name="T52" fmla="*/ 1962 w 3034"/>
                <a:gd name="T53" fmla="*/ 51 h 3106"/>
                <a:gd name="T54" fmla="*/ 2004 w 3034"/>
                <a:gd name="T55" fmla="*/ 9 h 3106"/>
                <a:gd name="T56" fmla="*/ 2045 w 3034"/>
                <a:gd name="T57" fmla="*/ 0 h 3106"/>
                <a:gd name="T58" fmla="*/ 2103 w 3034"/>
                <a:gd name="T59" fmla="*/ 20 h 3106"/>
                <a:gd name="T60" fmla="*/ 2135 w 3034"/>
                <a:gd name="T61" fmla="*/ 70 h 3106"/>
                <a:gd name="T62" fmla="*/ 2132 w 3034"/>
                <a:gd name="T63" fmla="*/ 118 h 3106"/>
                <a:gd name="T64" fmla="*/ 2481 w 3034"/>
                <a:gd name="T65" fmla="*/ 91 h 3106"/>
                <a:gd name="T66" fmla="*/ 2502 w 3034"/>
                <a:gd name="T67" fmla="*/ 34 h 3106"/>
                <a:gd name="T68" fmla="*/ 2553 w 3034"/>
                <a:gd name="T69" fmla="*/ 3 h 3106"/>
                <a:gd name="T70" fmla="*/ 2595 w 3034"/>
                <a:gd name="T71" fmla="*/ 3 h 3106"/>
                <a:gd name="T72" fmla="*/ 2646 w 3034"/>
                <a:gd name="T73" fmla="*/ 34 h 3106"/>
                <a:gd name="T74" fmla="*/ 2666 w 3034"/>
                <a:gd name="T75" fmla="*/ 91 h 3106"/>
                <a:gd name="T76" fmla="*/ 2769 w 3034"/>
                <a:gd name="T77" fmla="*/ 118 h 3106"/>
                <a:gd name="T78" fmla="*/ 2881 w 3034"/>
                <a:gd name="T79" fmla="*/ 142 h 3106"/>
                <a:gd name="T80" fmla="*/ 2969 w 3034"/>
                <a:gd name="T81" fmla="*/ 208 h 3106"/>
                <a:gd name="T82" fmla="*/ 3023 w 3034"/>
                <a:gd name="T83" fmla="*/ 304 h 3106"/>
                <a:gd name="T84" fmla="*/ 3034 w 3034"/>
                <a:gd name="T85" fmla="*/ 2551 h 3106"/>
                <a:gd name="T86" fmla="*/ 226 w 3034"/>
                <a:gd name="T87" fmla="*/ 3103 h 3106"/>
                <a:gd name="T88" fmla="*/ 121 w 3034"/>
                <a:gd name="T89" fmla="*/ 3064 h 3106"/>
                <a:gd name="T90" fmla="*/ 43 w 3034"/>
                <a:gd name="T91" fmla="*/ 2988 h 3106"/>
                <a:gd name="T92" fmla="*/ 3 w 3034"/>
                <a:gd name="T93" fmla="*/ 2884 h 3106"/>
                <a:gd name="T94" fmla="*/ 3 w 3034"/>
                <a:gd name="T95" fmla="*/ 341 h 3106"/>
                <a:gd name="T96" fmla="*/ 43 w 3034"/>
                <a:gd name="T97" fmla="*/ 237 h 3106"/>
                <a:gd name="T98" fmla="*/ 121 w 3034"/>
                <a:gd name="T99" fmla="*/ 161 h 3106"/>
                <a:gd name="T100" fmla="*/ 226 w 3034"/>
                <a:gd name="T101" fmla="*/ 121 h 3106"/>
                <a:gd name="T102" fmla="*/ 369 w 3034"/>
                <a:gd name="T103" fmla="*/ 105 h 3106"/>
                <a:gd name="T104" fmla="*/ 377 w 3034"/>
                <a:gd name="T105" fmla="*/ 51 h 3106"/>
                <a:gd name="T106" fmla="*/ 419 w 303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106">
                  <a:moveTo>
                    <a:pt x="144" y="854"/>
                  </a:moveTo>
                  <a:lnTo>
                    <a:pt x="144" y="2846"/>
                  </a:lnTo>
                  <a:lnTo>
                    <a:pt x="147" y="2873"/>
                  </a:lnTo>
                  <a:lnTo>
                    <a:pt x="156" y="2898"/>
                  </a:lnTo>
                  <a:lnTo>
                    <a:pt x="171" y="2920"/>
                  </a:lnTo>
                  <a:lnTo>
                    <a:pt x="189" y="2938"/>
                  </a:lnTo>
                  <a:lnTo>
                    <a:pt x="211" y="2952"/>
                  </a:lnTo>
                  <a:lnTo>
                    <a:pt x="237" y="2961"/>
                  </a:lnTo>
                  <a:lnTo>
                    <a:pt x="265" y="2964"/>
                  </a:lnTo>
                  <a:lnTo>
                    <a:pt x="2410" y="2964"/>
                  </a:lnTo>
                  <a:lnTo>
                    <a:pt x="2439" y="2935"/>
                  </a:lnTo>
                  <a:lnTo>
                    <a:pt x="2439" y="2711"/>
                  </a:lnTo>
                  <a:lnTo>
                    <a:pt x="2443" y="2678"/>
                  </a:lnTo>
                  <a:lnTo>
                    <a:pt x="2452" y="2646"/>
                  </a:lnTo>
                  <a:lnTo>
                    <a:pt x="2466" y="2615"/>
                  </a:lnTo>
                  <a:lnTo>
                    <a:pt x="2485" y="2589"/>
                  </a:lnTo>
                  <a:lnTo>
                    <a:pt x="2509" y="2566"/>
                  </a:lnTo>
                  <a:lnTo>
                    <a:pt x="2535" y="2548"/>
                  </a:lnTo>
                  <a:lnTo>
                    <a:pt x="2565" y="2534"/>
                  </a:lnTo>
                  <a:lnTo>
                    <a:pt x="2598" y="2525"/>
                  </a:lnTo>
                  <a:lnTo>
                    <a:pt x="2633" y="2522"/>
                  </a:lnTo>
                  <a:lnTo>
                    <a:pt x="2859" y="2522"/>
                  </a:lnTo>
                  <a:lnTo>
                    <a:pt x="2889" y="2493"/>
                  </a:lnTo>
                  <a:lnTo>
                    <a:pt x="2889" y="854"/>
                  </a:lnTo>
                  <a:lnTo>
                    <a:pt x="144" y="854"/>
                  </a:lnTo>
                  <a:close/>
                  <a:moveTo>
                    <a:pt x="460" y="0"/>
                  </a:moveTo>
                  <a:lnTo>
                    <a:pt x="460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1"/>
                  </a:lnTo>
                  <a:lnTo>
                    <a:pt x="551" y="105"/>
                  </a:lnTo>
                  <a:lnTo>
                    <a:pt x="547" y="118"/>
                  </a:lnTo>
                  <a:lnTo>
                    <a:pt x="901" y="118"/>
                  </a:lnTo>
                  <a:lnTo>
                    <a:pt x="898" y="105"/>
                  </a:lnTo>
                  <a:lnTo>
                    <a:pt x="896" y="91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1"/>
                  </a:lnTo>
                  <a:lnTo>
                    <a:pt x="1080" y="105"/>
                  </a:lnTo>
                  <a:lnTo>
                    <a:pt x="1076" y="118"/>
                  </a:lnTo>
                  <a:lnTo>
                    <a:pt x="1430" y="118"/>
                  </a:lnTo>
                  <a:lnTo>
                    <a:pt x="1426" y="105"/>
                  </a:lnTo>
                  <a:lnTo>
                    <a:pt x="1424" y="91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1"/>
                  </a:lnTo>
                  <a:lnTo>
                    <a:pt x="1608" y="105"/>
                  </a:lnTo>
                  <a:lnTo>
                    <a:pt x="1604" y="118"/>
                  </a:lnTo>
                  <a:lnTo>
                    <a:pt x="1958" y="118"/>
                  </a:lnTo>
                  <a:lnTo>
                    <a:pt x="1954" y="105"/>
                  </a:lnTo>
                  <a:lnTo>
                    <a:pt x="1953" y="91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1"/>
                  </a:lnTo>
                  <a:lnTo>
                    <a:pt x="2136" y="105"/>
                  </a:lnTo>
                  <a:lnTo>
                    <a:pt x="2132" y="118"/>
                  </a:lnTo>
                  <a:lnTo>
                    <a:pt x="2486" y="118"/>
                  </a:lnTo>
                  <a:lnTo>
                    <a:pt x="2483" y="105"/>
                  </a:lnTo>
                  <a:lnTo>
                    <a:pt x="2481" y="91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1"/>
                  </a:lnTo>
                  <a:lnTo>
                    <a:pt x="2664" y="105"/>
                  </a:lnTo>
                  <a:lnTo>
                    <a:pt x="2661" y="118"/>
                  </a:lnTo>
                  <a:lnTo>
                    <a:pt x="2769" y="118"/>
                  </a:lnTo>
                  <a:lnTo>
                    <a:pt x="2808" y="121"/>
                  </a:lnTo>
                  <a:lnTo>
                    <a:pt x="2845" y="129"/>
                  </a:lnTo>
                  <a:lnTo>
                    <a:pt x="2881" y="142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1"/>
                  </a:lnTo>
                  <a:lnTo>
                    <a:pt x="3034" y="379"/>
                  </a:lnTo>
                  <a:lnTo>
                    <a:pt x="3034" y="2551"/>
                  </a:lnTo>
                  <a:lnTo>
                    <a:pt x="2470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8" y="3095"/>
                  </a:lnTo>
                  <a:lnTo>
                    <a:pt x="153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2"/>
                  </a:lnTo>
                  <a:lnTo>
                    <a:pt x="188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3" y="118"/>
                  </a:lnTo>
                  <a:lnTo>
                    <a:pt x="369" y="105"/>
                  </a:lnTo>
                  <a:lnTo>
                    <a:pt x="368" y="91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19" y="9"/>
                  </a:lnTo>
                  <a:lnTo>
                    <a:pt x="438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248"/>
            <p:cNvSpPr>
              <a:spLocks/>
            </p:cNvSpPr>
            <p:nvPr/>
          </p:nvSpPr>
          <p:spPr bwMode="auto">
            <a:xfrm>
              <a:off x="10323513" y="3665538"/>
              <a:ext cx="57150" cy="187325"/>
            </a:xfrm>
            <a:custGeom>
              <a:avLst/>
              <a:gdLst>
                <a:gd name="T0" fmla="*/ 0 w 356"/>
                <a:gd name="T1" fmla="*/ 0 h 1182"/>
                <a:gd name="T2" fmla="*/ 356 w 356"/>
                <a:gd name="T3" fmla="*/ 0 h 1182"/>
                <a:gd name="T4" fmla="*/ 356 w 356"/>
                <a:gd name="T5" fmla="*/ 418 h 1182"/>
                <a:gd name="T6" fmla="*/ 264 w 356"/>
                <a:gd name="T7" fmla="*/ 1182 h 1182"/>
                <a:gd name="T8" fmla="*/ 92 w 356"/>
                <a:gd name="T9" fmla="*/ 1182 h 1182"/>
                <a:gd name="T10" fmla="*/ 0 w 356"/>
                <a:gd name="T11" fmla="*/ 418 h 1182"/>
                <a:gd name="T12" fmla="*/ 0 w 356"/>
                <a:gd name="T13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1182">
                  <a:moveTo>
                    <a:pt x="0" y="0"/>
                  </a:moveTo>
                  <a:lnTo>
                    <a:pt x="356" y="0"/>
                  </a:lnTo>
                  <a:lnTo>
                    <a:pt x="356" y="418"/>
                  </a:lnTo>
                  <a:lnTo>
                    <a:pt x="264" y="1182"/>
                  </a:lnTo>
                  <a:lnTo>
                    <a:pt x="92" y="1182"/>
                  </a:lnTo>
                  <a:lnTo>
                    <a:pt x="0" y="4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Rectangle 249"/>
            <p:cNvSpPr>
              <a:spLocks noChangeArrowheads="1"/>
            </p:cNvSpPr>
            <p:nvPr/>
          </p:nvSpPr>
          <p:spPr bwMode="auto">
            <a:xfrm>
              <a:off x="10325100" y="3875088"/>
              <a:ext cx="53975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3" name="Group 952"/>
          <p:cNvGrpSpPr/>
          <p:nvPr/>
        </p:nvGrpSpPr>
        <p:grpSpPr>
          <a:xfrm>
            <a:off x="9124303" y="3489326"/>
            <a:ext cx="482600" cy="493713"/>
            <a:chOff x="9121775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8" name="Freeform 254"/>
            <p:cNvSpPr>
              <a:spLocks noEditPoints="1"/>
            </p:cNvSpPr>
            <p:nvPr/>
          </p:nvSpPr>
          <p:spPr bwMode="auto">
            <a:xfrm>
              <a:off x="9121775" y="3489326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255"/>
            <p:cNvSpPr>
              <a:spLocks noEditPoints="1"/>
            </p:cNvSpPr>
            <p:nvPr/>
          </p:nvSpPr>
          <p:spPr bwMode="auto">
            <a:xfrm>
              <a:off x="9177338" y="3679826"/>
              <a:ext cx="222250" cy="228600"/>
            </a:xfrm>
            <a:custGeom>
              <a:avLst/>
              <a:gdLst>
                <a:gd name="T0" fmla="*/ 1149 w 1396"/>
                <a:gd name="T1" fmla="*/ 839 h 1444"/>
                <a:gd name="T2" fmla="*/ 1285 w 1396"/>
                <a:gd name="T3" fmla="*/ 706 h 1444"/>
                <a:gd name="T4" fmla="*/ 943 w 1396"/>
                <a:gd name="T5" fmla="*/ 706 h 1444"/>
                <a:gd name="T6" fmla="*/ 1080 w 1396"/>
                <a:gd name="T7" fmla="*/ 839 h 1444"/>
                <a:gd name="T8" fmla="*/ 943 w 1396"/>
                <a:gd name="T9" fmla="*/ 706 h 1444"/>
                <a:gd name="T10" fmla="*/ 733 w 1396"/>
                <a:gd name="T11" fmla="*/ 839 h 1444"/>
                <a:gd name="T12" fmla="*/ 869 w 1396"/>
                <a:gd name="T13" fmla="*/ 706 h 1444"/>
                <a:gd name="T14" fmla="*/ 528 w 1396"/>
                <a:gd name="T15" fmla="*/ 706 h 1444"/>
                <a:gd name="T16" fmla="*/ 664 w 1396"/>
                <a:gd name="T17" fmla="*/ 839 h 1444"/>
                <a:gd name="T18" fmla="*/ 528 w 1396"/>
                <a:gd name="T19" fmla="*/ 706 h 1444"/>
                <a:gd name="T20" fmla="*/ 317 w 1396"/>
                <a:gd name="T21" fmla="*/ 839 h 1444"/>
                <a:gd name="T22" fmla="*/ 452 w 1396"/>
                <a:gd name="T23" fmla="*/ 706 h 1444"/>
                <a:gd name="T24" fmla="*/ 112 w 1396"/>
                <a:gd name="T25" fmla="*/ 706 h 1444"/>
                <a:gd name="T26" fmla="*/ 248 w 1396"/>
                <a:gd name="T27" fmla="*/ 839 h 1444"/>
                <a:gd name="T28" fmla="*/ 112 w 1396"/>
                <a:gd name="T29" fmla="*/ 706 h 1444"/>
                <a:gd name="T30" fmla="*/ 1149 w 1396"/>
                <a:gd name="T31" fmla="*/ 638 h 1444"/>
                <a:gd name="T32" fmla="*/ 1285 w 1396"/>
                <a:gd name="T33" fmla="*/ 505 h 1444"/>
                <a:gd name="T34" fmla="*/ 943 w 1396"/>
                <a:gd name="T35" fmla="*/ 505 h 1444"/>
                <a:gd name="T36" fmla="*/ 1080 w 1396"/>
                <a:gd name="T37" fmla="*/ 638 h 1444"/>
                <a:gd name="T38" fmla="*/ 943 w 1396"/>
                <a:gd name="T39" fmla="*/ 505 h 1444"/>
                <a:gd name="T40" fmla="*/ 733 w 1396"/>
                <a:gd name="T41" fmla="*/ 638 h 1444"/>
                <a:gd name="T42" fmla="*/ 869 w 1396"/>
                <a:gd name="T43" fmla="*/ 505 h 1444"/>
                <a:gd name="T44" fmla="*/ 528 w 1396"/>
                <a:gd name="T45" fmla="*/ 505 h 1444"/>
                <a:gd name="T46" fmla="*/ 664 w 1396"/>
                <a:gd name="T47" fmla="*/ 638 h 1444"/>
                <a:gd name="T48" fmla="*/ 528 w 1396"/>
                <a:gd name="T49" fmla="*/ 505 h 1444"/>
                <a:gd name="T50" fmla="*/ 317 w 1396"/>
                <a:gd name="T51" fmla="*/ 638 h 1444"/>
                <a:gd name="T52" fmla="*/ 452 w 1396"/>
                <a:gd name="T53" fmla="*/ 505 h 1444"/>
                <a:gd name="T54" fmla="*/ 112 w 1396"/>
                <a:gd name="T55" fmla="*/ 505 h 1444"/>
                <a:gd name="T56" fmla="*/ 248 w 1396"/>
                <a:gd name="T57" fmla="*/ 638 h 1444"/>
                <a:gd name="T58" fmla="*/ 112 w 1396"/>
                <a:gd name="T59" fmla="*/ 505 h 1444"/>
                <a:gd name="T60" fmla="*/ 1149 w 1396"/>
                <a:gd name="T61" fmla="*/ 430 h 1444"/>
                <a:gd name="T62" fmla="*/ 1285 w 1396"/>
                <a:gd name="T63" fmla="*/ 298 h 1444"/>
                <a:gd name="T64" fmla="*/ 943 w 1396"/>
                <a:gd name="T65" fmla="*/ 298 h 1444"/>
                <a:gd name="T66" fmla="*/ 1080 w 1396"/>
                <a:gd name="T67" fmla="*/ 430 h 1444"/>
                <a:gd name="T68" fmla="*/ 943 w 1396"/>
                <a:gd name="T69" fmla="*/ 298 h 1444"/>
                <a:gd name="T70" fmla="*/ 1149 w 1396"/>
                <a:gd name="T71" fmla="*/ 229 h 1444"/>
                <a:gd name="T72" fmla="*/ 1285 w 1396"/>
                <a:gd name="T73" fmla="*/ 96 h 1444"/>
                <a:gd name="T74" fmla="*/ 943 w 1396"/>
                <a:gd name="T75" fmla="*/ 96 h 1444"/>
                <a:gd name="T76" fmla="*/ 1080 w 1396"/>
                <a:gd name="T77" fmla="*/ 229 h 1444"/>
                <a:gd name="T78" fmla="*/ 943 w 1396"/>
                <a:gd name="T79" fmla="*/ 96 h 1444"/>
                <a:gd name="T80" fmla="*/ 1396 w 1396"/>
                <a:gd name="T81" fmla="*/ 0 h 1444"/>
                <a:gd name="T82" fmla="*/ 0 w 1396"/>
                <a:gd name="T83" fmla="*/ 1444 h 1444"/>
                <a:gd name="T84" fmla="*/ 812 w 1396"/>
                <a:gd name="T85" fmla="*/ 368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6" h="1444">
                  <a:moveTo>
                    <a:pt x="1149" y="706"/>
                  </a:moveTo>
                  <a:lnTo>
                    <a:pt x="1149" y="839"/>
                  </a:lnTo>
                  <a:lnTo>
                    <a:pt x="1285" y="839"/>
                  </a:lnTo>
                  <a:lnTo>
                    <a:pt x="1285" y="706"/>
                  </a:lnTo>
                  <a:lnTo>
                    <a:pt x="1149" y="706"/>
                  </a:lnTo>
                  <a:close/>
                  <a:moveTo>
                    <a:pt x="943" y="706"/>
                  </a:moveTo>
                  <a:lnTo>
                    <a:pt x="943" y="839"/>
                  </a:lnTo>
                  <a:lnTo>
                    <a:pt x="1080" y="839"/>
                  </a:lnTo>
                  <a:lnTo>
                    <a:pt x="1080" y="706"/>
                  </a:lnTo>
                  <a:lnTo>
                    <a:pt x="943" y="706"/>
                  </a:lnTo>
                  <a:close/>
                  <a:moveTo>
                    <a:pt x="733" y="706"/>
                  </a:moveTo>
                  <a:lnTo>
                    <a:pt x="733" y="839"/>
                  </a:lnTo>
                  <a:lnTo>
                    <a:pt x="869" y="839"/>
                  </a:lnTo>
                  <a:lnTo>
                    <a:pt x="869" y="706"/>
                  </a:lnTo>
                  <a:lnTo>
                    <a:pt x="733" y="706"/>
                  </a:lnTo>
                  <a:close/>
                  <a:moveTo>
                    <a:pt x="528" y="706"/>
                  </a:moveTo>
                  <a:lnTo>
                    <a:pt x="528" y="839"/>
                  </a:lnTo>
                  <a:lnTo>
                    <a:pt x="664" y="839"/>
                  </a:lnTo>
                  <a:lnTo>
                    <a:pt x="664" y="706"/>
                  </a:lnTo>
                  <a:lnTo>
                    <a:pt x="528" y="706"/>
                  </a:lnTo>
                  <a:close/>
                  <a:moveTo>
                    <a:pt x="317" y="706"/>
                  </a:moveTo>
                  <a:lnTo>
                    <a:pt x="317" y="839"/>
                  </a:lnTo>
                  <a:lnTo>
                    <a:pt x="452" y="839"/>
                  </a:lnTo>
                  <a:lnTo>
                    <a:pt x="452" y="706"/>
                  </a:lnTo>
                  <a:lnTo>
                    <a:pt x="317" y="706"/>
                  </a:lnTo>
                  <a:close/>
                  <a:moveTo>
                    <a:pt x="112" y="706"/>
                  </a:moveTo>
                  <a:lnTo>
                    <a:pt x="112" y="839"/>
                  </a:lnTo>
                  <a:lnTo>
                    <a:pt x="248" y="839"/>
                  </a:lnTo>
                  <a:lnTo>
                    <a:pt x="248" y="706"/>
                  </a:lnTo>
                  <a:lnTo>
                    <a:pt x="112" y="706"/>
                  </a:lnTo>
                  <a:close/>
                  <a:moveTo>
                    <a:pt x="1149" y="505"/>
                  </a:moveTo>
                  <a:lnTo>
                    <a:pt x="1149" y="638"/>
                  </a:lnTo>
                  <a:lnTo>
                    <a:pt x="1285" y="638"/>
                  </a:lnTo>
                  <a:lnTo>
                    <a:pt x="1285" y="505"/>
                  </a:lnTo>
                  <a:lnTo>
                    <a:pt x="1149" y="505"/>
                  </a:lnTo>
                  <a:close/>
                  <a:moveTo>
                    <a:pt x="943" y="505"/>
                  </a:moveTo>
                  <a:lnTo>
                    <a:pt x="943" y="638"/>
                  </a:lnTo>
                  <a:lnTo>
                    <a:pt x="1080" y="638"/>
                  </a:lnTo>
                  <a:lnTo>
                    <a:pt x="1080" y="505"/>
                  </a:lnTo>
                  <a:lnTo>
                    <a:pt x="943" y="505"/>
                  </a:lnTo>
                  <a:close/>
                  <a:moveTo>
                    <a:pt x="733" y="505"/>
                  </a:moveTo>
                  <a:lnTo>
                    <a:pt x="733" y="638"/>
                  </a:lnTo>
                  <a:lnTo>
                    <a:pt x="869" y="638"/>
                  </a:lnTo>
                  <a:lnTo>
                    <a:pt x="869" y="505"/>
                  </a:lnTo>
                  <a:lnTo>
                    <a:pt x="733" y="505"/>
                  </a:lnTo>
                  <a:close/>
                  <a:moveTo>
                    <a:pt x="528" y="505"/>
                  </a:moveTo>
                  <a:lnTo>
                    <a:pt x="528" y="638"/>
                  </a:lnTo>
                  <a:lnTo>
                    <a:pt x="664" y="638"/>
                  </a:lnTo>
                  <a:lnTo>
                    <a:pt x="664" y="505"/>
                  </a:lnTo>
                  <a:lnTo>
                    <a:pt x="528" y="505"/>
                  </a:lnTo>
                  <a:close/>
                  <a:moveTo>
                    <a:pt x="317" y="505"/>
                  </a:moveTo>
                  <a:lnTo>
                    <a:pt x="317" y="638"/>
                  </a:lnTo>
                  <a:lnTo>
                    <a:pt x="452" y="638"/>
                  </a:lnTo>
                  <a:lnTo>
                    <a:pt x="452" y="505"/>
                  </a:lnTo>
                  <a:lnTo>
                    <a:pt x="317" y="505"/>
                  </a:lnTo>
                  <a:close/>
                  <a:moveTo>
                    <a:pt x="112" y="505"/>
                  </a:moveTo>
                  <a:lnTo>
                    <a:pt x="112" y="638"/>
                  </a:lnTo>
                  <a:lnTo>
                    <a:pt x="248" y="638"/>
                  </a:lnTo>
                  <a:lnTo>
                    <a:pt x="248" y="505"/>
                  </a:lnTo>
                  <a:lnTo>
                    <a:pt x="112" y="505"/>
                  </a:lnTo>
                  <a:close/>
                  <a:moveTo>
                    <a:pt x="1149" y="298"/>
                  </a:moveTo>
                  <a:lnTo>
                    <a:pt x="1149" y="430"/>
                  </a:lnTo>
                  <a:lnTo>
                    <a:pt x="1285" y="430"/>
                  </a:lnTo>
                  <a:lnTo>
                    <a:pt x="1285" y="298"/>
                  </a:lnTo>
                  <a:lnTo>
                    <a:pt x="1149" y="298"/>
                  </a:lnTo>
                  <a:close/>
                  <a:moveTo>
                    <a:pt x="943" y="298"/>
                  </a:moveTo>
                  <a:lnTo>
                    <a:pt x="943" y="430"/>
                  </a:lnTo>
                  <a:lnTo>
                    <a:pt x="1080" y="430"/>
                  </a:lnTo>
                  <a:lnTo>
                    <a:pt x="1080" y="298"/>
                  </a:lnTo>
                  <a:lnTo>
                    <a:pt x="943" y="298"/>
                  </a:lnTo>
                  <a:close/>
                  <a:moveTo>
                    <a:pt x="1149" y="96"/>
                  </a:moveTo>
                  <a:lnTo>
                    <a:pt x="1149" y="229"/>
                  </a:lnTo>
                  <a:lnTo>
                    <a:pt x="1285" y="229"/>
                  </a:lnTo>
                  <a:lnTo>
                    <a:pt x="1285" y="96"/>
                  </a:lnTo>
                  <a:lnTo>
                    <a:pt x="1149" y="96"/>
                  </a:lnTo>
                  <a:close/>
                  <a:moveTo>
                    <a:pt x="943" y="96"/>
                  </a:moveTo>
                  <a:lnTo>
                    <a:pt x="943" y="229"/>
                  </a:lnTo>
                  <a:lnTo>
                    <a:pt x="1080" y="229"/>
                  </a:lnTo>
                  <a:lnTo>
                    <a:pt x="1080" y="96"/>
                  </a:lnTo>
                  <a:lnTo>
                    <a:pt x="943" y="96"/>
                  </a:lnTo>
                  <a:close/>
                  <a:moveTo>
                    <a:pt x="812" y="0"/>
                  </a:moveTo>
                  <a:lnTo>
                    <a:pt x="1396" y="0"/>
                  </a:lnTo>
                  <a:lnTo>
                    <a:pt x="1396" y="1444"/>
                  </a:lnTo>
                  <a:lnTo>
                    <a:pt x="0" y="1444"/>
                  </a:lnTo>
                  <a:lnTo>
                    <a:pt x="0" y="368"/>
                  </a:lnTo>
                  <a:lnTo>
                    <a:pt x="812" y="368"/>
                  </a:lnTo>
                  <a:lnTo>
                    <a:pt x="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256"/>
            <p:cNvSpPr>
              <a:spLocks/>
            </p:cNvSpPr>
            <p:nvPr/>
          </p:nvSpPr>
          <p:spPr bwMode="auto">
            <a:xfrm>
              <a:off x="9410700" y="3679826"/>
              <a:ext cx="60325" cy="228600"/>
            </a:xfrm>
            <a:custGeom>
              <a:avLst/>
              <a:gdLst>
                <a:gd name="T0" fmla="*/ 121 w 377"/>
                <a:gd name="T1" fmla="*/ 0 h 1444"/>
                <a:gd name="T2" fmla="*/ 256 w 377"/>
                <a:gd name="T3" fmla="*/ 0 h 1444"/>
                <a:gd name="T4" fmla="*/ 377 w 377"/>
                <a:gd name="T5" fmla="*/ 1444 h 1444"/>
                <a:gd name="T6" fmla="*/ 0 w 377"/>
                <a:gd name="T7" fmla="*/ 1444 h 1444"/>
                <a:gd name="T8" fmla="*/ 121 w 377"/>
                <a:gd name="T9" fmla="*/ 0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1444">
                  <a:moveTo>
                    <a:pt x="121" y="0"/>
                  </a:moveTo>
                  <a:lnTo>
                    <a:pt x="256" y="0"/>
                  </a:lnTo>
                  <a:lnTo>
                    <a:pt x="377" y="1444"/>
                  </a:lnTo>
                  <a:lnTo>
                    <a:pt x="0" y="144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Rectangle 257"/>
            <p:cNvSpPr>
              <a:spLocks noChangeArrowheads="1"/>
            </p:cNvSpPr>
            <p:nvPr/>
          </p:nvSpPr>
          <p:spPr bwMode="auto">
            <a:xfrm>
              <a:off x="9431338" y="3667126"/>
              <a:ext cx="20638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258"/>
            <p:cNvSpPr>
              <a:spLocks/>
            </p:cNvSpPr>
            <p:nvPr/>
          </p:nvSpPr>
          <p:spPr bwMode="auto">
            <a:xfrm>
              <a:off x="9432925" y="3600451"/>
              <a:ext cx="115888" cy="66675"/>
            </a:xfrm>
            <a:custGeom>
              <a:avLst/>
              <a:gdLst>
                <a:gd name="T0" fmla="*/ 555 w 732"/>
                <a:gd name="T1" fmla="*/ 3 h 427"/>
                <a:gd name="T2" fmla="*/ 598 w 732"/>
                <a:gd name="T3" fmla="*/ 19 h 427"/>
                <a:gd name="T4" fmla="*/ 630 w 732"/>
                <a:gd name="T5" fmla="*/ 49 h 427"/>
                <a:gd name="T6" fmla="*/ 646 w 732"/>
                <a:gd name="T7" fmla="*/ 89 h 427"/>
                <a:gd name="T8" fmla="*/ 662 w 732"/>
                <a:gd name="T9" fmla="*/ 121 h 427"/>
                <a:gd name="T10" fmla="*/ 690 w 732"/>
                <a:gd name="T11" fmla="*/ 144 h 427"/>
                <a:gd name="T12" fmla="*/ 712 w 732"/>
                <a:gd name="T13" fmla="*/ 174 h 427"/>
                <a:gd name="T14" fmla="*/ 726 w 732"/>
                <a:gd name="T15" fmla="*/ 209 h 427"/>
                <a:gd name="T16" fmla="*/ 732 w 732"/>
                <a:gd name="T17" fmla="*/ 244 h 427"/>
                <a:gd name="T18" fmla="*/ 730 w 732"/>
                <a:gd name="T19" fmla="*/ 278 h 427"/>
                <a:gd name="T20" fmla="*/ 719 w 732"/>
                <a:gd name="T21" fmla="*/ 309 h 427"/>
                <a:gd name="T22" fmla="*/ 697 w 732"/>
                <a:gd name="T23" fmla="*/ 331 h 427"/>
                <a:gd name="T24" fmla="*/ 666 w 732"/>
                <a:gd name="T25" fmla="*/ 343 h 427"/>
                <a:gd name="T26" fmla="*/ 621 w 732"/>
                <a:gd name="T27" fmla="*/ 341 h 427"/>
                <a:gd name="T28" fmla="*/ 578 w 732"/>
                <a:gd name="T29" fmla="*/ 351 h 427"/>
                <a:gd name="T30" fmla="*/ 537 w 732"/>
                <a:gd name="T31" fmla="*/ 372 h 427"/>
                <a:gd name="T32" fmla="*/ 491 w 732"/>
                <a:gd name="T33" fmla="*/ 380 h 427"/>
                <a:gd name="T34" fmla="*/ 445 w 732"/>
                <a:gd name="T35" fmla="*/ 376 h 427"/>
                <a:gd name="T36" fmla="*/ 405 w 732"/>
                <a:gd name="T37" fmla="*/ 364 h 427"/>
                <a:gd name="T38" fmla="*/ 377 w 732"/>
                <a:gd name="T39" fmla="*/ 346 h 427"/>
                <a:gd name="T40" fmla="*/ 332 w 732"/>
                <a:gd name="T41" fmla="*/ 364 h 427"/>
                <a:gd name="T42" fmla="*/ 286 w 732"/>
                <a:gd name="T43" fmla="*/ 366 h 427"/>
                <a:gd name="T44" fmla="*/ 243 w 732"/>
                <a:gd name="T45" fmla="*/ 353 h 427"/>
                <a:gd name="T46" fmla="*/ 209 w 732"/>
                <a:gd name="T47" fmla="*/ 327 h 427"/>
                <a:gd name="T48" fmla="*/ 188 w 732"/>
                <a:gd name="T49" fmla="*/ 287 h 427"/>
                <a:gd name="T50" fmla="*/ 134 w 732"/>
                <a:gd name="T51" fmla="*/ 298 h 427"/>
                <a:gd name="T52" fmla="*/ 95 w 732"/>
                <a:gd name="T53" fmla="*/ 318 h 427"/>
                <a:gd name="T54" fmla="*/ 70 w 732"/>
                <a:gd name="T55" fmla="*/ 348 h 427"/>
                <a:gd name="T56" fmla="*/ 58 w 732"/>
                <a:gd name="T57" fmla="*/ 385 h 427"/>
                <a:gd name="T58" fmla="*/ 54 w 732"/>
                <a:gd name="T59" fmla="*/ 427 h 427"/>
                <a:gd name="T60" fmla="*/ 30 w 732"/>
                <a:gd name="T61" fmla="*/ 391 h 427"/>
                <a:gd name="T62" fmla="*/ 13 w 732"/>
                <a:gd name="T63" fmla="*/ 349 h 427"/>
                <a:gd name="T64" fmla="*/ 2 w 732"/>
                <a:gd name="T65" fmla="*/ 305 h 427"/>
                <a:gd name="T66" fmla="*/ 1 w 732"/>
                <a:gd name="T67" fmla="*/ 260 h 427"/>
                <a:gd name="T68" fmla="*/ 11 w 732"/>
                <a:gd name="T69" fmla="*/ 219 h 427"/>
                <a:gd name="T70" fmla="*/ 33 w 732"/>
                <a:gd name="T71" fmla="*/ 183 h 427"/>
                <a:gd name="T72" fmla="*/ 69 w 732"/>
                <a:gd name="T73" fmla="*/ 154 h 427"/>
                <a:gd name="T74" fmla="*/ 122 w 732"/>
                <a:gd name="T75" fmla="*/ 136 h 427"/>
                <a:gd name="T76" fmla="*/ 118 w 732"/>
                <a:gd name="T77" fmla="*/ 98 h 427"/>
                <a:gd name="T78" fmla="*/ 132 w 732"/>
                <a:gd name="T79" fmla="*/ 65 h 427"/>
                <a:gd name="T80" fmla="*/ 158 w 732"/>
                <a:gd name="T81" fmla="*/ 38 h 427"/>
                <a:gd name="T82" fmla="*/ 194 w 732"/>
                <a:gd name="T83" fmla="*/ 18 h 427"/>
                <a:gd name="T84" fmla="*/ 236 w 732"/>
                <a:gd name="T85" fmla="*/ 7 h 427"/>
                <a:gd name="T86" fmla="*/ 279 w 732"/>
                <a:gd name="T87" fmla="*/ 6 h 427"/>
                <a:gd name="T88" fmla="*/ 319 w 732"/>
                <a:gd name="T89" fmla="*/ 16 h 427"/>
                <a:gd name="T90" fmla="*/ 354 w 732"/>
                <a:gd name="T91" fmla="*/ 39 h 427"/>
                <a:gd name="T92" fmla="*/ 380 w 732"/>
                <a:gd name="T93" fmla="*/ 76 h 427"/>
                <a:gd name="T94" fmla="*/ 426 w 732"/>
                <a:gd name="T95" fmla="*/ 31 h 427"/>
                <a:gd name="T96" fmla="*/ 478 w 732"/>
                <a:gd name="T97" fmla="*/ 6 h 427"/>
                <a:gd name="T98" fmla="*/ 530 w 732"/>
                <a:gd name="T9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32" h="427">
                  <a:moveTo>
                    <a:pt x="530" y="0"/>
                  </a:moveTo>
                  <a:lnTo>
                    <a:pt x="555" y="3"/>
                  </a:lnTo>
                  <a:lnTo>
                    <a:pt x="577" y="9"/>
                  </a:lnTo>
                  <a:lnTo>
                    <a:pt x="598" y="19"/>
                  </a:lnTo>
                  <a:lnTo>
                    <a:pt x="615" y="33"/>
                  </a:lnTo>
                  <a:lnTo>
                    <a:pt x="630" y="49"/>
                  </a:lnTo>
                  <a:lnTo>
                    <a:pt x="640" y="68"/>
                  </a:lnTo>
                  <a:lnTo>
                    <a:pt x="646" y="89"/>
                  </a:lnTo>
                  <a:lnTo>
                    <a:pt x="646" y="113"/>
                  </a:lnTo>
                  <a:lnTo>
                    <a:pt x="662" y="121"/>
                  </a:lnTo>
                  <a:lnTo>
                    <a:pt x="677" y="132"/>
                  </a:lnTo>
                  <a:lnTo>
                    <a:pt x="690" y="144"/>
                  </a:lnTo>
                  <a:lnTo>
                    <a:pt x="702" y="158"/>
                  </a:lnTo>
                  <a:lnTo>
                    <a:pt x="712" y="174"/>
                  </a:lnTo>
                  <a:lnTo>
                    <a:pt x="720" y="191"/>
                  </a:lnTo>
                  <a:lnTo>
                    <a:pt x="726" y="209"/>
                  </a:lnTo>
                  <a:lnTo>
                    <a:pt x="730" y="226"/>
                  </a:lnTo>
                  <a:lnTo>
                    <a:pt x="732" y="244"/>
                  </a:lnTo>
                  <a:lnTo>
                    <a:pt x="732" y="262"/>
                  </a:lnTo>
                  <a:lnTo>
                    <a:pt x="730" y="278"/>
                  </a:lnTo>
                  <a:lnTo>
                    <a:pt x="726" y="295"/>
                  </a:lnTo>
                  <a:lnTo>
                    <a:pt x="719" y="309"/>
                  </a:lnTo>
                  <a:lnTo>
                    <a:pt x="710" y="321"/>
                  </a:lnTo>
                  <a:lnTo>
                    <a:pt x="697" y="331"/>
                  </a:lnTo>
                  <a:lnTo>
                    <a:pt x="683" y="338"/>
                  </a:lnTo>
                  <a:lnTo>
                    <a:pt x="666" y="343"/>
                  </a:lnTo>
                  <a:lnTo>
                    <a:pt x="645" y="343"/>
                  </a:lnTo>
                  <a:lnTo>
                    <a:pt x="621" y="341"/>
                  </a:lnTo>
                  <a:lnTo>
                    <a:pt x="596" y="334"/>
                  </a:lnTo>
                  <a:lnTo>
                    <a:pt x="578" y="351"/>
                  </a:lnTo>
                  <a:lnTo>
                    <a:pt x="559" y="363"/>
                  </a:lnTo>
                  <a:lnTo>
                    <a:pt x="537" y="372"/>
                  </a:lnTo>
                  <a:lnTo>
                    <a:pt x="515" y="378"/>
                  </a:lnTo>
                  <a:lnTo>
                    <a:pt x="491" y="380"/>
                  </a:lnTo>
                  <a:lnTo>
                    <a:pt x="468" y="379"/>
                  </a:lnTo>
                  <a:lnTo>
                    <a:pt x="445" y="376"/>
                  </a:lnTo>
                  <a:lnTo>
                    <a:pt x="424" y="371"/>
                  </a:lnTo>
                  <a:lnTo>
                    <a:pt x="405" y="364"/>
                  </a:lnTo>
                  <a:lnTo>
                    <a:pt x="389" y="355"/>
                  </a:lnTo>
                  <a:lnTo>
                    <a:pt x="377" y="346"/>
                  </a:lnTo>
                  <a:lnTo>
                    <a:pt x="355" y="357"/>
                  </a:lnTo>
                  <a:lnTo>
                    <a:pt x="332" y="364"/>
                  </a:lnTo>
                  <a:lnTo>
                    <a:pt x="309" y="367"/>
                  </a:lnTo>
                  <a:lnTo>
                    <a:pt x="286" y="366"/>
                  </a:lnTo>
                  <a:lnTo>
                    <a:pt x="264" y="361"/>
                  </a:lnTo>
                  <a:lnTo>
                    <a:pt x="243" y="353"/>
                  </a:lnTo>
                  <a:lnTo>
                    <a:pt x="225" y="342"/>
                  </a:lnTo>
                  <a:lnTo>
                    <a:pt x="209" y="327"/>
                  </a:lnTo>
                  <a:lnTo>
                    <a:pt x="196" y="309"/>
                  </a:lnTo>
                  <a:lnTo>
                    <a:pt x="188" y="287"/>
                  </a:lnTo>
                  <a:lnTo>
                    <a:pt x="158" y="291"/>
                  </a:lnTo>
                  <a:lnTo>
                    <a:pt x="134" y="298"/>
                  </a:lnTo>
                  <a:lnTo>
                    <a:pt x="112" y="307"/>
                  </a:lnTo>
                  <a:lnTo>
                    <a:pt x="95" y="318"/>
                  </a:lnTo>
                  <a:lnTo>
                    <a:pt x="81" y="332"/>
                  </a:lnTo>
                  <a:lnTo>
                    <a:pt x="70" y="348"/>
                  </a:lnTo>
                  <a:lnTo>
                    <a:pt x="63" y="366"/>
                  </a:lnTo>
                  <a:lnTo>
                    <a:pt x="58" y="385"/>
                  </a:lnTo>
                  <a:lnTo>
                    <a:pt x="55" y="405"/>
                  </a:lnTo>
                  <a:lnTo>
                    <a:pt x="54" y="427"/>
                  </a:lnTo>
                  <a:lnTo>
                    <a:pt x="41" y="410"/>
                  </a:lnTo>
                  <a:lnTo>
                    <a:pt x="30" y="391"/>
                  </a:lnTo>
                  <a:lnTo>
                    <a:pt x="21" y="371"/>
                  </a:lnTo>
                  <a:lnTo>
                    <a:pt x="13" y="349"/>
                  </a:lnTo>
                  <a:lnTo>
                    <a:pt x="7" y="327"/>
                  </a:lnTo>
                  <a:lnTo>
                    <a:pt x="2" y="305"/>
                  </a:lnTo>
                  <a:lnTo>
                    <a:pt x="0" y="282"/>
                  </a:lnTo>
                  <a:lnTo>
                    <a:pt x="1" y="260"/>
                  </a:lnTo>
                  <a:lnTo>
                    <a:pt x="5" y="239"/>
                  </a:lnTo>
                  <a:lnTo>
                    <a:pt x="11" y="219"/>
                  </a:lnTo>
                  <a:lnTo>
                    <a:pt x="20" y="200"/>
                  </a:lnTo>
                  <a:lnTo>
                    <a:pt x="33" y="183"/>
                  </a:lnTo>
                  <a:lnTo>
                    <a:pt x="50" y="167"/>
                  </a:lnTo>
                  <a:lnTo>
                    <a:pt x="69" y="154"/>
                  </a:lnTo>
                  <a:lnTo>
                    <a:pt x="94" y="144"/>
                  </a:lnTo>
                  <a:lnTo>
                    <a:pt x="122" y="136"/>
                  </a:lnTo>
                  <a:lnTo>
                    <a:pt x="117" y="116"/>
                  </a:lnTo>
                  <a:lnTo>
                    <a:pt x="118" y="98"/>
                  </a:lnTo>
                  <a:lnTo>
                    <a:pt x="123" y="81"/>
                  </a:lnTo>
                  <a:lnTo>
                    <a:pt x="132" y="65"/>
                  </a:lnTo>
                  <a:lnTo>
                    <a:pt x="144" y="51"/>
                  </a:lnTo>
                  <a:lnTo>
                    <a:pt x="158" y="38"/>
                  </a:lnTo>
                  <a:lnTo>
                    <a:pt x="176" y="27"/>
                  </a:lnTo>
                  <a:lnTo>
                    <a:pt x="194" y="18"/>
                  </a:lnTo>
                  <a:lnTo>
                    <a:pt x="215" y="12"/>
                  </a:lnTo>
                  <a:lnTo>
                    <a:pt x="236" y="7"/>
                  </a:lnTo>
                  <a:lnTo>
                    <a:pt x="258" y="5"/>
                  </a:lnTo>
                  <a:lnTo>
                    <a:pt x="279" y="6"/>
                  </a:lnTo>
                  <a:lnTo>
                    <a:pt x="300" y="9"/>
                  </a:lnTo>
                  <a:lnTo>
                    <a:pt x="319" y="16"/>
                  </a:lnTo>
                  <a:lnTo>
                    <a:pt x="338" y="26"/>
                  </a:lnTo>
                  <a:lnTo>
                    <a:pt x="354" y="39"/>
                  </a:lnTo>
                  <a:lnTo>
                    <a:pt x="368" y="56"/>
                  </a:lnTo>
                  <a:lnTo>
                    <a:pt x="380" y="76"/>
                  </a:lnTo>
                  <a:lnTo>
                    <a:pt x="402" y="51"/>
                  </a:lnTo>
                  <a:lnTo>
                    <a:pt x="426" y="31"/>
                  </a:lnTo>
                  <a:lnTo>
                    <a:pt x="451" y="16"/>
                  </a:lnTo>
                  <a:lnTo>
                    <a:pt x="478" y="6"/>
                  </a:lnTo>
                  <a:lnTo>
                    <a:pt x="504" y="1"/>
                  </a:lnTo>
                  <a:lnTo>
                    <a:pt x="5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3" name="Group 962"/>
          <p:cNvGrpSpPr/>
          <p:nvPr/>
        </p:nvGrpSpPr>
        <p:grpSpPr>
          <a:xfrm>
            <a:off x="8189603" y="3489326"/>
            <a:ext cx="481012" cy="493713"/>
            <a:chOff x="8202613" y="3489326"/>
            <a:chExt cx="4810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7" name="Freeform 263"/>
            <p:cNvSpPr>
              <a:spLocks/>
            </p:cNvSpPr>
            <p:nvPr/>
          </p:nvSpPr>
          <p:spPr bwMode="auto">
            <a:xfrm>
              <a:off x="8302625" y="3663951"/>
              <a:ext cx="93662" cy="212725"/>
            </a:xfrm>
            <a:custGeom>
              <a:avLst/>
              <a:gdLst>
                <a:gd name="T0" fmla="*/ 358 w 586"/>
                <a:gd name="T1" fmla="*/ 0 h 1343"/>
                <a:gd name="T2" fmla="*/ 586 w 586"/>
                <a:gd name="T3" fmla="*/ 0 h 1343"/>
                <a:gd name="T4" fmla="*/ 586 w 586"/>
                <a:gd name="T5" fmla="*/ 1343 h 1343"/>
                <a:gd name="T6" fmla="*/ 262 w 586"/>
                <a:gd name="T7" fmla="*/ 1343 h 1343"/>
                <a:gd name="T8" fmla="*/ 262 w 586"/>
                <a:gd name="T9" fmla="*/ 412 h 1343"/>
                <a:gd name="T10" fmla="*/ 0 w 586"/>
                <a:gd name="T11" fmla="*/ 412 h 1343"/>
                <a:gd name="T12" fmla="*/ 0 w 586"/>
                <a:gd name="T13" fmla="*/ 210 h 1343"/>
                <a:gd name="T14" fmla="*/ 40 w 586"/>
                <a:gd name="T15" fmla="*/ 210 h 1343"/>
                <a:gd name="T16" fmla="*/ 84 w 586"/>
                <a:gd name="T17" fmla="*/ 209 h 1343"/>
                <a:gd name="T18" fmla="*/ 124 w 586"/>
                <a:gd name="T19" fmla="*/ 205 h 1343"/>
                <a:gd name="T20" fmla="*/ 160 w 586"/>
                <a:gd name="T21" fmla="*/ 199 h 1343"/>
                <a:gd name="T22" fmla="*/ 191 w 586"/>
                <a:gd name="T23" fmla="*/ 190 h 1343"/>
                <a:gd name="T24" fmla="*/ 228 w 586"/>
                <a:gd name="T25" fmla="*/ 175 h 1343"/>
                <a:gd name="T26" fmla="*/ 259 w 586"/>
                <a:gd name="T27" fmla="*/ 157 h 1343"/>
                <a:gd name="T28" fmla="*/ 285 w 586"/>
                <a:gd name="T29" fmla="*/ 138 h 1343"/>
                <a:gd name="T30" fmla="*/ 306 w 586"/>
                <a:gd name="T31" fmla="*/ 116 h 1343"/>
                <a:gd name="T32" fmla="*/ 323 w 586"/>
                <a:gd name="T33" fmla="*/ 94 h 1343"/>
                <a:gd name="T34" fmla="*/ 335 w 586"/>
                <a:gd name="T35" fmla="*/ 70 h 1343"/>
                <a:gd name="T36" fmla="*/ 350 w 586"/>
                <a:gd name="T37" fmla="*/ 33 h 1343"/>
                <a:gd name="T38" fmla="*/ 358 w 586"/>
                <a:gd name="T39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6" h="1343">
                  <a:moveTo>
                    <a:pt x="358" y="0"/>
                  </a:moveTo>
                  <a:lnTo>
                    <a:pt x="586" y="0"/>
                  </a:lnTo>
                  <a:lnTo>
                    <a:pt x="586" y="1343"/>
                  </a:lnTo>
                  <a:lnTo>
                    <a:pt x="262" y="1343"/>
                  </a:lnTo>
                  <a:lnTo>
                    <a:pt x="262" y="412"/>
                  </a:lnTo>
                  <a:lnTo>
                    <a:pt x="0" y="412"/>
                  </a:lnTo>
                  <a:lnTo>
                    <a:pt x="0" y="210"/>
                  </a:lnTo>
                  <a:lnTo>
                    <a:pt x="40" y="210"/>
                  </a:lnTo>
                  <a:lnTo>
                    <a:pt x="84" y="209"/>
                  </a:lnTo>
                  <a:lnTo>
                    <a:pt x="124" y="205"/>
                  </a:lnTo>
                  <a:lnTo>
                    <a:pt x="160" y="199"/>
                  </a:lnTo>
                  <a:lnTo>
                    <a:pt x="191" y="190"/>
                  </a:lnTo>
                  <a:lnTo>
                    <a:pt x="228" y="175"/>
                  </a:lnTo>
                  <a:lnTo>
                    <a:pt x="259" y="157"/>
                  </a:lnTo>
                  <a:lnTo>
                    <a:pt x="285" y="138"/>
                  </a:lnTo>
                  <a:lnTo>
                    <a:pt x="306" y="116"/>
                  </a:lnTo>
                  <a:lnTo>
                    <a:pt x="323" y="94"/>
                  </a:lnTo>
                  <a:lnTo>
                    <a:pt x="335" y="70"/>
                  </a:lnTo>
                  <a:lnTo>
                    <a:pt x="350" y="33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264"/>
            <p:cNvSpPr>
              <a:spLocks/>
            </p:cNvSpPr>
            <p:nvPr/>
          </p:nvSpPr>
          <p:spPr bwMode="auto">
            <a:xfrm>
              <a:off x="8453438" y="3663951"/>
              <a:ext cx="138112" cy="212725"/>
            </a:xfrm>
            <a:custGeom>
              <a:avLst/>
              <a:gdLst>
                <a:gd name="T0" fmla="*/ 495 w 871"/>
                <a:gd name="T1" fmla="*/ 1 h 1343"/>
                <a:gd name="T2" fmla="*/ 581 w 871"/>
                <a:gd name="T3" fmla="*/ 10 h 1343"/>
                <a:gd name="T4" fmla="*/ 652 w 871"/>
                <a:gd name="T5" fmla="*/ 29 h 1343"/>
                <a:gd name="T6" fmla="*/ 726 w 871"/>
                <a:gd name="T7" fmla="*/ 65 h 1343"/>
                <a:gd name="T8" fmla="*/ 783 w 871"/>
                <a:gd name="T9" fmla="*/ 110 h 1343"/>
                <a:gd name="T10" fmla="*/ 824 w 871"/>
                <a:gd name="T11" fmla="*/ 164 h 1343"/>
                <a:gd name="T12" fmla="*/ 849 w 871"/>
                <a:gd name="T13" fmla="*/ 228 h 1343"/>
                <a:gd name="T14" fmla="*/ 867 w 871"/>
                <a:gd name="T15" fmla="*/ 324 h 1343"/>
                <a:gd name="T16" fmla="*/ 868 w 871"/>
                <a:gd name="T17" fmla="*/ 424 h 1343"/>
                <a:gd name="T18" fmla="*/ 859 w 871"/>
                <a:gd name="T19" fmla="*/ 507 h 1343"/>
                <a:gd name="T20" fmla="*/ 840 w 871"/>
                <a:gd name="T21" fmla="*/ 577 h 1343"/>
                <a:gd name="T22" fmla="*/ 806 w 871"/>
                <a:gd name="T23" fmla="*/ 642 h 1343"/>
                <a:gd name="T24" fmla="*/ 758 w 871"/>
                <a:gd name="T25" fmla="*/ 706 h 1343"/>
                <a:gd name="T26" fmla="*/ 693 w 871"/>
                <a:gd name="T27" fmla="*/ 775 h 1343"/>
                <a:gd name="T28" fmla="*/ 605 w 871"/>
                <a:gd name="T29" fmla="*/ 859 h 1343"/>
                <a:gd name="T30" fmla="*/ 520 w 871"/>
                <a:gd name="T31" fmla="*/ 940 h 1343"/>
                <a:gd name="T32" fmla="*/ 451 w 871"/>
                <a:gd name="T33" fmla="*/ 1007 h 1343"/>
                <a:gd name="T34" fmla="*/ 403 w 871"/>
                <a:gd name="T35" fmla="*/ 1068 h 1343"/>
                <a:gd name="T36" fmla="*/ 871 w 871"/>
                <a:gd name="T37" fmla="*/ 1097 h 1343"/>
                <a:gd name="T38" fmla="*/ 0 w 871"/>
                <a:gd name="T39" fmla="*/ 1343 h 1343"/>
                <a:gd name="T40" fmla="*/ 9 w 871"/>
                <a:gd name="T41" fmla="*/ 1230 h 1343"/>
                <a:gd name="T42" fmla="*/ 32 w 871"/>
                <a:gd name="T43" fmla="*/ 1129 h 1343"/>
                <a:gd name="T44" fmla="*/ 81 w 871"/>
                <a:gd name="T45" fmla="*/ 1012 h 1343"/>
                <a:gd name="T46" fmla="*/ 143 w 871"/>
                <a:gd name="T47" fmla="*/ 914 h 1343"/>
                <a:gd name="T48" fmla="*/ 211 w 871"/>
                <a:gd name="T49" fmla="*/ 831 h 1343"/>
                <a:gd name="T50" fmla="*/ 278 w 871"/>
                <a:gd name="T51" fmla="*/ 766 h 1343"/>
                <a:gd name="T52" fmla="*/ 350 w 871"/>
                <a:gd name="T53" fmla="*/ 702 h 1343"/>
                <a:gd name="T54" fmla="*/ 417 w 871"/>
                <a:gd name="T55" fmla="*/ 638 h 1343"/>
                <a:gd name="T56" fmla="*/ 466 w 871"/>
                <a:gd name="T57" fmla="*/ 585 h 1343"/>
                <a:gd name="T58" fmla="*/ 502 w 871"/>
                <a:gd name="T59" fmla="*/ 539 h 1343"/>
                <a:gd name="T60" fmla="*/ 527 w 871"/>
                <a:gd name="T61" fmla="*/ 494 h 1343"/>
                <a:gd name="T62" fmla="*/ 542 w 871"/>
                <a:gd name="T63" fmla="*/ 448 h 1343"/>
                <a:gd name="T64" fmla="*/ 546 w 871"/>
                <a:gd name="T65" fmla="*/ 377 h 1343"/>
                <a:gd name="T66" fmla="*/ 540 w 871"/>
                <a:gd name="T67" fmla="*/ 306 h 1343"/>
                <a:gd name="T68" fmla="*/ 523 w 871"/>
                <a:gd name="T69" fmla="*/ 250 h 1343"/>
                <a:gd name="T70" fmla="*/ 498 w 871"/>
                <a:gd name="T71" fmla="*/ 218 h 1343"/>
                <a:gd name="T72" fmla="*/ 458 w 871"/>
                <a:gd name="T73" fmla="*/ 203 h 1343"/>
                <a:gd name="T74" fmla="*/ 410 w 871"/>
                <a:gd name="T75" fmla="*/ 202 h 1343"/>
                <a:gd name="T76" fmla="*/ 374 w 871"/>
                <a:gd name="T77" fmla="*/ 214 h 1343"/>
                <a:gd name="T78" fmla="*/ 346 w 871"/>
                <a:gd name="T79" fmla="*/ 243 h 1343"/>
                <a:gd name="T80" fmla="*/ 324 w 871"/>
                <a:gd name="T81" fmla="*/ 285 h 1343"/>
                <a:gd name="T82" fmla="*/ 313 w 871"/>
                <a:gd name="T83" fmla="*/ 338 h 1343"/>
                <a:gd name="T84" fmla="*/ 309 w 871"/>
                <a:gd name="T85" fmla="*/ 409 h 1343"/>
                <a:gd name="T86" fmla="*/ 8 w 871"/>
                <a:gd name="T87" fmla="*/ 448 h 1343"/>
                <a:gd name="T88" fmla="*/ 10 w 871"/>
                <a:gd name="T89" fmla="*/ 352 h 1343"/>
                <a:gd name="T90" fmla="*/ 26 w 871"/>
                <a:gd name="T91" fmla="*/ 259 h 1343"/>
                <a:gd name="T92" fmla="*/ 57 w 871"/>
                <a:gd name="T93" fmla="*/ 179 h 1343"/>
                <a:gd name="T94" fmla="*/ 104 w 871"/>
                <a:gd name="T95" fmla="*/ 115 h 1343"/>
                <a:gd name="T96" fmla="*/ 166 w 871"/>
                <a:gd name="T97" fmla="*/ 65 h 1343"/>
                <a:gd name="T98" fmla="*/ 245 w 871"/>
                <a:gd name="T99" fmla="*/ 29 h 1343"/>
                <a:gd name="T100" fmla="*/ 337 w 871"/>
                <a:gd name="T101" fmla="*/ 7 h 1343"/>
                <a:gd name="T102" fmla="*/ 447 w 871"/>
                <a:gd name="T103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1" h="1343">
                  <a:moveTo>
                    <a:pt x="447" y="0"/>
                  </a:moveTo>
                  <a:lnTo>
                    <a:pt x="495" y="1"/>
                  </a:lnTo>
                  <a:lnTo>
                    <a:pt x="539" y="5"/>
                  </a:lnTo>
                  <a:lnTo>
                    <a:pt x="581" y="10"/>
                  </a:lnTo>
                  <a:lnTo>
                    <a:pt x="617" y="19"/>
                  </a:lnTo>
                  <a:lnTo>
                    <a:pt x="652" y="29"/>
                  </a:lnTo>
                  <a:lnTo>
                    <a:pt x="691" y="45"/>
                  </a:lnTo>
                  <a:lnTo>
                    <a:pt x="726" y="65"/>
                  </a:lnTo>
                  <a:lnTo>
                    <a:pt x="756" y="86"/>
                  </a:lnTo>
                  <a:lnTo>
                    <a:pt x="783" y="110"/>
                  </a:lnTo>
                  <a:lnTo>
                    <a:pt x="804" y="136"/>
                  </a:lnTo>
                  <a:lnTo>
                    <a:pt x="824" y="164"/>
                  </a:lnTo>
                  <a:lnTo>
                    <a:pt x="838" y="194"/>
                  </a:lnTo>
                  <a:lnTo>
                    <a:pt x="849" y="228"/>
                  </a:lnTo>
                  <a:lnTo>
                    <a:pt x="861" y="275"/>
                  </a:lnTo>
                  <a:lnTo>
                    <a:pt x="867" y="324"/>
                  </a:lnTo>
                  <a:lnTo>
                    <a:pt x="869" y="375"/>
                  </a:lnTo>
                  <a:lnTo>
                    <a:pt x="868" y="424"/>
                  </a:lnTo>
                  <a:lnTo>
                    <a:pt x="865" y="468"/>
                  </a:lnTo>
                  <a:lnTo>
                    <a:pt x="859" y="507"/>
                  </a:lnTo>
                  <a:lnTo>
                    <a:pt x="851" y="542"/>
                  </a:lnTo>
                  <a:lnTo>
                    <a:pt x="840" y="577"/>
                  </a:lnTo>
                  <a:lnTo>
                    <a:pt x="825" y="610"/>
                  </a:lnTo>
                  <a:lnTo>
                    <a:pt x="806" y="642"/>
                  </a:lnTo>
                  <a:lnTo>
                    <a:pt x="784" y="674"/>
                  </a:lnTo>
                  <a:lnTo>
                    <a:pt x="758" y="706"/>
                  </a:lnTo>
                  <a:lnTo>
                    <a:pt x="729" y="739"/>
                  </a:lnTo>
                  <a:lnTo>
                    <a:pt x="693" y="775"/>
                  </a:lnTo>
                  <a:lnTo>
                    <a:pt x="653" y="812"/>
                  </a:lnTo>
                  <a:lnTo>
                    <a:pt x="605" y="859"/>
                  </a:lnTo>
                  <a:lnTo>
                    <a:pt x="560" y="902"/>
                  </a:lnTo>
                  <a:lnTo>
                    <a:pt x="520" y="940"/>
                  </a:lnTo>
                  <a:lnTo>
                    <a:pt x="483" y="975"/>
                  </a:lnTo>
                  <a:lnTo>
                    <a:pt x="451" y="1007"/>
                  </a:lnTo>
                  <a:lnTo>
                    <a:pt x="424" y="1037"/>
                  </a:lnTo>
                  <a:lnTo>
                    <a:pt x="403" y="1068"/>
                  </a:lnTo>
                  <a:lnTo>
                    <a:pt x="388" y="1097"/>
                  </a:lnTo>
                  <a:lnTo>
                    <a:pt x="871" y="1097"/>
                  </a:lnTo>
                  <a:lnTo>
                    <a:pt x="871" y="1343"/>
                  </a:lnTo>
                  <a:lnTo>
                    <a:pt x="0" y="1343"/>
                  </a:lnTo>
                  <a:lnTo>
                    <a:pt x="2" y="1285"/>
                  </a:lnTo>
                  <a:lnTo>
                    <a:pt x="9" y="1230"/>
                  </a:lnTo>
                  <a:lnTo>
                    <a:pt x="18" y="1178"/>
                  </a:lnTo>
                  <a:lnTo>
                    <a:pt x="32" y="1129"/>
                  </a:lnTo>
                  <a:lnTo>
                    <a:pt x="55" y="1069"/>
                  </a:lnTo>
                  <a:lnTo>
                    <a:pt x="81" y="1012"/>
                  </a:lnTo>
                  <a:lnTo>
                    <a:pt x="111" y="960"/>
                  </a:lnTo>
                  <a:lnTo>
                    <a:pt x="143" y="914"/>
                  </a:lnTo>
                  <a:lnTo>
                    <a:pt x="176" y="870"/>
                  </a:lnTo>
                  <a:lnTo>
                    <a:pt x="211" y="831"/>
                  </a:lnTo>
                  <a:lnTo>
                    <a:pt x="246" y="797"/>
                  </a:lnTo>
                  <a:lnTo>
                    <a:pt x="278" y="766"/>
                  </a:lnTo>
                  <a:lnTo>
                    <a:pt x="309" y="739"/>
                  </a:lnTo>
                  <a:lnTo>
                    <a:pt x="350" y="702"/>
                  </a:lnTo>
                  <a:lnTo>
                    <a:pt x="385" y="668"/>
                  </a:lnTo>
                  <a:lnTo>
                    <a:pt x="417" y="638"/>
                  </a:lnTo>
                  <a:lnTo>
                    <a:pt x="444" y="610"/>
                  </a:lnTo>
                  <a:lnTo>
                    <a:pt x="466" y="585"/>
                  </a:lnTo>
                  <a:lnTo>
                    <a:pt x="486" y="562"/>
                  </a:lnTo>
                  <a:lnTo>
                    <a:pt x="502" y="539"/>
                  </a:lnTo>
                  <a:lnTo>
                    <a:pt x="514" y="519"/>
                  </a:lnTo>
                  <a:lnTo>
                    <a:pt x="527" y="494"/>
                  </a:lnTo>
                  <a:lnTo>
                    <a:pt x="537" y="470"/>
                  </a:lnTo>
                  <a:lnTo>
                    <a:pt x="542" y="448"/>
                  </a:lnTo>
                  <a:lnTo>
                    <a:pt x="545" y="415"/>
                  </a:lnTo>
                  <a:lnTo>
                    <a:pt x="546" y="377"/>
                  </a:lnTo>
                  <a:lnTo>
                    <a:pt x="544" y="339"/>
                  </a:lnTo>
                  <a:lnTo>
                    <a:pt x="540" y="306"/>
                  </a:lnTo>
                  <a:lnTo>
                    <a:pt x="533" y="276"/>
                  </a:lnTo>
                  <a:lnTo>
                    <a:pt x="523" y="250"/>
                  </a:lnTo>
                  <a:lnTo>
                    <a:pt x="512" y="233"/>
                  </a:lnTo>
                  <a:lnTo>
                    <a:pt x="498" y="218"/>
                  </a:lnTo>
                  <a:lnTo>
                    <a:pt x="479" y="208"/>
                  </a:lnTo>
                  <a:lnTo>
                    <a:pt x="458" y="203"/>
                  </a:lnTo>
                  <a:lnTo>
                    <a:pt x="431" y="201"/>
                  </a:lnTo>
                  <a:lnTo>
                    <a:pt x="410" y="202"/>
                  </a:lnTo>
                  <a:lnTo>
                    <a:pt x="391" y="207"/>
                  </a:lnTo>
                  <a:lnTo>
                    <a:pt x="374" y="214"/>
                  </a:lnTo>
                  <a:lnTo>
                    <a:pt x="361" y="224"/>
                  </a:lnTo>
                  <a:lnTo>
                    <a:pt x="346" y="243"/>
                  </a:lnTo>
                  <a:lnTo>
                    <a:pt x="333" y="263"/>
                  </a:lnTo>
                  <a:lnTo>
                    <a:pt x="324" y="285"/>
                  </a:lnTo>
                  <a:lnTo>
                    <a:pt x="317" y="311"/>
                  </a:lnTo>
                  <a:lnTo>
                    <a:pt x="313" y="338"/>
                  </a:lnTo>
                  <a:lnTo>
                    <a:pt x="310" y="366"/>
                  </a:lnTo>
                  <a:lnTo>
                    <a:pt x="309" y="409"/>
                  </a:lnTo>
                  <a:lnTo>
                    <a:pt x="309" y="448"/>
                  </a:lnTo>
                  <a:lnTo>
                    <a:pt x="8" y="448"/>
                  </a:lnTo>
                  <a:lnTo>
                    <a:pt x="8" y="404"/>
                  </a:lnTo>
                  <a:lnTo>
                    <a:pt x="10" y="352"/>
                  </a:lnTo>
                  <a:lnTo>
                    <a:pt x="16" y="303"/>
                  </a:lnTo>
                  <a:lnTo>
                    <a:pt x="26" y="259"/>
                  </a:lnTo>
                  <a:lnTo>
                    <a:pt x="39" y="217"/>
                  </a:lnTo>
                  <a:lnTo>
                    <a:pt x="57" y="179"/>
                  </a:lnTo>
                  <a:lnTo>
                    <a:pt x="78" y="146"/>
                  </a:lnTo>
                  <a:lnTo>
                    <a:pt x="104" y="115"/>
                  </a:lnTo>
                  <a:lnTo>
                    <a:pt x="133" y="88"/>
                  </a:lnTo>
                  <a:lnTo>
                    <a:pt x="166" y="65"/>
                  </a:lnTo>
                  <a:lnTo>
                    <a:pt x="204" y="45"/>
                  </a:lnTo>
                  <a:lnTo>
                    <a:pt x="245" y="29"/>
                  </a:lnTo>
                  <a:lnTo>
                    <a:pt x="289" y="16"/>
                  </a:lnTo>
                  <a:lnTo>
                    <a:pt x="337" y="7"/>
                  </a:lnTo>
                  <a:lnTo>
                    <a:pt x="391" y="2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265"/>
            <p:cNvSpPr>
              <a:spLocks/>
            </p:cNvSpPr>
            <p:nvPr/>
          </p:nvSpPr>
          <p:spPr bwMode="auto">
            <a:xfrm>
              <a:off x="8385175" y="3556001"/>
              <a:ext cx="9525" cy="26988"/>
            </a:xfrm>
            <a:custGeom>
              <a:avLst/>
              <a:gdLst>
                <a:gd name="T0" fmla="*/ 31 w 65"/>
                <a:gd name="T1" fmla="*/ 0 h 174"/>
                <a:gd name="T2" fmla="*/ 41 w 65"/>
                <a:gd name="T3" fmla="*/ 1 h 174"/>
                <a:gd name="T4" fmla="*/ 49 w 65"/>
                <a:gd name="T5" fmla="*/ 6 h 174"/>
                <a:gd name="T6" fmla="*/ 55 w 65"/>
                <a:gd name="T7" fmla="*/ 13 h 174"/>
                <a:gd name="T8" fmla="*/ 59 w 65"/>
                <a:gd name="T9" fmla="*/ 23 h 174"/>
                <a:gd name="T10" fmla="*/ 62 w 65"/>
                <a:gd name="T11" fmla="*/ 35 h 174"/>
                <a:gd name="T12" fmla="*/ 64 w 65"/>
                <a:gd name="T13" fmla="*/ 50 h 174"/>
                <a:gd name="T14" fmla="*/ 64 w 65"/>
                <a:gd name="T15" fmla="*/ 66 h 174"/>
                <a:gd name="T16" fmla="*/ 65 w 65"/>
                <a:gd name="T17" fmla="*/ 86 h 174"/>
                <a:gd name="T18" fmla="*/ 64 w 65"/>
                <a:gd name="T19" fmla="*/ 118 h 174"/>
                <a:gd name="T20" fmla="*/ 62 w 65"/>
                <a:gd name="T21" fmla="*/ 133 h 174"/>
                <a:gd name="T22" fmla="*/ 59 w 65"/>
                <a:gd name="T23" fmla="*/ 147 h 174"/>
                <a:gd name="T24" fmla="*/ 55 w 65"/>
                <a:gd name="T25" fmla="*/ 158 h 174"/>
                <a:gd name="T26" fmla="*/ 49 w 65"/>
                <a:gd name="T27" fmla="*/ 166 h 174"/>
                <a:gd name="T28" fmla="*/ 41 w 65"/>
                <a:gd name="T29" fmla="*/ 172 h 174"/>
                <a:gd name="T30" fmla="*/ 31 w 65"/>
                <a:gd name="T31" fmla="*/ 174 h 174"/>
                <a:gd name="T32" fmla="*/ 20 w 65"/>
                <a:gd name="T33" fmla="*/ 171 h 174"/>
                <a:gd name="T34" fmla="*/ 11 w 65"/>
                <a:gd name="T35" fmla="*/ 164 h 174"/>
                <a:gd name="T36" fmla="*/ 6 w 65"/>
                <a:gd name="T37" fmla="*/ 152 h 174"/>
                <a:gd name="T38" fmla="*/ 2 w 65"/>
                <a:gd name="T39" fmla="*/ 135 h 174"/>
                <a:gd name="T40" fmla="*/ 0 w 65"/>
                <a:gd name="T41" fmla="*/ 114 h 174"/>
                <a:gd name="T42" fmla="*/ 0 w 65"/>
                <a:gd name="T43" fmla="*/ 89 h 174"/>
                <a:gd name="T44" fmla="*/ 1 w 65"/>
                <a:gd name="T45" fmla="*/ 53 h 174"/>
                <a:gd name="T46" fmla="*/ 2 w 65"/>
                <a:gd name="T47" fmla="*/ 39 h 174"/>
                <a:gd name="T48" fmla="*/ 4 w 65"/>
                <a:gd name="T49" fmla="*/ 25 h 174"/>
                <a:gd name="T50" fmla="*/ 8 w 65"/>
                <a:gd name="T51" fmla="*/ 15 h 174"/>
                <a:gd name="T52" fmla="*/ 14 w 65"/>
                <a:gd name="T53" fmla="*/ 7 h 174"/>
                <a:gd name="T54" fmla="*/ 22 w 65"/>
                <a:gd name="T55" fmla="*/ 2 h 174"/>
                <a:gd name="T56" fmla="*/ 31 w 65"/>
                <a:gd name="T5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174">
                  <a:moveTo>
                    <a:pt x="31" y="0"/>
                  </a:moveTo>
                  <a:lnTo>
                    <a:pt x="41" y="1"/>
                  </a:lnTo>
                  <a:lnTo>
                    <a:pt x="49" y="6"/>
                  </a:lnTo>
                  <a:lnTo>
                    <a:pt x="55" y="13"/>
                  </a:lnTo>
                  <a:lnTo>
                    <a:pt x="59" y="23"/>
                  </a:lnTo>
                  <a:lnTo>
                    <a:pt x="62" y="35"/>
                  </a:lnTo>
                  <a:lnTo>
                    <a:pt x="64" y="50"/>
                  </a:lnTo>
                  <a:lnTo>
                    <a:pt x="64" y="66"/>
                  </a:lnTo>
                  <a:lnTo>
                    <a:pt x="65" y="86"/>
                  </a:lnTo>
                  <a:lnTo>
                    <a:pt x="64" y="118"/>
                  </a:lnTo>
                  <a:lnTo>
                    <a:pt x="62" y="133"/>
                  </a:lnTo>
                  <a:lnTo>
                    <a:pt x="59" y="147"/>
                  </a:lnTo>
                  <a:lnTo>
                    <a:pt x="55" y="158"/>
                  </a:lnTo>
                  <a:lnTo>
                    <a:pt x="49" y="166"/>
                  </a:lnTo>
                  <a:lnTo>
                    <a:pt x="41" y="172"/>
                  </a:lnTo>
                  <a:lnTo>
                    <a:pt x="31" y="174"/>
                  </a:lnTo>
                  <a:lnTo>
                    <a:pt x="20" y="171"/>
                  </a:lnTo>
                  <a:lnTo>
                    <a:pt x="11" y="164"/>
                  </a:lnTo>
                  <a:lnTo>
                    <a:pt x="6" y="152"/>
                  </a:lnTo>
                  <a:lnTo>
                    <a:pt x="2" y="135"/>
                  </a:lnTo>
                  <a:lnTo>
                    <a:pt x="0" y="114"/>
                  </a:lnTo>
                  <a:lnTo>
                    <a:pt x="0" y="89"/>
                  </a:lnTo>
                  <a:lnTo>
                    <a:pt x="1" y="53"/>
                  </a:lnTo>
                  <a:lnTo>
                    <a:pt x="2" y="39"/>
                  </a:lnTo>
                  <a:lnTo>
                    <a:pt x="4" y="25"/>
                  </a:lnTo>
                  <a:lnTo>
                    <a:pt x="8" y="15"/>
                  </a:lnTo>
                  <a:lnTo>
                    <a:pt x="14" y="7"/>
                  </a:lnTo>
                  <a:lnTo>
                    <a:pt x="22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266"/>
            <p:cNvSpPr>
              <a:spLocks/>
            </p:cNvSpPr>
            <p:nvPr/>
          </p:nvSpPr>
          <p:spPr bwMode="auto">
            <a:xfrm>
              <a:off x="8343900" y="3554413"/>
              <a:ext cx="9525" cy="9525"/>
            </a:xfrm>
            <a:custGeom>
              <a:avLst/>
              <a:gdLst>
                <a:gd name="T0" fmla="*/ 32 w 61"/>
                <a:gd name="T1" fmla="*/ 0 h 61"/>
                <a:gd name="T2" fmla="*/ 43 w 61"/>
                <a:gd name="T3" fmla="*/ 1 h 61"/>
                <a:gd name="T4" fmla="*/ 51 w 61"/>
                <a:gd name="T5" fmla="*/ 7 h 61"/>
                <a:gd name="T6" fmla="*/ 56 w 61"/>
                <a:gd name="T7" fmla="*/ 15 h 61"/>
                <a:gd name="T8" fmla="*/ 59 w 61"/>
                <a:gd name="T9" fmla="*/ 27 h 61"/>
                <a:gd name="T10" fmla="*/ 61 w 61"/>
                <a:gd name="T11" fmla="*/ 42 h 61"/>
                <a:gd name="T12" fmla="*/ 61 w 61"/>
                <a:gd name="T13" fmla="*/ 61 h 61"/>
                <a:gd name="T14" fmla="*/ 0 w 61"/>
                <a:gd name="T15" fmla="*/ 61 h 61"/>
                <a:gd name="T16" fmla="*/ 0 w 61"/>
                <a:gd name="T17" fmla="*/ 43 h 61"/>
                <a:gd name="T18" fmla="*/ 2 w 61"/>
                <a:gd name="T19" fmla="*/ 28 h 61"/>
                <a:gd name="T20" fmla="*/ 5 w 61"/>
                <a:gd name="T21" fmla="*/ 16 h 61"/>
                <a:gd name="T22" fmla="*/ 11 w 61"/>
                <a:gd name="T23" fmla="*/ 7 h 61"/>
                <a:gd name="T24" fmla="*/ 20 w 61"/>
                <a:gd name="T25" fmla="*/ 2 h 61"/>
                <a:gd name="T26" fmla="*/ 32 w 61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1">
                  <a:moveTo>
                    <a:pt x="32" y="0"/>
                  </a:moveTo>
                  <a:lnTo>
                    <a:pt x="43" y="1"/>
                  </a:lnTo>
                  <a:lnTo>
                    <a:pt x="51" y="7"/>
                  </a:lnTo>
                  <a:lnTo>
                    <a:pt x="56" y="15"/>
                  </a:lnTo>
                  <a:lnTo>
                    <a:pt x="59" y="27"/>
                  </a:lnTo>
                  <a:lnTo>
                    <a:pt x="61" y="42"/>
                  </a:lnTo>
                  <a:lnTo>
                    <a:pt x="61" y="61"/>
                  </a:lnTo>
                  <a:lnTo>
                    <a:pt x="0" y="61"/>
                  </a:lnTo>
                  <a:lnTo>
                    <a:pt x="0" y="43"/>
                  </a:lnTo>
                  <a:lnTo>
                    <a:pt x="2" y="28"/>
                  </a:lnTo>
                  <a:lnTo>
                    <a:pt x="5" y="16"/>
                  </a:lnTo>
                  <a:lnTo>
                    <a:pt x="11" y="7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267"/>
            <p:cNvSpPr>
              <a:spLocks/>
            </p:cNvSpPr>
            <p:nvPr/>
          </p:nvSpPr>
          <p:spPr bwMode="auto">
            <a:xfrm>
              <a:off x="8501063" y="3570288"/>
              <a:ext cx="9525" cy="12700"/>
            </a:xfrm>
            <a:custGeom>
              <a:avLst/>
              <a:gdLst>
                <a:gd name="T0" fmla="*/ 60 w 60"/>
                <a:gd name="T1" fmla="*/ 0 h 88"/>
                <a:gd name="T2" fmla="*/ 60 w 60"/>
                <a:gd name="T3" fmla="*/ 10 h 88"/>
                <a:gd name="T4" fmla="*/ 59 w 60"/>
                <a:gd name="T5" fmla="*/ 21 h 88"/>
                <a:gd name="T6" fmla="*/ 59 w 60"/>
                <a:gd name="T7" fmla="*/ 50 h 88"/>
                <a:gd name="T8" fmla="*/ 58 w 60"/>
                <a:gd name="T9" fmla="*/ 63 h 88"/>
                <a:gd name="T10" fmla="*/ 55 w 60"/>
                <a:gd name="T11" fmla="*/ 73 h 88"/>
                <a:gd name="T12" fmla="*/ 49 w 60"/>
                <a:gd name="T13" fmla="*/ 80 h 88"/>
                <a:gd name="T14" fmla="*/ 38 w 60"/>
                <a:gd name="T15" fmla="*/ 86 h 88"/>
                <a:gd name="T16" fmla="*/ 24 w 60"/>
                <a:gd name="T17" fmla="*/ 88 h 88"/>
                <a:gd name="T18" fmla="*/ 17 w 60"/>
                <a:gd name="T19" fmla="*/ 87 h 88"/>
                <a:gd name="T20" fmla="*/ 11 w 60"/>
                <a:gd name="T21" fmla="*/ 84 h 88"/>
                <a:gd name="T22" fmla="*/ 6 w 60"/>
                <a:gd name="T23" fmla="*/ 78 h 88"/>
                <a:gd name="T24" fmla="*/ 2 w 60"/>
                <a:gd name="T25" fmla="*/ 67 h 88"/>
                <a:gd name="T26" fmla="*/ 0 w 60"/>
                <a:gd name="T27" fmla="*/ 52 h 88"/>
                <a:gd name="T28" fmla="*/ 1 w 60"/>
                <a:gd name="T29" fmla="*/ 41 h 88"/>
                <a:gd name="T30" fmla="*/ 3 w 60"/>
                <a:gd name="T31" fmla="*/ 33 h 88"/>
                <a:gd name="T32" fmla="*/ 6 w 60"/>
                <a:gd name="T33" fmla="*/ 29 h 88"/>
                <a:gd name="T34" fmla="*/ 9 w 60"/>
                <a:gd name="T35" fmla="*/ 25 h 88"/>
                <a:gd name="T36" fmla="*/ 13 w 60"/>
                <a:gd name="T37" fmla="*/ 21 h 88"/>
                <a:gd name="T38" fmla="*/ 17 w 60"/>
                <a:gd name="T39" fmla="*/ 18 h 88"/>
                <a:gd name="T40" fmla="*/ 22 w 60"/>
                <a:gd name="T41" fmla="*/ 16 h 88"/>
                <a:gd name="T42" fmla="*/ 29 w 60"/>
                <a:gd name="T43" fmla="*/ 13 h 88"/>
                <a:gd name="T44" fmla="*/ 38 w 60"/>
                <a:gd name="T45" fmla="*/ 11 h 88"/>
                <a:gd name="T46" fmla="*/ 47 w 60"/>
                <a:gd name="T47" fmla="*/ 6 h 88"/>
                <a:gd name="T48" fmla="*/ 60 w 60"/>
                <a:gd name="T4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88">
                  <a:moveTo>
                    <a:pt x="60" y="0"/>
                  </a:moveTo>
                  <a:lnTo>
                    <a:pt x="60" y="10"/>
                  </a:lnTo>
                  <a:lnTo>
                    <a:pt x="59" y="21"/>
                  </a:lnTo>
                  <a:lnTo>
                    <a:pt x="59" y="50"/>
                  </a:lnTo>
                  <a:lnTo>
                    <a:pt x="58" y="63"/>
                  </a:lnTo>
                  <a:lnTo>
                    <a:pt x="55" y="73"/>
                  </a:lnTo>
                  <a:lnTo>
                    <a:pt x="49" y="80"/>
                  </a:lnTo>
                  <a:lnTo>
                    <a:pt x="38" y="86"/>
                  </a:lnTo>
                  <a:lnTo>
                    <a:pt x="24" y="88"/>
                  </a:lnTo>
                  <a:lnTo>
                    <a:pt x="17" y="87"/>
                  </a:lnTo>
                  <a:lnTo>
                    <a:pt x="11" y="84"/>
                  </a:lnTo>
                  <a:lnTo>
                    <a:pt x="6" y="78"/>
                  </a:lnTo>
                  <a:lnTo>
                    <a:pt x="2" y="67"/>
                  </a:lnTo>
                  <a:lnTo>
                    <a:pt x="0" y="52"/>
                  </a:lnTo>
                  <a:lnTo>
                    <a:pt x="1" y="41"/>
                  </a:lnTo>
                  <a:lnTo>
                    <a:pt x="3" y="33"/>
                  </a:lnTo>
                  <a:lnTo>
                    <a:pt x="6" y="29"/>
                  </a:lnTo>
                  <a:lnTo>
                    <a:pt x="9" y="25"/>
                  </a:lnTo>
                  <a:lnTo>
                    <a:pt x="13" y="21"/>
                  </a:lnTo>
                  <a:lnTo>
                    <a:pt x="17" y="18"/>
                  </a:lnTo>
                  <a:lnTo>
                    <a:pt x="22" y="16"/>
                  </a:lnTo>
                  <a:lnTo>
                    <a:pt x="29" y="13"/>
                  </a:lnTo>
                  <a:lnTo>
                    <a:pt x="38" y="11"/>
                  </a:lnTo>
                  <a:lnTo>
                    <a:pt x="47" y="6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268"/>
            <p:cNvSpPr>
              <a:spLocks noEditPoints="1"/>
            </p:cNvSpPr>
            <p:nvPr/>
          </p:nvSpPr>
          <p:spPr bwMode="auto">
            <a:xfrm>
              <a:off x="8202613" y="3489326"/>
              <a:ext cx="481012" cy="493713"/>
            </a:xfrm>
            <a:custGeom>
              <a:avLst/>
              <a:gdLst>
                <a:gd name="T0" fmla="*/ 237 w 3034"/>
                <a:gd name="T1" fmla="*/ 2961 h 3106"/>
                <a:gd name="T2" fmla="*/ 2485 w 3034"/>
                <a:gd name="T3" fmla="*/ 2589 h 3106"/>
                <a:gd name="T4" fmla="*/ 2889 w 3034"/>
                <a:gd name="T5" fmla="*/ 854 h 3106"/>
                <a:gd name="T6" fmla="*/ 2297 w 3034"/>
                <a:gd name="T7" fmla="*/ 674 h 3106"/>
                <a:gd name="T8" fmla="*/ 2294 w 3034"/>
                <a:gd name="T9" fmla="*/ 732 h 3106"/>
                <a:gd name="T10" fmla="*/ 2412 w 3034"/>
                <a:gd name="T11" fmla="*/ 667 h 3106"/>
                <a:gd name="T12" fmla="*/ 1535 w 3034"/>
                <a:gd name="T13" fmla="*/ 358 h 3106"/>
                <a:gd name="T14" fmla="*/ 1593 w 3034"/>
                <a:gd name="T15" fmla="*/ 646 h 3106"/>
                <a:gd name="T16" fmla="*/ 1680 w 3034"/>
                <a:gd name="T17" fmla="*/ 606 h 3106"/>
                <a:gd name="T18" fmla="*/ 1668 w 3034"/>
                <a:gd name="T19" fmla="*/ 573 h 3106"/>
                <a:gd name="T20" fmla="*/ 1535 w 3034"/>
                <a:gd name="T21" fmla="*/ 358 h 3106"/>
                <a:gd name="T22" fmla="*/ 2159 w 3034"/>
                <a:gd name="T23" fmla="*/ 358 h 3106"/>
                <a:gd name="T24" fmla="*/ 2188 w 3034"/>
                <a:gd name="T25" fmla="*/ 434 h 3106"/>
                <a:gd name="T26" fmla="*/ 2238 w 3034"/>
                <a:gd name="T27" fmla="*/ 351 h 3106"/>
                <a:gd name="T28" fmla="*/ 1842 w 3034"/>
                <a:gd name="T29" fmla="*/ 369 h 3106"/>
                <a:gd name="T30" fmla="*/ 1892 w 3034"/>
                <a:gd name="T31" fmla="*/ 416 h 3106"/>
                <a:gd name="T32" fmla="*/ 1943 w 3034"/>
                <a:gd name="T33" fmla="*/ 441 h 3106"/>
                <a:gd name="T34" fmla="*/ 1922 w 3034"/>
                <a:gd name="T35" fmla="*/ 463 h 3106"/>
                <a:gd name="T36" fmla="*/ 1810 w 3034"/>
                <a:gd name="T37" fmla="*/ 517 h 3106"/>
                <a:gd name="T38" fmla="*/ 1845 w 3034"/>
                <a:gd name="T39" fmla="*/ 642 h 3106"/>
                <a:gd name="T40" fmla="*/ 1946 w 3034"/>
                <a:gd name="T41" fmla="*/ 607 h 3106"/>
                <a:gd name="T42" fmla="*/ 2025 w 3034"/>
                <a:gd name="T43" fmla="*/ 613 h 3106"/>
                <a:gd name="T44" fmla="*/ 1985 w 3034"/>
                <a:gd name="T45" fmla="*/ 361 h 3106"/>
                <a:gd name="T46" fmla="*/ 1434 w 3034"/>
                <a:gd name="T47" fmla="*/ 380 h 3106"/>
                <a:gd name="T48" fmla="*/ 1427 w 3034"/>
                <a:gd name="T49" fmla="*/ 463 h 3106"/>
                <a:gd name="T50" fmla="*/ 1500 w 3034"/>
                <a:gd name="T51" fmla="*/ 430 h 3106"/>
                <a:gd name="T52" fmla="*/ 895 w 3034"/>
                <a:gd name="T53" fmla="*/ 352 h 3106"/>
                <a:gd name="T54" fmla="*/ 805 w 3034"/>
                <a:gd name="T55" fmla="*/ 434 h 3106"/>
                <a:gd name="T56" fmla="*/ 827 w 3034"/>
                <a:gd name="T57" fmla="*/ 613 h 3106"/>
                <a:gd name="T58" fmla="*/ 984 w 3034"/>
                <a:gd name="T59" fmla="*/ 633 h 3106"/>
                <a:gd name="T60" fmla="*/ 945 w 3034"/>
                <a:gd name="T61" fmla="*/ 573 h 3106"/>
                <a:gd name="T62" fmla="*/ 889 w 3034"/>
                <a:gd name="T63" fmla="*/ 566 h 3106"/>
                <a:gd name="T64" fmla="*/ 1021 w 3034"/>
                <a:gd name="T65" fmla="*/ 411 h 3106"/>
                <a:gd name="T66" fmla="*/ 1064 w 3034"/>
                <a:gd name="T67" fmla="*/ 267 h 3106"/>
                <a:gd name="T68" fmla="*/ 1163 w 3034"/>
                <a:gd name="T69" fmla="*/ 629 h 3106"/>
                <a:gd name="T70" fmla="*/ 1264 w 3034"/>
                <a:gd name="T71" fmla="*/ 629 h 3106"/>
                <a:gd name="T72" fmla="*/ 1295 w 3034"/>
                <a:gd name="T73" fmla="*/ 441 h 3106"/>
                <a:gd name="T74" fmla="*/ 1216 w 3034"/>
                <a:gd name="T75" fmla="*/ 351 h 3106"/>
                <a:gd name="T76" fmla="*/ 1151 w 3034"/>
                <a:gd name="T77" fmla="*/ 389 h 3106"/>
                <a:gd name="T78" fmla="*/ 770 w 3034"/>
                <a:gd name="T79" fmla="*/ 484 h 3106"/>
                <a:gd name="T80" fmla="*/ 461 w 3034"/>
                <a:gd name="T81" fmla="*/ 0 h 3106"/>
                <a:gd name="T82" fmla="*/ 551 w 3034"/>
                <a:gd name="T83" fmla="*/ 105 h 3106"/>
                <a:gd name="T84" fmla="*/ 931 w 3034"/>
                <a:gd name="T85" fmla="*/ 20 h 3106"/>
                <a:gd name="T86" fmla="*/ 1060 w 3034"/>
                <a:gd name="T87" fmla="*/ 34 h 3106"/>
                <a:gd name="T88" fmla="*/ 1424 w 3034"/>
                <a:gd name="T89" fmla="*/ 91 h 3106"/>
                <a:gd name="T90" fmla="*/ 1517 w 3034"/>
                <a:gd name="T91" fmla="*/ 0 h 3106"/>
                <a:gd name="T92" fmla="*/ 1608 w 3034"/>
                <a:gd name="T93" fmla="*/ 105 h 3106"/>
                <a:gd name="T94" fmla="*/ 1988 w 3034"/>
                <a:gd name="T95" fmla="*/ 20 h 3106"/>
                <a:gd name="T96" fmla="*/ 2118 w 3034"/>
                <a:gd name="T97" fmla="*/ 34 h 3106"/>
                <a:gd name="T98" fmla="*/ 2481 w 3034"/>
                <a:gd name="T99" fmla="*/ 91 h 3106"/>
                <a:gd name="T100" fmla="*/ 2574 w 3034"/>
                <a:gd name="T101" fmla="*/ 0 h 3106"/>
                <a:gd name="T102" fmla="*/ 2664 w 3034"/>
                <a:gd name="T103" fmla="*/ 105 h 3106"/>
                <a:gd name="T104" fmla="*/ 2969 w 3034"/>
                <a:gd name="T105" fmla="*/ 208 h 3106"/>
                <a:gd name="T106" fmla="*/ 265 w 3034"/>
                <a:gd name="T107" fmla="*/ 3106 h 3106"/>
                <a:gd name="T108" fmla="*/ 25 w 3034"/>
                <a:gd name="T109" fmla="*/ 2955 h 3106"/>
                <a:gd name="T110" fmla="*/ 43 w 3034"/>
                <a:gd name="T111" fmla="*/ 237 h 3106"/>
                <a:gd name="T112" fmla="*/ 373 w 3034"/>
                <a:gd name="T113" fmla="*/ 118 h 3106"/>
                <a:gd name="T114" fmla="*/ 439 w 3034"/>
                <a:gd name="T115" fmla="*/ 3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4" h="3106">
                  <a:moveTo>
                    <a:pt x="144" y="854"/>
                  </a:moveTo>
                  <a:lnTo>
                    <a:pt x="144" y="2846"/>
                  </a:lnTo>
                  <a:lnTo>
                    <a:pt x="147" y="2873"/>
                  </a:lnTo>
                  <a:lnTo>
                    <a:pt x="156" y="2898"/>
                  </a:lnTo>
                  <a:lnTo>
                    <a:pt x="171" y="2920"/>
                  </a:lnTo>
                  <a:lnTo>
                    <a:pt x="189" y="2938"/>
                  </a:lnTo>
                  <a:lnTo>
                    <a:pt x="211" y="2952"/>
                  </a:lnTo>
                  <a:lnTo>
                    <a:pt x="237" y="2961"/>
                  </a:lnTo>
                  <a:lnTo>
                    <a:pt x="265" y="2964"/>
                  </a:lnTo>
                  <a:lnTo>
                    <a:pt x="2410" y="2964"/>
                  </a:lnTo>
                  <a:lnTo>
                    <a:pt x="2439" y="2934"/>
                  </a:lnTo>
                  <a:lnTo>
                    <a:pt x="2439" y="2711"/>
                  </a:lnTo>
                  <a:lnTo>
                    <a:pt x="2443" y="2678"/>
                  </a:lnTo>
                  <a:lnTo>
                    <a:pt x="2452" y="2646"/>
                  </a:lnTo>
                  <a:lnTo>
                    <a:pt x="2466" y="2615"/>
                  </a:lnTo>
                  <a:lnTo>
                    <a:pt x="2485" y="2589"/>
                  </a:lnTo>
                  <a:lnTo>
                    <a:pt x="2509" y="2566"/>
                  </a:lnTo>
                  <a:lnTo>
                    <a:pt x="2535" y="2548"/>
                  </a:lnTo>
                  <a:lnTo>
                    <a:pt x="2565" y="2534"/>
                  </a:lnTo>
                  <a:lnTo>
                    <a:pt x="2598" y="2525"/>
                  </a:lnTo>
                  <a:lnTo>
                    <a:pt x="2633" y="2522"/>
                  </a:lnTo>
                  <a:lnTo>
                    <a:pt x="2859" y="2522"/>
                  </a:lnTo>
                  <a:lnTo>
                    <a:pt x="2889" y="2493"/>
                  </a:lnTo>
                  <a:lnTo>
                    <a:pt x="2889" y="854"/>
                  </a:lnTo>
                  <a:lnTo>
                    <a:pt x="144" y="854"/>
                  </a:lnTo>
                  <a:close/>
                  <a:moveTo>
                    <a:pt x="2254" y="358"/>
                  </a:moveTo>
                  <a:lnTo>
                    <a:pt x="2334" y="642"/>
                  </a:lnTo>
                  <a:lnTo>
                    <a:pt x="2331" y="654"/>
                  </a:lnTo>
                  <a:lnTo>
                    <a:pt x="2326" y="662"/>
                  </a:lnTo>
                  <a:lnTo>
                    <a:pt x="2320" y="668"/>
                  </a:lnTo>
                  <a:lnTo>
                    <a:pt x="2310" y="672"/>
                  </a:lnTo>
                  <a:lnTo>
                    <a:pt x="2297" y="674"/>
                  </a:lnTo>
                  <a:lnTo>
                    <a:pt x="2292" y="674"/>
                  </a:lnTo>
                  <a:lnTo>
                    <a:pt x="2287" y="673"/>
                  </a:lnTo>
                  <a:lnTo>
                    <a:pt x="2282" y="673"/>
                  </a:lnTo>
                  <a:lnTo>
                    <a:pt x="2277" y="672"/>
                  </a:lnTo>
                  <a:lnTo>
                    <a:pt x="2277" y="731"/>
                  </a:lnTo>
                  <a:lnTo>
                    <a:pt x="2281" y="731"/>
                  </a:lnTo>
                  <a:lnTo>
                    <a:pt x="2285" y="732"/>
                  </a:lnTo>
                  <a:lnTo>
                    <a:pt x="2294" y="732"/>
                  </a:lnTo>
                  <a:lnTo>
                    <a:pt x="2314" y="732"/>
                  </a:lnTo>
                  <a:lnTo>
                    <a:pt x="2336" y="731"/>
                  </a:lnTo>
                  <a:lnTo>
                    <a:pt x="2356" y="728"/>
                  </a:lnTo>
                  <a:lnTo>
                    <a:pt x="2371" y="723"/>
                  </a:lnTo>
                  <a:lnTo>
                    <a:pt x="2384" y="714"/>
                  </a:lnTo>
                  <a:lnTo>
                    <a:pt x="2396" y="703"/>
                  </a:lnTo>
                  <a:lnTo>
                    <a:pt x="2404" y="687"/>
                  </a:lnTo>
                  <a:lnTo>
                    <a:pt x="2412" y="667"/>
                  </a:lnTo>
                  <a:lnTo>
                    <a:pt x="2420" y="642"/>
                  </a:lnTo>
                  <a:lnTo>
                    <a:pt x="2497" y="358"/>
                  </a:lnTo>
                  <a:lnTo>
                    <a:pt x="2412" y="358"/>
                  </a:lnTo>
                  <a:lnTo>
                    <a:pt x="2378" y="556"/>
                  </a:lnTo>
                  <a:lnTo>
                    <a:pt x="2377" y="556"/>
                  </a:lnTo>
                  <a:lnTo>
                    <a:pt x="2342" y="358"/>
                  </a:lnTo>
                  <a:lnTo>
                    <a:pt x="2254" y="358"/>
                  </a:lnTo>
                  <a:close/>
                  <a:moveTo>
                    <a:pt x="1535" y="358"/>
                  </a:moveTo>
                  <a:lnTo>
                    <a:pt x="1535" y="569"/>
                  </a:lnTo>
                  <a:lnTo>
                    <a:pt x="1536" y="588"/>
                  </a:lnTo>
                  <a:lnTo>
                    <a:pt x="1540" y="604"/>
                  </a:lnTo>
                  <a:lnTo>
                    <a:pt x="1547" y="617"/>
                  </a:lnTo>
                  <a:lnTo>
                    <a:pt x="1555" y="628"/>
                  </a:lnTo>
                  <a:lnTo>
                    <a:pt x="1565" y="636"/>
                  </a:lnTo>
                  <a:lnTo>
                    <a:pt x="1578" y="642"/>
                  </a:lnTo>
                  <a:lnTo>
                    <a:pt x="1593" y="646"/>
                  </a:lnTo>
                  <a:lnTo>
                    <a:pt x="1610" y="647"/>
                  </a:lnTo>
                  <a:lnTo>
                    <a:pt x="1625" y="646"/>
                  </a:lnTo>
                  <a:lnTo>
                    <a:pt x="1640" y="642"/>
                  </a:lnTo>
                  <a:lnTo>
                    <a:pt x="1652" y="636"/>
                  </a:lnTo>
                  <a:lnTo>
                    <a:pt x="1663" y="628"/>
                  </a:lnTo>
                  <a:lnTo>
                    <a:pt x="1672" y="618"/>
                  </a:lnTo>
                  <a:lnTo>
                    <a:pt x="1679" y="606"/>
                  </a:lnTo>
                  <a:lnTo>
                    <a:pt x="1680" y="606"/>
                  </a:lnTo>
                  <a:lnTo>
                    <a:pt x="1680" y="639"/>
                  </a:lnTo>
                  <a:lnTo>
                    <a:pt x="1763" y="639"/>
                  </a:lnTo>
                  <a:lnTo>
                    <a:pt x="1763" y="358"/>
                  </a:lnTo>
                  <a:lnTo>
                    <a:pt x="1677" y="358"/>
                  </a:lnTo>
                  <a:lnTo>
                    <a:pt x="1677" y="543"/>
                  </a:lnTo>
                  <a:lnTo>
                    <a:pt x="1676" y="555"/>
                  </a:lnTo>
                  <a:lnTo>
                    <a:pt x="1673" y="565"/>
                  </a:lnTo>
                  <a:lnTo>
                    <a:pt x="1668" y="573"/>
                  </a:lnTo>
                  <a:lnTo>
                    <a:pt x="1658" y="580"/>
                  </a:lnTo>
                  <a:lnTo>
                    <a:pt x="1647" y="582"/>
                  </a:lnTo>
                  <a:lnTo>
                    <a:pt x="1635" y="580"/>
                  </a:lnTo>
                  <a:lnTo>
                    <a:pt x="1628" y="574"/>
                  </a:lnTo>
                  <a:lnTo>
                    <a:pt x="1623" y="564"/>
                  </a:lnTo>
                  <a:lnTo>
                    <a:pt x="1621" y="550"/>
                  </a:lnTo>
                  <a:lnTo>
                    <a:pt x="1621" y="358"/>
                  </a:lnTo>
                  <a:lnTo>
                    <a:pt x="1535" y="358"/>
                  </a:lnTo>
                  <a:close/>
                  <a:moveTo>
                    <a:pt x="2228" y="351"/>
                  </a:moveTo>
                  <a:lnTo>
                    <a:pt x="2212" y="352"/>
                  </a:lnTo>
                  <a:lnTo>
                    <a:pt x="2196" y="357"/>
                  </a:lnTo>
                  <a:lnTo>
                    <a:pt x="2184" y="365"/>
                  </a:lnTo>
                  <a:lnTo>
                    <a:pt x="2170" y="380"/>
                  </a:lnTo>
                  <a:lnTo>
                    <a:pt x="2160" y="398"/>
                  </a:lnTo>
                  <a:lnTo>
                    <a:pt x="2159" y="398"/>
                  </a:lnTo>
                  <a:lnTo>
                    <a:pt x="2159" y="358"/>
                  </a:lnTo>
                  <a:lnTo>
                    <a:pt x="2075" y="358"/>
                  </a:lnTo>
                  <a:lnTo>
                    <a:pt x="2075" y="639"/>
                  </a:lnTo>
                  <a:lnTo>
                    <a:pt x="2162" y="639"/>
                  </a:lnTo>
                  <a:lnTo>
                    <a:pt x="2162" y="479"/>
                  </a:lnTo>
                  <a:lnTo>
                    <a:pt x="2163" y="463"/>
                  </a:lnTo>
                  <a:lnTo>
                    <a:pt x="2168" y="449"/>
                  </a:lnTo>
                  <a:lnTo>
                    <a:pt x="2176" y="440"/>
                  </a:lnTo>
                  <a:lnTo>
                    <a:pt x="2188" y="434"/>
                  </a:lnTo>
                  <a:lnTo>
                    <a:pt x="2201" y="430"/>
                  </a:lnTo>
                  <a:lnTo>
                    <a:pt x="2218" y="429"/>
                  </a:lnTo>
                  <a:lnTo>
                    <a:pt x="2224" y="429"/>
                  </a:lnTo>
                  <a:lnTo>
                    <a:pt x="2230" y="429"/>
                  </a:lnTo>
                  <a:lnTo>
                    <a:pt x="2236" y="430"/>
                  </a:lnTo>
                  <a:lnTo>
                    <a:pt x="2241" y="431"/>
                  </a:lnTo>
                  <a:lnTo>
                    <a:pt x="2241" y="352"/>
                  </a:lnTo>
                  <a:lnTo>
                    <a:pt x="2238" y="351"/>
                  </a:lnTo>
                  <a:lnTo>
                    <a:pt x="2236" y="351"/>
                  </a:lnTo>
                  <a:lnTo>
                    <a:pt x="2234" y="351"/>
                  </a:lnTo>
                  <a:lnTo>
                    <a:pt x="2228" y="351"/>
                  </a:lnTo>
                  <a:close/>
                  <a:moveTo>
                    <a:pt x="1922" y="351"/>
                  </a:moveTo>
                  <a:lnTo>
                    <a:pt x="1896" y="352"/>
                  </a:lnTo>
                  <a:lnTo>
                    <a:pt x="1876" y="355"/>
                  </a:lnTo>
                  <a:lnTo>
                    <a:pt x="1857" y="360"/>
                  </a:lnTo>
                  <a:lnTo>
                    <a:pt x="1842" y="369"/>
                  </a:lnTo>
                  <a:lnTo>
                    <a:pt x="1828" y="381"/>
                  </a:lnTo>
                  <a:lnTo>
                    <a:pt x="1817" y="397"/>
                  </a:lnTo>
                  <a:lnTo>
                    <a:pt x="1813" y="410"/>
                  </a:lnTo>
                  <a:lnTo>
                    <a:pt x="1810" y="426"/>
                  </a:lnTo>
                  <a:lnTo>
                    <a:pt x="1809" y="444"/>
                  </a:lnTo>
                  <a:lnTo>
                    <a:pt x="1886" y="444"/>
                  </a:lnTo>
                  <a:lnTo>
                    <a:pt x="1888" y="428"/>
                  </a:lnTo>
                  <a:lnTo>
                    <a:pt x="1892" y="416"/>
                  </a:lnTo>
                  <a:lnTo>
                    <a:pt x="1898" y="410"/>
                  </a:lnTo>
                  <a:lnTo>
                    <a:pt x="1906" y="407"/>
                  </a:lnTo>
                  <a:lnTo>
                    <a:pt x="1916" y="406"/>
                  </a:lnTo>
                  <a:lnTo>
                    <a:pt x="1929" y="408"/>
                  </a:lnTo>
                  <a:lnTo>
                    <a:pt x="1937" y="413"/>
                  </a:lnTo>
                  <a:lnTo>
                    <a:pt x="1942" y="422"/>
                  </a:lnTo>
                  <a:lnTo>
                    <a:pt x="1944" y="434"/>
                  </a:lnTo>
                  <a:lnTo>
                    <a:pt x="1943" y="441"/>
                  </a:lnTo>
                  <a:lnTo>
                    <a:pt x="1943" y="447"/>
                  </a:lnTo>
                  <a:lnTo>
                    <a:pt x="1942" y="450"/>
                  </a:lnTo>
                  <a:lnTo>
                    <a:pt x="1940" y="453"/>
                  </a:lnTo>
                  <a:lnTo>
                    <a:pt x="1938" y="455"/>
                  </a:lnTo>
                  <a:lnTo>
                    <a:pt x="1936" y="457"/>
                  </a:lnTo>
                  <a:lnTo>
                    <a:pt x="1933" y="459"/>
                  </a:lnTo>
                  <a:lnTo>
                    <a:pt x="1929" y="461"/>
                  </a:lnTo>
                  <a:lnTo>
                    <a:pt x="1922" y="463"/>
                  </a:lnTo>
                  <a:lnTo>
                    <a:pt x="1913" y="466"/>
                  </a:lnTo>
                  <a:lnTo>
                    <a:pt x="1894" y="470"/>
                  </a:lnTo>
                  <a:lnTo>
                    <a:pt x="1874" y="475"/>
                  </a:lnTo>
                  <a:lnTo>
                    <a:pt x="1853" y="481"/>
                  </a:lnTo>
                  <a:lnTo>
                    <a:pt x="1836" y="490"/>
                  </a:lnTo>
                  <a:lnTo>
                    <a:pt x="1827" y="497"/>
                  </a:lnTo>
                  <a:lnTo>
                    <a:pt x="1817" y="506"/>
                  </a:lnTo>
                  <a:lnTo>
                    <a:pt x="1810" y="517"/>
                  </a:lnTo>
                  <a:lnTo>
                    <a:pt x="1803" y="538"/>
                  </a:lnTo>
                  <a:lnTo>
                    <a:pt x="1801" y="561"/>
                  </a:lnTo>
                  <a:lnTo>
                    <a:pt x="1802" y="582"/>
                  </a:lnTo>
                  <a:lnTo>
                    <a:pt x="1806" y="601"/>
                  </a:lnTo>
                  <a:lnTo>
                    <a:pt x="1812" y="615"/>
                  </a:lnTo>
                  <a:lnTo>
                    <a:pt x="1820" y="627"/>
                  </a:lnTo>
                  <a:lnTo>
                    <a:pt x="1832" y="636"/>
                  </a:lnTo>
                  <a:lnTo>
                    <a:pt x="1845" y="642"/>
                  </a:lnTo>
                  <a:lnTo>
                    <a:pt x="1860" y="646"/>
                  </a:lnTo>
                  <a:lnTo>
                    <a:pt x="1878" y="647"/>
                  </a:lnTo>
                  <a:lnTo>
                    <a:pt x="1899" y="644"/>
                  </a:lnTo>
                  <a:lnTo>
                    <a:pt x="1917" y="636"/>
                  </a:lnTo>
                  <a:lnTo>
                    <a:pt x="1929" y="628"/>
                  </a:lnTo>
                  <a:lnTo>
                    <a:pt x="1938" y="619"/>
                  </a:lnTo>
                  <a:lnTo>
                    <a:pt x="1944" y="607"/>
                  </a:lnTo>
                  <a:lnTo>
                    <a:pt x="1946" y="607"/>
                  </a:lnTo>
                  <a:lnTo>
                    <a:pt x="1947" y="624"/>
                  </a:lnTo>
                  <a:lnTo>
                    <a:pt x="1948" y="629"/>
                  </a:lnTo>
                  <a:lnTo>
                    <a:pt x="1949" y="635"/>
                  </a:lnTo>
                  <a:lnTo>
                    <a:pt x="1950" y="639"/>
                  </a:lnTo>
                  <a:lnTo>
                    <a:pt x="2034" y="639"/>
                  </a:lnTo>
                  <a:lnTo>
                    <a:pt x="2029" y="633"/>
                  </a:lnTo>
                  <a:lnTo>
                    <a:pt x="2026" y="624"/>
                  </a:lnTo>
                  <a:lnTo>
                    <a:pt x="2025" y="613"/>
                  </a:lnTo>
                  <a:lnTo>
                    <a:pt x="2024" y="596"/>
                  </a:lnTo>
                  <a:lnTo>
                    <a:pt x="2023" y="579"/>
                  </a:lnTo>
                  <a:lnTo>
                    <a:pt x="2023" y="434"/>
                  </a:lnTo>
                  <a:lnTo>
                    <a:pt x="2022" y="413"/>
                  </a:lnTo>
                  <a:lnTo>
                    <a:pt x="2017" y="395"/>
                  </a:lnTo>
                  <a:lnTo>
                    <a:pt x="2009" y="381"/>
                  </a:lnTo>
                  <a:lnTo>
                    <a:pt x="1999" y="370"/>
                  </a:lnTo>
                  <a:lnTo>
                    <a:pt x="1985" y="361"/>
                  </a:lnTo>
                  <a:lnTo>
                    <a:pt x="1967" y="356"/>
                  </a:lnTo>
                  <a:lnTo>
                    <a:pt x="1946" y="352"/>
                  </a:lnTo>
                  <a:lnTo>
                    <a:pt x="1922" y="351"/>
                  </a:lnTo>
                  <a:close/>
                  <a:moveTo>
                    <a:pt x="1492" y="351"/>
                  </a:moveTo>
                  <a:lnTo>
                    <a:pt x="1475" y="352"/>
                  </a:lnTo>
                  <a:lnTo>
                    <a:pt x="1461" y="357"/>
                  </a:lnTo>
                  <a:lnTo>
                    <a:pt x="1449" y="365"/>
                  </a:lnTo>
                  <a:lnTo>
                    <a:pt x="1434" y="380"/>
                  </a:lnTo>
                  <a:lnTo>
                    <a:pt x="1423" y="398"/>
                  </a:lnTo>
                  <a:lnTo>
                    <a:pt x="1422" y="398"/>
                  </a:lnTo>
                  <a:lnTo>
                    <a:pt x="1422" y="358"/>
                  </a:lnTo>
                  <a:lnTo>
                    <a:pt x="1339" y="358"/>
                  </a:lnTo>
                  <a:lnTo>
                    <a:pt x="1339" y="639"/>
                  </a:lnTo>
                  <a:lnTo>
                    <a:pt x="1425" y="639"/>
                  </a:lnTo>
                  <a:lnTo>
                    <a:pt x="1425" y="479"/>
                  </a:lnTo>
                  <a:lnTo>
                    <a:pt x="1427" y="463"/>
                  </a:lnTo>
                  <a:lnTo>
                    <a:pt x="1432" y="449"/>
                  </a:lnTo>
                  <a:lnTo>
                    <a:pt x="1440" y="440"/>
                  </a:lnTo>
                  <a:lnTo>
                    <a:pt x="1453" y="434"/>
                  </a:lnTo>
                  <a:lnTo>
                    <a:pt x="1466" y="430"/>
                  </a:lnTo>
                  <a:lnTo>
                    <a:pt x="1482" y="429"/>
                  </a:lnTo>
                  <a:lnTo>
                    <a:pt x="1488" y="429"/>
                  </a:lnTo>
                  <a:lnTo>
                    <a:pt x="1493" y="429"/>
                  </a:lnTo>
                  <a:lnTo>
                    <a:pt x="1500" y="430"/>
                  </a:lnTo>
                  <a:lnTo>
                    <a:pt x="1506" y="431"/>
                  </a:lnTo>
                  <a:lnTo>
                    <a:pt x="1506" y="352"/>
                  </a:lnTo>
                  <a:lnTo>
                    <a:pt x="1503" y="351"/>
                  </a:lnTo>
                  <a:lnTo>
                    <a:pt x="1501" y="351"/>
                  </a:lnTo>
                  <a:lnTo>
                    <a:pt x="1499" y="351"/>
                  </a:lnTo>
                  <a:lnTo>
                    <a:pt x="1492" y="351"/>
                  </a:lnTo>
                  <a:close/>
                  <a:moveTo>
                    <a:pt x="917" y="351"/>
                  </a:moveTo>
                  <a:lnTo>
                    <a:pt x="895" y="352"/>
                  </a:lnTo>
                  <a:lnTo>
                    <a:pt x="876" y="356"/>
                  </a:lnTo>
                  <a:lnTo>
                    <a:pt x="859" y="361"/>
                  </a:lnTo>
                  <a:lnTo>
                    <a:pt x="846" y="369"/>
                  </a:lnTo>
                  <a:lnTo>
                    <a:pt x="834" y="379"/>
                  </a:lnTo>
                  <a:lnTo>
                    <a:pt x="823" y="390"/>
                  </a:lnTo>
                  <a:lnTo>
                    <a:pt x="816" y="403"/>
                  </a:lnTo>
                  <a:lnTo>
                    <a:pt x="810" y="418"/>
                  </a:lnTo>
                  <a:lnTo>
                    <a:pt x="805" y="434"/>
                  </a:lnTo>
                  <a:lnTo>
                    <a:pt x="802" y="460"/>
                  </a:lnTo>
                  <a:lnTo>
                    <a:pt x="800" y="489"/>
                  </a:lnTo>
                  <a:lnTo>
                    <a:pt x="801" y="520"/>
                  </a:lnTo>
                  <a:lnTo>
                    <a:pt x="803" y="549"/>
                  </a:lnTo>
                  <a:lnTo>
                    <a:pt x="806" y="567"/>
                  </a:lnTo>
                  <a:lnTo>
                    <a:pt x="811" y="584"/>
                  </a:lnTo>
                  <a:lnTo>
                    <a:pt x="818" y="600"/>
                  </a:lnTo>
                  <a:lnTo>
                    <a:pt x="827" y="613"/>
                  </a:lnTo>
                  <a:lnTo>
                    <a:pt x="839" y="624"/>
                  </a:lnTo>
                  <a:lnTo>
                    <a:pt x="853" y="634"/>
                  </a:lnTo>
                  <a:lnTo>
                    <a:pt x="870" y="641"/>
                  </a:lnTo>
                  <a:lnTo>
                    <a:pt x="892" y="646"/>
                  </a:lnTo>
                  <a:lnTo>
                    <a:pt x="917" y="647"/>
                  </a:lnTo>
                  <a:lnTo>
                    <a:pt x="942" y="645"/>
                  </a:lnTo>
                  <a:lnTo>
                    <a:pt x="964" y="641"/>
                  </a:lnTo>
                  <a:lnTo>
                    <a:pt x="984" y="633"/>
                  </a:lnTo>
                  <a:lnTo>
                    <a:pt x="999" y="622"/>
                  </a:lnTo>
                  <a:lnTo>
                    <a:pt x="1011" y="608"/>
                  </a:lnTo>
                  <a:lnTo>
                    <a:pt x="1021" y="590"/>
                  </a:lnTo>
                  <a:lnTo>
                    <a:pt x="1026" y="569"/>
                  </a:lnTo>
                  <a:lnTo>
                    <a:pt x="1029" y="544"/>
                  </a:lnTo>
                  <a:lnTo>
                    <a:pt x="949" y="544"/>
                  </a:lnTo>
                  <a:lnTo>
                    <a:pt x="947" y="560"/>
                  </a:lnTo>
                  <a:lnTo>
                    <a:pt x="945" y="573"/>
                  </a:lnTo>
                  <a:lnTo>
                    <a:pt x="941" y="582"/>
                  </a:lnTo>
                  <a:lnTo>
                    <a:pt x="936" y="590"/>
                  </a:lnTo>
                  <a:lnTo>
                    <a:pt x="928" y="594"/>
                  </a:lnTo>
                  <a:lnTo>
                    <a:pt x="917" y="595"/>
                  </a:lnTo>
                  <a:lnTo>
                    <a:pt x="906" y="593"/>
                  </a:lnTo>
                  <a:lnTo>
                    <a:pt x="898" y="588"/>
                  </a:lnTo>
                  <a:lnTo>
                    <a:pt x="893" y="579"/>
                  </a:lnTo>
                  <a:lnTo>
                    <a:pt x="889" y="566"/>
                  </a:lnTo>
                  <a:lnTo>
                    <a:pt x="887" y="550"/>
                  </a:lnTo>
                  <a:lnTo>
                    <a:pt x="887" y="530"/>
                  </a:lnTo>
                  <a:lnTo>
                    <a:pt x="887" y="513"/>
                  </a:lnTo>
                  <a:lnTo>
                    <a:pt x="1031" y="513"/>
                  </a:lnTo>
                  <a:lnTo>
                    <a:pt x="1030" y="478"/>
                  </a:lnTo>
                  <a:lnTo>
                    <a:pt x="1028" y="447"/>
                  </a:lnTo>
                  <a:lnTo>
                    <a:pt x="1025" y="428"/>
                  </a:lnTo>
                  <a:lnTo>
                    <a:pt x="1021" y="411"/>
                  </a:lnTo>
                  <a:lnTo>
                    <a:pt x="1013" y="396"/>
                  </a:lnTo>
                  <a:lnTo>
                    <a:pt x="1005" y="383"/>
                  </a:lnTo>
                  <a:lnTo>
                    <a:pt x="993" y="371"/>
                  </a:lnTo>
                  <a:lnTo>
                    <a:pt x="980" y="363"/>
                  </a:lnTo>
                  <a:lnTo>
                    <a:pt x="962" y="356"/>
                  </a:lnTo>
                  <a:lnTo>
                    <a:pt x="942" y="352"/>
                  </a:lnTo>
                  <a:lnTo>
                    <a:pt x="917" y="351"/>
                  </a:lnTo>
                  <a:close/>
                  <a:moveTo>
                    <a:pt x="1064" y="267"/>
                  </a:moveTo>
                  <a:lnTo>
                    <a:pt x="1064" y="640"/>
                  </a:lnTo>
                  <a:lnTo>
                    <a:pt x="1147" y="640"/>
                  </a:lnTo>
                  <a:lnTo>
                    <a:pt x="1147" y="605"/>
                  </a:lnTo>
                  <a:lnTo>
                    <a:pt x="1148" y="605"/>
                  </a:lnTo>
                  <a:lnTo>
                    <a:pt x="1151" y="613"/>
                  </a:lnTo>
                  <a:lnTo>
                    <a:pt x="1155" y="620"/>
                  </a:lnTo>
                  <a:lnTo>
                    <a:pt x="1158" y="625"/>
                  </a:lnTo>
                  <a:lnTo>
                    <a:pt x="1163" y="629"/>
                  </a:lnTo>
                  <a:lnTo>
                    <a:pt x="1167" y="634"/>
                  </a:lnTo>
                  <a:lnTo>
                    <a:pt x="1176" y="639"/>
                  </a:lnTo>
                  <a:lnTo>
                    <a:pt x="1186" y="643"/>
                  </a:lnTo>
                  <a:lnTo>
                    <a:pt x="1197" y="646"/>
                  </a:lnTo>
                  <a:lnTo>
                    <a:pt x="1211" y="647"/>
                  </a:lnTo>
                  <a:lnTo>
                    <a:pt x="1230" y="645"/>
                  </a:lnTo>
                  <a:lnTo>
                    <a:pt x="1248" y="639"/>
                  </a:lnTo>
                  <a:lnTo>
                    <a:pt x="1264" y="629"/>
                  </a:lnTo>
                  <a:lnTo>
                    <a:pt x="1276" y="614"/>
                  </a:lnTo>
                  <a:lnTo>
                    <a:pt x="1286" y="594"/>
                  </a:lnTo>
                  <a:lnTo>
                    <a:pt x="1293" y="569"/>
                  </a:lnTo>
                  <a:lnTo>
                    <a:pt x="1296" y="549"/>
                  </a:lnTo>
                  <a:lnTo>
                    <a:pt x="1298" y="527"/>
                  </a:lnTo>
                  <a:lnTo>
                    <a:pt x="1298" y="502"/>
                  </a:lnTo>
                  <a:lnTo>
                    <a:pt x="1298" y="469"/>
                  </a:lnTo>
                  <a:lnTo>
                    <a:pt x="1295" y="441"/>
                  </a:lnTo>
                  <a:lnTo>
                    <a:pt x="1291" y="415"/>
                  </a:lnTo>
                  <a:lnTo>
                    <a:pt x="1284" y="393"/>
                  </a:lnTo>
                  <a:lnTo>
                    <a:pt x="1277" y="381"/>
                  </a:lnTo>
                  <a:lnTo>
                    <a:pt x="1269" y="370"/>
                  </a:lnTo>
                  <a:lnTo>
                    <a:pt x="1259" y="362"/>
                  </a:lnTo>
                  <a:lnTo>
                    <a:pt x="1246" y="356"/>
                  </a:lnTo>
                  <a:lnTo>
                    <a:pt x="1232" y="352"/>
                  </a:lnTo>
                  <a:lnTo>
                    <a:pt x="1216" y="351"/>
                  </a:lnTo>
                  <a:lnTo>
                    <a:pt x="1206" y="351"/>
                  </a:lnTo>
                  <a:lnTo>
                    <a:pt x="1197" y="353"/>
                  </a:lnTo>
                  <a:lnTo>
                    <a:pt x="1180" y="359"/>
                  </a:lnTo>
                  <a:lnTo>
                    <a:pt x="1175" y="362"/>
                  </a:lnTo>
                  <a:lnTo>
                    <a:pt x="1170" y="365"/>
                  </a:lnTo>
                  <a:lnTo>
                    <a:pt x="1165" y="370"/>
                  </a:lnTo>
                  <a:lnTo>
                    <a:pt x="1157" y="379"/>
                  </a:lnTo>
                  <a:lnTo>
                    <a:pt x="1151" y="389"/>
                  </a:lnTo>
                  <a:lnTo>
                    <a:pt x="1150" y="389"/>
                  </a:lnTo>
                  <a:lnTo>
                    <a:pt x="1150" y="267"/>
                  </a:lnTo>
                  <a:lnTo>
                    <a:pt x="1064" y="267"/>
                  </a:lnTo>
                  <a:close/>
                  <a:moveTo>
                    <a:pt x="559" y="267"/>
                  </a:moveTo>
                  <a:lnTo>
                    <a:pt x="559" y="639"/>
                  </a:lnTo>
                  <a:lnTo>
                    <a:pt x="648" y="639"/>
                  </a:lnTo>
                  <a:lnTo>
                    <a:pt x="648" y="484"/>
                  </a:lnTo>
                  <a:lnTo>
                    <a:pt x="770" y="484"/>
                  </a:lnTo>
                  <a:lnTo>
                    <a:pt x="770" y="413"/>
                  </a:lnTo>
                  <a:lnTo>
                    <a:pt x="648" y="413"/>
                  </a:lnTo>
                  <a:lnTo>
                    <a:pt x="648" y="339"/>
                  </a:lnTo>
                  <a:lnTo>
                    <a:pt x="777" y="339"/>
                  </a:lnTo>
                  <a:lnTo>
                    <a:pt x="777" y="267"/>
                  </a:lnTo>
                  <a:lnTo>
                    <a:pt x="559" y="267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1"/>
                  </a:lnTo>
                  <a:lnTo>
                    <a:pt x="551" y="105"/>
                  </a:lnTo>
                  <a:lnTo>
                    <a:pt x="547" y="118"/>
                  </a:lnTo>
                  <a:lnTo>
                    <a:pt x="901" y="118"/>
                  </a:lnTo>
                  <a:lnTo>
                    <a:pt x="898" y="105"/>
                  </a:lnTo>
                  <a:lnTo>
                    <a:pt x="896" y="91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1"/>
                  </a:lnTo>
                  <a:lnTo>
                    <a:pt x="1080" y="105"/>
                  </a:lnTo>
                  <a:lnTo>
                    <a:pt x="1076" y="118"/>
                  </a:lnTo>
                  <a:lnTo>
                    <a:pt x="1430" y="118"/>
                  </a:lnTo>
                  <a:lnTo>
                    <a:pt x="1426" y="105"/>
                  </a:lnTo>
                  <a:lnTo>
                    <a:pt x="1424" y="91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1"/>
                  </a:lnTo>
                  <a:lnTo>
                    <a:pt x="1608" y="105"/>
                  </a:lnTo>
                  <a:lnTo>
                    <a:pt x="1604" y="118"/>
                  </a:lnTo>
                  <a:lnTo>
                    <a:pt x="1958" y="118"/>
                  </a:lnTo>
                  <a:lnTo>
                    <a:pt x="1954" y="105"/>
                  </a:lnTo>
                  <a:lnTo>
                    <a:pt x="1953" y="91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1"/>
                  </a:lnTo>
                  <a:lnTo>
                    <a:pt x="2136" y="105"/>
                  </a:lnTo>
                  <a:lnTo>
                    <a:pt x="2132" y="118"/>
                  </a:lnTo>
                  <a:lnTo>
                    <a:pt x="2486" y="118"/>
                  </a:lnTo>
                  <a:lnTo>
                    <a:pt x="2483" y="105"/>
                  </a:lnTo>
                  <a:lnTo>
                    <a:pt x="2481" y="91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1"/>
                  </a:lnTo>
                  <a:lnTo>
                    <a:pt x="2664" y="105"/>
                  </a:lnTo>
                  <a:lnTo>
                    <a:pt x="2661" y="118"/>
                  </a:lnTo>
                  <a:lnTo>
                    <a:pt x="2769" y="118"/>
                  </a:lnTo>
                  <a:lnTo>
                    <a:pt x="2808" y="121"/>
                  </a:lnTo>
                  <a:lnTo>
                    <a:pt x="2845" y="129"/>
                  </a:lnTo>
                  <a:lnTo>
                    <a:pt x="2881" y="142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1"/>
                  </a:lnTo>
                  <a:lnTo>
                    <a:pt x="3034" y="379"/>
                  </a:lnTo>
                  <a:lnTo>
                    <a:pt x="3034" y="2551"/>
                  </a:lnTo>
                  <a:lnTo>
                    <a:pt x="2470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8" y="3095"/>
                  </a:lnTo>
                  <a:lnTo>
                    <a:pt x="153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4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2"/>
                  </a:lnTo>
                  <a:lnTo>
                    <a:pt x="188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3" y="118"/>
                  </a:lnTo>
                  <a:lnTo>
                    <a:pt x="369" y="105"/>
                  </a:lnTo>
                  <a:lnTo>
                    <a:pt x="368" y="91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2" name="Group 971"/>
          <p:cNvGrpSpPr/>
          <p:nvPr/>
        </p:nvGrpSpPr>
        <p:grpSpPr>
          <a:xfrm>
            <a:off x="7254109" y="3489326"/>
            <a:ext cx="481012" cy="493713"/>
            <a:chOff x="7231063" y="3489326"/>
            <a:chExt cx="4810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7" name="Freeform 273"/>
            <p:cNvSpPr>
              <a:spLocks noEditPoints="1"/>
            </p:cNvSpPr>
            <p:nvPr/>
          </p:nvSpPr>
          <p:spPr bwMode="auto">
            <a:xfrm>
              <a:off x="7231063" y="3489326"/>
              <a:ext cx="481012" cy="493713"/>
            </a:xfrm>
            <a:custGeom>
              <a:avLst/>
              <a:gdLst>
                <a:gd name="T0" fmla="*/ 147 w 3034"/>
                <a:gd name="T1" fmla="*/ 2873 h 3106"/>
                <a:gd name="T2" fmla="*/ 189 w 3034"/>
                <a:gd name="T3" fmla="*/ 2938 h 3106"/>
                <a:gd name="T4" fmla="*/ 265 w 3034"/>
                <a:gd name="T5" fmla="*/ 2964 h 3106"/>
                <a:gd name="T6" fmla="*/ 2439 w 3034"/>
                <a:gd name="T7" fmla="*/ 2711 h 3106"/>
                <a:gd name="T8" fmla="*/ 2466 w 3034"/>
                <a:gd name="T9" fmla="*/ 2615 h 3106"/>
                <a:gd name="T10" fmla="*/ 2535 w 3034"/>
                <a:gd name="T11" fmla="*/ 2548 h 3106"/>
                <a:gd name="T12" fmla="*/ 2633 w 3034"/>
                <a:gd name="T13" fmla="*/ 2522 h 3106"/>
                <a:gd name="T14" fmla="*/ 2889 w 3034"/>
                <a:gd name="T15" fmla="*/ 854 h 3106"/>
                <a:gd name="T16" fmla="*/ 460 w 3034"/>
                <a:gd name="T17" fmla="*/ 0 h 3106"/>
                <a:gd name="T18" fmla="*/ 518 w 3034"/>
                <a:gd name="T19" fmla="*/ 20 h 3106"/>
                <a:gd name="T20" fmla="*/ 550 w 3034"/>
                <a:gd name="T21" fmla="*/ 70 h 3106"/>
                <a:gd name="T22" fmla="*/ 547 w 3034"/>
                <a:gd name="T23" fmla="*/ 118 h 3106"/>
                <a:gd name="T24" fmla="*/ 896 w 3034"/>
                <a:gd name="T25" fmla="*/ 91 h 3106"/>
                <a:gd name="T26" fmla="*/ 916 w 3034"/>
                <a:gd name="T27" fmla="*/ 34 h 3106"/>
                <a:gd name="T28" fmla="*/ 967 w 3034"/>
                <a:gd name="T29" fmla="*/ 3 h 3106"/>
                <a:gd name="T30" fmla="*/ 1009 w 3034"/>
                <a:gd name="T31" fmla="*/ 3 h 3106"/>
                <a:gd name="T32" fmla="*/ 1060 w 3034"/>
                <a:gd name="T33" fmla="*/ 34 h 3106"/>
                <a:gd name="T34" fmla="*/ 1081 w 3034"/>
                <a:gd name="T35" fmla="*/ 91 h 3106"/>
                <a:gd name="T36" fmla="*/ 1430 w 3034"/>
                <a:gd name="T37" fmla="*/ 118 h 3106"/>
                <a:gd name="T38" fmla="*/ 1427 w 3034"/>
                <a:gd name="T39" fmla="*/ 70 h 3106"/>
                <a:gd name="T40" fmla="*/ 1459 w 3034"/>
                <a:gd name="T41" fmla="*/ 20 h 3106"/>
                <a:gd name="T42" fmla="*/ 1517 w 3034"/>
                <a:gd name="T43" fmla="*/ 0 h 3106"/>
                <a:gd name="T44" fmla="*/ 1558 w 3034"/>
                <a:gd name="T45" fmla="*/ 9 h 3106"/>
                <a:gd name="T46" fmla="*/ 1600 w 3034"/>
                <a:gd name="T47" fmla="*/ 51 h 3106"/>
                <a:gd name="T48" fmla="*/ 1608 w 3034"/>
                <a:gd name="T49" fmla="*/ 105 h 3106"/>
                <a:gd name="T50" fmla="*/ 1954 w 3034"/>
                <a:gd name="T51" fmla="*/ 105 h 3106"/>
                <a:gd name="T52" fmla="*/ 1962 w 3034"/>
                <a:gd name="T53" fmla="*/ 51 h 3106"/>
                <a:gd name="T54" fmla="*/ 2004 w 3034"/>
                <a:gd name="T55" fmla="*/ 9 h 3106"/>
                <a:gd name="T56" fmla="*/ 2045 w 3034"/>
                <a:gd name="T57" fmla="*/ 0 h 3106"/>
                <a:gd name="T58" fmla="*/ 2103 w 3034"/>
                <a:gd name="T59" fmla="*/ 20 h 3106"/>
                <a:gd name="T60" fmla="*/ 2135 w 3034"/>
                <a:gd name="T61" fmla="*/ 70 h 3106"/>
                <a:gd name="T62" fmla="*/ 2132 w 3034"/>
                <a:gd name="T63" fmla="*/ 118 h 3106"/>
                <a:gd name="T64" fmla="*/ 2481 w 3034"/>
                <a:gd name="T65" fmla="*/ 91 h 3106"/>
                <a:gd name="T66" fmla="*/ 2502 w 3034"/>
                <a:gd name="T67" fmla="*/ 34 h 3106"/>
                <a:gd name="T68" fmla="*/ 2553 w 3034"/>
                <a:gd name="T69" fmla="*/ 3 h 3106"/>
                <a:gd name="T70" fmla="*/ 2595 w 3034"/>
                <a:gd name="T71" fmla="*/ 3 h 3106"/>
                <a:gd name="T72" fmla="*/ 2646 w 3034"/>
                <a:gd name="T73" fmla="*/ 34 h 3106"/>
                <a:gd name="T74" fmla="*/ 2666 w 3034"/>
                <a:gd name="T75" fmla="*/ 91 h 3106"/>
                <a:gd name="T76" fmla="*/ 2769 w 3034"/>
                <a:gd name="T77" fmla="*/ 118 h 3106"/>
                <a:gd name="T78" fmla="*/ 2881 w 3034"/>
                <a:gd name="T79" fmla="*/ 142 h 3106"/>
                <a:gd name="T80" fmla="*/ 2969 w 3034"/>
                <a:gd name="T81" fmla="*/ 208 h 3106"/>
                <a:gd name="T82" fmla="*/ 3023 w 3034"/>
                <a:gd name="T83" fmla="*/ 304 h 3106"/>
                <a:gd name="T84" fmla="*/ 3034 w 3034"/>
                <a:gd name="T85" fmla="*/ 2551 h 3106"/>
                <a:gd name="T86" fmla="*/ 226 w 3034"/>
                <a:gd name="T87" fmla="*/ 3103 h 3106"/>
                <a:gd name="T88" fmla="*/ 121 w 3034"/>
                <a:gd name="T89" fmla="*/ 3064 h 3106"/>
                <a:gd name="T90" fmla="*/ 43 w 3034"/>
                <a:gd name="T91" fmla="*/ 2988 h 3106"/>
                <a:gd name="T92" fmla="*/ 3 w 3034"/>
                <a:gd name="T93" fmla="*/ 2884 h 3106"/>
                <a:gd name="T94" fmla="*/ 3 w 3034"/>
                <a:gd name="T95" fmla="*/ 341 h 3106"/>
                <a:gd name="T96" fmla="*/ 43 w 3034"/>
                <a:gd name="T97" fmla="*/ 237 h 3106"/>
                <a:gd name="T98" fmla="*/ 121 w 3034"/>
                <a:gd name="T99" fmla="*/ 161 h 3106"/>
                <a:gd name="T100" fmla="*/ 226 w 3034"/>
                <a:gd name="T101" fmla="*/ 121 h 3106"/>
                <a:gd name="T102" fmla="*/ 369 w 3034"/>
                <a:gd name="T103" fmla="*/ 105 h 3106"/>
                <a:gd name="T104" fmla="*/ 377 w 3034"/>
                <a:gd name="T105" fmla="*/ 51 h 3106"/>
                <a:gd name="T106" fmla="*/ 419 w 303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106">
                  <a:moveTo>
                    <a:pt x="144" y="854"/>
                  </a:moveTo>
                  <a:lnTo>
                    <a:pt x="144" y="2846"/>
                  </a:lnTo>
                  <a:lnTo>
                    <a:pt x="147" y="2873"/>
                  </a:lnTo>
                  <a:lnTo>
                    <a:pt x="156" y="2898"/>
                  </a:lnTo>
                  <a:lnTo>
                    <a:pt x="171" y="2920"/>
                  </a:lnTo>
                  <a:lnTo>
                    <a:pt x="189" y="2938"/>
                  </a:lnTo>
                  <a:lnTo>
                    <a:pt x="211" y="2952"/>
                  </a:lnTo>
                  <a:lnTo>
                    <a:pt x="237" y="2961"/>
                  </a:lnTo>
                  <a:lnTo>
                    <a:pt x="265" y="2964"/>
                  </a:lnTo>
                  <a:lnTo>
                    <a:pt x="2410" y="2964"/>
                  </a:lnTo>
                  <a:lnTo>
                    <a:pt x="2439" y="2935"/>
                  </a:lnTo>
                  <a:lnTo>
                    <a:pt x="2439" y="2711"/>
                  </a:lnTo>
                  <a:lnTo>
                    <a:pt x="2443" y="2678"/>
                  </a:lnTo>
                  <a:lnTo>
                    <a:pt x="2452" y="2646"/>
                  </a:lnTo>
                  <a:lnTo>
                    <a:pt x="2466" y="2615"/>
                  </a:lnTo>
                  <a:lnTo>
                    <a:pt x="2485" y="2589"/>
                  </a:lnTo>
                  <a:lnTo>
                    <a:pt x="2509" y="2566"/>
                  </a:lnTo>
                  <a:lnTo>
                    <a:pt x="2535" y="2548"/>
                  </a:lnTo>
                  <a:lnTo>
                    <a:pt x="2565" y="2534"/>
                  </a:lnTo>
                  <a:lnTo>
                    <a:pt x="2598" y="2525"/>
                  </a:lnTo>
                  <a:lnTo>
                    <a:pt x="2633" y="2522"/>
                  </a:lnTo>
                  <a:lnTo>
                    <a:pt x="2859" y="2522"/>
                  </a:lnTo>
                  <a:lnTo>
                    <a:pt x="2889" y="2493"/>
                  </a:lnTo>
                  <a:lnTo>
                    <a:pt x="2889" y="854"/>
                  </a:lnTo>
                  <a:lnTo>
                    <a:pt x="144" y="854"/>
                  </a:lnTo>
                  <a:close/>
                  <a:moveTo>
                    <a:pt x="460" y="0"/>
                  </a:moveTo>
                  <a:lnTo>
                    <a:pt x="460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1"/>
                  </a:lnTo>
                  <a:lnTo>
                    <a:pt x="551" y="105"/>
                  </a:lnTo>
                  <a:lnTo>
                    <a:pt x="547" y="118"/>
                  </a:lnTo>
                  <a:lnTo>
                    <a:pt x="901" y="118"/>
                  </a:lnTo>
                  <a:lnTo>
                    <a:pt x="898" y="105"/>
                  </a:lnTo>
                  <a:lnTo>
                    <a:pt x="896" y="91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1"/>
                  </a:lnTo>
                  <a:lnTo>
                    <a:pt x="1080" y="105"/>
                  </a:lnTo>
                  <a:lnTo>
                    <a:pt x="1076" y="118"/>
                  </a:lnTo>
                  <a:lnTo>
                    <a:pt x="1430" y="118"/>
                  </a:lnTo>
                  <a:lnTo>
                    <a:pt x="1426" y="105"/>
                  </a:lnTo>
                  <a:lnTo>
                    <a:pt x="1424" y="91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1"/>
                  </a:lnTo>
                  <a:lnTo>
                    <a:pt x="1608" y="105"/>
                  </a:lnTo>
                  <a:lnTo>
                    <a:pt x="1604" y="118"/>
                  </a:lnTo>
                  <a:lnTo>
                    <a:pt x="1958" y="118"/>
                  </a:lnTo>
                  <a:lnTo>
                    <a:pt x="1954" y="105"/>
                  </a:lnTo>
                  <a:lnTo>
                    <a:pt x="1953" y="91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1"/>
                  </a:lnTo>
                  <a:lnTo>
                    <a:pt x="2136" y="105"/>
                  </a:lnTo>
                  <a:lnTo>
                    <a:pt x="2132" y="118"/>
                  </a:lnTo>
                  <a:lnTo>
                    <a:pt x="2486" y="118"/>
                  </a:lnTo>
                  <a:lnTo>
                    <a:pt x="2483" y="105"/>
                  </a:lnTo>
                  <a:lnTo>
                    <a:pt x="2481" y="91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1"/>
                  </a:lnTo>
                  <a:lnTo>
                    <a:pt x="2664" y="105"/>
                  </a:lnTo>
                  <a:lnTo>
                    <a:pt x="2661" y="118"/>
                  </a:lnTo>
                  <a:lnTo>
                    <a:pt x="2769" y="118"/>
                  </a:lnTo>
                  <a:lnTo>
                    <a:pt x="2808" y="121"/>
                  </a:lnTo>
                  <a:lnTo>
                    <a:pt x="2845" y="129"/>
                  </a:lnTo>
                  <a:lnTo>
                    <a:pt x="2881" y="142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1"/>
                  </a:lnTo>
                  <a:lnTo>
                    <a:pt x="3034" y="379"/>
                  </a:lnTo>
                  <a:lnTo>
                    <a:pt x="3034" y="2551"/>
                  </a:lnTo>
                  <a:lnTo>
                    <a:pt x="2470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8" y="3095"/>
                  </a:lnTo>
                  <a:lnTo>
                    <a:pt x="153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2"/>
                  </a:lnTo>
                  <a:lnTo>
                    <a:pt x="188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3" y="118"/>
                  </a:lnTo>
                  <a:lnTo>
                    <a:pt x="369" y="105"/>
                  </a:lnTo>
                  <a:lnTo>
                    <a:pt x="368" y="91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19" y="9"/>
                  </a:lnTo>
                  <a:lnTo>
                    <a:pt x="438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274"/>
            <p:cNvSpPr>
              <a:spLocks/>
            </p:cNvSpPr>
            <p:nvPr/>
          </p:nvSpPr>
          <p:spPr bwMode="auto">
            <a:xfrm>
              <a:off x="7397750" y="3725863"/>
              <a:ext cx="141287" cy="215900"/>
            </a:xfrm>
            <a:custGeom>
              <a:avLst/>
              <a:gdLst>
                <a:gd name="T0" fmla="*/ 419 w 889"/>
                <a:gd name="T1" fmla="*/ 0 h 1361"/>
                <a:gd name="T2" fmla="*/ 463 w 889"/>
                <a:gd name="T3" fmla="*/ 208 h 1361"/>
                <a:gd name="T4" fmla="*/ 496 w 889"/>
                <a:gd name="T5" fmla="*/ 415 h 1361"/>
                <a:gd name="T6" fmla="*/ 518 w 889"/>
                <a:gd name="T7" fmla="*/ 616 h 1361"/>
                <a:gd name="T8" fmla="*/ 533 w 889"/>
                <a:gd name="T9" fmla="*/ 804 h 1361"/>
                <a:gd name="T10" fmla="*/ 564 w 889"/>
                <a:gd name="T11" fmla="*/ 817 h 1361"/>
                <a:gd name="T12" fmla="*/ 626 w 889"/>
                <a:gd name="T13" fmla="*/ 659 h 1361"/>
                <a:gd name="T14" fmla="*/ 702 w 889"/>
                <a:gd name="T15" fmla="*/ 501 h 1361"/>
                <a:gd name="T16" fmla="*/ 792 w 889"/>
                <a:gd name="T17" fmla="*/ 344 h 1361"/>
                <a:gd name="T18" fmla="*/ 889 w 889"/>
                <a:gd name="T19" fmla="*/ 309 h 1361"/>
                <a:gd name="T20" fmla="*/ 830 w 889"/>
                <a:gd name="T21" fmla="*/ 446 h 1361"/>
                <a:gd name="T22" fmla="*/ 779 w 889"/>
                <a:gd name="T23" fmla="*/ 582 h 1361"/>
                <a:gd name="T24" fmla="*/ 738 w 889"/>
                <a:gd name="T25" fmla="*/ 716 h 1361"/>
                <a:gd name="T26" fmla="*/ 703 w 889"/>
                <a:gd name="T27" fmla="*/ 845 h 1361"/>
                <a:gd name="T28" fmla="*/ 675 w 889"/>
                <a:gd name="T29" fmla="*/ 964 h 1361"/>
                <a:gd name="T30" fmla="*/ 655 w 889"/>
                <a:gd name="T31" fmla="*/ 1074 h 1361"/>
                <a:gd name="T32" fmla="*/ 639 w 889"/>
                <a:gd name="T33" fmla="*/ 1170 h 1361"/>
                <a:gd name="T34" fmla="*/ 628 w 889"/>
                <a:gd name="T35" fmla="*/ 1249 h 1361"/>
                <a:gd name="T36" fmla="*/ 621 w 889"/>
                <a:gd name="T37" fmla="*/ 1309 h 1361"/>
                <a:gd name="T38" fmla="*/ 618 w 889"/>
                <a:gd name="T39" fmla="*/ 1348 h 1361"/>
                <a:gd name="T40" fmla="*/ 617 w 889"/>
                <a:gd name="T41" fmla="*/ 1361 h 1361"/>
                <a:gd name="T42" fmla="*/ 270 w 889"/>
                <a:gd name="T43" fmla="*/ 1358 h 1361"/>
                <a:gd name="T44" fmla="*/ 267 w 889"/>
                <a:gd name="T45" fmla="*/ 1331 h 1361"/>
                <a:gd name="T46" fmla="*/ 261 w 889"/>
                <a:gd name="T47" fmla="*/ 1280 h 1361"/>
                <a:gd name="T48" fmla="*/ 249 w 889"/>
                <a:gd name="T49" fmla="*/ 1209 h 1361"/>
                <a:gd name="T50" fmla="*/ 233 w 889"/>
                <a:gd name="T51" fmla="*/ 1119 h 1361"/>
                <a:gd name="T52" fmla="*/ 211 w 889"/>
                <a:gd name="T53" fmla="*/ 1017 h 1361"/>
                <a:gd name="T54" fmla="*/ 180 w 889"/>
                <a:gd name="T55" fmla="*/ 901 h 1361"/>
                <a:gd name="T56" fmla="*/ 141 w 889"/>
                <a:gd name="T57" fmla="*/ 778 h 1361"/>
                <a:gd name="T58" fmla="*/ 92 w 889"/>
                <a:gd name="T59" fmla="*/ 649 h 1361"/>
                <a:gd name="T60" fmla="*/ 34 w 889"/>
                <a:gd name="T61" fmla="*/ 520 h 1361"/>
                <a:gd name="T62" fmla="*/ 47 w 889"/>
                <a:gd name="T63" fmla="*/ 422 h 1361"/>
                <a:gd name="T64" fmla="*/ 148 w 889"/>
                <a:gd name="T65" fmla="*/ 574 h 1361"/>
                <a:gd name="T66" fmla="*/ 236 w 889"/>
                <a:gd name="T67" fmla="*/ 733 h 1361"/>
                <a:gd name="T68" fmla="*/ 309 w 889"/>
                <a:gd name="T69" fmla="*/ 889 h 1361"/>
                <a:gd name="T70" fmla="*/ 367 w 889"/>
                <a:gd name="T71" fmla="*/ 1036 h 1361"/>
                <a:gd name="T72" fmla="*/ 373 w 889"/>
                <a:gd name="T73" fmla="*/ 873 h 1361"/>
                <a:gd name="T74" fmla="*/ 376 w 889"/>
                <a:gd name="T75" fmla="*/ 692 h 1361"/>
                <a:gd name="T76" fmla="*/ 375 w 889"/>
                <a:gd name="T77" fmla="*/ 498 h 1361"/>
                <a:gd name="T78" fmla="*/ 368 w 889"/>
                <a:gd name="T79" fmla="*/ 298 h 1361"/>
                <a:gd name="T80" fmla="*/ 353 w 889"/>
                <a:gd name="T81" fmla="*/ 98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9" h="1361">
                  <a:moveTo>
                    <a:pt x="342" y="0"/>
                  </a:moveTo>
                  <a:lnTo>
                    <a:pt x="419" y="0"/>
                  </a:lnTo>
                  <a:lnTo>
                    <a:pt x="443" y="104"/>
                  </a:lnTo>
                  <a:lnTo>
                    <a:pt x="463" y="208"/>
                  </a:lnTo>
                  <a:lnTo>
                    <a:pt x="480" y="312"/>
                  </a:lnTo>
                  <a:lnTo>
                    <a:pt x="496" y="415"/>
                  </a:lnTo>
                  <a:lnTo>
                    <a:pt x="508" y="517"/>
                  </a:lnTo>
                  <a:lnTo>
                    <a:pt x="518" y="616"/>
                  </a:lnTo>
                  <a:lnTo>
                    <a:pt x="526" y="713"/>
                  </a:lnTo>
                  <a:lnTo>
                    <a:pt x="533" y="804"/>
                  </a:lnTo>
                  <a:lnTo>
                    <a:pt x="538" y="893"/>
                  </a:lnTo>
                  <a:lnTo>
                    <a:pt x="564" y="817"/>
                  </a:lnTo>
                  <a:lnTo>
                    <a:pt x="594" y="739"/>
                  </a:lnTo>
                  <a:lnTo>
                    <a:pt x="626" y="659"/>
                  </a:lnTo>
                  <a:lnTo>
                    <a:pt x="662" y="580"/>
                  </a:lnTo>
                  <a:lnTo>
                    <a:pt x="702" y="501"/>
                  </a:lnTo>
                  <a:lnTo>
                    <a:pt x="745" y="421"/>
                  </a:lnTo>
                  <a:lnTo>
                    <a:pt x="792" y="344"/>
                  </a:lnTo>
                  <a:lnTo>
                    <a:pt x="842" y="269"/>
                  </a:lnTo>
                  <a:lnTo>
                    <a:pt x="889" y="309"/>
                  </a:lnTo>
                  <a:lnTo>
                    <a:pt x="858" y="378"/>
                  </a:lnTo>
                  <a:lnTo>
                    <a:pt x="830" y="446"/>
                  </a:lnTo>
                  <a:lnTo>
                    <a:pt x="803" y="514"/>
                  </a:lnTo>
                  <a:lnTo>
                    <a:pt x="779" y="582"/>
                  </a:lnTo>
                  <a:lnTo>
                    <a:pt x="757" y="649"/>
                  </a:lnTo>
                  <a:lnTo>
                    <a:pt x="738" y="716"/>
                  </a:lnTo>
                  <a:lnTo>
                    <a:pt x="719" y="781"/>
                  </a:lnTo>
                  <a:lnTo>
                    <a:pt x="703" y="845"/>
                  </a:lnTo>
                  <a:lnTo>
                    <a:pt x="689" y="906"/>
                  </a:lnTo>
                  <a:lnTo>
                    <a:pt x="675" y="964"/>
                  </a:lnTo>
                  <a:lnTo>
                    <a:pt x="664" y="1021"/>
                  </a:lnTo>
                  <a:lnTo>
                    <a:pt x="655" y="1074"/>
                  </a:lnTo>
                  <a:lnTo>
                    <a:pt x="646" y="1124"/>
                  </a:lnTo>
                  <a:lnTo>
                    <a:pt x="639" y="1170"/>
                  </a:lnTo>
                  <a:lnTo>
                    <a:pt x="634" y="1212"/>
                  </a:lnTo>
                  <a:lnTo>
                    <a:pt x="628" y="1249"/>
                  </a:lnTo>
                  <a:lnTo>
                    <a:pt x="624" y="1282"/>
                  </a:lnTo>
                  <a:lnTo>
                    <a:pt x="621" y="1309"/>
                  </a:lnTo>
                  <a:lnTo>
                    <a:pt x="619" y="1332"/>
                  </a:lnTo>
                  <a:lnTo>
                    <a:pt x="618" y="1348"/>
                  </a:lnTo>
                  <a:lnTo>
                    <a:pt x="617" y="1358"/>
                  </a:lnTo>
                  <a:lnTo>
                    <a:pt x="617" y="1361"/>
                  </a:lnTo>
                  <a:lnTo>
                    <a:pt x="270" y="1361"/>
                  </a:lnTo>
                  <a:lnTo>
                    <a:pt x="270" y="1358"/>
                  </a:lnTo>
                  <a:lnTo>
                    <a:pt x="269" y="1348"/>
                  </a:lnTo>
                  <a:lnTo>
                    <a:pt x="267" y="1331"/>
                  </a:lnTo>
                  <a:lnTo>
                    <a:pt x="264" y="1308"/>
                  </a:lnTo>
                  <a:lnTo>
                    <a:pt x="261" y="1280"/>
                  </a:lnTo>
                  <a:lnTo>
                    <a:pt x="256" y="1247"/>
                  </a:lnTo>
                  <a:lnTo>
                    <a:pt x="249" y="1209"/>
                  </a:lnTo>
                  <a:lnTo>
                    <a:pt x="242" y="1167"/>
                  </a:lnTo>
                  <a:lnTo>
                    <a:pt x="233" y="1119"/>
                  </a:lnTo>
                  <a:lnTo>
                    <a:pt x="223" y="1070"/>
                  </a:lnTo>
                  <a:lnTo>
                    <a:pt x="211" y="1017"/>
                  </a:lnTo>
                  <a:lnTo>
                    <a:pt x="196" y="960"/>
                  </a:lnTo>
                  <a:lnTo>
                    <a:pt x="180" y="901"/>
                  </a:lnTo>
                  <a:lnTo>
                    <a:pt x="162" y="841"/>
                  </a:lnTo>
                  <a:lnTo>
                    <a:pt x="141" y="778"/>
                  </a:lnTo>
                  <a:lnTo>
                    <a:pt x="118" y="715"/>
                  </a:lnTo>
                  <a:lnTo>
                    <a:pt x="92" y="649"/>
                  </a:lnTo>
                  <a:lnTo>
                    <a:pt x="65" y="585"/>
                  </a:lnTo>
                  <a:lnTo>
                    <a:pt x="34" y="520"/>
                  </a:lnTo>
                  <a:lnTo>
                    <a:pt x="0" y="454"/>
                  </a:lnTo>
                  <a:lnTo>
                    <a:pt x="47" y="422"/>
                  </a:lnTo>
                  <a:lnTo>
                    <a:pt x="99" y="496"/>
                  </a:lnTo>
                  <a:lnTo>
                    <a:pt x="148" y="574"/>
                  </a:lnTo>
                  <a:lnTo>
                    <a:pt x="194" y="653"/>
                  </a:lnTo>
                  <a:lnTo>
                    <a:pt x="236" y="733"/>
                  </a:lnTo>
                  <a:lnTo>
                    <a:pt x="274" y="811"/>
                  </a:lnTo>
                  <a:lnTo>
                    <a:pt x="309" y="889"/>
                  </a:lnTo>
                  <a:lnTo>
                    <a:pt x="339" y="963"/>
                  </a:lnTo>
                  <a:lnTo>
                    <a:pt x="367" y="1036"/>
                  </a:lnTo>
                  <a:lnTo>
                    <a:pt x="370" y="957"/>
                  </a:lnTo>
                  <a:lnTo>
                    <a:pt x="373" y="873"/>
                  </a:lnTo>
                  <a:lnTo>
                    <a:pt x="375" y="784"/>
                  </a:lnTo>
                  <a:lnTo>
                    <a:pt x="376" y="692"/>
                  </a:lnTo>
                  <a:lnTo>
                    <a:pt x="376" y="596"/>
                  </a:lnTo>
                  <a:lnTo>
                    <a:pt x="375" y="498"/>
                  </a:lnTo>
                  <a:lnTo>
                    <a:pt x="373" y="398"/>
                  </a:lnTo>
                  <a:lnTo>
                    <a:pt x="368" y="298"/>
                  </a:lnTo>
                  <a:lnTo>
                    <a:pt x="362" y="198"/>
                  </a:lnTo>
                  <a:lnTo>
                    <a:pt x="353" y="98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275"/>
            <p:cNvSpPr>
              <a:spLocks/>
            </p:cNvSpPr>
            <p:nvPr/>
          </p:nvSpPr>
          <p:spPr bwMode="auto">
            <a:xfrm>
              <a:off x="7421563" y="3660776"/>
              <a:ext cx="63500" cy="63500"/>
            </a:xfrm>
            <a:custGeom>
              <a:avLst/>
              <a:gdLst>
                <a:gd name="T0" fmla="*/ 180 w 403"/>
                <a:gd name="T1" fmla="*/ 0 h 394"/>
                <a:gd name="T2" fmla="*/ 261 w 403"/>
                <a:gd name="T3" fmla="*/ 115 h 394"/>
                <a:gd name="T4" fmla="*/ 403 w 403"/>
                <a:gd name="T5" fmla="*/ 114 h 394"/>
                <a:gd name="T6" fmla="*/ 317 w 403"/>
                <a:gd name="T7" fmla="*/ 225 h 394"/>
                <a:gd name="T8" fmla="*/ 361 w 403"/>
                <a:gd name="T9" fmla="*/ 359 h 394"/>
                <a:gd name="T10" fmla="*/ 227 w 403"/>
                <a:gd name="T11" fmla="*/ 313 h 394"/>
                <a:gd name="T12" fmla="*/ 112 w 403"/>
                <a:gd name="T13" fmla="*/ 394 h 394"/>
                <a:gd name="T14" fmla="*/ 115 w 403"/>
                <a:gd name="T15" fmla="*/ 255 h 394"/>
                <a:gd name="T16" fmla="*/ 0 w 403"/>
                <a:gd name="T17" fmla="*/ 173 h 394"/>
                <a:gd name="T18" fmla="*/ 136 w 403"/>
                <a:gd name="T19" fmla="*/ 133 h 394"/>
                <a:gd name="T20" fmla="*/ 180 w 403"/>
                <a:gd name="T21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394">
                  <a:moveTo>
                    <a:pt x="180" y="0"/>
                  </a:moveTo>
                  <a:lnTo>
                    <a:pt x="261" y="115"/>
                  </a:lnTo>
                  <a:lnTo>
                    <a:pt x="403" y="114"/>
                  </a:lnTo>
                  <a:lnTo>
                    <a:pt x="317" y="225"/>
                  </a:lnTo>
                  <a:lnTo>
                    <a:pt x="361" y="359"/>
                  </a:lnTo>
                  <a:lnTo>
                    <a:pt x="227" y="313"/>
                  </a:lnTo>
                  <a:lnTo>
                    <a:pt x="112" y="394"/>
                  </a:lnTo>
                  <a:lnTo>
                    <a:pt x="115" y="255"/>
                  </a:lnTo>
                  <a:lnTo>
                    <a:pt x="0" y="173"/>
                  </a:lnTo>
                  <a:lnTo>
                    <a:pt x="136" y="13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276"/>
            <p:cNvSpPr>
              <a:spLocks/>
            </p:cNvSpPr>
            <p:nvPr/>
          </p:nvSpPr>
          <p:spPr bwMode="auto">
            <a:xfrm>
              <a:off x="7524750" y="3716338"/>
              <a:ext cx="65087" cy="61913"/>
            </a:xfrm>
            <a:custGeom>
              <a:avLst/>
              <a:gdLst>
                <a:gd name="T0" fmla="*/ 318 w 407"/>
                <a:gd name="T1" fmla="*/ 0 h 386"/>
                <a:gd name="T2" fmla="*/ 300 w 407"/>
                <a:gd name="T3" fmla="*/ 139 h 386"/>
                <a:gd name="T4" fmla="*/ 407 w 407"/>
                <a:gd name="T5" fmla="*/ 233 h 386"/>
                <a:gd name="T6" fmla="*/ 267 w 407"/>
                <a:gd name="T7" fmla="*/ 259 h 386"/>
                <a:gd name="T8" fmla="*/ 211 w 407"/>
                <a:gd name="T9" fmla="*/ 386 h 386"/>
                <a:gd name="T10" fmla="*/ 141 w 407"/>
                <a:gd name="T11" fmla="*/ 264 h 386"/>
                <a:gd name="T12" fmla="*/ 0 w 407"/>
                <a:gd name="T13" fmla="*/ 251 h 386"/>
                <a:gd name="T14" fmla="*/ 97 w 407"/>
                <a:gd name="T15" fmla="*/ 148 h 386"/>
                <a:gd name="T16" fmla="*/ 68 w 407"/>
                <a:gd name="T17" fmla="*/ 11 h 386"/>
                <a:gd name="T18" fmla="*/ 195 w 407"/>
                <a:gd name="T19" fmla="*/ 71 h 386"/>
                <a:gd name="T20" fmla="*/ 318 w 407"/>
                <a:gd name="T2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7" h="386">
                  <a:moveTo>
                    <a:pt x="318" y="0"/>
                  </a:moveTo>
                  <a:lnTo>
                    <a:pt x="300" y="139"/>
                  </a:lnTo>
                  <a:lnTo>
                    <a:pt x="407" y="233"/>
                  </a:lnTo>
                  <a:lnTo>
                    <a:pt x="267" y="259"/>
                  </a:lnTo>
                  <a:lnTo>
                    <a:pt x="211" y="386"/>
                  </a:lnTo>
                  <a:lnTo>
                    <a:pt x="141" y="264"/>
                  </a:lnTo>
                  <a:lnTo>
                    <a:pt x="0" y="251"/>
                  </a:lnTo>
                  <a:lnTo>
                    <a:pt x="97" y="148"/>
                  </a:lnTo>
                  <a:lnTo>
                    <a:pt x="68" y="11"/>
                  </a:lnTo>
                  <a:lnTo>
                    <a:pt x="195" y="71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277"/>
            <p:cNvSpPr>
              <a:spLocks/>
            </p:cNvSpPr>
            <p:nvPr/>
          </p:nvSpPr>
          <p:spPr bwMode="auto">
            <a:xfrm>
              <a:off x="7353300" y="3736976"/>
              <a:ext cx="63500" cy="61913"/>
            </a:xfrm>
            <a:custGeom>
              <a:avLst/>
              <a:gdLst>
                <a:gd name="T0" fmla="*/ 115 w 402"/>
                <a:gd name="T1" fmla="*/ 0 h 395"/>
                <a:gd name="T2" fmla="*/ 228 w 402"/>
                <a:gd name="T3" fmla="*/ 83 h 395"/>
                <a:gd name="T4" fmla="*/ 363 w 402"/>
                <a:gd name="T5" fmla="*/ 38 h 395"/>
                <a:gd name="T6" fmla="*/ 317 w 402"/>
                <a:gd name="T7" fmla="*/ 171 h 395"/>
                <a:gd name="T8" fmla="*/ 402 w 402"/>
                <a:gd name="T9" fmla="*/ 283 h 395"/>
                <a:gd name="T10" fmla="*/ 260 w 402"/>
                <a:gd name="T11" fmla="*/ 281 h 395"/>
                <a:gd name="T12" fmla="*/ 178 w 402"/>
                <a:gd name="T13" fmla="*/ 395 h 395"/>
                <a:gd name="T14" fmla="*/ 136 w 402"/>
                <a:gd name="T15" fmla="*/ 262 h 395"/>
                <a:gd name="T16" fmla="*/ 0 w 402"/>
                <a:gd name="T17" fmla="*/ 220 h 395"/>
                <a:gd name="T18" fmla="*/ 116 w 402"/>
                <a:gd name="T19" fmla="*/ 139 h 395"/>
                <a:gd name="T20" fmla="*/ 115 w 402"/>
                <a:gd name="T21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2" h="395">
                  <a:moveTo>
                    <a:pt x="115" y="0"/>
                  </a:moveTo>
                  <a:lnTo>
                    <a:pt x="228" y="83"/>
                  </a:lnTo>
                  <a:lnTo>
                    <a:pt x="363" y="38"/>
                  </a:lnTo>
                  <a:lnTo>
                    <a:pt x="317" y="171"/>
                  </a:lnTo>
                  <a:lnTo>
                    <a:pt x="402" y="283"/>
                  </a:lnTo>
                  <a:lnTo>
                    <a:pt x="260" y="281"/>
                  </a:lnTo>
                  <a:lnTo>
                    <a:pt x="178" y="395"/>
                  </a:lnTo>
                  <a:lnTo>
                    <a:pt x="136" y="262"/>
                  </a:lnTo>
                  <a:lnTo>
                    <a:pt x="0" y="220"/>
                  </a:lnTo>
                  <a:lnTo>
                    <a:pt x="116" y="139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0" name="Group 979"/>
          <p:cNvGrpSpPr/>
          <p:nvPr/>
        </p:nvGrpSpPr>
        <p:grpSpPr>
          <a:xfrm>
            <a:off x="6318615" y="3489326"/>
            <a:ext cx="481012" cy="493713"/>
            <a:chOff x="6310313" y="3489326"/>
            <a:chExt cx="4810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6" name="Freeform 282"/>
            <p:cNvSpPr>
              <a:spLocks noEditPoints="1"/>
            </p:cNvSpPr>
            <p:nvPr/>
          </p:nvSpPr>
          <p:spPr bwMode="auto">
            <a:xfrm>
              <a:off x="6310313" y="3489326"/>
              <a:ext cx="481012" cy="493713"/>
            </a:xfrm>
            <a:custGeom>
              <a:avLst/>
              <a:gdLst>
                <a:gd name="T0" fmla="*/ 211 w 3034"/>
                <a:gd name="T1" fmla="*/ 2952 h 3106"/>
                <a:gd name="T2" fmla="*/ 2452 w 3034"/>
                <a:gd name="T3" fmla="*/ 2646 h 3106"/>
                <a:gd name="T4" fmla="*/ 2633 w 3034"/>
                <a:gd name="T5" fmla="*/ 2522 h 3106"/>
                <a:gd name="T6" fmla="*/ 2247 w 3034"/>
                <a:gd name="T7" fmla="*/ 715 h 3106"/>
                <a:gd name="T8" fmla="*/ 2236 w 3034"/>
                <a:gd name="T9" fmla="*/ 744 h 3106"/>
                <a:gd name="T10" fmla="*/ 2214 w 3034"/>
                <a:gd name="T11" fmla="*/ 833 h 3106"/>
                <a:gd name="T12" fmla="*/ 2314 w 3034"/>
                <a:gd name="T13" fmla="*/ 743 h 3106"/>
                <a:gd name="T14" fmla="*/ 2296 w 3034"/>
                <a:gd name="T15" fmla="*/ 627 h 3106"/>
                <a:gd name="T16" fmla="*/ 2241 w 3034"/>
                <a:gd name="T17" fmla="*/ 499 h 3106"/>
                <a:gd name="T18" fmla="*/ 1445 w 3034"/>
                <a:gd name="T19" fmla="*/ 712 h 3106"/>
                <a:gd name="T20" fmla="*/ 1555 w 3034"/>
                <a:gd name="T21" fmla="*/ 722 h 3106"/>
                <a:gd name="T22" fmla="*/ 1647 w 3034"/>
                <a:gd name="T23" fmla="*/ 710 h 3106"/>
                <a:gd name="T24" fmla="*/ 1571 w 3034"/>
                <a:gd name="T25" fmla="*/ 647 h 3106"/>
                <a:gd name="T26" fmla="*/ 1521 w 3034"/>
                <a:gd name="T27" fmla="*/ 676 h 3106"/>
                <a:gd name="T28" fmla="*/ 1422 w 3034"/>
                <a:gd name="T29" fmla="*/ 499 h 3106"/>
                <a:gd name="T30" fmla="*/ 2047 w 3034"/>
                <a:gd name="T31" fmla="*/ 541 h 3106"/>
                <a:gd name="T32" fmla="*/ 1982 w 3034"/>
                <a:gd name="T33" fmla="*/ 575 h 3106"/>
                <a:gd name="T34" fmla="*/ 2069 w 3034"/>
                <a:gd name="T35" fmla="*/ 574 h 3106"/>
                <a:gd name="T36" fmla="*/ 2123 w 3034"/>
                <a:gd name="T37" fmla="*/ 494 h 3106"/>
                <a:gd name="T38" fmla="*/ 1733 w 3034"/>
                <a:gd name="T39" fmla="*/ 507 h 3106"/>
                <a:gd name="T40" fmla="*/ 1823 w 3034"/>
                <a:gd name="T41" fmla="*/ 548 h 3106"/>
                <a:gd name="T42" fmla="*/ 1782 w 3034"/>
                <a:gd name="T43" fmla="*/ 581 h 3106"/>
                <a:gd name="T44" fmla="*/ 1702 w 3034"/>
                <a:gd name="T45" fmla="*/ 681 h 3106"/>
                <a:gd name="T46" fmla="*/ 1797 w 3034"/>
                <a:gd name="T47" fmla="*/ 734 h 3106"/>
                <a:gd name="T48" fmla="*/ 1914 w 3034"/>
                <a:gd name="T49" fmla="*/ 716 h 3106"/>
                <a:gd name="T50" fmla="*/ 1895 w 3034"/>
                <a:gd name="T51" fmla="*/ 530 h 3106"/>
                <a:gd name="T52" fmla="*/ 931 w 3034"/>
                <a:gd name="T53" fmla="*/ 495 h 3106"/>
                <a:gd name="T54" fmla="*/ 918 w 3034"/>
                <a:gd name="T55" fmla="*/ 545 h 3106"/>
                <a:gd name="T56" fmla="*/ 985 w 3034"/>
                <a:gd name="T57" fmla="*/ 573 h 3106"/>
                <a:gd name="T58" fmla="*/ 857 w 3034"/>
                <a:gd name="T59" fmla="*/ 625 h 3106"/>
                <a:gd name="T60" fmla="*/ 887 w 3034"/>
                <a:gd name="T61" fmla="*/ 729 h 3106"/>
                <a:gd name="T62" fmla="*/ 992 w 3034"/>
                <a:gd name="T63" fmla="*/ 708 h 3106"/>
                <a:gd name="T64" fmla="*/ 1058 w 3034"/>
                <a:gd name="T65" fmla="*/ 576 h 3106"/>
                <a:gd name="T66" fmla="*/ 980 w 3034"/>
                <a:gd name="T67" fmla="*/ 496 h 3106"/>
                <a:gd name="T68" fmla="*/ 1201 w 3034"/>
                <a:gd name="T69" fmla="*/ 523 h 3106"/>
                <a:gd name="T70" fmla="*/ 1129 w 3034"/>
                <a:gd name="T71" fmla="*/ 573 h 3106"/>
                <a:gd name="T72" fmla="*/ 1218 w 3034"/>
                <a:gd name="T73" fmla="*/ 560 h 3106"/>
                <a:gd name="T74" fmla="*/ 1278 w 3034"/>
                <a:gd name="T75" fmla="*/ 588 h 3106"/>
                <a:gd name="T76" fmla="*/ 1338 w 3034"/>
                <a:gd name="T77" fmla="*/ 532 h 3106"/>
                <a:gd name="T78" fmla="*/ 721 w 3034"/>
                <a:gd name="T79" fmla="*/ 612 h 3106"/>
                <a:gd name="T80" fmla="*/ 670 w 3034"/>
                <a:gd name="T81" fmla="*/ 676 h 3106"/>
                <a:gd name="T82" fmla="*/ 702 w 3034"/>
                <a:gd name="T83" fmla="*/ 735 h 3106"/>
                <a:gd name="T84" fmla="*/ 793 w 3034"/>
                <a:gd name="T85" fmla="*/ 641 h 3106"/>
                <a:gd name="T86" fmla="*/ 501 w 3034"/>
                <a:gd name="T87" fmla="*/ 9 h 3106"/>
                <a:gd name="T88" fmla="*/ 547 w 3034"/>
                <a:gd name="T89" fmla="*/ 118 h 3106"/>
                <a:gd name="T90" fmla="*/ 931 w 3034"/>
                <a:gd name="T91" fmla="*/ 20 h 3106"/>
                <a:gd name="T92" fmla="*/ 1046 w 3034"/>
                <a:gd name="T93" fmla="*/ 20 h 3106"/>
                <a:gd name="T94" fmla="*/ 1430 w 3034"/>
                <a:gd name="T95" fmla="*/ 118 h 3106"/>
                <a:gd name="T96" fmla="*/ 1476 w 3034"/>
                <a:gd name="T97" fmla="*/ 9 h 3106"/>
                <a:gd name="T98" fmla="*/ 1588 w 3034"/>
                <a:gd name="T99" fmla="*/ 34 h 3106"/>
                <a:gd name="T100" fmla="*/ 1954 w 3034"/>
                <a:gd name="T101" fmla="*/ 105 h 3106"/>
                <a:gd name="T102" fmla="*/ 2024 w 3034"/>
                <a:gd name="T103" fmla="*/ 3 h 3106"/>
                <a:gd name="T104" fmla="*/ 2129 w 3034"/>
                <a:gd name="T105" fmla="*/ 51 h 3106"/>
                <a:gd name="T106" fmla="*/ 2481 w 3034"/>
                <a:gd name="T107" fmla="*/ 91 h 3106"/>
                <a:gd name="T108" fmla="*/ 2574 w 3034"/>
                <a:gd name="T109" fmla="*/ 0 h 3106"/>
                <a:gd name="T110" fmla="*/ 2664 w 3034"/>
                <a:gd name="T111" fmla="*/ 70 h 3106"/>
                <a:gd name="T112" fmla="*/ 2881 w 3034"/>
                <a:gd name="T113" fmla="*/ 142 h 3106"/>
                <a:gd name="T114" fmla="*/ 3031 w 3034"/>
                <a:gd name="T115" fmla="*/ 341 h 3106"/>
                <a:gd name="T116" fmla="*/ 153 w 3034"/>
                <a:gd name="T117" fmla="*/ 3082 h 3106"/>
                <a:gd name="T118" fmla="*/ 3 w 3034"/>
                <a:gd name="T119" fmla="*/ 2884 h 3106"/>
                <a:gd name="T120" fmla="*/ 65 w 3034"/>
                <a:gd name="T121" fmla="*/ 208 h 3106"/>
                <a:gd name="T122" fmla="*/ 373 w 3034"/>
                <a:gd name="T123" fmla="*/ 118 h 3106"/>
                <a:gd name="T124" fmla="*/ 419 w 3034"/>
                <a:gd name="T125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4" h="3106">
                  <a:moveTo>
                    <a:pt x="144" y="1044"/>
                  </a:moveTo>
                  <a:lnTo>
                    <a:pt x="144" y="2846"/>
                  </a:lnTo>
                  <a:lnTo>
                    <a:pt x="147" y="2873"/>
                  </a:lnTo>
                  <a:lnTo>
                    <a:pt x="156" y="2898"/>
                  </a:lnTo>
                  <a:lnTo>
                    <a:pt x="171" y="2920"/>
                  </a:lnTo>
                  <a:lnTo>
                    <a:pt x="189" y="2938"/>
                  </a:lnTo>
                  <a:lnTo>
                    <a:pt x="211" y="2952"/>
                  </a:lnTo>
                  <a:lnTo>
                    <a:pt x="237" y="2961"/>
                  </a:lnTo>
                  <a:lnTo>
                    <a:pt x="265" y="2964"/>
                  </a:lnTo>
                  <a:lnTo>
                    <a:pt x="2410" y="2964"/>
                  </a:lnTo>
                  <a:lnTo>
                    <a:pt x="2439" y="2935"/>
                  </a:lnTo>
                  <a:lnTo>
                    <a:pt x="2439" y="2711"/>
                  </a:lnTo>
                  <a:lnTo>
                    <a:pt x="2443" y="2678"/>
                  </a:lnTo>
                  <a:lnTo>
                    <a:pt x="2452" y="2646"/>
                  </a:lnTo>
                  <a:lnTo>
                    <a:pt x="2466" y="2615"/>
                  </a:lnTo>
                  <a:lnTo>
                    <a:pt x="2485" y="2589"/>
                  </a:lnTo>
                  <a:lnTo>
                    <a:pt x="2509" y="2566"/>
                  </a:lnTo>
                  <a:lnTo>
                    <a:pt x="2535" y="2548"/>
                  </a:lnTo>
                  <a:lnTo>
                    <a:pt x="2565" y="2534"/>
                  </a:lnTo>
                  <a:lnTo>
                    <a:pt x="2598" y="2525"/>
                  </a:lnTo>
                  <a:lnTo>
                    <a:pt x="2633" y="2522"/>
                  </a:lnTo>
                  <a:lnTo>
                    <a:pt x="2859" y="2522"/>
                  </a:lnTo>
                  <a:lnTo>
                    <a:pt x="2889" y="2493"/>
                  </a:lnTo>
                  <a:lnTo>
                    <a:pt x="2889" y="1044"/>
                  </a:lnTo>
                  <a:lnTo>
                    <a:pt x="144" y="1044"/>
                  </a:lnTo>
                  <a:close/>
                  <a:moveTo>
                    <a:pt x="2160" y="499"/>
                  </a:moveTo>
                  <a:lnTo>
                    <a:pt x="2245" y="711"/>
                  </a:lnTo>
                  <a:lnTo>
                    <a:pt x="2247" y="715"/>
                  </a:lnTo>
                  <a:lnTo>
                    <a:pt x="2248" y="718"/>
                  </a:lnTo>
                  <a:lnTo>
                    <a:pt x="2248" y="721"/>
                  </a:lnTo>
                  <a:lnTo>
                    <a:pt x="2248" y="723"/>
                  </a:lnTo>
                  <a:lnTo>
                    <a:pt x="2248" y="726"/>
                  </a:lnTo>
                  <a:lnTo>
                    <a:pt x="2247" y="730"/>
                  </a:lnTo>
                  <a:lnTo>
                    <a:pt x="2245" y="733"/>
                  </a:lnTo>
                  <a:lnTo>
                    <a:pt x="2236" y="744"/>
                  </a:lnTo>
                  <a:lnTo>
                    <a:pt x="2226" y="754"/>
                  </a:lnTo>
                  <a:lnTo>
                    <a:pt x="2215" y="762"/>
                  </a:lnTo>
                  <a:lnTo>
                    <a:pt x="2203" y="768"/>
                  </a:lnTo>
                  <a:lnTo>
                    <a:pt x="2192" y="772"/>
                  </a:lnTo>
                  <a:lnTo>
                    <a:pt x="2183" y="774"/>
                  </a:lnTo>
                  <a:lnTo>
                    <a:pt x="2198" y="836"/>
                  </a:lnTo>
                  <a:lnTo>
                    <a:pt x="2214" y="833"/>
                  </a:lnTo>
                  <a:lnTo>
                    <a:pt x="2231" y="827"/>
                  </a:lnTo>
                  <a:lnTo>
                    <a:pt x="2249" y="817"/>
                  </a:lnTo>
                  <a:lnTo>
                    <a:pt x="2269" y="803"/>
                  </a:lnTo>
                  <a:lnTo>
                    <a:pt x="2280" y="793"/>
                  </a:lnTo>
                  <a:lnTo>
                    <a:pt x="2291" y="779"/>
                  </a:lnTo>
                  <a:lnTo>
                    <a:pt x="2303" y="763"/>
                  </a:lnTo>
                  <a:lnTo>
                    <a:pt x="2314" y="743"/>
                  </a:lnTo>
                  <a:lnTo>
                    <a:pt x="2325" y="718"/>
                  </a:lnTo>
                  <a:lnTo>
                    <a:pt x="2338" y="688"/>
                  </a:lnTo>
                  <a:lnTo>
                    <a:pt x="2352" y="651"/>
                  </a:lnTo>
                  <a:lnTo>
                    <a:pt x="2407" y="499"/>
                  </a:lnTo>
                  <a:lnTo>
                    <a:pt x="2328" y="499"/>
                  </a:lnTo>
                  <a:lnTo>
                    <a:pt x="2299" y="612"/>
                  </a:lnTo>
                  <a:lnTo>
                    <a:pt x="2296" y="627"/>
                  </a:lnTo>
                  <a:lnTo>
                    <a:pt x="2292" y="642"/>
                  </a:lnTo>
                  <a:lnTo>
                    <a:pt x="2289" y="656"/>
                  </a:lnTo>
                  <a:lnTo>
                    <a:pt x="2287" y="656"/>
                  </a:lnTo>
                  <a:lnTo>
                    <a:pt x="2284" y="642"/>
                  </a:lnTo>
                  <a:lnTo>
                    <a:pt x="2280" y="627"/>
                  </a:lnTo>
                  <a:lnTo>
                    <a:pt x="2276" y="612"/>
                  </a:lnTo>
                  <a:lnTo>
                    <a:pt x="2241" y="499"/>
                  </a:lnTo>
                  <a:lnTo>
                    <a:pt x="2160" y="499"/>
                  </a:lnTo>
                  <a:close/>
                  <a:moveTo>
                    <a:pt x="1422" y="499"/>
                  </a:moveTo>
                  <a:lnTo>
                    <a:pt x="1422" y="634"/>
                  </a:lnTo>
                  <a:lnTo>
                    <a:pt x="1424" y="660"/>
                  </a:lnTo>
                  <a:lnTo>
                    <a:pt x="1428" y="681"/>
                  </a:lnTo>
                  <a:lnTo>
                    <a:pt x="1435" y="699"/>
                  </a:lnTo>
                  <a:lnTo>
                    <a:pt x="1445" y="712"/>
                  </a:lnTo>
                  <a:lnTo>
                    <a:pt x="1458" y="723"/>
                  </a:lnTo>
                  <a:lnTo>
                    <a:pt x="1472" y="730"/>
                  </a:lnTo>
                  <a:lnTo>
                    <a:pt x="1487" y="734"/>
                  </a:lnTo>
                  <a:lnTo>
                    <a:pt x="1505" y="736"/>
                  </a:lnTo>
                  <a:lnTo>
                    <a:pt x="1524" y="734"/>
                  </a:lnTo>
                  <a:lnTo>
                    <a:pt x="1540" y="729"/>
                  </a:lnTo>
                  <a:lnTo>
                    <a:pt x="1555" y="722"/>
                  </a:lnTo>
                  <a:lnTo>
                    <a:pt x="1565" y="714"/>
                  </a:lnTo>
                  <a:lnTo>
                    <a:pt x="1573" y="706"/>
                  </a:lnTo>
                  <a:lnTo>
                    <a:pt x="1578" y="699"/>
                  </a:lnTo>
                  <a:lnTo>
                    <a:pt x="1580" y="699"/>
                  </a:lnTo>
                  <a:lnTo>
                    <a:pt x="1583" y="731"/>
                  </a:lnTo>
                  <a:lnTo>
                    <a:pt x="1648" y="731"/>
                  </a:lnTo>
                  <a:lnTo>
                    <a:pt x="1647" y="710"/>
                  </a:lnTo>
                  <a:lnTo>
                    <a:pt x="1646" y="685"/>
                  </a:lnTo>
                  <a:lnTo>
                    <a:pt x="1646" y="657"/>
                  </a:lnTo>
                  <a:lnTo>
                    <a:pt x="1646" y="499"/>
                  </a:lnTo>
                  <a:lnTo>
                    <a:pt x="1571" y="499"/>
                  </a:lnTo>
                  <a:lnTo>
                    <a:pt x="1571" y="636"/>
                  </a:lnTo>
                  <a:lnTo>
                    <a:pt x="1571" y="642"/>
                  </a:lnTo>
                  <a:lnTo>
                    <a:pt x="1571" y="647"/>
                  </a:lnTo>
                  <a:lnTo>
                    <a:pt x="1569" y="653"/>
                  </a:lnTo>
                  <a:lnTo>
                    <a:pt x="1566" y="660"/>
                  </a:lnTo>
                  <a:lnTo>
                    <a:pt x="1560" y="667"/>
                  </a:lnTo>
                  <a:lnTo>
                    <a:pt x="1553" y="672"/>
                  </a:lnTo>
                  <a:lnTo>
                    <a:pt x="1544" y="676"/>
                  </a:lnTo>
                  <a:lnTo>
                    <a:pt x="1532" y="678"/>
                  </a:lnTo>
                  <a:lnTo>
                    <a:pt x="1521" y="676"/>
                  </a:lnTo>
                  <a:lnTo>
                    <a:pt x="1512" y="671"/>
                  </a:lnTo>
                  <a:lnTo>
                    <a:pt x="1505" y="664"/>
                  </a:lnTo>
                  <a:lnTo>
                    <a:pt x="1500" y="653"/>
                  </a:lnTo>
                  <a:lnTo>
                    <a:pt x="1497" y="639"/>
                  </a:lnTo>
                  <a:lnTo>
                    <a:pt x="1496" y="623"/>
                  </a:lnTo>
                  <a:lnTo>
                    <a:pt x="1496" y="499"/>
                  </a:lnTo>
                  <a:lnTo>
                    <a:pt x="1422" y="499"/>
                  </a:lnTo>
                  <a:close/>
                  <a:moveTo>
                    <a:pt x="2112" y="494"/>
                  </a:moveTo>
                  <a:lnTo>
                    <a:pt x="2099" y="495"/>
                  </a:lnTo>
                  <a:lnTo>
                    <a:pt x="2087" y="499"/>
                  </a:lnTo>
                  <a:lnTo>
                    <a:pt x="2076" y="505"/>
                  </a:lnTo>
                  <a:lnTo>
                    <a:pt x="2065" y="514"/>
                  </a:lnTo>
                  <a:lnTo>
                    <a:pt x="2055" y="526"/>
                  </a:lnTo>
                  <a:lnTo>
                    <a:pt x="2047" y="541"/>
                  </a:lnTo>
                  <a:lnTo>
                    <a:pt x="2045" y="541"/>
                  </a:lnTo>
                  <a:lnTo>
                    <a:pt x="2043" y="499"/>
                  </a:lnTo>
                  <a:lnTo>
                    <a:pt x="1980" y="499"/>
                  </a:lnTo>
                  <a:lnTo>
                    <a:pt x="1981" y="515"/>
                  </a:lnTo>
                  <a:lnTo>
                    <a:pt x="1982" y="532"/>
                  </a:lnTo>
                  <a:lnTo>
                    <a:pt x="1982" y="552"/>
                  </a:lnTo>
                  <a:lnTo>
                    <a:pt x="1982" y="575"/>
                  </a:lnTo>
                  <a:lnTo>
                    <a:pt x="1982" y="731"/>
                  </a:lnTo>
                  <a:lnTo>
                    <a:pt x="2055" y="731"/>
                  </a:lnTo>
                  <a:lnTo>
                    <a:pt x="2055" y="613"/>
                  </a:lnTo>
                  <a:lnTo>
                    <a:pt x="2056" y="604"/>
                  </a:lnTo>
                  <a:lnTo>
                    <a:pt x="2057" y="597"/>
                  </a:lnTo>
                  <a:lnTo>
                    <a:pt x="2061" y="584"/>
                  </a:lnTo>
                  <a:lnTo>
                    <a:pt x="2069" y="574"/>
                  </a:lnTo>
                  <a:lnTo>
                    <a:pt x="2079" y="567"/>
                  </a:lnTo>
                  <a:lnTo>
                    <a:pt x="2092" y="562"/>
                  </a:lnTo>
                  <a:lnTo>
                    <a:pt x="2107" y="560"/>
                  </a:lnTo>
                  <a:lnTo>
                    <a:pt x="2118" y="561"/>
                  </a:lnTo>
                  <a:lnTo>
                    <a:pt x="2127" y="562"/>
                  </a:lnTo>
                  <a:lnTo>
                    <a:pt x="2127" y="495"/>
                  </a:lnTo>
                  <a:lnTo>
                    <a:pt x="2123" y="494"/>
                  </a:lnTo>
                  <a:lnTo>
                    <a:pt x="2120" y="494"/>
                  </a:lnTo>
                  <a:lnTo>
                    <a:pt x="2116" y="494"/>
                  </a:lnTo>
                  <a:lnTo>
                    <a:pt x="2112" y="494"/>
                  </a:lnTo>
                  <a:close/>
                  <a:moveTo>
                    <a:pt x="1808" y="494"/>
                  </a:moveTo>
                  <a:lnTo>
                    <a:pt x="1779" y="496"/>
                  </a:lnTo>
                  <a:lnTo>
                    <a:pt x="1753" y="501"/>
                  </a:lnTo>
                  <a:lnTo>
                    <a:pt x="1733" y="507"/>
                  </a:lnTo>
                  <a:lnTo>
                    <a:pt x="1717" y="514"/>
                  </a:lnTo>
                  <a:lnTo>
                    <a:pt x="1730" y="560"/>
                  </a:lnTo>
                  <a:lnTo>
                    <a:pt x="1749" y="552"/>
                  </a:lnTo>
                  <a:lnTo>
                    <a:pt x="1771" y="545"/>
                  </a:lnTo>
                  <a:lnTo>
                    <a:pt x="1796" y="543"/>
                  </a:lnTo>
                  <a:lnTo>
                    <a:pt x="1811" y="544"/>
                  </a:lnTo>
                  <a:lnTo>
                    <a:pt x="1823" y="548"/>
                  </a:lnTo>
                  <a:lnTo>
                    <a:pt x="1831" y="553"/>
                  </a:lnTo>
                  <a:lnTo>
                    <a:pt x="1836" y="560"/>
                  </a:lnTo>
                  <a:lnTo>
                    <a:pt x="1838" y="566"/>
                  </a:lnTo>
                  <a:lnTo>
                    <a:pt x="1839" y="573"/>
                  </a:lnTo>
                  <a:lnTo>
                    <a:pt x="1839" y="576"/>
                  </a:lnTo>
                  <a:lnTo>
                    <a:pt x="1809" y="577"/>
                  </a:lnTo>
                  <a:lnTo>
                    <a:pt x="1782" y="581"/>
                  </a:lnTo>
                  <a:lnTo>
                    <a:pt x="1758" y="588"/>
                  </a:lnTo>
                  <a:lnTo>
                    <a:pt x="1739" y="598"/>
                  </a:lnTo>
                  <a:lnTo>
                    <a:pt x="1722" y="610"/>
                  </a:lnTo>
                  <a:lnTo>
                    <a:pt x="1710" y="625"/>
                  </a:lnTo>
                  <a:lnTo>
                    <a:pt x="1703" y="643"/>
                  </a:lnTo>
                  <a:lnTo>
                    <a:pt x="1701" y="665"/>
                  </a:lnTo>
                  <a:lnTo>
                    <a:pt x="1702" y="681"/>
                  </a:lnTo>
                  <a:lnTo>
                    <a:pt x="1707" y="696"/>
                  </a:lnTo>
                  <a:lnTo>
                    <a:pt x="1715" y="709"/>
                  </a:lnTo>
                  <a:lnTo>
                    <a:pt x="1726" y="720"/>
                  </a:lnTo>
                  <a:lnTo>
                    <a:pt x="1741" y="729"/>
                  </a:lnTo>
                  <a:lnTo>
                    <a:pt x="1757" y="734"/>
                  </a:lnTo>
                  <a:lnTo>
                    <a:pt x="1776" y="736"/>
                  </a:lnTo>
                  <a:lnTo>
                    <a:pt x="1797" y="734"/>
                  </a:lnTo>
                  <a:lnTo>
                    <a:pt x="1815" y="729"/>
                  </a:lnTo>
                  <a:lnTo>
                    <a:pt x="1831" y="720"/>
                  </a:lnTo>
                  <a:lnTo>
                    <a:pt x="1844" y="708"/>
                  </a:lnTo>
                  <a:lnTo>
                    <a:pt x="1845" y="708"/>
                  </a:lnTo>
                  <a:lnTo>
                    <a:pt x="1849" y="731"/>
                  </a:lnTo>
                  <a:lnTo>
                    <a:pt x="1915" y="731"/>
                  </a:lnTo>
                  <a:lnTo>
                    <a:pt x="1914" y="716"/>
                  </a:lnTo>
                  <a:lnTo>
                    <a:pt x="1913" y="696"/>
                  </a:lnTo>
                  <a:lnTo>
                    <a:pt x="1912" y="675"/>
                  </a:lnTo>
                  <a:lnTo>
                    <a:pt x="1912" y="594"/>
                  </a:lnTo>
                  <a:lnTo>
                    <a:pt x="1911" y="576"/>
                  </a:lnTo>
                  <a:lnTo>
                    <a:pt x="1908" y="559"/>
                  </a:lnTo>
                  <a:lnTo>
                    <a:pt x="1903" y="544"/>
                  </a:lnTo>
                  <a:lnTo>
                    <a:pt x="1895" y="530"/>
                  </a:lnTo>
                  <a:lnTo>
                    <a:pt x="1885" y="518"/>
                  </a:lnTo>
                  <a:lnTo>
                    <a:pt x="1870" y="508"/>
                  </a:lnTo>
                  <a:lnTo>
                    <a:pt x="1853" y="500"/>
                  </a:lnTo>
                  <a:lnTo>
                    <a:pt x="1833" y="496"/>
                  </a:lnTo>
                  <a:lnTo>
                    <a:pt x="1808" y="494"/>
                  </a:lnTo>
                  <a:close/>
                  <a:moveTo>
                    <a:pt x="955" y="494"/>
                  </a:moveTo>
                  <a:lnTo>
                    <a:pt x="931" y="495"/>
                  </a:lnTo>
                  <a:lnTo>
                    <a:pt x="909" y="499"/>
                  </a:lnTo>
                  <a:lnTo>
                    <a:pt x="891" y="503"/>
                  </a:lnTo>
                  <a:lnTo>
                    <a:pt x="875" y="509"/>
                  </a:lnTo>
                  <a:lnTo>
                    <a:pt x="864" y="514"/>
                  </a:lnTo>
                  <a:lnTo>
                    <a:pt x="878" y="560"/>
                  </a:lnTo>
                  <a:lnTo>
                    <a:pt x="896" y="552"/>
                  </a:lnTo>
                  <a:lnTo>
                    <a:pt x="918" y="545"/>
                  </a:lnTo>
                  <a:lnTo>
                    <a:pt x="942" y="543"/>
                  </a:lnTo>
                  <a:lnTo>
                    <a:pt x="958" y="544"/>
                  </a:lnTo>
                  <a:lnTo>
                    <a:pt x="969" y="548"/>
                  </a:lnTo>
                  <a:lnTo>
                    <a:pt x="978" y="553"/>
                  </a:lnTo>
                  <a:lnTo>
                    <a:pt x="982" y="560"/>
                  </a:lnTo>
                  <a:lnTo>
                    <a:pt x="985" y="566"/>
                  </a:lnTo>
                  <a:lnTo>
                    <a:pt x="985" y="573"/>
                  </a:lnTo>
                  <a:lnTo>
                    <a:pt x="985" y="576"/>
                  </a:lnTo>
                  <a:lnTo>
                    <a:pt x="955" y="577"/>
                  </a:lnTo>
                  <a:lnTo>
                    <a:pt x="929" y="581"/>
                  </a:lnTo>
                  <a:lnTo>
                    <a:pt x="905" y="588"/>
                  </a:lnTo>
                  <a:lnTo>
                    <a:pt x="885" y="598"/>
                  </a:lnTo>
                  <a:lnTo>
                    <a:pt x="868" y="610"/>
                  </a:lnTo>
                  <a:lnTo>
                    <a:pt x="857" y="625"/>
                  </a:lnTo>
                  <a:lnTo>
                    <a:pt x="849" y="643"/>
                  </a:lnTo>
                  <a:lnTo>
                    <a:pt x="847" y="665"/>
                  </a:lnTo>
                  <a:lnTo>
                    <a:pt x="849" y="681"/>
                  </a:lnTo>
                  <a:lnTo>
                    <a:pt x="854" y="696"/>
                  </a:lnTo>
                  <a:lnTo>
                    <a:pt x="862" y="709"/>
                  </a:lnTo>
                  <a:lnTo>
                    <a:pt x="873" y="720"/>
                  </a:lnTo>
                  <a:lnTo>
                    <a:pt x="887" y="729"/>
                  </a:lnTo>
                  <a:lnTo>
                    <a:pt x="904" y="734"/>
                  </a:lnTo>
                  <a:lnTo>
                    <a:pt x="923" y="736"/>
                  </a:lnTo>
                  <a:lnTo>
                    <a:pt x="943" y="734"/>
                  </a:lnTo>
                  <a:lnTo>
                    <a:pt x="961" y="729"/>
                  </a:lnTo>
                  <a:lnTo>
                    <a:pt x="978" y="720"/>
                  </a:lnTo>
                  <a:lnTo>
                    <a:pt x="991" y="708"/>
                  </a:lnTo>
                  <a:lnTo>
                    <a:pt x="992" y="708"/>
                  </a:lnTo>
                  <a:lnTo>
                    <a:pt x="996" y="731"/>
                  </a:lnTo>
                  <a:lnTo>
                    <a:pt x="1062" y="731"/>
                  </a:lnTo>
                  <a:lnTo>
                    <a:pt x="1060" y="716"/>
                  </a:lnTo>
                  <a:lnTo>
                    <a:pt x="1059" y="696"/>
                  </a:lnTo>
                  <a:lnTo>
                    <a:pt x="1059" y="675"/>
                  </a:lnTo>
                  <a:lnTo>
                    <a:pt x="1059" y="594"/>
                  </a:lnTo>
                  <a:lnTo>
                    <a:pt x="1058" y="576"/>
                  </a:lnTo>
                  <a:lnTo>
                    <a:pt x="1055" y="559"/>
                  </a:lnTo>
                  <a:lnTo>
                    <a:pt x="1049" y="544"/>
                  </a:lnTo>
                  <a:lnTo>
                    <a:pt x="1042" y="530"/>
                  </a:lnTo>
                  <a:lnTo>
                    <a:pt x="1031" y="518"/>
                  </a:lnTo>
                  <a:lnTo>
                    <a:pt x="1017" y="508"/>
                  </a:lnTo>
                  <a:lnTo>
                    <a:pt x="1000" y="500"/>
                  </a:lnTo>
                  <a:lnTo>
                    <a:pt x="980" y="496"/>
                  </a:lnTo>
                  <a:lnTo>
                    <a:pt x="955" y="494"/>
                  </a:lnTo>
                  <a:close/>
                  <a:moveTo>
                    <a:pt x="1268" y="494"/>
                  </a:moveTo>
                  <a:lnTo>
                    <a:pt x="1249" y="495"/>
                  </a:lnTo>
                  <a:lnTo>
                    <a:pt x="1234" y="500"/>
                  </a:lnTo>
                  <a:lnTo>
                    <a:pt x="1221" y="507"/>
                  </a:lnTo>
                  <a:lnTo>
                    <a:pt x="1210" y="515"/>
                  </a:lnTo>
                  <a:lnTo>
                    <a:pt x="1201" y="523"/>
                  </a:lnTo>
                  <a:lnTo>
                    <a:pt x="1195" y="530"/>
                  </a:lnTo>
                  <a:lnTo>
                    <a:pt x="1194" y="530"/>
                  </a:lnTo>
                  <a:lnTo>
                    <a:pt x="1191" y="499"/>
                  </a:lnTo>
                  <a:lnTo>
                    <a:pt x="1127" y="499"/>
                  </a:lnTo>
                  <a:lnTo>
                    <a:pt x="1128" y="521"/>
                  </a:lnTo>
                  <a:lnTo>
                    <a:pt x="1128" y="545"/>
                  </a:lnTo>
                  <a:lnTo>
                    <a:pt x="1129" y="573"/>
                  </a:lnTo>
                  <a:lnTo>
                    <a:pt x="1129" y="731"/>
                  </a:lnTo>
                  <a:lnTo>
                    <a:pt x="1202" y="731"/>
                  </a:lnTo>
                  <a:lnTo>
                    <a:pt x="1202" y="597"/>
                  </a:lnTo>
                  <a:lnTo>
                    <a:pt x="1202" y="587"/>
                  </a:lnTo>
                  <a:lnTo>
                    <a:pt x="1204" y="579"/>
                  </a:lnTo>
                  <a:lnTo>
                    <a:pt x="1210" y="569"/>
                  </a:lnTo>
                  <a:lnTo>
                    <a:pt x="1218" y="560"/>
                  </a:lnTo>
                  <a:lnTo>
                    <a:pt x="1228" y="554"/>
                  </a:lnTo>
                  <a:lnTo>
                    <a:pt x="1242" y="552"/>
                  </a:lnTo>
                  <a:lnTo>
                    <a:pt x="1253" y="554"/>
                  </a:lnTo>
                  <a:lnTo>
                    <a:pt x="1264" y="558"/>
                  </a:lnTo>
                  <a:lnTo>
                    <a:pt x="1271" y="566"/>
                  </a:lnTo>
                  <a:lnTo>
                    <a:pt x="1275" y="576"/>
                  </a:lnTo>
                  <a:lnTo>
                    <a:pt x="1278" y="588"/>
                  </a:lnTo>
                  <a:lnTo>
                    <a:pt x="1279" y="602"/>
                  </a:lnTo>
                  <a:lnTo>
                    <a:pt x="1279" y="731"/>
                  </a:lnTo>
                  <a:lnTo>
                    <a:pt x="1353" y="731"/>
                  </a:lnTo>
                  <a:lnTo>
                    <a:pt x="1353" y="593"/>
                  </a:lnTo>
                  <a:lnTo>
                    <a:pt x="1350" y="569"/>
                  </a:lnTo>
                  <a:lnTo>
                    <a:pt x="1346" y="549"/>
                  </a:lnTo>
                  <a:lnTo>
                    <a:pt x="1338" y="532"/>
                  </a:lnTo>
                  <a:lnTo>
                    <a:pt x="1328" y="518"/>
                  </a:lnTo>
                  <a:lnTo>
                    <a:pt x="1316" y="507"/>
                  </a:lnTo>
                  <a:lnTo>
                    <a:pt x="1301" y="500"/>
                  </a:lnTo>
                  <a:lnTo>
                    <a:pt x="1286" y="495"/>
                  </a:lnTo>
                  <a:lnTo>
                    <a:pt x="1268" y="494"/>
                  </a:lnTo>
                  <a:close/>
                  <a:moveTo>
                    <a:pt x="721" y="411"/>
                  </a:moveTo>
                  <a:lnTo>
                    <a:pt x="721" y="612"/>
                  </a:lnTo>
                  <a:lnTo>
                    <a:pt x="719" y="631"/>
                  </a:lnTo>
                  <a:lnTo>
                    <a:pt x="716" y="646"/>
                  </a:lnTo>
                  <a:lnTo>
                    <a:pt x="711" y="658"/>
                  </a:lnTo>
                  <a:lnTo>
                    <a:pt x="703" y="667"/>
                  </a:lnTo>
                  <a:lnTo>
                    <a:pt x="694" y="672"/>
                  </a:lnTo>
                  <a:lnTo>
                    <a:pt x="683" y="675"/>
                  </a:lnTo>
                  <a:lnTo>
                    <a:pt x="670" y="676"/>
                  </a:lnTo>
                  <a:lnTo>
                    <a:pt x="651" y="674"/>
                  </a:lnTo>
                  <a:lnTo>
                    <a:pt x="633" y="670"/>
                  </a:lnTo>
                  <a:lnTo>
                    <a:pt x="625" y="729"/>
                  </a:lnTo>
                  <a:lnTo>
                    <a:pt x="642" y="732"/>
                  </a:lnTo>
                  <a:lnTo>
                    <a:pt x="660" y="735"/>
                  </a:lnTo>
                  <a:lnTo>
                    <a:pt x="678" y="736"/>
                  </a:lnTo>
                  <a:lnTo>
                    <a:pt x="702" y="735"/>
                  </a:lnTo>
                  <a:lnTo>
                    <a:pt x="722" y="731"/>
                  </a:lnTo>
                  <a:lnTo>
                    <a:pt x="741" y="724"/>
                  </a:lnTo>
                  <a:lnTo>
                    <a:pt x="756" y="715"/>
                  </a:lnTo>
                  <a:lnTo>
                    <a:pt x="769" y="702"/>
                  </a:lnTo>
                  <a:lnTo>
                    <a:pt x="780" y="686"/>
                  </a:lnTo>
                  <a:lnTo>
                    <a:pt x="788" y="666"/>
                  </a:lnTo>
                  <a:lnTo>
                    <a:pt x="793" y="641"/>
                  </a:lnTo>
                  <a:lnTo>
                    <a:pt x="794" y="613"/>
                  </a:lnTo>
                  <a:lnTo>
                    <a:pt x="794" y="411"/>
                  </a:lnTo>
                  <a:lnTo>
                    <a:pt x="721" y="411"/>
                  </a:lnTo>
                  <a:close/>
                  <a:moveTo>
                    <a:pt x="460" y="0"/>
                  </a:moveTo>
                  <a:lnTo>
                    <a:pt x="460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1"/>
                  </a:lnTo>
                  <a:lnTo>
                    <a:pt x="551" y="105"/>
                  </a:lnTo>
                  <a:lnTo>
                    <a:pt x="547" y="118"/>
                  </a:lnTo>
                  <a:lnTo>
                    <a:pt x="901" y="118"/>
                  </a:lnTo>
                  <a:lnTo>
                    <a:pt x="898" y="105"/>
                  </a:lnTo>
                  <a:lnTo>
                    <a:pt x="896" y="91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1"/>
                  </a:lnTo>
                  <a:lnTo>
                    <a:pt x="1080" y="105"/>
                  </a:lnTo>
                  <a:lnTo>
                    <a:pt x="1076" y="118"/>
                  </a:lnTo>
                  <a:lnTo>
                    <a:pt x="1430" y="118"/>
                  </a:lnTo>
                  <a:lnTo>
                    <a:pt x="1426" y="105"/>
                  </a:lnTo>
                  <a:lnTo>
                    <a:pt x="1424" y="91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1"/>
                  </a:lnTo>
                  <a:lnTo>
                    <a:pt x="1608" y="105"/>
                  </a:lnTo>
                  <a:lnTo>
                    <a:pt x="1604" y="118"/>
                  </a:lnTo>
                  <a:lnTo>
                    <a:pt x="1958" y="118"/>
                  </a:lnTo>
                  <a:lnTo>
                    <a:pt x="1954" y="105"/>
                  </a:lnTo>
                  <a:lnTo>
                    <a:pt x="1953" y="91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1"/>
                  </a:lnTo>
                  <a:lnTo>
                    <a:pt x="2136" y="105"/>
                  </a:lnTo>
                  <a:lnTo>
                    <a:pt x="2132" y="118"/>
                  </a:lnTo>
                  <a:lnTo>
                    <a:pt x="2486" y="118"/>
                  </a:lnTo>
                  <a:lnTo>
                    <a:pt x="2483" y="105"/>
                  </a:lnTo>
                  <a:lnTo>
                    <a:pt x="2481" y="91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1"/>
                  </a:lnTo>
                  <a:lnTo>
                    <a:pt x="2664" y="105"/>
                  </a:lnTo>
                  <a:lnTo>
                    <a:pt x="2661" y="118"/>
                  </a:lnTo>
                  <a:lnTo>
                    <a:pt x="2769" y="118"/>
                  </a:lnTo>
                  <a:lnTo>
                    <a:pt x="2808" y="121"/>
                  </a:lnTo>
                  <a:lnTo>
                    <a:pt x="2845" y="129"/>
                  </a:lnTo>
                  <a:lnTo>
                    <a:pt x="2881" y="142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1"/>
                  </a:lnTo>
                  <a:lnTo>
                    <a:pt x="3034" y="379"/>
                  </a:lnTo>
                  <a:lnTo>
                    <a:pt x="3034" y="2551"/>
                  </a:lnTo>
                  <a:lnTo>
                    <a:pt x="2470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8" y="3095"/>
                  </a:lnTo>
                  <a:lnTo>
                    <a:pt x="153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2"/>
                  </a:lnTo>
                  <a:lnTo>
                    <a:pt x="188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3" y="118"/>
                  </a:lnTo>
                  <a:lnTo>
                    <a:pt x="369" y="105"/>
                  </a:lnTo>
                  <a:lnTo>
                    <a:pt x="368" y="91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19" y="9"/>
                  </a:lnTo>
                  <a:lnTo>
                    <a:pt x="438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283"/>
            <p:cNvSpPr>
              <a:spLocks/>
            </p:cNvSpPr>
            <p:nvPr/>
          </p:nvSpPr>
          <p:spPr bwMode="auto">
            <a:xfrm>
              <a:off x="6456363" y="3589338"/>
              <a:ext cx="11112" cy="9525"/>
            </a:xfrm>
            <a:custGeom>
              <a:avLst/>
              <a:gdLst>
                <a:gd name="T0" fmla="*/ 69 w 69"/>
                <a:gd name="T1" fmla="*/ 0 h 65"/>
                <a:gd name="T2" fmla="*/ 69 w 69"/>
                <a:gd name="T3" fmla="*/ 25 h 65"/>
                <a:gd name="T4" fmla="*/ 68 w 69"/>
                <a:gd name="T5" fmla="*/ 32 h 65"/>
                <a:gd name="T6" fmla="*/ 67 w 69"/>
                <a:gd name="T7" fmla="*/ 38 h 65"/>
                <a:gd name="T8" fmla="*/ 62 w 69"/>
                <a:gd name="T9" fmla="*/ 49 h 65"/>
                <a:gd name="T10" fmla="*/ 54 w 69"/>
                <a:gd name="T11" fmla="*/ 57 h 65"/>
                <a:gd name="T12" fmla="*/ 42 w 69"/>
                <a:gd name="T13" fmla="*/ 63 h 65"/>
                <a:gd name="T14" fmla="*/ 29 w 69"/>
                <a:gd name="T15" fmla="*/ 65 h 65"/>
                <a:gd name="T16" fmla="*/ 20 w 69"/>
                <a:gd name="T17" fmla="*/ 64 h 65"/>
                <a:gd name="T18" fmla="*/ 12 w 69"/>
                <a:gd name="T19" fmla="*/ 60 h 65"/>
                <a:gd name="T20" fmla="*/ 5 w 69"/>
                <a:gd name="T21" fmla="*/ 55 h 65"/>
                <a:gd name="T22" fmla="*/ 1 w 69"/>
                <a:gd name="T23" fmla="*/ 47 h 65"/>
                <a:gd name="T24" fmla="*/ 0 w 69"/>
                <a:gd name="T25" fmla="*/ 37 h 65"/>
                <a:gd name="T26" fmla="*/ 2 w 69"/>
                <a:gd name="T27" fmla="*/ 24 h 65"/>
                <a:gd name="T28" fmla="*/ 10 w 69"/>
                <a:gd name="T29" fmla="*/ 14 h 65"/>
                <a:gd name="T30" fmla="*/ 20 w 69"/>
                <a:gd name="T31" fmla="*/ 7 h 65"/>
                <a:gd name="T32" fmla="*/ 34 w 69"/>
                <a:gd name="T33" fmla="*/ 3 h 65"/>
                <a:gd name="T34" fmla="*/ 50 w 69"/>
                <a:gd name="T35" fmla="*/ 1 h 65"/>
                <a:gd name="T36" fmla="*/ 69 w 69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65">
                  <a:moveTo>
                    <a:pt x="69" y="0"/>
                  </a:moveTo>
                  <a:lnTo>
                    <a:pt x="69" y="25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9"/>
                  </a:lnTo>
                  <a:lnTo>
                    <a:pt x="54" y="57"/>
                  </a:lnTo>
                  <a:lnTo>
                    <a:pt x="42" y="63"/>
                  </a:lnTo>
                  <a:lnTo>
                    <a:pt x="29" y="65"/>
                  </a:lnTo>
                  <a:lnTo>
                    <a:pt x="20" y="64"/>
                  </a:lnTo>
                  <a:lnTo>
                    <a:pt x="12" y="60"/>
                  </a:lnTo>
                  <a:lnTo>
                    <a:pt x="5" y="55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4" y="3"/>
                  </a:lnTo>
                  <a:lnTo>
                    <a:pt x="50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284"/>
            <p:cNvSpPr>
              <a:spLocks/>
            </p:cNvSpPr>
            <p:nvPr/>
          </p:nvSpPr>
          <p:spPr bwMode="auto">
            <a:xfrm>
              <a:off x="6591300" y="3589338"/>
              <a:ext cx="11112" cy="9525"/>
            </a:xfrm>
            <a:custGeom>
              <a:avLst/>
              <a:gdLst>
                <a:gd name="T0" fmla="*/ 68 w 68"/>
                <a:gd name="T1" fmla="*/ 0 h 65"/>
                <a:gd name="T2" fmla="*/ 68 w 68"/>
                <a:gd name="T3" fmla="*/ 25 h 65"/>
                <a:gd name="T4" fmla="*/ 68 w 68"/>
                <a:gd name="T5" fmla="*/ 32 h 65"/>
                <a:gd name="T6" fmla="*/ 67 w 68"/>
                <a:gd name="T7" fmla="*/ 38 h 65"/>
                <a:gd name="T8" fmla="*/ 62 w 68"/>
                <a:gd name="T9" fmla="*/ 49 h 65"/>
                <a:gd name="T10" fmla="*/ 52 w 68"/>
                <a:gd name="T11" fmla="*/ 57 h 65"/>
                <a:gd name="T12" fmla="*/ 41 w 68"/>
                <a:gd name="T13" fmla="*/ 63 h 65"/>
                <a:gd name="T14" fmla="*/ 29 w 68"/>
                <a:gd name="T15" fmla="*/ 65 h 65"/>
                <a:gd name="T16" fmla="*/ 17 w 68"/>
                <a:gd name="T17" fmla="*/ 63 h 65"/>
                <a:gd name="T18" fmla="*/ 9 w 68"/>
                <a:gd name="T19" fmla="*/ 58 h 65"/>
                <a:gd name="T20" fmla="*/ 2 w 68"/>
                <a:gd name="T21" fmla="*/ 49 h 65"/>
                <a:gd name="T22" fmla="*/ 0 w 68"/>
                <a:gd name="T23" fmla="*/ 37 h 65"/>
                <a:gd name="T24" fmla="*/ 2 w 68"/>
                <a:gd name="T25" fmla="*/ 24 h 65"/>
                <a:gd name="T26" fmla="*/ 9 w 68"/>
                <a:gd name="T27" fmla="*/ 14 h 65"/>
                <a:gd name="T28" fmla="*/ 20 w 68"/>
                <a:gd name="T29" fmla="*/ 7 h 65"/>
                <a:gd name="T30" fmla="*/ 33 w 68"/>
                <a:gd name="T31" fmla="*/ 3 h 65"/>
                <a:gd name="T32" fmla="*/ 49 w 68"/>
                <a:gd name="T33" fmla="*/ 1 h 65"/>
                <a:gd name="T34" fmla="*/ 68 w 68"/>
                <a:gd name="T3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5">
                  <a:moveTo>
                    <a:pt x="68" y="0"/>
                  </a:moveTo>
                  <a:lnTo>
                    <a:pt x="68" y="25"/>
                  </a:lnTo>
                  <a:lnTo>
                    <a:pt x="68" y="32"/>
                  </a:lnTo>
                  <a:lnTo>
                    <a:pt x="67" y="38"/>
                  </a:lnTo>
                  <a:lnTo>
                    <a:pt x="62" y="49"/>
                  </a:lnTo>
                  <a:lnTo>
                    <a:pt x="52" y="57"/>
                  </a:lnTo>
                  <a:lnTo>
                    <a:pt x="41" y="63"/>
                  </a:lnTo>
                  <a:lnTo>
                    <a:pt x="29" y="65"/>
                  </a:lnTo>
                  <a:lnTo>
                    <a:pt x="17" y="63"/>
                  </a:lnTo>
                  <a:lnTo>
                    <a:pt x="9" y="58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2" y="24"/>
                  </a:lnTo>
                  <a:lnTo>
                    <a:pt x="9" y="14"/>
                  </a:lnTo>
                  <a:lnTo>
                    <a:pt x="20" y="7"/>
                  </a:lnTo>
                  <a:lnTo>
                    <a:pt x="33" y="3"/>
                  </a:lnTo>
                  <a:lnTo>
                    <a:pt x="49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285"/>
            <p:cNvSpPr>
              <a:spLocks/>
            </p:cNvSpPr>
            <p:nvPr/>
          </p:nvSpPr>
          <p:spPr bwMode="auto">
            <a:xfrm>
              <a:off x="6478588" y="3689351"/>
              <a:ext cx="114300" cy="214313"/>
            </a:xfrm>
            <a:custGeom>
              <a:avLst/>
              <a:gdLst>
                <a:gd name="T0" fmla="*/ 411 w 716"/>
                <a:gd name="T1" fmla="*/ 0 h 1357"/>
                <a:gd name="T2" fmla="*/ 716 w 716"/>
                <a:gd name="T3" fmla="*/ 0 h 1357"/>
                <a:gd name="T4" fmla="*/ 716 w 716"/>
                <a:gd name="T5" fmla="*/ 1357 h 1357"/>
                <a:gd name="T6" fmla="*/ 314 w 716"/>
                <a:gd name="T7" fmla="*/ 1357 h 1357"/>
                <a:gd name="T8" fmla="*/ 314 w 716"/>
                <a:gd name="T9" fmla="*/ 577 h 1357"/>
                <a:gd name="T10" fmla="*/ 0 w 716"/>
                <a:gd name="T11" fmla="*/ 577 h 1357"/>
                <a:gd name="T12" fmla="*/ 0 w 716"/>
                <a:gd name="T13" fmla="*/ 308 h 1357"/>
                <a:gd name="T14" fmla="*/ 42 w 716"/>
                <a:gd name="T15" fmla="*/ 306 h 1357"/>
                <a:gd name="T16" fmla="*/ 82 w 716"/>
                <a:gd name="T17" fmla="*/ 302 h 1357"/>
                <a:gd name="T18" fmla="*/ 120 w 716"/>
                <a:gd name="T19" fmla="*/ 296 h 1357"/>
                <a:gd name="T20" fmla="*/ 157 w 716"/>
                <a:gd name="T21" fmla="*/ 288 h 1357"/>
                <a:gd name="T22" fmla="*/ 191 w 716"/>
                <a:gd name="T23" fmla="*/ 278 h 1357"/>
                <a:gd name="T24" fmla="*/ 223 w 716"/>
                <a:gd name="T25" fmla="*/ 265 h 1357"/>
                <a:gd name="T26" fmla="*/ 254 w 716"/>
                <a:gd name="T27" fmla="*/ 249 h 1357"/>
                <a:gd name="T28" fmla="*/ 282 w 716"/>
                <a:gd name="T29" fmla="*/ 229 h 1357"/>
                <a:gd name="T30" fmla="*/ 308 w 716"/>
                <a:gd name="T31" fmla="*/ 207 h 1357"/>
                <a:gd name="T32" fmla="*/ 331 w 716"/>
                <a:gd name="T33" fmla="*/ 182 h 1357"/>
                <a:gd name="T34" fmla="*/ 353 w 716"/>
                <a:gd name="T35" fmla="*/ 153 h 1357"/>
                <a:gd name="T36" fmla="*/ 371 w 716"/>
                <a:gd name="T37" fmla="*/ 121 h 1357"/>
                <a:gd name="T38" fmla="*/ 388 w 716"/>
                <a:gd name="T39" fmla="*/ 85 h 1357"/>
                <a:gd name="T40" fmla="*/ 401 w 716"/>
                <a:gd name="T41" fmla="*/ 44 h 1357"/>
                <a:gd name="T42" fmla="*/ 411 w 716"/>
                <a:gd name="T43" fmla="*/ 0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6" h="1357">
                  <a:moveTo>
                    <a:pt x="411" y="0"/>
                  </a:moveTo>
                  <a:lnTo>
                    <a:pt x="716" y="0"/>
                  </a:lnTo>
                  <a:lnTo>
                    <a:pt x="716" y="1357"/>
                  </a:lnTo>
                  <a:lnTo>
                    <a:pt x="314" y="1357"/>
                  </a:lnTo>
                  <a:lnTo>
                    <a:pt x="314" y="577"/>
                  </a:lnTo>
                  <a:lnTo>
                    <a:pt x="0" y="577"/>
                  </a:lnTo>
                  <a:lnTo>
                    <a:pt x="0" y="308"/>
                  </a:lnTo>
                  <a:lnTo>
                    <a:pt x="42" y="306"/>
                  </a:lnTo>
                  <a:lnTo>
                    <a:pt x="82" y="302"/>
                  </a:lnTo>
                  <a:lnTo>
                    <a:pt x="120" y="296"/>
                  </a:lnTo>
                  <a:lnTo>
                    <a:pt x="157" y="288"/>
                  </a:lnTo>
                  <a:lnTo>
                    <a:pt x="191" y="278"/>
                  </a:lnTo>
                  <a:lnTo>
                    <a:pt x="223" y="265"/>
                  </a:lnTo>
                  <a:lnTo>
                    <a:pt x="254" y="249"/>
                  </a:lnTo>
                  <a:lnTo>
                    <a:pt x="282" y="229"/>
                  </a:lnTo>
                  <a:lnTo>
                    <a:pt x="308" y="207"/>
                  </a:lnTo>
                  <a:lnTo>
                    <a:pt x="331" y="182"/>
                  </a:lnTo>
                  <a:lnTo>
                    <a:pt x="353" y="153"/>
                  </a:lnTo>
                  <a:lnTo>
                    <a:pt x="371" y="121"/>
                  </a:lnTo>
                  <a:lnTo>
                    <a:pt x="388" y="85"/>
                  </a:lnTo>
                  <a:lnTo>
                    <a:pt x="401" y="44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6" name="Group 985"/>
          <p:cNvGrpSpPr/>
          <p:nvPr/>
        </p:nvGrpSpPr>
        <p:grpSpPr>
          <a:xfrm>
            <a:off x="5382327" y="3489326"/>
            <a:ext cx="482600" cy="493713"/>
            <a:chOff x="5381625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4" name="Freeform 290"/>
            <p:cNvSpPr>
              <a:spLocks noEditPoints="1"/>
            </p:cNvSpPr>
            <p:nvPr/>
          </p:nvSpPr>
          <p:spPr bwMode="auto">
            <a:xfrm>
              <a:off x="5381625" y="3489326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291"/>
            <p:cNvSpPr>
              <a:spLocks/>
            </p:cNvSpPr>
            <p:nvPr/>
          </p:nvSpPr>
          <p:spPr bwMode="auto">
            <a:xfrm>
              <a:off x="5562600" y="3663951"/>
              <a:ext cx="92075" cy="212725"/>
            </a:xfrm>
            <a:custGeom>
              <a:avLst/>
              <a:gdLst>
                <a:gd name="T0" fmla="*/ 359 w 588"/>
                <a:gd name="T1" fmla="*/ 0 h 1343"/>
                <a:gd name="T2" fmla="*/ 588 w 588"/>
                <a:gd name="T3" fmla="*/ 0 h 1343"/>
                <a:gd name="T4" fmla="*/ 588 w 588"/>
                <a:gd name="T5" fmla="*/ 1343 h 1343"/>
                <a:gd name="T6" fmla="*/ 263 w 588"/>
                <a:gd name="T7" fmla="*/ 1343 h 1343"/>
                <a:gd name="T8" fmla="*/ 263 w 588"/>
                <a:gd name="T9" fmla="*/ 412 h 1343"/>
                <a:gd name="T10" fmla="*/ 0 w 588"/>
                <a:gd name="T11" fmla="*/ 412 h 1343"/>
                <a:gd name="T12" fmla="*/ 0 w 588"/>
                <a:gd name="T13" fmla="*/ 210 h 1343"/>
                <a:gd name="T14" fmla="*/ 41 w 588"/>
                <a:gd name="T15" fmla="*/ 210 h 1343"/>
                <a:gd name="T16" fmla="*/ 86 w 588"/>
                <a:gd name="T17" fmla="*/ 209 h 1343"/>
                <a:gd name="T18" fmla="*/ 126 w 588"/>
                <a:gd name="T19" fmla="*/ 205 h 1343"/>
                <a:gd name="T20" fmla="*/ 161 w 588"/>
                <a:gd name="T21" fmla="*/ 199 h 1343"/>
                <a:gd name="T22" fmla="*/ 192 w 588"/>
                <a:gd name="T23" fmla="*/ 190 h 1343"/>
                <a:gd name="T24" fmla="*/ 229 w 588"/>
                <a:gd name="T25" fmla="*/ 175 h 1343"/>
                <a:gd name="T26" fmla="*/ 261 w 588"/>
                <a:gd name="T27" fmla="*/ 157 h 1343"/>
                <a:gd name="T28" fmla="*/ 286 w 588"/>
                <a:gd name="T29" fmla="*/ 138 h 1343"/>
                <a:gd name="T30" fmla="*/ 307 w 588"/>
                <a:gd name="T31" fmla="*/ 116 h 1343"/>
                <a:gd name="T32" fmla="*/ 324 w 588"/>
                <a:gd name="T33" fmla="*/ 94 h 1343"/>
                <a:gd name="T34" fmla="*/ 338 w 588"/>
                <a:gd name="T35" fmla="*/ 70 h 1343"/>
                <a:gd name="T36" fmla="*/ 351 w 588"/>
                <a:gd name="T37" fmla="*/ 33 h 1343"/>
                <a:gd name="T38" fmla="*/ 359 w 588"/>
                <a:gd name="T39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8" h="1343">
                  <a:moveTo>
                    <a:pt x="359" y="0"/>
                  </a:moveTo>
                  <a:lnTo>
                    <a:pt x="588" y="0"/>
                  </a:lnTo>
                  <a:lnTo>
                    <a:pt x="588" y="1343"/>
                  </a:lnTo>
                  <a:lnTo>
                    <a:pt x="263" y="1343"/>
                  </a:lnTo>
                  <a:lnTo>
                    <a:pt x="263" y="412"/>
                  </a:lnTo>
                  <a:lnTo>
                    <a:pt x="0" y="412"/>
                  </a:lnTo>
                  <a:lnTo>
                    <a:pt x="0" y="210"/>
                  </a:lnTo>
                  <a:lnTo>
                    <a:pt x="41" y="210"/>
                  </a:lnTo>
                  <a:lnTo>
                    <a:pt x="86" y="209"/>
                  </a:lnTo>
                  <a:lnTo>
                    <a:pt x="126" y="205"/>
                  </a:lnTo>
                  <a:lnTo>
                    <a:pt x="161" y="199"/>
                  </a:lnTo>
                  <a:lnTo>
                    <a:pt x="192" y="190"/>
                  </a:lnTo>
                  <a:lnTo>
                    <a:pt x="229" y="175"/>
                  </a:lnTo>
                  <a:lnTo>
                    <a:pt x="261" y="157"/>
                  </a:lnTo>
                  <a:lnTo>
                    <a:pt x="286" y="138"/>
                  </a:lnTo>
                  <a:lnTo>
                    <a:pt x="307" y="116"/>
                  </a:lnTo>
                  <a:lnTo>
                    <a:pt x="324" y="94"/>
                  </a:lnTo>
                  <a:lnTo>
                    <a:pt x="338" y="70"/>
                  </a:lnTo>
                  <a:lnTo>
                    <a:pt x="351" y="3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0" name="Freeform 296"/>
          <p:cNvSpPr>
            <a:spLocks noEditPoints="1"/>
          </p:cNvSpPr>
          <p:nvPr/>
        </p:nvSpPr>
        <p:spPr bwMode="auto">
          <a:xfrm>
            <a:off x="4463502" y="3446463"/>
            <a:ext cx="449263" cy="577850"/>
          </a:xfrm>
          <a:custGeom>
            <a:avLst/>
            <a:gdLst>
              <a:gd name="T0" fmla="*/ 1377 w 2551"/>
              <a:gd name="T1" fmla="*/ 2109 h 3274"/>
              <a:gd name="T2" fmla="*/ 1220 w 2551"/>
              <a:gd name="T3" fmla="*/ 2356 h 3274"/>
              <a:gd name="T4" fmla="*/ 1540 w 2551"/>
              <a:gd name="T5" fmla="*/ 2387 h 3274"/>
              <a:gd name="T6" fmla="*/ 1771 w 2551"/>
              <a:gd name="T7" fmla="*/ 2341 h 3274"/>
              <a:gd name="T8" fmla="*/ 2184 w 2551"/>
              <a:gd name="T9" fmla="*/ 2663 h 3274"/>
              <a:gd name="T10" fmla="*/ 2156 w 2551"/>
              <a:gd name="T11" fmla="*/ 2464 h 3274"/>
              <a:gd name="T12" fmla="*/ 1995 w 2551"/>
              <a:gd name="T13" fmla="*/ 2113 h 3274"/>
              <a:gd name="T14" fmla="*/ 122 w 2551"/>
              <a:gd name="T15" fmla="*/ 3050 h 3274"/>
              <a:gd name="T16" fmla="*/ 819 w 2551"/>
              <a:gd name="T17" fmla="*/ 3058 h 3274"/>
              <a:gd name="T18" fmla="*/ 926 w 2551"/>
              <a:gd name="T19" fmla="*/ 2812 h 3274"/>
              <a:gd name="T20" fmla="*/ 954 w 2551"/>
              <a:gd name="T21" fmla="*/ 2649 h 3274"/>
              <a:gd name="T22" fmla="*/ 810 w 2551"/>
              <a:gd name="T23" fmla="*/ 2402 h 3274"/>
              <a:gd name="T24" fmla="*/ 685 w 2551"/>
              <a:gd name="T25" fmla="*/ 2304 h 3274"/>
              <a:gd name="T26" fmla="*/ 622 w 2551"/>
              <a:gd name="T27" fmla="*/ 2172 h 3274"/>
              <a:gd name="T28" fmla="*/ 601 w 2551"/>
              <a:gd name="T29" fmla="*/ 1979 h 3274"/>
              <a:gd name="T30" fmla="*/ 650 w 2551"/>
              <a:gd name="T31" fmla="*/ 1690 h 3274"/>
              <a:gd name="T32" fmla="*/ 717 w 2551"/>
              <a:gd name="T33" fmla="*/ 1592 h 3274"/>
              <a:gd name="T34" fmla="*/ 775 w 2551"/>
              <a:gd name="T35" fmla="*/ 1507 h 3274"/>
              <a:gd name="T36" fmla="*/ 878 w 2551"/>
              <a:gd name="T37" fmla="*/ 1468 h 3274"/>
              <a:gd name="T38" fmla="*/ 947 w 2551"/>
              <a:gd name="T39" fmla="*/ 1470 h 3274"/>
              <a:gd name="T40" fmla="*/ 1021 w 2551"/>
              <a:gd name="T41" fmla="*/ 1494 h 3274"/>
              <a:gd name="T42" fmla="*/ 1202 w 2551"/>
              <a:gd name="T43" fmla="*/ 1572 h 3274"/>
              <a:gd name="T44" fmla="*/ 1222 w 2551"/>
              <a:gd name="T45" fmla="*/ 1726 h 3274"/>
              <a:gd name="T46" fmla="*/ 1205 w 2551"/>
              <a:gd name="T47" fmla="*/ 1795 h 3274"/>
              <a:gd name="T48" fmla="*/ 1200 w 2551"/>
              <a:gd name="T49" fmla="*/ 1893 h 3274"/>
              <a:gd name="T50" fmla="*/ 1195 w 2551"/>
              <a:gd name="T51" fmla="*/ 1941 h 3274"/>
              <a:gd name="T52" fmla="*/ 1351 w 2551"/>
              <a:gd name="T53" fmla="*/ 2032 h 3274"/>
              <a:gd name="T54" fmla="*/ 1442 w 2551"/>
              <a:gd name="T55" fmla="*/ 2008 h 3274"/>
              <a:gd name="T56" fmla="*/ 1792 w 2551"/>
              <a:gd name="T57" fmla="*/ 1952 h 3274"/>
              <a:gd name="T58" fmla="*/ 2112 w 2551"/>
              <a:gd name="T59" fmla="*/ 2229 h 3274"/>
              <a:gd name="T60" fmla="*/ 2216 w 2551"/>
              <a:gd name="T61" fmla="*/ 2591 h 3274"/>
              <a:gd name="T62" fmla="*/ 1788 w 2551"/>
              <a:gd name="T63" fmla="*/ 2598 h 3274"/>
              <a:gd name="T64" fmla="*/ 1763 w 2551"/>
              <a:gd name="T65" fmla="*/ 2616 h 3274"/>
              <a:gd name="T66" fmla="*/ 1733 w 2551"/>
              <a:gd name="T67" fmla="*/ 2621 h 3274"/>
              <a:gd name="T68" fmla="*/ 1693 w 2551"/>
              <a:gd name="T69" fmla="*/ 2630 h 3274"/>
              <a:gd name="T70" fmla="*/ 1619 w 2551"/>
              <a:gd name="T71" fmla="*/ 2722 h 3274"/>
              <a:gd name="T72" fmla="*/ 1557 w 2551"/>
              <a:gd name="T73" fmla="*/ 2792 h 3274"/>
              <a:gd name="T74" fmla="*/ 1680 w 2551"/>
              <a:gd name="T75" fmla="*/ 3152 h 3274"/>
              <a:gd name="T76" fmla="*/ 2157 w 2551"/>
              <a:gd name="T77" fmla="*/ 2782 h 3274"/>
              <a:gd name="T78" fmla="*/ 1939 w 2551"/>
              <a:gd name="T79" fmla="*/ 884 h 3274"/>
              <a:gd name="T80" fmla="*/ 1939 w 2551"/>
              <a:gd name="T81" fmla="*/ 1101 h 3274"/>
              <a:gd name="T82" fmla="*/ 2108 w 2551"/>
              <a:gd name="T83" fmla="*/ 965 h 3274"/>
              <a:gd name="T84" fmla="*/ 1559 w 2551"/>
              <a:gd name="T85" fmla="*/ 898 h 3274"/>
              <a:gd name="T86" fmla="*/ 1606 w 2551"/>
              <a:gd name="T87" fmla="*/ 1110 h 3274"/>
              <a:gd name="T88" fmla="*/ 1741 w 2551"/>
              <a:gd name="T89" fmla="*/ 940 h 3274"/>
              <a:gd name="T90" fmla="*/ 1182 w 2551"/>
              <a:gd name="T91" fmla="*/ 917 h 3274"/>
              <a:gd name="T92" fmla="*/ 1276 w 2551"/>
              <a:gd name="T93" fmla="*/ 1114 h 3274"/>
              <a:gd name="T94" fmla="*/ 1370 w 2551"/>
              <a:gd name="T95" fmla="*/ 917 h 3274"/>
              <a:gd name="T96" fmla="*/ 810 w 2551"/>
              <a:gd name="T97" fmla="*/ 940 h 3274"/>
              <a:gd name="T98" fmla="*/ 946 w 2551"/>
              <a:gd name="T99" fmla="*/ 1110 h 3274"/>
              <a:gd name="T100" fmla="*/ 993 w 2551"/>
              <a:gd name="T101" fmla="*/ 898 h 3274"/>
              <a:gd name="T102" fmla="*/ 444 w 2551"/>
              <a:gd name="T103" fmla="*/ 965 h 3274"/>
              <a:gd name="T104" fmla="*/ 614 w 2551"/>
              <a:gd name="T105" fmla="*/ 1101 h 3274"/>
              <a:gd name="T106" fmla="*/ 614 w 2551"/>
              <a:gd name="T107" fmla="*/ 884 h 3274"/>
              <a:gd name="T108" fmla="*/ 1260 w 2551"/>
              <a:gd name="T109" fmla="*/ 165 h 3274"/>
              <a:gd name="T110" fmla="*/ 1356 w 2551"/>
              <a:gd name="T111" fmla="*/ 100 h 3274"/>
              <a:gd name="T112" fmla="*/ 2526 w 2551"/>
              <a:gd name="T113" fmla="*/ 827 h 3274"/>
              <a:gd name="T114" fmla="*/ 91 w 2551"/>
              <a:gd name="T115" fmla="*/ 3231 h 3274"/>
              <a:gd name="T116" fmla="*/ 25 w 2551"/>
              <a:gd name="T117" fmla="*/ 827 h 3274"/>
              <a:gd name="T118" fmla="*/ 1195 w 2551"/>
              <a:gd name="T119" fmla="*/ 100 h 3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1" h="3274">
                <a:moveTo>
                  <a:pt x="1694" y="1970"/>
                </a:moveTo>
                <a:lnTo>
                  <a:pt x="1650" y="1971"/>
                </a:lnTo>
                <a:lnTo>
                  <a:pt x="1608" y="1978"/>
                </a:lnTo>
                <a:lnTo>
                  <a:pt x="1568" y="1987"/>
                </a:lnTo>
                <a:lnTo>
                  <a:pt x="1531" y="2001"/>
                </a:lnTo>
                <a:lnTo>
                  <a:pt x="1495" y="2017"/>
                </a:lnTo>
                <a:lnTo>
                  <a:pt x="1462" y="2037"/>
                </a:lnTo>
                <a:lnTo>
                  <a:pt x="1432" y="2059"/>
                </a:lnTo>
                <a:lnTo>
                  <a:pt x="1403" y="2083"/>
                </a:lnTo>
                <a:lnTo>
                  <a:pt x="1377" y="2109"/>
                </a:lnTo>
                <a:lnTo>
                  <a:pt x="1352" y="2135"/>
                </a:lnTo>
                <a:lnTo>
                  <a:pt x="1330" y="2163"/>
                </a:lnTo>
                <a:lnTo>
                  <a:pt x="1309" y="2190"/>
                </a:lnTo>
                <a:lnTo>
                  <a:pt x="1291" y="2217"/>
                </a:lnTo>
                <a:lnTo>
                  <a:pt x="1274" y="2245"/>
                </a:lnTo>
                <a:lnTo>
                  <a:pt x="1259" y="2271"/>
                </a:lnTo>
                <a:lnTo>
                  <a:pt x="1247" y="2295"/>
                </a:lnTo>
                <a:lnTo>
                  <a:pt x="1237" y="2318"/>
                </a:lnTo>
                <a:lnTo>
                  <a:pt x="1227" y="2338"/>
                </a:lnTo>
                <a:lnTo>
                  <a:pt x="1220" y="2356"/>
                </a:lnTo>
                <a:lnTo>
                  <a:pt x="1214" y="2370"/>
                </a:lnTo>
                <a:lnTo>
                  <a:pt x="1209" y="2381"/>
                </a:lnTo>
                <a:lnTo>
                  <a:pt x="1207" y="2388"/>
                </a:lnTo>
                <a:lnTo>
                  <a:pt x="1206" y="2390"/>
                </a:lnTo>
                <a:lnTo>
                  <a:pt x="1316" y="2411"/>
                </a:lnTo>
                <a:lnTo>
                  <a:pt x="1440" y="2447"/>
                </a:lnTo>
                <a:lnTo>
                  <a:pt x="1531" y="2465"/>
                </a:lnTo>
                <a:lnTo>
                  <a:pt x="1529" y="2443"/>
                </a:lnTo>
                <a:lnTo>
                  <a:pt x="1532" y="2413"/>
                </a:lnTo>
                <a:lnTo>
                  <a:pt x="1540" y="2387"/>
                </a:lnTo>
                <a:lnTo>
                  <a:pt x="1553" y="2363"/>
                </a:lnTo>
                <a:lnTo>
                  <a:pt x="1570" y="2341"/>
                </a:lnTo>
                <a:lnTo>
                  <a:pt x="1591" y="2324"/>
                </a:lnTo>
                <a:lnTo>
                  <a:pt x="1615" y="2311"/>
                </a:lnTo>
                <a:lnTo>
                  <a:pt x="1642" y="2302"/>
                </a:lnTo>
                <a:lnTo>
                  <a:pt x="1671" y="2299"/>
                </a:lnTo>
                <a:lnTo>
                  <a:pt x="1699" y="2302"/>
                </a:lnTo>
                <a:lnTo>
                  <a:pt x="1726" y="2311"/>
                </a:lnTo>
                <a:lnTo>
                  <a:pt x="1750" y="2324"/>
                </a:lnTo>
                <a:lnTo>
                  <a:pt x="1771" y="2341"/>
                </a:lnTo>
                <a:lnTo>
                  <a:pt x="1789" y="2363"/>
                </a:lnTo>
                <a:lnTo>
                  <a:pt x="1801" y="2387"/>
                </a:lnTo>
                <a:lnTo>
                  <a:pt x="1810" y="2413"/>
                </a:lnTo>
                <a:lnTo>
                  <a:pt x="1813" y="2443"/>
                </a:lnTo>
                <a:lnTo>
                  <a:pt x="1810" y="2470"/>
                </a:lnTo>
                <a:lnTo>
                  <a:pt x="1802" y="2495"/>
                </a:lnTo>
                <a:lnTo>
                  <a:pt x="1791" y="2518"/>
                </a:lnTo>
                <a:lnTo>
                  <a:pt x="1775" y="2539"/>
                </a:lnTo>
                <a:lnTo>
                  <a:pt x="1823" y="2574"/>
                </a:lnTo>
                <a:lnTo>
                  <a:pt x="2184" y="2663"/>
                </a:lnTo>
                <a:lnTo>
                  <a:pt x="2184" y="2659"/>
                </a:lnTo>
                <a:lnTo>
                  <a:pt x="2184" y="2652"/>
                </a:lnTo>
                <a:lnTo>
                  <a:pt x="2183" y="2641"/>
                </a:lnTo>
                <a:lnTo>
                  <a:pt x="2182" y="2625"/>
                </a:lnTo>
                <a:lnTo>
                  <a:pt x="2180" y="2605"/>
                </a:lnTo>
                <a:lnTo>
                  <a:pt x="2177" y="2582"/>
                </a:lnTo>
                <a:lnTo>
                  <a:pt x="2174" y="2556"/>
                </a:lnTo>
                <a:lnTo>
                  <a:pt x="2168" y="2527"/>
                </a:lnTo>
                <a:lnTo>
                  <a:pt x="2163" y="2497"/>
                </a:lnTo>
                <a:lnTo>
                  <a:pt x="2156" y="2464"/>
                </a:lnTo>
                <a:lnTo>
                  <a:pt x="2148" y="2429"/>
                </a:lnTo>
                <a:lnTo>
                  <a:pt x="2138" y="2394"/>
                </a:lnTo>
                <a:lnTo>
                  <a:pt x="2127" y="2358"/>
                </a:lnTo>
                <a:lnTo>
                  <a:pt x="2113" y="2321"/>
                </a:lnTo>
                <a:lnTo>
                  <a:pt x="2099" y="2284"/>
                </a:lnTo>
                <a:lnTo>
                  <a:pt x="2082" y="2248"/>
                </a:lnTo>
                <a:lnTo>
                  <a:pt x="2063" y="2212"/>
                </a:lnTo>
                <a:lnTo>
                  <a:pt x="2043" y="2178"/>
                </a:lnTo>
                <a:lnTo>
                  <a:pt x="2020" y="2144"/>
                </a:lnTo>
                <a:lnTo>
                  <a:pt x="1995" y="2113"/>
                </a:lnTo>
                <a:lnTo>
                  <a:pt x="1967" y="2083"/>
                </a:lnTo>
                <a:lnTo>
                  <a:pt x="1936" y="2057"/>
                </a:lnTo>
                <a:lnTo>
                  <a:pt x="1903" y="2033"/>
                </a:lnTo>
                <a:lnTo>
                  <a:pt x="1867" y="2013"/>
                </a:lnTo>
                <a:lnTo>
                  <a:pt x="1828" y="1995"/>
                </a:lnTo>
                <a:lnTo>
                  <a:pt x="1787" y="1983"/>
                </a:lnTo>
                <a:lnTo>
                  <a:pt x="1741" y="1974"/>
                </a:lnTo>
                <a:lnTo>
                  <a:pt x="1694" y="1970"/>
                </a:lnTo>
                <a:close/>
                <a:moveTo>
                  <a:pt x="122" y="1256"/>
                </a:moveTo>
                <a:lnTo>
                  <a:pt x="122" y="3050"/>
                </a:lnTo>
                <a:lnTo>
                  <a:pt x="125" y="3073"/>
                </a:lnTo>
                <a:lnTo>
                  <a:pt x="132" y="3095"/>
                </a:lnTo>
                <a:lnTo>
                  <a:pt x="145" y="3114"/>
                </a:lnTo>
                <a:lnTo>
                  <a:pt x="160" y="3130"/>
                </a:lnTo>
                <a:lnTo>
                  <a:pt x="179" y="3141"/>
                </a:lnTo>
                <a:lnTo>
                  <a:pt x="201" y="3150"/>
                </a:lnTo>
                <a:lnTo>
                  <a:pt x="224" y="3152"/>
                </a:lnTo>
                <a:lnTo>
                  <a:pt x="791" y="3152"/>
                </a:lnTo>
                <a:lnTo>
                  <a:pt x="805" y="3104"/>
                </a:lnTo>
                <a:lnTo>
                  <a:pt x="819" y="3058"/>
                </a:lnTo>
                <a:lnTo>
                  <a:pt x="828" y="3038"/>
                </a:lnTo>
                <a:lnTo>
                  <a:pt x="838" y="3017"/>
                </a:lnTo>
                <a:lnTo>
                  <a:pt x="850" y="2992"/>
                </a:lnTo>
                <a:lnTo>
                  <a:pt x="862" y="2967"/>
                </a:lnTo>
                <a:lnTo>
                  <a:pt x="874" y="2943"/>
                </a:lnTo>
                <a:lnTo>
                  <a:pt x="885" y="2920"/>
                </a:lnTo>
                <a:lnTo>
                  <a:pt x="894" y="2899"/>
                </a:lnTo>
                <a:lnTo>
                  <a:pt x="902" y="2882"/>
                </a:lnTo>
                <a:lnTo>
                  <a:pt x="915" y="2845"/>
                </a:lnTo>
                <a:lnTo>
                  <a:pt x="926" y="2812"/>
                </a:lnTo>
                <a:lnTo>
                  <a:pt x="935" y="2783"/>
                </a:lnTo>
                <a:lnTo>
                  <a:pt x="942" y="2758"/>
                </a:lnTo>
                <a:lnTo>
                  <a:pt x="947" y="2736"/>
                </a:lnTo>
                <a:lnTo>
                  <a:pt x="952" y="2717"/>
                </a:lnTo>
                <a:lnTo>
                  <a:pt x="954" y="2701"/>
                </a:lnTo>
                <a:lnTo>
                  <a:pt x="956" y="2689"/>
                </a:lnTo>
                <a:lnTo>
                  <a:pt x="956" y="2679"/>
                </a:lnTo>
                <a:lnTo>
                  <a:pt x="957" y="2671"/>
                </a:lnTo>
                <a:lnTo>
                  <a:pt x="956" y="2666"/>
                </a:lnTo>
                <a:lnTo>
                  <a:pt x="954" y="2649"/>
                </a:lnTo>
                <a:lnTo>
                  <a:pt x="947" y="2630"/>
                </a:lnTo>
                <a:lnTo>
                  <a:pt x="938" y="2609"/>
                </a:lnTo>
                <a:lnTo>
                  <a:pt x="927" y="2585"/>
                </a:lnTo>
                <a:lnTo>
                  <a:pt x="913" y="2559"/>
                </a:lnTo>
                <a:lnTo>
                  <a:pt x="897" y="2533"/>
                </a:lnTo>
                <a:lnTo>
                  <a:pt x="881" y="2505"/>
                </a:lnTo>
                <a:lnTo>
                  <a:pt x="863" y="2478"/>
                </a:lnTo>
                <a:lnTo>
                  <a:pt x="844" y="2452"/>
                </a:lnTo>
                <a:lnTo>
                  <a:pt x="827" y="2426"/>
                </a:lnTo>
                <a:lnTo>
                  <a:pt x="810" y="2402"/>
                </a:lnTo>
                <a:lnTo>
                  <a:pt x="793" y="2380"/>
                </a:lnTo>
                <a:lnTo>
                  <a:pt x="779" y="2360"/>
                </a:lnTo>
                <a:lnTo>
                  <a:pt x="766" y="2343"/>
                </a:lnTo>
                <a:lnTo>
                  <a:pt x="756" y="2331"/>
                </a:lnTo>
                <a:lnTo>
                  <a:pt x="748" y="2321"/>
                </a:lnTo>
                <a:lnTo>
                  <a:pt x="736" y="2312"/>
                </a:lnTo>
                <a:lnTo>
                  <a:pt x="725" y="2306"/>
                </a:lnTo>
                <a:lnTo>
                  <a:pt x="711" y="2304"/>
                </a:lnTo>
                <a:lnTo>
                  <a:pt x="699" y="2304"/>
                </a:lnTo>
                <a:lnTo>
                  <a:pt x="685" y="2304"/>
                </a:lnTo>
                <a:lnTo>
                  <a:pt x="672" y="2303"/>
                </a:lnTo>
                <a:lnTo>
                  <a:pt x="659" y="2300"/>
                </a:lnTo>
                <a:lnTo>
                  <a:pt x="647" y="2294"/>
                </a:lnTo>
                <a:lnTo>
                  <a:pt x="634" y="2281"/>
                </a:lnTo>
                <a:lnTo>
                  <a:pt x="626" y="2270"/>
                </a:lnTo>
                <a:lnTo>
                  <a:pt x="622" y="2254"/>
                </a:lnTo>
                <a:lnTo>
                  <a:pt x="620" y="2235"/>
                </a:lnTo>
                <a:lnTo>
                  <a:pt x="619" y="2215"/>
                </a:lnTo>
                <a:lnTo>
                  <a:pt x="620" y="2194"/>
                </a:lnTo>
                <a:lnTo>
                  <a:pt x="622" y="2172"/>
                </a:lnTo>
                <a:lnTo>
                  <a:pt x="625" y="2150"/>
                </a:lnTo>
                <a:lnTo>
                  <a:pt x="627" y="2129"/>
                </a:lnTo>
                <a:lnTo>
                  <a:pt x="629" y="2110"/>
                </a:lnTo>
                <a:lnTo>
                  <a:pt x="630" y="2091"/>
                </a:lnTo>
                <a:lnTo>
                  <a:pt x="629" y="2075"/>
                </a:lnTo>
                <a:lnTo>
                  <a:pt x="627" y="2062"/>
                </a:lnTo>
                <a:lnTo>
                  <a:pt x="622" y="2048"/>
                </a:lnTo>
                <a:lnTo>
                  <a:pt x="616" y="2028"/>
                </a:lnTo>
                <a:lnTo>
                  <a:pt x="608" y="2005"/>
                </a:lnTo>
                <a:lnTo>
                  <a:pt x="601" y="1979"/>
                </a:lnTo>
                <a:lnTo>
                  <a:pt x="595" y="1949"/>
                </a:lnTo>
                <a:lnTo>
                  <a:pt x="590" y="1919"/>
                </a:lnTo>
                <a:lnTo>
                  <a:pt x="587" y="1886"/>
                </a:lnTo>
                <a:lnTo>
                  <a:pt x="587" y="1854"/>
                </a:lnTo>
                <a:lnTo>
                  <a:pt x="590" y="1822"/>
                </a:lnTo>
                <a:lnTo>
                  <a:pt x="597" y="1790"/>
                </a:lnTo>
                <a:lnTo>
                  <a:pt x="608" y="1762"/>
                </a:lnTo>
                <a:lnTo>
                  <a:pt x="621" y="1736"/>
                </a:lnTo>
                <a:lnTo>
                  <a:pt x="634" y="1712"/>
                </a:lnTo>
                <a:lnTo>
                  <a:pt x="650" y="1690"/>
                </a:lnTo>
                <a:lnTo>
                  <a:pt x="665" y="1670"/>
                </a:lnTo>
                <a:lnTo>
                  <a:pt x="679" y="1652"/>
                </a:lnTo>
                <a:lnTo>
                  <a:pt x="693" y="1637"/>
                </a:lnTo>
                <a:lnTo>
                  <a:pt x="704" y="1626"/>
                </a:lnTo>
                <a:lnTo>
                  <a:pt x="712" y="1617"/>
                </a:lnTo>
                <a:lnTo>
                  <a:pt x="719" y="1612"/>
                </a:lnTo>
                <a:lnTo>
                  <a:pt x="721" y="1610"/>
                </a:lnTo>
                <a:lnTo>
                  <a:pt x="720" y="1608"/>
                </a:lnTo>
                <a:lnTo>
                  <a:pt x="719" y="1602"/>
                </a:lnTo>
                <a:lnTo>
                  <a:pt x="717" y="1592"/>
                </a:lnTo>
                <a:lnTo>
                  <a:pt x="717" y="1580"/>
                </a:lnTo>
                <a:lnTo>
                  <a:pt x="718" y="1567"/>
                </a:lnTo>
                <a:lnTo>
                  <a:pt x="722" y="1552"/>
                </a:lnTo>
                <a:lnTo>
                  <a:pt x="728" y="1542"/>
                </a:lnTo>
                <a:lnTo>
                  <a:pt x="737" y="1531"/>
                </a:lnTo>
                <a:lnTo>
                  <a:pt x="748" y="1523"/>
                </a:lnTo>
                <a:lnTo>
                  <a:pt x="758" y="1517"/>
                </a:lnTo>
                <a:lnTo>
                  <a:pt x="766" y="1512"/>
                </a:lnTo>
                <a:lnTo>
                  <a:pt x="773" y="1508"/>
                </a:lnTo>
                <a:lnTo>
                  <a:pt x="775" y="1507"/>
                </a:lnTo>
                <a:lnTo>
                  <a:pt x="776" y="1505"/>
                </a:lnTo>
                <a:lnTo>
                  <a:pt x="779" y="1500"/>
                </a:lnTo>
                <a:lnTo>
                  <a:pt x="785" y="1493"/>
                </a:lnTo>
                <a:lnTo>
                  <a:pt x="795" y="1484"/>
                </a:lnTo>
                <a:lnTo>
                  <a:pt x="807" y="1476"/>
                </a:lnTo>
                <a:lnTo>
                  <a:pt x="824" y="1468"/>
                </a:lnTo>
                <a:lnTo>
                  <a:pt x="841" y="1463"/>
                </a:lnTo>
                <a:lnTo>
                  <a:pt x="856" y="1462"/>
                </a:lnTo>
                <a:lnTo>
                  <a:pt x="868" y="1464"/>
                </a:lnTo>
                <a:lnTo>
                  <a:pt x="878" y="1468"/>
                </a:lnTo>
                <a:lnTo>
                  <a:pt x="884" y="1470"/>
                </a:lnTo>
                <a:lnTo>
                  <a:pt x="886" y="1472"/>
                </a:lnTo>
                <a:lnTo>
                  <a:pt x="888" y="1470"/>
                </a:lnTo>
                <a:lnTo>
                  <a:pt x="893" y="1468"/>
                </a:lnTo>
                <a:lnTo>
                  <a:pt x="902" y="1463"/>
                </a:lnTo>
                <a:lnTo>
                  <a:pt x="911" y="1460"/>
                </a:lnTo>
                <a:lnTo>
                  <a:pt x="921" y="1458"/>
                </a:lnTo>
                <a:lnTo>
                  <a:pt x="932" y="1459"/>
                </a:lnTo>
                <a:lnTo>
                  <a:pt x="939" y="1462"/>
                </a:lnTo>
                <a:lnTo>
                  <a:pt x="947" y="1470"/>
                </a:lnTo>
                <a:lnTo>
                  <a:pt x="954" y="1478"/>
                </a:lnTo>
                <a:lnTo>
                  <a:pt x="960" y="1487"/>
                </a:lnTo>
                <a:lnTo>
                  <a:pt x="965" y="1496"/>
                </a:lnTo>
                <a:lnTo>
                  <a:pt x="967" y="1502"/>
                </a:lnTo>
                <a:lnTo>
                  <a:pt x="968" y="1504"/>
                </a:lnTo>
                <a:lnTo>
                  <a:pt x="971" y="1504"/>
                </a:lnTo>
                <a:lnTo>
                  <a:pt x="979" y="1502"/>
                </a:lnTo>
                <a:lnTo>
                  <a:pt x="990" y="1499"/>
                </a:lnTo>
                <a:lnTo>
                  <a:pt x="1005" y="1496"/>
                </a:lnTo>
                <a:lnTo>
                  <a:pt x="1021" y="1494"/>
                </a:lnTo>
                <a:lnTo>
                  <a:pt x="1040" y="1492"/>
                </a:lnTo>
                <a:lnTo>
                  <a:pt x="1061" y="1492"/>
                </a:lnTo>
                <a:lnTo>
                  <a:pt x="1081" y="1494"/>
                </a:lnTo>
                <a:lnTo>
                  <a:pt x="1101" y="1498"/>
                </a:lnTo>
                <a:lnTo>
                  <a:pt x="1122" y="1506"/>
                </a:lnTo>
                <a:lnTo>
                  <a:pt x="1143" y="1518"/>
                </a:lnTo>
                <a:lnTo>
                  <a:pt x="1161" y="1530"/>
                </a:lnTo>
                <a:lnTo>
                  <a:pt x="1177" y="1545"/>
                </a:lnTo>
                <a:lnTo>
                  <a:pt x="1191" y="1559"/>
                </a:lnTo>
                <a:lnTo>
                  <a:pt x="1202" y="1572"/>
                </a:lnTo>
                <a:lnTo>
                  <a:pt x="1212" y="1583"/>
                </a:lnTo>
                <a:lnTo>
                  <a:pt x="1217" y="1591"/>
                </a:lnTo>
                <a:lnTo>
                  <a:pt x="1220" y="1598"/>
                </a:lnTo>
                <a:lnTo>
                  <a:pt x="1222" y="1610"/>
                </a:lnTo>
                <a:lnTo>
                  <a:pt x="1223" y="1627"/>
                </a:lnTo>
                <a:lnTo>
                  <a:pt x="1223" y="1646"/>
                </a:lnTo>
                <a:lnTo>
                  <a:pt x="1223" y="1666"/>
                </a:lnTo>
                <a:lnTo>
                  <a:pt x="1223" y="1688"/>
                </a:lnTo>
                <a:lnTo>
                  <a:pt x="1223" y="1707"/>
                </a:lnTo>
                <a:lnTo>
                  <a:pt x="1222" y="1726"/>
                </a:lnTo>
                <a:lnTo>
                  <a:pt x="1222" y="1742"/>
                </a:lnTo>
                <a:lnTo>
                  <a:pt x="1222" y="1755"/>
                </a:lnTo>
                <a:lnTo>
                  <a:pt x="1222" y="1761"/>
                </a:lnTo>
                <a:lnTo>
                  <a:pt x="1221" y="1768"/>
                </a:lnTo>
                <a:lnTo>
                  <a:pt x="1218" y="1775"/>
                </a:lnTo>
                <a:lnTo>
                  <a:pt x="1214" y="1782"/>
                </a:lnTo>
                <a:lnTo>
                  <a:pt x="1209" y="1787"/>
                </a:lnTo>
                <a:lnTo>
                  <a:pt x="1206" y="1791"/>
                </a:lnTo>
                <a:lnTo>
                  <a:pt x="1204" y="1792"/>
                </a:lnTo>
                <a:lnTo>
                  <a:pt x="1205" y="1795"/>
                </a:lnTo>
                <a:lnTo>
                  <a:pt x="1205" y="1805"/>
                </a:lnTo>
                <a:lnTo>
                  <a:pt x="1207" y="1817"/>
                </a:lnTo>
                <a:lnTo>
                  <a:pt x="1208" y="1832"/>
                </a:lnTo>
                <a:lnTo>
                  <a:pt x="1211" y="1848"/>
                </a:lnTo>
                <a:lnTo>
                  <a:pt x="1212" y="1863"/>
                </a:lnTo>
                <a:lnTo>
                  <a:pt x="1213" y="1876"/>
                </a:lnTo>
                <a:lnTo>
                  <a:pt x="1214" y="1884"/>
                </a:lnTo>
                <a:lnTo>
                  <a:pt x="1213" y="1890"/>
                </a:lnTo>
                <a:lnTo>
                  <a:pt x="1207" y="1892"/>
                </a:lnTo>
                <a:lnTo>
                  <a:pt x="1200" y="1893"/>
                </a:lnTo>
                <a:lnTo>
                  <a:pt x="1193" y="1893"/>
                </a:lnTo>
                <a:lnTo>
                  <a:pt x="1185" y="1892"/>
                </a:lnTo>
                <a:lnTo>
                  <a:pt x="1177" y="1891"/>
                </a:lnTo>
                <a:lnTo>
                  <a:pt x="1172" y="1890"/>
                </a:lnTo>
                <a:lnTo>
                  <a:pt x="1170" y="1889"/>
                </a:lnTo>
                <a:lnTo>
                  <a:pt x="1160" y="1933"/>
                </a:lnTo>
                <a:lnTo>
                  <a:pt x="1163" y="1933"/>
                </a:lnTo>
                <a:lnTo>
                  <a:pt x="1170" y="1935"/>
                </a:lnTo>
                <a:lnTo>
                  <a:pt x="1181" y="1937"/>
                </a:lnTo>
                <a:lnTo>
                  <a:pt x="1195" y="1941"/>
                </a:lnTo>
                <a:lnTo>
                  <a:pt x="1212" y="1945"/>
                </a:lnTo>
                <a:lnTo>
                  <a:pt x="1229" y="1951"/>
                </a:lnTo>
                <a:lnTo>
                  <a:pt x="1247" y="1959"/>
                </a:lnTo>
                <a:lnTo>
                  <a:pt x="1264" y="1967"/>
                </a:lnTo>
                <a:lnTo>
                  <a:pt x="1277" y="1976"/>
                </a:lnTo>
                <a:lnTo>
                  <a:pt x="1293" y="1986"/>
                </a:lnTo>
                <a:lnTo>
                  <a:pt x="1308" y="1998"/>
                </a:lnTo>
                <a:lnTo>
                  <a:pt x="1323" y="2009"/>
                </a:lnTo>
                <a:lnTo>
                  <a:pt x="1337" y="2022"/>
                </a:lnTo>
                <a:lnTo>
                  <a:pt x="1351" y="2032"/>
                </a:lnTo>
                <a:lnTo>
                  <a:pt x="1362" y="2043"/>
                </a:lnTo>
                <a:lnTo>
                  <a:pt x="1371" y="2050"/>
                </a:lnTo>
                <a:lnTo>
                  <a:pt x="1377" y="2055"/>
                </a:lnTo>
                <a:lnTo>
                  <a:pt x="1379" y="2057"/>
                </a:lnTo>
                <a:lnTo>
                  <a:pt x="1381" y="2055"/>
                </a:lnTo>
                <a:lnTo>
                  <a:pt x="1386" y="2050"/>
                </a:lnTo>
                <a:lnTo>
                  <a:pt x="1395" y="2043"/>
                </a:lnTo>
                <a:lnTo>
                  <a:pt x="1407" y="2032"/>
                </a:lnTo>
                <a:lnTo>
                  <a:pt x="1423" y="2021"/>
                </a:lnTo>
                <a:lnTo>
                  <a:pt x="1442" y="2008"/>
                </a:lnTo>
                <a:lnTo>
                  <a:pt x="1464" y="1994"/>
                </a:lnTo>
                <a:lnTo>
                  <a:pt x="1489" y="1982"/>
                </a:lnTo>
                <a:lnTo>
                  <a:pt x="1517" y="1969"/>
                </a:lnTo>
                <a:lnTo>
                  <a:pt x="1549" y="1959"/>
                </a:lnTo>
                <a:lnTo>
                  <a:pt x="1583" y="1949"/>
                </a:lnTo>
                <a:lnTo>
                  <a:pt x="1619" y="1943"/>
                </a:lnTo>
                <a:lnTo>
                  <a:pt x="1659" y="1939"/>
                </a:lnTo>
                <a:lnTo>
                  <a:pt x="1700" y="1939"/>
                </a:lnTo>
                <a:lnTo>
                  <a:pt x="1745" y="1943"/>
                </a:lnTo>
                <a:lnTo>
                  <a:pt x="1792" y="1952"/>
                </a:lnTo>
                <a:lnTo>
                  <a:pt x="1838" y="1966"/>
                </a:lnTo>
                <a:lnTo>
                  <a:pt x="1879" y="1984"/>
                </a:lnTo>
                <a:lnTo>
                  <a:pt x="1919" y="2005"/>
                </a:lnTo>
                <a:lnTo>
                  <a:pt x="1954" y="2030"/>
                </a:lnTo>
                <a:lnTo>
                  <a:pt x="1987" y="2057"/>
                </a:lnTo>
                <a:lnTo>
                  <a:pt x="2018" y="2089"/>
                </a:lnTo>
                <a:lnTo>
                  <a:pt x="2045" y="2121"/>
                </a:lnTo>
                <a:lnTo>
                  <a:pt x="2070" y="2156"/>
                </a:lnTo>
                <a:lnTo>
                  <a:pt x="2092" y="2192"/>
                </a:lnTo>
                <a:lnTo>
                  <a:pt x="2112" y="2229"/>
                </a:lnTo>
                <a:lnTo>
                  <a:pt x="2131" y="2268"/>
                </a:lnTo>
                <a:lnTo>
                  <a:pt x="2147" y="2306"/>
                </a:lnTo>
                <a:lnTo>
                  <a:pt x="2161" y="2345"/>
                </a:lnTo>
                <a:lnTo>
                  <a:pt x="2173" y="2384"/>
                </a:lnTo>
                <a:lnTo>
                  <a:pt x="2184" y="2423"/>
                </a:lnTo>
                <a:lnTo>
                  <a:pt x="2192" y="2459"/>
                </a:lnTo>
                <a:lnTo>
                  <a:pt x="2201" y="2495"/>
                </a:lnTo>
                <a:lnTo>
                  <a:pt x="2207" y="2530"/>
                </a:lnTo>
                <a:lnTo>
                  <a:pt x="2212" y="2562"/>
                </a:lnTo>
                <a:lnTo>
                  <a:pt x="2216" y="2591"/>
                </a:lnTo>
                <a:lnTo>
                  <a:pt x="2219" y="2619"/>
                </a:lnTo>
                <a:lnTo>
                  <a:pt x="2221" y="2642"/>
                </a:lnTo>
                <a:lnTo>
                  <a:pt x="2222" y="2663"/>
                </a:lnTo>
                <a:lnTo>
                  <a:pt x="2223" y="2678"/>
                </a:lnTo>
                <a:lnTo>
                  <a:pt x="2225" y="2691"/>
                </a:lnTo>
                <a:lnTo>
                  <a:pt x="2225" y="2698"/>
                </a:lnTo>
                <a:lnTo>
                  <a:pt x="2225" y="2700"/>
                </a:lnTo>
                <a:lnTo>
                  <a:pt x="1785" y="2591"/>
                </a:lnTo>
                <a:lnTo>
                  <a:pt x="1786" y="2593"/>
                </a:lnTo>
                <a:lnTo>
                  <a:pt x="1788" y="2598"/>
                </a:lnTo>
                <a:lnTo>
                  <a:pt x="1790" y="2603"/>
                </a:lnTo>
                <a:lnTo>
                  <a:pt x="1790" y="2609"/>
                </a:lnTo>
                <a:lnTo>
                  <a:pt x="1788" y="2613"/>
                </a:lnTo>
                <a:lnTo>
                  <a:pt x="1781" y="2616"/>
                </a:lnTo>
                <a:lnTo>
                  <a:pt x="1774" y="2616"/>
                </a:lnTo>
                <a:lnTo>
                  <a:pt x="1768" y="2614"/>
                </a:lnTo>
                <a:lnTo>
                  <a:pt x="1766" y="2613"/>
                </a:lnTo>
                <a:lnTo>
                  <a:pt x="1766" y="2614"/>
                </a:lnTo>
                <a:lnTo>
                  <a:pt x="1765" y="2615"/>
                </a:lnTo>
                <a:lnTo>
                  <a:pt x="1763" y="2616"/>
                </a:lnTo>
                <a:lnTo>
                  <a:pt x="1762" y="2619"/>
                </a:lnTo>
                <a:lnTo>
                  <a:pt x="1760" y="2621"/>
                </a:lnTo>
                <a:lnTo>
                  <a:pt x="1757" y="2624"/>
                </a:lnTo>
                <a:lnTo>
                  <a:pt x="1754" y="2626"/>
                </a:lnTo>
                <a:lnTo>
                  <a:pt x="1750" y="2627"/>
                </a:lnTo>
                <a:lnTo>
                  <a:pt x="1744" y="2626"/>
                </a:lnTo>
                <a:lnTo>
                  <a:pt x="1739" y="2624"/>
                </a:lnTo>
                <a:lnTo>
                  <a:pt x="1735" y="2622"/>
                </a:lnTo>
                <a:lnTo>
                  <a:pt x="1733" y="2621"/>
                </a:lnTo>
                <a:lnTo>
                  <a:pt x="1733" y="2621"/>
                </a:lnTo>
                <a:lnTo>
                  <a:pt x="1732" y="2623"/>
                </a:lnTo>
                <a:lnTo>
                  <a:pt x="1729" y="2624"/>
                </a:lnTo>
                <a:lnTo>
                  <a:pt x="1728" y="2626"/>
                </a:lnTo>
                <a:lnTo>
                  <a:pt x="1725" y="2629"/>
                </a:lnTo>
                <a:lnTo>
                  <a:pt x="1723" y="2631"/>
                </a:lnTo>
                <a:lnTo>
                  <a:pt x="1720" y="2633"/>
                </a:lnTo>
                <a:lnTo>
                  <a:pt x="1715" y="2634"/>
                </a:lnTo>
                <a:lnTo>
                  <a:pt x="1707" y="2634"/>
                </a:lnTo>
                <a:lnTo>
                  <a:pt x="1698" y="2632"/>
                </a:lnTo>
                <a:lnTo>
                  <a:pt x="1693" y="2630"/>
                </a:lnTo>
                <a:lnTo>
                  <a:pt x="1690" y="2629"/>
                </a:lnTo>
                <a:lnTo>
                  <a:pt x="1632" y="2623"/>
                </a:lnTo>
                <a:lnTo>
                  <a:pt x="1632" y="2626"/>
                </a:lnTo>
                <a:lnTo>
                  <a:pt x="1633" y="2633"/>
                </a:lnTo>
                <a:lnTo>
                  <a:pt x="1634" y="2644"/>
                </a:lnTo>
                <a:lnTo>
                  <a:pt x="1635" y="2657"/>
                </a:lnTo>
                <a:lnTo>
                  <a:pt x="1634" y="2673"/>
                </a:lnTo>
                <a:lnTo>
                  <a:pt x="1632" y="2690"/>
                </a:lnTo>
                <a:lnTo>
                  <a:pt x="1627" y="2707"/>
                </a:lnTo>
                <a:lnTo>
                  <a:pt x="1619" y="2722"/>
                </a:lnTo>
                <a:lnTo>
                  <a:pt x="1607" y="2737"/>
                </a:lnTo>
                <a:lnTo>
                  <a:pt x="1594" y="2748"/>
                </a:lnTo>
                <a:lnTo>
                  <a:pt x="1581" y="2758"/>
                </a:lnTo>
                <a:lnTo>
                  <a:pt x="1568" y="2764"/>
                </a:lnTo>
                <a:lnTo>
                  <a:pt x="1559" y="2767"/>
                </a:lnTo>
                <a:lnTo>
                  <a:pt x="1552" y="2769"/>
                </a:lnTo>
                <a:lnTo>
                  <a:pt x="1550" y="2770"/>
                </a:lnTo>
                <a:lnTo>
                  <a:pt x="1551" y="2772"/>
                </a:lnTo>
                <a:lnTo>
                  <a:pt x="1553" y="2780"/>
                </a:lnTo>
                <a:lnTo>
                  <a:pt x="1557" y="2792"/>
                </a:lnTo>
                <a:lnTo>
                  <a:pt x="1563" y="2809"/>
                </a:lnTo>
                <a:lnTo>
                  <a:pt x="1570" y="2830"/>
                </a:lnTo>
                <a:lnTo>
                  <a:pt x="1579" y="2855"/>
                </a:lnTo>
                <a:lnTo>
                  <a:pt x="1589" y="2883"/>
                </a:lnTo>
                <a:lnTo>
                  <a:pt x="1599" y="2916"/>
                </a:lnTo>
                <a:lnTo>
                  <a:pt x="1612" y="2952"/>
                </a:lnTo>
                <a:lnTo>
                  <a:pt x="1625" y="2990"/>
                </a:lnTo>
                <a:lnTo>
                  <a:pt x="1639" y="3031"/>
                </a:lnTo>
                <a:lnTo>
                  <a:pt x="1659" y="3090"/>
                </a:lnTo>
                <a:lnTo>
                  <a:pt x="1680" y="3152"/>
                </a:lnTo>
                <a:lnTo>
                  <a:pt x="2027" y="3152"/>
                </a:lnTo>
                <a:lnTo>
                  <a:pt x="2052" y="3126"/>
                </a:lnTo>
                <a:lnTo>
                  <a:pt x="2052" y="2935"/>
                </a:lnTo>
                <a:lnTo>
                  <a:pt x="2054" y="2905"/>
                </a:lnTo>
                <a:lnTo>
                  <a:pt x="2062" y="2877"/>
                </a:lnTo>
                <a:lnTo>
                  <a:pt x="2074" y="2852"/>
                </a:lnTo>
                <a:lnTo>
                  <a:pt x="2090" y="2829"/>
                </a:lnTo>
                <a:lnTo>
                  <a:pt x="2109" y="2810"/>
                </a:lnTo>
                <a:lnTo>
                  <a:pt x="2132" y="2793"/>
                </a:lnTo>
                <a:lnTo>
                  <a:pt x="2157" y="2782"/>
                </a:lnTo>
                <a:lnTo>
                  <a:pt x="2185" y="2774"/>
                </a:lnTo>
                <a:lnTo>
                  <a:pt x="2214" y="2771"/>
                </a:lnTo>
                <a:lnTo>
                  <a:pt x="2404" y="2771"/>
                </a:lnTo>
                <a:lnTo>
                  <a:pt x="2429" y="2746"/>
                </a:lnTo>
                <a:lnTo>
                  <a:pt x="2429" y="2746"/>
                </a:lnTo>
                <a:lnTo>
                  <a:pt x="2429" y="1256"/>
                </a:lnTo>
                <a:lnTo>
                  <a:pt x="122" y="1256"/>
                </a:lnTo>
                <a:close/>
                <a:moveTo>
                  <a:pt x="1991" y="872"/>
                </a:moveTo>
                <a:lnTo>
                  <a:pt x="1963" y="875"/>
                </a:lnTo>
                <a:lnTo>
                  <a:pt x="1939" y="884"/>
                </a:lnTo>
                <a:lnTo>
                  <a:pt x="1916" y="898"/>
                </a:lnTo>
                <a:lnTo>
                  <a:pt x="1897" y="917"/>
                </a:lnTo>
                <a:lnTo>
                  <a:pt x="1883" y="940"/>
                </a:lnTo>
                <a:lnTo>
                  <a:pt x="1874" y="965"/>
                </a:lnTo>
                <a:lnTo>
                  <a:pt x="1871" y="992"/>
                </a:lnTo>
                <a:lnTo>
                  <a:pt x="1874" y="1020"/>
                </a:lnTo>
                <a:lnTo>
                  <a:pt x="1883" y="1046"/>
                </a:lnTo>
                <a:lnTo>
                  <a:pt x="1897" y="1069"/>
                </a:lnTo>
                <a:lnTo>
                  <a:pt x="1916" y="1086"/>
                </a:lnTo>
                <a:lnTo>
                  <a:pt x="1939" y="1101"/>
                </a:lnTo>
                <a:lnTo>
                  <a:pt x="1963" y="1110"/>
                </a:lnTo>
                <a:lnTo>
                  <a:pt x="1991" y="1114"/>
                </a:lnTo>
                <a:lnTo>
                  <a:pt x="2019" y="1110"/>
                </a:lnTo>
                <a:lnTo>
                  <a:pt x="2044" y="1101"/>
                </a:lnTo>
                <a:lnTo>
                  <a:pt x="2065" y="1086"/>
                </a:lnTo>
                <a:lnTo>
                  <a:pt x="2084" y="1069"/>
                </a:lnTo>
                <a:lnTo>
                  <a:pt x="2099" y="1046"/>
                </a:lnTo>
                <a:lnTo>
                  <a:pt x="2108" y="1020"/>
                </a:lnTo>
                <a:lnTo>
                  <a:pt x="2111" y="992"/>
                </a:lnTo>
                <a:lnTo>
                  <a:pt x="2108" y="965"/>
                </a:lnTo>
                <a:lnTo>
                  <a:pt x="2099" y="940"/>
                </a:lnTo>
                <a:lnTo>
                  <a:pt x="2084" y="917"/>
                </a:lnTo>
                <a:lnTo>
                  <a:pt x="2065" y="898"/>
                </a:lnTo>
                <a:lnTo>
                  <a:pt x="2044" y="884"/>
                </a:lnTo>
                <a:lnTo>
                  <a:pt x="2019" y="875"/>
                </a:lnTo>
                <a:lnTo>
                  <a:pt x="1991" y="872"/>
                </a:lnTo>
                <a:close/>
                <a:moveTo>
                  <a:pt x="1633" y="872"/>
                </a:moveTo>
                <a:lnTo>
                  <a:pt x="1606" y="875"/>
                </a:lnTo>
                <a:lnTo>
                  <a:pt x="1581" y="884"/>
                </a:lnTo>
                <a:lnTo>
                  <a:pt x="1559" y="898"/>
                </a:lnTo>
                <a:lnTo>
                  <a:pt x="1540" y="917"/>
                </a:lnTo>
                <a:lnTo>
                  <a:pt x="1526" y="940"/>
                </a:lnTo>
                <a:lnTo>
                  <a:pt x="1517" y="965"/>
                </a:lnTo>
                <a:lnTo>
                  <a:pt x="1513" y="992"/>
                </a:lnTo>
                <a:lnTo>
                  <a:pt x="1517" y="1020"/>
                </a:lnTo>
                <a:lnTo>
                  <a:pt x="1526" y="1046"/>
                </a:lnTo>
                <a:lnTo>
                  <a:pt x="1540" y="1069"/>
                </a:lnTo>
                <a:lnTo>
                  <a:pt x="1559" y="1086"/>
                </a:lnTo>
                <a:lnTo>
                  <a:pt x="1581" y="1101"/>
                </a:lnTo>
                <a:lnTo>
                  <a:pt x="1606" y="1110"/>
                </a:lnTo>
                <a:lnTo>
                  <a:pt x="1633" y="1114"/>
                </a:lnTo>
                <a:lnTo>
                  <a:pt x="1661" y="1110"/>
                </a:lnTo>
                <a:lnTo>
                  <a:pt x="1686" y="1101"/>
                </a:lnTo>
                <a:lnTo>
                  <a:pt x="1709" y="1086"/>
                </a:lnTo>
                <a:lnTo>
                  <a:pt x="1727" y="1069"/>
                </a:lnTo>
                <a:lnTo>
                  <a:pt x="1741" y="1046"/>
                </a:lnTo>
                <a:lnTo>
                  <a:pt x="1750" y="1020"/>
                </a:lnTo>
                <a:lnTo>
                  <a:pt x="1753" y="992"/>
                </a:lnTo>
                <a:lnTo>
                  <a:pt x="1750" y="965"/>
                </a:lnTo>
                <a:lnTo>
                  <a:pt x="1741" y="940"/>
                </a:lnTo>
                <a:lnTo>
                  <a:pt x="1727" y="917"/>
                </a:lnTo>
                <a:lnTo>
                  <a:pt x="1709" y="898"/>
                </a:lnTo>
                <a:lnTo>
                  <a:pt x="1686" y="884"/>
                </a:lnTo>
                <a:lnTo>
                  <a:pt x="1661" y="875"/>
                </a:lnTo>
                <a:lnTo>
                  <a:pt x="1633" y="872"/>
                </a:lnTo>
                <a:close/>
                <a:moveTo>
                  <a:pt x="1276" y="872"/>
                </a:moveTo>
                <a:lnTo>
                  <a:pt x="1248" y="875"/>
                </a:lnTo>
                <a:lnTo>
                  <a:pt x="1223" y="884"/>
                </a:lnTo>
                <a:lnTo>
                  <a:pt x="1201" y="898"/>
                </a:lnTo>
                <a:lnTo>
                  <a:pt x="1182" y="917"/>
                </a:lnTo>
                <a:lnTo>
                  <a:pt x="1168" y="940"/>
                </a:lnTo>
                <a:lnTo>
                  <a:pt x="1160" y="965"/>
                </a:lnTo>
                <a:lnTo>
                  <a:pt x="1155" y="992"/>
                </a:lnTo>
                <a:lnTo>
                  <a:pt x="1160" y="1020"/>
                </a:lnTo>
                <a:lnTo>
                  <a:pt x="1168" y="1046"/>
                </a:lnTo>
                <a:lnTo>
                  <a:pt x="1182" y="1069"/>
                </a:lnTo>
                <a:lnTo>
                  <a:pt x="1201" y="1086"/>
                </a:lnTo>
                <a:lnTo>
                  <a:pt x="1223" y="1101"/>
                </a:lnTo>
                <a:lnTo>
                  <a:pt x="1248" y="1110"/>
                </a:lnTo>
                <a:lnTo>
                  <a:pt x="1276" y="1114"/>
                </a:lnTo>
                <a:lnTo>
                  <a:pt x="1303" y="1110"/>
                </a:lnTo>
                <a:lnTo>
                  <a:pt x="1328" y="1101"/>
                </a:lnTo>
                <a:lnTo>
                  <a:pt x="1351" y="1086"/>
                </a:lnTo>
                <a:lnTo>
                  <a:pt x="1370" y="1069"/>
                </a:lnTo>
                <a:lnTo>
                  <a:pt x="1383" y="1046"/>
                </a:lnTo>
                <a:lnTo>
                  <a:pt x="1393" y="1020"/>
                </a:lnTo>
                <a:lnTo>
                  <a:pt x="1396" y="992"/>
                </a:lnTo>
                <a:lnTo>
                  <a:pt x="1393" y="965"/>
                </a:lnTo>
                <a:lnTo>
                  <a:pt x="1383" y="940"/>
                </a:lnTo>
                <a:lnTo>
                  <a:pt x="1370" y="917"/>
                </a:lnTo>
                <a:lnTo>
                  <a:pt x="1351" y="898"/>
                </a:lnTo>
                <a:lnTo>
                  <a:pt x="1328" y="884"/>
                </a:lnTo>
                <a:lnTo>
                  <a:pt x="1303" y="875"/>
                </a:lnTo>
                <a:lnTo>
                  <a:pt x="1276" y="872"/>
                </a:lnTo>
                <a:close/>
                <a:moveTo>
                  <a:pt x="918" y="872"/>
                </a:moveTo>
                <a:lnTo>
                  <a:pt x="891" y="875"/>
                </a:lnTo>
                <a:lnTo>
                  <a:pt x="865" y="884"/>
                </a:lnTo>
                <a:lnTo>
                  <a:pt x="843" y="898"/>
                </a:lnTo>
                <a:lnTo>
                  <a:pt x="825" y="917"/>
                </a:lnTo>
                <a:lnTo>
                  <a:pt x="810" y="940"/>
                </a:lnTo>
                <a:lnTo>
                  <a:pt x="802" y="965"/>
                </a:lnTo>
                <a:lnTo>
                  <a:pt x="799" y="992"/>
                </a:lnTo>
                <a:lnTo>
                  <a:pt x="802" y="1020"/>
                </a:lnTo>
                <a:lnTo>
                  <a:pt x="810" y="1046"/>
                </a:lnTo>
                <a:lnTo>
                  <a:pt x="825" y="1069"/>
                </a:lnTo>
                <a:lnTo>
                  <a:pt x="843" y="1086"/>
                </a:lnTo>
                <a:lnTo>
                  <a:pt x="865" y="1101"/>
                </a:lnTo>
                <a:lnTo>
                  <a:pt x="891" y="1110"/>
                </a:lnTo>
                <a:lnTo>
                  <a:pt x="918" y="1114"/>
                </a:lnTo>
                <a:lnTo>
                  <a:pt x="946" y="1110"/>
                </a:lnTo>
                <a:lnTo>
                  <a:pt x="971" y="1101"/>
                </a:lnTo>
                <a:lnTo>
                  <a:pt x="993" y="1086"/>
                </a:lnTo>
                <a:lnTo>
                  <a:pt x="1012" y="1069"/>
                </a:lnTo>
                <a:lnTo>
                  <a:pt x="1025" y="1046"/>
                </a:lnTo>
                <a:lnTo>
                  <a:pt x="1035" y="1020"/>
                </a:lnTo>
                <a:lnTo>
                  <a:pt x="1038" y="992"/>
                </a:lnTo>
                <a:lnTo>
                  <a:pt x="1035" y="965"/>
                </a:lnTo>
                <a:lnTo>
                  <a:pt x="1025" y="940"/>
                </a:lnTo>
                <a:lnTo>
                  <a:pt x="1012" y="917"/>
                </a:lnTo>
                <a:lnTo>
                  <a:pt x="993" y="898"/>
                </a:lnTo>
                <a:lnTo>
                  <a:pt x="971" y="884"/>
                </a:lnTo>
                <a:lnTo>
                  <a:pt x="946" y="875"/>
                </a:lnTo>
                <a:lnTo>
                  <a:pt x="918" y="872"/>
                </a:lnTo>
                <a:close/>
                <a:moveTo>
                  <a:pt x="561" y="872"/>
                </a:moveTo>
                <a:lnTo>
                  <a:pt x="533" y="875"/>
                </a:lnTo>
                <a:lnTo>
                  <a:pt x="507" y="884"/>
                </a:lnTo>
                <a:lnTo>
                  <a:pt x="486" y="898"/>
                </a:lnTo>
                <a:lnTo>
                  <a:pt x="467" y="917"/>
                </a:lnTo>
                <a:lnTo>
                  <a:pt x="453" y="940"/>
                </a:lnTo>
                <a:lnTo>
                  <a:pt x="444" y="965"/>
                </a:lnTo>
                <a:lnTo>
                  <a:pt x="441" y="992"/>
                </a:lnTo>
                <a:lnTo>
                  <a:pt x="444" y="1020"/>
                </a:lnTo>
                <a:lnTo>
                  <a:pt x="453" y="1046"/>
                </a:lnTo>
                <a:lnTo>
                  <a:pt x="467" y="1069"/>
                </a:lnTo>
                <a:lnTo>
                  <a:pt x="486" y="1086"/>
                </a:lnTo>
                <a:lnTo>
                  <a:pt x="507" y="1101"/>
                </a:lnTo>
                <a:lnTo>
                  <a:pt x="533" y="1110"/>
                </a:lnTo>
                <a:lnTo>
                  <a:pt x="561" y="1114"/>
                </a:lnTo>
                <a:lnTo>
                  <a:pt x="589" y="1110"/>
                </a:lnTo>
                <a:lnTo>
                  <a:pt x="614" y="1101"/>
                </a:lnTo>
                <a:lnTo>
                  <a:pt x="635" y="1086"/>
                </a:lnTo>
                <a:lnTo>
                  <a:pt x="654" y="1069"/>
                </a:lnTo>
                <a:lnTo>
                  <a:pt x="669" y="1046"/>
                </a:lnTo>
                <a:lnTo>
                  <a:pt x="677" y="1020"/>
                </a:lnTo>
                <a:lnTo>
                  <a:pt x="680" y="992"/>
                </a:lnTo>
                <a:lnTo>
                  <a:pt x="677" y="965"/>
                </a:lnTo>
                <a:lnTo>
                  <a:pt x="669" y="940"/>
                </a:lnTo>
                <a:lnTo>
                  <a:pt x="654" y="917"/>
                </a:lnTo>
                <a:lnTo>
                  <a:pt x="635" y="898"/>
                </a:lnTo>
                <a:lnTo>
                  <a:pt x="614" y="884"/>
                </a:lnTo>
                <a:lnTo>
                  <a:pt x="589" y="875"/>
                </a:lnTo>
                <a:lnTo>
                  <a:pt x="561" y="872"/>
                </a:lnTo>
                <a:close/>
                <a:moveTo>
                  <a:pt x="1234" y="153"/>
                </a:moveTo>
                <a:lnTo>
                  <a:pt x="590" y="705"/>
                </a:lnTo>
                <a:lnTo>
                  <a:pt x="1962" y="705"/>
                </a:lnTo>
                <a:lnTo>
                  <a:pt x="1318" y="153"/>
                </a:lnTo>
                <a:lnTo>
                  <a:pt x="1304" y="161"/>
                </a:lnTo>
                <a:lnTo>
                  <a:pt x="1291" y="165"/>
                </a:lnTo>
                <a:lnTo>
                  <a:pt x="1276" y="167"/>
                </a:lnTo>
                <a:lnTo>
                  <a:pt x="1260" y="165"/>
                </a:lnTo>
                <a:lnTo>
                  <a:pt x="1247" y="161"/>
                </a:lnTo>
                <a:lnTo>
                  <a:pt x="1234" y="153"/>
                </a:lnTo>
                <a:close/>
                <a:moveTo>
                  <a:pt x="1276" y="0"/>
                </a:moveTo>
                <a:lnTo>
                  <a:pt x="1298" y="3"/>
                </a:lnTo>
                <a:lnTo>
                  <a:pt x="1318" y="12"/>
                </a:lnTo>
                <a:lnTo>
                  <a:pt x="1334" y="25"/>
                </a:lnTo>
                <a:lnTo>
                  <a:pt x="1347" y="42"/>
                </a:lnTo>
                <a:lnTo>
                  <a:pt x="1355" y="62"/>
                </a:lnTo>
                <a:lnTo>
                  <a:pt x="1358" y="84"/>
                </a:lnTo>
                <a:lnTo>
                  <a:pt x="1356" y="100"/>
                </a:lnTo>
                <a:lnTo>
                  <a:pt x="1352" y="115"/>
                </a:lnTo>
                <a:lnTo>
                  <a:pt x="2041" y="705"/>
                </a:lnTo>
                <a:lnTo>
                  <a:pt x="2329" y="705"/>
                </a:lnTo>
                <a:lnTo>
                  <a:pt x="2365" y="708"/>
                </a:lnTo>
                <a:lnTo>
                  <a:pt x="2398" y="717"/>
                </a:lnTo>
                <a:lnTo>
                  <a:pt x="2430" y="730"/>
                </a:lnTo>
                <a:lnTo>
                  <a:pt x="2460" y="749"/>
                </a:lnTo>
                <a:lnTo>
                  <a:pt x="2486" y="771"/>
                </a:lnTo>
                <a:lnTo>
                  <a:pt x="2508" y="797"/>
                </a:lnTo>
                <a:lnTo>
                  <a:pt x="2526" y="827"/>
                </a:lnTo>
                <a:lnTo>
                  <a:pt x="2540" y="859"/>
                </a:lnTo>
                <a:lnTo>
                  <a:pt x="2548" y="894"/>
                </a:lnTo>
                <a:lnTo>
                  <a:pt x="2551" y="929"/>
                </a:lnTo>
                <a:lnTo>
                  <a:pt x="2551" y="2797"/>
                </a:lnTo>
                <a:lnTo>
                  <a:pt x="2077" y="3274"/>
                </a:lnTo>
                <a:lnTo>
                  <a:pt x="223" y="3274"/>
                </a:lnTo>
                <a:lnTo>
                  <a:pt x="187" y="3271"/>
                </a:lnTo>
                <a:lnTo>
                  <a:pt x="153" y="3263"/>
                </a:lnTo>
                <a:lnTo>
                  <a:pt x="121" y="3249"/>
                </a:lnTo>
                <a:lnTo>
                  <a:pt x="91" y="3231"/>
                </a:lnTo>
                <a:lnTo>
                  <a:pt x="65" y="3208"/>
                </a:lnTo>
                <a:lnTo>
                  <a:pt x="44" y="3182"/>
                </a:lnTo>
                <a:lnTo>
                  <a:pt x="25" y="3153"/>
                </a:lnTo>
                <a:lnTo>
                  <a:pt x="11" y="3120"/>
                </a:lnTo>
                <a:lnTo>
                  <a:pt x="3" y="3086"/>
                </a:lnTo>
                <a:lnTo>
                  <a:pt x="0" y="3050"/>
                </a:lnTo>
                <a:lnTo>
                  <a:pt x="0" y="929"/>
                </a:lnTo>
                <a:lnTo>
                  <a:pt x="3" y="894"/>
                </a:lnTo>
                <a:lnTo>
                  <a:pt x="11" y="859"/>
                </a:lnTo>
                <a:lnTo>
                  <a:pt x="25" y="827"/>
                </a:lnTo>
                <a:lnTo>
                  <a:pt x="44" y="797"/>
                </a:lnTo>
                <a:lnTo>
                  <a:pt x="65" y="771"/>
                </a:lnTo>
                <a:lnTo>
                  <a:pt x="91" y="749"/>
                </a:lnTo>
                <a:lnTo>
                  <a:pt x="121" y="730"/>
                </a:lnTo>
                <a:lnTo>
                  <a:pt x="153" y="717"/>
                </a:lnTo>
                <a:lnTo>
                  <a:pt x="187" y="708"/>
                </a:lnTo>
                <a:lnTo>
                  <a:pt x="223" y="705"/>
                </a:lnTo>
                <a:lnTo>
                  <a:pt x="511" y="705"/>
                </a:lnTo>
                <a:lnTo>
                  <a:pt x="1199" y="115"/>
                </a:lnTo>
                <a:lnTo>
                  <a:pt x="1195" y="100"/>
                </a:lnTo>
                <a:lnTo>
                  <a:pt x="1193" y="84"/>
                </a:lnTo>
                <a:lnTo>
                  <a:pt x="1196" y="62"/>
                </a:lnTo>
                <a:lnTo>
                  <a:pt x="1204" y="42"/>
                </a:lnTo>
                <a:lnTo>
                  <a:pt x="1218" y="25"/>
                </a:lnTo>
                <a:lnTo>
                  <a:pt x="1234" y="12"/>
                </a:lnTo>
                <a:lnTo>
                  <a:pt x="1254" y="3"/>
                </a:lnTo>
                <a:lnTo>
                  <a:pt x="1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04" name="Group 1003"/>
          <p:cNvGrpSpPr/>
          <p:nvPr/>
        </p:nvGrpSpPr>
        <p:grpSpPr>
          <a:xfrm>
            <a:off x="2592514" y="3446463"/>
            <a:ext cx="449263" cy="577850"/>
            <a:chOff x="2589213" y="3446463"/>
            <a:chExt cx="449263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2" name="Freeform 309"/>
            <p:cNvSpPr>
              <a:spLocks noEditPoints="1"/>
            </p:cNvSpPr>
            <p:nvPr/>
          </p:nvSpPr>
          <p:spPr bwMode="auto">
            <a:xfrm>
              <a:off x="2589213" y="3446463"/>
              <a:ext cx="449263" cy="577850"/>
            </a:xfrm>
            <a:custGeom>
              <a:avLst/>
              <a:gdLst>
                <a:gd name="T0" fmla="*/ 132 w 2551"/>
                <a:gd name="T1" fmla="*/ 3095 h 3274"/>
                <a:gd name="T2" fmla="*/ 200 w 2551"/>
                <a:gd name="T3" fmla="*/ 3150 h 3274"/>
                <a:gd name="T4" fmla="*/ 2052 w 2551"/>
                <a:gd name="T5" fmla="*/ 2935 h 3274"/>
                <a:gd name="T6" fmla="*/ 2090 w 2551"/>
                <a:gd name="T7" fmla="*/ 2829 h 3274"/>
                <a:gd name="T8" fmla="*/ 2185 w 2551"/>
                <a:gd name="T9" fmla="*/ 2774 h 3274"/>
                <a:gd name="T10" fmla="*/ 2429 w 2551"/>
                <a:gd name="T11" fmla="*/ 1256 h 3274"/>
                <a:gd name="T12" fmla="*/ 1939 w 2551"/>
                <a:gd name="T13" fmla="*/ 884 h 3274"/>
                <a:gd name="T14" fmla="*/ 1874 w 2551"/>
                <a:gd name="T15" fmla="*/ 965 h 3274"/>
                <a:gd name="T16" fmla="*/ 1897 w 2551"/>
                <a:gd name="T17" fmla="*/ 1069 h 3274"/>
                <a:gd name="T18" fmla="*/ 1991 w 2551"/>
                <a:gd name="T19" fmla="*/ 1114 h 3274"/>
                <a:gd name="T20" fmla="*/ 2084 w 2551"/>
                <a:gd name="T21" fmla="*/ 1069 h 3274"/>
                <a:gd name="T22" fmla="*/ 2108 w 2551"/>
                <a:gd name="T23" fmla="*/ 965 h 3274"/>
                <a:gd name="T24" fmla="*/ 2044 w 2551"/>
                <a:gd name="T25" fmla="*/ 884 h 3274"/>
                <a:gd name="T26" fmla="*/ 1606 w 2551"/>
                <a:gd name="T27" fmla="*/ 875 h 3274"/>
                <a:gd name="T28" fmla="*/ 1526 w 2551"/>
                <a:gd name="T29" fmla="*/ 940 h 3274"/>
                <a:gd name="T30" fmla="*/ 1526 w 2551"/>
                <a:gd name="T31" fmla="*/ 1046 h 3274"/>
                <a:gd name="T32" fmla="*/ 1606 w 2551"/>
                <a:gd name="T33" fmla="*/ 1110 h 3274"/>
                <a:gd name="T34" fmla="*/ 1709 w 2551"/>
                <a:gd name="T35" fmla="*/ 1086 h 3274"/>
                <a:gd name="T36" fmla="*/ 1753 w 2551"/>
                <a:gd name="T37" fmla="*/ 992 h 3274"/>
                <a:gd name="T38" fmla="*/ 1709 w 2551"/>
                <a:gd name="T39" fmla="*/ 898 h 3274"/>
                <a:gd name="T40" fmla="*/ 1276 w 2551"/>
                <a:gd name="T41" fmla="*/ 872 h 3274"/>
                <a:gd name="T42" fmla="*/ 1182 w 2551"/>
                <a:gd name="T43" fmla="*/ 917 h 3274"/>
                <a:gd name="T44" fmla="*/ 1160 w 2551"/>
                <a:gd name="T45" fmla="*/ 1020 h 3274"/>
                <a:gd name="T46" fmla="*/ 1223 w 2551"/>
                <a:gd name="T47" fmla="*/ 1101 h 3274"/>
                <a:gd name="T48" fmla="*/ 1328 w 2551"/>
                <a:gd name="T49" fmla="*/ 1101 h 3274"/>
                <a:gd name="T50" fmla="*/ 1393 w 2551"/>
                <a:gd name="T51" fmla="*/ 1020 h 3274"/>
                <a:gd name="T52" fmla="*/ 1370 w 2551"/>
                <a:gd name="T53" fmla="*/ 917 h 3274"/>
                <a:gd name="T54" fmla="*/ 1276 w 2551"/>
                <a:gd name="T55" fmla="*/ 872 h 3274"/>
                <a:gd name="T56" fmla="*/ 843 w 2551"/>
                <a:gd name="T57" fmla="*/ 898 h 3274"/>
                <a:gd name="T58" fmla="*/ 799 w 2551"/>
                <a:gd name="T59" fmla="*/ 992 h 3274"/>
                <a:gd name="T60" fmla="*/ 843 w 2551"/>
                <a:gd name="T61" fmla="*/ 1086 h 3274"/>
                <a:gd name="T62" fmla="*/ 946 w 2551"/>
                <a:gd name="T63" fmla="*/ 1110 h 3274"/>
                <a:gd name="T64" fmla="*/ 1025 w 2551"/>
                <a:gd name="T65" fmla="*/ 1046 h 3274"/>
                <a:gd name="T66" fmla="*/ 1025 w 2551"/>
                <a:gd name="T67" fmla="*/ 940 h 3274"/>
                <a:gd name="T68" fmla="*/ 946 w 2551"/>
                <a:gd name="T69" fmla="*/ 875 h 3274"/>
                <a:gd name="T70" fmla="*/ 507 w 2551"/>
                <a:gd name="T71" fmla="*/ 884 h 3274"/>
                <a:gd name="T72" fmla="*/ 444 w 2551"/>
                <a:gd name="T73" fmla="*/ 965 h 3274"/>
                <a:gd name="T74" fmla="*/ 467 w 2551"/>
                <a:gd name="T75" fmla="*/ 1069 h 3274"/>
                <a:gd name="T76" fmla="*/ 561 w 2551"/>
                <a:gd name="T77" fmla="*/ 1114 h 3274"/>
                <a:gd name="T78" fmla="*/ 654 w 2551"/>
                <a:gd name="T79" fmla="*/ 1069 h 3274"/>
                <a:gd name="T80" fmla="*/ 677 w 2551"/>
                <a:gd name="T81" fmla="*/ 965 h 3274"/>
                <a:gd name="T82" fmla="*/ 614 w 2551"/>
                <a:gd name="T83" fmla="*/ 884 h 3274"/>
                <a:gd name="T84" fmla="*/ 590 w 2551"/>
                <a:gd name="T85" fmla="*/ 705 h 3274"/>
                <a:gd name="T86" fmla="*/ 1291 w 2551"/>
                <a:gd name="T87" fmla="*/ 165 h 3274"/>
                <a:gd name="T88" fmla="*/ 1234 w 2551"/>
                <a:gd name="T89" fmla="*/ 153 h 3274"/>
                <a:gd name="T90" fmla="*/ 1334 w 2551"/>
                <a:gd name="T91" fmla="*/ 25 h 3274"/>
                <a:gd name="T92" fmla="*/ 1356 w 2551"/>
                <a:gd name="T93" fmla="*/ 100 h 3274"/>
                <a:gd name="T94" fmla="*/ 2365 w 2551"/>
                <a:gd name="T95" fmla="*/ 708 h 3274"/>
                <a:gd name="T96" fmla="*/ 2486 w 2551"/>
                <a:gd name="T97" fmla="*/ 771 h 3274"/>
                <a:gd name="T98" fmla="*/ 2548 w 2551"/>
                <a:gd name="T99" fmla="*/ 894 h 3274"/>
                <a:gd name="T100" fmla="*/ 223 w 2551"/>
                <a:gd name="T101" fmla="*/ 3274 h 3274"/>
                <a:gd name="T102" fmla="*/ 91 w 2551"/>
                <a:gd name="T103" fmla="*/ 3231 h 3274"/>
                <a:gd name="T104" fmla="*/ 11 w 2551"/>
                <a:gd name="T105" fmla="*/ 3120 h 3274"/>
                <a:gd name="T106" fmla="*/ 3 w 2551"/>
                <a:gd name="T107" fmla="*/ 894 h 3274"/>
                <a:gd name="T108" fmla="*/ 65 w 2551"/>
                <a:gd name="T109" fmla="*/ 771 h 3274"/>
                <a:gd name="T110" fmla="*/ 187 w 2551"/>
                <a:gd name="T111" fmla="*/ 708 h 3274"/>
                <a:gd name="T112" fmla="*/ 1195 w 2551"/>
                <a:gd name="T113" fmla="*/ 100 h 3274"/>
                <a:gd name="T114" fmla="*/ 1218 w 2551"/>
                <a:gd name="T115" fmla="*/ 25 h 3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51" h="3274">
                  <a:moveTo>
                    <a:pt x="122" y="1256"/>
                  </a:moveTo>
                  <a:lnTo>
                    <a:pt x="122" y="3050"/>
                  </a:lnTo>
                  <a:lnTo>
                    <a:pt x="125" y="3073"/>
                  </a:lnTo>
                  <a:lnTo>
                    <a:pt x="132" y="3095"/>
                  </a:lnTo>
                  <a:lnTo>
                    <a:pt x="145" y="3114"/>
                  </a:lnTo>
                  <a:lnTo>
                    <a:pt x="160" y="3130"/>
                  </a:lnTo>
                  <a:lnTo>
                    <a:pt x="179" y="3141"/>
                  </a:lnTo>
                  <a:lnTo>
                    <a:pt x="200" y="3150"/>
                  </a:lnTo>
                  <a:lnTo>
                    <a:pt x="223" y="3152"/>
                  </a:lnTo>
                  <a:lnTo>
                    <a:pt x="2027" y="3152"/>
                  </a:lnTo>
                  <a:lnTo>
                    <a:pt x="2052" y="3126"/>
                  </a:lnTo>
                  <a:lnTo>
                    <a:pt x="2052" y="2935"/>
                  </a:lnTo>
                  <a:lnTo>
                    <a:pt x="2054" y="2905"/>
                  </a:lnTo>
                  <a:lnTo>
                    <a:pt x="2062" y="2877"/>
                  </a:lnTo>
                  <a:lnTo>
                    <a:pt x="2074" y="2852"/>
                  </a:lnTo>
                  <a:lnTo>
                    <a:pt x="2090" y="2829"/>
                  </a:lnTo>
                  <a:lnTo>
                    <a:pt x="2109" y="2810"/>
                  </a:lnTo>
                  <a:lnTo>
                    <a:pt x="2132" y="2793"/>
                  </a:lnTo>
                  <a:lnTo>
                    <a:pt x="2157" y="2782"/>
                  </a:lnTo>
                  <a:lnTo>
                    <a:pt x="2185" y="2774"/>
                  </a:lnTo>
                  <a:lnTo>
                    <a:pt x="2214" y="2771"/>
                  </a:lnTo>
                  <a:lnTo>
                    <a:pt x="2404" y="2771"/>
                  </a:lnTo>
                  <a:lnTo>
                    <a:pt x="2429" y="2746"/>
                  </a:lnTo>
                  <a:lnTo>
                    <a:pt x="2429" y="1256"/>
                  </a:lnTo>
                  <a:lnTo>
                    <a:pt x="122" y="1256"/>
                  </a:lnTo>
                  <a:close/>
                  <a:moveTo>
                    <a:pt x="1991" y="872"/>
                  </a:moveTo>
                  <a:lnTo>
                    <a:pt x="1963" y="875"/>
                  </a:lnTo>
                  <a:lnTo>
                    <a:pt x="1939" y="884"/>
                  </a:lnTo>
                  <a:lnTo>
                    <a:pt x="1916" y="898"/>
                  </a:lnTo>
                  <a:lnTo>
                    <a:pt x="1897" y="917"/>
                  </a:lnTo>
                  <a:lnTo>
                    <a:pt x="1883" y="940"/>
                  </a:lnTo>
                  <a:lnTo>
                    <a:pt x="1874" y="965"/>
                  </a:lnTo>
                  <a:lnTo>
                    <a:pt x="1871" y="992"/>
                  </a:lnTo>
                  <a:lnTo>
                    <a:pt x="1874" y="1020"/>
                  </a:lnTo>
                  <a:lnTo>
                    <a:pt x="1883" y="1046"/>
                  </a:lnTo>
                  <a:lnTo>
                    <a:pt x="1897" y="1069"/>
                  </a:lnTo>
                  <a:lnTo>
                    <a:pt x="1916" y="1086"/>
                  </a:lnTo>
                  <a:lnTo>
                    <a:pt x="1939" y="1101"/>
                  </a:lnTo>
                  <a:lnTo>
                    <a:pt x="1963" y="1110"/>
                  </a:lnTo>
                  <a:lnTo>
                    <a:pt x="1991" y="1114"/>
                  </a:lnTo>
                  <a:lnTo>
                    <a:pt x="2019" y="1110"/>
                  </a:lnTo>
                  <a:lnTo>
                    <a:pt x="2044" y="1101"/>
                  </a:lnTo>
                  <a:lnTo>
                    <a:pt x="2065" y="1086"/>
                  </a:lnTo>
                  <a:lnTo>
                    <a:pt x="2084" y="1069"/>
                  </a:lnTo>
                  <a:lnTo>
                    <a:pt x="2099" y="1046"/>
                  </a:lnTo>
                  <a:lnTo>
                    <a:pt x="2108" y="1020"/>
                  </a:lnTo>
                  <a:lnTo>
                    <a:pt x="2111" y="992"/>
                  </a:lnTo>
                  <a:lnTo>
                    <a:pt x="2108" y="965"/>
                  </a:lnTo>
                  <a:lnTo>
                    <a:pt x="2099" y="940"/>
                  </a:lnTo>
                  <a:lnTo>
                    <a:pt x="2084" y="917"/>
                  </a:lnTo>
                  <a:lnTo>
                    <a:pt x="2065" y="898"/>
                  </a:lnTo>
                  <a:lnTo>
                    <a:pt x="2044" y="884"/>
                  </a:lnTo>
                  <a:lnTo>
                    <a:pt x="2019" y="875"/>
                  </a:lnTo>
                  <a:lnTo>
                    <a:pt x="1991" y="872"/>
                  </a:lnTo>
                  <a:close/>
                  <a:moveTo>
                    <a:pt x="1633" y="872"/>
                  </a:moveTo>
                  <a:lnTo>
                    <a:pt x="1606" y="875"/>
                  </a:lnTo>
                  <a:lnTo>
                    <a:pt x="1581" y="884"/>
                  </a:lnTo>
                  <a:lnTo>
                    <a:pt x="1559" y="898"/>
                  </a:lnTo>
                  <a:lnTo>
                    <a:pt x="1540" y="917"/>
                  </a:lnTo>
                  <a:lnTo>
                    <a:pt x="1526" y="940"/>
                  </a:lnTo>
                  <a:lnTo>
                    <a:pt x="1517" y="965"/>
                  </a:lnTo>
                  <a:lnTo>
                    <a:pt x="1513" y="992"/>
                  </a:lnTo>
                  <a:lnTo>
                    <a:pt x="1517" y="1020"/>
                  </a:lnTo>
                  <a:lnTo>
                    <a:pt x="1526" y="1046"/>
                  </a:lnTo>
                  <a:lnTo>
                    <a:pt x="1540" y="1069"/>
                  </a:lnTo>
                  <a:lnTo>
                    <a:pt x="1559" y="1086"/>
                  </a:lnTo>
                  <a:lnTo>
                    <a:pt x="1581" y="1101"/>
                  </a:lnTo>
                  <a:lnTo>
                    <a:pt x="1606" y="1110"/>
                  </a:lnTo>
                  <a:lnTo>
                    <a:pt x="1633" y="1114"/>
                  </a:lnTo>
                  <a:lnTo>
                    <a:pt x="1661" y="1110"/>
                  </a:lnTo>
                  <a:lnTo>
                    <a:pt x="1686" y="1101"/>
                  </a:lnTo>
                  <a:lnTo>
                    <a:pt x="1709" y="1086"/>
                  </a:lnTo>
                  <a:lnTo>
                    <a:pt x="1727" y="1069"/>
                  </a:lnTo>
                  <a:lnTo>
                    <a:pt x="1741" y="1046"/>
                  </a:lnTo>
                  <a:lnTo>
                    <a:pt x="1750" y="1020"/>
                  </a:lnTo>
                  <a:lnTo>
                    <a:pt x="1753" y="992"/>
                  </a:lnTo>
                  <a:lnTo>
                    <a:pt x="1750" y="965"/>
                  </a:lnTo>
                  <a:lnTo>
                    <a:pt x="1741" y="940"/>
                  </a:lnTo>
                  <a:lnTo>
                    <a:pt x="1727" y="917"/>
                  </a:lnTo>
                  <a:lnTo>
                    <a:pt x="1709" y="898"/>
                  </a:lnTo>
                  <a:lnTo>
                    <a:pt x="1686" y="884"/>
                  </a:lnTo>
                  <a:lnTo>
                    <a:pt x="1661" y="875"/>
                  </a:lnTo>
                  <a:lnTo>
                    <a:pt x="1633" y="872"/>
                  </a:lnTo>
                  <a:close/>
                  <a:moveTo>
                    <a:pt x="1276" y="872"/>
                  </a:moveTo>
                  <a:lnTo>
                    <a:pt x="1248" y="875"/>
                  </a:lnTo>
                  <a:lnTo>
                    <a:pt x="1223" y="884"/>
                  </a:lnTo>
                  <a:lnTo>
                    <a:pt x="1201" y="898"/>
                  </a:lnTo>
                  <a:lnTo>
                    <a:pt x="1182" y="917"/>
                  </a:lnTo>
                  <a:lnTo>
                    <a:pt x="1168" y="940"/>
                  </a:lnTo>
                  <a:lnTo>
                    <a:pt x="1160" y="965"/>
                  </a:lnTo>
                  <a:lnTo>
                    <a:pt x="1155" y="992"/>
                  </a:lnTo>
                  <a:lnTo>
                    <a:pt x="1160" y="1020"/>
                  </a:lnTo>
                  <a:lnTo>
                    <a:pt x="1168" y="1046"/>
                  </a:lnTo>
                  <a:lnTo>
                    <a:pt x="1182" y="1069"/>
                  </a:lnTo>
                  <a:lnTo>
                    <a:pt x="1201" y="1086"/>
                  </a:lnTo>
                  <a:lnTo>
                    <a:pt x="1223" y="1101"/>
                  </a:lnTo>
                  <a:lnTo>
                    <a:pt x="1248" y="1110"/>
                  </a:lnTo>
                  <a:lnTo>
                    <a:pt x="1276" y="1114"/>
                  </a:lnTo>
                  <a:lnTo>
                    <a:pt x="1303" y="1110"/>
                  </a:lnTo>
                  <a:lnTo>
                    <a:pt x="1328" y="1101"/>
                  </a:lnTo>
                  <a:lnTo>
                    <a:pt x="1351" y="1086"/>
                  </a:lnTo>
                  <a:lnTo>
                    <a:pt x="1370" y="1069"/>
                  </a:lnTo>
                  <a:lnTo>
                    <a:pt x="1383" y="1046"/>
                  </a:lnTo>
                  <a:lnTo>
                    <a:pt x="1393" y="1020"/>
                  </a:lnTo>
                  <a:lnTo>
                    <a:pt x="1396" y="992"/>
                  </a:lnTo>
                  <a:lnTo>
                    <a:pt x="1393" y="965"/>
                  </a:lnTo>
                  <a:lnTo>
                    <a:pt x="1383" y="940"/>
                  </a:lnTo>
                  <a:lnTo>
                    <a:pt x="1370" y="917"/>
                  </a:lnTo>
                  <a:lnTo>
                    <a:pt x="1351" y="898"/>
                  </a:lnTo>
                  <a:lnTo>
                    <a:pt x="1328" y="884"/>
                  </a:lnTo>
                  <a:lnTo>
                    <a:pt x="1303" y="875"/>
                  </a:lnTo>
                  <a:lnTo>
                    <a:pt x="1276" y="872"/>
                  </a:lnTo>
                  <a:close/>
                  <a:moveTo>
                    <a:pt x="918" y="872"/>
                  </a:moveTo>
                  <a:lnTo>
                    <a:pt x="891" y="875"/>
                  </a:lnTo>
                  <a:lnTo>
                    <a:pt x="865" y="884"/>
                  </a:lnTo>
                  <a:lnTo>
                    <a:pt x="843" y="898"/>
                  </a:lnTo>
                  <a:lnTo>
                    <a:pt x="825" y="917"/>
                  </a:lnTo>
                  <a:lnTo>
                    <a:pt x="810" y="940"/>
                  </a:lnTo>
                  <a:lnTo>
                    <a:pt x="802" y="965"/>
                  </a:lnTo>
                  <a:lnTo>
                    <a:pt x="799" y="992"/>
                  </a:lnTo>
                  <a:lnTo>
                    <a:pt x="802" y="1020"/>
                  </a:lnTo>
                  <a:lnTo>
                    <a:pt x="810" y="1046"/>
                  </a:lnTo>
                  <a:lnTo>
                    <a:pt x="825" y="1069"/>
                  </a:lnTo>
                  <a:lnTo>
                    <a:pt x="843" y="1086"/>
                  </a:lnTo>
                  <a:lnTo>
                    <a:pt x="865" y="1101"/>
                  </a:lnTo>
                  <a:lnTo>
                    <a:pt x="891" y="1110"/>
                  </a:lnTo>
                  <a:lnTo>
                    <a:pt x="918" y="1114"/>
                  </a:lnTo>
                  <a:lnTo>
                    <a:pt x="946" y="1110"/>
                  </a:lnTo>
                  <a:lnTo>
                    <a:pt x="971" y="1101"/>
                  </a:lnTo>
                  <a:lnTo>
                    <a:pt x="993" y="1086"/>
                  </a:lnTo>
                  <a:lnTo>
                    <a:pt x="1012" y="1069"/>
                  </a:lnTo>
                  <a:lnTo>
                    <a:pt x="1025" y="1046"/>
                  </a:lnTo>
                  <a:lnTo>
                    <a:pt x="1035" y="1020"/>
                  </a:lnTo>
                  <a:lnTo>
                    <a:pt x="1038" y="992"/>
                  </a:lnTo>
                  <a:lnTo>
                    <a:pt x="1035" y="965"/>
                  </a:lnTo>
                  <a:lnTo>
                    <a:pt x="1025" y="940"/>
                  </a:lnTo>
                  <a:lnTo>
                    <a:pt x="1012" y="917"/>
                  </a:lnTo>
                  <a:lnTo>
                    <a:pt x="993" y="898"/>
                  </a:lnTo>
                  <a:lnTo>
                    <a:pt x="971" y="884"/>
                  </a:lnTo>
                  <a:lnTo>
                    <a:pt x="946" y="875"/>
                  </a:lnTo>
                  <a:lnTo>
                    <a:pt x="918" y="872"/>
                  </a:lnTo>
                  <a:close/>
                  <a:moveTo>
                    <a:pt x="561" y="872"/>
                  </a:moveTo>
                  <a:lnTo>
                    <a:pt x="533" y="875"/>
                  </a:lnTo>
                  <a:lnTo>
                    <a:pt x="507" y="884"/>
                  </a:lnTo>
                  <a:lnTo>
                    <a:pt x="486" y="898"/>
                  </a:lnTo>
                  <a:lnTo>
                    <a:pt x="467" y="917"/>
                  </a:lnTo>
                  <a:lnTo>
                    <a:pt x="453" y="940"/>
                  </a:lnTo>
                  <a:lnTo>
                    <a:pt x="444" y="965"/>
                  </a:lnTo>
                  <a:lnTo>
                    <a:pt x="441" y="992"/>
                  </a:lnTo>
                  <a:lnTo>
                    <a:pt x="444" y="1020"/>
                  </a:lnTo>
                  <a:lnTo>
                    <a:pt x="453" y="1046"/>
                  </a:lnTo>
                  <a:lnTo>
                    <a:pt x="467" y="1069"/>
                  </a:lnTo>
                  <a:lnTo>
                    <a:pt x="486" y="1086"/>
                  </a:lnTo>
                  <a:lnTo>
                    <a:pt x="507" y="1101"/>
                  </a:lnTo>
                  <a:lnTo>
                    <a:pt x="533" y="1110"/>
                  </a:lnTo>
                  <a:lnTo>
                    <a:pt x="561" y="1114"/>
                  </a:lnTo>
                  <a:lnTo>
                    <a:pt x="589" y="1110"/>
                  </a:lnTo>
                  <a:lnTo>
                    <a:pt x="614" y="1101"/>
                  </a:lnTo>
                  <a:lnTo>
                    <a:pt x="635" y="1086"/>
                  </a:lnTo>
                  <a:lnTo>
                    <a:pt x="654" y="1069"/>
                  </a:lnTo>
                  <a:lnTo>
                    <a:pt x="669" y="1046"/>
                  </a:lnTo>
                  <a:lnTo>
                    <a:pt x="677" y="1020"/>
                  </a:lnTo>
                  <a:lnTo>
                    <a:pt x="680" y="992"/>
                  </a:lnTo>
                  <a:lnTo>
                    <a:pt x="677" y="965"/>
                  </a:lnTo>
                  <a:lnTo>
                    <a:pt x="669" y="940"/>
                  </a:lnTo>
                  <a:lnTo>
                    <a:pt x="654" y="917"/>
                  </a:lnTo>
                  <a:lnTo>
                    <a:pt x="635" y="898"/>
                  </a:lnTo>
                  <a:lnTo>
                    <a:pt x="614" y="884"/>
                  </a:lnTo>
                  <a:lnTo>
                    <a:pt x="589" y="875"/>
                  </a:lnTo>
                  <a:lnTo>
                    <a:pt x="561" y="872"/>
                  </a:lnTo>
                  <a:close/>
                  <a:moveTo>
                    <a:pt x="1234" y="153"/>
                  </a:moveTo>
                  <a:lnTo>
                    <a:pt x="590" y="705"/>
                  </a:lnTo>
                  <a:lnTo>
                    <a:pt x="1962" y="705"/>
                  </a:lnTo>
                  <a:lnTo>
                    <a:pt x="1318" y="153"/>
                  </a:lnTo>
                  <a:lnTo>
                    <a:pt x="1304" y="161"/>
                  </a:lnTo>
                  <a:lnTo>
                    <a:pt x="1291" y="165"/>
                  </a:lnTo>
                  <a:lnTo>
                    <a:pt x="1276" y="167"/>
                  </a:lnTo>
                  <a:lnTo>
                    <a:pt x="1260" y="165"/>
                  </a:lnTo>
                  <a:lnTo>
                    <a:pt x="1247" y="161"/>
                  </a:lnTo>
                  <a:lnTo>
                    <a:pt x="1234" y="153"/>
                  </a:lnTo>
                  <a:close/>
                  <a:moveTo>
                    <a:pt x="1276" y="0"/>
                  </a:moveTo>
                  <a:lnTo>
                    <a:pt x="1298" y="3"/>
                  </a:lnTo>
                  <a:lnTo>
                    <a:pt x="1318" y="12"/>
                  </a:lnTo>
                  <a:lnTo>
                    <a:pt x="1334" y="25"/>
                  </a:lnTo>
                  <a:lnTo>
                    <a:pt x="1347" y="42"/>
                  </a:lnTo>
                  <a:lnTo>
                    <a:pt x="1355" y="62"/>
                  </a:lnTo>
                  <a:lnTo>
                    <a:pt x="1358" y="84"/>
                  </a:lnTo>
                  <a:lnTo>
                    <a:pt x="1356" y="100"/>
                  </a:lnTo>
                  <a:lnTo>
                    <a:pt x="1352" y="115"/>
                  </a:lnTo>
                  <a:lnTo>
                    <a:pt x="2041" y="705"/>
                  </a:lnTo>
                  <a:lnTo>
                    <a:pt x="2329" y="705"/>
                  </a:lnTo>
                  <a:lnTo>
                    <a:pt x="2365" y="708"/>
                  </a:lnTo>
                  <a:lnTo>
                    <a:pt x="2398" y="717"/>
                  </a:lnTo>
                  <a:lnTo>
                    <a:pt x="2430" y="730"/>
                  </a:lnTo>
                  <a:lnTo>
                    <a:pt x="2460" y="749"/>
                  </a:lnTo>
                  <a:lnTo>
                    <a:pt x="2486" y="771"/>
                  </a:lnTo>
                  <a:lnTo>
                    <a:pt x="2508" y="797"/>
                  </a:lnTo>
                  <a:lnTo>
                    <a:pt x="2526" y="827"/>
                  </a:lnTo>
                  <a:lnTo>
                    <a:pt x="2540" y="859"/>
                  </a:lnTo>
                  <a:lnTo>
                    <a:pt x="2548" y="894"/>
                  </a:lnTo>
                  <a:lnTo>
                    <a:pt x="2551" y="929"/>
                  </a:lnTo>
                  <a:lnTo>
                    <a:pt x="2551" y="2797"/>
                  </a:lnTo>
                  <a:lnTo>
                    <a:pt x="2077" y="3274"/>
                  </a:lnTo>
                  <a:lnTo>
                    <a:pt x="223" y="3274"/>
                  </a:lnTo>
                  <a:lnTo>
                    <a:pt x="187" y="3271"/>
                  </a:lnTo>
                  <a:lnTo>
                    <a:pt x="153" y="3263"/>
                  </a:lnTo>
                  <a:lnTo>
                    <a:pt x="121" y="3249"/>
                  </a:lnTo>
                  <a:lnTo>
                    <a:pt x="91" y="3231"/>
                  </a:lnTo>
                  <a:lnTo>
                    <a:pt x="65" y="3208"/>
                  </a:lnTo>
                  <a:lnTo>
                    <a:pt x="44" y="3182"/>
                  </a:lnTo>
                  <a:lnTo>
                    <a:pt x="25" y="3153"/>
                  </a:lnTo>
                  <a:lnTo>
                    <a:pt x="11" y="3120"/>
                  </a:lnTo>
                  <a:lnTo>
                    <a:pt x="3" y="3086"/>
                  </a:lnTo>
                  <a:lnTo>
                    <a:pt x="0" y="3050"/>
                  </a:lnTo>
                  <a:lnTo>
                    <a:pt x="0" y="929"/>
                  </a:lnTo>
                  <a:lnTo>
                    <a:pt x="3" y="894"/>
                  </a:lnTo>
                  <a:lnTo>
                    <a:pt x="11" y="859"/>
                  </a:lnTo>
                  <a:lnTo>
                    <a:pt x="25" y="827"/>
                  </a:lnTo>
                  <a:lnTo>
                    <a:pt x="44" y="797"/>
                  </a:lnTo>
                  <a:lnTo>
                    <a:pt x="65" y="771"/>
                  </a:lnTo>
                  <a:lnTo>
                    <a:pt x="91" y="749"/>
                  </a:lnTo>
                  <a:lnTo>
                    <a:pt x="121" y="730"/>
                  </a:lnTo>
                  <a:lnTo>
                    <a:pt x="153" y="717"/>
                  </a:lnTo>
                  <a:lnTo>
                    <a:pt x="187" y="708"/>
                  </a:lnTo>
                  <a:lnTo>
                    <a:pt x="223" y="705"/>
                  </a:lnTo>
                  <a:lnTo>
                    <a:pt x="511" y="705"/>
                  </a:lnTo>
                  <a:lnTo>
                    <a:pt x="1199" y="115"/>
                  </a:lnTo>
                  <a:lnTo>
                    <a:pt x="1195" y="100"/>
                  </a:lnTo>
                  <a:lnTo>
                    <a:pt x="1193" y="84"/>
                  </a:lnTo>
                  <a:lnTo>
                    <a:pt x="1196" y="62"/>
                  </a:lnTo>
                  <a:lnTo>
                    <a:pt x="1204" y="42"/>
                  </a:lnTo>
                  <a:lnTo>
                    <a:pt x="1218" y="25"/>
                  </a:lnTo>
                  <a:lnTo>
                    <a:pt x="1234" y="12"/>
                  </a:lnTo>
                  <a:lnTo>
                    <a:pt x="1254" y="3"/>
                  </a:lnTo>
                  <a:lnTo>
                    <a:pt x="1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10"/>
            <p:cNvSpPr>
              <a:spLocks noEditPoints="1"/>
            </p:cNvSpPr>
            <p:nvPr/>
          </p:nvSpPr>
          <p:spPr bwMode="auto">
            <a:xfrm>
              <a:off x="2690813" y="3708401"/>
              <a:ext cx="246063" cy="249238"/>
            </a:xfrm>
            <a:custGeom>
              <a:avLst/>
              <a:gdLst>
                <a:gd name="T0" fmla="*/ 604 w 1398"/>
                <a:gd name="T1" fmla="*/ 366 h 1409"/>
                <a:gd name="T2" fmla="*/ 488 w 1398"/>
                <a:gd name="T3" fmla="*/ 424 h 1409"/>
                <a:gd name="T4" fmla="*/ 403 w 1398"/>
                <a:gd name="T5" fmla="*/ 519 h 1409"/>
                <a:gd name="T6" fmla="*/ 357 w 1398"/>
                <a:gd name="T7" fmla="*/ 634 h 1409"/>
                <a:gd name="T8" fmla="*/ 354 w 1398"/>
                <a:gd name="T9" fmla="*/ 759 h 1409"/>
                <a:gd name="T10" fmla="*/ 396 w 1398"/>
                <a:gd name="T11" fmla="*/ 880 h 1409"/>
                <a:gd name="T12" fmla="*/ 480 w 1398"/>
                <a:gd name="T13" fmla="*/ 978 h 1409"/>
                <a:gd name="T14" fmla="*/ 589 w 1398"/>
                <a:gd name="T15" fmla="*/ 1038 h 1409"/>
                <a:gd name="T16" fmla="*/ 710 w 1398"/>
                <a:gd name="T17" fmla="*/ 1056 h 1409"/>
                <a:gd name="T18" fmla="*/ 834 w 1398"/>
                <a:gd name="T19" fmla="*/ 1029 h 1409"/>
                <a:gd name="T20" fmla="*/ 942 w 1398"/>
                <a:gd name="T21" fmla="*/ 956 h 1409"/>
                <a:gd name="T22" fmla="*/ 1015 w 1398"/>
                <a:gd name="T23" fmla="*/ 854 h 1409"/>
                <a:gd name="T24" fmla="*/ 1046 w 1398"/>
                <a:gd name="T25" fmla="*/ 734 h 1409"/>
                <a:gd name="T26" fmla="*/ 1035 w 1398"/>
                <a:gd name="T27" fmla="*/ 609 h 1409"/>
                <a:gd name="T28" fmla="*/ 977 w 1398"/>
                <a:gd name="T29" fmla="*/ 491 h 1409"/>
                <a:gd name="T30" fmla="*/ 884 w 1398"/>
                <a:gd name="T31" fmla="*/ 406 h 1409"/>
                <a:gd name="T32" fmla="*/ 769 w 1398"/>
                <a:gd name="T33" fmla="*/ 360 h 1409"/>
                <a:gd name="T34" fmla="*/ 778 w 1398"/>
                <a:gd name="T35" fmla="*/ 0 h 1409"/>
                <a:gd name="T36" fmla="*/ 980 w 1398"/>
                <a:gd name="T37" fmla="*/ 55 h 1409"/>
                <a:gd name="T38" fmla="*/ 995 w 1398"/>
                <a:gd name="T39" fmla="*/ 92 h 1409"/>
                <a:gd name="T40" fmla="*/ 1058 w 1398"/>
                <a:gd name="T41" fmla="*/ 274 h 1409"/>
                <a:gd name="T42" fmla="*/ 1220 w 1398"/>
                <a:gd name="T43" fmla="*/ 255 h 1409"/>
                <a:gd name="T44" fmla="*/ 1251 w 1398"/>
                <a:gd name="T45" fmla="*/ 264 h 1409"/>
                <a:gd name="T46" fmla="*/ 1354 w 1398"/>
                <a:gd name="T47" fmla="*/ 445 h 1409"/>
                <a:gd name="T48" fmla="*/ 1339 w 1398"/>
                <a:gd name="T49" fmla="*/ 484 h 1409"/>
                <a:gd name="T50" fmla="*/ 1255 w 1398"/>
                <a:gd name="T51" fmla="*/ 656 h 1409"/>
                <a:gd name="T52" fmla="*/ 1385 w 1398"/>
                <a:gd name="T53" fmla="*/ 759 h 1409"/>
                <a:gd name="T54" fmla="*/ 1397 w 1398"/>
                <a:gd name="T55" fmla="*/ 798 h 1409"/>
                <a:gd name="T56" fmla="*/ 1333 w 1398"/>
                <a:gd name="T57" fmla="*/ 997 h 1409"/>
                <a:gd name="T58" fmla="*/ 1183 w 1398"/>
                <a:gd name="T59" fmla="*/ 986 h 1409"/>
                <a:gd name="T60" fmla="*/ 1094 w 1398"/>
                <a:gd name="T61" fmla="*/ 1102 h 1409"/>
                <a:gd name="T62" fmla="*/ 1144 w 1398"/>
                <a:gd name="T63" fmla="*/ 1246 h 1409"/>
                <a:gd name="T64" fmla="*/ 969 w 1398"/>
                <a:gd name="T65" fmla="*/ 1359 h 1409"/>
                <a:gd name="T66" fmla="*/ 936 w 1398"/>
                <a:gd name="T67" fmla="*/ 1362 h 1409"/>
                <a:gd name="T68" fmla="*/ 843 w 1398"/>
                <a:gd name="T69" fmla="*/ 1248 h 1409"/>
                <a:gd name="T70" fmla="*/ 699 w 1398"/>
                <a:gd name="T71" fmla="*/ 1266 h 1409"/>
                <a:gd name="T72" fmla="*/ 634 w 1398"/>
                <a:gd name="T73" fmla="*/ 1405 h 1409"/>
                <a:gd name="T74" fmla="*/ 431 w 1398"/>
                <a:gd name="T75" fmla="*/ 1360 h 1409"/>
                <a:gd name="T76" fmla="*/ 403 w 1398"/>
                <a:gd name="T77" fmla="*/ 1330 h 1409"/>
                <a:gd name="T78" fmla="*/ 379 w 1398"/>
                <a:gd name="T79" fmla="*/ 1165 h 1409"/>
                <a:gd name="T80" fmla="*/ 189 w 1398"/>
                <a:gd name="T81" fmla="*/ 1152 h 1409"/>
                <a:gd name="T82" fmla="*/ 156 w 1398"/>
                <a:gd name="T83" fmla="*/ 1151 h 1409"/>
                <a:gd name="T84" fmla="*/ 49 w 1398"/>
                <a:gd name="T85" fmla="*/ 977 h 1409"/>
                <a:gd name="T86" fmla="*/ 46 w 1398"/>
                <a:gd name="T87" fmla="*/ 944 h 1409"/>
                <a:gd name="T88" fmla="*/ 159 w 1398"/>
                <a:gd name="T89" fmla="*/ 850 h 1409"/>
                <a:gd name="T90" fmla="*/ 141 w 1398"/>
                <a:gd name="T91" fmla="*/ 705 h 1409"/>
                <a:gd name="T92" fmla="*/ 4 w 1398"/>
                <a:gd name="T93" fmla="*/ 639 h 1409"/>
                <a:gd name="T94" fmla="*/ 48 w 1398"/>
                <a:gd name="T95" fmla="*/ 434 h 1409"/>
                <a:gd name="T96" fmla="*/ 77 w 1398"/>
                <a:gd name="T97" fmla="*/ 406 h 1409"/>
                <a:gd name="T98" fmla="*/ 241 w 1398"/>
                <a:gd name="T99" fmla="*/ 383 h 1409"/>
                <a:gd name="T100" fmla="*/ 254 w 1398"/>
                <a:gd name="T101" fmla="*/ 191 h 1409"/>
                <a:gd name="T102" fmla="*/ 260 w 1398"/>
                <a:gd name="T103" fmla="*/ 150 h 1409"/>
                <a:gd name="T104" fmla="*/ 439 w 1398"/>
                <a:gd name="T105" fmla="*/ 45 h 1409"/>
                <a:gd name="T106" fmla="*/ 471 w 1398"/>
                <a:gd name="T107" fmla="*/ 52 h 1409"/>
                <a:gd name="T108" fmla="*/ 602 w 1398"/>
                <a:gd name="T109" fmla="*/ 151 h 1409"/>
                <a:gd name="T110" fmla="*/ 745 w 1398"/>
                <a:gd name="T111" fmla="*/ 25 h 1409"/>
                <a:gd name="T112" fmla="*/ 778 w 1398"/>
                <a:gd name="T113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8" h="1409">
                  <a:moveTo>
                    <a:pt x="687" y="353"/>
                  </a:moveTo>
                  <a:lnTo>
                    <a:pt x="645" y="357"/>
                  </a:lnTo>
                  <a:lnTo>
                    <a:pt x="604" y="366"/>
                  </a:lnTo>
                  <a:lnTo>
                    <a:pt x="564" y="380"/>
                  </a:lnTo>
                  <a:lnTo>
                    <a:pt x="524" y="400"/>
                  </a:lnTo>
                  <a:lnTo>
                    <a:pt x="488" y="424"/>
                  </a:lnTo>
                  <a:lnTo>
                    <a:pt x="455" y="453"/>
                  </a:lnTo>
                  <a:lnTo>
                    <a:pt x="427" y="484"/>
                  </a:lnTo>
                  <a:lnTo>
                    <a:pt x="403" y="519"/>
                  </a:lnTo>
                  <a:lnTo>
                    <a:pt x="383" y="555"/>
                  </a:lnTo>
                  <a:lnTo>
                    <a:pt x="367" y="593"/>
                  </a:lnTo>
                  <a:lnTo>
                    <a:pt x="357" y="634"/>
                  </a:lnTo>
                  <a:lnTo>
                    <a:pt x="351" y="675"/>
                  </a:lnTo>
                  <a:lnTo>
                    <a:pt x="350" y="717"/>
                  </a:lnTo>
                  <a:lnTo>
                    <a:pt x="354" y="759"/>
                  </a:lnTo>
                  <a:lnTo>
                    <a:pt x="362" y="799"/>
                  </a:lnTo>
                  <a:lnTo>
                    <a:pt x="377" y="840"/>
                  </a:lnTo>
                  <a:lnTo>
                    <a:pt x="396" y="880"/>
                  </a:lnTo>
                  <a:lnTo>
                    <a:pt x="420" y="917"/>
                  </a:lnTo>
                  <a:lnTo>
                    <a:pt x="448" y="950"/>
                  </a:lnTo>
                  <a:lnTo>
                    <a:pt x="480" y="978"/>
                  </a:lnTo>
                  <a:lnTo>
                    <a:pt x="514" y="1003"/>
                  </a:lnTo>
                  <a:lnTo>
                    <a:pt x="550" y="1022"/>
                  </a:lnTo>
                  <a:lnTo>
                    <a:pt x="589" y="1038"/>
                  </a:lnTo>
                  <a:lnTo>
                    <a:pt x="628" y="1049"/>
                  </a:lnTo>
                  <a:lnTo>
                    <a:pt x="669" y="1055"/>
                  </a:lnTo>
                  <a:lnTo>
                    <a:pt x="710" y="1056"/>
                  </a:lnTo>
                  <a:lnTo>
                    <a:pt x="752" y="1052"/>
                  </a:lnTo>
                  <a:lnTo>
                    <a:pt x="794" y="1043"/>
                  </a:lnTo>
                  <a:lnTo>
                    <a:pt x="834" y="1029"/>
                  </a:lnTo>
                  <a:lnTo>
                    <a:pt x="874" y="1009"/>
                  </a:lnTo>
                  <a:lnTo>
                    <a:pt x="910" y="985"/>
                  </a:lnTo>
                  <a:lnTo>
                    <a:pt x="942" y="956"/>
                  </a:lnTo>
                  <a:lnTo>
                    <a:pt x="972" y="925"/>
                  </a:lnTo>
                  <a:lnTo>
                    <a:pt x="995" y="890"/>
                  </a:lnTo>
                  <a:lnTo>
                    <a:pt x="1015" y="854"/>
                  </a:lnTo>
                  <a:lnTo>
                    <a:pt x="1030" y="815"/>
                  </a:lnTo>
                  <a:lnTo>
                    <a:pt x="1041" y="775"/>
                  </a:lnTo>
                  <a:lnTo>
                    <a:pt x="1046" y="734"/>
                  </a:lnTo>
                  <a:lnTo>
                    <a:pt x="1047" y="693"/>
                  </a:lnTo>
                  <a:lnTo>
                    <a:pt x="1044" y="651"/>
                  </a:lnTo>
                  <a:lnTo>
                    <a:pt x="1035" y="609"/>
                  </a:lnTo>
                  <a:lnTo>
                    <a:pt x="1020" y="568"/>
                  </a:lnTo>
                  <a:lnTo>
                    <a:pt x="1002" y="529"/>
                  </a:lnTo>
                  <a:lnTo>
                    <a:pt x="977" y="491"/>
                  </a:lnTo>
                  <a:lnTo>
                    <a:pt x="949" y="459"/>
                  </a:lnTo>
                  <a:lnTo>
                    <a:pt x="917" y="431"/>
                  </a:lnTo>
                  <a:lnTo>
                    <a:pt x="884" y="406"/>
                  </a:lnTo>
                  <a:lnTo>
                    <a:pt x="848" y="386"/>
                  </a:lnTo>
                  <a:lnTo>
                    <a:pt x="809" y="371"/>
                  </a:lnTo>
                  <a:lnTo>
                    <a:pt x="769" y="360"/>
                  </a:lnTo>
                  <a:lnTo>
                    <a:pt x="728" y="354"/>
                  </a:lnTo>
                  <a:lnTo>
                    <a:pt x="687" y="353"/>
                  </a:lnTo>
                  <a:close/>
                  <a:moveTo>
                    <a:pt x="778" y="0"/>
                  </a:moveTo>
                  <a:lnTo>
                    <a:pt x="792" y="1"/>
                  </a:lnTo>
                  <a:lnTo>
                    <a:pt x="967" y="48"/>
                  </a:lnTo>
                  <a:lnTo>
                    <a:pt x="980" y="55"/>
                  </a:lnTo>
                  <a:lnTo>
                    <a:pt x="989" y="65"/>
                  </a:lnTo>
                  <a:lnTo>
                    <a:pt x="995" y="79"/>
                  </a:lnTo>
                  <a:lnTo>
                    <a:pt x="995" y="92"/>
                  </a:lnTo>
                  <a:lnTo>
                    <a:pt x="978" y="217"/>
                  </a:lnTo>
                  <a:lnTo>
                    <a:pt x="1019" y="243"/>
                  </a:lnTo>
                  <a:lnTo>
                    <a:pt x="1058" y="274"/>
                  </a:lnTo>
                  <a:lnTo>
                    <a:pt x="1093" y="306"/>
                  </a:lnTo>
                  <a:lnTo>
                    <a:pt x="1209" y="257"/>
                  </a:lnTo>
                  <a:lnTo>
                    <a:pt x="1220" y="255"/>
                  </a:lnTo>
                  <a:lnTo>
                    <a:pt x="1230" y="255"/>
                  </a:lnTo>
                  <a:lnTo>
                    <a:pt x="1242" y="258"/>
                  </a:lnTo>
                  <a:lnTo>
                    <a:pt x="1251" y="264"/>
                  </a:lnTo>
                  <a:lnTo>
                    <a:pt x="1258" y="274"/>
                  </a:lnTo>
                  <a:lnTo>
                    <a:pt x="1349" y="432"/>
                  </a:lnTo>
                  <a:lnTo>
                    <a:pt x="1354" y="445"/>
                  </a:lnTo>
                  <a:lnTo>
                    <a:pt x="1353" y="460"/>
                  </a:lnTo>
                  <a:lnTo>
                    <a:pt x="1348" y="473"/>
                  </a:lnTo>
                  <a:lnTo>
                    <a:pt x="1339" y="484"/>
                  </a:lnTo>
                  <a:lnTo>
                    <a:pt x="1239" y="560"/>
                  </a:lnTo>
                  <a:lnTo>
                    <a:pt x="1249" y="607"/>
                  </a:lnTo>
                  <a:lnTo>
                    <a:pt x="1255" y="656"/>
                  </a:lnTo>
                  <a:lnTo>
                    <a:pt x="1258" y="704"/>
                  </a:lnTo>
                  <a:lnTo>
                    <a:pt x="1374" y="751"/>
                  </a:lnTo>
                  <a:lnTo>
                    <a:pt x="1385" y="759"/>
                  </a:lnTo>
                  <a:lnTo>
                    <a:pt x="1394" y="770"/>
                  </a:lnTo>
                  <a:lnTo>
                    <a:pt x="1398" y="784"/>
                  </a:lnTo>
                  <a:lnTo>
                    <a:pt x="1397" y="798"/>
                  </a:lnTo>
                  <a:lnTo>
                    <a:pt x="1350" y="974"/>
                  </a:lnTo>
                  <a:lnTo>
                    <a:pt x="1344" y="988"/>
                  </a:lnTo>
                  <a:lnTo>
                    <a:pt x="1333" y="997"/>
                  </a:lnTo>
                  <a:lnTo>
                    <a:pt x="1321" y="1003"/>
                  </a:lnTo>
                  <a:lnTo>
                    <a:pt x="1306" y="1004"/>
                  </a:lnTo>
                  <a:lnTo>
                    <a:pt x="1183" y="986"/>
                  </a:lnTo>
                  <a:lnTo>
                    <a:pt x="1157" y="1027"/>
                  </a:lnTo>
                  <a:lnTo>
                    <a:pt x="1126" y="1065"/>
                  </a:lnTo>
                  <a:lnTo>
                    <a:pt x="1094" y="1102"/>
                  </a:lnTo>
                  <a:lnTo>
                    <a:pt x="1143" y="1217"/>
                  </a:lnTo>
                  <a:lnTo>
                    <a:pt x="1146" y="1232"/>
                  </a:lnTo>
                  <a:lnTo>
                    <a:pt x="1144" y="1246"/>
                  </a:lnTo>
                  <a:lnTo>
                    <a:pt x="1138" y="1258"/>
                  </a:lnTo>
                  <a:lnTo>
                    <a:pt x="1126" y="1267"/>
                  </a:lnTo>
                  <a:lnTo>
                    <a:pt x="969" y="1359"/>
                  </a:lnTo>
                  <a:lnTo>
                    <a:pt x="959" y="1363"/>
                  </a:lnTo>
                  <a:lnTo>
                    <a:pt x="948" y="1364"/>
                  </a:lnTo>
                  <a:lnTo>
                    <a:pt x="936" y="1362"/>
                  </a:lnTo>
                  <a:lnTo>
                    <a:pt x="927" y="1357"/>
                  </a:lnTo>
                  <a:lnTo>
                    <a:pt x="918" y="1348"/>
                  </a:lnTo>
                  <a:lnTo>
                    <a:pt x="843" y="1248"/>
                  </a:lnTo>
                  <a:lnTo>
                    <a:pt x="796" y="1258"/>
                  </a:lnTo>
                  <a:lnTo>
                    <a:pt x="747" y="1264"/>
                  </a:lnTo>
                  <a:lnTo>
                    <a:pt x="699" y="1266"/>
                  </a:lnTo>
                  <a:lnTo>
                    <a:pt x="652" y="1384"/>
                  </a:lnTo>
                  <a:lnTo>
                    <a:pt x="645" y="1396"/>
                  </a:lnTo>
                  <a:lnTo>
                    <a:pt x="634" y="1405"/>
                  </a:lnTo>
                  <a:lnTo>
                    <a:pt x="620" y="1409"/>
                  </a:lnTo>
                  <a:lnTo>
                    <a:pt x="605" y="1408"/>
                  </a:lnTo>
                  <a:lnTo>
                    <a:pt x="431" y="1360"/>
                  </a:lnTo>
                  <a:lnTo>
                    <a:pt x="418" y="1353"/>
                  </a:lnTo>
                  <a:lnTo>
                    <a:pt x="408" y="1343"/>
                  </a:lnTo>
                  <a:lnTo>
                    <a:pt x="403" y="1330"/>
                  </a:lnTo>
                  <a:lnTo>
                    <a:pt x="402" y="1316"/>
                  </a:lnTo>
                  <a:lnTo>
                    <a:pt x="419" y="1191"/>
                  </a:lnTo>
                  <a:lnTo>
                    <a:pt x="379" y="1165"/>
                  </a:lnTo>
                  <a:lnTo>
                    <a:pt x="340" y="1136"/>
                  </a:lnTo>
                  <a:lnTo>
                    <a:pt x="305" y="1102"/>
                  </a:lnTo>
                  <a:lnTo>
                    <a:pt x="189" y="1152"/>
                  </a:lnTo>
                  <a:lnTo>
                    <a:pt x="178" y="1154"/>
                  </a:lnTo>
                  <a:lnTo>
                    <a:pt x="167" y="1154"/>
                  </a:lnTo>
                  <a:lnTo>
                    <a:pt x="156" y="1151"/>
                  </a:lnTo>
                  <a:lnTo>
                    <a:pt x="147" y="1144"/>
                  </a:lnTo>
                  <a:lnTo>
                    <a:pt x="140" y="1136"/>
                  </a:lnTo>
                  <a:lnTo>
                    <a:pt x="49" y="977"/>
                  </a:lnTo>
                  <a:lnTo>
                    <a:pt x="45" y="966"/>
                  </a:lnTo>
                  <a:lnTo>
                    <a:pt x="44" y="954"/>
                  </a:lnTo>
                  <a:lnTo>
                    <a:pt x="46" y="944"/>
                  </a:lnTo>
                  <a:lnTo>
                    <a:pt x="51" y="933"/>
                  </a:lnTo>
                  <a:lnTo>
                    <a:pt x="59" y="925"/>
                  </a:lnTo>
                  <a:lnTo>
                    <a:pt x="159" y="850"/>
                  </a:lnTo>
                  <a:lnTo>
                    <a:pt x="149" y="801"/>
                  </a:lnTo>
                  <a:lnTo>
                    <a:pt x="143" y="753"/>
                  </a:lnTo>
                  <a:lnTo>
                    <a:pt x="141" y="705"/>
                  </a:lnTo>
                  <a:lnTo>
                    <a:pt x="24" y="658"/>
                  </a:lnTo>
                  <a:lnTo>
                    <a:pt x="13" y="651"/>
                  </a:lnTo>
                  <a:lnTo>
                    <a:pt x="4" y="639"/>
                  </a:lnTo>
                  <a:lnTo>
                    <a:pt x="0" y="626"/>
                  </a:lnTo>
                  <a:lnTo>
                    <a:pt x="1" y="611"/>
                  </a:lnTo>
                  <a:lnTo>
                    <a:pt x="48" y="434"/>
                  </a:lnTo>
                  <a:lnTo>
                    <a:pt x="54" y="421"/>
                  </a:lnTo>
                  <a:lnTo>
                    <a:pt x="65" y="412"/>
                  </a:lnTo>
                  <a:lnTo>
                    <a:pt x="77" y="406"/>
                  </a:lnTo>
                  <a:lnTo>
                    <a:pt x="92" y="406"/>
                  </a:lnTo>
                  <a:lnTo>
                    <a:pt x="215" y="423"/>
                  </a:lnTo>
                  <a:lnTo>
                    <a:pt x="241" y="383"/>
                  </a:lnTo>
                  <a:lnTo>
                    <a:pt x="271" y="344"/>
                  </a:lnTo>
                  <a:lnTo>
                    <a:pt x="304" y="307"/>
                  </a:lnTo>
                  <a:lnTo>
                    <a:pt x="254" y="191"/>
                  </a:lnTo>
                  <a:lnTo>
                    <a:pt x="252" y="177"/>
                  </a:lnTo>
                  <a:lnTo>
                    <a:pt x="254" y="163"/>
                  </a:lnTo>
                  <a:lnTo>
                    <a:pt x="260" y="150"/>
                  </a:lnTo>
                  <a:lnTo>
                    <a:pt x="271" y="141"/>
                  </a:lnTo>
                  <a:lnTo>
                    <a:pt x="428" y="50"/>
                  </a:lnTo>
                  <a:lnTo>
                    <a:pt x="439" y="45"/>
                  </a:lnTo>
                  <a:lnTo>
                    <a:pt x="450" y="44"/>
                  </a:lnTo>
                  <a:lnTo>
                    <a:pt x="461" y="46"/>
                  </a:lnTo>
                  <a:lnTo>
                    <a:pt x="471" y="52"/>
                  </a:lnTo>
                  <a:lnTo>
                    <a:pt x="480" y="60"/>
                  </a:lnTo>
                  <a:lnTo>
                    <a:pt x="554" y="162"/>
                  </a:lnTo>
                  <a:lnTo>
                    <a:pt x="602" y="151"/>
                  </a:lnTo>
                  <a:lnTo>
                    <a:pt x="650" y="145"/>
                  </a:lnTo>
                  <a:lnTo>
                    <a:pt x="698" y="143"/>
                  </a:lnTo>
                  <a:lnTo>
                    <a:pt x="745" y="25"/>
                  </a:lnTo>
                  <a:lnTo>
                    <a:pt x="752" y="13"/>
                  </a:lnTo>
                  <a:lnTo>
                    <a:pt x="765" y="4"/>
                  </a:lnTo>
                  <a:lnTo>
                    <a:pt x="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2" name="Group 1011"/>
          <p:cNvGrpSpPr/>
          <p:nvPr/>
        </p:nvGrpSpPr>
        <p:grpSpPr>
          <a:xfrm>
            <a:off x="1641145" y="3489326"/>
            <a:ext cx="481012" cy="493713"/>
            <a:chOff x="1630363" y="3489326"/>
            <a:chExt cx="4810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8" name="Freeform 315"/>
            <p:cNvSpPr>
              <a:spLocks noEditPoints="1"/>
            </p:cNvSpPr>
            <p:nvPr/>
          </p:nvSpPr>
          <p:spPr bwMode="auto">
            <a:xfrm>
              <a:off x="1630363" y="3489326"/>
              <a:ext cx="481012" cy="493713"/>
            </a:xfrm>
            <a:custGeom>
              <a:avLst/>
              <a:gdLst>
                <a:gd name="T0" fmla="*/ 1566 w 3034"/>
                <a:gd name="T1" fmla="*/ 1812 h 3106"/>
                <a:gd name="T2" fmla="*/ 1137 w 3034"/>
                <a:gd name="T3" fmla="*/ 1812 h 3106"/>
                <a:gd name="T4" fmla="*/ 951 w 3034"/>
                <a:gd name="T5" fmla="*/ 1262 h 3106"/>
                <a:gd name="T6" fmla="*/ 907 w 3034"/>
                <a:gd name="T7" fmla="*/ 1328 h 3106"/>
                <a:gd name="T8" fmla="*/ 926 w 3034"/>
                <a:gd name="T9" fmla="*/ 1718 h 3106"/>
                <a:gd name="T10" fmla="*/ 1052 w 3034"/>
                <a:gd name="T11" fmla="*/ 1769 h 3106"/>
                <a:gd name="T12" fmla="*/ 1434 w 3034"/>
                <a:gd name="T13" fmla="*/ 1774 h 3106"/>
                <a:gd name="T14" fmla="*/ 2012 w 3034"/>
                <a:gd name="T15" fmla="*/ 1764 h 3106"/>
                <a:gd name="T16" fmla="*/ 2117 w 3034"/>
                <a:gd name="T17" fmla="*/ 1707 h 3106"/>
                <a:gd name="T18" fmla="*/ 2124 w 3034"/>
                <a:gd name="T19" fmla="*/ 1317 h 3106"/>
                <a:gd name="T20" fmla="*/ 2053 w 3034"/>
                <a:gd name="T21" fmla="*/ 1251 h 3106"/>
                <a:gd name="T22" fmla="*/ 1878 w 3034"/>
                <a:gd name="T23" fmla="*/ 1241 h 3106"/>
                <a:gd name="T24" fmla="*/ 1703 w 3034"/>
                <a:gd name="T25" fmla="*/ 1311 h 3106"/>
                <a:gd name="T26" fmla="*/ 1562 w 3034"/>
                <a:gd name="T27" fmla="*/ 1403 h 3106"/>
                <a:gd name="T28" fmla="*/ 1515 w 3034"/>
                <a:gd name="T29" fmla="*/ 1437 h 3106"/>
                <a:gd name="T30" fmla="*/ 1432 w 3034"/>
                <a:gd name="T31" fmla="*/ 1378 h 3106"/>
                <a:gd name="T32" fmla="*/ 1273 w 3034"/>
                <a:gd name="T33" fmla="*/ 1285 h 3106"/>
                <a:gd name="T34" fmla="*/ 1092 w 3034"/>
                <a:gd name="T35" fmla="*/ 1233 h 3106"/>
                <a:gd name="T36" fmla="*/ 171 w 3034"/>
                <a:gd name="T37" fmla="*/ 2920 h 3106"/>
                <a:gd name="T38" fmla="*/ 2439 w 3034"/>
                <a:gd name="T39" fmla="*/ 2934 h 3106"/>
                <a:gd name="T40" fmla="*/ 1635 w 3034"/>
                <a:gd name="T41" fmla="*/ 2009 h 3106"/>
                <a:gd name="T42" fmla="*/ 596 w 3034"/>
                <a:gd name="T43" fmla="*/ 2685 h 3106"/>
                <a:gd name="T44" fmla="*/ 537 w 3034"/>
                <a:gd name="T45" fmla="*/ 1840 h 3106"/>
                <a:gd name="T46" fmla="*/ 952 w 3034"/>
                <a:gd name="T47" fmla="*/ 1780 h 3106"/>
                <a:gd name="T48" fmla="*/ 868 w 3034"/>
                <a:gd name="T49" fmla="*/ 1690 h 3106"/>
                <a:gd name="T50" fmla="*/ 548 w 3034"/>
                <a:gd name="T51" fmla="*/ 796 h 3106"/>
                <a:gd name="T52" fmla="*/ 1398 w 3034"/>
                <a:gd name="T53" fmla="*/ 1309 h 3106"/>
                <a:gd name="T54" fmla="*/ 1533 w 3034"/>
                <a:gd name="T55" fmla="*/ 1376 h 3106"/>
                <a:gd name="T56" fmla="*/ 2418 w 3034"/>
                <a:gd name="T57" fmla="*/ 757 h 3106"/>
                <a:gd name="T58" fmla="*/ 2497 w 3034"/>
                <a:gd name="T59" fmla="*/ 836 h 3106"/>
                <a:gd name="T60" fmla="*/ 2152 w 3034"/>
                <a:gd name="T61" fmla="*/ 1723 h 3106"/>
                <a:gd name="T62" fmla="*/ 2021 w 3034"/>
                <a:gd name="T63" fmla="*/ 1800 h 3106"/>
                <a:gd name="T64" fmla="*/ 2519 w 3034"/>
                <a:gd name="T65" fmla="*/ 2558 h 3106"/>
                <a:gd name="T66" fmla="*/ 2889 w 3034"/>
                <a:gd name="T67" fmla="*/ 2493 h 3106"/>
                <a:gd name="T68" fmla="*/ 501 w 3034"/>
                <a:gd name="T69" fmla="*/ 9 h 3106"/>
                <a:gd name="T70" fmla="*/ 551 w 3034"/>
                <a:gd name="T71" fmla="*/ 105 h 3106"/>
                <a:gd name="T72" fmla="*/ 905 w 3034"/>
                <a:gd name="T73" fmla="*/ 51 h 3106"/>
                <a:gd name="T74" fmla="*/ 989 w 3034"/>
                <a:gd name="T75" fmla="*/ 0 h 3106"/>
                <a:gd name="T76" fmla="*/ 1079 w 3034"/>
                <a:gd name="T77" fmla="*/ 70 h 3106"/>
                <a:gd name="T78" fmla="*/ 1424 w 3034"/>
                <a:gd name="T79" fmla="*/ 91 h 3106"/>
                <a:gd name="T80" fmla="*/ 1496 w 3034"/>
                <a:gd name="T81" fmla="*/ 3 h 3106"/>
                <a:gd name="T82" fmla="*/ 1588 w 3034"/>
                <a:gd name="T83" fmla="*/ 34 h 3106"/>
                <a:gd name="T84" fmla="*/ 1958 w 3034"/>
                <a:gd name="T85" fmla="*/ 118 h 3106"/>
                <a:gd name="T86" fmla="*/ 1987 w 3034"/>
                <a:gd name="T87" fmla="*/ 20 h 3106"/>
                <a:gd name="T88" fmla="*/ 2086 w 3034"/>
                <a:gd name="T89" fmla="*/ 9 h 3106"/>
                <a:gd name="T90" fmla="*/ 2136 w 3034"/>
                <a:gd name="T91" fmla="*/ 105 h 3106"/>
                <a:gd name="T92" fmla="*/ 2491 w 3034"/>
                <a:gd name="T93" fmla="*/ 51 h 3106"/>
                <a:gd name="T94" fmla="*/ 2574 w 3034"/>
                <a:gd name="T95" fmla="*/ 0 h 3106"/>
                <a:gd name="T96" fmla="*/ 2664 w 3034"/>
                <a:gd name="T97" fmla="*/ 70 h 3106"/>
                <a:gd name="T98" fmla="*/ 2845 w 3034"/>
                <a:gd name="T99" fmla="*/ 129 h 3106"/>
                <a:gd name="T100" fmla="*/ 3009 w 3034"/>
                <a:gd name="T101" fmla="*/ 269 h 3106"/>
                <a:gd name="T102" fmla="*/ 265 w 3034"/>
                <a:gd name="T103" fmla="*/ 3106 h 3106"/>
                <a:gd name="T104" fmla="*/ 64 w 3034"/>
                <a:gd name="T105" fmla="*/ 3017 h 3106"/>
                <a:gd name="T106" fmla="*/ 0 w 3034"/>
                <a:gd name="T107" fmla="*/ 379 h 3106"/>
                <a:gd name="T108" fmla="*/ 91 w 3034"/>
                <a:gd name="T109" fmla="*/ 183 h 3106"/>
                <a:gd name="T110" fmla="*/ 373 w 3034"/>
                <a:gd name="T111" fmla="*/ 118 h 3106"/>
                <a:gd name="T112" fmla="*/ 402 w 3034"/>
                <a:gd name="T113" fmla="*/ 2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4" h="3106">
                  <a:moveTo>
                    <a:pt x="1566" y="1812"/>
                  </a:moveTo>
                  <a:lnTo>
                    <a:pt x="1949" y="2466"/>
                  </a:lnTo>
                  <a:lnTo>
                    <a:pt x="1987" y="2249"/>
                  </a:lnTo>
                  <a:lnTo>
                    <a:pt x="2197" y="2326"/>
                  </a:lnTo>
                  <a:lnTo>
                    <a:pt x="1897" y="1812"/>
                  </a:lnTo>
                  <a:lnTo>
                    <a:pt x="1566" y="1812"/>
                  </a:lnTo>
                  <a:close/>
                  <a:moveTo>
                    <a:pt x="1137" y="1812"/>
                  </a:moveTo>
                  <a:lnTo>
                    <a:pt x="837" y="2326"/>
                  </a:lnTo>
                  <a:lnTo>
                    <a:pt x="1046" y="2249"/>
                  </a:lnTo>
                  <a:lnTo>
                    <a:pt x="1085" y="2466"/>
                  </a:lnTo>
                  <a:lnTo>
                    <a:pt x="1468" y="1812"/>
                  </a:lnTo>
                  <a:lnTo>
                    <a:pt x="1137" y="1812"/>
                  </a:lnTo>
                  <a:close/>
                  <a:moveTo>
                    <a:pt x="1060" y="1232"/>
                  </a:moveTo>
                  <a:lnTo>
                    <a:pt x="1032" y="1234"/>
                  </a:lnTo>
                  <a:lnTo>
                    <a:pt x="1007" y="1238"/>
                  </a:lnTo>
                  <a:lnTo>
                    <a:pt x="986" y="1244"/>
                  </a:lnTo>
                  <a:lnTo>
                    <a:pt x="966" y="1252"/>
                  </a:lnTo>
                  <a:lnTo>
                    <a:pt x="951" y="1262"/>
                  </a:lnTo>
                  <a:lnTo>
                    <a:pt x="938" y="1272"/>
                  </a:lnTo>
                  <a:lnTo>
                    <a:pt x="928" y="1283"/>
                  </a:lnTo>
                  <a:lnTo>
                    <a:pt x="919" y="1295"/>
                  </a:lnTo>
                  <a:lnTo>
                    <a:pt x="913" y="1306"/>
                  </a:lnTo>
                  <a:lnTo>
                    <a:pt x="909" y="1318"/>
                  </a:lnTo>
                  <a:lnTo>
                    <a:pt x="907" y="1328"/>
                  </a:lnTo>
                  <a:lnTo>
                    <a:pt x="906" y="1338"/>
                  </a:lnTo>
                  <a:lnTo>
                    <a:pt x="906" y="1674"/>
                  </a:lnTo>
                  <a:lnTo>
                    <a:pt x="907" y="1684"/>
                  </a:lnTo>
                  <a:lnTo>
                    <a:pt x="911" y="1695"/>
                  </a:lnTo>
                  <a:lnTo>
                    <a:pt x="917" y="1707"/>
                  </a:lnTo>
                  <a:lnTo>
                    <a:pt x="926" y="1718"/>
                  </a:lnTo>
                  <a:lnTo>
                    <a:pt x="938" y="1729"/>
                  </a:lnTo>
                  <a:lnTo>
                    <a:pt x="953" y="1739"/>
                  </a:lnTo>
                  <a:lnTo>
                    <a:pt x="973" y="1749"/>
                  </a:lnTo>
                  <a:lnTo>
                    <a:pt x="995" y="1757"/>
                  </a:lnTo>
                  <a:lnTo>
                    <a:pt x="1022" y="1764"/>
                  </a:lnTo>
                  <a:lnTo>
                    <a:pt x="1052" y="1769"/>
                  </a:lnTo>
                  <a:lnTo>
                    <a:pt x="1087" y="1773"/>
                  </a:lnTo>
                  <a:lnTo>
                    <a:pt x="1127" y="1774"/>
                  </a:lnTo>
                  <a:lnTo>
                    <a:pt x="1249" y="1774"/>
                  </a:lnTo>
                  <a:lnTo>
                    <a:pt x="1290" y="1774"/>
                  </a:lnTo>
                  <a:lnTo>
                    <a:pt x="1330" y="1774"/>
                  </a:lnTo>
                  <a:lnTo>
                    <a:pt x="1434" y="1774"/>
                  </a:lnTo>
                  <a:lnTo>
                    <a:pt x="1462" y="1774"/>
                  </a:lnTo>
                  <a:lnTo>
                    <a:pt x="1485" y="1774"/>
                  </a:lnTo>
                  <a:lnTo>
                    <a:pt x="1906" y="1774"/>
                  </a:lnTo>
                  <a:lnTo>
                    <a:pt x="1946" y="1773"/>
                  </a:lnTo>
                  <a:lnTo>
                    <a:pt x="1982" y="1769"/>
                  </a:lnTo>
                  <a:lnTo>
                    <a:pt x="2012" y="1764"/>
                  </a:lnTo>
                  <a:lnTo>
                    <a:pt x="2039" y="1757"/>
                  </a:lnTo>
                  <a:lnTo>
                    <a:pt x="2061" y="1749"/>
                  </a:lnTo>
                  <a:lnTo>
                    <a:pt x="2080" y="1739"/>
                  </a:lnTo>
                  <a:lnTo>
                    <a:pt x="2095" y="1729"/>
                  </a:lnTo>
                  <a:lnTo>
                    <a:pt x="2107" y="1718"/>
                  </a:lnTo>
                  <a:lnTo>
                    <a:pt x="2117" y="1707"/>
                  </a:lnTo>
                  <a:lnTo>
                    <a:pt x="2123" y="1695"/>
                  </a:lnTo>
                  <a:lnTo>
                    <a:pt x="2127" y="1684"/>
                  </a:lnTo>
                  <a:lnTo>
                    <a:pt x="2128" y="1674"/>
                  </a:lnTo>
                  <a:lnTo>
                    <a:pt x="2128" y="1338"/>
                  </a:lnTo>
                  <a:lnTo>
                    <a:pt x="2127" y="1328"/>
                  </a:lnTo>
                  <a:lnTo>
                    <a:pt x="2124" y="1317"/>
                  </a:lnTo>
                  <a:lnTo>
                    <a:pt x="2119" y="1304"/>
                  </a:lnTo>
                  <a:lnTo>
                    <a:pt x="2112" y="1293"/>
                  </a:lnTo>
                  <a:lnTo>
                    <a:pt x="2101" y="1281"/>
                  </a:lnTo>
                  <a:lnTo>
                    <a:pt x="2088" y="1270"/>
                  </a:lnTo>
                  <a:lnTo>
                    <a:pt x="2073" y="1260"/>
                  </a:lnTo>
                  <a:lnTo>
                    <a:pt x="2053" y="1251"/>
                  </a:lnTo>
                  <a:lnTo>
                    <a:pt x="2032" y="1243"/>
                  </a:lnTo>
                  <a:lnTo>
                    <a:pt x="2006" y="1238"/>
                  </a:lnTo>
                  <a:lnTo>
                    <a:pt x="1977" y="1235"/>
                  </a:lnTo>
                  <a:lnTo>
                    <a:pt x="1944" y="1234"/>
                  </a:lnTo>
                  <a:lnTo>
                    <a:pt x="1906" y="1237"/>
                  </a:lnTo>
                  <a:lnTo>
                    <a:pt x="1878" y="1241"/>
                  </a:lnTo>
                  <a:lnTo>
                    <a:pt x="1849" y="1248"/>
                  </a:lnTo>
                  <a:lnTo>
                    <a:pt x="1819" y="1257"/>
                  </a:lnTo>
                  <a:lnTo>
                    <a:pt x="1790" y="1269"/>
                  </a:lnTo>
                  <a:lnTo>
                    <a:pt x="1760" y="1282"/>
                  </a:lnTo>
                  <a:lnTo>
                    <a:pt x="1730" y="1296"/>
                  </a:lnTo>
                  <a:lnTo>
                    <a:pt x="1703" y="1311"/>
                  </a:lnTo>
                  <a:lnTo>
                    <a:pt x="1675" y="1328"/>
                  </a:lnTo>
                  <a:lnTo>
                    <a:pt x="1649" y="1344"/>
                  </a:lnTo>
                  <a:lnTo>
                    <a:pt x="1624" y="1360"/>
                  </a:lnTo>
                  <a:lnTo>
                    <a:pt x="1602" y="1375"/>
                  </a:lnTo>
                  <a:lnTo>
                    <a:pt x="1580" y="1390"/>
                  </a:lnTo>
                  <a:lnTo>
                    <a:pt x="1562" y="1403"/>
                  </a:lnTo>
                  <a:lnTo>
                    <a:pt x="1547" y="1415"/>
                  </a:lnTo>
                  <a:lnTo>
                    <a:pt x="1534" y="1425"/>
                  </a:lnTo>
                  <a:lnTo>
                    <a:pt x="1525" y="1432"/>
                  </a:lnTo>
                  <a:lnTo>
                    <a:pt x="1519" y="1437"/>
                  </a:lnTo>
                  <a:lnTo>
                    <a:pt x="1517" y="1438"/>
                  </a:lnTo>
                  <a:lnTo>
                    <a:pt x="1515" y="1437"/>
                  </a:lnTo>
                  <a:lnTo>
                    <a:pt x="1509" y="1432"/>
                  </a:lnTo>
                  <a:lnTo>
                    <a:pt x="1500" y="1425"/>
                  </a:lnTo>
                  <a:lnTo>
                    <a:pt x="1487" y="1416"/>
                  </a:lnTo>
                  <a:lnTo>
                    <a:pt x="1471" y="1404"/>
                  </a:lnTo>
                  <a:lnTo>
                    <a:pt x="1453" y="1392"/>
                  </a:lnTo>
                  <a:lnTo>
                    <a:pt x="1432" y="1378"/>
                  </a:lnTo>
                  <a:lnTo>
                    <a:pt x="1410" y="1363"/>
                  </a:lnTo>
                  <a:lnTo>
                    <a:pt x="1385" y="1347"/>
                  </a:lnTo>
                  <a:lnTo>
                    <a:pt x="1359" y="1331"/>
                  </a:lnTo>
                  <a:lnTo>
                    <a:pt x="1331" y="1315"/>
                  </a:lnTo>
                  <a:lnTo>
                    <a:pt x="1302" y="1299"/>
                  </a:lnTo>
                  <a:lnTo>
                    <a:pt x="1273" y="1285"/>
                  </a:lnTo>
                  <a:lnTo>
                    <a:pt x="1243" y="1272"/>
                  </a:lnTo>
                  <a:lnTo>
                    <a:pt x="1214" y="1260"/>
                  </a:lnTo>
                  <a:lnTo>
                    <a:pt x="1184" y="1250"/>
                  </a:lnTo>
                  <a:lnTo>
                    <a:pt x="1155" y="1242"/>
                  </a:lnTo>
                  <a:lnTo>
                    <a:pt x="1127" y="1237"/>
                  </a:lnTo>
                  <a:lnTo>
                    <a:pt x="1092" y="1233"/>
                  </a:lnTo>
                  <a:lnTo>
                    <a:pt x="1060" y="1232"/>
                  </a:lnTo>
                  <a:close/>
                  <a:moveTo>
                    <a:pt x="144" y="474"/>
                  </a:moveTo>
                  <a:lnTo>
                    <a:pt x="144" y="2846"/>
                  </a:lnTo>
                  <a:lnTo>
                    <a:pt x="147" y="2873"/>
                  </a:lnTo>
                  <a:lnTo>
                    <a:pt x="156" y="2898"/>
                  </a:lnTo>
                  <a:lnTo>
                    <a:pt x="171" y="2920"/>
                  </a:lnTo>
                  <a:lnTo>
                    <a:pt x="189" y="2938"/>
                  </a:lnTo>
                  <a:lnTo>
                    <a:pt x="211" y="2952"/>
                  </a:lnTo>
                  <a:lnTo>
                    <a:pt x="237" y="2961"/>
                  </a:lnTo>
                  <a:lnTo>
                    <a:pt x="265" y="2964"/>
                  </a:lnTo>
                  <a:lnTo>
                    <a:pt x="2410" y="2964"/>
                  </a:lnTo>
                  <a:lnTo>
                    <a:pt x="2439" y="2934"/>
                  </a:lnTo>
                  <a:lnTo>
                    <a:pt x="2439" y="2711"/>
                  </a:lnTo>
                  <a:lnTo>
                    <a:pt x="2444" y="2683"/>
                  </a:lnTo>
                  <a:lnTo>
                    <a:pt x="2430" y="2686"/>
                  </a:lnTo>
                  <a:lnTo>
                    <a:pt x="2418" y="2688"/>
                  </a:lnTo>
                  <a:lnTo>
                    <a:pt x="1635" y="2688"/>
                  </a:lnTo>
                  <a:lnTo>
                    <a:pt x="1635" y="2009"/>
                  </a:lnTo>
                  <a:lnTo>
                    <a:pt x="1521" y="1812"/>
                  </a:lnTo>
                  <a:lnTo>
                    <a:pt x="1513" y="1812"/>
                  </a:lnTo>
                  <a:lnTo>
                    <a:pt x="1398" y="2009"/>
                  </a:lnTo>
                  <a:lnTo>
                    <a:pt x="1398" y="2688"/>
                  </a:lnTo>
                  <a:lnTo>
                    <a:pt x="616" y="2688"/>
                  </a:lnTo>
                  <a:lnTo>
                    <a:pt x="596" y="2685"/>
                  </a:lnTo>
                  <a:lnTo>
                    <a:pt x="576" y="2677"/>
                  </a:lnTo>
                  <a:lnTo>
                    <a:pt x="560" y="2665"/>
                  </a:lnTo>
                  <a:lnTo>
                    <a:pt x="548" y="2649"/>
                  </a:lnTo>
                  <a:lnTo>
                    <a:pt x="539" y="2630"/>
                  </a:lnTo>
                  <a:lnTo>
                    <a:pt x="537" y="2609"/>
                  </a:lnTo>
                  <a:lnTo>
                    <a:pt x="537" y="1840"/>
                  </a:lnTo>
                  <a:lnTo>
                    <a:pt x="1076" y="1840"/>
                  </a:lnTo>
                  <a:lnTo>
                    <a:pt x="1093" y="1810"/>
                  </a:lnTo>
                  <a:lnTo>
                    <a:pt x="1050" y="1807"/>
                  </a:lnTo>
                  <a:lnTo>
                    <a:pt x="1013" y="1800"/>
                  </a:lnTo>
                  <a:lnTo>
                    <a:pt x="981" y="1791"/>
                  </a:lnTo>
                  <a:lnTo>
                    <a:pt x="952" y="1780"/>
                  </a:lnTo>
                  <a:lnTo>
                    <a:pt x="929" y="1768"/>
                  </a:lnTo>
                  <a:lnTo>
                    <a:pt x="909" y="1754"/>
                  </a:lnTo>
                  <a:lnTo>
                    <a:pt x="894" y="1739"/>
                  </a:lnTo>
                  <a:lnTo>
                    <a:pt x="882" y="1723"/>
                  </a:lnTo>
                  <a:lnTo>
                    <a:pt x="873" y="1707"/>
                  </a:lnTo>
                  <a:lnTo>
                    <a:pt x="868" y="1690"/>
                  </a:lnTo>
                  <a:lnTo>
                    <a:pt x="867" y="1674"/>
                  </a:lnTo>
                  <a:lnTo>
                    <a:pt x="867" y="1605"/>
                  </a:lnTo>
                  <a:lnTo>
                    <a:pt x="537" y="1605"/>
                  </a:lnTo>
                  <a:lnTo>
                    <a:pt x="537" y="836"/>
                  </a:lnTo>
                  <a:lnTo>
                    <a:pt x="539" y="814"/>
                  </a:lnTo>
                  <a:lnTo>
                    <a:pt x="548" y="796"/>
                  </a:lnTo>
                  <a:lnTo>
                    <a:pt x="560" y="780"/>
                  </a:lnTo>
                  <a:lnTo>
                    <a:pt x="576" y="768"/>
                  </a:lnTo>
                  <a:lnTo>
                    <a:pt x="596" y="760"/>
                  </a:lnTo>
                  <a:lnTo>
                    <a:pt x="616" y="757"/>
                  </a:lnTo>
                  <a:lnTo>
                    <a:pt x="1398" y="757"/>
                  </a:lnTo>
                  <a:lnTo>
                    <a:pt x="1398" y="1309"/>
                  </a:lnTo>
                  <a:lnTo>
                    <a:pt x="1427" y="1328"/>
                  </a:lnTo>
                  <a:lnTo>
                    <a:pt x="1455" y="1346"/>
                  </a:lnTo>
                  <a:lnTo>
                    <a:pt x="1478" y="1362"/>
                  </a:lnTo>
                  <a:lnTo>
                    <a:pt x="1500" y="1377"/>
                  </a:lnTo>
                  <a:lnTo>
                    <a:pt x="1517" y="1389"/>
                  </a:lnTo>
                  <a:lnTo>
                    <a:pt x="1533" y="1376"/>
                  </a:lnTo>
                  <a:lnTo>
                    <a:pt x="1555" y="1361"/>
                  </a:lnTo>
                  <a:lnTo>
                    <a:pt x="1579" y="1344"/>
                  </a:lnTo>
                  <a:lnTo>
                    <a:pt x="1606" y="1326"/>
                  </a:lnTo>
                  <a:lnTo>
                    <a:pt x="1637" y="1306"/>
                  </a:lnTo>
                  <a:lnTo>
                    <a:pt x="1637" y="757"/>
                  </a:lnTo>
                  <a:lnTo>
                    <a:pt x="2418" y="757"/>
                  </a:lnTo>
                  <a:lnTo>
                    <a:pt x="2438" y="760"/>
                  </a:lnTo>
                  <a:lnTo>
                    <a:pt x="2458" y="768"/>
                  </a:lnTo>
                  <a:lnTo>
                    <a:pt x="2474" y="780"/>
                  </a:lnTo>
                  <a:lnTo>
                    <a:pt x="2486" y="796"/>
                  </a:lnTo>
                  <a:lnTo>
                    <a:pt x="2495" y="814"/>
                  </a:lnTo>
                  <a:lnTo>
                    <a:pt x="2497" y="836"/>
                  </a:lnTo>
                  <a:lnTo>
                    <a:pt x="2497" y="1605"/>
                  </a:lnTo>
                  <a:lnTo>
                    <a:pt x="2167" y="1605"/>
                  </a:lnTo>
                  <a:lnTo>
                    <a:pt x="2167" y="1674"/>
                  </a:lnTo>
                  <a:lnTo>
                    <a:pt x="2165" y="1690"/>
                  </a:lnTo>
                  <a:lnTo>
                    <a:pt x="2161" y="1707"/>
                  </a:lnTo>
                  <a:lnTo>
                    <a:pt x="2152" y="1723"/>
                  </a:lnTo>
                  <a:lnTo>
                    <a:pt x="2140" y="1739"/>
                  </a:lnTo>
                  <a:lnTo>
                    <a:pt x="2125" y="1754"/>
                  </a:lnTo>
                  <a:lnTo>
                    <a:pt x="2105" y="1768"/>
                  </a:lnTo>
                  <a:lnTo>
                    <a:pt x="2082" y="1780"/>
                  </a:lnTo>
                  <a:lnTo>
                    <a:pt x="2053" y="1791"/>
                  </a:lnTo>
                  <a:lnTo>
                    <a:pt x="2021" y="1800"/>
                  </a:lnTo>
                  <a:lnTo>
                    <a:pt x="1984" y="1807"/>
                  </a:lnTo>
                  <a:lnTo>
                    <a:pt x="1941" y="1810"/>
                  </a:lnTo>
                  <a:lnTo>
                    <a:pt x="1957" y="1840"/>
                  </a:lnTo>
                  <a:lnTo>
                    <a:pt x="2497" y="1840"/>
                  </a:lnTo>
                  <a:lnTo>
                    <a:pt x="2497" y="2577"/>
                  </a:lnTo>
                  <a:lnTo>
                    <a:pt x="2519" y="2558"/>
                  </a:lnTo>
                  <a:lnTo>
                    <a:pt x="2545" y="2543"/>
                  </a:lnTo>
                  <a:lnTo>
                    <a:pt x="2572" y="2531"/>
                  </a:lnTo>
                  <a:lnTo>
                    <a:pt x="2602" y="2524"/>
                  </a:lnTo>
                  <a:lnTo>
                    <a:pt x="2633" y="2522"/>
                  </a:lnTo>
                  <a:lnTo>
                    <a:pt x="2859" y="2522"/>
                  </a:lnTo>
                  <a:lnTo>
                    <a:pt x="2889" y="2493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1"/>
                  </a:lnTo>
                  <a:lnTo>
                    <a:pt x="551" y="105"/>
                  </a:lnTo>
                  <a:lnTo>
                    <a:pt x="547" y="118"/>
                  </a:lnTo>
                  <a:lnTo>
                    <a:pt x="901" y="118"/>
                  </a:lnTo>
                  <a:lnTo>
                    <a:pt x="898" y="105"/>
                  </a:lnTo>
                  <a:lnTo>
                    <a:pt x="896" y="91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1"/>
                  </a:lnTo>
                  <a:lnTo>
                    <a:pt x="1080" y="105"/>
                  </a:lnTo>
                  <a:lnTo>
                    <a:pt x="1076" y="118"/>
                  </a:lnTo>
                  <a:lnTo>
                    <a:pt x="1430" y="118"/>
                  </a:lnTo>
                  <a:lnTo>
                    <a:pt x="1426" y="105"/>
                  </a:lnTo>
                  <a:lnTo>
                    <a:pt x="1424" y="91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09" y="91"/>
                  </a:lnTo>
                  <a:lnTo>
                    <a:pt x="1608" y="105"/>
                  </a:lnTo>
                  <a:lnTo>
                    <a:pt x="1604" y="118"/>
                  </a:lnTo>
                  <a:lnTo>
                    <a:pt x="1958" y="118"/>
                  </a:lnTo>
                  <a:lnTo>
                    <a:pt x="1954" y="105"/>
                  </a:lnTo>
                  <a:lnTo>
                    <a:pt x="1952" y="91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3" y="34"/>
                  </a:lnTo>
                  <a:lnTo>
                    <a:pt x="1987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1"/>
                  </a:lnTo>
                  <a:lnTo>
                    <a:pt x="2136" y="105"/>
                  </a:lnTo>
                  <a:lnTo>
                    <a:pt x="2132" y="118"/>
                  </a:lnTo>
                  <a:lnTo>
                    <a:pt x="2486" y="118"/>
                  </a:lnTo>
                  <a:lnTo>
                    <a:pt x="2483" y="105"/>
                  </a:lnTo>
                  <a:lnTo>
                    <a:pt x="2481" y="91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1"/>
                  </a:lnTo>
                  <a:lnTo>
                    <a:pt x="2664" y="105"/>
                  </a:lnTo>
                  <a:lnTo>
                    <a:pt x="2661" y="118"/>
                  </a:lnTo>
                  <a:lnTo>
                    <a:pt x="2769" y="118"/>
                  </a:lnTo>
                  <a:lnTo>
                    <a:pt x="2808" y="121"/>
                  </a:lnTo>
                  <a:lnTo>
                    <a:pt x="2845" y="129"/>
                  </a:lnTo>
                  <a:lnTo>
                    <a:pt x="2881" y="142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1"/>
                  </a:lnTo>
                  <a:lnTo>
                    <a:pt x="3034" y="379"/>
                  </a:lnTo>
                  <a:lnTo>
                    <a:pt x="3034" y="2551"/>
                  </a:lnTo>
                  <a:lnTo>
                    <a:pt x="2470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8" y="3095"/>
                  </a:lnTo>
                  <a:lnTo>
                    <a:pt x="153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4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2"/>
                  </a:lnTo>
                  <a:lnTo>
                    <a:pt x="188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3" y="118"/>
                  </a:lnTo>
                  <a:lnTo>
                    <a:pt x="369" y="105"/>
                  </a:lnTo>
                  <a:lnTo>
                    <a:pt x="368" y="91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316"/>
            <p:cNvSpPr>
              <a:spLocks/>
            </p:cNvSpPr>
            <p:nvPr/>
          </p:nvSpPr>
          <p:spPr bwMode="auto">
            <a:xfrm>
              <a:off x="1889125" y="3697288"/>
              <a:ext cx="69850" cy="20638"/>
            </a:xfrm>
            <a:custGeom>
              <a:avLst/>
              <a:gdLst>
                <a:gd name="T0" fmla="*/ 336 w 443"/>
                <a:gd name="T1" fmla="*/ 0 h 135"/>
                <a:gd name="T2" fmla="*/ 361 w 443"/>
                <a:gd name="T3" fmla="*/ 2 h 135"/>
                <a:gd name="T4" fmla="*/ 381 w 443"/>
                <a:gd name="T5" fmla="*/ 7 h 135"/>
                <a:gd name="T6" fmla="*/ 399 w 443"/>
                <a:gd name="T7" fmla="*/ 15 h 135"/>
                <a:gd name="T8" fmla="*/ 413 w 443"/>
                <a:gd name="T9" fmla="*/ 23 h 135"/>
                <a:gd name="T10" fmla="*/ 424 w 443"/>
                <a:gd name="T11" fmla="*/ 32 h 135"/>
                <a:gd name="T12" fmla="*/ 432 w 443"/>
                <a:gd name="T13" fmla="*/ 41 h 135"/>
                <a:gd name="T14" fmla="*/ 439 w 443"/>
                <a:gd name="T15" fmla="*/ 51 h 135"/>
                <a:gd name="T16" fmla="*/ 442 w 443"/>
                <a:gd name="T17" fmla="*/ 61 h 135"/>
                <a:gd name="T18" fmla="*/ 443 w 443"/>
                <a:gd name="T19" fmla="*/ 69 h 135"/>
                <a:gd name="T20" fmla="*/ 442 w 443"/>
                <a:gd name="T21" fmla="*/ 79 h 135"/>
                <a:gd name="T22" fmla="*/ 437 w 443"/>
                <a:gd name="T23" fmla="*/ 88 h 135"/>
                <a:gd name="T24" fmla="*/ 429 w 443"/>
                <a:gd name="T25" fmla="*/ 97 h 135"/>
                <a:gd name="T26" fmla="*/ 419 w 443"/>
                <a:gd name="T27" fmla="*/ 106 h 135"/>
                <a:gd name="T28" fmla="*/ 406 w 443"/>
                <a:gd name="T29" fmla="*/ 114 h 135"/>
                <a:gd name="T30" fmla="*/ 389 w 443"/>
                <a:gd name="T31" fmla="*/ 121 h 135"/>
                <a:gd name="T32" fmla="*/ 367 w 443"/>
                <a:gd name="T33" fmla="*/ 127 h 135"/>
                <a:gd name="T34" fmla="*/ 342 w 443"/>
                <a:gd name="T35" fmla="*/ 131 h 135"/>
                <a:gd name="T36" fmla="*/ 312 w 443"/>
                <a:gd name="T37" fmla="*/ 134 h 135"/>
                <a:gd name="T38" fmla="*/ 277 w 443"/>
                <a:gd name="T39" fmla="*/ 135 h 135"/>
                <a:gd name="T40" fmla="*/ 0 w 443"/>
                <a:gd name="T41" fmla="*/ 135 h 135"/>
                <a:gd name="T42" fmla="*/ 33 w 443"/>
                <a:gd name="T43" fmla="*/ 111 h 135"/>
                <a:gd name="T44" fmla="*/ 69 w 443"/>
                <a:gd name="T45" fmla="*/ 89 h 135"/>
                <a:gd name="T46" fmla="*/ 105 w 443"/>
                <a:gd name="T47" fmla="*/ 68 h 135"/>
                <a:gd name="T48" fmla="*/ 141 w 443"/>
                <a:gd name="T49" fmla="*/ 50 h 135"/>
                <a:gd name="T50" fmla="*/ 178 w 443"/>
                <a:gd name="T51" fmla="*/ 33 h 135"/>
                <a:gd name="T52" fmla="*/ 214 w 443"/>
                <a:gd name="T53" fmla="*/ 20 h 135"/>
                <a:gd name="T54" fmla="*/ 247 w 443"/>
                <a:gd name="T55" fmla="*/ 9 h 135"/>
                <a:gd name="T56" fmla="*/ 277 w 443"/>
                <a:gd name="T57" fmla="*/ 3 h 135"/>
                <a:gd name="T58" fmla="*/ 309 w 443"/>
                <a:gd name="T59" fmla="*/ 0 h 135"/>
                <a:gd name="T60" fmla="*/ 336 w 443"/>
                <a:gd name="T6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135">
                  <a:moveTo>
                    <a:pt x="336" y="0"/>
                  </a:moveTo>
                  <a:lnTo>
                    <a:pt x="361" y="2"/>
                  </a:lnTo>
                  <a:lnTo>
                    <a:pt x="381" y="7"/>
                  </a:lnTo>
                  <a:lnTo>
                    <a:pt x="399" y="15"/>
                  </a:lnTo>
                  <a:lnTo>
                    <a:pt x="413" y="23"/>
                  </a:lnTo>
                  <a:lnTo>
                    <a:pt x="424" y="32"/>
                  </a:lnTo>
                  <a:lnTo>
                    <a:pt x="432" y="41"/>
                  </a:lnTo>
                  <a:lnTo>
                    <a:pt x="439" y="51"/>
                  </a:lnTo>
                  <a:lnTo>
                    <a:pt x="442" y="61"/>
                  </a:lnTo>
                  <a:lnTo>
                    <a:pt x="443" y="69"/>
                  </a:lnTo>
                  <a:lnTo>
                    <a:pt x="442" y="79"/>
                  </a:lnTo>
                  <a:lnTo>
                    <a:pt x="437" y="88"/>
                  </a:lnTo>
                  <a:lnTo>
                    <a:pt x="429" y="97"/>
                  </a:lnTo>
                  <a:lnTo>
                    <a:pt x="419" y="106"/>
                  </a:lnTo>
                  <a:lnTo>
                    <a:pt x="406" y="114"/>
                  </a:lnTo>
                  <a:lnTo>
                    <a:pt x="389" y="121"/>
                  </a:lnTo>
                  <a:lnTo>
                    <a:pt x="367" y="127"/>
                  </a:lnTo>
                  <a:lnTo>
                    <a:pt x="342" y="131"/>
                  </a:lnTo>
                  <a:lnTo>
                    <a:pt x="312" y="134"/>
                  </a:lnTo>
                  <a:lnTo>
                    <a:pt x="277" y="135"/>
                  </a:lnTo>
                  <a:lnTo>
                    <a:pt x="0" y="135"/>
                  </a:lnTo>
                  <a:lnTo>
                    <a:pt x="33" y="111"/>
                  </a:lnTo>
                  <a:lnTo>
                    <a:pt x="69" y="89"/>
                  </a:lnTo>
                  <a:lnTo>
                    <a:pt x="105" y="68"/>
                  </a:lnTo>
                  <a:lnTo>
                    <a:pt x="141" y="50"/>
                  </a:lnTo>
                  <a:lnTo>
                    <a:pt x="178" y="33"/>
                  </a:lnTo>
                  <a:lnTo>
                    <a:pt x="214" y="20"/>
                  </a:lnTo>
                  <a:lnTo>
                    <a:pt x="247" y="9"/>
                  </a:lnTo>
                  <a:lnTo>
                    <a:pt x="277" y="3"/>
                  </a:lnTo>
                  <a:lnTo>
                    <a:pt x="309" y="0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317"/>
            <p:cNvSpPr>
              <a:spLocks/>
            </p:cNvSpPr>
            <p:nvPr/>
          </p:nvSpPr>
          <p:spPr bwMode="auto">
            <a:xfrm>
              <a:off x="1782763" y="3697288"/>
              <a:ext cx="69850" cy="20638"/>
            </a:xfrm>
            <a:custGeom>
              <a:avLst/>
              <a:gdLst>
                <a:gd name="T0" fmla="*/ 134 w 443"/>
                <a:gd name="T1" fmla="*/ 0 h 135"/>
                <a:gd name="T2" fmla="*/ 165 w 443"/>
                <a:gd name="T3" fmla="*/ 3 h 135"/>
                <a:gd name="T4" fmla="*/ 192 w 443"/>
                <a:gd name="T5" fmla="*/ 8 h 135"/>
                <a:gd name="T6" fmla="*/ 221 w 443"/>
                <a:gd name="T7" fmla="*/ 17 h 135"/>
                <a:gd name="T8" fmla="*/ 253 w 443"/>
                <a:gd name="T9" fmla="*/ 28 h 135"/>
                <a:gd name="T10" fmla="*/ 284 w 443"/>
                <a:gd name="T11" fmla="*/ 41 h 135"/>
                <a:gd name="T12" fmla="*/ 317 w 443"/>
                <a:gd name="T13" fmla="*/ 57 h 135"/>
                <a:gd name="T14" fmla="*/ 350 w 443"/>
                <a:gd name="T15" fmla="*/ 75 h 135"/>
                <a:gd name="T16" fmla="*/ 382 w 443"/>
                <a:gd name="T17" fmla="*/ 94 h 135"/>
                <a:gd name="T18" fmla="*/ 413 w 443"/>
                <a:gd name="T19" fmla="*/ 114 h 135"/>
                <a:gd name="T20" fmla="*/ 443 w 443"/>
                <a:gd name="T21" fmla="*/ 135 h 135"/>
                <a:gd name="T22" fmla="*/ 165 w 443"/>
                <a:gd name="T23" fmla="*/ 135 h 135"/>
                <a:gd name="T24" fmla="*/ 131 w 443"/>
                <a:gd name="T25" fmla="*/ 134 h 135"/>
                <a:gd name="T26" fmla="*/ 101 w 443"/>
                <a:gd name="T27" fmla="*/ 131 h 135"/>
                <a:gd name="T28" fmla="*/ 76 w 443"/>
                <a:gd name="T29" fmla="*/ 126 h 135"/>
                <a:gd name="T30" fmla="*/ 54 w 443"/>
                <a:gd name="T31" fmla="*/ 121 h 135"/>
                <a:gd name="T32" fmla="*/ 37 w 443"/>
                <a:gd name="T33" fmla="*/ 113 h 135"/>
                <a:gd name="T34" fmla="*/ 24 w 443"/>
                <a:gd name="T35" fmla="*/ 106 h 135"/>
                <a:gd name="T36" fmla="*/ 14 w 443"/>
                <a:gd name="T37" fmla="*/ 97 h 135"/>
                <a:gd name="T38" fmla="*/ 6 w 443"/>
                <a:gd name="T39" fmla="*/ 88 h 135"/>
                <a:gd name="T40" fmla="*/ 2 w 443"/>
                <a:gd name="T41" fmla="*/ 79 h 135"/>
                <a:gd name="T42" fmla="*/ 0 w 443"/>
                <a:gd name="T43" fmla="*/ 69 h 135"/>
                <a:gd name="T44" fmla="*/ 1 w 443"/>
                <a:gd name="T45" fmla="*/ 61 h 135"/>
                <a:gd name="T46" fmla="*/ 5 w 443"/>
                <a:gd name="T47" fmla="*/ 51 h 135"/>
                <a:gd name="T48" fmla="*/ 11 w 443"/>
                <a:gd name="T49" fmla="*/ 42 h 135"/>
                <a:gd name="T50" fmla="*/ 20 w 443"/>
                <a:gd name="T51" fmla="*/ 32 h 135"/>
                <a:gd name="T52" fmla="*/ 31 w 443"/>
                <a:gd name="T53" fmla="*/ 24 h 135"/>
                <a:gd name="T54" fmla="*/ 45 w 443"/>
                <a:gd name="T55" fmla="*/ 16 h 135"/>
                <a:gd name="T56" fmla="*/ 62 w 443"/>
                <a:gd name="T57" fmla="*/ 8 h 135"/>
                <a:gd name="T58" fmla="*/ 83 w 443"/>
                <a:gd name="T59" fmla="*/ 3 h 135"/>
                <a:gd name="T60" fmla="*/ 107 w 443"/>
                <a:gd name="T61" fmla="*/ 1 h 135"/>
                <a:gd name="T62" fmla="*/ 134 w 443"/>
                <a:gd name="T6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135">
                  <a:moveTo>
                    <a:pt x="134" y="0"/>
                  </a:moveTo>
                  <a:lnTo>
                    <a:pt x="165" y="3"/>
                  </a:lnTo>
                  <a:lnTo>
                    <a:pt x="192" y="8"/>
                  </a:lnTo>
                  <a:lnTo>
                    <a:pt x="221" y="17"/>
                  </a:lnTo>
                  <a:lnTo>
                    <a:pt x="253" y="28"/>
                  </a:lnTo>
                  <a:lnTo>
                    <a:pt x="284" y="41"/>
                  </a:lnTo>
                  <a:lnTo>
                    <a:pt x="317" y="57"/>
                  </a:lnTo>
                  <a:lnTo>
                    <a:pt x="350" y="75"/>
                  </a:lnTo>
                  <a:lnTo>
                    <a:pt x="382" y="94"/>
                  </a:lnTo>
                  <a:lnTo>
                    <a:pt x="413" y="114"/>
                  </a:lnTo>
                  <a:lnTo>
                    <a:pt x="443" y="135"/>
                  </a:lnTo>
                  <a:lnTo>
                    <a:pt x="165" y="135"/>
                  </a:lnTo>
                  <a:lnTo>
                    <a:pt x="131" y="134"/>
                  </a:lnTo>
                  <a:lnTo>
                    <a:pt x="101" y="131"/>
                  </a:lnTo>
                  <a:lnTo>
                    <a:pt x="76" y="126"/>
                  </a:lnTo>
                  <a:lnTo>
                    <a:pt x="54" y="121"/>
                  </a:lnTo>
                  <a:lnTo>
                    <a:pt x="37" y="113"/>
                  </a:lnTo>
                  <a:lnTo>
                    <a:pt x="24" y="106"/>
                  </a:lnTo>
                  <a:lnTo>
                    <a:pt x="14" y="97"/>
                  </a:lnTo>
                  <a:lnTo>
                    <a:pt x="6" y="88"/>
                  </a:lnTo>
                  <a:lnTo>
                    <a:pt x="2" y="79"/>
                  </a:lnTo>
                  <a:lnTo>
                    <a:pt x="0" y="69"/>
                  </a:lnTo>
                  <a:lnTo>
                    <a:pt x="1" y="61"/>
                  </a:lnTo>
                  <a:lnTo>
                    <a:pt x="5" y="51"/>
                  </a:lnTo>
                  <a:lnTo>
                    <a:pt x="11" y="42"/>
                  </a:lnTo>
                  <a:lnTo>
                    <a:pt x="20" y="32"/>
                  </a:lnTo>
                  <a:lnTo>
                    <a:pt x="31" y="24"/>
                  </a:lnTo>
                  <a:lnTo>
                    <a:pt x="45" y="16"/>
                  </a:lnTo>
                  <a:lnTo>
                    <a:pt x="62" y="8"/>
                  </a:lnTo>
                  <a:lnTo>
                    <a:pt x="83" y="3"/>
                  </a:lnTo>
                  <a:lnTo>
                    <a:pt x="107" y="1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318"/>
            <p:cNvSpPr>
              <a:spLocks/>
            </p:cNvSpPr>
            <p:nvPr/>
          </p:nvSpPr>
          <p:spPr bwMode="auto">
            <a:xfrm>
              <a:off x="1858963" y="3732213"/>
              <a:ext cx="23812" cy="25400"/>
            </a:xfrm>
            <a:custGeom>
              <a:avLst/>
              <a:gdLst>
                <a:gd name="T0" fmla="*/ 79 w 157"/>
                <a:gd name="T1" fmla="*/ 0 h 155"/>
                <a:gd name="T2" fmla="*/ 99 w 157"/>
                <a:gd name="T3" fmla="*/ 3 h 155"/>
                <a:gd name="T4" fmla="*/ 119 w 157"/>
                <a:gd name="T5" fmla="*/ 11 h 155"/>
                <a:gd name="T6" fmla="*/ 134 w 157"/>
                <a:gd name="T7" fmla="*/ 23 h 155"/>
                <a:gd name="T8" fmla="*/ 146 w 157"/>
                <a:gd name="T9" fmla="*/ 38 h 155"/>
                <a:gd name="T10" fmla="*/ 155 w 157"/>
                <a:gd name="T11" fmla="*/ 56 h 155"/>
                <a:gd name="T12" fmla="*/ 157 w 157"/>
                <a:gd name="T13" fmla="*/ 77 h 155"/>
                <a:gd name="T14" fmla="*/ 155 w 157"/>
                <a:gd name="T15" fmla="*/ 97 h 155"/>
                <a:gd name="T16" fmla="*/ 146 w 157"/>
                <a:gd name="T17" fmla="*/ 116 h 155"/>
                <a:gd name="T18" fmla="*/ 134 w 157"/>
                <a:gd name="T19" fmla="*/ 132 h 155"/>
                <a:gd name="T20" fmla="*/ 119 w 157"/>
                <a:gd name="T21" fmla="*/ 144 h 155"/>
                <a:gd name="T22" fmla="*/ 99 w 157"/>
                <a:gd name="T23" fmla="*/ 152 h 155"/>
                <a:gd name="T24" fmla="*/ 79 w 157"/>
                <a:gd name="T25" fmla="*/ 155 h 155"/>
                <a:gd name="T26" fmla="*/ 59 w 157"/>
                <a:gd name="T27" fmla="*/ 152 h 155"/>
                <a:gd name="T28" fmla="*/ 39 w 157"/>
                <a:gd name="T29" fmla="*/ 144 h 155"/>
                <a:gd name="T30" fmla="*/ 24 w 157"/>
                <a:gd name="T31" fmla="*/ 132 h 155"/>
                <a:gd name="T32" fmla="*/ 12 w 157"/>
                <a:gd name="T33" fmla="*/ 116 h 155"/>
                <a:gd name="T34" fmla="*/ 3 w 157"/>
                <a:gd name="T35" fmla="*/ 97 h 155"/>
                <a:gd name="T36" fmla="*/ 0 w 157"/>
                <a:gd name="T37" fmla="*/ 77 h 155"/>
                <a:gd name="T38" fmla="*/ 3 w 157"/>
                <a:gd name="T39" fmla="*/ 56 h 155"/>
                <a:gd name="T40" fmla="*/ 12 w 157"/>
                <a:gd name="T41" fmla="*/ 38 h 155"/>
                <a:gd name="T42" fmla="*/ 24 w 157"/>
                <a:gd name="T43" fmla="*/ 23 h 155"/>
                <a:gd name="T44" fmla="*/ 39 w 157"/>
                <a:gd name="T45" fmla="*/ 11 h 155"/>
                <a:gd name="T46" fmla="*/ 59 w 157"/>
                <a:gd name="T47" fmla="*/ 3 h 155"/>
                <a:gd name="T48" fmla="*/ 79 w 157"/>
                <a:gd name="T4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155">
                  <a:moveTo>
                    <a:pt x="79" y="0"/>
                  </a:moveTo>
                  <a:lnTo>
                    <a:pt x="99" y="3"/>
                  </a:lnTo>
                  <a:lnTo>
                    <a:pt x="119" y="11"/>
                  </a:lnTo>
                  <a:lnTo>
                    <a:pt x="134" y="23"/>
                  </a:lnTo>
                  <a:lnTo>
                    <a:pt x="146" y="38"/>
                  </a:lnTo>
                  <a:lnTo>
                    <a:pt x="155" y="56"/>
                  </a:lnTo>
                  <a:lnTo>
                    <a:pt x="157" y="77"/>
                  </a:lnTo>
                  <a:lnTo>
                    <a:pt x="155" y="97"/>
                  </a:lnTo>
                  <a:lnTo>
                    <a:pt x="146" y="116"/>
                  </a:lnTo>
                  <a:lnTo>
                    <a:pt x="134" y="132"/>
                  </a:lnTo>
                  <a:lnTo>
                    <a:pt x="119" y="144"/>
                  </a:lnTo>
                  <a:lnTo>
                    <a:pt x="99" y="152"/>
                  </a:lnTo>
                  <a:lnTo>
                    <a:pt x="79" y="155"/>
                  </a:lnTo>
                  <a:lnTo>
                    <a:pt x="59" y="152"/>
                  </a:lnTo>
                  <a:lnTo>
                    <a:pt x="39" y="144"/>
                  </a:lnTo>
                  <a:lnTo>
                    <a:pt x="24" y="132"/>
                  </a:lnTo>
                  <a:lnTo>
                    <a:pt x="12" y="116"/>
                  </a:lnTo>
                  <a:lnTo>
                    <a:pt x="3" y="97"/>
                  </a:lnTo>
                  <a:lnTo>
                    <a:pt x="0" y="77"/>
                  </a:lnTo>
                  <a:lnTo>
                    <a:pt x="3" y="56"/>
                  </a:lnTo>
                  <a:lnTo>
                    <a:pt x="12" y="38"/>
                  </a:lnTo>
                  <a:lnTo>
                    <a:pt x="24" y="23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1" name="Group 1020"/>
          <p:cNvGrpSpPr/>
          <p:nvPr/>
        </p:nvGrpSpPr>
        <p:grpSpPr>
          <a:xfrm>
            <a:off x="704857" y="3489326"/>
            <a:ext cx="482600" cy="493713"/>
            <a:chOff x="741363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6" name="Freeform 323"/>
            <p:cNvSpPr>
              <a:spLocks noEditPoints="1"/>
            </p:cNvSpPr>
            <p:nvPr/>
          </p:nvSpPr>
          <p:spPr bwMode="auto">
            <a:xfrm>
              <a:off x="741363" y="3489326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474 h 3106"/>
                <a:gd name="T16" fmla="*/ 462 w 3044"/>
                <a:gd name="T17" fmla="*/ 0 h 3106"/>
                <a:gd name="T18" fmla="*/ 520 w 3044"/>
                <a:gd name="T19" fmla="*/ 20 h 3106"/>
                <a:gd name="T20" fmla="*/ 552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6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47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9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324"/>
            <p:cNvSpPr>
              <a:spLocks/>
            </p:cNvSpPr>
            <p:nvPr/>
          </p:nvSpPr>
          <p:spPr bwMode="auto">
            <a:xfrm>
              <a:off x="904876" y="3684588"/>
              <a:ext cx="157163" cy="79375"/>
            </a:xfrm>
            <a:custGeom>
              <a:avLst/>
              <a:gdLst>
                <a:gd name="T0" fmla="*/ 0 w 988"/>
                <a:gd name="T1" fmla="*/ 0 h 504"/>
                <a:gd name="T2" fmla="*/ 494 w 988"/>
                <a:gd name="T3" fmla="*/ 173 h 504"/>
                <a:gd name="T4" fmla="*/ 988 w 988"/>
                <a:gd name="T5" fmla="*/ 0 h 504"/>
                <a:gd name="T6" fmla="*/ 988 w 988"/>
                <a:gd name="T7" fmla="*/ 334 h 504"/>
                <a:gd name="T8" fmla="*/ 984 w 988"/>
                <a:gd name="T9" fmla="*/ 349 h 504"/>
                <a:gd name="T10" fmla="*/ 974 w 988"/>
                <a:gd name="T11" fmla="*/ 365 h 504"/>
                <a:gd name="T12" fmla="*/ 959 w 988"/>
                <a:gd name="T13" fmla="*/ 381 h 504"/>
                <a:gd name="T14" fmla="*/ 938 w 988"/>
                <a:gd name="T15" fmla="*/ 397 h 504"/>
                <a:gd name="T16" fmla="*/ 911 w 988"/>
                <a:gd name="T17" fmla="*/ 413 h 504"/>
                <a:gd name="T18" fmla="*/ 879 w 988"/>
                <a:gd name="T19" fmla="*/ 430 h 504"/>
                <a:gd name="T20" fmla="*/ 842 w 988"/>
                <a:gd name="T21" fmla="*/ 444 h 504"/>
                <a:gd name="T22" fmla="*/ 802 w 988"/>
                <a:gd name="T23" fmla="*/ 458 h 504"/>
                <a:gd name="T24" fmla="*/ 758 w 988"/>
                <a:gd name="T25" fmla="*/ 471 h 504"/>
                <a:gd name="T26" fmla="*/ 711 w 988"/>
                <a:gd name="T27" fmla="*/ 482 h 504"/>
                <a:gd name="T28" fmla="*/ 660 w 988"/>
                <a:gd name="T29" fmla="*/ 491 h 504"/>
                <a:gd name="T30" fmla="*/ 607 w 988"/>
                <a:gd name="T31" fmla="*/ 498 h 504"/>
                <a:gd name="T32" fmla="*/ 551 w 988"/>
                <a:gd name="T33" fmla="*/ 502 h 504"/>
                <a:gd name="T34" fmla="*/ 494 w 988"/>
                <a:gd name="T35" fmla="*/ 504 h 504"/>
                <a:gd name="T36" fmla="*/ 436 w 988"/>
                <a:gd name="T37" fmla="*/ 502 h 504"/>
                <a:gd name="T38" fmla="*/ 381 w 988"/>
                <a:gd name="T39" fmla="*/ 498 h 504"/>
                <a:gd name="T40" fmla="*/ 328 w 988"/>
                <a:gd name="T41" fmla="*/ 491 h 504"/>
                <a:gd name="T42" fmla="*/ 277 w 988"/>
                <a:gd name="T43" fmla="*/ 482 h 504"/>
                <a:gd name="T44" fmla="*/ 229 w 988"/>
                <a:gd name="T45" fmla="*/ 471 h 504"/>
                <a:gd name="T46" fmla="*/ 185 w 988"/>
                <a:gd name="T47" fmla="*/ 458 h 504"/>
                <a:gd name="T48" fmla="*/ 144 w 988"/>
                <a:gd name="T49" fmla="*/ 444 h 504"/>
                <a:gd name="T50" fmla="*/ 109 w 988"/>
                <a:gd name="T51" fmla="*/ 430 h 504"/>
                <a:gd name="T52" fmla="*/ 77 w 988"/>
                <a:gd name="T53" fmla="*/ 413 h 504"/>
                <a:gd name="T54" fmla="*/ 50 w 988"/>
                <a:gd name="T55" fmla="*/ 397 h 504"/>
                <a:gd name="T56" fmla="*/ 29 w 988"/>
                <a:gd name="T57" fmla="*/ 381 h 504"/>
                <a:gd name="T58" fmla="*/ 13 w 988"/>
                <a:gd name="T59" fmla="*/ 365 h 504"/>
                <a:gd name="T60" fmla="*/ 3 w 988"/>
                <a:gd name="T61" fmla="*/ 349 h 504"/>
                <a:gd name="T62" fmla="*/ 0 w 988"/>
                <a:gd name="T63" fmla="*/ 334 h 504"/>
                <a:gd name="T64" fmla="*/ 0 w 988"/>
                <a:gd name="T6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8" h="504">
                  <a:moveTo>
                    <a:pt x="0" y="0"/>
                  </a:moveTo>
                  <a:lnTo>
                    <a:pt x="494" y="173"/>
                  </a:lnTo>
                  <a:lnTo>
                    <a:pt x="988" y="0"/>
                  </a:lnTo>
                  <a:lnTo>
                    <a:pt x="988" y="334"/>
                  </a:lnTo>
                  <a:lnTo>
                    <a:pt x="984" y="349"/>
                  </a:lnTo>
                  <a:lnTo>
                    <a:pt x="974" y="365"/>
                  </a:lnTo>
                  <a:lnTo>
                    <a:pt x="959" y="381"/>
                  </a:lnTo>
                  <a:lnTo>
                    <a:pt x="938" y="397"/>
                  </a:lnTo>
                  <a:lnTo>
                    <a:pt x="911" y="413"/>
                  </a:lnTo>
                  <a:lnTo>
                    <a:pt x="879" y="430"/>
                  </a:lnTo>
                  <a:lnTo>
                    <a:pt x="842" y="444"/>
                  </a:lnTo>
                  <a:lnTo>
                    <a:pt x="802" y="458"/>
                  </a:lnTo>
                  <a:lnTo>
                    <a:pt x="758" y="471"/>
                  </a:lnTo>
                  <a:lnTo>
                    <a:pt x="711" y="482"/>
                  </a:lnTo>
                  <a:lnTo>
                    <a:pt x="660" y="491"/>
                  </a:lnTo>
                  <a:lnTo>
                    <a:pt x="607" y="498"/>
                  </a:lnTo>
                  <a:lnTo>
                    <a:pt x="551" y="502"/>
                  </a:lnTo>
                  <a:lnTo>
                    <a:pt x="494" y="504"/>
                  </a:lnTo>
                  <a:lnTo>
                    <a:pt x="436" y="502"/>
                  </a:lnTo>
                  <a:lnTo>
                    <a:pt x="381" y="498"/>
                  </a:lnTo>
                  <a:lnTo>
                    <a:pt x="328" y="491"/>
                  </a:lnTo>
                  <a:lnTo>
                    <a:pt x="277" y="482"/>
                  </a:lnTo>
                  <a:lnTo>
                    <a:pt x="229" y="471"/>
                  </a:lnTo>
                  <a:lnTo>
                    <a:pt x="185" y="458"/>
                  </a:lnTo>
                  <a:lnTo>
                    <a:pt x="144" y="444"/>
                  </a:lnTo>
                  <a:lnTo>
                    <a:pt x="109" y="430"/>
                  </a:lnTo>
                  <a:lnTo>
                    <a:pt x="77" y="413"/>
                  </a:lnTo>
                  <a:lnTo>
                    <a:pt x="50" y="397"/>
                  </a:lnTo>
                  <a:lnTo>
                    <a:pt x="29" y="381"/>
                  </a:lnTo>
                  <a:lnTo>
                    <a:pt x="13" y="365"/>
                  </a:lnTo>
                  <a:lnTo>
                    <a:pt x="3" y="349"/>
                  </a:lnTo>
                  <a:lnTo>
                    <a:pt x="0" y="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325"/>
            <p:cNvSpPr>
              <a:spLocks/>
            </p:cNvSpPr>
            <p:nvPr/>
          </p:nvSpPr>
          <p:spPr bwMode="auto">
            <a:xfrm>
              <a:off x="884238" y="3671888"/>
              <a:ext cx="19050" cy="98425"/>
            </a:xfrm>
            <a:custGeom>
              <a:avLst/>
              <a:gdLst>
                <a:gd name="T0" fmla="*/ 29 w 115"/>
                <a:gd name="T1" fmla="*/ 0 h 621"/>
                <a:gd name="T2" fmla="*/ 86 w 115"/>
                <a:gd name="T3" fmla="*/ 0 h 621"/>
                <a:gd name="T4" fmla="*/ 86 w 115"/>
                <a:gd name="T5" fmla="*/ 518 h 621"/>
                <a:gd name="T6" fmla="*/ 97 w 115"/>
                <a:gd name="T7" fmla="*/ 527 h 621"/>
                <a:gd name="T8" fmla="*/ 106 w 115"/>
                <a:gd name="T9" fmla="*/ 538 h 621"/>
                <a:gd name="T10" fmla="*/ 113 w 115"/>
                <a:gd name="T11" fmla="*/ 551 h 621"/>
                <a:gd name="T12" fmla="*/ 115 w 115"/>
                <a:gd name="T13" fmla="*/ 565 h 621"/>
                <a:gd name="T14" fmla="*/ 112 w 115"/>
                <a:gd name="T15" fmla="*/ 583 h 621"/>
                <a:gd name="T16" fmla="*/ 103 w 115"/>
                <a:gd name="T17" fmla="*/ 599 h 621"/>
                <a:gd name="T18" fmla="*/ 91 w 115"/>
                <a:gd name="T19" fmla="*/ 611 h 621"/>
                <a:gd name="T20" fmla="*/ 75 w 115"/>
                <a:gd name="T21" fmla="*/ 619 h 621"/>
                <a:gd name="T22" fmla="*/ 57 w 115"/>
                <a:gd name="T23" fmla="*/ 621 h 621"/>
                <a:gd name="T24" fmla="*/ 39 w 115"/>
                <a:gd name="T25" fmla="*/ 619 h 621"/>
                <a:gd name="T26" fmla="*/ 23 w 115"/>
                <a:gd name="T27" fmla="*/ 611 h 621"/>
                <a:gd name="T28" fmla="*/ 10 w 115"/>
                <a:gd name="T29" fmla="*/ 599 h 621"/>
                <a:gd name="T30" fmla="*/ 2 w 115"/>
                <a:gd name="T31" fmla="*/ 583 h 621"/>
                <a:gd name="T32" fmla="*/ 0 w 115"/>
                <a:gd name="T33" fmla="*/ 565 h 621"/>
                <a:gd name="T34" fmla="*/ 2 w 115"/>
                <a:gd name="T35" fmla="*/ 551 h 621"/>
                <a:gd name="T36" fmla="*/ 7 w 115"/>
                <a:gd name="T37" fmla="*/ 538 h 621"/>
                <a:gd name="T38" fmla="*/ 16 w 115"/>
                <a:gd name="T39" fmla="*/ 527 h 621"/>
                <a:gd name="T40" fmla="*/ 29 w 115"/>
                <a:gd name="T41" fmla="*/ 518 h 621"/>
                <a:gd name="T42" fmla="*/ 29 w 115"/>
                <a:gd name="T4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621">
                  <a:moveTo>
                    <a:pt x="29" y="0"/>
                  </a:moveTo>
                  <a:lnTo>
                    <a:pt x="86" y="0"/>
                  </a:lnTo>
                  <a:lnTo>
                    <a:pt x="86" y="518"/>
                  </a:lnTo>
                  <a:lnTo>
                    <a:pt x="97" y="527"/>
                  </a:lnTo>
                  <a:lnTo>
                    <a:pt x="106" y="538"/>
                  </a:lnTo>
                  <a:lnTo>
                    <a:pt x="113" y="551"/>
                  </a:lnTo>
                  <a:lnTo>
                    <a:pt x="115" y="565"/>
                  </a:lnTo>
                  <a:lnTo>
                    <a:pt x="112" y="583"/>
                  </a:lnTo>
                  <a:lnTo>
                    <a:pt x="103" y="599"/>
                  </a:lnTo>
                  <a:lnTo>
                    <a:pt x="91" y="611"/>
                  </a:lnTo>
                  <a:lnTo>
                    <a:pt x="75" y="619"/>
                  </a:lnTo>
                  <a:lnTo>
                    <a:pt x="57" y="621"/>
                  </a:lnTo>
                  <a:lnTo>
                    <a:pt x="39" y="619"/>
                  </a:lnTo>
                  <a:lnTo>
                    <a:pt x="23" y="611"/>
                  </a:lnTo>
                  <a:lnTo>
                    <a:pt x="10" y="599"/>
                  </a:lnTo>
                  <a:lnTo>
                    <a:pt x="2" y="583"/>
                  </a:lnTo>
                  <a:lnTo>
                    <a:pt x="0" y="565"/>
                  </a:lnTo>
                  <a:lnTo>
                    <a:pt x="2" y="551"/>
                  </a:lnTo>
                  <a:lnTo>
                    <a:pt x="7" y="538"/>
                  </a:lnTo>
                  <a:lnTo>
                    <a:pt x="16" y="527"/>
                  </a:lnTo>
                  <a:lnTo>
                    <a:pt x="29" y="518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326"/>
            <p:cNvSpPr>
              <a:spLocks/>
            </p:cNvSpPr>
            <p:nvPr/>
          </p:nvSpPr>
          <p:spPr bwMode="auto">
            <a:xfrm>
              <a:off x="855663" y="3613151"/>
              <a:ext cx="255588" cy="88900"/>
            </a:xfrm>
            <a:custGeom>
              <a:avLst/>
              <a:gdLst>
                <a:gd name="T0" fmla="*/ 806 w 1611"/>
                <a:gd name="T1" fmla="*/ 0 h 566"/>
                <a:gd name="T2" fmla="*/ 1611 w 1611"/>
                <a:gd name="T3" fmla="*/ 283 h 566"/>
                <a:gd name="T4" fmla="*/ 806 w 1611"/>
                <a:gd name="T5" fmla="*/ 566 h 566"/>
                <a:gd name="T6" fmla="*/ 301 w 1611"/>
                <a:gd name="T7" fmla="*/ 389 h 566"/>
                <a:gd name="T8" fmla="*/ 760 w 1611"/>
                <a:gd name="T9" fmla="*/ 319 h 566"/>
                <a:gd name="T10" fmla="*/ 769 w 1611"/>
                <a:gd name="T11" fmla="*/ 328 h 566"/>
                <a:gd name="T12" fmla="*/ 779 w 1611"/>
                <a:gd name="T13" fmla="*/ 335 h 566"/>
                <a:gd name="T14" fmla="*/ 791 w 1611"/>
                <a:gd name="T15" fmla="*/ 340 h 566"/>
                <a:gd name="T16" fmla="*/ 806 w 1611"/>
                <a:gd name="T17" fmla="*/ 341 h 566"/>
                <a:gd name="T18" fmla="*/ 824 w 1611"/>
                <a:gd name="T19" fmla="*/ 338 h 566"/>
                <a:gd name="T20" fmla="*/ 841 w 1611"/>
                <a:gd name="T21" fmla="*/ 330 h 566"/>
                <a:gd name="T22" fmla="*/ 854 w 1611"/>
                <a:gd name="T23" fmla="*/ 317 h 566"/>
                <a:gd name="T24" fmla="*/ 863 w 1611"/>
                <a:gd name="T25" fmla="*/ 301 h 566"/>
                <a:gd name="T26" fmla="*/ 866 w 1611"/>
                <a:gd name="T27" fmla="*/ 283 h 566"/>
                <a:gd name="T28" fmla="*/ 863 w 1611"/>
                <a:gd name="T29" fmla="*/ 264 h 566"/>
                <a:gd name="T30" fmla="*/ 854 w 1611"/>
                <a:gd name="T31" fmla="*/ 248 h 566"/>
                <a:gd name="T32" fmla="*/ 841 w 1611"/>
                <a:gd name="T33" fmla="*/ 235 h 566"/>
                <a:gd name="T34" fmla="*/ 824 w 1611"/>
                <a:gd name="T35" fmla="*/ 227 h 566"/>
                <a:gd name="T36" fmla="*/ 806 w 1611"/>
                <a:gd name="T37" fmla="*/ 224 h 566"/>
                <a:gd name="T38" fmla="*/ 787 w 1611"/>
                <a:gd name="T39" fmla="*/ 227 h 566"/>
                <a:gd name="T40" fmla="*/ 771 w 1611"/>
                <a:gd name="T41" fmla="*/ 235 h 566"/>
                <a:gd name="T42" fmla="*/ 758 w 1611"/>
                <a:gd name="T43" fmla="*/ 248 h 566"/>
                <a:gd name="T44" fmla="*/ 749 w 1611"/>
                <a:gd name="T45" fmla="*/ 264 h 566"/>
                <a:gd name="T46" fmla="*/ 187 w 1611"/>
                <a:gd name="T47" fmla="*/ 348 h 566"/>
                <a:gd name="T48" fmla="*/ 0 w 1611"/>
                <a:gd name="T49" fmla="*/ 283 h 566"/>
                <a:gd name="T50" fmla="*/ 806 w 1611"/>
                <a:gd name="T51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1" h="566">
                  <a:moveTo>
                    <a:pt x="806" y="0"/>
                  </a:moveTo>
                  <a:lnTo>
                    <a:pt x="1611" y="283"/>
                  </a:lnTo>
                  <a:lnTo>
                    <a:pt x="806" y="566"/>
                  </a:lnTo>
                  <a:lnTo>
                    <a:pt x="301" y="389"/>
                  </a:lnTo>
                  <a:lnTo>
                    <a:pt x="760" y="319"/>
                  </a:lnTo>
                  <a:lnTo>
                    <a:pt x="769" y="328"/>
                  </a:lnTo>
                  <a:lnTo>
                    <a:pt x="779" y="335"/>
                  </a:lnTo>
                  <a:lnTo>
                    <a:pt x="791" y="340"/>
                  </a:lnTo>
                  <a:lnTo>
                    <a:pt x="806" y="341"/>
                  </a:lnTo>
                  <a:lnTo>
                    <a:pt x="824" y="338"/>
                  </a:lnTo>
                  <a:lnTo>
                    <a:pt x="841" y="330"/>
                  </a:lnTo>
                  <a:lnTo>
                    <a:pt x="854" y="317"/>
                  </a:lnTo>
                  <a:lnTo>
                    <a:pt x="863" y="301"/>
                  </a:lnTo>
                  <a:lnTo>
                    <a:pt x="866" y="283"/>
                  </a:lnTo>
                  <a:lnTo>
                    <a:pt x="863" y="264"/>
                  </a:lnTo>
                  <a:lnTo>
                    <a:pt x="854" y="248"/>
                  </a:lnTo>
                  <a:lnTo>
                    <a:pt x="841" y="235"/>
                  </a:lnTo>
                  <a:lnTo>
                    <a:pt x="824" y="227"/>
                  </a:lnTo>
                  <a:lnTo>
                    <a:pt x="806" y="224"/>
                  </a:lnTo>
                  <a:lnTo>
                    <a:pt x="787" y="227"/>
                  </a:lnTo>
                  <a:lnTo>
                    <a:pt x="771" y="235"/>
                  </a:lnTo>
                  <a:lnTo>
                    <a:pt x="758" y="248"/>
                  </a:lnTo>
                  <a:lnTo>
                    <a:pt x="749" y="264"/>
                  </a:lnTo>
                  <a:lnTo>
                    <a:pt x="187" y="348"/>
                  </a:lnTo>
                  <a:lnTo>
                    <a:pt x="0" y="283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327"/>
            <p:cNvSpPr>
              <a:spLocks/>
            </p:cNvSpPr>
            <p:nvPr/>
          </p:nvSpPr>
          <p:spPr bwMode="auto">
            <a:xfrm>
              <a:off x="776288" y="3770313"/>
              <a:ext cx="412750" cy="149225"/>
            </a:xfrm>
            <a:custGeom>
              <a:avLst/>
              <a:gdLst>
                <a:gd name="T0" fmla="*/ 0 w 2606"/>
                <a:gd name="T1" fmla="*/ 0 h 936"/>
                <a:gd name="T2" fmla="*/ 559 w 2606"/>
                <a:gd name="T3" fmla="*/ 0 h 936"/>
                <a:gd name="T4" fmla="*/ 1304 w 2606"/>
                <a:gd name="T5" fmla="*/ 548 h 936"/>
                <a:gd name="T6" fmla="*/ 2049 w 2606"/>
                <a:gd name="T7" fmla="*/ 0 h 936"/>
                <a:gd name="T8" fmla="*/ 2606 w 2606"/>
                <a:gd name="T9" fmla="*/ 0 h 936"/>
                <a:gd name="T10" fmla="*/ 1304 w 2606"/>
                <a:gd name="T11" fmla="*/ 936 h 936"/>
                <a:gd name="T12" fmla="*/ 0 w 2606"/>
                <a:gd name="T13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6" h="936">
                  <a:moveTo>
                    <a:pt x="0" y="0"/>
                  </a:moveTo>
                  <a:lnTo>
                    <a:pt x="559" y="0"/>
                  </a:lnTo>
                  <a:lnTo>
                    <a:pt x="1304" y="548"/>
                  </a:lnTo>
                  <a:lnTo>
                    <a:pt x="2049" y="0"/>
                  </a:lnTo>
                  <a:lnTo>
                    <a:pt x="2606" y="0"/>
                  </a:lnTo>
                  <a:lnTo>
                    <a:pt x="1304" y="9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5" name="Freeform 332"/>
          <p:cNvSpPr>
            <a:spLocks noEditPoints="1"/>
          </p:cNvSpPr>
          <p:nvPr/>
        </p:nvSpPr>
        <p:spPr bwMode="auto">
          <a:xfrm>
            <a:off x="10987359" y="4235450"/>
            <a:ext cx="498475" cy="547688"/>
          </a:xfrm>
          <a:custGeom>
            <a:avLst/>
            <a:gdLst>
              <a:gd name="T0" fmla="*/ 1736 w 2827"/>
              <a:gd name="T1" fmla="*/ 2574 h 3106"/>
              <a:gd name="T2" fmla="*/ 1658 w 2827"/>
              <a:gd name="T3" fmla="*/ 2574 h 3106"/>
              <a:gd name="T4" fmla="*/ 1499 w 2827"/>
              <a:gd name="T5" fmla="*/ 2652 h 3106"/>
              <a:gd name="T6" fmla="*/ 1261 w 2827"/>
              <a:gd name="T7" fmla="*/ 2652 h 3106"/>
              <a:gd name="T8" fmla="*/ 1103 w 2827"/>
              <a:gd name="T9" fmla="*/ 2574 h 3106"/>
              <a:gd name="T10" fmla="*/ 786 w 2827"/>
              <a:gd name="T11" fmla="*/ 2574 h 3106"/>
              <a:gd name="T12" fmla="*/ 708 w 2827"/>
              <a:gd name="T13" fmla="*/ 2574 h 3106"/>
              <a:gd name="T14" fmla="*/ 549 w 2827"/>
              <a:gd name="T15" fmla="*/ 2574 h 3106"/>
              <a:gd name="T16" fmla="*/ 496 w 2827"/>
              <a:gd name="T17" fmla="*/ 2650 h 3106"/>
              <a:gd name="T18" fmla="*/ 490 w 2827"/>
              <a:gd name="T19" fmla="*/ 2561 h 3106"/>
              <a:gd name="T20" fmla="*/ 2104 w 2827"/>
              <a:gd name="T21" fmla="*/ 2651 h 3106"/>
              <a:gd name="T22" fmla="*/ 2150 w 2827"/>
              <a:gd name="T23" fmla="*/ 2401 h 3106"/>
              <a:gd name="T24" fmla="*/ 639 w 2827"/>
              <a:gd name="T25" fmla="*/ 2433 h 3106"/>
              <a:gd name="T26" fmla="*/ 2260 w 2827"/>
              <a:gd name="T27" fmla="*/ 2354 h 3106"/>
              <a:gd name="T28" fmla="*/ 606 w 2827"/>
              <a:gd name="T29" fmla="*/ 2320 h 3106"/>
              <a:gd name="T30" fmla="*/ 1505 w 2827"/>
              <a:gd name="T31" fmla="*/ 2219 h 3106"/>
              <a:gd name="T32" fmla="*/ 1505 w 2827"/>
              <a:gd name="T33" fmla="*/ 1865 h 3106"/>
              <a:gd name="T34" fmla="*/ 1225 w 2827"/>
              <a:gd name="T35" fmla="*/ 2063 h 3106"/>
              <a:gd name="T36" fmla="*/ 1543 w 2827"/>
              <a:gd name="T37" fmla="*/ 1069 h 3106"/>
              <a:gd name="T38" fmla="*/ 2356 w 2827"/>
              <a:gd name="T39" fmla="*/ 2147 h 3106"/>
              <a:gd name="T40" fmla="*/ 760 w 2827"/>
              <a:gd name="T41" fmla="*/ 2180 h 3106"/>
              <a:gd name="T42" fmla="*/ 699 w 2827"/>
              <a:gd name="T43" fmla="*/ 1856 h 3106"/>
              <a:gd name="T44" fmla="*/ 218 w 2827"/>
              <a:gd name="T45" fmla="*/ 2745 h 3106"/>
              <a:gd name="T46" fmla="*/ 310 w 2827"/>
              <a:gd name="T47" fmla="*/ 2882 h 3106"/>
              <a:gd name="T48" fmla="*/ 2542 w 2827"/>
              <a:gd name="T49" fmla="*/ 2868 h 3106"/>
              <a:gd name="T50" fmla="*/ 2609 w 2827"/>
              <a:gd name="T51" fmla="*/ 869 h 3106"/>
              <a:gd name="T52" fmla="*/ 2050 w 2827"/>
              <a:gd name="T53" fmla="*/ 167 h 3106"/>
              <a:gd name="T54" fmla="*/ 2038 w 2827"/>
              <a:gd name="T55" fmla="*/ 699 h 3106"/>
              <a:gd name="T56" fmla="*/ 2153 w 2827"/>
              <a:gd name="T57" fmla="*/ 756 h 3106"/>
              <a:gd name="T58" fmla="*/ 2232 w 2827"/>
              <a:gd name="T59" fmla="*/ 652 h 3106"/>
              <a:gd name="T60" fmla="*/ 2174 w 2827"/>
              <a:gd name="T61" fmla="*/ 138 h 3106"/>
              <a:gd name="T62" fmla="*/ 1363 w 2827"/>
              <a:gd name="T63" fmla="*/ 151 h 3106"/>
              <a:gd name="T64" fmla="*/ 1328 w 2827"/>
              <a:gd name="T65" fmla="*/ 676 h 3106"/>
              <a:gd name="T66" fmla="*/ 1427 w 2827"/>
              <a:gd name="T67" fmla="*/ 758 h 3106"/>
              <a:gd name="T68" fmla="*/ 1526 w 2827"/>
              <a:gd name="T69" fmla="*/ 676 h 3106"/>
              <a:gd name="T70" fmla="*/ 1490 w 2827"/>
              <a:gd name="T71" fmla="*/ 151 h 3106"/>
              <a:gd name="T72" fmla="*/ 679 w 2827"/>
              <a:gd name="T73" fmla="*/ 138 h 3106"/>
              <a:gd name="T74" fmla="*/ 622 w 2827"/>
              <a:gd name="T75" fmla="*/ 652 h 3106"/>
              <a:gd name="T76" fmla="*/ 701 w 2827"/>
              <a:gd name="T77" fmla="*/ 756 h 3106"/>
              <a:gd name="T78" fmla="*/ 815 w 2827"/>
              <a:gd name="T79" fmla="*/ 699 h 3106"/>
              <a:gd name="T80" fmla="*/ 804 w 2827"/>
              <a:gd name="T81" fmla="*/ 167 h 3106"/>
              <a:gd name="T82" fmla="*/ 762 w 2827"/>
              <a:gd name="T83" fmla="*/ 3 h 3106"/>
              <a:gd name="T84" fmla="*/ 930 w 2827"/>
              <a:gd name="T85" fmla="*/ 126 h 3106"/>
              <a:gd name="T86" fmla="*/ 1194 w 2827"/>
              <a:gd name="T87" fmla="*/ 234 h 3106"/>
              <a:gd name="T88" fmla="*/ 1290 w 2827"/>
              <a:gd name="T89" fmla="*/ 45 h 3106"/>
              <a:gd name="T90" fmla="*/ 1500 w 2827"/>
              <a:gd name="T91" fmla="*/ 12 h 3106"/>
              <a:gd name="T92" fmla="*/ 1647 w 2827"/>
              <a:gd name="T93" fmla="*/ 160 h 3106"/>
              <a:gd name="T94" fmla="*/ 1901 w 2827"/>
              <a:gd name="T95" fmla="*/ 196 h 3106"/>
              <a:gd name="T96" fmla="*/ 2023 w 2827"/>
              <a:gd name="T97" fmla="*/ 26 h 3106"/>
              <a:gd name="T98" fmla="*/ 2237 w 2827"/>
              <a:gd name="T99" fmla="*/ 26 h 3106"/>
              <a:gd name="T100" fmla="*/ 2359 w 2827"/>
              <a:gd name="T101" fmla="*/ 196 h 3106"/>
              <a:gd name="T102" fmla="*/ 2591 w 2827"/>
              <a:gd name="T103" fmla="*/ 360 h 3106"/>
              <a:gd name="T104" fmla="*/ 2783 w 2827"/>
              <a:gd name="T105" fmla="*/ 529 h 3106"/>
              <a:gd name="T106" fmla="*/ 2824 w 2827"/>
              <a:gd name="T107" fmla="*/ 2790 h 3106"/>
              <a:gd name="T108" fmla="*/ 2702 w 2827"/>
              <a:gd name="T109" fmla="*/ 3015 h 3106"/>
              <a:gd name="T110" fmla="*/ 2457 w 2827"/>
              <a:gd name="T111" fmla="*/ 3106 h 3106"/>
              <a:gd name="T112" fmla="*/ 158 w 2827"/>
              <a:gd name="T113" fmla="*/ 3042 h 3106"/>
              <a:gd name="T114" fmla="*/ 11 w 2827"/>
              <a:gd name="T115" fmla="*/ 2834 h 3106"/>
              <a:gd name="T116" fmla="*/ 26 w 2827"/>
              <a:gd name="T117" fmla="*/ 568 h 3106"/>
              <a:gd name="T118" fmla="*/ 196 w 2827"/>
              <a:gd name="T119" fmla="*/ 378 h 3106"/>
              <a:gd name="T120" fmla="*/ 492 w 2827"/>
              <a:gd name="T121" fmla="*/ 234 h 3106"/>
              <a:gd name="T122" fmla="*/ 587 w 2827"/>
              <a:gd name="T123" fmla="*/ 45 h 3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7" h="3106">
                <a:moveTo>
                  <a:pt x="1895" y="2574"/>
                </a:moveTo>
                <a:lnTo>
                  <a:pt x="1973" y="2574"/>
                </a:lnTo>
                <a:lnTo>
                  <a:pt x="1973" y="2652"/>
                </a:lnTo>
                <a:lnTo>
                  <a:pt x="1895" y="2652"/>
                </a:lnTo>
                <a:lnTo>
                  <a:pt x="1895" y="2574"/>
                </a:lnTo>
                <a:close/>
                <a:moveTo>
                  <a:pt x="1736" y="2574"/>
                </a:moveTo>
                <a:lnTo>
                  <a:pt x="1816" y="2574"/>
                </a:lnTo>
                <a:lnTo>
                  <a:pt x="1816" y="2652"/>
                </a:lnTo>
                <a:lnTo>
                  <a:pt x="1736" y="2652"/>
                </a:lnTo>
                <a:lnTo>
                  <a:pt x="1736" y="2574"/>
                </a:lnTo>
                <a:close/>
                <a:moveTo>
                  <a:pt x="1578" y="2574"/>
                </a:moveTo>
                <a:lnTo>
                  <a:pt x="1658" y="2574"/>
                </a:lnTo>
                <a:lnTo>
                  <a:pt x="1658" y="2652"/>
                </a:lnTo>
                <a:lnTo>
                  <a:pt x="1578" y="2652"/>
                </a:lnTo>
                <a:lnTo>
                  <a:pt x="1578" y="2574"/>
                </a:lnTo>
                <a:close/>
                <a:moveTo>
                  <a:pt x="1420" y="2574"/>
                </a:moveTo>
                <a:lnTo>
                  <a:pt x="1499" y="2574"/>
                </a:lnTo>
                <a:lnTo>
                  <a:pt x="1499" y="2652"/>
                </a:lnTo>
                <a:lnTo>
                  <a:pt x="1420" y="2652"/>
                </a:lnTo>
                <a:lnTo>
                  <a:pt x="1420" y="2574"/>
                </a:lnTo>
                <a:close/>
                <a:moveTo>
                  <a:pt x="1261" y="2574"/>
                </a:moveTo>
                <a:lnTo>
                  <a:pt x="1340" y="2574"/>
                </a:lnTo>
                <a:lnTo>
                  <a:pt x="1340" y="2652"/>
                </a:lnTo>
                <a:lnTo>
                  <a:pt x="1261" y="2652"/>
                </a:lnTo>
                <a:lnTo>
                  <a:pt x="1261" y="2574"/>
                </a:lnTo>
                <a:close/>
                <a:moveTo>
                  <a:pt x="1103" y="2574"/>
                </a:moveTo>
                <a:lnTo>
                  <a:pt x="1183" y="2574"/>
                </a:lnTo>
                <a:lnTo>
                  <a:pt x="1183" y="2652"/>
                </a:lnTo>
                <a:lnTo>
                  <a:pt x="1103" y="2652"/>
                </a:lnTo>
                <a:lnTo>
                  <a:pt x="1103" y="2574"/>
                </a:lnTo>
                <a:close/>
                <a:moveTo>
                  <a:pt x="945" y="2574"/>
                </a:moveTo>
                <a:lnTo>
                  <a:pt x="1024" y="2574"/>
                </a:lnTo>
                <a:lnTo>
                  <a:pt x="1024" y="2652"/>
                </a:lnTo>
                <a:lnTo>
                  <a:pt x="945" y="2652"/>
                </a:lnTo>
                <a:lnTo>
                  <a:pt x="945" y="2574"/>
                </a:lnTo>
                <a:close/>
                <a:moveTo>
                  <a:pt x="786" y="2574"/>
                </a:moveTo>
                <a:lnTo>
                  <a:pt x="866" y="2574"/>
                </a:lnTo>
                <a:lnTo>
                  <a:pt x="866" y="2652"/>
                </a:lnTo>
                <a:lnTo>
                  <a:pt x="786" y="2652"/>
                </a:lnTo>
                <a:lnTo>
                  <a:pt x="786" y="2574"/>
                </a:lnTo>
                <a:close/>
                <a:moveTo>
                  <a:pt x="628" y="2574"/>
                </a:moveTo>
                <a:lnTo>
                  <a:pt x="708" y="2574"/>
                </a:lnTo>
                <a:lnTo>
                  <a:pt x="708" y="2652"/>
                </a:lnTo>
                <a:lnTo>
                  <a:pt x="628" y="2652"/>
                </a:lnTo>
                <a:lnTo>
                  <a:pt x="628" y="2574"/>
                </a:lnTo>
                <a:close/>
                <a:moveTo>
                  <a:pt x="490" y="2561"/>
                </a:moveTo>
                <a:lnTo>
                  <a:pt x="518" y="2574"/>
                </a:lnTo>
                <a:lnTo>
                  <a:pt x="549" y="2574"/>
                </a:lnTo>
                <a:lnTo>
                  <a:pt x="549" y="2589"/>
                </a:lnTo>
                <a:lnTo>
                  <a:pt x="563" y="2594"/>
                </a:lnTo>
                <a:lnTo>
                  <a:pt x="549" y="2622"/>
                </a:lnTo>
                <a:lnTo>
                  <a:pt x="549" y="2652"/>
                </a:lnTo>
                <a:lnTo>
                  <a:pt x="510" y="2652"/>
                </a:lnTo>
                <a:lnTo>
                  <a:pt x="496" y="2650"/>
                </a:lnTo>
                <a:lnTo>
                  <a:pt x="485" y="2643"/>
                </a:lnTo>
                <a:lnTo>
                  <a:pt x="476" y="2634"/>
                </a:lnTo>
                <a:lnTo>
                  <a:pt x="471" y="2622"/>
                </a:lnTo>
                <a:lnTo>
                  <a:pt x="470" y="2609"/>
                </a:lnTo>
                <a:lnTo>
                  <a:pt x="474" y="2597"/>
                </a:lnTo>
                <a:lnTo>
                  <a:pt x="490" y="2561"/>
                </a:lnTo>
                <a:close/>
                <a:moveTo>
                  <a:pt x="2073" y="2561"/>
                </a:moveTo>
                <a:lnTo>
                  <a:pt x="2146" y="2594"/>
                </a:lnTo>
                <a:lnTo>
                  <a:pt x="2128" y="2629"/>
                </a:lnTo>
                <a:lnTo>
                  <a:pt x="2122" y="2639"/>
                </a:lnTo>
                <a:lnTo>
                  <a:pt x="2114" y="2646"/>
                </a:lnTo>
                <a:lnTo>
                  <a:pt x="2104" y="2651"/>
                </a:lnTo>
                <a:lnTo>
                  <a:pt x="2093" y="2652"/>
                </a:lnTo>
                <a:lnTo>
                  <a:pt x="2053" y="2652"/>
                </a:lnTo>
                <a:lnTo>
                  <a:pt x="2053" y="2574"/>
                </a:lnTo>
                <a:lnTo>
                  <a:pt x="2067" y="2574"/>
                </a:lnTo>
                <a:lnTo>
                  <a:pt x="2073" y="2561"/>
                </a:lnTo>
                <a:close/>
                <a:moveTo>
                  <a:pt x="2150" y="2401"/>
                </a:moveTo>
                <a:lnTo>
                  <a:pt x="2222" y="2433"/>
                </a:lnTo>
                <a:lnTo>
                  <a:pt x="2184" y="2514"/>
                </a:lnTo>
                <a:lnTo>
                  <a:pt x="2112" y="2481"/>
                </a:lnTo>
                <a:lnTo>
                  <a:pt x="2150" y="2401"/>
                </a:lnTo>
                <a:close/>
                <a:moveTo>
                  <a:pt x="567" y="2401"/>
                </a:moveTo>
                <a:lnTo>
                  <a:pt x="639" y="2433"/>
                </a:lnTo>
                <a:lnTo>
                  <a:pt x="601" y="2514"/>
                </a:lnTo>
                <a:lnTo>
                  <a:pt x="529" y="2481"/>
                </a:lnTo>
                <a:lnTo>
                  <a:pt x="567" y="2401"/>
                </a:lnTo>
                <a:close/>
                <a:moveTo>
                  <a:pt x="2226" y="2240"/>
                </a:moveTo>
                <a:lnTo>
                  <a:pt x="2298" y="2273"/>
                </a:lnTo>
                <a:lnTo>
                  <a:pt x="2260" y="2354"/>
                </a:lnTo>
                <a:lnTo>
                  <a:pt x="2188" y="2320"/>
                </a:lnTo>
                <a:lnTo>
                  <a:pt x="2226" y="2240"/>
                </a:lnTo>
                <a:close/>
                <a:moveTo>
                  <a:pt x="643" y="2240"/>
                </a:moveTo>
                <a:lnTo>
                  <a:pt x="715" y="2273"/>
                </a:lnTo>
                <a:lnTo>
                  <a:pt x="677" y="2353"/>
                </a:lnTo>
                <a:lnTo>
                  <a:pt x="606" y="2320"/>
                </a:lnTo>
                <a:lnTo>
                  <a:pt x="643" y="2240"/>
                </a:lnTo>
                <a:close/>
                <a:moveTo>
                  <a:pt x="1505" y="2219"/>
                </a:moveTo>
                <a:lnTo>
                  <a:pt x="1708" y="2219"/>
                </a:lnTo>
                <a:lnTo>
                  <a:pt x="1628" y="2417"/>
                </a:lnTo>
                <a:lnTo>
                  <a:pt x="1426" y="2417"/>
                </a:lnTo>
                <a:lnTo>
                  <a:pt x="1505" y="2219"/>
                </a:lnTo>
                <a:close/>
                <a:moveTo>
                  <a:pt x="1225" y="2219"/>
                </a:moveTo>
                <a:lnTo>
                  <a:pt x="1426" y="2219"/>
                </a:lnTo>
                <a:lnTo>
                  <a:pt x="1347" y="2417"/>
                </a:lnTo>
                <a:lnTo>
                  <a:pt x="1145" y="2417"/>
                </a:lnTo>
                <a:lnTo>
                  <a:pt x="1225" y="2219"/>
                </a:lnTo>
                <a:close/>
                <a:moveTo>
                  <a:pt x="1505" y="1865"/>
                </a:moveTo>
                <a:lnTo>
                  <a:pt x="1505" y="2063"/>
                </a:lnTo>
                <a:lnTo>
                  <a:pt x="1708" y="2063"/>
                </a:lnTo>
                <a:lnTo>
                  <a:pt x="1708" y="1865"/>
                </a:lnTo>
                <a:lnTo>
                  <a:pt x="1505" y="1865"/>
                </a:lnTo>
                <a:close/>
                <a:moveTo>
                  <a:pt x="1225" y="1865"/>
                </a:moveTo>
                <a:lnTo>
                  <a:pt x="1225" y="2063"/>
                </a:lnTo>
                <a:lnTo>
                  <a:pt x="1426" y="2063"/>
                </a:lnTo>
                <a:lnTo>
                  <a:pt x="1426" y="1865"/>
                </a:lnTo>
                <a:lnTo>
                  <a:pt x="1225" y="1865"/>
                </a:lnTo>
                <a:close/>
                <a:moveTo>
                  <a:pt x="1519" y="1066"/>
                </a:moveTo>
                <a:lnTo>
                  <a:pt x="1531" y="1066"/>
                </a:lnTo>
                <a:lnTo>
                  <a:pt x="1543" y="1069"/>
                </a:lnTo>
                <a:lnTo>
                  <a:pt x="1553" y="1076"/>
                </a:lnTo>
                <a:lnTo>
                  <a:pt x="2345" y="1848"/>
                </a:lnTo>
                <a:lnTo>
                  <a:pt x="2353" y="1860"/>
                </a:lnTo>
                <a:lnTo>
                  <a:pt x="2357" y="1875"/>
                </a:lnTo>
                <a:lnTo>
                  <a:pt x="2357" y="2141"/>
                </a:lnTo>
                <a:lnTo>
                  <a:pt x="2356" y="2147"/>
                </a:lnTo>
                <a:lnTo>
                  <a:pt x="2355" y="2152"/>
                </a:lnTo>
                <a:lnTo>
                  <a:pt x="2353" y="2157"/>
                </a:lnTo>
                <a:lnTo>
                  <a:pt x="2353" y="2157"/>
                </a:lnTo>
                <a:lnTo>
                  <a:pt x="2336" y="2193"/>
                </a:lnTo>
                <a:lnTo>
                  <a:pt x="2308" y="2180"/>
                </a:lnTo>
                <a:lnTo>
                  <a:pt x="760" y="2180"/>
                </a:lnTo>
                <a:lnTo>
                  <a:pt x="753" y="2193"/>
                </a:lnTo>
                <a:lnTo>
                  <a:pt x="680" y="2160"/>
                </a:lnTo>
                <a:lnTo>
                  <a:pt x="693" y="2132"/>
                </a:lnTo>
                <a:lnTo>
                  <a:pt x="693" y="1875"/>
                </a:lnTo>
                <a:lnTo>
                  <a:pt x="695" y="1865"/>
                </a:lnTo>
                <a:lnTo>
                  <a:pt x="699" y="1856"/>
                </a:lnTo>
                <a:lnTo>
                  <a:pt x="706" y="1848"/>
                </a:lnTo>
                <a:lnTo>
                  <a:pt x="1497" y="1076"/>
                </a:lnTo>
                <a:lnTo>
                  <a:pt x="1507" y="1069"/>
                </a:lnTo>
                <a:lnTo>
                  <a:pt x="1519" y="1066"/>
                </a:lnTo>
                <a:close/>
                <a:moveTo>
                  <a:pt x="218" y="869"/>
                </a:moveTo>
                <a:lnTo>
                  <a:pt x="218" y="2745"/>
                </a:lnTo>
                <a:lnTo>
                  <a:pt x="221" y="2775"/>
                </a:lnTo>
                <a:lnTo>
                  <a:pt x="230" y="2803"/>
                </a:lnTo>
                <a:lnTo>
                  <a:pt x="244" y="2828"/>
                </a:lnTo>
                <a:lnTo>
                  <a:pt x="262" y="2850"/>
                </a:lnTo>
                <a:lnTo>
                  <a:pt x="285" y="2868"/>
                </a:lnTo>
                <a:lnTo>
                  <a:pt x="310" y="2882"/>
                </a:lnTo>
                <a:lnTo>
                  <a:pt x="339" y="2891"/>
                </a:lnTo>
                <a:lnTo>
                  <a:pt x="370" y="2894"/>
                </a:lnTo>
                <a:lnTo>
                  <a:pt x="2457" y="2894"/>
                </a:lnTo>
                <a:lnTo>
                  <a:pt x="2488" y="2891"/>
                </a:lnTo>
                <a:lnTo>
                  <a:pt x="2517" y="2882"/>
                </a:lnTo>
                <a:lnTo>
                  <a:pt x="2542" y="2868"/>
                </a:lnTo>
                <a:lnTo>
                  <a:pt x="2565" y="2850"/>
                </a:lnTo>
                <a:lnTo>
                  <a:pt x="2583" y="2828"/>
                </a:lnTo>
                <a:lnTo>
                  <a:pt x="2597" y="2803"/>
                </a:lnTo>
                <a:lnTo>
                  <a:pt x="2606" y="2775"/>
                </a:lnTo>
                <a:lnTo>
                  <a:pt x="2609" y="2745"/>
                </a:lnTo>
                <a:lnTo>
                  <a:pt x="2609" y="869"/>
                </a:lnTo>
                <a:lnTo>
                  <a:pt x="218" y="869"/>
                </a:lnTo>
                <a:close/>
                <a:moveTo>
                  <a:pt x="2129" y="127"/>
                </a:moveTo>
                <a:lnTo>
                  <a:pt x="2106" y="130"/>
                </a:lnTo>
                <a:lnTo>
                  <a:pt x="2084" y="138"/>
                </a:lnTo>
                <a:lnTo>
                  <a:pt x="2066" y="151"/>
                </a:lnTo>
                <a:lnTo>
                  <a:pt x="2050" y="167"/>
                </a:lnTo>
                <a:lnTo>
                  <a:pt x="2038" y="187"/>
                </a:lnTo>
                <a:lnTo>
                  <a:pt x="2030" y="209"/>
                </a:lnTo>
                <a:lnTo>
                  <a:pt x="2027" y="234"/>
                </a:lnTo>
                <a:lnTo>
                  <a:pt x="2027" y="652"/>
                </a:lnTo>
                <a:lnTo>
                  <a:pt x="2030" y="676"/>
                </a:lnTo>
                <a:lnTo>
                  <a:pt x="2038" y="699"/>
                </a:lnTo>
                <a:lnTo>
                  <a:pt x="2050" y="718"/>
                </a:lnTo>
                <a:lnTo>
                  <a:pt x="2066" y="735"/>
                </a:lnTo>
                <a:lnTo>
                  <a:pt x="2084" y="747"/>
                </a:lnTo>
                <a:lnTo>
                  <a:pt x="2106" y="756"/>
                </a:lnTo>
                <a:lnTo>
                  <a:pt x="2129" y="758"/>
                </a:lnTo>
                <a:lnTo>
                  <a:pt x="2153" y="756"/>
                </a:lnTo>
                <a:lnTo>
                  <a:pt x="2174" y="747"/>
                </a:lnTo>
                <a:lnTo>
                  <a:pt x="2193" y="735"/>
                </a:lnTo>
                <a:lnTo>
                  <a:pt x="2209" y="718"/>
                </a:lnTo>
                <a:lnTo>
                  <a:pt x="2221" y="699"/>
                </a:lnTo>
                <a:lnTo>
                  <a:pt x="2229" y="676"/>
                </a:lnTo>
                <a:lnTo>
                  <a:pt x="2232" y="652"/>
                </a:lnTo>
                <a:lnTo>
                  <a:pt x="2232" y="234"/>
                </a:lnTo>
                <a:lnTo>
                  <a:pt x="2229" y="209"/>
                </a:lnTo>
                <a:lnTo>
                  <a:pt x="2221" y="187"/>
                </a:lnTo>
                <a:lnTo>
                  <a:pt x="2209" y="167"/>
                </a:lnTo>
                <a:lnTo>
                  <a:pt x="2193" y="151"/>
                </a:lnTo>
                <a:lnTo>
                  <a:pt x="2174" y="138"/>
                </a:lnTo>
                <a:lnTo>
                  <a:pt x="2153" y="130"/>
                </a:lnTo>
                <a:lnTo>
                  <a:pt x="2129" y="127"/>
                </a:lnTo>
                <a:close/>
                <a:moveTo>
                  <a:pt x="1427" y="127"/>
                </a:moveTo>
                <a:lnTo>
                  <a:pt x="1403" y="130"/>
                </a:lnTo>
                <a:lnTo>
                  <a:pt x="1382" y="138"/>
                </a:lnTo>
                <a:lnTo>
                  <a:pt x="1363" y="151"/>
                </a:lnTo>
                <a:lnTo>
                  <a:pt x="1347" y="167"/>
                </a:lnTo>
                <a:lnTo>
                  <a:pt x="1336" y="187"/>
                </a:lnTo>
                <a:lnTo>
                  <a:pt x="1328" y="209"/>
                </a:lnTo>
                <a:lnTo>
                  <a:pt x="1326" y="234"/>
                </a:lnTo>
                <a:lnTo>
                  <a:pt x="1326" y="652"/>
                </a:lnTo>
                <a:lnTo>
                  <a:pt x="1328" y="676"/>
                </a:lnTo>
                <a:lnTo>
                  <a:pt x="1336" y="699"/>
                </a:lnTo>
                <a:lnTo>
                  <a:pt x="1347" y="718"/>
                </a:lnTo>
                <a:lnTo>
                  <a:pt x="1363" y="735"/>
                </a:lnTo>
                <a:lnTo>
                  <a:pt x="1382" y="747"/>
                </a:lnTo>
                <a:lnTo>
                  <a:pt x="1403" y="756"/>
                </a:lnTo>
                <a:lnTo>
                  <a:pt x="1427" y="758"/>
                </a:lnTo>
                <a:lnTo>
                  <a:pt x="1450" y="756"/>
                </a:lnTo>
                <a:lnTo>
                  <a:pt x="1472" y="747"/>
                </a:lnTo>
                <a:lnTo>
                  <a:pt x="1490" y="735"/>
                </a:lnTo>
                <a:lnTo>
                  <a:pt x="1506" y="718"/>
                </a:lnTo>
                <a:lnTo>
                  <a:pt x="1519" y="699"/>
                </a:lnTo>
                <a:lnTo>
                  <a:pt x="1526" y="676"/>
                </a:lnTo>
                <a:lnTo>
                  <a:pt x="1529" y="652"/>
                </a:lnTo>
                <a:lnTo>
                  <a:pt x="1529" y="234"/>
                </a:lnTo>
                <a:lnTo>
                  <a:pt x="1526" y="209"/>
                </a:lnTo>
                <a:lnTo>
                  <a:pt x="1519" y="187"/>
                </a:lnTo>
                <a:lnTo>
                  <a:pt x="1506" y="167"/>
                </a:lnTo>
                <a:lnTo>
                  <a:pt x="1490" y="151"/>
                </a:lnTo>
                <a:lnTo>
                  <a:pt x="1472" y="138"/>
                </a:lnTo>
                <a:lnTo>
                  <a:pt x="1450" y="130"/>
                </a:lnTo>
                <a:lnTo>
                  <a:pt x="1427" y="127"/>
                </a:lnTo>
                <a:close/>
                <a:moveTo>
                  <a:pt x="724" y="127"/>
                </a:moveTo>
                <a:lnTo>
                  <a:pt x="701" y="130"/>
                </a:lnTo>
                <a:lnTo>
                  <a:pt x="679" y="138"/>
                </a:lnTo>
                <a:lnTo>
                  <a:pt x="661" y="151"/>
                </a:lnTo>
                <a:lnTo>
                  <a:pt x="644" y="167"/>
                </a:lnTo>
                <a:lnTo>
                  <a:pt x="632" y="187"/>
                </a:lnTo>
                <a:lnTo>
                  <a:pt x="625" y="209"/>
                </a:lnTo>
                <a:lnTo>
                  <a:pt x="622" y="234"/>
                </a:lnTo>
                <a:lnTo>
                  <a:pt x="622" y="652"/>
                </a:lnTo>
                <a:lnTo>
                  <a:pt x="625" y="676"/>
                </a:lnTo>
                <a:lnTo>
                  <a:pt x="632" y="699"/>
                </a:lnTo>
                <a:lnTo>
                  <a:pt x="644" y="718"/>
                </a:lnTo>
                <a:lnTo>
                  <a:pt x="661" y="735"/>
                </a:lnTo>
                <a:lnTo>
                  <a:pt x="679" y="747"/>
                </a:lnTo>
                <a:lnTo>
                  <a:pt x="701" y="756"/>
                </a:lnTo>
                <a:lnTo>
                  <a:pt x="724" y="758"/>
                </a:lnTo>
                <a:lnTo>
                  <a:pt x="747" y="756"/>
                </a:lnTo>
                <a:lnTo>
                  <a:pt x="768" y="747"/>
                </a:lnTo>
                <a:lnTo>
                  <a:pt x="787" y="735"/>
                </a:lnTo>
                <a:lnTo>
                  <a:pt x="804" y="718"/>
                </a:lnTo>
                <a:lnTo>
                  <a:pt x="815" y="699"/>
                </a:lnTo>
                <a:lnTo>
                  <a:pt x="823" y="676"/>
                </a:lnTo>
                <a:lnTo>
                  <a:pt x="826" y="652"/>
                </a:lnTo>
                <a:lnTo>
                  <a:pt x="826" y="234"/>
                </a:lnTo>
                <a:lnTo>
                  <a:pt x="823" y="209"/>
                </a:lnTo>
                <a:lnTo>
                  <a:pt x="815" y="187"/>
                </a:lnTo>
                <a:lnTo>
                  <a:pt x="804" y="167"/>
                </a:lnTo>
                <a:lnTo>
                  <a:pt x="787" y="151"/>
                </a:lnTo>
                <a:lnTo>
                  <a:pt x="768" y="138"/>
                </a:lnTo>
                <a:lnTo>
                  <a:pt x="747" y="130"/>
                </a:lnTo>
                <a:lnTo>
                  <a:pt x="724" y="127"/>
                </a:lnTo>
                <a:close/>
                <a:moveTo>
                  <a:pt x="724" y="0"/>
                </a:moveTo>
                <a:lnTo>
                  <a:pt x="762" y="3"/>
                </a:lnTo>
                <a:lnTo>
                  <a:pt x="798" y="12"/>
                </a:lnTo>
                <a:lnTo>
                  <a:pt x="830" y="26"/>
                </a:lnTo>
                <a:lnTo>
                  <a:pt x="861" y="45"/>
                </a:lnTo>
                <a:lnTo>
                  <a:pt x="889" y="68"/>
                </a:lnTo>
                <a:lnTo>
                  <a:pt x="911" y="96"/>
                </a:lnTo>
                <a:lnTo>
                  <a:pt x="930" y="126"/>
                </a:lnTo>
                <a:lnTo>
                  <a:pt x="945" y="160"/>
                </a:lnTo>
                <a:lnTo>
                  <a:pt x="953" y="196"/>
                </a:lnTo>
                <a:lnTo>
                  <a:pt x="956" y="234"/>
                </a:lnTo>
                <a:lnTo>
                  <a:pt x="956" y="336"/>
                </a:lnTo>
                <a:lnTo>
                  <a:pt x="1194" y="336"/>
                </a:lnTo>
                <a:lnTo>
                  <a:pt x="1194" y="234"/>
                </a:lnTo>
                <a:lnTo>
                  <a:pt x="1197" y="196"/>
                </a:lnTo>
                <a:lnTo>
                  <a:pt x="1206" y="160"/>
                </a:lnTo>
                <a:lnTo>
                  <a:pt x="1220" y="126"/>
                </a:lnTo>
                <a:lnTo>
                  <a:pt x="1239" y="96"/>
                </a:lnTo>
                <a:lnTo>
                  <a:pt x="1262" y="68"/>
                </a:lnTo>
                <a:lnTo>
                  <a:pt x="1290" y="45"/>
                </a:lnTo>
                <a:lnTo>
                  <a:pt x="1320" y="26"/>
                </a:lnTo>
                <a:lnTo>
                  <a:pt x="1353" y="12"/>
                </a:lnTo>
                <a:lnTo>
                  <a:pt x="1389" y="3"/>
                </a:lnTo>
                <a:lnTo>
                  <a:pt x="1427" y="0"/>
                </a:lnTo>
                <a:lnTo>
                  <a:pt x="1465" y="3"/>
                </a:lnTo>
                <a:lnTo>
                  <a:pt x="1500" y="12"/>
                </a:lnTo>
                <a:lnTo>
                  <a:pt x="1533" y="26"/>
                </a:lnTo>
                <a:lnTo>
                  <a:pt x="1564" y="45"/>
                </a:lnTo>
                <a:lnTo>
                  <a:pt x="1591" y="68"/>
                </a:lnTo>
                <a:lnTo>
                  <a:pt x="1614" y="96"/>
                </a:lnTo>
                <a:lnTo>
                  <a:pt x="1633" y="126"/>
                </a:lnTo>
                <a:lnTo>
                  <a:pt x="1647" y="160"/>
                </a:lnTo>
                <a:lnTo>
                  <a:pt x="1656" y="196"/>
                </a:lnTo>
                <a:lnTo>
                  <a:pt x="1659" y="234"/>
                </a:lnTo>
                <a:lnTo>
                  <a:pt x="1659" y="336"/>
                </a:lnTo>
                <a:lnTo>
                  <a:pt x="1898" y="336"/>
                </a:lnTo>
                <a:lnTo>
                  <a:pt x="1898" y="234"/>
                </a:lnTo>
                <a:lnTo>
                  <a:pt x="1901" y="196"/>
                </a:lnTo>
                <a:lnTo>
                  <a:pt x="1909" y="160"/>
                </a:lnTo>
                <a:lnTo>
                  <a:pt x="1923" y="126"/>
                </a:lnTo>
                <a:lnTo>
                  <a:pt x="1943" y="96"/>
                </a:lnTo>
                <a:lnTo>
                  <a:pt x="1965" y="68"/>
                </a:lnTo>
                <a:lnTo>
                  <a:pt x="1993" y="45"/>
                </a:lnTo>
                <a:lnTo>
                  <a:pt x="2023" y="26"/>
                </a:lnTo>
                <a:lnTo>
                  <a:pt x="2056" y="12"/>
                </a:lnTo>
                <a:lnTo>
                  <a:pt x="2092" y="3"/>
                </a:lnTo>
                <a:lnTo>
                  <a:pt x="2129" y="0"/>
                </a:lnTo>
                <a:lnTo>
                  <a:pt x="2167" y="3"/>
                </a:lnTo>
                <a:lnTo>
                  <a:pt x="2203" y="12"/>
                </a:lnTo>
                <a:lnTo>
                  <a:pt x="2237" y="26"/>
                </a:lnTo>
                <a:lnTo>
                  <a:pt x="2266" y="45"/>
                </a:lnTo>
                <a:lnTo>
                  <a:pt x="2294" y="68"/>
                </a:lnTo>
                <a:lnTo>
                  <a:pt x="2317" y="96"/>
                </a:lnTo>
                <a:lnTo>
                  <a:pt x="2336" y="126"/>
                </a:lnTo>
                <a:lnTo>
                  <a:pt x="2350" y="160"/>
                </a:lnTo>
                <a:lnTo>
                  <a:pt x="2359" y="196"/>
                </a:lnTo>
                <a:lnTo>
                  <a:pt x="2362" y="234"/>
                </a:lnTo>
                <a:lnTo>
                  <a:pt x="2362" y="336"/>
                </a:lnTo>
                <a:lnTo>
                  <a:pt x="2457" y="336"/>
                </a:lnTo>
                <a:lnTo>
                  <a:pt x="2503" y="339"/>
                </a:lnTo>
                <a:lnTo>
                  <a:pt x="2548" y="347"/>
                </a:lnTo>
                <a:lnTo>
                  <a:pt x="2591" y="360"/>
                </a:lnTo>
                <a:lnTo>
                  <a:pt x="2631" y="379"/>
                </a:lnTo>
                <a:lnTo>
                  <a:pt x="2669" y="401"/>
                </a:lnTo>
                <a:lnTo>
                  <a:pt x="2702" y="427"/>
                </a:lnTo>
                <a:lnTo>
                  <a:pt x="2734" y="458"/>
                </a:lnTo>
                <a:lnTo>
                  <a:pt x="2761" y="492"/>
                </a:lnTo>
                <a:lnTo>
                  <a:pt x="2783" y="529"/>
                </a:lnTo>
                <a:lnTo>
                  <a:pt x="2802" y="568"/>
                </a:lnTo>
                <a:lnTo>
                  <a:pt x="2816" y="610"/>
                </a:lnTo>
                <a:lnTo>
                  <a:pt x="2824" y="654"/>
                </a:lnTo>
                <a:lnTo>
                  <a:pt x="2827" y="699"/>
                </a:lnTo>
                <a:lnTo>
                  <a:pt x="2827" y="2745"/>
                </a:lnTo>
                <a:lnTo>
                  <a:pt x="2824" y="2790"/>
                </a:lnTo>
                <a:lnTo>
                  <a:pt x="2816" y="2834"/>
                </a:lnTo>
                <a:lnTo>
                  <a:pt x="2802" y="2875"/>
                </a:lnTo>
                <a:lnTo>
                  <a:pt x="2783" y="2915"/>
                </a:lnTo>
                <a:lnTo>
                  <a:pt x="2761" y="2951"/>
                </a:lnTo>
                <a:lnTo>
                  <a:pt x="2734" y="2985"/>
                </a:lnTo>
                <a:lnTo>
                  <a:pt x="2702" y="3015"/>
                </a:lnTo>
                <a:lnTo>
                  <a:pt x="2669" y="3042"/>
                </a:lnTo>
                <a:lnTo>
                  <a:pt x="2631" y="3064"/>
                </a:lnTo>
                <a:lnTo>
                  <a:pt x="2591" y="3082"/>
                </a:lnTo>
                <a:lnTo>
                  <a:pt x="2548" y="3095"/>
                </a:lnTo>
                <a:lnTo>
                  <a:pt x="2503" y="3104"/>
                </a:lnTo>
                <a:lnTo>
                  <a:pt x="2457" y="3106"/>
                </a:lnTo>
                <a:lnTo>
                  <a:pt x="370" y="3106"/>
                </a:lnTo>
                <a:lnTo>
                  <a:pt x="324" y="3104"/>
                </a:lnTo>
                <a:lnTo>
                  <a:pt x="279" y="3095"/>
                </a:lnTo>
                <a:lnTo>
                  <a:pt x="236" y="3082"/>
                </a:lnTo>
                <a:lnTo>
                  <a:pt x="196" y="3064"/>
                </a:lnTo>
                <a:lnTo>
                  <a:pt x="158" y="3042"/>
                </a:lnTo>
                <a:lnTo>
                  <a:pt x="125" y="3015"/>
                </a:lnTo>
                <a:lnTo>
                  <a:pt x="94" y="2985"/>
                </a:lnTo>
                <a:lnTo>
                  <a:pt x="66" y="2951"/>
                </a:lnTo>
                <a:lnTo>
                  <a:pt x="44" y="2915"/>
                </a:lnTo>
                <a:lnTo>
                  <a:pt x="26" y="2875"/>
                </a:lnTo>
                <a:lnTo>
                  <a:pt x="11" y="2834"/>
                </a:lnTo>
                <a:lnTo>
                  <a:pt x="3" y="2790"/>
                </a:lnTo>
                <a:lnTo>
                  <a:pt x="0" y="2745"/>
                </a:lnTo>
                <a:lnTo>
                  <a:pt x="0" y="699"/>
                </a:lnTo>
                <a:lnTo>
                  <a:pt x="3" y="654"/>
                </a:lnTo>
                <a:lnTo>
                  <a:pt x="11" y="610"/>
                </a:lnTo>
                <a:lnTo>
                  <a:pt x="26" y="568"/>
                </a:lnTo>
                <a:lnTo>
                  <a:pt x="44" y="529"/>
                </a:lnTo>
                <a:lnTo>
                  <a:pt x="66" y="492"/>
                </a:lnTo>
                <a:lnTo>
                  <a:pt x="94" y="457"/>
                </a:lnTo>
                <a:lnTo>
                  <a:pt x="125" y="427"/>
                </a:lnTo>
                <a:lnTo>
                  <a:pt x="158" y="401"/>
                </a:lnTo>
                <a:lnTo>
                  <a:pt x="196" y="378"/>
                </a:lnTo>
                <a:lnTo>
                  <a:pt x="236" y="360"/>
                </a:lnTo>
                <a:lnTo>
                  <a:pt x="279" y="347"/>
                </a:lnTo>
                <a:lnTo>
                  <a:pt x="324" y="339"/>
                </a:lnTo>
                <a:lnTo>
                  <a:pt x="370" y="336"/>
                </a:lnTo>
                <a:lnTo>
                  <a:pt x="492" y="336"/>
                </a:lnTo>
                <a:lnTo>
                  <a:pt x="492" y="234"/>
                </a:lnTo>
                <a:lnTo>
                  <a:pt x="495" y="196"/>
                </a:lnTo>
                <a:lnTo>
                  <a:pt x="503" y="160"/>
                </a:lnTo>
                <a:lnTo>
                  <a:pt x="518" y="126"/>
                </a:lnTo>
                <a:lnTo>
                  <a:pt x="536" y="96"/>
                </a:lnTo>
                <a:lnTo>
                  <a:pt x="560" y="68"/>
                </a:lnTo>
                <a:lnTo>
                  <a:pt x="587" y="45"/>
                </a:lnTo>
                <a:lnTo>
                  <a:pt x="617" y="26"/>
                </a:lnTo>
                <a:lnTo>
                  <a:pt x="651" y="12"/>
                </a:lnTo>
                <a:lnTo>
                  <a:pt x="686" y="3"/>
                </a:lnTo>
                <a:lnTo>
                  <a:pt x="7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31" name="Group 1030"/>
          <p:cNvGrpSpPr/>
          <p:nvPr/>
        </p:nvGrpSpPr>
        <p:grpSpPr>
          <a:xfrm>
            <a:off x="10056622" y="4254500"/>
            <a:ext cx="488950" cy="500063"/>
            <a:chOff x="10126663" y="4254500"/>
            <a:chExt cx="48895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9" name="Freeform 337"/>
            <p:cNvSpPr>
              <a:spLocks noEditPoints="1"/>
            </p:cNvSpPr>
            <p:nvPr/>
          </p:nvSpPr>
          <p:spPr bwMode="auto">
            <a:xfrm>
              <a:off x="10126663" y="4254500"/>
              <a:ext cx="488950" cy="500063"/>
            </a:xfrm>
            <a:custGeom>
              <a:avLst/>
              <a:gdLst>
                <a:gd name="T0" fmla="*/ 2294 w 3082"/>
                <a:gd name="T1" fmla="*/ 2074 h 3157"/>
                <a:gd name="T2" fmla="*/ 2491 w 3082"/>
                <a:gd name="T3" fmla="*/ 2030 h 3157"/>
                <a:gd name="T4" fmla="*/ 2619 w 3082"/>
                <a:gd name="T5" fmla="*/ 2147 h 3157"/>
                <a:gd name="T6" fmla="*/ 2358 w 3082"/>
                <a:gd name="T7" fmla="*/ 2485 h 3157"/>
                <a:gd name="T8" fmla="*/ 2488 w 3082"/>
                <a:gd name="T9" fmla="*/ 2572 h 3157"/>
                <a:gd name="T10" fmla="*/ 2771 w 3082"/>
                <a:gd name="T11" fmla="*/ 2235 h 3157"/>
                <a:gd name="T12" fmla="*/ 2680 w 3082"/>
                <a:gd name="T13" fmla="*/ 1936 h 3157"/>
                <a:gd name="T14" fmla="*/ 1822 w 3082"/>
                <a:gd name="T15" fmla="*/ 1966 h 3157"/>
                <a:gd name="T16" fmla="*/ 1736 w 3082"/>
                <a:gd name="T17" fmla="*/ 2438 h 3157"/>
                <a:gd name="T18" fmla="*/ 1891 w 3082"/>
                <a:gd name="T19" fmla="*/ 2718 h 3157"/>
                <a:gd name="T20" fmla="*/ 2194 w 3082"/>
                <a:gd name="T21" fmla="*/ 2628 h 3157"/>
                <a:gd name="T22" fmla="*/ 2234 w 3082"/>
                <a:gd name="T23" fmla="*/ 2121 h 3157"/>
                <a:gd name="T24" fmla="*/ 2025 w 3082"/>
                <a:gd name="T25" fmla="*/ 1912 h 3157"/>
                <a:gd name="T26" fmla="*/ 235 w 3082"/>
                <a:gd name="T27" fmla="*/ 542 h 3157"/>
                <a:gd name="T28" fmla="*/ 419 w 3082"/>
                <a:gd name="T29" fmla="*/ 2926 h 3157"/>
                <a:gd name="T30" fmla="*/ 1610 w 3082"/>
                <a:gd name="T31" fmla="*/ 1711 h 3157"/>
                <a:gd name="T32" fmla="*/ 2847 w 3082"/>
                <a:gd name="T33" fmla="*/ 542 h 3157"/>
                <a:gd name="T34" fmla="*/ 2561 w 3082"/>
                <a:gd name="T35" fmla="*/ 596 h 3157"/>
                <a:gd name="T36" fmla="*/ 2523 w 3082"/>
                <a:gd name="T37" fmla="*/ 844 h 3157"/>
                <a:gd name="T38" fmla="*/ 2317 w 3082"/>
                <a:gd name="T39" fmla="*/ 682 h 3157"/>
                <a:gd name="T40" fmla="*/ 2243 w 3082"/>
                <a:gd name="T41" fmla="*/ 682 h 3157"/>
                <a:gd name="T42" fmla="*/ 2037 w 3082"/>
                <a:gd name="T43" fmla="*/ 844 h 3157"/>
                <a:gd name="T44" fmla="*/ 1999 w 3082"/>
                <a:gd name="T45" fmla="*/ 596 h 3157"/>
                <a:gd name="T46" fmla="*/ 1850 w 3082"/>
                <a:gd name="T47" fmla="*/ 790 h 3157"/>
                <a:gd name="T48" fmla="*/ 1587 w 3082"/>
                <a:gd name="T49" fmla="*/ 765 h 3157"/>
                <a:gd name="T50" fmla="*/ 1471 w 3082"/>
                <a:gd name="T51" fmla="*/ 614 h 3157"/>
                <a:gd name="T52" fmla="*/ 1386 w 3082"/>
                <a:gd name="T53" fmla="*/ 853 h 3157"/>
                <a:gd name="T54" fmla="*/ 1216 w 3082"/>
                <a:gd name="T55" fmla="*/ 657 h 3157"/>
                <a:gd name="T56" fmla="*/ 1137 w 3082"/>
                <a:gd name="T57" fmla="*/ 708 h 3157"/>
                <a:gd name="T58" fmla="*/ 903 w 3082"/>
                <a:gd name="T59" fmla="*/ 831 h 3157"/>
                <a:gd name="T60" fmla="*/ 890 w 3082"/>
                <a:gd name="T61" fmla="*/ 358 h 3157"/>
                <a:gd name="T62" fmla="*/ 723 w 3082"/>
                <a:gd name="T63" fmla="*/ 813 h 3157"/>
                <a:gd name="T64" fmla="*/ 470 w 3082"/>
                <a:gd name="T65" fmla="*/ 738 h 3157"/>
                <a:gd name="T66" fmla="*/ 2436 w 3082"/>
                <a:gd name="T67" fmla="*/ 56 h 3157"/>
                <a:gd name="T68" fmla="*/ 2494 w 3082"/>
                <a:gd name="T69" fmla="*/ 746 h 3157"/>
                <a:gd name="T70" fmla="*/ 2080 w 3082"/>
                <a:gd name="T71" fmla="*/ 50 h 3157"/>
                <a:gd name="T72" fmla="*/ 2111 w 3082"/>
                <a:gd name="T73" fmla="*/ 753 h 3157"/>
                <a:gd name="T74" fmla="*/ 1725 w 3082"/>
                <a:gd name="T75" fmla="*/ 47 h 3157"/>
                <a:gd name="T76" fmla="*/ 1725 w 3082"/>
                <a:gd name="T77" fmla="*/ 755 h 3157"/>
                <a:gd name="T78" fmla="*/ 1725 w 3082"/>
                <a:gd name="T79" fmla="*/ 47 h 3157"/>
                <a:gd name="T80" fmla="*/ 1341 w 3082"/>
                <a:gd name="T81" fmla="*/ 753 h 3157"/>
                <a:gd name="T82" fmla="*/ 1372 w 3082"/>
                <a:gd name="T83" fmla="*/ 50 h 3157"/>
                <a:gd name="T84" fmla="*/ 958 w 3082"/>
                <a:gd name="T85" fmla="*/ 746 h 3157"/>
                <a:gd name="T86" fmla="*/ 1015 w 3082"/>
                <a:gd name="T87" fmla="*/ 56 h 3157"/>
                <a:gd name="T88" fmla="*/ 578 w 3082"/>
                <a:gd name="T89" fmla="*/ 736 h 3157"/>
                <a:gd name="T90" fmla="*/ 656 w 3082"/>
                <a:gd name="T91" fmla="*/ 67 h 3157"/>
                <a:gd name="T92" fmla="*/ 713 w 3082"/>
                <a:gd name="T93" fmla="*/ 95 h 3157"/>
                <a:gd name="T94" fmla="*/ 1008 w 3082"/>
                <a:gd name="T95" fmla="*/ 3 h 3157"/>
                <a:gd name="T96" fmla="*/ 1270 w 3082"/>
                <a:gd name="T97" fmla="*/ 53 h 3157"/>
                <a:gd name="T98" fmla="*/ 1450 w 3082"/>
                <a:gd name="T99" fmla="*/ 73 h 3157"/>
                <a:gd name="T100" fmla="*/ 1725 w 3082"/>
                <a:gd name="T101" fmla="*/ 0 h 3157"/>
                <a:gd name="T102" fmla="*/ 2001 w 3082"/>
                <a:gd name="T103" fmla="*/ 73 h 3157"/>
                <a:gd name="T104" fmla="*/ 2182 w 3082"/>
                <a:gd name="T105" fmla="*/ 53 h 3157"/>
                <a:gd name="T106" fmla="*/ 2443 w 3082"/>
                <a:gd name="T107" fmla="*/ 3 h 3157"/>
                <a:gd name="T108" fmla="*/ 2680 w 3082"/>
                <a:gd name="T109" fmla="*/ 134 h 3157"/>
                <a:gd name="T110" fmla="*/ 3070 w 3082"/>
                <a:gd name="T111" fmla="*/ 475 h 3157"/>
                <a:gd name="T112" fmla="*/ 2911 w 3082"/>
                <a:gd name="T113" fmla="*/ 3058 h 3157"/>
                <a:gd name="T114" fmla="*/ 255 w 3082"/>
                <a:gd name="T115" fmla="*/ 3112 h 3157"/>
                <a:gd name="T116" fmla="*/ 0 w 3082"/>
                <a:gd name="T117" fmla="*/ 577 h 3157"/>
                <a:gd name="T118" fmla="*/ 301 w 3082"/>
                <a:gd name="T119" fmla="*/ 157 h 3157"/>
                <a:gd name="T120" fmla="*/ 595 w 3082"/>
                <a:gd name="T121" fmla="*/ 3 h 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2" h="3157">
                  <a:moveTo>
                    <a:pt x="2542" y="1911"/>
                  </a:moveTo>
                  <a:lnTo>
                    <a:pt x="2500" y="1913"/>
                  </a:lnTo>
                  <a:lnTo>
                    <a:pt x="2462" y="1918"/>
                  </a:lnTo>
                  <a:lnTo>
                    <a:pt x="2428" y="1926"/>
                  </a:lnTo>
                  <a:lnTo>
                    <a:pt x="2398" y="1938"/>
                  </a:lnTo>
                  <a:lnTo>
                    <a:pt x="2371" y="1953"/>
                  </a:lnTo>
                  <a:lnTo>
                    <a:pt x="2349" y="1971"/>
                  </a:lnTo>
                  <a:lnTo>
                    <a:pt x="2330" y="1992"/>
                  </a:lnTo>
                  <a:lnTo>
                    <a:pt x="2315" y="2017"/>
                  </a:lnTo>
                  <a:lnTo>
                    <a:pt x="2304" y="2044"/>
                  </a:lnTo>
                  <a:lnTo>
                    <a:pt x="2294" y="2074"/>
                  </a:lnTo>
                  <a:lnTo>
                    <a:pt x="2289" y="2107"/>
                  </a:lnTo>
                  <a:lnTo>
                    <a:pt x="2288" y="2144"/>
                  </a:lnTo>
                  <a:lnTo>
                    <a:pt x="2288" y="2174"/>
                  </a:lnTo>
                  <a:lnTo>
                    <a:pt x="2448" y="2174"/>
                  </a:lnTo>
                  <a:lnTo>
                    <a:pt x="2448" y="2144"/>
                  </a:lnTo>
                  <a:lnTo>
                    <a:pt x="2450" y="2114"/>
                  </a:lnTo>
                  <a:lnTo>
                    <a:pt x="2455" y="2087"/>
                  </a:lnTo>
                  <a:lnTo>
                    <a:pt x="2463" y="2064"/>
                  </a:lnTo>
                  <a:lnTo>
                    <a:pt x="2470" y="2050"/>
                  </a:lnTo>
                  <a:lnTo>
                    <a:pt x="2479" y="2039"/>
                  </a:lnTo>
                  <a:lnTo>
                    <a:pt x="2491" y="2030"/>
                  </a:lnTo>
                  <a:lnTo>
                    <a:pt x="2504" y="2023"/>
                  </a:lnTo>
                  <a:lnTo>
                    <a:pt x="2520" y="2019"/>
                  </a:lnTo>
                  <a:lnTo>
                    <a:pt x="2540" y="2017"/>
                  </a:lnTo>
                  <a:lnTo>
                    <a:pt x="2561" y="2019"/>
                  </a:lnTo>
                  <a:lnTo>
                    <a:pt x="2579" y="2025"/>
                  </a:lnTo>
                  <a:lnTo>
                    <a:pt x="2594" y="2036"/>
                  </a:lnTo>
                  <a:lnTo>
                    <a:pt x="2606" y="2050"/>
                  </a:lnTo>
                  <a:lnTo>
                    <a:pt x="2614" y="2068"/>
                  </a:lnTo>
                  <a:lnTo>
                    <a:pt x="2619" y="2091"/>
                  </a:lnTo>
                  <a:lnTo>
                    <a:pt x="2620" y="2118"/>
                  </a:lnTo>
                  <a:lnTo>
                    <a:pt x="2619" y="2147"/>
                  </a:lnTo>
                  <a:lnTo>
                    <a:pt x="2617" y="2173"/>
                  </a:lnTo>
                  <a:lnTo>
                    <a:pt x="2613" y="2195"/>
                  </a:lnTo>
                  <a:lnTo>
                    <a:pt x="2605" y="2217"/>
                  </a:lnTo>
                  <a:lnTo>
                    <a:pt x="2595" y="2237"/>
                  </a:lnTo>
                  <a:lnTo>
                    <a:pt x="2579" y="2257"/>
                  </a:lnTo>
                  <a:lnTo>
                    <a:pt x="2560" y="2279"/>
                  </a:lnTo>
                  <a:lnTo>
                    <a:pt x="2535" y="2301"/>
                  </a:lnTo>
                  <a:lnTo>
                    <a:pt x="2468" y="2363"/>
                  </a:lnTo>
                  <a:lnTo>
                    <a:pt x="2425" y="2403"/>
                  </a:lnTo>
                  <a:lnTo>
                    <a:pt x="2389" y="2443"/>
                  </a:lnTo>
                  <a:lnTo>
                    <a:pt x="2358" y="2485"/>
                  </a:lnTo>
                  <a:lnTo>
                    <a:pt x="2332" y="2526"/>
                  </a:lnTo>
                  <a:lnTo>
                    <a:pt x="2318" y="2555"/>
                  </a:lnTo>
                  <a:lnTo>
                    <a:pt x="2308" y="2584"/>
                  </a:lnTo>
                  <a:lnTo>
                    <a:pt x="2298" y="2615"/>
                  </a:lnTo>
                  <a:lnTo>
                    <a:pt x="2292" y="2646"/>
                  </a:lnTo>
                  <a:lnTo>
                    <a:pt x="2289" y="2680"/>
                  </a:lnTo>
                  <a:lnTo>
                    <a:pt x="2288" y="2714"/>
                  </a:lnTo>
                  <a:lnTo>
                    <a:pt x="2792" y="2714"/>
                  </a:lnTo>
                  <a:lnTo>
                    <a:pt x="2792" y="2587"/>
                  </a:lnTo>
                  <a:lnTo>
                    <a:pt x="2483" y="2587"/>
                  </a:lnTo>
                  <a:lnTo>
                    <a:pt x="2488" y="2572"/>
                  </a:lnTo>
                  <a:lnTo>
                    <a:pt x="2498" y="2554"/>
                  </a:lnTo>
                  <a:lnTo>
                    <a:pt x="2509" y="2534"/>
                  </a:lnTo>
                  <a:lnTo>
                    <a:pt x="2525" y="2513"/>
                  </a:lnTo>
                  <a:lnTo>
                    <a:pt x="2545" y="2492"/>
                  </a:lnTo>
                  <a:lnTo>
                    <a:pt x="2567" y="2470"/>
                  </a:lnTo>
                  <a:lnTo>
                    <a:pt x="2660" y="2385"/>
                  </a:lnTo>
                  <a:lnTo>
                    <a:pt x="2692" y="2355"/>
                  </a:lnTo>
                  <a:lnTo>
                    <a:pt x="2718" y="2326"/>
                  </a:lnTo>
                  <a:lnTo>
                    <a:pt x="2741" y="2296"/>
                  </a:lnTo>
                  <a:lnTo>
                    <a:pt x="2758" y="2266"/>
                  </a:lnTo>
                  <a:lnTo>
                    <a:pt x="2771" y="2235"/>
                  </a:lnTo>
                  <a:lnTo>
                    <a:pt x="2781" y="2203"/>
                  </a:lnTo>
                  <a:lnTo>
                    <a:pt x="2785" y="2168"/>
                  </a:lnTo>
                  <a:lnTo>
                    <a:pt x="2787" y="2131"/>
                  </a:lnTo>
                  <a:lnTo>
                    <a:pt x="2785" y="2096"/>
                  </a:lnTo>
                  <a:lnTo>
                    <a:pt x="2781" y="2065"/>
                  </a:lnTo>
                  <a:lnTo>
                    <a:pt x="2771" y="2036"/>
                  </a:lnTo>
                  <a:lnTo>
                    <a:pt x="2760" y="2011"/>
                  </a:lnTo>
                  <a:lnTo>
                    <a:pt x="2745" y="1988"/>
                  </a:lnTo>
                  <a:lnTo>
                    <a:pt x="2728" y="1968"/>
                  </a:lnTo>
                  <a:lnTo>
                    <a:pt x="2705" y="1950"/>
                  </a:lnTo>
                  <a:lnTo>
                    <a:pt x="2680" y="1936"/>
                  </a:lnTo>
                  <a:lnTo>
                    <a:pt x="2651" y="1925"/>
                  </a:lnTo>
                  <a:lnTo>
                    <a:pt x="2618" y="1917"/>
                  </a:lnTo>
                  <a:lnTo>
                    <a:pt x="2581" y="1913"/>
                  </a:lnTo>
                  <a:lnTo>
                    <a:pt x="2542" y="1911"/>
                  </a:lnTo>
                  <a:close/>
                  <a:moveTo>
                    <a:pt x="1990" y="1911"/>
                  </a:moveTo>
                  <a:lnTo>
                    <a:pt x="1954" y="1912"/>
                  </a:lnTo>
                  <a:lnTo>
                    <a:pt x="1923" y="1917"/>
                  </a:lnTo>
                  <a:lnTo>
                    <a:pt x="1894" y="1924"/>
                  </a:lnTo>
                  <a:lnTo>
                    <a:pt x="1868" y="1934"/>
                  </a:lnTo>
                  <a:lnTo>
                    <a:pt x="1847" y="1947"/>
                  </a:lnTo>
                  <a:lnTo>
                    <a:pt x="1822" y="1966"/>
                  </a:lnTo>
                  <a:lnTo>
                    <a:pt x="1802" y="1988"/>
                  </a:lnTo>
                  <a:lnTo>
                    <a:pt x="1785" y="2014"/>
                  </a:lnTo>
                  <a:lnTo>
                    <a:pt x="1770" y="2042"/>
                  </a:lnTo>
                  <a:lnTo>
                    <a:pt x="1758" y="2073"/>
                  </a:lnTo>
                  <a:lnTo>
                    <a:pt x="1749" y="2106"/>
                  </a:lnTo>
                  <a:lnTo>
                    <a:pt x="1743" y="2142"/>
                  </a:lnTo>
                  <a:lnTo>
                    <a:pt x="1739" y="2179"/>
                  </a:lnTo>
                  <a:lnTo>
                    <a:pt x="1735" y="2258"/>
                  </a:lnTo>
                  <a:lnTo>
                    <a:pt x="1733" y="2340"/>
                  </a:lnTo>
                  <a:lnTo>
                    <a:pt x="1734" y="2391"/>
                  </a:lnTo>
                  <a:lnTo>
                    <a:pt x="1736" y="2438"/>
                  </a:lnTo>
                  <a:lnTo>
                    <a:pt x="1740" y="2482"/>
                  </a:lnTo>
                  <a:lnTo>
                    <a:pt x="1745" y="2521"/>
                  </a:lnTo>
                  <a:lnTo>
                    <a:pt x="1752" y="2556"/>
                  </a:lnTo>
                  <a:lnTo>
                    <a:pt x="1761" y="2588"/>
                  </a:lnTo>
                  <a:lnTo>
                    <a:pt x="1772" y="2617"/>
                  </a:lnTo>
                  <a:lnTo>
                    <a:pt x="1787" y="2642"/>
                  </a:lnTo>
                  <a:lnTo>
                    <a:pt x="1803" y="2663"/>
                  </a:lnTo>
                  <a:lnTo>
                    <a:pt x="1821" y="2682"/>
                  </a:lnTo>
                  <a:lnTo>
                    <a:pt x="1842" y="2697"/>
                  </a:lnTo>
                  <a:lnTo>
                    <a:pt x="1865" y="2709"/>
                  </a:lnTo>
                  <a:lnTo>
                    <a:pt x="1891" y="2718"/>
                  </a:lnTo>
                  <a:lnTo>
                    <a:pt x="1920" y="2725"/>
                  </a:lnTo>
                  <a:lnTo>
                    <a:pt x="1953" y="2729"/>
                  </a:lnTo>
                  <a:lnTo>
                    <a:pt x="1990" y="2730"/>
                  </a:lnTo>
                  <a:lnTo>
                    <a:pt x="2025" y="2729"/>
                  </a:lnTo>
                  <a:lnTo>
                    <a:pt x="2056" y="2724"/>
                  </a:lnTo>
                  <a:lnTo>
                    <a:pt x="2085" y="2717"/>
                  </a:lnTo>
                  <a:lnTo>
                    <a:pt x="2111" y="2707"/>
                  </a:lnTo>
                  <a:lnTo>
                    <a:pt x="2132" y="2694"/>
                  </a:lnTo>
                  <a:lnTo>
                    <a:pt x="2156" y="2675"/>
                  </a:lnTo>
                  <a:lnTo>
                    <a:pt x="2177" y="2653"/>
                  </a:lnTo>
                  <a:lnTo>
                    <a:pt x="2194" y="2628"/>
                  </a:lnTo>
                  <a:lnTo>
                    <a:pt x="2209" y="2599"/>
                  </a:lnTo>
                  <a:lnTo>
                    <a:pt x="2221" y="2569"/>
                  </a:lnTo>
                  <a:lnTo>
                    <a:pt x="2230" y="2536"/>
                  </a:lnTo>
                  <a:lnTo>
                    <a:pt x="2236" y="2500"/>
                  </a:lnTo>
                  <a:lnTo>
                    <a:pt x="2240" y="2463"/>
                  </a:lnTo>
                  <a:lnTo>
                    <a:pt x="2244" y="2383"/>
                  </a:lnTo>
                  <a:lnTo>
                    <a:pt x="2246" y="2301"/>
                  </a:lnTo>
                  <a:lnTo>
                    <a:pt x="2245" y="2250"/>
                  </a:lnTo>
                  <a:lnTo>
                    <a:pt x="2243" y="2203"/>
                  </a:lnTo>
                  <a:lnTo>
                    <a:pt x="2239" y="2160"/>
                  </a:lnTo>
                  <a:lnTo>
                    <a:pt x="2234" y="2121"/>
                  </a:lnTo>
                  <a:lnTo>
                    <a:pt x="2227" y="2085"/>
                  </a:lnTo>
                  <a:lnTo>
                    <a:pt x="2218" y="2053"/>
                  </a:lnTo>
                  <a:lnTo>
                    <a:pt x="2207" y="2024"/>
                  </a:lnTo>
                  <a:lnTo>
                    <a:pt x="2192" y="1999"/>
                  </a:lnTo>
                  <a:lnTo>
                    <a:pt x="2176" y="1978"/>
                  </a:lnTo>
                  <a:lnTo>
                    <a:pt x="2157" y="1959"/>
                  </a:lnTo>
                  <a:lnTo>
                    <a:pt x="2137" y="1944"/>
                  </a:lnTo>
                  <a:lnTo>
                    <a:pt x="2114" y="1932"/>
                  </a:lnTo>
                  <a:lnTo>
                    <a:pt x="2087" y="1923"/>
                  </a:lnTo>
                  <a:lnTo>
                    <a:pt x="2057" y="1916"/>
                  </a:lnTo>
                  <a:lnTo>
                    <a:pt x="2025" y="1912"/>
                  </a:lnTo>
                  <a:lnTo>
                    <a:pt x="1990" y="1911"/>
                  </a:lnTo>
                  <a:close/>
                  <a:moveTo>
                    <a:pt x="455" y="358"/>
                  </a:moveTo>
                  <a:lnTo>
                    <a:pt x="419" y="361"/>
                  </a:lnTo>
                  <a:lnTo>
                    <a:pt x="384" y="369"/>
                  </a:lnTo>
                  <a:lnTo>
                    <a:pt x="352" y="383"/>
                  </a:lnTo>
                  <a:lnTo>
                    <a:pt x="323" y="400"/>
                  </a:lnTo>
                  <a:lnTo>
                    <a:pt x="297" y="422"/>
                  </a:lnTo>
                  <a:lnTo>
                    <a:pt x="275" y="448"/>
                  </a:lnTo>
                  <a:lnTo>
                    <a:pt x="256" y="477"/>
                  </a:lnTo>
                  <a:lnTo>
                    <a:pt x="243" y="509"/>
                  </a:lnTo>
                  <a:lnTo>
                    <a:pt x="235" y="542"/>
                  </a:lnTo>
                  <a:lnTo>
                    <a:pt x="232" y="577"/>
                  </a:lnTo>
                  <a:lnTo>
                    <a:pt x="232" y="2709"/>
                  </a:lnTo>
                  <a:lnTo>
                    <a:pt x="235" y="2745"/>
                  </a:lnTo>
                  <a:lnTo>
                    <a:pt x="243" y="2779"/>
                  </a:lnTo>
                  <a:lnTo>
                    <a:pt x="256" y="2811"/>
                  </a:lnTo>
                  <a:lnTo>
                    <a:pt x="275" y="2839"/>
                  </a:lnTo>
                  <a:lnTo>
                    <a:pt x="297" y="2865"/>
                  </a:lnTo>
                  <a:lnTo>
                    <a:pt x="323" y="2887"/>
                  </a:lnTo>
                  <a:lnTo>
                    <a:pt x="352" y="2905"/>
                  </a:lnTo>
                  <a:lnTo>
                    <a:pt x="384" y="2918"/>
                  </a:lnTo>
                  <a:lnTo>
                    <a:pt x="419" y="2926"/>
                  </a:lnTo>
                  <a:lnTo>
                    <a:pt x="455" y="2929"/>
                  </a:lnTo>
                  <a:lnTo>
                    <a:pt x="1562" y="2929"/>
                  </a:lnTo>
                  <a:lnTo>
                    <a:pt x="1555" y="2906"/>
                  </a:lnTo>
                  <a:lnTo>
                    <a:pt x="1550" y="2882"/>
                  </a:lnTo>
                  <a:lnTo>
                    <a:pt x="1548" y="2857"/>
                  </a:lnTo>
                  <a:lnTo>
                    <a:pt x="1548" y="1857"/>
                  </a:lnTo>
                  <a:lnTo>
                    <a:pt x="1551" y="1823"/>
                  </a:lnTo>
                  <a:lnTo>
                    <a:pt x="1559" y="1792"/>
                  </a:lnTo>
                  <a:lnTo>
                    <a:pt x="1571" y="1762"/>
                  </a:lnTo>
                  <a:lnTo>
                    <a:pt x="1588" y="1735"/>
                  </a:lnTo>
                  <a:lnTo>
                    <a:pt x="1610" y="1711"/>
                  </a:lnTo>
                  <a:lnTo>
                    <a:pt x="1633" y="1690"/>
                  </a:lnTo>
                  <a:lnTo>
                    <a:pt x="1661" y="1674"/>
                  </a:lnTo>
                  <a:lnTo>
                    <a:pt x="1692" y="1661"/>
                  </a:lnTo>
                  <a:lnTo>
                    <a:pt x="1723" y="1653"/>
                  </a:lnTo>
                  <a:lnTo>
                    <a:pt x="1757" y="1651"/>
                  </a:lnTo>
                  <a:lnTo>
                    <a:pt x="2777" y="1651"/>
                  </a:lnTo>
                  <a:lnTo>
                    <a:pt x="2802" y="1652"/>
                  </a:lnTo>
                  <a:lnTo>
                    <a:pt x="2827" y="1657"/>
                  </a:lnTo>
                  <a:lnTo>
                    <a:pt x="2850" y="1665"/>
                  </a:lnTo>
                  <a:lnTo>
                    <a:pt x="2850" y="577"/>
                  </a:lnTo>
                  <a:lnTo>
                    <a:pt x="2847" y="542"/>
                  </a:lnTo>
                  <a:lnTo>
                    <a:pt x="2839" y="509"/>
                  </a:lnTo>
                  <a:lnTo>
                    <a:pt x="2825" y="477"/>
                  </a:lnTo>
                  <a:lnTo>
                    <a:pt x="2807" y="448"/>
                  </a:lnTo>
                  <a:lnTo>
                    <a:pt x="2785" y="422"/>
                  </a:lnTo>
                  <a:lnTo>
                    <a:pt x="2758" y="400"/>
                  </a:lnTo>
                  <a:lnTo>
                    <a:pt x="2730" y="383"/>
                  </a:lnTo>
                  <a:lnTo>
                    <a:pt x="2697" y="369"/>
                  </a:lnTo>
                  <a:lnTo>
                    <a:pt x="2663" y="361"/>
                  </a:lnTo>
                  <a:lnTo>
                    <a:pt x="2627" y="358"/>
                  </a:lnTo>
                  <a:lnTo>
                    <a:pt x="2561" y="358"/>
                  </a:lnTo>
                  <a:lnTo>
                    <a:pt x="2561" y="596"/>
                  </a:lnTo>
                  <a:lnTo>
                    <a:pt x="2579" y="614"/>
                  </a:lnTo>
                  <a:lnTo>
                    <a:pt x="2595" y="634"/>
                  </a:lnTo>
                  <a:lnTo>
                    <a:pt x="2606" y="657"/>
                  </a:lnTo>
                  <a:lnTo>
                    <a:pt x="2613" y="682"/>
                  </a:lnTo>
                  <a:lnTo>
                    <a:pt x="2615" y="708"/>
                  </a:lnTo>
                  <a:lnTo>
                    <a:pt x="2612" y="738"/>
                  </a:lnTo>
                  <a:lnTo>
                    <a:pt x="2604" y="765"/>
                  </a:lnTo>
                  <a:lnTo>
                    <a:pt x="2590" y="790"/>
                  </a:lnTo>
                  <a:lnTo>
                    <a:pt x="2571" y="813"/>
                  </a:lnTo>
                  <a:lnTo>
                    <a:pt x="2549" y="831"/>
                  </a:lnTo>
                  <a:lnTo>
                    <a:pt x="2523" y="844"/>
                  </a:lnTo>
                  <a:lnTo>
                    <a:pt x="2495" y="853"/>
                  </a:lnTo>
                  <a:lnTo>
                    <a:pt x="2465" y="856"/>
                  </a:lnTo>
                  <a:lnTo>
                    <a:pt x="2434" y="853"/>
                  </a:lnTo>
                  <a:lnTo>
                    <a:pt x="2407" y="844"/>
                  </a:lnTo>
                  <a:lnTo>
                    <a:pt x="2381" y="831"/>
                  </a:lnTo>
                  <a:lnTo>
                    <a:pt x="2359" y="813"/>
                  </a:lnTo>
                  <a:lnTo>
                    <a:pt x="2340" y="790"/>
                  </a:lnTo>
                  <a:lnTo>
                    <a:pt x="2326" y="765"/>
                  </a:lnTo>
                  <a:lnTo>
                    <a:pt x="2318" y="738"/>
                  </a:lnTo>
                  <a:lnTo>
                    <a:pt x="2315" y="708"/>
                  </a:lnTo>
                  <a:lnTo>
                    <a:pt x="2317" y="682"/>
                  </a:lnTo>
                  <a:lnTo>
                    <a:pt x="2324" y="657"/>
                  </a:lnTo>
                  <a:lnTo>
                    <a:pt x="2335" y="634"/>
                  </a:lnTo>
                  <a:lnTo>
                    <a:pt x="2351" y="614"/>
                  </a:lnTo>
                  <a:lnTo>
                    <a:pt x="2369" y="596"/>
                  </a:lnTo>
                  <a:lnTo>
                    <a:pt x="2369" y="358"/>
                  </a:lnTo>
                  <a:lnTo>
                    <a:pt x="2191" y="358"/>
                  </a:lnTo>
                  <a:lnTo>
                    <a:pt x="2191" y="596"/>
                  </a:lnTo>
                  <a:lnTo>
                    <a:pt x="2210" y="614"/>
                  </a:lnTo>
                  <a:lnTo>
                    <a:pt x="2225" y="634"/>
                  </a:lnTo>
                  <a:lnTo>
                    <a:pt x="2236" y="657"/>
                  </a:lnTo>
                  <a:lnTo>
                    <a:pt x="2243" y="682"/>
                  </a:lnTo>
                  <a:lnTo>
                    <a:pt x="2245" y="708"/>
                  </a:lnTo>
                  <a:lnTo>
                    <a:pt x="2242" y="738"/>
                  </a:lnTo>
                  <a:lnTo>
                    <a:pt x="2234" y="765"/>
                  </a:lnTo>
                  <a:lnTo>
                    <a:pt x="2220" y="790"/>
                  </a:lnTo>
                  <a:lnTo>
                    <a:pt x="2201" y="813"/>
                  </a:lnTo>
                  <a:lnTo>
                    <a:pt x="2179" y="831"/>
                  </a:lnTo>
                  <a:lnTo>
                    <a:pt x="2153" y="844"/>
                  </a:lnTo>
                  <a:lnTo>
                    <a:pt x="2126" y="853"/>
                  </a:lnTo>
                  <a:lnTo>
                    <a:pt x="2095" y="856"/>
                  </a:lnTo>
                  <a:lnTo>
                    <a:pt x="2066" y="853"/>
                  </a:lnTo>
                  <a:lnTo>
                    <a:pt x="2037" y="844"/>
                  </a:lnTo>
                  <a:lnTo>
                    <a:pt x="2011" y="831"/>
                  </a:lnTo>
                  <a:lnTo>
                    <a:pt x="1989" y="813"/>
                  </a:lnTo>
                  <a:lnTo>
                    <a:pt x="1971" y="790"/>
                  </a:lnTo>
                  <a:lnTo>
                    <a:pt x="1957" y="765"/>
                  </a:lnTo>
                  <a:lnTo>
                    <a:pt x="1948" y="738"/>
                  </a:lnTo>
                  <a:lnTo>
                    <a:pt x="1945" y="708"/>
                  </a:lnTo>
                  <a:lnTo>
                    <a:pt x="1947" y="682"/>
                  </a:lnTo>
                  <a:lnTo>
                    <a:pt x="1954" y="657"/>
                  </a:lnTo>
                  <a:lnTo>
                    <a:pt x="1965" y="634"/>
                  </a:lnTo>
                  <a:lnTo>
                    <a:pt x="1981" y="614"/>
                  </a:lnTo>
                  <a:lnTo>
                    <a:pt x="1999" y="596"/>
                  </a:lnTo>
                  <a:lnTo>
                    <a:pt x="1999" y="358"/>
                  </a:lnTo>
                  <a:lnTo>
                    <a:pt x="1822" y="358"/>
                  </a:lnTo>
                  <a:lnTo>
                    <a:pt x="1822" y="596"/>
                  </a:lnTo>
                  <a:lnTo>
                    <a:pt x="1840" y="614"/>
                  </a:lnTo>
                  <a:lnTo>
                    <a:pt x="1855" y="634"/>
                  </a:lnTo>
                  <a:lnTo>
                    <a:pt x="1866" y="657"/>
                  </a:lnTo>
                  <a:lnTo>
                    <a:pt x="1874" y="682"/>
                  </a:lnTo>
                  <a:lnTo>
                    <a:pt x="1876" y="708"/>
                  </a:lnTo>
                  <a:lnTo>
                    <a:pt x="1872" y="738"/>
                  </a:lnTo>
                  <a:lnTo>
                    <a:pt x="1864" y="765"/>
                  </a:lnTo>
                  <a:lnTo>
                    <a:pt x="1850" y="790"/>
                  </a:lnTo>
                  <a:lnTo>
                    <a:pt x="1832" y="813"/>
                  </a:lnTo>
                  <a:lnTo>
                    <a:pt x="1810" y="831"/>
                  </a:lnTo>
                  <a:lnTo>
                    <a:pt x="1785" y="844"/>
                  </a:lnTo>
                  <a:lnTo>
                    <a:pt x="1756" y="853"/>
                  </a:lnTo>
                  <a:lnTo>
                    <a:pt x="1725" y="856"/>
                  </a:lnTo>
                  <a:lnTo>
                    <a:pt x="1696" y="853"/>
                  </a:lnTo>
                  <a:lnTo>
                    <a:pt x="1667" y="844"/>
                  </a:lnTo>
                  <a:lnTo>
                    <a:pt x="1642" y="831"/>
                  </a:lnTo>
                  <a:lnTo>
                    <a:pt x="1619" y="813"/>
                  </a:lnTo>
                  <a:lnTo>
                    <a:pt x="1601" y="790"/>
                  </a:lnTo>
                  <a:lnTo>
                    <a:pt x="1587" y="765"/>
                  </a:lnTo>
                  <a:lnTo>
                    <a:pt x="1578" y="738"/>
                  </a:lnTo>
                  <a:lnTo>
                    <a:pt x="1575" y="708"/>
                  </a:lnTo>
                  <a:lnTo>
                    <a:pt x="1578" y="682"/>
                  </a:lnTo>
                  <a:lnTo>
                    <a:pt x="1585" y="657"/>
                  </a:lnTo>
                  <a:lnTo>
                    <a:pt x="1597" y="634"/>
                  </a:lnTo>
                  <a:lnTo>
                    <a:pt x="1611" y="614"/>
                  </a:lnTo>
                  <a:lnTo>
                    <a:pt x="1629" y="596"/>
                  </a:lnTo>
                  <a:lnTo>
                    <a:pt x="1629" y="358"/>
                  </a:lnTo>
                  <a:lnTo>
                    <a:pt x="1453" y="358"/>
                  </a:lnTo>
                  <a:lnTo>
                    <a:pt x="1453" y="596"/>
                  </a:lnTo>
                  <a:lnTo>
                    <a:pt x="1471" y="614"/>
                  </a:lnTo>
                  <a:lnTo>
                    <a:pt x="1485" y="634"/>
                  </a:lnTo>
                  <a:lnTo>
                    <a:pt x="1497" y="657"/>
                  </a:lnTo>
                  <a:lnTo>
                    <a:pt x="1504" y="682"/>
                  </a:lnTo>
                  <a:lnTo>
                    <a:pt x="1506" y="708"/>
                  </a:lnTo>
                  <a:lnTo>
                    <a:pt x="1503" y="738"/>
                  </a:lnTo>
                  <a:lnTo>
                    <a:pt x="1495" y="765"/>
                  </a:lnTo>
                  <a:lnTo>
                    <a:pt x="1480" y="790"/>
                  </a:lnTo>
                  <a:lnTo>
                    <a:pt x="1462" y="813"/>
                  </a:lnTo>
                  <a:lnTo>
                    <a:pt x="1440" y="831"/>
                  </a:lnTo>
                  <a:lnTo>
                    <a:pt x="1415" y="844"/>
                  </a:lnTo>
                  <a:lnTo>
                    <a:pt x="1386" y="853"/>
                  </a:lnTo>
                  <a:lnTo>
                    <a:pt x="1357" y="856"/>
                  </a:lnTo>
                  <a:lnTo>
                    <a:pt x="1326" y="853"/>
                  </a:lnTo>
                  <a:lnTo>
                    <a:pt x="1297" y="844"/>
                  </a:lnTo>
                  <a:lnTo>
                    <a:pt x="1273" y="831"/>
                  </a:lnTo>
                  <a:lnTo>
                    <a:pt x="1250" y="813"/>
                  </a:lnTo>
                  <a:lnTo>
                    <a:pt x="1232" y="790"/>
                  </a:lnTo>
                  <a:lnTo>
                    <a:pt x="1218" y="765"/>
                  </a:lnTo>
                  <a:lnTo>
                    <a:pt x="1210" y="738"/>
                  </a:lnTo>
                  <a:lnTo>
                    <a:pt x="1206" y="708"/>
                  </a:lnTo>
                  <a:lnTo>
                    <a:pt x="1208" y="682"/>
                  </a:lnTo>
                  <a:lnTo>
                    <a:pt x="1216" y="657"/>
                  </a:lnTo>
                  <a:lnTo>
                    <a:pt x="1227" y="634"/>
                  </a:lnTo>
                  <a:lnTo>
                    <a:pt x="1242" y="614"/>
                  </a:lnTo>
                  <a:lnTo>
                    <a:pt x="1260" y="596"/>
                  </a:lnTo>
                  <a:lnTo>
                    <a:pt x="1260" y="358"/>
                  </a:lnTo>
                  <a:lnTo>
                    <a:pt x="1083" y="358"/>
                  </a:lnTo>
                  <a:lnTo>
                    <a:pt x="1083" y="596"/>
                  </a:lnTo>
                  <a:lnTo>
                    <a:pt x="1101" y="614"/>
                  </a:lnTo>
                  <a:lnTo>
                    <a:pt x="1116" y="634"/>
                  </a:lnTo>
                  <a:lnTo>
                    <a:pt x="1128" y="657"/>
                  </a:lnTo>
                  <a:lnTo>
                    <a:pt x="1135" y="682"/>
                  </a:lnTo>
                  <a:lnTo>
                    <a:pt x="1137" y="708"/>
                  </a:lnTo>
                  <a:lnTo>
                    <a:pt x="1134" y="738"/>
                  </a:lnTo>
                  <a:lnTo>
                    <a:pt x="1125" y="765"/>
                  </a:lnTo>
                  <a:lnTo>
                    <a:pt x="1111" y="790"/>
                  </a:lnTo>
                  <a:lnTo>
                    <a:pt x="1093" y="813"/>
                  </a:lnTo>
                  <a:lnTo>
                    <a:pt x="1071" y="831"/>
                  </a:lnTo>
                  <a:lnTo>
                    <a:pt x="1045" y="844"/>
                  </a:lnTo>
                  <a:lnTo>
                    <a:pt x="1016" y="853"/>
                  </a:lnTo>
                  <a:lnTo>
                    <a:pt x="987" y="856"/>
                  </a:lnTo>
                  <a:lnTo>
                    <a:pt x="956" y="853"/>
                  </a:lnTo>
                  <a:lnTo>
                    <a:pt x="929" y="844"/>
                  </a:lnTo>
                  <a:lnTo>
                    <a:pt x="903" y="831"/>
                  </a:lnTo>
                  <a:lnTo>
                    <a:pt x="881" y="813"/>
                  </a:lnTo>
                  <a:lnTo>
                    <a:pt x="862" y="790"/>
                  </a:lnTo>
                  <a:lnTo>
                    <a:pt x="848" y="765"/>
                  </a:lnTo>
                  <a:lnTo>
                    <a:pt x="840" y="738"/>
                  </a:lnTo>
                  <a:lnTo>
                    <a:pt x="837" y="708"/>
                  </a:lnTo>
                  <a:lnTo>
                    <a:pt x="839" y="682"/>
                  </a:lnTo>
                  <a:lnTo>
                    <a:pt x="846" y="657"/>
                  </a:lnTo>
                  <a:lnTo>
                    <a:pt x="857" y="634"/>
                  </a:lnTo>
                  <a:lnTo>
                    <a:pt x="872" y="614"/>
                  </a:lnTo>
                  <a:lnTo>
                    <a:pt x="890" y="596"/>
                  </a:lnTo>
                  <a:lnTo>
                    <a:pt x="890" y="358"/>
                  </a:lnTo>
                  <a:lnTo>
                    <a:pt x="713" y="358"/>
                  </a:lnTo>
                  <a:lnTo>
                    <a:pt x="713" y="596"/>
                  </a:lnTo>
                  <a:lnTo>
                    <a:pt x="731" y="614"/>
                  </a:lnTo>
                  <a:lnTo>
                    <a:pt x="747" y="634"/>
                  </a:lnTo>
                  <a:lnTo>
                    <a:pt x="758" y="657"/>
                  </a:lnTo>
                  <a:lnTo>
                    <a:pt x="765" y="682"/>
                  </a:lnTo>
                  <a:lnTo>
                    <a:pt x="767" y="708"/>
                  </a:lnTo>
                  <a:lnTo>
                    <a:pt x="764" y="738"/>
                  </a:lnTo>
                  <a:lnTo>
                    <a:pt x="756" y="765"/>
                  </a:lnTo>
                  <a:lnTo>
                    <a:pt x="742" y="790"/>
                  </a:lnTo>
                  <a:lnTo>
                    <a:pt x="723" y="813"/>
                  </a:lnTo>
                  <a:lnTo>
                    <a:pt x="701" y="831"/>
                  </a:lnTo>
                  <a:lnTo>
                    <a:pt x="675" y="844"/>
                  </a:lnTo>
                  <a:lnTo>
                    <a:pt x="648" y="853"/>
                  </a:lnTo>
                  <a:lnTo>
                    <a:pt x="617" y="856"/>
                  </a:lnTo>
                  <a:lnTo>
                    <a:pt x="586" y="853"/>
                  </a:lnTo>
                  <a:lnTo>
                    <a:pt x="559" y="844"/>
                  </a:lnTo>
                  <a:lnTo>
                    <a:pt x="533" y="831"/>
                  </a:lnTo>
                  <a:lnTo>
                    <a:pt x="511" y="813"/>
                  </a:lnTo>
                  <a:lnTo>
                    <a:pt x="492" y="790"/>
                  </a:lnTo>
                  <a:lnTo>
                    <a:pt x="479" y="765"/>
                  </a:lnTo>
                  <a:lnTo>
                    <a:pt x="470" y="738"/>
                  </a:lnTo>
                  <a:lnTo>
                    <a:pt x="467" y="708"/>
                  </a:lnTo>
                  <a:lnTo>
                    <a:pt x="469" y="682"/>
                  </a:lnTo>
                  <a:lnTo>
                    <a:pt x="476" y="657"/>
                  </a:lnTo>
                  <a:lnTo>
                    <a:pt x="487" y="634"/>
                  </a:lnTo>
                  <a:lnTo>
                    <a:pt x="503" y="614"/>
                  </a:lnTo>
                  <a:lnTo>
                    <a:pt x="521" y="596"/>
                  </a:lnTo>
                  <a:lnTo>
                    <a:pt x="521" y="358"/>
                  </a:lnTo>
                  <a:lnTo>
                    <a:pt x="455" y="358"/>
                  </a:lnTo>
                  <a:close/>
                  <a:moveTo>
                    <a:pt x="2465" y="47"/>
                  </a:moveTo>
                  <a:lnTo>
                    <a:pt x="2450" y="50"/>
                  </a:lnTo>
                  <a:lnTo>
                    <a:pt x="2436" y="56"/>
                  </a:lnTo>
                  <a:lnTo>
                    <a:pt x="2426" y="67"/>
                  </a:lnTo>
                  <a:lnTo>
                    <a:pt x="2419" y="80"/>
                  </a:lnTo>
                  <a:lnTo>
                    <a:pt x="2417" y="95"/>
                  </a:lnTo>
                  <a:lnTo>
                    <a:pt x="2417" y="708"/>
                  </a:lnTo>
                  <a:lnTo>
                    <a:pt x="2419" y="723"/>
                  </a:lnTo>
                  <a:lnTo>
                    <a:pt x="2426" y="736"/>
                  </a:lnTo>
                  <a:lnTo>
                    <a:pt x="2436" y="746"/>
                  </a:lnTo>
                  <a:lnTo>
                    <a:pt x="2450" y="753"/>
                  </a:lnTo>
                  <a:lnTo>
                    <a:pt x="2465" y="755"/>
                  </a:lnTo>
                  <a:lnTo>
                    <a:pt x="2480" y="753"/>
                  </a:lnTo>
                  <a:lnTo>
                    <a:pt x="2494" y="746"/>
                  </a:lnTo>
                  <a:lnTo>
                    <a:pt x="2504" y="736"/>
                  </a:lnTo>
                  <a:lnTo>
                    <a:pt x="2511" y="723"/>
                  </a:lnTo>
                  <a:lnTo>
                    <a:pt x="2513" y="708"/>
                  </a:lnTo>
                  <a:lnTo>
                    <a:pt x="2513" y="95"/>
                  </a:lnTo>
                  <a:lnTo>
                    <a:pt x="2511" y="80"/>
                  </a:lnTo>
                  <a:lnTo>
                    <a:pt x="2504" y="67"/>
                  </a:lnTo>
                  <a:lnTo>
                    <a:pt x="2494" y="56"/>
                  </a:lnTo>
                  <a:lnTo>
                    <a:pt x="2480" y="50"/>
                  </a:lnTo>
                  <a:lnTo>
                    <a:pt x="2465" y="47"/>
                  </a:lnTo>
                  <a:close/>
                  <a:moveTo>
                    <a:pt x="2095" y="47"/>
                  </a:moveTo>
                  <a:lnTo>
                    <a:pt x="2080" y="50"/>
                  </a:lnTo>
                  <a:lnTo>
                    <a:pt x="2067" y="56"/>
                  </a:lnTo>
                  <a:lnTo>
                    <a:pt x="2056" y="67"/>
                  </a:lnTo>
                  <a:lnTo>
                    <a:pt x="2049" y="80"/>
                  </a:lnTo>
                  <a:lnTo>
                    <a:pt x="2047" y="95"/>
                  </a:lnTo>
                  <a:lnTo>
                    <a:pt x="2047" y="708"/>
                  </a:lnTo>
                  <a:lnTo>
                    <a:pt x="2049" y="723"/>
                  </a:lnTo>
                  <a:lnTo>
                    <a:pt x="2056" y="736"/>
                  </a:lnTo>
                  <a:lnTo>
                    <a:pt x="2067" y="746"/>
                  </a:lnTo>
                  <a:lnTo>
                    <a:pt x="2080" y="753"/>
                  </a:lnTo>
                  <a:lnTo>
                    <a:pt x="2095" y="755"/>
                  </a:lnTo>
                  <a:lnTo>
                    <a:pt x="2111" y="753"/>
                  </a:lnTo>
                  <a:lnTo>
                    <a:pt x="2124" y="746"/>
                  </a:lnTo>
                  <a:lnTo>
                    <a:pt x="2134" y="736"/>
                  </a:lnTo>
                  <a:lnTo>
                    <a:pt x="2141" y="723"/>
                  </a:lnTo>
                  <a:lnTo>
                    <a:pt x="2143" y="708"/>
                  </a:lnTo>
                  <a:lnTo>
                    <a:pt x="2143" y="95"/>
                  </a:lnTo>
                  <a:lnTo>
                    <a:pt x="2141" y="80"/>
                  </a:lnTo>
                  <a:lnTo>
                    <a:pt x="2134" y="67"/>
                  </a:lnTo>
                  <a:lnTo>
                    <a:pt x="2124" y="56"/>
                  </a:lnTo>
                  <a:lnTo>
                    <a:pt x="2111" y="50"/>
                  </a:lnTo>
                  <a:lnTo>
                    <a:pt x="2095" y="47"/>
                  </a:lnTo>
                  <a:close/>
                  <a:moveTo>
                    <a:pt x="1725" y="47"/>
                  </a:moveTo>
                  <a:lnTo>
                    <a:pt x="1710" y="50"/>
                  </a:lnTo>
                  <a:lnTo>
                    <a:pt x="1697" y="56"/>
                  </a:lnTo>
                  <a:lnTo>
                    <a:pt x="1687" y="67"/>
                  </a:lnTo>
                  <a:lnTo>
                    <a:pt x="1679" y="80"/>
                  </a:lnTo>
                  <a:lnTo>
                    <a:pt x="1677" y="95"/>
                  </a:lnTo>
                  <a:lnTo>
                    <a:pt x="1677" y="708"/>
                  </a:lnTo>
                  <a:lnTo>
                    <a:pt x="1679" y="723"/>
                  </a:lnTo>
                  <a:lnTo>
                    <a:pt x="1687" y="736"/>
                  </a:lnTo>
                  <a:lnTo>
                    <a:pt x="1697" y="746"/>
                  </a:lnTo>
                  <a:lnTo>
                    <a:pt x="1710" y="753"/>
                  </a:lnTo>
                  <a:lnTo>
                    <a:pt x="1725" y="755"/>
                  </a:lnTo>
                  <a:lnTo>
                    <a:pt x="1741" y="753"/>
                  </a:lnTo>
                  <a:lnTo>
                    <a:pt x="1754" y="746"/>
                  </a:lnTo>
                  <a:lnTo>
                    <a:pt x="1764" y="736"/>
                  </a:lnTo>
                  <a:lnTo>
                    <a:pt x="1771" y="723"/>
                  </a:lnTo>
                  <a:lnTo>
                    <a:pt x="1773" y="708"/>
                  </a:lnTo>
                  <a:lnTo>
                    <a:pt x="1773" y="95"/>
                  </a:lnTo>
                  <a:lnTo>
                    <a:pt x="1771" y="80"/>
                  </a:lnTo>
                  <a:lnTo>
                    <a:pt x="1764" y="67"/>
                  </a:lnTo>
                  <a:lnTo>
                    <a:pt x="1754" y="56"/>
                  </a:lnTo>
                  <a:lnTo>
                    <a:pt x="1741" y="50"/>
                  </a:lnTo>
                  <a:lnTo>
                    <a:pt x="1725" y="47"/>
                  </a:lnTo>
                  <a:close/>
                  <a:moveTo>
                    <a:pt x="1357" y="47"/>
                  </a:moveTo>
                  <a:lnTo>
                    <a:pt x="1341" y="50"/>
                  </a:lnTo>
                  <a:lnTo>
                    <a:pt x="1328" y="56"/>
                  </a:lnTo>
                  <a:lnTo>
                    <a:pt x="1318" y="67"/>
                  </a:lnTo>
                  <a:lnTo>
                    <a:pt x="1311" y="80"/>
                  </a:lnTo>
                  <a:lnTo>
                    <a:pt x="1309" y="95"/>
                  </a:lnTo>
                  <a:lnTo>
                    <a:pt x="1309" y="708"/>
                  </a:lnTo>
                  <a:lnTo>
                    <a:pt x="1311" y="723"/>
                  </a:lnTo>
                  <a:lnTo>
                    <a:pt x="1318" y="736"/>
                  </a:lnTo>
                  <a:lnTo>
                    <a:pt x="1328" y="746"/>
                  </a:lnTo>
                  <a:lnTo>
                    <a:pt x="1341" y="753"/>
                  </a:lnTo>
                  <a:lnTo>
                    <a:pt x="1357" y="755"/>
                  </a:lnTo>
                  <a:lnTo>
                    <a:pt x="1372" y="753"/>
                  </a:lnTo>
                  <a:lnTo>
                    <a:pt x="1384" y="746"/>
                  </a:lnTo>
                  <a:lnTo>
                    <a:pt x="1395" y="736"/>
                  </a:lnTo>
                  <a:lnTo>
                    <a:pt x="1402" y="723"/>
                  </a:lnTo>
                  <a:lnTo>
                    <a:pt x="1405" y="708"/>
                  </a:lnTo>
                  <a:lnTo>
                    <a:pt x="1405" y="95"/>
                  </a:lnTo>
                  <a:lnTo>
                    <a:pt x="1402" y="80"/>
                  </a:lnTo>
                  <a:lnTo>
                    <a:pt x="1395" y="67"/>
                  </a:lnTo>
                  <a:lnTo>
                    <a:pt x="1384" y="56"/>
                  </a:lnTo>
                  <a:lnTo>
                    <a:pt x="1372" y="50"/>
                  </a:lnTo>
                  <a:lnTo>
                    <a:pt x="1357" y="47"/>
                  </a:lnTo>
                  <a:close/>
                  <a:moveTo>
                    <a:pt x="987" y="47"/>
                  </a:moveTo>
                  <a:lnTo>
                    <a:pt x="971" y="50"/>
                  </a:lnTo>
                  <a:lnTo>
                    <a:pt x="958" y="56"/>
                  </a:lnTo>
                  <a:lnTo>
                    <a:pt x="948" y="67"/>
                  </a:lnTo>
                  <a:lnTo>
                    <a:pt x="941" y="80"/>
                  </a:lnTo>
                  <a:lnTo>
                    <a:pt x="939" y="95"/>
                  </a:lnTo>
                  <a:lnTo>
                    <a:pt x="939" y="708"/>
                  </a:lnTo>
                  <a:lnTo>
                    <a:pt x="941" y="723"/>
                  </a:lnTo>
                  <a:lnTo>
                    <a:pt x="948" y="736"/>
                  </a:lnTo>
                  <a:lnTo>
                    <a:pt x="958" y="746"/>
                  </a:lnTo>
                  <a:lnTo>
                    <a:pt x="971" y="753"/>
                  </a:lnTo>
                  <a:lnTo>
                    <a:pt x="987" y="755"/>
                  </a:lnTo>
                  <a:lnTo>
                    <a:pt x="1002" y="753"/>
                  </a:lnTo>
                  <a:lnTo>
                    <a:pt x="1015" y="746"/>
                  </a:lnTo>
                  <a:lnTo>
                    <a:pt x="1026" y="736"/>
                  </a:lnTo>
                  <a:lnTo>
                    <a:pt x="1033" y="723"/>
                  </a:lnTo>
                  <a:lnTo>
                    <a:pt x="1035" y="708"/>
                  </a:lnTo>
                  <a:lnTo>
                    <a:pt x="1035" y="95"/>
                  </a:lnTo>
                  <a:lnTo>
                    <a:pt x="1033" y="80"/>
                  </a:lnTo>
                  <a:lnTo>
                    <a:pt x="1026" y="67"/>
                  </a:lnTo>
                  <a:lnTo>
                    <a:pt x="1015" y="56"/>
                  </a:lnTo>
                  <a:lnTo>
                    <a:pt x="1002" y="50"/>
                  </a:lnTo>
                  <a:lnTo>
                    <a:pt x="987" y="47"/>
                  </a:lnTo>
                  <a:close/>
                  <a:moveTo>
                    <a:pt x="617" y="47"/>
                  </a:moveTo>
                  <a:lnTo>
                    <a:pt x="602" y="50"/>
                  </a:lnTo>
                  <a:lnTo>
                    <a:pt x="588" y="56"/>
                  </a:lnTo>
                  <a:lnTo>
                    <a:pt x="578" y="67"/>
                  </a:lnTo>
                  <a:lnTo>
                    <a:pt x="571" y="80"/>
                  </a:lnTo>
                  <a:lnTo>
                    <a:pt x="569" y="95"/>
                  </a:lnTo>
                  <a:lnTo>
                    <a:pt x="569" y="708"/>
                  </a:lnTo>
                  <a:lnTo>
                    <a:pt x="571" y="723"/>
                  </a:lnTo>
                  <a:lnTo>
                    <a:pt x="578" y="736"/>
                  </a:lnTo>
                  <a:lnTo>
                    <a:pt x="588" y="746"/>
                  </a:lnTo>
                  <a:lnTo>
                    <a:pt x="602" y="753"/>
                  </a:lnTo>
                  <a:lnTo>
                    <a:pt x="617" y="755"/>
                  </a:lnTo>
                  <a:lnTo>
                    <a:pt x="632" y="753"/>
                  </a:lnTo>
                  <a:lnTo>
                    <a:pt x="646" y="746"/>
                  </a:lnTo>
                  <a:lnTo>
                    <a:pt x="656" y="736"/>
                  </a:lnTo>
                  <a:lnTo>
                    <a:pt x="663" y="723"/>
                  </a:lnTo>
                  <a:lnTo>
                    <a:pt x="665" y="708"/>
                  </a:lnTo>
                  <a:lnTo>
                    <a:pt x="665" y="95"/>
                  </a:lnTo>
                  <a:lnTo>
                    <a:pt x="663" y="80"/>
                  </a:lnTo>
                  <a:lnTo>
                    <a:pt x="656" y="67"/>
                  </a:lnTo>
                  <a:lnTo>
                    <a:pt x="646" y="56"/>
                  </a:lnTo>
                  <a:lnTo>
                    <a:pt x="632" y="50"/>
                  </a:lnTo>
                  <a:lnTo>
                    <a:pt x="617" y="47"/>
                  </a:lnTo>
                  <a:close/>
                  <a:moveTo>
                    <a:pt x="617" y="0"/>
                  </a:moveTo>
                  <a:lnTo>
                    <a:pt x="638" y="3"/>
                  </a:lnTo>
                  <a:lnTo>
                    <a:pt x="659" y="10"/>
                  </a:lnTo>
                  <a:lnTo>
                    <a:pt x="677" y="21"/>
                  </a:lnTo>
                  <a:lnTo>
                    <a:pt x="692" y="36"/>
                  </a:lnTo>
                  <a:lnTo>
                    <a:pt x="704" y="53"/>
                  </a:lnTo>
                  <a:lnTo>
                    <a:pt x="711" y="73"/>
                  </a:lnTo>
                  <a:lnTo>
                    <a:pt x="713" y="95"/>
                  </a:lnTo>
                  <a:lnTo>
                    <a:pt x="713" y="131"/>
                  </a:lnTo>
                  <a:lnTo>
                    <a:pt x="890" y="131"/>
                  </a:lnTo>
                  <a:lnTo>
                    <a:pt x="890" y="95"/>
                  </a:lnTo>
                  <a:lnTo>
                    <a:pt x="893" y="73"/>
                  </a:lnTo>
                  <a:lnTo>
                    <a:pt x="900" y="53"/>
                  </a:lnTo>
                  <a:lnTo>
                    <a:pt x="911" y="36"/>
                  </a:lnTo>
                  <a:lnTo>
                    <a:pt x="927" y="21"/>
                  </a:lnTo>
                  <a:lnTo>
                    <a:pt x="944" y="10"/>
                  </a:lnTo>
                  <a:lnTo>
                    <a:pt x="964" y="3"/>
                  </a:lnTo>
                  <a:lnTo>
                    <a:pt x="987" y="0"/>
                  </a:lnTo>
                  <a:lnTo>
                    <a:pt x="1008" y="3"/>
                  </a:lnTo>
                  <a:lnTo>
                    <a:pt x="1029" y="10"/>
                  </a:lnTo>
                  <a:lnTo>
                    <a:pt x="1047" y="21"/>
                  </a:lnTo>
                  <a:lnTo>
                    <a:pt x="1061" y="36"/>
                  </a:lnTo>
                  <a:lnTo>
                    <a:pt x="1073" y="53"/>
                  </a:lnTo>
                  <a:lnTo>
                    <a:pt x="1081" y="73"/>
                  </a:lnTo>
                  <a:lnTo>
                    <a:pt x="1083" y="95"/>
                  </a:lnTo>
                  <a:lnTo>
                    <a:pt x="1083" y="131"/>
                  </a:lnTo>
                  <a:lnTo>
                    <a:pt x="1260" y="131"/>
                  </a:lnTo>
                  <a:lnTo>
                    <a:pt x="1260" y="95"/>
                  </a:lnTo>
                  <a:lnTo>
                    <a:pt x="1263" y="73"/>
                  </a:lnTo>
                  <a:lnTo>
                    <a:pt x="1270" y="53"/>
                  </a:lnTo>
                  <a:lnTo>
                    <a:pt x="1281" y="36"/>
                  </a:lnTo>
                  <a:lnTo>
                    <a:pt x="1296" y="21"/>
                  </a:lnTo>
                  <a:lnTo>
                    <a:pt x="1314" y="10"/>
                  </a:lnTo>
                  <a:lnTo>
                    <a:pt x="1334" y="3"/>
                  </a:lnTo>
                  <a:lnTo>
                    <a:pt x="1357" y="0"/>
                  </a:lnTo>
                  <a:lnTo>
                    <a:pt x="1378" y="3"/>
                  </a:lnTo>
                  <a:lnTo>
                    <a:pt x="1398" y="10"/>
                  </a:lnTo>
                  <a:lnTo>
                    <a:pt x="1417" y="21"/>
                  </a:lnTo>
                  <a:lnTo>
                    <a:pt x="1431" y="36"/>
                  </a:lnTo>
                  <a:lnTo>
                    <a:pt x="1442" y="53"/>
                  </a:lnTo>
                  <a:lnTo>
                    <a:pt x="1450" y="73"/>
                  </a:lnTo>
                  <a:lnTo>
                    <a:pt x="1453" y="95"/>
                  </a:lnTo>
                  <a:lnTo>
                    <a:pt x="1453" y="131"/>
                  </a:lnTo>
                  <a:lnTo>
                    <a:pt x="1629" y="131"/>
                  </a:lnTo>
                  <a:lnTo>
                    <a:pt x="1629" y="95"/>
                  </a:lnTo>
                  <a:lnTo>
                    <a:pt x="1632" y="73"/>
                  </a:lnTo>
                  <a:lnTo>
                    <a:pt x="1640" y="53"/>
                  </a:lnTo>
                  <a:lnTo>
                    <a:pt x="1651" y="36"/>
                  </a:lnTo>
                  <a:lnTo>
                    <a:pt x="1665" y="21"/>
                  </a:lnTo>
                  <a:lnTo>
                    <a:pt x="1683" y="10"/>
                  </a:lnTo>
                  <a:lnTo>
                    <a:pt x="1704" y="3"/>
                  </a:lnTo>
                  <a:lnTo>
                    <a:pt x="1725" y="0"/>
                  </a:lnTo>
                  <a:lnTo>
                    <a:pt x="1748" y="3"/>
                  </a:lnTo>
                  <a:lnTo>
                    <a:pt x="1768" y="10"/>
                  </a:lnTo>
                  <a:lnTo>
                    <a:pt x="1786" y="21"/>
                  </a:lnTo>
                  <a:lnTo>
                    <a:pt x="1801" y="36"/>
                  </a:lnTo>
                  <a:lnTo>
                    <a:pt x="1812" y="53"/>
                  </a:lnTo>
                  <a:lnTo>
                    <a:pt x="1819" y="73"/>
                  </a:lnTo>
                  <a:lnTo>
                    <a:pt x="1821" y="95"/>
                  </a:lnTo>
                  <a:lnTo>
                    <a:pt x="1821" y="131"/>
                  </a:lnTo>
                  <a:lnTo>
                    <a:pt x="1999" y="131"/>
                  </a:lnTo>
                  <a:lnTo>
                    <a:pt x="1999" y="95"/>
                  </a:lnTo>
                  <a:lnTo>
                    <a:pt x="2001" y="73"/>
                  </a:lnTo>
                  <a:lnTo>
                    <a:pt x="2008" y="53"/>
                  </a:lnTo>
                  <a:lnTo>
                    <a:pt x="2020" y="36"/>
                  </a:lnTo>
                  <a:lnTo>
                    <a:pt x="2035" y="21"/>
                  </a:lnTo>
                  <a:lnTo>
                    <a:pt x="2052" y="10"/>
                  </a:lnTo>
                  <a:lnTo>
                    <a:pt x="2073" y="3"/>
                  </a:lnTo>
                  <a:lnTo>
                    <a:pt x="2095" y="0"/>
                  </a:lnTo>
                  <a:lnTo>
                    <a:pt x="2117" y="3"/>
                  </a:lnTo>
                  <a:lnTo>
                    <a:pt x="2137" y="10"/>
                  </a:lnTo>
                  <a:lnTo>
                    <a:pt x="2155" y="21"/>
                  </a:lnTo>
                  <a:lnTo>
                    <a:pt x="2170" y="36"/>
                  </a:lnTo>
                  <a:lnTo>
                    <a:pt x="2182" y="53"/>
                  </a:lnTo>
                  <a:lnTo>
                    <a:pt x="2189" y="73"/>
                  </a:lnTo>
                  <a:lnTo>
                    <a:pt x="2191" y="95"/>
                  </a:lnTo>
                  <a:lnTo>
                    <a:pt x="2191" y="131"/>
                  </a:lnTo>
                  <a:lnTo>
                    <a:pt x="2368" y="131"/>
                  </a:lnTo>
                  <a:lnTo>
                    <a:pt x="2368" y="95"/>
                  </a:lnTo>
                  <a:lnTo>
                    <a:pt x="2371" y="73"/>
                  </a:lnTo>
                  <a:lnTo>
                    <a:pt x="2378" y="53"/>
                  </a:lnTo>
                  <a:lnTo>
                    <a:pt x="2389" y="36"/>
                  </a:lnTo>
                  <a:lnTo>
                    <a:pt x="2405" y="21"/>
                  </a:lnTo>
                  <a:lnTo>
                    <a:pt x="2422" y="10"/>
                  </a:lnTo>
                  <a:lnTo>
                    <a:pt x="2443" y="3"/>
                  </a:lnTo>
                  <a:lnTo>
                    <a:pt x="2465" y="0"/>
                  </a:lnTo>
                  <a:lnTo>
                    <a:pt x="2486" y="3"/>
                  </a:lnTo>
                  <a:lnTo>
                    <a:pt x="2507" y="10"/>
                  </a:lnTo>
                  <a:lnTo>
                    <a:pt x="2525" y="21"/>
                  </a:lnTo>
                  <a:lnTo>
                    <a:pt x="2540" y="36"/>
                  </a:lnTo>
                  <a:lnTo>
                    <a:pt x="2551" y="53"/>
                  </a:lnTo>
                  <a:lnTo>
                    <a:pt x="2559" y="73"/>
                  </a:lnTo>
                  <a:lnTo>
                    <a:pt x="2561" y="95"/>
                  </a:lnTo>
                  <a:lnTo>
                    <a:pt x="2561" y="131"/>
                  </a:lnTo>
                  <a:lnTo>
                    <a:pt x="2627" y="131"/>
                  </a:lnTo>
                  <a:lnTo>
                    <a:pt x="2680" y="134"/>
                  </a:lnTo>
                  <a:lnTo>
                    <a:pt x="2731" y="143"/>
                  </a:lnTo>
                  <a:lnTo>
                    <a:pt x="2781" y="157"/>
                  </a:lnTo>
                  <a:lnTo>
                    <a:pt x="2827" y="177"/>
                  </a:lnTo>
                  <a:lnTo>
                    <a:pt x="2871" y="201"/>
                  </a:lnTo>
                  <a:lnTo>
                    <a:pt x="2911" y="229"/>
                  </a:lnTo>
                  <a:lnTo>
                    <a:pt x="2948" y="262"/>
                  </a:lnTo>
                  <a:lnTo>
                    <a:pt x="2982" y="298"/>
                  </a:lnTo>
                  <a:lnTo>
                    <a:pt x="3012" y="338"/>
                  </a:lnTo>
                  <a:lnTo>
                    <a:pt x="3036" y="381"/>
                  </a:lnTo>
                  <a:lnTo>
                    <a:pt x="3055" y="426"/>
                  </a:lnTo>
                  <a:lnTo>
                    <a:pt x="3070" y="475"/>
                  </a:lnTo>
                  <a:lnTo>
                    <a:pt x="3079" y="526"/>
                  </a:lnTo>
                  <a:lnTo>
                    <a:pt x="3082" y="577"/>
                  </a:lnTo>
                  <a:lnTo>
                    <a:pt x="3082" y="2709"/>
                  </a:lnTo>
                  <a:lnTo>
                    <a:pt x="3079" y="2761"/>
                  </a:lnTo>
                  <a:lnTo>
                    <a:pt x="3070" y="2813"/>
                  </a:lnTo>
                  <a:lnTo>
                    <a:pt x="3055" y="2861"/>
                  </a:lnTo>
                  <a:lnTo>
                    <a:pt x="3036" y="2906"/>
                  </a:lnTo>
                  <a:lnTo>
                    <a:pt x="3012" y="2949"/>
                  </a:lnTo>
                  <a:lnTo>
                    <a:pt x="2982" y="2989"/>
                  </a:lnTo>
                  <a:lnTo>
                    <a:pt x="2948" y="3025"/>
                  </a:lnTo>
                  <a:lnTo>
                    <a:pt x="2911" y="3058"/>
                  </a:lnTo>
                  <a:lnTo>
                    <a:pt x="2871" y="3087"/>
                  </a:lnTo>
                  <a:lnTo>
                    <a:pt x="2827" y="3112"/>
                  </a:lnTo>
                  <a:lnTo>
                    <a:pt x="2781" y="3131"/>
                  </a:lnTo>
                  <a:lnTo>
                    <a:pt x="2731" y="3145"/>
                  </a:lnTo>
                  <a:lnTo>
                    <a:pt x="2680" y="3154"/>
                  </a:lnTo>
                  <a:lnTo>
                    <a:pt x="2627" y="3157"/>
                  </a:lnTo>
                  <a:lnTo>
                    <a:pt x="455" y="3157"/>
                  </a:lnTo>
                  <a:lnTo>
                    <a:pt x="402" y="3154"/>
                  </a:lnTo>
                  <a:lnTo>
                    <a:pt x="350" y="3145"/>
                  </a:lnTo>
                  <a:lnTo>
                    <a:pt x="301" y="3131"/>
                  </a:lnTo>
                  <a:lnTo>
                    <a:pt x="255" y="3112"/>
                  </a:lnTo>
                  <a:lnTo>
                    <a:pt x="211" y="3087"/>
                  </a:lnTo>
                  <a:lnTo>
                    <a:pt x="171" y="3058"/>
                  </a:lnTo>
                  <a:lnTo>
                    <a:pt x="133" y="3025"/>
                  </a:lnTo>
                  <a:lnTo>
                    <a:pt x="100" y="2989"/>
                  </a:lnTo>
                  <a:lnTo>
                    <a:pt x="70" y="2949"/>
                  </a:lnTo>
                  <a:lnTo>
                    <a:pt x="46" y="2906"/>
                  </a:lnTo>
                  <a:lnTo>
                    <a:pt x="27" y="2861"/>
                  </a:lnTo>
                  <a:lnTo>
                    <a:pt x="12" y="2813"/>
                  </a:lnTo>
                  <a:lnTo>
                    <a:pt x="3" y="2761"/>
                  </a:lnTo>
                  <a:lnTo>
                    <a:pt x="0" y="2709"/>
                  </a:lnTo>
                  <a:lnTo>
                    <a:pt x="0" y="577"/>
                  </a:lnTo>
                  <a:lnTo>
                    <a:pt x="3" y="526"/>
                  </a:lnTo>
                  <a:lnTo>
                    <a:pt x="12" y="475"/>
                  </a:lnTo>
                  <a:lnTo>
                    <a:pt x="27" y="426"/>
                  </a:lnTo>
                  <a:lnTo>
                    <a:pt x="46" y="381"/>
                  </a:lnTo>
                  <a:lnTo>
                    <a:pt x="70" y="338"/>
                  </a:lnTo>
                  <a:lnTo>
                    <a:pt x="100" y="298"/>
                  </a:lnTo>
                  <a:lnTo>
                    <a:pt x="133" y="262"/>
                  </a:lnTo>
                  <a:lnTo>
                    <a:pt x="171" y="229"/>
                  </a:lnTo>
                  <a:lnTo>
                    <a:pt x="211" y="201"/>
                  </a:lnTo>
                  <a:lnTo>
                    <a:pt x="255" y="177"/>
                  </a:lnTo>
                  <a:lnTo>
                    <a:pt x="301" y="157"/>
                  </a:lnTo>
                  <a:lnTo>
                    <a:pt x="350" y="143"/>
                  </a:lnTo>
                  <a:lnTo>
                    <a:pt x="402" y="134"/>
                  </a:lnTo>
                  <a:lnTo>
                    <a:pt x="455" y="131"/>
                  </a:lnTo>
                  <a:lnTo>
                    <a:pt x="520" y="131"/>
                  </a:lnTo>
                  <a:lnTo>
                    <a:pt x="520" y="95"/>
                  </a:lnTo>
                  <a:lnTo>
                    <a:pt x="523" y="73"/>
                  </a:lnTo>
                  <a:lnTo>
                    <a:pt x="530" y="53"/>
                  </a:lnTo>
                  <a:lnTo>
                    <a:pt x="541" y="36"/>
                  </a:lnTo>
                  <a:lnTo>
                    <a:pt x="557" y="21"/>
                  </a:lnTo>
                  <a:lnTo>
                    <a:pt x="574" y="10"/>
                  </a:lnTo>
                  <a:lnTo>
                    <a:pt x="595" y="3"/>
                  </a:lnTo>
                  <a:lnTo>
                    <a:pt x="6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338"/>
            <p:cNvSpPr>
              <a:spLocks/>
            </p:cNvSpPr>
            <p:nvPr/>
          </p:nvSpPr>
          <p:spPr bwMode="auto">
            <a:xfrm>
              <a:off x="10428288" y="4573588"/>
              <a:ext cx="28575" cy="96838"/>
            </a:xfrm>
            <a:custGeom>
              <a:avLst/>
              <a:gdLst>
                <a:gd name="T0" fmla="*/ 91 w 181"/>
                <a:gd name="T1" fmla="*/ 0 h 606"/>
                <a:gd name="T2" fmla="*/ 107 w 181"/>
                <a:gd name="T3" fmla="*/ 1 h 606"/>
                <a:gd name="T4" fmla="*/ 122 w 181"/>
                <a:gd name="T5" fmla="*/ 5 h 606"/>
                <a:gd name="T6" fmla="*/ 135 w 181"/>
                <a:gd name="T7" fmla="*/ 11 h 606"/>
                <a:gd name="T8" fmla="*/ 145 w 181"/>
                <a:gd name="T9" fmla="*/ 19 h 606"/>
                <a:gd name="T10" fmla="*/ 154 w 181"/>
                <a:gd name="T11" fmla="*/ 32 h 606"/>
                <a:gd name="T12" fmla="*/ 162 w 181"/>
                <a:gd name="T13" fmla="*/ 49 h 606"/>
                <a:gd name="T14" fmla="*/ 169 w 181"/>
                <a:gd name="T15" fmla="*/ 69 h 606"/>
                <a:gd name="T16" fmla="*/ 174 w 181"/>
                <a:gd name="T17" fmla="*/ 95 h 606"/>
                <a:gd name="T18" fmla="*/ 177 w 181"/>
                <a:gd name="T19" fmla="*/ 125 h 606"/>
                <a:gd name="T20" fmla="*/ 179 w 181"/>
                <a:gd name="T21" fmla="*/ 160 h 606"/>
                <a:gd name="T22" fmla="*/ 180 w 181"/>
                <a:gd name="T23" fmla="*/ 202 h 606"/>
                <a:gd name="T24" fmla="*/ 181 w 181"/>
                <a:gd name="T25" fmla="*/ 249 h 606"/>
                <a:gd name="T26" fmla="*/ 181 w 181"/>
                <a:gd name="T27" fmla="*/ 336 h 606"/>
                <a:gd name="T28" fmla="*/ 180 w 181"/>
                <a:gd name="T29" fmla="*/ 385 h 606"/>
                <a:gd name="T30" fmla="*/ 179 w 181"/>
                <a:gd name="T31" fmla="*/ 428 h 606"/>
                <a:gd name="T32" fmla="*/ 177 w 181"/>
                <a:gd name="T33" fmla="*/ 466 h 606"/>
                <a:gd name="T34" fmla="*/ 174 w 181"/>
                <a:gd name="T35" fmla="*/ 498 h 606"/>
                <a:gd name="T36" fmla="*/ 169 w 181"/>
                <a:gd name="T37" fmla="*/ 526 h 606"/>
                <a:gd name="T38" fmla="*/ 162 w 181"/>
                <a:gd name="T39" fmla="*/ 549 h 606"/>
                <a:gd name="T40" fmla="*/ 155 w 181"/>
                <a:gd name="T41" fmla="*/ 568 h 606"/>
                <a:gd name="T42" fmla="*/ 146 w 181"/>
                <a:gd name="T43" fmla="*/ 583 h 606"/>
                <a:gd name="T44" fmla="*/ 136 w 181"/>
                <a:gd name="T45" fmla="*/ 593 h 606"/>
                <a:gd name="T46" fmla="*/ 123 w 181"/>
                <a:gd name="T47" fmla="*/ 601 h 606"/>
                <a:gd name="T48" fmla="*/ 108 w 181"/>
                <a:gd name="T49" fmla="*/ 605 h 606"/>
                <a:gd name="T50" fmla="*/ 91 w 181"/>
                <a:gd name="T51" fmla="*/ 606 h 606"/>
                <a:gd name="T52" fmla="*/ 74 w 181"/>
                <a:gd name="T53" fmla="*/ 605 h 606"/>
                <a:gd name="T54" fmla="*/ 59 w 181"/>
                <a:gd name="T55" fmla="*/ 602 h 606"/>
                <a:gd name="T56" fmla="*/ 46 w 181"/>
                <a:gd name="T57" fmla="*/ 596 h 606"/>
                <a:gd name="T58" fmla="*/ 36 w 181"/>
                <a:gd name="T59" fmla="*/ 588 h 606"/>
                <a:gd name="T60" fmla="*/ 27 w 181"/>
                <a:gd name="T61" fmla="*/ 575 h 606"/>
                <a:gd name="T62" fmla="*/ 18 w 181"/>
                <a:gd name="T63" fmla="*/ 558 h 606"/>
                <a:gd name="T64" fmla="*/ 12 w 181"/>
                <a:gd name="T65" fmla="*/ 538 h 606"/>
                <a:gd name="T66" fmla="*/ 8 w 181"/>
                <a:gd name="T67" fmla="*/ 513 h 606"/>
                <a:gd name="T68" fmla="*/ 4 w 181"/>
                <a:gd name="T69" fmla="*/ 483 h 606"/>
                <a:gd name="T70" fmla="*/ 2 w 181"/>
                <a:gd name="T71" fmla="*/ 448 h 606"/>
                <a:gd name="T72" fmla="*/ 1 w 181"/>
                <a:gd name="T73" fmla="*/ 406 h 606"/>
                <a:gd name="T74" fmla="*/ 0 w 181"/>
                <a:gd name="T75" fmla="*/ 358 h 606"/>
                <a:gd name="T76" fmla="*/ 0 w 181"/>
                <a:gd name="T77" fmla="*/ 271 h 606"/>
                <a:gd name="T78" fmla="*/ 1 w 181"/>
                <a:gd name="T79" fmla="*/ 222 h 606"/>
                <a:gd name="T80" fmla="*/ 2 w 181"/>
                <a:gd name="T81" fmla="*/ 179 h 606"/>
                <a:gd name="T82" fmla="*/ 4 w 181"/>
                <a:gd name="T83" fmla="*/ 142 h 606"/>
                <a:gd name="T84" fmla="*/ 8 w 181"/>
                <a:gd name="T85" fmla="*/ 110 h 606"/>
                <a:gd name="T86" fmla="*/ 12 w 181"/>
                <a:gd name="T87" fmla="*/ 81 h 606"/>
                <a:gd name="T88" fmla="*/ 18 w 181"/>
                <a:gd name="T89" fmla="*/ 58 h 606"/>
                <a:gd name="T90" fmla="*/ 26 w 181"/>
                <a:gd name="T91" fmla="*/ 39 h 606"/>
                <a:gd name="T92" fmla="*/ 35 w 181"/>
                <a:gd name="T93" fmla="*/ 24 h 606"/>
                <a:gd name="T94" fmla="*/ 45 w 181"/>
                <a:gd name="T95" fmla="*/ 14 h 606"/>
                <a:gd name="T96" fmla="*/ 58 w 181"/>
                <a:gd name="T97" fmla="*/ 6 h 606"/>
                <a:gd name="T98" fmla="*/ 74 w 181"/>
                <a:gd name="T99" fmla="*/ 2 h 606"/>
                <a:gd name="T100" fmla="*/ 91 w 181"/>
                <a:gd name="T10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" h="606">
                  <a:moveTo>
                    <a:pt x="91" y="0"/>
                  </a:moveTo>
                  <a:lnTo>
                    <a:pt x="107" y="1"/>
                  </a:lnTo>
                  <a:lnTo>
                    <a:pt x="122" y="5"/>
                  </a:lnTo>
                  <a:lnTo>
                    <a:pt x="135" y="11"/>
                  </a:lnTo>
                  <a:lnTo>
                    <a:pt x="145" y="19"/>
                  </a:lnTo>
                  <a:lnTo>
                    <a:pt x="154" y="32"/>
                  </a:lnTo>
                  <a:lnTo>
                    <a:pt x="162" y="49"/>
                  </a:lnTo>
                  <a:lnTo>
                    <a:pt x="169" y="69"/>
                  </a:lnTo>
                  <a:lnTo>
                    <a:pt x="174" y="95"/>
                  </a:lnTo>
                  <a:lnTo>
                    <a:pt x="177" y="125"/>
                  </a:lnTo>
                  <a:lnTo>
                    <a:pt x="179" y="160"/>
                  </a:lnTo>
                  <a:lnTo>
                    <a:pt x="180" y="202"/>
                  </a:lnTo>
                  <a:lnTo>
                    <a:pt x="181" y="249"/>
                  </a:lnTo>
                  <a:lnTo>
                    <a:pt x="181" y="336"/>
                  </a:lnTo>
                  <a:lnTo>
                    <a:pt x="180" y="385"/>
                  </a:lnTo>
                  <a:lnTo>
                    <a:pt x="179" y="428"/>
                  </a:lnTo>
                  <a:lnTo>
                    <a:pt x="177" y="466"/>
                  </a:lnTo>
                  <a:lnTo>
                    <a:pt x="174" y="498"/>
                  </a:lnTo>
                  <a:lnTo>
                    <a:pt x="169" y="526"/>
                  </a:lnTo>
                  <a:lnTo>
                    <a:pt x="162" y="549"/>
                  </a:lnTo>
                  <a:lnTo>
                    <a:pt x="155" y="568"/>
                  </a:lnTo>
                  <a:lnTo>
                    <a:pt x="146" y="583"/>
                  </a:lnTo>
                  <a:lnTo>
                    <a:pt x="136" y="593"/>
                  </a:lnTo>
                  <a:lnTo>
                    <a:pt x="123" y="601"/>
                  </a:lnTo>
                  <a:lnTo>
                    <a:pt x="108" y="605"/>
                  </a:lnTo>
                  <a:lnTo>
                    <a:pt x="91" y="606"/>
                  </a:lnTo>
                  <a:lnTo>
                    <a:pt x="74" y="605"/>
                  </a:lnTo>
                  <a:lnTo>
                    <a:pt x="59" y="602"/>
                  </a:lnTo>
                  <a:lnTo>
                    <a:pt x="46" y="596"/>
                  </a:lnTo>
                  <a:lnTo>
                    <a:pt x="36" y="588"/>
                  </a:lnTo>
                  <a:lnTo>
                    <a:pt x="27" y="575"/>
                  </a:lnTo>
                  <a:lnTo>
                    <a:pt x="18" y="558"/>
                  </a:lnTo>
                  <a:lnTo>
                    <a:pt x="12" y="538"/>
                  </a:lnTo>
                  <a:lnTo>
                    <a:pt x="8" y="513"/>
                  </a:lnTo>
                  <a:lnTo>
                    <a:pt x="4" y="483"/>
                  </a:lnTo>
                  <a:lnTo>
                    <a:pt x="2" y="448"/>
                  </a:lnTo>
                  <a:lnTo>
                    <a:pt x="1" y="406"/>
                  </a:lnTo>
                  <a:lnTo>
                    <a:pt x="0" y="358"/>
                  </a:lnTo>
                  <a:lnTo>
                    <a:pt x="0" y="271"/>
                  </a:lnTo>
                  <a:lnTo>
                    <a:pt x="1" y="222"/>
                  </a:lnTo>
                  <a:lnTo>
                    <a:pt x="2" y="179"/>
                  </a:lnTo>
                  <a:lnTo>
                    <a:pt x="4" y="142"/>
                  </a:lnTo>
                  <a:lnTo>
                    <a:pt x="8" y="110"/>
                  </a:lnTo>
                  <a:lnTo>
                    <a:pt x="12" y="81"/>
                  </a:lnTo>
                  <a:lnTo>
                    <a:pt x="18" y="58"/>
                  </a:lnTo>
                  <a:lnTo>
                    <a:pt x="26" y="39"/>
                  </a:lnTo>
                  <a:lnTo>
                    <a:pt x="35" y="24"/>
                  </a:lnTo>
                  <a:lnTo>
                    <a:pt x="45" y="14"/>
                  </a:lnTo>
                  <a:lnTo>
                    <a:pt x="58" y="6"/>
                  </a:lnTo>
                  <a:lnTo>
                    <a:pt x="74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8" name="Group 1037"/>
          <p:cNvGrpSpPr/>
          <p:nvPr/>
        </p:nvGrpSpPr>
        <p:grpSpPr>
          <a:xfrm>
            <a:off x="9125097" y="4262438"/>
            <a:ext cx="481013" cy="492125"/>
            <a:chOff x="9121775" y="4262438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5" name="Freeform 343"/>
            <p:cNvSpPr>
              <a:spLocks noEditPoints="1"/>
            </p:cNvSpPr>
            <p:nvPr/>
          </p:nvSpPr>
          <p:spPr bwMode="auto">
            <a:xfrm>
              <a:off x="9121775" y="4262438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28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28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284"/>
                  </a:lnTo>
                  <a:lnTo>
                    <a:pt x="144" y="28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344"/>
            <p:cNvSpPr>
              <a:spLocks noEditPoints="1"/>
            </p:cNvSpPr>
            <p:nvPr/>
          </p:nvSpPr>
          <p:spPr bwMode="auto">
            <a:xfrm>
              <a:off x="9175750" y="4338638"/>
              <a:ext cx="374650" cy="363538"/>
            </a:xfrm>
            <a:custGeom>
              <a:avLst/>
              <a:gdLst>
                <a:gd name="T0" fmla="*/ 1102 w 2360"/>
                <a:gd name="T1" fmla="*/ 431 h 2293"/>
                <a:gd name="T2" fmla="*/ 978 w 2360"/>
                <a:gd name="T3" fmla="*/ 459 h 2293"/>
                <a:gd name="T4" fmla="*/ 877 w 2360"/>
                <a:gd name="T5" fmla="*/ 519 h 2293"/>
                <a:gd name="T6" fmla="*/ 802 w 2360"/>
                <a:gd name="T7" fmla="*/ 615 h 2293"/>
                <a:gd name="T8" fmla="*/ 757 w 2360"/>
                <a:gd name="T9" fmla="*/ 740 h 2293"/>
                <a:gd name="T10" fmla="*/ 738 w 2360"/>
                <a:gd name="T11" fmla="*/ 908 h 2293"/>
                <a:gd name="T12" fmla="*/ 731 w 2360"/>
                <a:gd name="T13" fmla="*/ 1139 h 2293"/>
                <a:gd name="T14" fmla="*/ 739 w 2360"/>
                <a:gd name="T15" fmla="*/ 1348 h 2293"/>
                <a:gd name="T16" fmla="*/ 761 w 2360"/>
                <a:gd name="T17" fmla="*/ 1500 h 2293"/>
                <a:gd name="T18" fmla="*/ 805 w 2360"/>
                <a:gd name="T19" fmla="*/ 1616 h 2293"/>
                <a:gd name="T20" fmla="*/ 878 w 2360"/>
                <a:gd name="T21" fmla="*/ 1703 h 2293"/>
                <a:gd name="T22" fmla="*/ 974 w 2360"/>
                <a:gd name="T23" fmla="*/ 1760 h 2293"/>
                <a:gd name="T24" fmla="*/ 1088 w 2360"/>
                <a:gd name="T25" fmla="*/ 1786 h 2293"/>
                <a:gd name="T26" fmla="*/ 1234 w 2360"/>
                <a:gd name="T27" fmla="*/ 1789 h 2293"/>
                <a:gd name="T28" fmla="*/ 1367 w 2360"/>
                <a:gd name="T29" fmla="*/ 1766 h 2293"/>
                <a:gd name="T30" fmla="*/ 1467 w 2360"/>
                <a:gd name="T31" fmla="*/ 1717 h 2293"/>
                <a:gd name="T32" fmla="*/ 1541 w 2360"/>
                <a:gd name="T33" fmla="*/ 1648 h 2293"/>
                <a:gd name="T34" fmla="*/ 1598 w 2360"/>
                <a:gd name="T35" fmla="*/ 1535 h 2293"/>
                <a:gd name="T36" fmla="*/ 1626 w 2360"/>
                <a:gd name="T37" fmla="*/ 1369 h 2293"/>
                <a:gd name="T38" fmla="*/ 1623 w 2360"/>
                <a:gd name="T39" fmla="*/ 1199 h 2293"/>
                <a:gd name="T40" fmla="*/ 1595 w 2360"/>
                <a:gd name="T41" fmla="*/ 1073 h 2293"/>
                <a:gd name="T42" fmla="*/ 1543 w 2360"/>
                <a:gd name="T43" fmla="*/ 983 h 2293"/>
                <a:gd name="T44" fmla="*/ 1457 w 2360"/>
                <a:gd name="T45" fmla="*/ 918 h 2293"/>
                <a:gd name="T46" fmla="*/ 1344 w 2360"/>
                <a:gd name="T47" fmla="*/ 889 h 2293"/>
                <a:gd name="T48" fmla="*/ 1221 w 2360"/>
                <a:gd name="T49" fmla="*/ 894 h 2293"/>
                <a:gd name="T50" fmla="*/ 1124 w 2360"/>
                <a:gd name="T51" fmla="*/ 932 h 2293"/>
                <a:gd name="T52" fmla="*/ 1058 w 2360"/>
                <a:gd name="T53" fmla="*/ 1005 h 2293"/>
                <a:gd name="T54" fmla="*/ 1056 w 2360"/>
                <a:gd name="T55" fmla="*/ 903 h 2293"/>
                <a:gd name="T56" fmla="*/ 1065 w 2360"/>
                <a:gd name="T57" fmla="*/ 786 h 2293"/>
                <a:gd name="T58" fmla="*/ 1083 w 2360"/>
                <a:gd name="T59" fmla="*/ 705 h 2293"/>
                <a:gd name="T60" fmla="*/ 1125 w 2360"/>
                <a:gd name="T61" fmla="*/ 644 h 2293"/>
                <a:gd name="T62" fmla="*/ 1191 w 2360"/>
                <a:gd name="T63" fmla="*/ 626 h 2293"/>
                <a:gd name="T64" fmla="*/ 1245 w 2360"/>
                <a:gd name="T65" fmla="*/ 641 h 2293"/>
                <a:gd name="T66" fmla="*/ 1280 w 2360"/>
                <a:gd name="T67" fmla="*/ 690 h 2293"/>
                <a:gd name="T68" fmla="*/ 1289 w 2360"/>
                <a:gd name="T69" fmla="*/ 768 h 2293"/>
                <a:gd name="T70" fmla="*/ 1594 w 2360"/>
                <a:gd name="T71" fmla="*/ 684 h 2293"/>
                <a:gd name="T72" fmla="*/ 1557 w 2360"/>
                <a:gd name="T73" fmla="*/ 580 h 2293"/>
                <a:gd name="T74" fmla="*/ 1493 w 2360"/>
                <a:gd name="T75" fmla="*/ 506 h 2293"/>
                <a:gd name="T76" fmla="*/ 1388 w 2360"/>
                <a:gd name="T77" fmla="*/ 452 h 2293"/>
                <a:gd name="T78" fmla="*/ 1256 w 2360"/>
                <a:gd name="T79" fmla="*/ 427 h 2293"/>
                <a:gd name="T80" fmla="*/ 2360 w 2360"/>
                <a:gd name="T81" fmla="*/ 0 h 2293"/>
                <a:gd name="T82" fmla="*/ 2247 w 2360"/>
                <a:gd name="T83" fmla="*/ 1854 h 2293"/>
                <a:gd name="T84" fmla="*/ 2115 w 2360"/>
                <a:gd name="T85" fmla="*/ 1896 h 2293"/>
                <a:gd name="T86" fmla="*/ 2007 w 2360"/>
                <a:gd name="T87" fmla="*/ 1979 h 2293"/>
                <a:gd name="T88" fmla="*/ 1936 w 2360"/>
                <a:gd name="T89" fmla="*/ 2093 h 2293"/>
                <a:gd name="T90" fmla="*/ 1910 w 2360"/>
                <a:gd name="T91" fmla="*/ 2229 h 2293"/>
                <a:gd name="T92" fmla="*/ 0 w 2360"/>
                <a:gd name="T93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60" h="2293">
                  <a:moveTo>
                    <a:pt x="1205" y="426"/>
                  </a:moveTo>
                  <a:lnTo>
                    <a:pt x="1151" y="427"/>
                  </a:lnTo>
                  <a:lnTo>
                    <a:pt x="1102" y="431"/>
                  </a:lnTo>
                  <a:lnTo>
                    <a:pt x="1056" y="438"/>
                  </a:lnTo>
                  <a:lnTo>
                    <a:pt x="1016" y="447"/>
                  </a:lnTo>
                  <a:lnTo>
                    <a:pt x="978" y="459"/>
                  </a:lnTo>
                  <a:lnTo>
                    <a:pt x="945" y="474"/>
                  </a:lnTo>
                  <a:lnTo>
                    <a:pt x="909" y="495"/>
                  </a:lnTo>
                  <a:lnTo>
                    <a:pt x="877" y="519"/>
                  </a:lnTo>
                  <a:lnTo>
                    <a:pt x="848" y="547"/>
                  </a:lnTo>
                  <a:lnTo>
                    <a:pt x="823" y="579"/>
                  </a:lnTo>
                  <a:lnTo>
                    <a:pt x="802" y="615"/>
                  </a:lnTo>
                  <a:lnTo>
                    <a:pt x="785" y="654"/>
                  </a:lnTo>
                  <a:lnTo>
                    <a:pt x="769" y="695"/>
                  </a:lnTo>
                  <a:lnTo>
                    <a:pt x="757" y="740"/>
                  </a:lnTo>
                  <a:lnTo>
                    <a:pt x="749" y="788"/>
                  </a:lnTo>
                  <a:lnTo>
                    <a:pt x="743" y="840"/>
                  </a:lnTo>
                  <a:lnTo>
                    <a:pt x="738" y="908"/>
                  </a:lnTo>
                  <a:lnTo>
                    <a:pt x="734" y="981"/>
                  </a:lnTo>
                  <a:lnTo>
                    <a:pt x="732" y="1058"/>
                  </a:lnTo>
                  <a:lnTo>
                    <a:pt x="731" y="1139"/>
                  </a:lnTo>
                  <a:lnTo>
                    <a:pt x="732" y="1212"/>
                  </a:lnTo>
                  <a:lnTo>
                    <a:pt x="735" y="1283"/>
                  </a:lnTo>
                  <a:lnTo>
                    <a:pt x="739" y="1348"/>
                  </a:lnTo>
                  <a:lnTo>
                    <a:pt x="745" y="1410"/>
                  </a:lnTo>
                  <a:lnTo>
                    <a:pt x="751" y="1457"/>
                  </a:lnTo>
                  <a:lnTo>
                    <a:pt x="761" y="1500"/>
                  </a:lnTo>
                  <a:lnTo>
                    <a:pt x="772" y="1541"/>
                  </a:lnTo>
                  <a:lnTo>
                    <a:pt x="788" y="1579"/>
                  </a:lnTo>
                  <a:lnTo>
                    <a:pt x="805" y="1616"/>
                  </a:lnTo>
                  <a:lnTo>
                    <a:pt x="826" y="1648"/>
                  </a:lnTo>
                  <a:lnTo>
                    <a:pt x="850" y="1677"/>
                  </a:lnTo>
                  <a:lnTo>
                    <a:pt x="878" y="1703"/>
                  </a:lnTo>
                  <a:lnTo>
                    <a:pt x="908" y="1726"/>
                  </a:lnTo>
                  <a:lnTo>
                    <a:pt x="942" y="1746"/>
                  </a:lnTo>
                  <a:lnTo>
                    <a:pt x="974" y="1760"/>
                  </a:lnTo>
                  <a:lnTo>
                    <a:pt x="1008" y="1771"/>
                  </a:lnTo>
                  <a:lnTo>
                    <a:pt x="1047" y="1780"/>
                  </a:lnTo>
                  <a:lnTo>
                    <a:pt x="1088" y="1786"/>
                  </a:lnTo>
                  <a:lnTo>
                    <a:pt x="1133" y="1790"/>
                  </a:lnTo>
                  <a:lnTo>
                    <a:pt x="1182" y="1791"/>
                  </a:lnTo>
                  <a:lnTo>
                    <a:pt x="1234" y="1789"/>
                  </a:lnTo>
                  <a:lnTo>
                    <a:pt x="1282" y="1785"/>
                  </a:lnTo>
                  <a:lnTo>
                    <a:pt x="1326" y="1777"/>
                  </a:lnTo>
                  <a:lnTo>
                    <a:pt x="1367" y="1766"/>
                  </a:lnTo>
                  <a:lnTo>
                    <a:pt x="1404" y="1752"/>
                  </a:lnTo>
                  <a:lnTo>
                    <a:pt x="1436" y="1736"/>
                  </a:lnTo>
                  <a:lnTo>
                    <a:pt x="1467" y="1717"/>
                  </a:lnTo>
                  <a:lnTo>
                    <a:pt x="1495" y="1696"/>
                  </a:lnTo>
                  <a:lnTo>
                    <a:pt x="1518" y="1673"/>
                  </a:lnTo>
                  <a:lnTo>
                    <a:pt x="1541" y="1648"/>
                  </a:lnTo>
                  <a:lnTo>
                    <a:pt x="1563" y="1613"/>
                  </a:lnTo>
                  <a:lnTo>
                    <a:pt x="1582" y="1575"/>
                  </a:lnTo>
                  <a:lnTo>
                    <a:pt x="1598" y="1535"/>
                  </a:lnTo>
                  <a:lnTo>
                    <a:pt x="1609" y="1492"/>
                  </a:lnTo>
                  <a:lnTo>
                    <a:pt x="1620" y="1432"/>
                  </a:lnTo>
                  <a:lnTo>
                    <a:pt x="1626" y="1369"/>
                  </a:lnTo>
                  <a:lnTo>
                    <a:pt x="1628" y="1304"/>
                  </a:lnTo>
                  <a:lnTo>
                    <a:pt x="1627" y="1249"/>
                  </a:lnTo>
                  <a:lnTo>
                    <a:pt x="1623" y="1199"/>
                  </a:lnTo>
                  <a:lnTo>
                    <a:pt x="1616" y="1153"/>
                  </a:lnTo>
                  <a:lnTo>
                    <a:pt x="1607" y="1111"/>
                  </a:lnTo>
                  <a:lnTo>
                    <a:pt x="1595" y="1073"/>
                  </a:lnTo>
                  <a:lnTo>
                    <a:pt x="1580" y="1039"/>
                  </a:lnTo>
                  <a:lnTo>
                    <a:pt x="1563" y="1009"/>
                  </a:lnTo>
                  <a:lnTo>
                    <a:pt x="1543" y="983"/>
                  </a:lnTo>
                  <a:lnTo>
                    <a:pt x="1517" y="958"/>
                  </a:lnTo>
                  <a:lnTo>
                    <a:pt x="1488" y="936"/>
                  </a:lnTo>
                  <a:lnTo>
                    <a:pt x="1457" y="918"/>
                  </a:lnTo>
                  <a:lnTo>
                    <a:pt x="1422" y="904"/>
                  </a:lnTo>
                  <a:lnTo>
                    <a:pt x="1384" y="894"/>
                  </a:lnTo>
                  <a:lnTo>
                    <a:pt x="1344" y="889"/>
                  </a:lnTo>
                  <a:lnTo>
                    <a:pt x="1301" y="887"/>
                  </a:lnTo>
                  <a:lnTo>
                    <a:pt x="1260" y="888"/>
                  </a:lnTo>
                  <a:lnTo>
                    <a:pt x="1221" y="894"/>
                  </a:lnTo>
                  <a:lnTo>
                    <a:pt x="1185" y="903"/>
                  </a:lnTo>
                  <a:lnTo>
                    <a:pt x="1152" y="915"/>
                  </a:lnTo>
                  <a:lnTo>
                    <a:pt x="1124" y="932"/>
                  </a:lnTo>
                  <a:lnTo>
                    <a:pt x="1098" y="952"/>
                  </a:lnTo>
                  <a:lnTo>
                    <a:pt x="1077" y="976"/>
                  </a:lnTo>
                  <a:lnTo>
                    <a:pt x="1058" y="1005"/>
                  </a:lnTo>
                  <a:lnTo>
                    <a:pt x="1054" y="1005"/>
                  </a:lnTo>
                  <a:lnTo>
                    <a:pt x="1055" y="952"/>
                  </a:lnTo>
                  <a:lnTo>
                    <a:pt x="1056" y="903"/>
                  </a:lnTo>
                  <a:lnTo>
                    <a:pt x="1058" y="860"/>
                  </a:lnTo>
                  <a:lnTo>
                    <a:pt x="1060" y="821"/>
                  </a:lnTo>
                  <a:lnTo>
                    <a:pt x="1065" y="786"/>
                  </a:lnTo>
                  <a:lnTo>
                    <a:pt x="1069" y="755"/>
                  </a:lnTo>
                  <a:lnTo>
                    <a:pt x="1075" y="728"/>
                  </a:lnTo>
                  <a:lnTo>
                    <a:pt x="1083" y="705"/>
                  </a:lnTo>
                  <a:lnTo>
                    <a:pt x="1094" y="679"/>
                  </a:lnTo>
                  <a:lnTo>
                    <a:pt x="1108" y="659"/>
                  </a:lnTo>
                  <a:lnTo>
                    <a:pt x="1125" y="644"/>
                  </a:lnTo>
                  <a:lnTo>
                    <a:pt x="1144" y="634"/>
                  </a:lnTo>
                  <a:lnTo>
                    <a:pt x="1166" y="628"/>
                  </a:lnTo>
                  <a:lnTo>
                    <a:pt x="1191" y="626"/>
                  </a:lnTo>
                  <a:lnTo>
                    <a:pt x="1212" y="628"/>
                  </a:lnTo>
                  <a:lnTo>
                    <a:pt x="1230" y="633"/>
                  </a:lnTo>
                  <a:lnTo>
                    <a:pt x="1245" y="641"/>
                  </a:lnTo>
                  <a:lnTo>
                    <a:pt x="1259" y="653"/>
                  </a:lnTo>
                  <a:lnTo>
                    <a:pt x="1270" y="668"/>
                  </a:lnTo>
                  <a:lnTo>
                    <a:pt x="1280" y="690"/>
                  </a:lnTo>
                  <a:lnTo>
                    <a:pt x="1285" y="714"/>
                  </a:lnTo>
                  <a:lnTo>
                    <a:pt x="1288" y="740"/>
                  </a:lnTo>
                  <a:lnTo>
                    <a:pt x="1289" y="768"/>
                  </a:lnTo>
                  <a:lnTo>
                    <a:pt x="1602" y="768"/>
                  </a:lnTo>
                  <a:lnTo>
                    <a:pt x="1599" y="724"/>
                  </a:lnTo>
                  <a:lnTo>
                    <a:pt x="1594" y="684"/>
                  </a:lnTo>
                  <a:lnTo>
                    <a:pt x="1585" y="646"/>
                  </a:lnTo>
                  <a:lnTo>
                    <a:pt x="1572" y="612"/>
                  </a:lnTo>
                  <a:lnTo>
                    <a:pt x="1557" y="580"/>
                  </a:lnTo>
                  <a:lnTo>
                    <a:pt x="1539" y="552"/>
                  </a:lnTo>
                  <a:lnTo>
                    <a:pt x="1517" y="527"/>
                  </a:lnTo>
                  <a:lnTo>
                    <a:pt x="1493" y="506"/>
                  </a:lnTo>
                  <a:lnTo>
                    <a:pt x="1461" y="484"/>
                  </a:lnTo>
                  <a:lnTo>
                    <a:pt x="1426" y="466"/>
                  </a:lnTo>
                  <a:lnTo>
                    <a:pt x="1388" y="452"/>
                  </a:lnTo>
                  <a:lnTo>
                    <a:pt x="1348" y="440"/>
                  </a:lnTo>
                  <a:lnTo>
                    <a:pt x="1303" y="432"/>
                  </a:lnTo>
                  <a:lnTo>
                    <a:pt x="1256" y="427"/>
                  </a:lnTo>
                  <a:lnTo>
                    <a:pt x="1205" y="426"/>
                  </a:lnTo>
                  <a:close/>
                  <a:moveTo>
                    <a:pt x="0" y="0"/>
                  </a:moveTo>
                  <a:lnTo>
                    <a:pt x="2360" y="0"/>
                  </a:lnTo>
                  <a:lnTo>
                    <a:pt x="2360" y="1851"/>
                  </a:lnTo>
                  <a:lnTo>
                    <a:pt x="2296" y="1851"/>
                  </a:lnTo>
                  <a:lnTo>
                    <a:pt x="2247" y="1854"/>
                  </a:lnTo>
                  <a:lnTo>
                    <a:pt x="2201" y="1863"/>
                  </a:lnTo>
                  <a:lnTo>
                    <a:pt x="2157" y="1877"/>
                  </a:lnTo>
                  <a:lnTo>
                    <a:pt x="2115" y="1896"/>
                  </a:lnTo>
                  <a:lnTo>
                    <a:pt x="2076" y="1920"/>
                  </a:lnTo>
                  <a:lnTo>
                    <a:pt x="2040" y="1948"/>
                  </a:lnTo>
                  <a:lnTo>
                    <a:pt x="2007" y="1979"/>
                  </a:lnTo>
                  <a:lnTo>
                    <a:pt x="1980" y="2014"/>
                  </a:lnTo>
                  <a:lnTo>
                    <a:pt x="1955" y="2052"/>
                  </a:lnTo>
                  <a:lnTo>
                    <a:pt x="1936" y="2093"/>
                  </a:lnTo>
                  <a:lnTo>
                    <a:pt x="1923" y="2137"/>
                  </a:lnTo>
                  <a:lnTo>
                    <a:pt x="1913" y="2182"/>
                  </a:lnTo>
                  <a:lnTo>
                    <a:pt x="1910" y="2229"/>
                  </a:lnTo>
                  <a:lnTo>
                    <a:pt x="1910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345"/>
            <p:cNvSpPr>
              <a:spLocks/>
            </p:cNvSpPr>
            <p:nvPr/>
          </p:nvSpPr>
          <p:spPr bwMode="auto">
            <a:xfrm>
              <a:off x="9344025" y="4516438"/>
              <a:ext cx="38100" cy="74613"/>
            </a:xfrm>
            <a:custGeom>
              <a:avLst/>
              <a:gdLst>
                <a:gd name="T0" fmla="*/ 117 w 239"/>
                <a:gd name="T1" fmla="*/ 0 h 470"/>
                <a:gd name="T2" fmla="*/ 141 w 239"/>
                <a:gd name="T3" fmla="*/ 2 h 470"/>
                <a:gd name="T4" fmla="*/ 162 w 239"/>
                <a:gd name="T5" fmla="*/ 7 h 470"/>
                <a:gd name="T6" fmla="*/ 180 w 239"/>
                <a:gd name="T7" fmla="*/ 14 h 470"/>
                <a:gd name="T8" fmla="*/ 195 w 239"/>
                <a:gd name="T9" fmla="*/ 25 h 470"/>
                <a:gd name="T10" fmla="*/ 207 w 239"/>
                <a:gd name="T11" fmla="*/ 39 h 470"/>
                <a:gd name="T12" fmla="*/ 216 w 239"/>
                <a:gd name="T13" fmla="*/ 56 h 470"/>
                <a:gd name="T14" fmla="*/ 224 w 239"/>
                <a:gd name="T15" fmla="*/ 81 h 470"/>
                <a:gd name="T16" fmla="*/ 230 w 239"/>
                <a:gd name="T17" fmla="*/ 112 h 470"/>
                <a:gd name="T18" fmla="*/ 235 w 239"/>
                <a:gd name="T19" fmla="*/ 149 h 470"/>
                <a:gd name="T20" fmla="*/ 238 w 239"/>
                <a:gd name="T21" fmla="*/ 190 h 470"/>
                <a:gd name="T22" fmla="*/ 239 w 239"/>
                <a:gd name="T23" fmla="*/ 237 h 470"/>
                <a:gd name="T24" fmla="*/ 238 w 239"/>
                <a:gd name="T25" fmla="*/ 279 h 470"/>
                <a:gd name="T26" fmla="*/ 235 w 239"/>
                <a:gd name="T27" fmla="*/ 317 h 470"/>
                <a:gd name="T28" fmla="*/ 229 w 239"/>
                <a:gd name="T29" fmla="*/ 351 h 470"/>
                <a:gd name="T30" fmla="*/ 222 w 239"/>
                <a:gd name="T31" fmla="*/ 381 h 470"/>
                <a:gd name="T32" fmla="*/ 213 w 239"/>
                <a:gd name="T33" fmla="*/ 408 h 470"/>
                <a:gd name="T34" fmla="*/ 204 w 239"/>
                <a:gd name="T35" fmla="*/ 427 h 470"/>
                <a:gd name="T36" fmla="*/ 192 w 239"/>
                <a:gd name="T37" fmla="*/ 442 h 470"/>
                <a:gd name="T38" fmla="*/ 177 w 239"/>
                <a:gd name="T39" fmla="*/ 454 h 470"/>
                <a:gd name="T40" fmla="*/ 160 w 239"/>
                <a:gd name="T41" fmla="*/ 463 h 470"/>
                <a:gd name="T42" fmla="*/ 141 w 239"/>
                <a:gd name="T43" fmla="*/ 468 h 470"/>
                <a:gd name="T44" fmla="*/ 119 w 239"/>
                <a:gd name="T45" fmla="*/ 470 h 470"/>
                <a:gd name="T46" fmla="*/ 97 w 239"/>
                <a:gd name="T47" fmla="*/ 468 h 470"/>
                <a:gd name="T48" fmla="*/ 76 w 239"/>
                <a:gd name="T49" fmla="*/ 463 h 470"/>
                <a:gd name="T50" fmla="*/ 59 w 239"/>
                <a:gd name="T51" fmla="*/ 452 h 470"/>
                <a:gd name="T52" fmla="*/ 45 w 239"/>
                <a:gd name="T53" fmla="*/ 439 h 470"/>
                <a:gd name="T54" fmla="*/ 32 w 239"/>
                <a:gd name="T55" fmla="*/ 422 h 470"/>
                <a:gd name="T56" fmla="*/ 23 w 239"/>
                <a:gd name="T57" fmla="*/ 402 h 470"/>
                <a:gd name="T58" fmla="*/ 15 w 239"/>
                <a:gd name="T59" fmla="*/ 372 h 470"/>
                <a:gd name="T60" fmla="*/ 8 w 239"/>
                <a:gd name="T61" fmla="*/ 339 h 470"/>
                <a:gd name="T62" fmla="*/ 3 w 239"/>
                <a:gd name="T63" fmla="*/ 301 h 470"/>
                <a:gd name="T64" fmla="*/ 1 w 239"/>
                <a:gd name="T65" fmla="*/ 260 h 470"/>
                <a:gd name="T66" fmla="*/ 0 w 239"/>
                <a:gd name="T67" fmla="*/ 215 h 470"/>
                <a:gd name="T68" fmla="*/ 1 w 239"/>
                <a:gd name="T69" fmla="*/ 171 h 470"/>
                <a:gd name="T70" fmla="*/ 4 w 239"/>
                <a:gd name="T71" fmla="*/ 130 h 470"/>
                <a:gd name="T72" fmla="*/ 8 w 239"/>
                <a:gd name="T73" fmla="*/ 105 h 470"/>
                <a:gd name="T74" fmla="*/ 14 w 239"/>
                <a:gd name="T75" fmla="*/ 82 h 470"/>
                <a:gd name="T76" fmla="*/ 21 w 239"/>
                <a:gd name="T77" fmla="*/ 62 h 470"/>
                <a:gd name="T78" fmla="*/ 31 w 239"/>
                <a:gd name="T79" fmla="*/ 44 h 470"/>
                <a:gd name="T80" fmla="*/ 43 w 239"/>
                <a:gd name="T81" fmla="*/ 29 h 470"/>
                <a:gd name="T82" fmla="*/ 57 w 239"/>
                <a:gd name="T83" fmla="*/ 17 h 470"/>
                <a:gd name="T84" fmla="*/ 74 w 239"/>
                <a:gd name="T85" fmla="*/ 8 h 470"/>
                <a:gd name="T86" fmla="*/ 94 w 239"/>
                <a:gd name="T87" fmla="*/ 2 h 470"/>
                <a:gd name="T88" fmla="*/ 117 w 239"/>
                <a:gd name="T89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9" h="470">
                  <a:moveTo>
                    <a:pt x="117" y="0"/>
                  </a:moveTo>
                  <a:lnTo>
                    <a:pt x="141" y="2"/>
                  </a:lnTo>
                  <a:lnTo>
                    <a:pt x="162" y="7"/>
                  </a:lnTo>
                  <a:lnTo>
                    <a:pt x="180" y="14"/>
                  </a:lnTo>
                  <a:lnTo>
                    <a:pt x="195" y="25"/>
                  </a:lnTo>
                  <a:lnTo>
                    <a:pt x="207" y="39"/>
                  </a:lnTo>
                  <a:lnTo>
                    <a:pt x="216" y="56"/>
                  </a:lnTo>
                  <a:lnTo>
                    <a:pt x="224" y="81"/>
                  </a:lnTo>
                  <a:lnTo>
                    <a:pt x="230" y="112"/>
                  </a:lnTo>
                  <a:lnTo>
                    <a:pt x="235" y="149"/>
                  </a:lnTo>
                  <a:lnTo>
                    <a:pt x="238" y="190"/>
                  </a:lnTo>
                  <a:lnTo>
                    <a:pt x="239" y="237"/>
                  </a:lnTo>
                  <a:lnTo>
                    <a:pt x="238" y="279"/>
                  </a:lnTo>
                  <a:lnTo>
                    <a:pt x="235" y="317"/>
                  </a:lnTo>
                  <a:lnTo>
                    <a:pt x="229" y="351"/>
                  </a:lnTo>
                  <a:lnTo>
                    <a:pt x="222" y="381"/>
                  </a:lnTo>
                  <a:lnTo>
                    <a:pt x="213" y="408"/>
                  </a:lnTo>
                  <a:lnTo>
                    <a:pt x="204" y="427"/>
                  </a:lnTo>
                  <a:lnTo>
                    <a:pt x="192" y="442"/>
                  </a:lnTo>
                  <a:lnTo>
                    <a:pt x="177" y="454"/>
                  </a:lnTo>
                  <a:lnTo>
                    <a:pt x="160" y="463"/>
                  </a:lnTo>
                  <a:lnTo>
                    <a:pt x="141" y="468"/>
                  </a:lnTo>
                  <a:lnTo>
                    <a:pt x="119" y="470"/>
                  </a:lnTo>
                  <a:lnTo>
                    <a:pt x="97" y="468"/>
                  </a:lnTo>
                  <a:lnTo>
                    <a:pt x="76" y="463"/>
                  </a:lnTo>
                  <a:lnTo>
                    <a:pt x="59" y="452"/>
                  </a:lnTo>
                  <a:lnTo>
                    <a:pt x="45" y="439"/>
                  </a:lnTo>
                  <a:lnTo>
                    <a:pt x="32" y="422"/>
                  </a:lnTo>
                  <a:lnTo>
                    <a:pt x="23" y="402"/>
                  </a:lnTo>
                  <a:lnTo>
                    <a:pt x="15" y="372"/>
                  </a:lnTo>
                  <a:lnTo>
                    <a:pt x="8" y="339"/>
                  </a:lnTo>
                  <a:lnTo>
                    <a:pt x="3" y="301"/>
                  </a:lnTo>
                  <a:lnTo>
                    <a:pt x="1" y="260"/>
                  </a:lnTo>
                  <a:lnTo>
                    <a:pt x="0" y="215"/>
                  </a:lnTo>
                  <a:lnTo>
                    <a:pt x="1" y="171"/>
                  </a:lnTo>
                  <a:lnTo>
                    <a:pt x="4" y="130"/>
                  </a:lnTo>
                  <a:lnTo>
                    <a:pt x="8" y="105"/>
                  </a:lnTo>
                  <a:lnTo>
                    <a:pt x="14" y="82"/>
                  </a:lnTo>
                  <a:lnTo>
                    <a:pt x="21" y="62"/>
                  </a:lnTo>
                  <a:lnTo>
                    <a:pt x="31" y="44"/>
                  </a:lnTo>
                  <a:lnTo>
                    <a:pt x="43" y="29"/>
                  </a:lnTo>
                  <a:lnTo>
                    <a:pt x="57" y="17"/>
                  </a:lnTo>
                  <a:lnTo>
                    <a:pt x="74" y="8"/>
                  </a:lnTo>
                  <a:lnTo>
                    <a:pt x="94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2" name="Freeform 350"/>
          <p:cNvSpPr>
            <a:spLocks noEditPoints="1"/>
          </p:cNvSpPr>
          <p:nvPr/>
        </p:nvSpPr>
        <p:spPr bwMode="auto">
          <a:xfrm>
            <a:off x="8203097" y="4283075"/>
            <a:ext cx="454025" cy="455613"/>
          </a:xfrm>
          <a:custGeom>
            <a:avLst/>
            <a:gdLst>
              <a:gd name="T0" fmla="*/ 2165 w 3432"/>
              <a:gd name="T1" fmla="*/ 2025 h 3444"/>
              <a:gd name="T2" fmla="*/ 2245 w 3432"/>
              <a:gd name="T3" fmla="*/ 1954 h 3444"/>
              <a:gd name="T4" fmla="*/ 2360 w 3432"/>
              <a:gd name="T5" fmla="*/ 1963 h 3444"/>
              <a:gd name="T6" fmla="*/ 2422 w 3432"/>
              <a:gd name="T7" fmla="*/ 2068 h 3444"/>
              <a:gd name="T8" fmla="*/ 2436 w 3432"/>
              <a:gd name="T9" fmla="*/ 2282 h 3444"/>
              <a:gd name="T10" fmla="*/ 2409 w 3432"/>
              <a:gd name="T11" fmla="*/ 2487 h 3444"/>
              <a:gd name="T12" fmla="*/ 2335 w 3432"/>
              <a:gd name="T13" fmla="*/ 2570 h 3444"/>
              <a:gd name="T14" fmla="*/ 2219 w 3432"/>
              <a:gd name="T15" fmla="*/ 2560 h 3444"/>
              <a:gd name="T16" fmla="*/ 2161 w 3432"/>
              <a:gd name="T17" fmla="*/ 2472 h 3444"/>
              <a:gd name="T18" fmla="*/ 1780 w 3432"/>
              <a:gd name="T19" fmla="*/ 2311 h 3444"/>
              <a:gd name="T20" fmla="*/ 1812 w 3432"/>
              <a:gd name="T21" fmla="*/ 2562 h 3444"/>
              <a:gd name="T22" fmla="*/ 1939 w 3432"/>
              <a:gd name="T23" fmla="*/ 2731 h 3444"/>
              <a:gd name="T24" fmla="*/ 2168 w 3432"/>
              <a:gd name="T25" fmla="*/ 2814 h 3444"/>
              <a:gd name="T26" fmla="*/ 2454 w 3432"/>
              <a:gd name="T27" fmla="*/ 2805 h 3444"/>
              <a:gd name="T28" fmla="*/ 2660 w 3432"/>
              <a:gd name="T29" fmla="*/ 2713 h 3444"/>
              <a:gd name="T30" fmla="*/ 2781 w 3432"/>
              <a:gd name="T31" fmla="*/ 2530 h 3444"/>
              <a:gd name="T32" fmla="*/ 2820 w 3432"/>
              <a:gd name="T33" fmla="*/ 2240 h 3444"/>
              <a:gd name="T34" fmla="*/ 2781 w 3432"/>
              <a:gd name="T35" fmla="*/ 1933 h 3444"/>
              <a:gd name="T36" fmla="*/ 2661 w 3432"/>
              <a:gd name="T37" fmla="*/ 1750 h 3444"/>
              <a:gd name="T38" fmla="*/ 2449 w 3432"/>
              <a:gd name="T39" fmla="*/ 1677 h 3444"/>
              <a:gd name="T40" fmla="*/ 2240 w 3432"/>
              <a:gd name="T41" fmla="*/ 1708 h 3444"/>
              <a:gd name="T42" fmla="*/ 2128 w 3432"/>
              <a:gd name="T43" fmla="*/ 1803 h 3444"/>
              <a:gd name="T44" fmla="*/ 1846 w 3432"/>
              <a:gd name="T45" fmla="*/ 1195 h 3444"/>
              <a:gd name="T46" fmla="*/ 907 w 3432"/>
              <a:gd name="T47" fmla="*/ 1194 h 3444"/>
              <a:gd name="T48" fmla="*/ 713 w 3432"/>
              <a:gd name="T49" fmla="*/ 1318 h 3444"/>
              <a:gd name="T50" fmla="*/ 622 w 3432"/>
              <a:gd name="T51" fmla="*/ 1537 h 3444"/>
              <a:gd name="T52" fmla="*/ 970 w 3432"/>
              <a:gd name="T53" fmla="*/ 1657 h 3444"/>
              <a:gd name="T54" fmla="*/ 999 w 3432"/>
              <a:gd name="T55" fmla="*/ 1481 h 3444"/>
              <a:gd name="T56" fmla="*/ 1091 w 3432"/>
              <a:gd name="T57" fmla="*/ 1408 h 3444"/>
              <a:gd name="T58" fmla="*/ 1201 w 3432"/>
              <a:gd name="T59" fmla="*/ 1433 h 3444"/>
              <a:gd name="T60" fmla="*/ 1250 w 3432"/>
              <a:gd name="T61" fmla="*/ 1574 h 3444"/>
              <a:gd name="T62" fmla="*/ 1230 w 3432"/>
              <a:gd name="T63" fmla="*/ 1761 h 3444"/>
              <a:gd name="T64" fmla="*/ 1130 w 3432"/>
              <a:gd name="T65" fmla="*/ 1902 h 3444"/>
              <a:gd name="T66" fmla="*/ 970 w 3432"/>
              <a:gd name="T67" fmla="*/ 2056 h 3444"/>
              <a:gd name="T68" fmla="*/ 774 w 3432"/>
              <a:gd name="T69" fmla="*/ 2268 h 3444"/>
              <a:gd name="T70" fmla="*/ 642 w 3432"/>
              <a:gd name="T71" fmla="*/ 2529 h 3444"/>
              <a:gd name="T72" fmla="*/ 604 w 3432"/>
              <a:gd name="T73" fmla="*/ 2789 h 3444"/>
              <a:gd name="T74" fmla="*/ 1108 w 3432"/>
              <a:gd name="T75" fmla="*/ 2419 h 3444"/>
              <a:gd name="T76" fmla="*/ 1291 w 3432"/>
              <a:gd name="T77" fmla="*/ 2233 h 3444"/>
              <a:gd name="T78" fmla="*/ 1478 w 3432"/>
              <a:gd name="T79" fmla="*/ 2047 h 3444"/>
              <a:gd name="T80" fmla="*/ 1601 w 3432"/>
              <a:gd name="T81" fmla="*/ 1862 h 3444"/>
              <a:gd name="T82" fmla="*/ 1636 w 3432"/>
              <a:gd name="T83" fmla="*/ 1618 h 3444"/>
              <a:gd name="T84" fmla="*/ 1600 w 3432"/>
              <a:gd name="T85" fmla="*/ 1398 h 3444"/>
              <a:gd name="T86" fmla="*/ 1481 w 3432"/>
              <a:gd name="T87" fmla="*/ 1250 h 3444"/>
              <a:gd name="T88" fmla="*/ 1293 w 3432"/>
              <a:gd name="T89" fmla="*/ 1176 h 3444"/>
              <a:gd name="T90" fmla="*/ 800 w 3432"/>
              <a:gd name="T91" fmla="*/ 233 h 3444"/>
              <a:gd name="T92" fmla="*/ 740 w 3432"/>
              <a:gd name="T93" fmla="*/ 311 h 3444"/>
              <a:gd name="T94" fmla="*/ 781 w 3432"/>
              <a:gd name="T95" fmla="*/ 510 h 3444"/>
              <a:gd name="T96" fmla="*/ 2651 w 3432"/>
              <a:gd name="T97" fmla="*/ 510 h 3444"/>
              <a:gd name="T98" fmla="*/ 2692 w 3432"/>
              <a:gd name="T99" fmla="*/ 311 h 3444"/>
              <a:gd name="T100" fmla="*/ 2632 w 3432"/>
              <a:gd name="T101" fmla="*/ 233 h 3444"/>
              <a:gd name="T102" fmla="*/ 3136 w 3432"/>
              <a:gd name="T103" fmla="*/ 3 h 3444"/>
              <a:gd name="T104" fmla="*/ 3331 w 3432"/>
              <a:gd name="T105" fmla="*/ 101 h 3444"/>
              <a:gd name="T106" fmla="*/ 3429 w 3432"/>
              <a:gd name="T107" fmla="*/ 297 h 3444"/>
              <a:gd name="T108" fmla="*/ 3405 w 3432"/>
              <a:gd name="T109" fmla="*/ 3233 h 3444"/>
              <a:gd name="T110" fmla="*/ 3261 w 3432"/>
              <a:gd name="T111" fmla="*/ 3397 h 3444"/>
              <a:gd name="T112" fmla="*/ 343 w 3432"/>
              <a:gd name="T113" fmla="*/ 3444 h 3444"/>
              <a:gd name="T114" fmla="*/ 133 w 3432"/>
              <a:gd name="T115" fmla="*/ 3372 h 3444"/>
              <a:gd name="T116" fmla="*/ 12 w 3432"/>
              <a:gd name="T117" fmla="*/ 3191 h 3444"/>
              <a:gd name="T118" fmla="*/ 12 w 3432"/>
              <a:gd name="T119" fmla="*/ 253 h 3444"/>
              <a:gd name="T120" fmla="*/ 133 w 3432"/>
              <a:gd name="T121" fmla="*/ 72 h 3444"/>
              <a:gd name="T122" fmla="*/ 343 w 3432"/>
              <a:gd name="T123" fmla="*/ 0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32" h="3444">
                <a:moveTo>
                  <a:pt x="1846" y="1195"/>
                </a:moveTo>
                <a:lnTo>
                  <a:pt x="1796" y="2075"/>
                </a:lnTo>
                <a:lnTo>
                  <a:pt x="2153" y="2075"/>
                </a:lnTo>
                <a:lnTo>
                  <a:pt x="2158" y="2048"/>
                </a:lnTo>
                <a:lnTo>
                  <a:pt x="2165" y="2025"/>
                </a:lnTo>
                <a:lnTo>
                  <a:pt x="2175" y="2005"/>
                </a:lnTo>
                <a:lnTo>
                  <a:pt x="2187" y="1988"/>
                </a:lnTo>
                <a:lnTo>
                  <a:pt x="2202" y="1975"/>
                </a:lnTo>
                <a:lnTo>
                  <a:pt x="2222" y="1962"/>
                </a:lnTo>
                <a:lnTo>
                  <a:pt x="2245" y="1954"/>
                </a:lnTo>
                <a:lnTo>
                  <a:pt x="2269" y="1948"/>
                </a:lnTo>
                <a:lnTo>
                  <a:pt x="2294" y="1946"/>
                </a:lnTo>
                <a:lnTo>
                  <a:pt x="2318" y="1948"/>
                </a:lnTo>
                <a:lnTo>
                  <a:pt x="2340" y="1954"/>
                </a:lnTo>
                <a:lnTo>
                  <a:pt x="2360" y="1963"/>
                </a:lnTo>
                <a:lnTo>
                  <a:pt x="2376" y="1977"/>
                </a:lnTo>
                <a:lnTo>
                  <a:pt x="2391" y="1993"/>
                </a:lnTo>
                <a:lnTo>
                  <a:pt x="2403" y="2014"/>
                </a:lnTo>
                <a:lnTo>
                  <a:pt x="2414" y="2039"/>
                </a:lnTo>
                <a:lnTo>
                  <a:pt x="2422" y="2068"/>
                </a:lnTo>
                <a:lnTo>
                  <a:pt x="2428" y="2103"/>
                </a:lnTo>
                <a:lnTo>
                  <a:pt x="2433" y="2140"/>
                </a:lnTo>
                <a:lnTo>
                  <a:pt x="2436" y="2182"/>
                </a:lnTo>
                <a:lnTo>
                  <a:pt x="2437" y="2228"/>
                </a:lnTo>
                <a:lnTo>
                  <a:pt x="2436" y="2282"/>
                </a:lnTo>
                <a:lnTo>
                  <a:pt x="2434" y="2331"/>
                </a:lnTo>
                <a:lnTo>
                  <a:pt x="2429" y="2376"/>
                </a:lnTo>
                <a:lnTo>
                  <a:pt x="2424" y="2418"/>
                </a:lnTo>
                <a:lnTo>
                  <a:pt x="2417" y="2455"/>
                </a:lnTo>
                <a:lnTo>
                  <a:pt x="2409" y="2487"/>
                </a:lnTo>
                <a:lnTo>
                  <a:pt x="2398" y="2511"/>
                </a:lnTo>
                <a:lnTo>
                  <a:pt x="2387" y="2531"/>
                </a:lnTo>
                <a:lnTo>
                  <a:pt x="2372" y="2548"/>
                </a:lnTo>
                <a:lnTo>
                  <a:pt x="2355" y="2561"/>
                </a:lnTo>
                <a:lnTo>
                  <a:pt x="2335" y="2570"/>
                </a:lnTo>
                <a:lnTo>
                  <a:pt x="2313" y="2576"/>
                </a:lnTo>
                <a:lnTo>
                  <a:pt x="2288" y="2578"/>
                </a:lnTo>
                <a:lnTo>
                  <a:pt x="2262" y="2576"/>
                </a:lnTo>
                <a:lnTo>
                  <a:pt x="2239" y="2569"/>
                </a:lnTo>
                <a:lnTo>
                  <a:pt x="2219" y="2560"/>
                </a:lnTo>
                <a:lnTo>
                  <a:pt x="2203" y="2548"/>
                </a:lnTo>
                <a:lnTo>
                  <a:pt x="2188" y="2532"/>
                </a:lnTo>
                <a:lnTo>
                  <a:pt x="2177" y="2514"/>
                </a:lnTo>
                <a:lnTo>
                  <a:pt x="2168" y="2494"/>
                </a:lnTo>
                <a:lnTo>
                  <a:pt x="2161" y="2472"/>
                </a:lnTo>
                <a:lnTo>
                  <a:pt x="2156" y="2449"/>
                </a:lnTo>
                <a:lnTo>
                  <a:pt x="2152" y="2411"/>
                </a:lnTo>
                <a:lnTo>
                  <a:pt x="2151" y="2371"/>
                </a:lnTo>
                <a:lnTo>
                  <a:pt x="2151" y="2311"/>
                </a:lnTo>
                <a:lnTo>
                  <a:pt x="1780" y="2311"/>
                </a:lnTo>
                <a:lnTo>
                  <a:pt x="1780" y="2371"/>
                </a:lnTo>
                <a:lnTo>
                  <a:pt x="1783" y="2423"/>
                </a:lnTo>
                <a:lnTo>
                  <a:pt x="1788" y="2472"/>
                </a:lnTo>
                <a:lnTo>
                  <a:pt x="1798" y="2518"/>
                </a:lnTo>
                <a:lnTo>
                  <a:pt x="1812" y="2562"/>
                </a:lnTo>
                <a:lnTo>
                  <a:pt x="1828" y="2602"/>
                </a:lnTo>
                <a:lnTo>
                  <a:pt x="1850" y="2639"/>
                </a:lnTo>
                <a:lnTo>
                  <a:pt x="1875" y="2673"/>
                </a:lnTo>
                <a:lnTo>
                  <a:pt x="1905" y="2704"/>
                </a:lnTo>
                <a:lnTo>
                  <a:pt x="1939" y="2731"/>
                </a:lnTo>
                <a:lnTo>
                  <a:pt x="1976" y="2755"/>
                </a:lnTo>
                <a:lnTo>
                  <a:pt x="2018" y="2775"/>
                </a:lnTo>
                <a:lnTo>
                  <a:pt x="2063" y="2792"/>
                </a:lnTo>
                <a:lnTo>
                  <a:pt x="2114" y="2804"/>
                </a:lnTo>
                <a:lnTo>
                  <a:pt x="2168" y="2814"/>
                </a:lnTo>
                <a:lnTo>
                  <a:pt x="2228" y="2819"/>
                </a:lnTo>
                <a:lnTo>
                  <a:pt x="2290" y="2821"/>
                </a:lnTo>
                <a:lnTo>
                  <a:pt x="2348" y="2819"/>
                </a:lnTo>
                <a:lnTo>
                  <a:pt x="2403" y="2814"/>
                </a:lnTo>
                <a:lnTo>
                  <a:pt x="2454" y="2805"/>
                </a:lnTo>
                <a:lnTo>
                  <a:pt x="2502" y="2794"/>
                </a:lnTo>
                <a:lnTo>
                  <a:pt x="2547" y="2779"/>
                </a:lnTo>
                <a:lnTo>
                  <a:pt x="2589" y="2760"/>
                </a:lnTo>
                <a:lnTo>
                  <a:pt x="2626" y="2739"/>
                </a:lnTo>
                <a:lnTo>
                  <a:pt x="2660" y="2713"/>
                </a:lnTo>
                <a:lnTo>
                  <a:pt x="2690" y="2685"/>
                </a:lnTo>
                <a:lnTo>
                  <a:pt x="2719" y="2653"/>
                </a:lnTo>
                <a:lnTo>
                  <a:pt x="2742" y="2616"/>
                </a:lnTo>
                <a:lnTo>
                  <a:pt x="2763" y="2576"/>
                </a:lnTo>
                <a:lnTo>
                  <a:pt x="2781" y="2530"/>
                </a:lnTo>
                <a:lnTo>
                  <a:pt x="2796" y="2481"/>
                </a:lnTo>
                <a:lnTo>
                  <a:pt x="2807" y="2426"/>
                </a:lnTo>
                <a:lnTo>
                  <a:pt x="2814" y="2369"/>
                </a:lnTo>
                <a:lnTo>
                  <a:pt x="2819" y="2306"/>
                </a:lnTo>
                <a:lnTo>
                  <a:pt x="2820" y="2240"/>
                </a:lnTo>
                <a:lnTo>
                  <a:pt x="2819" y="2169"/>
                </a:lnTo>
                <a:lnTo>
                  <a:pt x="2814" y="2102"/>
                </a:lnTo>
                <a:lnTo>
                  <a:pt x="2807" y="2040"/>
                </a:lnTo>
                <a:lnTo>
                  <a:pt x="2796" y="1984"/>
                </a:lnTo>
                <a:lnTo>
                  <a:pt x="2781" y="1933"/>
                </a:lnTo>
                <a:lnTo>
                  <a:pt x="2764" y="1887"/>
                </a:lnTo>
                <a:lnTo>
                  <a:pt x="2744" y="1845"/>
                </a:lnTo>
                <a:lnTo>
                  <a:pt x="2720" y="1810"/>
                </a:lnTo>
                <a:lnTo>
                  <a:pt x="2692" y="1778"/>
                </a:lnTo>
                <a:lnTo>
                  <a:pt x="2661" y="1750"/>
                </a:lnTo>
                <a:lnTo>
                  <a:pt x="2626" y="1727"/>
                </a:lnTo>
                <a:lnTo>
                  <a:pt x="2588" y="1708"/>
                </a:lnTo>
                <a:lnTo>
                  <a:pt x="2545" y="1694"/>
                </a:lnTo>
                <a:lnTo>
                  <a:pt x="2499" y="1683"/>
                </a:lnTo>
                <a:lnTo>
                  <a:pt x="2449" y="1677"/>
                </a:lnTo>
                <a:lnTo>
                  <a:pt x="2396" y="1675"/>
                </a:lnTo>
                <a:lnTo>
                  <a:pt x="2357" y="1677"/>
                </a:lnTo>
                <a:lnTo>
                  <a:pt x="2316" y="1683"/>
                </a:lnTo>
                <a:lnTo>
                  <a:pt x="2278" y="1694"/>
                </a:lnTo>
                <a:lnTo>
                  <a:pt x="2240" y="1708"/>
                </a:lnTo>
                <a:lnTo>
                  <a:pt x="2205" y="1727"/>
                </a:lnTo>
                <a:lnTo>
                  <a:pt x="2174" y="1749"/>
                </a:lnTo>
                <a:lnTo>
                  <a:pt x="2155" y="1766"/>
                </a:lnTo>
                <a:lnTo>
                  <a:pt x="2140" y="1785"/>
                </a:lnTo>
                <a:lnTo>
                  <a:pt x="2128" y="1803"/>
                </a:lnTo>
                <a:lnTo>
                  <a:pt x="2124" y="1799"/>
                </a:lnTo>
                <a:lnTo>
                  <a:pt x="2141" y="1493"/>
                </a:lnTo>
                <a:lnTo>
                  <a:pt x="2755" y="1493"/>
                </a:lnTo>
                <a:lnTo>
                  <a:pt x="2755" y="1195"/>
                </a:lnTo>
                <a:lnTo>
                  <a:pt x="1846" y="1195"/>
                </a:lnTo>
                <a:close/>
                <a:moveTo>
                  <a:pt x="1135" y="1163"/>
                </a:moveTo>
                <a:lnTo>
                  <a:pt x="1072" y="1165"/>
                </a:lnTo>
                <a:lnTo>
                  <a:pt x="1013" y="1171"/>
                </a:lnTo>
                <a:lnTo>
                  <a:pt x="958" y="1180"/>
                </a:lnTo>
                <a:lnTo>
                  <a:pt x="907" y="1194"/>
                </a:lnTo>
                <a:lnTo>
                  <a:pt x="860" y="1211"/>
                </a:lnTo>
                <a:lnTo>
                  <a:pt x="817" y="1231"/>
                </a:lnTo>
                <a:lnTo>
                  <a:pt x="778" y="1257"/>
                </a:lnTo>
                <a:lnTo>
                  <a:pt x="744" y="1286"/>
                </a:lnTo>
                <a:lnTo>
                  <a:pt x="713" y="1318"/>
                </a:lnTo>
                <a:lnTo>
                  <a:pt x="686" y="1355"/>
                </a:lnTo>
                <a:lnTo>
                  <a:pt x="665" y="1394"/>
                </a:lnTo>
                <a:lnTo>
                  <a:pt x="646" y="1438"/>
                </a:lnTo>
                <a:lnTo>
                  <a:pt x="631" y="1486"/>
                </a:lnTo>
                <a:lnTo>
                  <a:pt x="622" y="1537"/>
                </a:lnTo>
                <a:lnTo>
                  <a:pt x="616" y="1593"/>
                </a:lnTo>
                <a:lnTo>
                  <a:pt x="614" y="1652"/>
                </a:lnTo>
                <a:lnTo>
                  <a:pt x="614" y="1704"/>
                </a:lnTo>
                <a:lnTo>
                  <a:pt x="970" y="1704"/>
                </a:lnTo>
                <a:lnTo>
                  <a:pt x="970" y="1657"/>
                </a:lnTo>
                <a:lnTo>
                  <a:pt x="972" y="1606"/>
                </a:lnTo>
                <a:lnTo>
                  <a:pt x="976" y="1572"/>
                </a:lnTo>
                <a:lnTo>
                  <a:pt x="981" y="1539"/>
                </a:lnTo>
                <a:lnTo>
                  <a:pt x="988" y="1508"/>
                </a:lnTo>
                <a:lnTo>
                  <a:pt x="999" y="1481"/>
                </a:lnTo>
                <a:lnTo>
                  <a:pt x="1014" y="1456"/>
                </a:lnTo>
                <a:lnTo>
                  <a:pt x="1032" y="1435"/>
                </a:lnTo>
                <a:lnTo>
                  <a:pt x="1048" y="1422"/>
                </a:lnTo>
                <a:lnTo>
                  <a:pt x="1068" y="1413"/>
                </a:lnTo>
                <a:lnTo>
                  <a:pt x="1091" y="1408"/>
                </a:lnTo>
                <a:lnTo>
                  <a:pt x="1117" y="1407"/>
                </a:lnTo>
                <a:lnTo>
                  <a:pt x="1143" y="1408"/>
                </a:lnTo>
                <a:lnTo>
                  <a:pt x="1165" y="1413"/>
                </a:lnTo>
                <a:lnTo>
                  <a:pt x="1185" y="1421"/>
                </a:lnTo>
                <a:lnTo>
                  <a:pt x="1201" y="1433"/>
                </a:lnTo>
                <a:lnTo>
                  <a:pt x="1215" y="1446"/>
                </a:lnTo>
                <a:lnTo>
                  <a:pt x="1225" y="1464"/>
                </a:lnTo>
                <a:lnTo>
                  <a:pt x="1237" y="1497"/>
                </a:lnTo>
                <a:lnTo>
                  <a:pt x="1245" y="1533"/>
                </a:lnTo>
                <a:lnTo>
                  <a:pt x="1250" y="1574"/>
                </a:lnTo>
                <a:lnTo>
                  <a:pt x="1252" y="1620"/>
                </a:lnTo>
                <a:lnTo>
                  <a:pt x="1250" y="1665"/>
                </a:lnTo>
                <a:lnTo>
                  <a:pt x="1247" y="1704"/>
                </a:lnTo>
                <a:lnTo>
                  <a:pt x="1242" y="1731"/>
                </a:lnTo>
                <a:lnTo>
                  <a:pt x="1230" y="1761"/>
                </a:lnTo>
                <a:lnTo>
                  <a:pt x="1215" y="1791"/>
                </a:lnTo>
                <a:lnTo>
                  <a:pt x="1199" y="1816"/>
                </a:lnTo>
                <a:lnTo>
                  <a:pt x="1180" y="1842"/>
                </a:lnTo>
                <a:lnTo>
                  <a:pt x="1156" y="1871"/>
                </a:lnTo>
                <a:lnTo>
                  <a:pt x="1130" y="1902"/>
                </a:lnTo>
                <a:lnTo>
                  <a:pt x="1106" y="1928"/>
                </a:lnTo>
                <a:lnTo>
                  <a:pt x="1077" y="1957"/>
                </a:lnTo>
                <a:lnTo>
                  <a:pt x="1045" y="1987"/>
                </a:lnTo>
                <a:lnTo>
                  <a:pt x="1010" y="2020"/>
                </a:lnTo>
                <a:lnTo>
                  <a:pt x="970" y="2056"/>
                </a:lnTo>
                <a:lnTo>
                  <a:pt x="934" y="2089"/>
                </a:lnTo>
                <a:lnTo>
                  <a:pt x="895" y="2127"/>
                </a:lnTo>
                <a:lnTo>
                  <a:pt x="855" y="2169"/>
                </a:lnTo>
                <a:lnTo>
                  <a:pt x="813" y="2216"/>
                </a:lnTo>
                <a:lnTo>
                  <a:pt x="774" y="2268"/>
                </a:lnTo>
                <a:lnTo>
                  <a:pt x="735" y="2324"/>
                </a:lnTo>
                <a:lnTo>
                  <a:pt x="709" y="2371"/>
                </a:lnTo>
                <a:lnTo>
                  <a:pt x="684" y="2420"/>
                </a:lnTo>
                <a:lnTo>
                  <a:pt x="661" y="2473"/>
                </a:lnTo>
                <a:lnTo>
                  <a:pt x="642" y="2529"/>
                </a:lnTo>
                <a:lnTo>
                  <a:pt x="628" y="2577"/>
                </a:lnTo>
                <a:lnTo>
                  <a:pt x="618" y="2626"/>
                </a:lnTo>
                <a:lnTo>
                  <a:pt x="610" y="2678"/>
                </a:lnTo>
                <a:lnTo>
                  <a:pt x="605" y="2732"/>
                </a:lnTo>
                <a:lnTo>
                  <a:pt x="604" y="2789"/>
                </a:lnTo>
                <a:lnTo>
                  <a:pt x="1638" y="2789"/>
                </a:lnTo>
                <a:lnTo>
                  <a:pt x="1638" y="2490"/>
                </a:lnTo>
                <a:lnTo>
                  <a:pt x="1064" y="2490"/>
                </a:lnTo>
                <a:lnTo>
                  <a:pt x="1083" y="2456"/>
                </a:lnTo>
                <a:lnTo>
                  <a:pt x="1108" y="2419"/>
                </a:lnTo>
                <a:lnTo>
                  <a:pt x="1139" y="2382"/>
                </a:lnTo>
                <a:lnTo>
                  <a:pt x="1177" y="2343"/>
                </a:lnTo>
                <a:lnTo>
                  <a:pt x="1212" y="2310"/>
                </a:lnTo>
                <a:lnTo>
                  <a:pt x="1250" y="2273"/>
                </a:lnTo>
                <a:lnTo>
                  <a:pt x="1291" y="2233"/>
                </a:lnTo>
                <a:lnTo>
                  <a:pt x="1333" y="2192"/>
                </a:lnTo>
                <a:lnTo>
                  <a:pt x="1380" y="2146"/>
                </a:lnTo>
                <a:lnTo>
                  <a:pt x="1415" y="2111"/>
                </a:lnTo>
                <a:lnTo>
                  <a:pt x="1449" y="2078"/>
                </a:lnTo>
                <a:lnTo>
                  <a:pt x="1478" y="2047"/>
                </a:lnTo>
                <a:lnTo>
                  <a:pt x="1505" y="2017"/>
                </a:lnTo>
                <a:lnTo>
                  <a:pt x="1535" y="1979"/>
                </a:lnTo>
                <a:lnTo>
                  <a:pt x="1561" y="1940"/>
                </a:lnTo>
                <a:lnTo>
                  <a:pt x="1583" y="1902"/>
                </a:lnTo>
                <a:lnTo>
                  <a:pt x="1601" y="1862"/>
                </a:lnTo>
                <a:lnTo>
                  <a:pt x="1615" y="1820"/>
                </a:lnTo>
                <a:lnTo>
                  <a:pt x="1624" y="1776"/>
                </a:lnTo>
                <a:lnTo>
                  <a:pt x="1631" y="1729"/>
                </a:lnTo>
                <a:lnTo>
                  <a:pt x="1635" y="1676"/>
                </a:lnTo>
                <a:lnTo>
                  <a:pt x="1636" y="1618"/>
                </a:lnTo>
                <a:lnTo>
                  <a:pt x="1635" y="1571"/>
                </a:lnTo>
                <a:lnTo>
                  <a:pt x="1631" y="1525"/>
                </a:lnTo>
                <a:lnTo>
                  <a:pt x="1623" y="1481"/>
                </a:lnTo>
                <a:lnTo>
                  <a:pt x="1613" y="1439"/>
                </a:lnTo>
                <a:lnTo>
                  <a:pt x="1600" y="1398"/>
                </a:lnTo>
                <a:lnTo>
                  <a:pt x="1582" y="1362"/>
                </a:lnTo>
                <a:lnTo>
                  <a:pt x="1559" y="1328"/>
                </a:lnTo>
                <a:lnTo>
                  <a:pt x="1533" y="1295"/>
                </a:lnTo>
                <a:lnTo>
                  <a:pt x="1508" y="1272"/>
                </a:lnTo>
                <a:lnTo>
                  <a:pt x="1481" y="1250"/>
                </a:lnTo>
                <a:lnTo>
                  <a:pt x="1450" y="1231"/>
                </a:lnTo>
                <a:lnTo>
                  <a:pt x="1415" y="1214"/>
                </a:lnTo>
                <a:lnTo>
                  <a:pt x="1379" y="1199"/>
                </a:lnTo>
                <a:lnTo>
                  <a:pt x="1337" y="1186"/>
                </a:lnTo>
                <a:lnTo>
                  <a:pt x="1293" y="1176"/>
                </a:lnTo>
                <a:lnTo>
                  <a:pt x="1245" y="1169"/>
                </a:lnTo>
                <a:lnTo>
                  <a:pt x="1192" y="1165"/>
                </a:lnTo>
                <a:lnTo>
                  <a:pt x="1135" y="1163"/>
                </a:lnTo>
                <a:close/>
                <a:moveTo>
                  <a:pt x="822" y="230"/>
                </a:moveTo>
                <a:lnTo>
                  <a:pt x="800" y="233"/>
                </a:lnTo>
                <a:lnTo>
                  <a:pt x="781" y="241"/>
                </a:lnTo>
                <a:lnTo>
                  <a:pt x="764" y="254"/>
                </a:lnTo>
                <a:lnTo>
                  <a:pt x="752" y="270"/>
                </a:lnTo>
                <a:lnTo>
                  <a:pt x="744" y="289"/>
                </a:lnTo>
                <a:lnTo>
                  <a:pt x="740" y="311"/>
                </a:lnTo>
                <a:lnTo>
                  <a:pt x="740" y="441"/>
                </a:lnTo>
                <a:lnTo>
                  <a:pt x="744" y="462"/>
                </a:lnTo>
                <a:lnTo>
                  <a:pt x="752" y="482"/>
                </a:lnTo>
                <a:lnTo>
                  <a:pt x="764" y="498"/>
                </a:lnTo>
                <a:lnTo>
                  <a:pt x="781" y="510"/>
                </a:lnTo>
                <a:lnTo>
                  <a:pt x="800" y="519"/>
                </a:lnTo>
                <a:lnTo>
                  <a:pt x="822" y="522"/>
                </a:lnTo>
                <a:lnTo>
                  <a:pt x="2610" y="522"/>
                </a:lnTo>
                <a:lnTo>
                  <a:pt x="2632" y="519"/>
                </a:lnTo>
                <a:lnTo>
                  <a:pt x="2651" y="510"/>
                </a:lnTo>
                <a:lnTo>
                  <a:pt x="2668" y="498"/>
                </a:lnTo>
                <a:lnTo>
                  <a:pt x="2680" y="482"/>
                </a:lnTo>
                <a:lnTo>
                  <a:pt x="2688" y="462"/>
                </a:lnTo>
                <a:lnTo>
                  <a:pt x="2692" y="441"/>
                </a:lnTo>
                <a:lnTo>
                  <a:pt x="2692" y="311"/>
                </a:lnTo>
                <a:lnTo>
                  <a:pt x="2688" y="289"/>
                </a:lnTo>
                <a:lnTo>
                  <a:pt x="2680" y="270"/>
                </a:lnTo>
                <a:lnTo>
                  <a:pt x="2668" y="254"/>
                </a:lnTo>
                <a:lnTo>
                  <a:pt x="2651" y="241"/>
                </a:lnTo>
                <a:lnTo>
                  <a:pt x="2632" y="233"/>
                </a:lnTo>
                <a:lnTo>
                  <a:pt x="2610" y="230"/>
                </a:lnTo>
                <a:lnTo>
                  <a:pt x="822" y="230"/>
                </a:lnTo>
                <a:close/>
                <a:moveTo>
                  <a:pt x="343" y="0"/>
                </a:moveTo>
                <a:lnTo>
                  <a:pt x="3089" y="0"/>
                </a:lnTo>
                <a:lnTo>
                  <a:pt x="3136" y="3"/>
                </a:lnTo>
                <a:lnTo>
                  <a:pt x="3180" y="13"/>
                </a:lnTo>
                <a:lnTo>
                  <a:pt x="3222" y="27"/>
                </a:lnTo>
                <a:lnTo>
                  <a:pt x="3261" y="47"/>
                </a:lnTo>
                <a:lnTo>
                  <a:pt x="3299" y="72"/>
                </a:lnTo>
                <a:lnTo>
                  <a:pt x="3331" y="101"/>
                </a:lnTo>
                <a:lnTo>
                  <a:pt x="3360" y="135"/>
                </a:lnTo>
                <a:lnTo>
                  <a:pt x="3385" y="171"/>
                </a:lnTo>
                <a:lnTo>
                  <a:pt x="3405" y="211"/>
                </a:lnTo>
                <a:lnTo>
                  <a:pt x="3420" y="253"/>
                </a:lnTo>
                <a:lnTo>
                  <a:pt x="3429" y="297"/>
                </a:lnTo>
                <a:lnTo>
                  <a:pt x="3432" y="344"/>
                </a:lnTo>
                <a:lnTo>
                  <a:pt x="3432" y="3100"/>
                </a:lnTo>
                <a:lnTo>
                  <a:pt x="3429" y="3147"/>
                </a:lnTo>
                <a:lnTo>
                  <a:pt x="3420" y="3191"/>
                </a:lnTo>
                <a:lnTo>
                  <a:pt x="3405" y="3233"/>
                </a:lnTo>
                <a:lnTo>
                  <a:pt x="3385" y="3273"/>
                </a:lnTo>
                <a:lnTo>
                  <a:pt x="3360" y="3309"/>
                </a:lnTo>
                <a:lnTo>
                  <a:pt x="3331" y="3343"/>
                </a:lnTo>
                <a:lnTo>
                  <a:pt x="3299" y="3372"/>
                </a:lnTo>
                <a:lnTo>
                  <a:pt x="3261" y="3397"/>
                </a:lnTo>
                <a:lnTo>
                  <a:pt x="3222" y="3417"/>
                </a:lnTo>
                <a:lnTo>
                  <a:pt x="3180" y="3431"/>
                </a:lnTo>
                <a:lnTo>
                  <a:pt x="3136" y="3441"/>
                </a:lnTo>
                <a:lnTo>
                  <a:pt x="3089" y="3444"/>
                </a:lnTo>
                <a:lnTo>
                  <a:pt x="343" y="3444"/>
                </a:lnTo>
                <a:lnTo>
                  <a:pt x="296" y="3441"/>
                </a:lnTo>
                <a:lnTo>
                  <a:pt x="252" y="3431"/>
                </a:lnTo>
                <a:lnTo>
                  <a:pt x="210" y="3417"/>
                </a:lnTo>
                <a:lnTo>
                  <a:pt x="171" y="3397"/>
                </a:lnTo>
                <a:lnTo>
                  <a:pt x="133" y="3372"/>
                </a:lnTo>
                <a:lnTo>
                  <a:pt x="101" y="3343"/>
                </a:lnTo>
                <a:lnTo>
                  <a:pt x="72" y="3309"/>
                </a:lnTo>
                <a:lnTo>
                  <a:pt x="47" y="3273"/>
                </a:lnTo>
                <a:lnTo>
                  <a:pt x="27" y="3233"/>
                </a:lnTo>
                <a:lnTo>
                  <a:pt x="12" y="3191"/>
                </a:lnTo>
                <a:lnTo>
                  <a:pt x="3" y="3147"/>
                </a:lnTo>
                <a:lnTo>
                  <a:pt x="0" y="3100"/>
                </a:lnTo>
                <a:lnTo>
                  <a:pt x="0" y="344"/>
                </a:lnTo>
                <a:lnTo>
                  <a:pt x="3" y="297"/>
                </a:lnTo>
                <a:lnTo>
                  <a:pt x="12" y="253"/>
                </a:lnTo>
                <a:lnTo>
                  <a:pt x="27" y="211"/>
                </a:lnTo>
                <a:lnTo>
                  <a:pt x="47" y="171"/>
                </a:lnTo>
                <a:lnTo>
                  <a:pt x="72" y="135"/>
                </a:lnTo>
                <a:lnTo>
                  <a:pt x="101" y="101"/>
                </a:lnTo>
                <a:lnTo>
                  <a:pt x="133" y="72"/>
                </a:lnTo>
                <a:lnTo>
                  <a:pt x="171" y="47"/>
                </a:lnTo>
                <a:lnTo>
                  <a:pt x="210" y="27"/>
                </a:lnTo>
                <a:lnTo>
                  <a:pt x="252" y="13"/>
                </a:lnTo>
                <a:lnTo>
                  <a:pt x="296" y="3"/>
                </a:lnTo>
                <a:lnTo>
                  <a:pt x="3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50" name="Group 1049"/>
          <p:cNvGrpSpPr/>
          <p:nvPr/>
        </p:nvGrpSpPr>
        <p:grpSpPr>
          <a:xfrm>
            <a:off x="7302528" y="4270375"/>
            <a:ext cx="384175" cy="469900"/>
            <a:chOff x="7272338" y="4270375"/>
            <a:chExt cx="3841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6" name="Freeform 355"/>
            <p:cNvSpPr>
              <a:spLocks noEditPoints="1"/>
            </p:cNvSpPr>
            <p:nvPr/>
          </p:nvSpPr>
          <p:spPr bwMode="auto">
            <a:xfrm>
              <a:off x="7272338" y="4387850"/>
              <a:ext cx="384175" cy="352425"/>
            </a:xfrm>
            <a:custGeom>
              <a:avLst/>
              <a:gdLst>
                <a:gd name="T0" fmla="*/ 1628 w 2662"/>
                <a:gd name="T1" fmla="*/ 629 h 2436"/>
                <a:gd name="T2" fmla="*/ 1503 w 2662"/>
                <a:gd name="T3" fmla="*/ 683 h 2436"/>
                <a:gd name="T4" fmla="*/ 1430 w 2662"/>
                <a:gd name="T5" fmla="*/ 772 h 2436"/>
                <a:gd name="T6" fmla="*/ 1399 w 2662"/>
                <a:gd name="T7" fmla="*/ 922 h 2436"/>
                <a:gd name="T8" fmla="*/ 1426 w 2662"/>
                <a:gd name="T9" fmla="*/ 1061 h 2436"/>
                <a:gd name="T10" fmla="*/ 1506 w 2662"/>
                <a:gd name="T11" fmla="*/ 1147 h 2436"/>
                <a:gd name="T12" fmla="*/ 1527 w 2662"/>
                <a:gd name="T13" fmla="*/ 1180 h 2436"/>
                <a:gd name="T14" fmla="*/ 1427 w 2662"/>
                <a:gd name="T15" fmla="*/ 1247 h 2436"/>
                <a:gd name="T16" fmla="*/ 1376 w 2662"/>
                <a:gd name="T17" fmla="*/ 1355 h 2436"/>
                <a:gd name="T18" fmla="*/ 1372 w 2662"/>
                <a:gd name="T19" fmla="*/ 1553 h 2436"/>
                <a:gd name="T20" fmla="*/ 1420 w 2662"/>
                <a:gd name="T21" fmla="*/ 1691 h 2436"/>
                <a:gd name="T22" fmla="*/ 1525 w 2662"/>
                <a:gd name="T23" fmla="*/ 1777 h 2436"/>
                <a:gd name="T24" fmla="*/ 1670 w 2662"/>
                <a:gd name="T25" fmla="*/ 1816 h 2436"/>
                <a:gd name="T26" fmla="*/ 1849 w 2662"/>
                <a:gd name="T27" fmla="*/ 1816 h 2436"/>
                <a:gd name="T28" fmla="*/ 1993 w 2662"/>
                <a:gd name="T29" fmla="*/ 1775 h 2436"/>
                <a:gd name="T30" fmla="*/ 2098 w 2662"/>
                <a:gd name="T31" fmla="*/ 1684 h 2436"/>
                <a:gd name="T32" fmla="*/ 2146 w 2662"/>
                <a:gd name="T33" fmla="*/ 1549 h 2436"/>
                <a:gd name="T34" fmla="*/ 2145 w 2662"/>
                <a:gd name="T35" fmla="*/ 1363 h 2436"/>
                <a:gd name="T36" fmla="*/ 2078 w 2662"/>
                <a:gd name="T37" fmla="*/ 1234 h 2436"/>
                <a:gd name="T38" fmla="*/ 1952 w 2662"/>
                <a:gd name="T39" fmla="*/ 1173 h 2436"/>
                <a:gd name="T40" fmla="*/ 2036 w 2662"/>
                <a:gd name="T41" fmla="*/ 1131 h 2436"/>
                <a:gd name="T42" fmla="*/ 2104 w 2662"/>
                <a:gd name="T43" fmla="*/ 1029 h 2436"/>
                <a:gd name="T44" fmla="*/ 2118 w 2662"/>
                <a:gd name="T45" fmla="*/ 877 h 2436"/>
                <a:gd name="T46" fmla="*/ 2075 w 2662"/>
                <a:gd name="T47" fmla="*/ 744 h 2436"/>
                <a:gd name="T48" fmla="*/ 1989 w 2662"/>
                <a:gd name="T49" fmla="*/ 664 h 2436"/>
                <a:gd name="T50" fmla="*/ 1850 w 2662"/>
                <a:gd name="T51" fmla="*/ 622 h 2436"/>
                <a:gd name="T52" fmla="*/ 845 w 2662"/>
                <a:gd name="T53" fmla="*/ 618 h 2436"/>
                <a:gd name="T54" fmla="*/ 673 w 2662"/>
                <a:gd name="T55" fmla="*/ 662 h 2436"/>
                <a:gd name="T56" fmla="*/ 564 w 2662"/>
                <a:gd name="T57" fmla="*/ 763 h 2436"/>
                <a:gd name="T58" fmla="*/ 517 w 2662"/>
                <a:gd name="T59" fmla="*/ 923 h 2436"/>
                <a:gd name="T60" fmla="*/ 777 w 2662"/>
                <a:gd name="T61" fmla="*/ 976 h 2436"/>
                <a:gd name="T62" fmla="*/ 798 w 2662"/>
                <a:gd name="T63" fmla="*/ 846 h 2436"/>
                <a:gd name="T64" fmla="*/ 849 w 2662"/>
                <a:gd name="T65" fmla="*/ 798 h 2436"/>
                <a:gd name="T66" fmla="*/ 926 w 2662"/>
                <a:gd name="T67" fmla="*/ 801 h 2436"/>
                <a:gd name="T68" fmla="*/ 972 w 2662"/>
                <a:gd name="T69" fmla="*/ 859 h 2436"/>
                <a:gd name="T70" fmla="*/ 983 w 2662"/>
                <a:gd name="T71" fmla="*/ 980 h 2436"/>
                <a:gd name="T72" fmla="*/ 957 w 2662"/>
                <a:gd name="T73" fmla="*/ 1073 h 2436"/>
                <a:gd name="T74" fmla="*/ 872 w 2662"/>
                <a:gd name="T75" fmla="*/ 1177 h 2436"/>
                <a:gd name="T76" fmla="*/ 751 w 2662"/>
                <a:gd name="T77" fmla="*/ 1289 h 2436"/>
                <a:gd name="T78" fmla="*/ 634 w 2662"/>
                <a:gd name="T79" fmla="*/ 1418 h 2436"/>
                <a:gd name="T80" fmla="*/ 536 w 2662"/>
                <a:gd name="T81" fmla="*/ 1609 h 2436"/>
                <a:gd name="T82" fmla="*/ 510 w 2662"/>
                <a:gd name="T83" fmla="*/ 1797 h 2436"/>
                <a:gd name="T84" fmla="*/ 859 w 2662"/>
                <a:gd name="T85" fmla="*/ 1555 h 2436"/>
                <a:gd name="T86" fmla="*/ 961 w 2662"/>
                <a:gd name="T87" fmla="*/ 1442 h 2436"/>
                <a:gd name="T88" fmla="*/ 1112 w 2662"/>
                <a:gd name="T89" fmla="*/ 1296 h 2436"/>
                <a:gd name="T90" fmla="*/ 1226 w 2662"/>
                <a:gd name="T91" fmla="*/ 1152 h 2436"/>
                <a:gd name="T92" fmla="*/ 1261 w 2662"/>
                <a:gd name="T93" fmla="*/ 1027 h 2436"/>
                <a:gd name="T94" fmla="*/ 1258 w 2662"/>
                <a:gd name="T95" fmla="*/ 858 h 2436"/>
                <a:gd name="T96" fmla="*/ 1209 w 2662"/>
                <a:gd name="T97" fmla="*/ 735 h 2436"/>
                <a:gd name="T98" fmla="*/ 1110 w 2662"/>
                <a:gd name="T99" fmla="*/ 657 h 2436"/>
                <a:gd name="T100" fmla="*/ 949 w 2662"/>
                <a:gd name="T101" fmla="*/ 618 h 2436"/>
                <a:gd name="T102" fmla="*/ 2662 w 2662"/>
                <a:gd name="T103" fmla="*/ 2436 h 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62" h="2436">
                  <a:moveTo>
                    <a:pt x="1760" y="617"/>
                  </a:moveTo>
                  <a:lnTo>
                    <a:pt x="1712" y="618"/>
                  </a:lnTo>
                  <a:lnTo>
                    <a:pt x="1668" y="622"/>
                  </a:lnTo>
                  <a:lnTo>
                    <a:pt x="1628" y="629"/>
                  </a:lnTo>
                  <a:lnTo>
                    <a:pt x="1591" y="639"/>
                  </a:lnTo>
                  <a:lnTo>
                    <a:pt x="1559" y="651"/>
                  </a:lnTo>
                  <a:lnTo>
                    <a:pt x="1529" y="666"/>
                  </a:lnTo>
                  <a:lnTo>
                    <a:pt x="1503" y="683"/>
                  </a:lnTo>
                  <a:lnTo>
                    <a:pt x="1480" y="702"/>
                  </a:lnTo>
                  <a:lnTo>
                    <a:pt x="1460" y="723"/>
                  </a:lnTo>
                  <a:lnTo>
                    <a:pt x="1443" y="747"/>
                  </a:lnTo>
                  <a:lnTo>
                    <a:pt x="1430" y="772"/>
                  </a:lnTo>
                  <a:lnTo>
                    <a:pt x="1418" y="800"/>
                  </a:lnTo>
                  <a:lnTo>
                    <a:pt x="1408" y="837"/>
                  </a:lnTo>
                  <a:lnTo>
                    <a:pt x="1401" y="879"/>
                  </a:lnTo>
                  <a:lnTo>
                    <a:pt x="1399" y="922"/>
                  </a:lnTo>
                  <a:lnTo>
                    <a:pt x="1401" y="961"/>
                  </a:lnTo>
                  <a:lnTo>
                    <a:pt x="1407" y="999"/>
                  </a:lnTo>
                  <a:lnTo>
                    <a:pt x="1415" y="1032"/>
                  </a:lnTo>
                  <a:lnTo>
                    <a:pt x="1426" y="1061"/>
                  </a:lnTo>
                  <a:lnTo>
                    <a:pt x="1442" y="1089"/>
                  </a:lnTo>
                  <a:lnTo>
                    <a:pt x="1461" y="1111"/>
                  </a:lnTo>
                  <a:lnTo>
                    <a:pt x="1482" y="1131"/>
                  </a:lnTo>
                  <a:lnTo>
                    <a:pt x="1506" y="1147"/>
                  </a:lnTo>
                  <a:lnTo>
                    <a:pt x="1532" y="1161"/>
                  </a:lnTo>
                  <a:lnTo>
                    <a:pt x="1562" y="1170"/>
                  </a:lnTo>
                  <a:lnTo>
                    <a:pt x="1562" y="1173"/>
                  </a:lnTo>
                  <a:lnTo>
                    <a:pt x="1527" y="1180"/>
                  </a:lnTo>
                  <a:lnTo>
                    <a:pt x="1497" y="1192"/>
                  </a:lnTo>
                  <a:lnTo>
                    <a:pt x="1470" y="1207"/>
                  </a:lnTo>
                  <a:lnTo>
                    <a:pt x="1447" y="1226"/>
                  </a:lnTo>
                  <a:lnTo>
                    <a:pt x="1427" y="1247"/>
                  </a:lnTo>
                  <a:lnTo>
                    <a:pt x="1411" y="1270"/>
                  </a:lnTo>
                  <a:lnTo>
                    <a:pt x="1396" y="1296"/>
                  </a:lnTo>
                  <a:lnTo>
                    <a:pt x="1384" y="1324"/>
                  </a:lnTo>
                  <a:lnTo>
                    <a:pt x="1376" y="1355"/>
                  </a:lnTo>
                  <a:lnTo>
                    <a:pt x="1368" y="1403"/>
                  </a:lnTo>
                  <a:lnTo>
                    <a:pt x="1366" y="1452"/>
                  </a:lnTo>
                  <a:lnTo>
                    <a:pt x="1367" y="1504"/>
                  </a:lnTo>
                  <a:lnTo>
                    <a:pt x="1372" y="1553"/>
                  </a:lnTo>
                  <a:lnTo>
                    <a:pt x="1381" y="1599"/>
                  </a:lnTo>
                  <a:lnTo>
                    <a:pt x="1391" y="1631"/>
                  </a:lnTo>
                  <a:lnTo>
                    <a:pt x="1404" y="1662"/>
                  </a:lnTo>
                  <a:lnTo>
                    <a:pt x="1420" y="1691"/>
                  </a:lnTo>
                  <a:lnTo>
                    <a:pt x="1441" y="1716"/>
                  </a:lnTo>
                  <a:lnTo>
                    <a:pt x="1464" y="1740"/>
                  </a:lnTo>
                  <a:lnTo>
                    <a:pt x="1493" y="1759"/>
                  </a:lnTo>
                  <a:lnTo>
                    <a:pt x="1525" y="1777"/>
                  </a:lnTo>
                  <a:lnTo>
                    <a:pt x="1562" y="1793"/>
                  </a:lnTo>
                  <a:lnTo>
                    <a:pt x="1594" y="1802"/>
                  </a:lnTo>
                  <a:lnTo>
                    <a:pt x="1630" y="1810"/>
                  </a:lnTo>
                  <a:lnTo>
                    <a:pt x="1670" y="1816"/>
                  </a:lnTo>
                  <a:lnTo>
                    <a:pt x="1713" y="1819"/>
                  </a:lnTo>
                  <a:lnTo>
                    <a:pt x="1759" y="1820"/>
                  </a:lnTo>
                  <a:lnTo>
                    <a:pt x="1805" y="1819"/>
                  </a:lnTo>
                  <a:lnTo>
                    <a:pt x="1849" y="1816"/>
                  </a:lnTo>
                  <a:lnTo>
                    <a:pt x="1888" y="1809"/>
                  </a:lnTo>
                  <a:lnTo>
                    <a:pt x="1925" y="1801"/>
                  </a:lnTo>
                  <a:lnTo>
                    <a:pt x="1956" y="1791"/>
                  </a:lnTo>
                  <a:lnTo>
                    <a:pt x="1993" y="1775"/>
                  </a:lnTo>
                  <a:lnTo>
                    <a:pt x="2025" y="1756"/>
                  </a:lnTo>
                  <a:lnTo>
                    <a:pt x="2054" y="1734"/>
                  </a:lnTo>
                  <a:lnTo>
                    <a:pt x="2077" y="1710"/>
                  </a:lnTo>
                  <a:lnTo>
                    <a:pt x="2098" y="1684"/>
                  </a:lnTo>
                  <a:lnTo>
                    <a:pt x="2113" y="1656"/>
                  </a:lnTo>
                  <a:lnTo>
                    <a:pt x="2127" y="1626"/>
                  </a:lnTo>
                  <a:lnTo>
                    <a:pt x="2138" y="1593"/>
                  </a:lnTo>
                  <a:lnTo>
                    <a:pt x="2146" y="1549"/>
                  </a:lnTo>
                  <a:lnTo>
                    <a:pt x="2151" y="1501"/>
                  </a:lnTo>
                  <a:lnTo>
                    <a:pt x="2153" y="1452"/>
                  </a:lnTo>
                  <a:lnTo>
                    <a:pt x="2151" y="1406"/>
                  </a:lnTo>
                  <a:lnTo>
                    <a:pt x="2145" y="1363"/>
                  </a:lnTo>
                  <a:lnTo>
                    <a:pt x="2134" y="1325"/>
                  </a:lnTo>
                  <a:lnTo>
                    <a:pt x="2119" y="1291"/>
                  </a:lnTo>
                  <a:lnTo>
                    <a:pt x="2100" y="1260"/>
                  </a:lnTo>
                  <a:lnTo>
                    <a:pt x="2078" y="1234"/>
                  </a:lnTo>
                  <a:lnTo>
                    <a:pt x="2052" y="1212"/>
                  </a:lnTo>
                  <a:lnTo>
                    <a:pt x="2021" y="1194"/>
                  </a:lnTo>
                  <a:lnTo>
                    <a:pt x="1989" y="1181"/>
                  </a:lnTo>
                  <a:lnTo>
                    <a:pt x="1952" y="1173"/>
                  </a:lnTo>
                  <a:lnTo>
                    <a:pt x="1952" y="1170"/>
                  </a:lnTo>
                  <a:lnTo>
                    <a:pt x="1983" y="1161"/>
                  </a:lnTo>
                  <a:lnTo>
                    <a:pt x="2011" y="1148"/>
                  </a:lnTo>
                  <a:lnTo>
                    <a:pt x="2036" y="1131"/>
                  </a:lnTo>
                  <a:lnTo>
                    <a:pt x="2058" y="1110"/>
                  </a:lnTo>
                  <a:lnTo>
                    <a:pt x="2077" y="1086"/>
                  </a:lnTo>
                  <a:lnTo>
                    <a:pt x="2092" y="1059"/>
                  </a:lnTo>
                  <a:lnTo>
                    <a:pt x="2104" y="1029"/>
                  </a:lnTo>
                  <a:lnTo>
                    <a:pt x="2112" y="996"/>
                  </a:lnTo>
                  <a:lnTo>
                    <a:pt x="2118" y="960"/>
                  </a:lnTo>
                  <a:lnTo>
                    <a:pt x="2120" y="922"/>
                  </a:lnTo>
                  <a:lnTo>
                    <a:pt x="2118" y="877"/>
                  </a:lnTo>
                  <a:lnTo>
                    <a:pt x="2111" y="834"/>
                  </a:lnTo>
                  <a:lnTo>
                    <a:pt x="2100" y="795"/>
                  </a:lnTo>
                  <a:lnTo>
                    <a:pt x="2089" y="768"/>
                  </a:lnTo>
                  <a:lnTo>
                    <a:pt x="2075" y="744"/>
                  </a:lnTo>
                  <a:lnTo>
                    <a:pt x="2058" y="721"/>
                  </a:lnTo>
                  <a:lnTo>
                    <a:pt x="2038" y="699"/>
                  </a:lnTo>
                  <a:lnTo>
                    <a:pt x="2015" y="681"/>
                  </a:lnTo>
                  <a:lnTo>
                    <a:pt x="1989" y="664"/>
                  </a:lnTo>
                  <a:lnTo>
                    <a:pt x="1959" y="650"/>
                  </a:lnTo>
                  <a:lnTo>
                    <a:pt x="1927" y="638"/>
                  </a:lnTo>
                  <a:lnTo>
                    <a:pt x="1891" y="628"/>
                  </a:lnTo>
                  <a:lnTo>
                    <a:pt x="1850" y="622"/>
                  </a:lnTo>
                  <a:lnTo>
                    <a:pt x="1807" y="618"/>
                  </a:lnTo>
                  <a:lnTo>
                    <a:pt x="1760" y="617"/>
                  </a:lnTo>
                  <a:close/>
                  <a:moveTo>
                    <a:pt x="898" y="617"/>
                  </a:moveTo>
                  <a:lnTo>
                    <a:pt x="845" y="618"/>
                  </a:lnTo>
                  <a:lnTo>
                    <a:pt x="796" y="624"/>
                  </a:lnTo>
                  <a:lnTo>
                    <a:pt x="752" y="633"/>
                  </a:lnTo>
                  <a:lnTo>
                    <a:pt x="711" y="645"/>
                  </a:lnTo>
                  <a:lnTo>
                    <a:pt x="673" y="662"/>
                  </a:lnTo>
                  <a:lnTo>
                    <a:pt x="641" y="682"/>
                  </a:lnTo>
                  <a:lnTo>
                    <a:pt x="611" y="706"/>
                  </a:lnTo>
                  <a:lnTo>
                    <a:pt x="586" y="733"/>
                  </a:lnTo>
                  <a:lnTo>
                    <a:pt x="564" y="763"/>
                  </a:lnTo>
                  <a:lnTo>
                    <a:pt x="546" y="797"/>
                  </a:lnTo>
                  <a:lnTo>
                    <a:pt x="533" y="836"/>
                  </a:lnTo>
                  <a:lnTo>
                    <a:pt x="523" y="878"/>
                  </a:lnTo>
                  <a:lnTo>
                    <a:pt x="517" y="923"/>
                  </a:lnTo>
                  <a:lnTo>
                    <a:pt x="516" y="972"/>
                  </a:lnTo>
                  <a:lnTo>
                    <a:pt x="516" y="1010"/>
                  </a:lnTo>
                  <a:lnTo>
                    <a:pt x="777" y="1010"/>
                  </a:lnTo>
                  <a:lnTo>
                    <a:pt x="777" y="976"/>
                  </a:lnTo>
                  <a:lnTo>
                    <a:pt x="779" y="938"/>
                  </a:lnTo>
                  <a:lnTo>
                    <a:pt x="782" y="902"/>
                  </a:lnTo>
                  <a:lnTo>
                    <a:pt x="791" y="867"/>
                  </a:lnTo>
                  <a:lnTo>
                    <a:pt x="798" y="846"/>
                  </a:lnTo>
                  <a:lnTo>
                    <a:pt x="810" y="830"/>
                  </a:lnTo>
                  <a:lnTo>
                    <a:pt x="822" y="814"/>
                  </a:lnTo>
                  <a:lnTo>
                    <a:pt x="835" y="805"/>
                  </a:lnTo>
                  <a:lnTo>
                    <a:pt x="849" y="798"/>
                  </a:lnTo>
                  <a:lnTo>
                    <a:pt x="865" y="794"/>
                  </a:lnTo>
                  <a:lnTo>
                    <a:pt x="884" y="793"/>
                  </a:lnTo>
                  <a:lnTo>
                    <a:pt x="907" y="795"/>
                  </a:lnTo>
                  <a:lnTo>
                    <a:pt x="926" y="801"/>
                  </a:lnTo>
                  <a:lnTo>
                    <a:pt x="942" y="809"/>
                  </a:lnTo>
                  <a:lnTo>
                    <a:pt x="954" y="820"/>
                  </a:lnTo>
                  <a:lnTo>
                    <a:pt x="964" y="836"/>
                  </a:lnTo>
                  <a:lnTo>
                    <a:pt x="972" y="859"/>
                  </a:lnTo>
                  <a:lnTo>
                    <a:pt x="979" y="885"/>
                  </a:lnTo>
                  <a:lnTo>
                    <a:pt x="982" y="915"/>
                  </a:lnTo>
                  <a:lnTo>
                    <a:pt x="983" y="948"/>
                  </a:lnTo>
                  <a:lnTo>
                    <a:pt x="983" y="980"/>
                  </a:lnTo>
                  <a:lnTo>
                    <a:pt x="980" y="1010"/>
                  </a:lnTo>
                  <a:lnTo>
                    <a:pt x="975" y="1030"/>
                  </a:lnTo>
                  <a:lnTo>
                    <a:pt x="968" y="1051"/>
                  </a:lnTo>
                  <a:lnTo>
                    <a:pt x="957" y="1073"/>
                  </a:lnTo>
                  <a:lnTo>
                    <a:pt x="941" y="1097"/>
                  </a:lnTo>
                  <a:lnTo>
                    <a:pt x="920" y="1123"/>
                  </a:lnTo>
                  <a:lnTo>
                    <a:pt x="895" y="1152"/>
                  </a:lnTo>
                  <a:lnTo>
                    <a:pt x="872" y="1177"/>
                  </a:lnTo>
                  <a:lnTo>
                    <a:pt x="844" y="1203"/>
                  </a:lnTo>
                  <a:lnTo>
                    <a:pt x="813" y="1234"/>
                  </a:lnTo>
                  <a:lnTo>
                    <a:pt x="777" y="1265"/>
                  </a:lnTo>
                  <a:lnTo>
                    <a:pt x="751" y="1289"/>
                  </a:lnTo>
                  <a:lnTo>
                    <a:pt x="723" y="1316"/>
                  </a:lnTo>
                  <a:lnTo>
                    <a:pt x="692" y="1347"/>
                  </a:lnTo>
                  <a:lnTo>
                    <a:pt x="662" y="1381"/>
                  </a:lnTo>
                  <a:lnTo>
                    <a:pt x="634" y="1418"/>
                  </a:lnTo>
                  <a:lnTo>
                    <a:pt x="605" y="1460"/>
                  </a:lnTo>
                  <a:lnTo>
                    <a:pt x="580" y="1506"/>
                  </a:lnTo>
                  <a:lnTo>
                    <a:pt x="557" y="1555"/>
                  </a:lnTo>
                  <a:lnTo>
                    <a:pt x="536" y="1609"/>
                  </a:lnTo>
                  <a:lnTo>
                    <a:pt x="524" y="1652"/>
                  </a:lnTo>
                  <a:lnTo>
                    <a:pt x="516" y="1697"/>
                  </a:lnTo>
                  <a:lnTo>
                    <a:pt x="511" y="1746"/>
                  </a:lnTo>
                  <a:lnTo>
                    <a:pt x="510" y="1797"/>
                  </a:lnTo>
                  <a:lnTo>
                    <a:pt x="1267" y="1797"/>
                  </a:lnTo>
                  <a:lnTo>
                    <a:pt x="1267" y="1580"/>
                  </a:lnTo>
                  <a:lnTo>
                    <a:pt x="845" y="1580"/>
                  </a:lnTo>
                  <a:lnTo>
                    <a:pt x="859" y="1555"/>
                  </a:lnTo>
                  <a:lnTo>
                    <a:pt x="878" y="1528"/>
                  </a:lnTo>
                  <a:lnTo>
                    <a:pt x="901" y="1501"/>
                  </a:lnTo>
                  <a:lnTo>
                    <a:pt x="929" y="1472"/>
                  </a:lnTo>
                  <a:lnTo>
                    <a:pt x="961" y="1442"/>
                  </a:lnTo>
                  <a:lnTo>
                    <a:pt x="996" y="1408"/>
                  </a:lnTo>
                  <a:lnTo>
                    <a:pt x="1035" y="1371"/>
                  </a:lnTo>
                  <a:lnTo>
                    <a:pt x="1077" y="1330"/>
                  </a:lnTo>
                  <a:lnTo>
                    <a:pt x="1112" y="1296"/>
                  </a:lnTo>
                  <a:lnTo>
                    <a:pt x="1142" y="1266"/>
                  </a:lnTo>
                  <a:lnTo>
                    <a:pt x="1168" y="1237"/>
                  </a:lnTo>
                  <a:lnTo>
                    <a:pt x="1201" y="1195"/>
                  </a:lnTo>
                  <a:lnTo>
                    <a:pt x="1226" y="1152"/>
                  </a:lnTo>
                  <a:lnTo>
                    <a:pt x="1240" y="1123"/>
                  </a:lnTo>
                  <a:lnTo>
                    <a:pt x="1249" y="1093"/>
                  </a:lnTo>
                  <a:lnTo>
                    <a:pt x="1257" y="1061"/>
                  </a:lnTo>
                  <a:lnTo>
                    <a:pt x="1261" y="1027"/>
                  </a:lnTo>
                  <a:lnTo>
                    <a:pt x="1264" y="989"/>
                  </a:lnTo>
                  <a:lnTo>
                    <a:pt x="1265" y="947"/>
                  </a:lnTo>
                  <a:lnTo>
                    <a:pt x="1263" y="901"/>
                  </a:lnTo>
                  <a:lnTo>
                    <a:pt x="1258" y="858"/>
                  </a:lnTo>
                  <a:lnTo>
                    <a:pt x="1248" y="817"/>
                  </a:lnTo>
                  <a:lnTo>
                    <a:pt x="1238" y="788"/>
                  </a:lnTo>
                  <a:lnTo>
                    <a:pt x="1225" y="761"/>
                  </a:lnTo>
                  <a:lnTo>
                    <a:pt x="1209" y="735"/>
                  </a:lnTo>
                  <a:lnTo>
                    <a:pt x="1189" y="712"/>
                  </a:lnTo>
                  <a:lnTo>
                    <a:pt x="1166" y="691"/>
                  </a:lnTo>
                  <a:lnTo>
                    <a:pt x="1140" y="672"/>
                  </a:lnTo>
                  <a:lnTo>
                    <a:pt x="1110" y="657"/>
                  </a:lnTo>
                  <a:lnTo>
                    <a:pt x="1076" y="642"/>
                  </a:lnTo>
                  <a:lnTo>
                    <a:pt x="1038" y="632"/>
                  </a:lnTo>
                  <a:lnTo>
                    <a:pt x="996" y="623"/>
                  </a:lnTo>
                  <a:lnTo>
                    <a:pt x="949" y="618"/>
                  </a:lnTo>
                  <a:lnTo>
                    <a:pt x="898" y="617"/>
                  </a:lnTo>
                  <a:close/>
                  <a:moveTo>
                    <a:pt x="0" y="0"/>
                  </a:moveTo>
                  <a:lnTo>
                    <a:pt x="2662" y="0"/>
                  </a:lnTo>
                  <a:lnTo>
                    <a:pt x="2662" y="2436"/>
                  </a:lnTo>
                  <a:lnTo>
                    <a:pt x="0" y="24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356"/>
            <p:cNvSpPr>
              <a:spLocks/>
            </p:cNvSpPr>
            <p:nvPr/>
          </p:nvSpPr>
          <p:spPr bwMode="auto">
            <a:xfrm>
              <a:off x="7512051" y="4503738"/>
              <a:ext cx="28575" cy="42862"/>
            </a:xfrm>
            <a:custGeom>
              <a:avLst/>
              <a:gdLst>
                <a:gd name="T0" fmla="*/ 100 w 198"/>
                <a:gd name="T1" fmla="*/ 0 h 301"/>
                <a:gd name="T2" fmla="*/ 121 w 198"/>
                <a:gd name="T3" fmla="*/ 2 h 301"/>
                <a:gd name="T4" fmla="*/ 139 w 198"/>
                <a:gd name="T5" fmla="*/ 8 h 301"/>
                <a:gd name="T6" fmla="*/ 155 w 198"/>
                <a:gd name="T7" fmla="*/ 16 h 301"/>
                <a:gd name="T8" fmla="*/ 167 w 198"/>
                <a:gd name="T9" fmla="*/ 28 h 301"/>
                <a:gd name="T10" fmla="*/ 177 w 198"/>
                <a:gd name="T11" fmla="*/ 44 h 301"/>
                <a:gd name="T12" fmla="*/ 186 w 198"/>
                <a:gd name="T13" fmla="*/ 67 h 301"/>
                <a:gd name="T14" fmla="*/ 192 w 198"/>
                <a:gd name="T15" fmla="*/ 92 h 301"/>
                <a:gd name="T16" fmla="*/ 196 w 198"/>
                <a:gd name="T17" fmla="*/ 119 h 301"/>
                <a:gd name="T18" fmla="*/ 198 w 198"/>
                <a:gd name="T19" fmla="*/ 148 h 301"/>
                <a:gd name="T20" fmla="*/ 196 w 198"/>
                <a:gd name="T21" fmla="*/ 181 h 301"/>
                <a:gd name="T22" fmla="*/ 193 w 198"/>
                <a:gd name="T23" fmla="*/ 209 h 301"/>
                <a:gd name="T24" fmla="*/ 189 w 198"/>
                <a:gd name="T25" fmla="*/ 233 h 301"/>
                <a:gd name="T26" fmla="*/ 182 w 198"/>
                <a:gd name="T27" fmla="*/ 253 h 301"/>
                <a:gd name="T28" fmla="*/ 173 w 198"/>
                <a:gd name="T29" fmla="*/ 267 h 301"/>
                <a:gd name="T30" fmla="*/ 159 w 198"/>
                <a:gd name="T31" fmla="*/ 282 h 301"/>
                <a:gd name="T32" fmla="*/ 142 w 198"/>
                <a:gd name="T33" fmla="*/ 292 h 301"/>
                <a:gd name="T34" fmla="*/ 122 w 198"/>
                <a:gd name="T35" fmla="*/ 299 h 301"/>
                <a:gd name="T36" fmla="*/ 100 w 198"/>
                <a:gd name="T37" fmla="*/ 301 h 301"/>
                <a:gd name="T38" fmla="*/ 77 w 198"/>
                <a:gd name="T39" fmla="*/ 299 h 301"/>
                <a:gd name="T40" fmla="*/ 57 w 198"/>
                <a:gd name="T41" fmla="*/ 292 h 301"/>
                <a:gd name="T42" fmla="*/ 39 w 198"/>
                <a:gd name="T43" fmla="*/ 282 h 301"/>
                <a:gd name="T44" fmla="*/ 26 w 198"/>
                <a:gd name="T45" fmla="*/ 267 h 301"/>
                <a:gd name="T46" fmla="*/ 16 w 198"/>
                <a:gd name="T47" fmla="*/ 253 h 301"/>
                <a:gd name="T48" fmla="*/ 10 w 198"/>
                <a:gd name="T49" fmla="*/ 233 h 301"/>
                <a:gd name="T50" fmla="*/ 5 w 198"/>
                <a:gd name="T51" fmla="*/ 209 h 301"/>
                <a:gd name="T52" fmla="*/ 1 w 198"/>
                <a:gd name="T53" fmla="*/ 181 h 301"/>
                <a:gd name="T54" fmla="*/ 0 w 198"/>
                <a:gd name="T55" fmla="*/ 148 h 301"/>
                <a:gd name="T56" fmla="*/ 1 w 198"/>
                <a:gd name="T57" fmla="*/ 119 h 301"/>
                <a:gd name="T58" fmla="*/ 6 w 198"/>
                <a:gd name="T59" fmla="*/ 92 h 301"/>
                <a:gd name="T60" fmla="*/ 12 w 198"/>
                <a:gd name="T61" fmla="*/ 67 h 301"/>
                <a:gd name="T62" fmla="*/ 21 w 198"/>
                <a:gd name="T63" fmla="*/ 44 h 301"/>
                <a:gd name="T64" fmla="*/ 31 w 198"/>
                <a:gd name="T65" fmla="*/ 28 h 301"/>
                <a:gd name="T66" fmla="*/ 43 w 198"/>
                <a:gd name="T67" fmla="*/ 16 h 301"/>
                <a:gd name="T68" fmla="*/ 59 w 198"/>
                <a:gd name="T69" fmla="*/ 8 h 301"/>
                <a:gd name="T70" fmla="*/ 78 w 198"/>
                <a:gd name="T71" fmla="*/ 2 h 301"/>
                <a:gd name="T72" fmla="*/ 100 w 198"/>
                <a:gd name="T7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301">
                  <a:moveTo>
                    <a:pt x="100" y="0"/>
                  </a:moveTo>
                  <a:lnTo>
                    <a:pt x="121" y="2"/>
                  </a:lnTo>
                  <a:lnTo>
                    <a:pt x="139" y="8"/>
                  </a:lnTo>
                  <a:lnTo>
                    <a:pt x="155" y="16"/>
                  </a:lnTo>
                  <a:lnTo>
                    <a:pt x="167" y="28"/>
                  </a:lnTo>
                  <a:lnTo>
                    <a:pt x="177" y="44"/>
                  </a:lnTo>
                  <a:lnTo>
                    <a:pt x="186" y="67"/>
                  </a:lnTo>
                  <a:lnTo>
                    <a:pt x="192" y="92"/>
                  </a:lnTo>
                  <a:lnTo>
                    <a:pt x="196" y="119"/>
                  </a:lnTo>
                  <a:lnTo>
                    <a:pt x="198" y="148"/>
                  </a:lnTo>
                  <a:lnTo>
                    <a:pt x="196" y="181"/>
                  </a:lnTo>
                  <a:lnTo>
                    <a:pt x="193" y="209"/>
                  </a:lnTo>
                  <a:lnTo>
                    <a:pt x="189" y="233"/>
                  </a:lnTo>
                  <a:lnTo>
                    <a:pt x="182" y="253"/>
                  </a:lnTo>
                  <a:lnTo>
                    <a:pt x="173" y="267"/>
                  </a:lnTo>
                  <a:lnTo>
                    <a:pt x="159" y="282"/>
                  </a:lnTo>
                  <a:lnTo>
                    <a:pt x="142" y="292"/>
                  </a:lnTo>
                  <a:lnTo>
                    <a:pt x="122" y="299"/>
                  </a:lnTo>
                  <a:lnTo>
                    <a:pt x="100" y="301"/>
                  </a:lnTo>
                  <a:lnTo>
                    <a:pt x="77" y="299"/>
                  </a:lnTo>
                  <a:lnTo>
                    <a:pt x="57" y="292"/>
                  </a:lnTo>
                  <a:lnTo>
                    <a:pt x="39" y="282"/>
                  </a:lnTo>
                  <a:lnTo>
                    <a:pt x="26" y="267"/>
                  </a:lnTo>
                  <a:lnTo>
                    <a:pt x="16" y="253"/>
                  </a:lnTo>
                  <a:lnTo>
                    <a:pt x="10" y="233"/>
                  </a:lnTo>
                  <a:lnTo>
                    <a:pt x="5" y="209"/>
                  </a:lnTo>
                  <a:lnTo>
                    <a:pt x="1" y="181"/>
                  </a:lnTo>
                  <a:lnTo>
                    <a:pt x="0" y="148"/>
                  </a:lnTo>
                  <a:lnTo>
                    <a:pt x="1" y="119"/>
                  </a:lnTo>
                  <a:lnTo>
                    <a:pt x="6" y="92"/>
                  </a:lnTo>
                  <a:lnTo>
                    <a:pt x="12" y="67"/>
                  </a:lnTo>
                  <a:lnTo>
                    <a:pt x="21" y="44"/>
                  </a:lnTo>
                  <a:lnTo>
                    <a:pt x="31" y="28"/>
                  </a:lnTo>
                  <a:lnTo>
                    <a:pt x="43" y="16"/>
                  </a:lnTo>
                  <a:lnTo>
                    <a:pt x="59" y="8"/>
                  </a:lnTo>
                  <a:lnTo>
                    <a:pt x="78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357"/>
            <p:cNvSpPr>
              <a:spLocks/>
            </p:cNvSpPr>
            <p:nvPr/>
          </p:nvSpPr>
          <p:spPr bwMode="auto">
            <a:xfrm>
              <a:off x="7510463" y="4572000"/>
              <a:ext cx="31750" cy="53975"/>
            </a:xfrm>
            <a:custGeom>
              <a:avLst/>
              <a:gdLst>
                <a:gd name="T0" fmla="*/ 112 w 224"/>
                <a:gd name="T1" fmla="*/ 0 h 374"/>
                <a:gd name="T2" fmla="*/ 133 w 224"/>
                <a:gd name="T3" fmla="*/ 1 h 374"/>
                <a:gd name="T4" fmla="*/ 152 w 224"/>
                <a:gd name="T5" fmla="*/ 6 h 374"/>
                <a:gd name="T6" fmla="*/ 168 w 224"/>
                <a:gd name="T7" fmla="*/ 15 h 374"/>
                <a:gd name="T8" fmla="*/ 181 w 224"/>
                <a:gd name="T9" fmla="*/ 25 h 374"/>
                <a:gd name="T10" fmla="*/ 193 w 224"/>
                <a:gd name="T11" fmla="*/ 39 h 374"/>
                <a:gd name="T12" fmla="*/ 202 w 224"/>
                <a:gd name="T13" fmla="*/ 53 h 374"/>
                <a:gd name="T14" fmla="*/ 213 w 224"/>
                <a:gd name="T15" fmla="*/ 80 h 374"/>
                <a:gd name="T16" fmla="*/ 220 w 224"/>
                <a:gd name="T17" fmla="*/ 112 h 374"/>
                <a:gd name="T18" fmla="*/ 223 w 224"/>
                <a:gd name="T19" fmla="*/ 147 h 374"/>
                <a:gd name="T20" fmla="*/ 224 w 224"/>
                <a:gd name="T21" fmla="*/ 185 h 374"/>
                <a:gd name="T22" fmla="*/ 223 w 224"/>
                <a:gd name="T23" fmla="*/ 223 h 374"/>
                <a:gd name="T24" fmla="*/ 220 w 224"/>
                <a:gd name="T25" fmla="*/ 260 h 374"/>
                <a:gd name="T26" fmla="*/ 215 w 224"/>
                <a:gd name="T27" fmla="*/ 282 h 374"/>
                <a:gd name="T28" fmla="*/ 209 w 224"/>
                <a:gd name="T29" fmla="*/ 301 h 374"/>
                <a:gd name="T30" fmla="*/ 202 w 224"/>
                <a:gd name="T31" fmla="*/ 318 h 374"/>
                <a:gd name="T32" fmla="*/ 193 w 224"/>
                <a:gd name="T33" fmla="*/ 334 h 374"/>
                <a:gd name="T34" fmla="*/ 181 w 224"/>
                <a:gd name="T35" fmla="*/ 347 h 374"/>
                <a:gd name="T36" fmla="*/ 168 w 224"/>
                <a:gd name="T37" fmla="*/ 358 h 374"/>
                <a:gd name="T38" fmla="*/ 152 w 224"/>
                <a:gd name="T39" fmla="*/ 367 h 374"/>
                <a:gd name="T40" fmla="*/ 133 w 224"/>
                <a:gd name="T41" fmla="*/ 371 h 374"/>
                <a:gd name="T42" fmla="*/ 112 w 224"/>
                <a:gd name="T43" fmla="*/ 374 h 374"/>
                <a:gd name="T44" fmla="*/ 91 w 224"/>
                <a:gd name="T45" fmla="*/ 371 h 374"/>
                <a:gd name="T46" fmla="*/ 73 w 224"/>
                <a:gd name="T47" fmla="*/ 367 h 374"/>
                <a:gd name="T48" fmla="*/ 57 w 224"/>
                <a:gd name="T49" fmla="*/ 358 h 374"/>
                <a:gd name="T50" fmla="*/ 44 w 224"/>
                <a:gd name="T51" fmla="*/ 347 h 374"/>
                <a:gd name="T52" fmla="*/ 32 w 224"/>
                <a:gd name="T53" fmla="*/ 334 h 374"/>
                <a:gd name="T54" fmla="*/ 23 w 224"/>
                <a:gd name="T55" fmla="*/ 318 h 374"/>
                <a:gd name="T56" fmla="*/ 14 w 224"/>
                <a:gd name="T57" fmla="*/ 301 h 374"/>
                <a:gd name="T58" fmla="*/ 9 w 224"/>
                <a:gd name="T59" fmla="*/ 282 h 374"/>
                <a:gd name="T60" fmla="*/ 5 w 224"/>
                <a:gd name="T61" fmla="*/ 260 h 374"/>
                <a:gd name="T62" fmla="*/ 1 w 224"/>
                <a:gd name="T63" fmla="*/ 223 h 374"/>
                <a:gd name="T64" fmla="*/ 0 w 224"/>
                <a:gd name="T65" fmla="*/ 185 h 374"/>
                <a:gd name="T66" fmla="*/ 1 w 224"/>
                <a:gd name="T67" fmla="*/ 147 h 374"/>
                <a:gd name="T68" fmla="*/ 5 w 224"/>
                <a:gd name="T69" fmla="*/ 112 h 374"/>
                <a:gd name="T70" fmla="*/ 9 w 224"/>
                <a:gd name="T71" fmla="*/ 91 h 374"/>
                <a:gd name="T72" fmla="*/ 14 w 224"/>
                <a:gd name="T73" fmla="*/ 71 h 374"/>
                <a:gd name="T74" fmla="*/ 23 w 224"/>
                <a:gd name="T75" fmla="*/ 53 h 374"/>
                <a:gd name="T76" fmla="*/ 32 w 224"/>
                <a:gd name="T77" fmla="*/ 39 h 374"/>
                <a:gd name="T78" fmla="*/ 44 w 224"/>
                <a:gd name="T79" fmla="*/ 25 h 374"/>
                <a:gd name="T80" fmla="*/ 57 w 224"/>
                <a:gd name="T81" fmla="*/ 15 h 374"/>
                <a:gd name="T82" fmla="*/ 73 w 224"/>
                <a:gd name="T83" fmla="*/ 6 h 374"/>
                <a:gd name="T84" fmla="*/ 91 w 224"/>
                <a:gd name="T85" fmla="*/ 1 h 374"/>
                <a:gd name="T86" fmla="*/ 112 w 224"/>
                <a:gd name="T8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374">
                  <a:moveTo>
                    <a:pt x="112" y="0"/>
                  </a:moveTo>
                  <a:lnTo>
                    <a:pt x="133" y="1"/>
                  </a:lnTo>
                  <a:lnTo>
                    <a:pt x="152" y="6"/>
                  </a:lnTo>
                  <a:lnTo>
                    <a:pt x="168" y="15"/>
                  </a:lnTo>
                  <a:lnTo>
                    <a:pt x="181" y="25"/>
                  </a:lnTo>
                  <a:lnTo>
                    <a:pt x="193" y="39"/>
                  </a:lnTo>
                  <a:lnTo>
                    <a:pt x="202" y="53"/>
                  </a:lnTo>
                  <a:lnTo>
                    <a:pt x="213" y="80"/>
                  </a:lnTo>
                  <a:lnTo>
                    <a:pt x="220" y="112"/>
                  </a:lnTo>
                  <a:lnTo>
                    <a:pt x="223" y="147"/>
                  </a:lnTo>
                  <a:lnTo>
                    <a:pt x="224" y="185"/>
                  </a:lnTo>
                  <a:lnTo>
                    <a:pt x="223" y="223"/>
                  </a:lnTo>
                  <a:lnTo>
                    <a:pt x="220" y="260"/>
                  </a:lnTo>
                  <a:lnTo>
                    <a:pt x="215" y="282"/>
                  </a:lnTo>
                  <a:lnTo>
                    <a:pt x="209" y="301"/>
                  </a:lnTo>
                  <a:lnTo>
                    <a:pt x="202" y="318"/>
                  </a:lnTo>
                  <a:lnTo>
                    <a:pt x="193" y="334"/>
                  </a:lnTo>
                  <a:lnTo>
                    <a:pt x="181" y="347"/>
                  </a:lnTo>
                  <a:lnTo>
                    <a:pt x="168" y="358"/>
                  </a:lnTo>
                  <a:lnTo>
                    <a:pt x="152" y="367"/>
                  </a:lnTo>
                  <a:lnTo>
                    <a:pt x="133" y="371"/>
                  </a:lnTo>
                  <a:lnTo>
                    <a:pt x="112" y="374"/>
                  </a:lnTo>
                  <a:lnTo>
                    <a:pt x="91" y="371"/>
                  </a:lnTo>
                  <a:lnTo>
                    <a:pt x="73" y="367"/>
                  </a:lnTo>
                  <a:lnTo>
                    <a:pt x="57" y="358"/>
                  </a:lnTo>
                  <a:lnTo>
                    <a:pt x="44" y="347"/>
                  </a:lnTo>
                  <a:lnTo>
                    <a:pt x="32" y="334"/>
                  </a:lnTo>
                  <a:lnTo>
                    <a:pt x="23" y="318"/>
                  </a:lnTo>
                  <a:lnTo>
                    <a:pt x="14" y="301"/>
                  </a:lnTo>
                  <a:lnTo>
                    <a:pt x="9" y="282"/>
                  </a:lnTo>
                  <a:lnTo>
                    <a:pt x="5" y="260"/>
                  </a:lnTo>
                  <a:lnTo>
                    <a:pt x="1" y="223"/>
                  </a:lnTo>
                  <a:lnTo>
                    <a:pt x="0" y="185"/>
                  </a:lnTo>
                  <a:lnTo>
                    <a:pt x="1" y="147"/>
                  </a:lnTo>
                  <a:lnTo>
                    <a:pt x="5" y="112"/>
                  </a:lnTo>
                  <a:lnTo>
                    <a:pt x="9" y="91"/>
                  </a:lnTo>
                  <a:lnTo>
                    <a:pt x="14" y="71"/>
                  </a:lnTo>
                  <a:lnTo>
                    <a:pt x="23" y="53"/>
                  </a:lnTo>
                  <a:lnTo>
                    <a:pt x="32" y="39"/>
                  </a:lnTo>
                  <a:lnTo>
                    <a:pt x="44" y="25"/>
                  </a:lnTo>
                  <a:lnTo>
                    <a:pt x="57" y="15"/>
                  </a:lnTo>
                  <a:lnTo>
                    <a:pt x="73" y="6"/>
                  </a:lnTo>
                  <a:lnTo>
                    <a:pt x="91" y="1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358"/>
            <p:cNvSpPr>
              <a:spLocks/>
            </p:cNvSpPr>
            <p:nvPr/>
          </p:nvSpPr>
          <p:spPr bwMode="auto">
            <a:xfrm>
              <a:off x="7350126" y="4270375"/>
              <a:ext cx="228600" cy="104775"/>
            </a:xfrm>
            <a:custGeom>
              <a:avLst/>
              <a:gdLst>
                <a:gd name="T0" fmla="*/ 791 w 1584"/>
                <a:gd name="T1" fmla="*/ 0 h 720"/>
                <a:gd name="T2" fmla="*/ 792 w 1584"/>
                <a:gd name="T3" fmla="*/ 0 h 720"/>
                <a:gd name="T4" fmla="*/ 815 w 1584"/>
                <a:gd name="T5" fmla="*/ 4 h 720"/>
                <a:gd name="T6" fmla="*/ 835 w 1584"/>
                <a:gd name="T7" fmla="*/ 12 h 720"/>
                <a:gd name="T8" fmla="*/ 853 w 1584"/>
                <a:gd name="T9" fmla="*/ 26 h 720"/>
                <a:gd name="T10" fmla="*/ 865 w 1584"/>
                <a:gd name="T11" fmla="*/ 42 h 720"/>
                <a:gd name="T12" fmla="*/ 874 w 1584"/>
                <a:gd name="T13" fmla="*/ 63 h 720"/>
                <a:gd name="T14" fmla="*/ 877 w 1584"/>
                <a:gd name="T15" fmla="*/ 85 h 720"/>
                <a:gd name="T16" fmla="*/ 876 w 1584"/>
                <a:gd name="T17" fmla="*/ 102 h 720"/>
                <a:gd name="T18" fmla="*/ 871 w 1584"/>
                <a:gd name="T19" fmla="*/ 116 h 720"/>
                <a:gd name="T20" fmla="*/ 1584 w 1584"/>
                <a:gd name="T21" fmla="*/ 720 h 720"/>
                <a:gd name="T22" fmla="*/ 1502 w 1584"/>
                <a:gd name="T23" fmla="*/ 720 h 720"/>
                <a:gd name="T24" fmla="*/ 835 w 1584"/>
                <a:gd name="T25" fmla="*/ 157 h 720"/>
                <a:gd name="T26" fmla="*/ 821 w 1584"/>
                <a:gd name="T27" fmla="*/ 163 h 720"/>
                <a:gd name="T28" fmla="*/ 808 w 1584"/>
                <a:gd name="T29" fmla="*/ 168 h 720"/>
                <a:gd name="T30" fmla="*/ 792 w 1584"/>
                <a:gd name="T31" fmla="*/ 169 h 720"/>
                <a:gd name="T32" fmla="*/ 776 w 1584"/>
                <a:gd name="T33" fmla="*/ 168 h 720"/>
                <a:gd name="T34" fmla="*/ 763 w 1584"/>
                <a:gd name="T35" fmla="*/ 163 h 720"/>
                <a:gd name="T36" fmla="*/ 749 w 1584"/>
                <a:gd name="T37" fmla="*/ 157 h 720"/>
                <a:gd name="T38" fmla="*/ 82 w 1584"/>
                <a:gd name="T39" fmla="*/ 720 h 720"/>
                <a:gd name="T40" fmla="*/ 0 w 1584"/>
                <a:gd name="T41" fmla="*/ 720 h 720"/>
                <a:gd name="T42" fmla="*/ 713 w 1584"/>
                <a:gd name="T43" fmla="*/ 116 h 720"/>
                <a:gd name="T44" fmla="*/ 708 w 1584"/>
                <a:gd name="T45" fmla="*/ 102 h 720"/>
                <a:gd name="T46" fmla="*/ 707 w 1584"/>
                <a:gd name="T47" fmla="*/ 85 h 720"/>
                <a:gd name="T48" fmla="*/ 710 w 1584"/>
                <a:gd name="T49" fmla="*/ 62 h 720"/>
                <a:gd name="T50" fmla="*/ 719 w 1584"/>
                <a:gd name="T51" fmla="*/ 42 h 720"/>
                <a:gd name="T52" fmla="*/ 731 w 1584"/>
                <a:gd name="T53" fmla="*/ 24 h 720"/>
                <a:gd name="T54" fmla="*/ 749 w 1584"/>
                <a:gd name="T55" fmla="*/ 12 h 720"/>
                <a:gd name="T56" fmla="*/ 769 w 1584"/>
                <a:gd name="T57" fmla="*/ 4 h 720"/>
                <a:gd name="T58" fmla="*/ 791 w 1584"/>
                <a:gd name="T5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4" h="720">
                  <a:moveTo>
                    <a:pt x="791" y="0"/>
                  </a:moveTo>
                  <a:lnTo>
                    <a:pt x="792" y="0"/>
                  </a:lnTo>
                  <a:lnTo>
                    <a:pt x="815" y="4"/>
                  </a:lnTo>
                  <a:lnTo>
                    <a:pt x="835" y="12"/>
                  </a:lnTo>
                  <a:lnTo>
                    <a:pt x="853" y="26"/>
                  </a:lnTo>
                  <a:lnTo>
                    <a:pt x="865" y="42"/>
                  </a:lnTo>
                  <a:lnTo>
                    <a:pt x="874" y="63"/>
                  </a:lnTo>
                  <a:lnTo>
                    <a:pt x="877" y="85"/>
                  </a:lnTo>
                  <a:lnTo>
                    <a:pt x="876" y="102"/>
                  </a:lnTo>
                  <a:lnTo>
                    <a:pt x="871" y="116"/>
                  </a:lnTo>
                  <a:lnTo>
                    <a:pt x="1584" y="720"/>
                  </a:lnTo>
                  <a:lnTo>
                    <a:pt x="1502" y="720"/>
                  </a:lnTo>
                  <a:lnTo>
                    <a:pt x="835" y="157"/>
                  </a:lnTo>
                  <a:lnTo>
                    <a:pt x="821" y="163"/>
                  </a:lnTo>
                  <a:lnTo>
                    <a:pt x="808" y="168"/>
                  </a:lnTo>
                  <a:lnTo>
                    <a:pt x="792" y="169"/>
                  </a:lnTo>
                  <a:lnTo>
                    <a:pt x="776" y="168"/>
                  </a:lnTo>
                  <a:lnTo>
                    <a:pt x="763" y="163"/>
                  </a:lnTo>
                  <a:lnTo>
                    <a:pt x="749" y="157"/>
                  </a:lnTo>
                  <a:lnTo>
                    <a:pt x="82" y="720"/>
                  </a:lnTo>
                  <a:lnTo>
                    <a:pt x="0" y="720"/>
                  </a:lnTo>
                  <a:lnTo>
                    <a:pt x="713" y="116"/>
                  </a:lnTo>
                  <a:lnTo>
                    <a:pt x="708" y="102"/>
                  </a:lnTo>
                  <a:lnTo>
                    <a:pt x="707" y="85"/>
                  </a:lnTo>
                  <a:lnTo>
                    <a:pt x="710" y="62"/>
                  </a:lnTo>
                  <a:lnTo>
                    <a:pt x="719" y="42"/>
                  </a:lnTo>
                  <a:lnTo>
                    <a:pt x="731" y="24"/>
                  </a:lnTo>
                  <a:lnTo>
                    <a:pt x="749" y="12"/>
                  </a:lnTo>
                  <a:lnTo>
                    <a:pt x="769" y="4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6" name="Group 1055"/>
          <p:cNvGrpSpPr/>
          <p:nvPr/>
        </p:nvGrpSpPr>
        <p:grpSpPr>
          <a:xfrm>
            <a:off x="6369415" y="4268788"/>
            <a:ext cx="379413" cy="477838"/>
            <a:chOff x="6359525" y="4268788"/>
            <a:chExt cx="379413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4" name="Freeform 363"/>
            <p:cNvSpPr>
              <a:spLocks noEditPoints="1"/>
            </p:cNvSpPr>
            <p:nvPr/>
          </p:nvSpPr>
          <p:spPr bwMode="auto">
            <a:xfrm>
              <a:off x="6359525" y="4268788"/>
              <a:ext cx="379413" cy="477838"/>
            </a:xfrm>
            <a:custGeom>
              <a:avLst/>
              <a:gdLst>
                <a:gd name="T0" fmla="*/ 1567 w 2628"/>
                <a:gd name="T1" fmla="*/ 1464 h 3314"/>
                <a:gd name="T2" fmla="*/ 1435 w 2628"/>
                <a:gd name="T3" fmla="*/ 1575 h 3314"/>
                <a:gd name="T4" fmla="*/ 1367 w 2628"/>
                <a:gd name="T5" fmla="*/ 1795 h 3314"/>
                <a:gd name="T6" fmla="*/ 1357 w 2628"/>
                <a:gd name="T7" fmla="*/ 2163 h 3314"/>
                <a:gd name="T8" fmla="*/ 1398 w 2628"/>
                <a:gd name="T9" fmla="*/ 2429 h 3314"/>
                <a:gd name="T10" fmla="*/ 1503 w 2628"/>
                <a:gd name="T11" fmla="*/ 2567 h 3314"/>
                <a:gd name="T12" fmla="*/ 1692 w 2628"/>
                <a:gd name="T13" fmla="*/ 2624 h 3314"/>
                <a:gd name="T14" fmla="*/ 1919 w 2628"/>
                <a:gd name="T15" fmla="*/ 2596 h 3314"/>
                <a:gd name="T16" fmla="*/ 2051 w 2628"/>
                <a:gd name="T17" fmla="*/ 2484 h 3314"/>
                <a:gd name="T18" fmla="*/ 2121 w 2628"/>
                <a:gd name="T19" fmla="*/ 2264 h 3314"/>
                <a:gd name="T20" fmla="*/ 2129 w 2628"/>
                <a:gd name="T21" fmla="*/ 1896 h 3314"/>
                <a:gd name="T22" fmla="*/ 2089 w 2628"/>
                <a:gd name="T23" fmla="*/ 1630 h 3314"/>
                <a:gd name="T24" fmla="*/ 1983 w 2628"/>
                <a:gd name="T25" fmla="*/ 1492 h 3314"/>
                <a:gd name="T26" fmla="*/ 1794 w 2628"/>
                <a:gd name="T27" fmla="*/ 1435 h 3314"/>
                <a:gd name="T28" fmla="*/ 737 w 2628"/>
                <a:gd name="T29" fmla="*/ 1449 h 3314"/>
                <a:gd name="T30" fmla="*/ 574 w 2628"/>
                <a:gd name="T31" fmla="*/ 1544 h 3314"/>
                <a:gd name="T32" fmla="*/ 509 w 2628"/>
                <a:gd name="T33" fmla="*/ 1729 h 3314"/>
                <a:gd name="T34" fmla="*/ 768 w 2628"/>
                <a:gd name="T35" fmla="*/ 1682 h 3314"/>
                <a:gd name="T36" fmla="*/ 843 w 2628"/>
                <a:gd name="T37" fmla="*/ 1611 h 3314"/>
                <a:gd name="T38" fmla="*/ 936 w 2628"/>
                <a:gd name="T39" fmla="*/ 1641 h 3314"/>
                <a:gd name="T40" fmla="*/ 958 w 2628"/>
                <a:gd name="T41" fmla="*/ 1782 h 3314"/>
                <a:gd name="T42" fmla="*/ 907 w 2628"/>
                <a:gd name="T43" fmla="*/ 1902 h 3314"/>
                <a:gd name="T44" fmla="*/ 763 w 2628"/>
                <a:gd name="T45" fmla="*/ 2093 h 3314"/>
                <a:gd name="T46" fmla="*/ 915 w 2628"/>
                <a:gd name="T47" fmla="*/ 2108 h 3314"/>
                <a:gd name="T48" fmla="*/ 969 w 2628"/>
                <a:gd name="T49" fmla="*/ 2186 h 3314"/>
                <a:gd name="T50" fmla="*/ 972 w 2628"/>
                <a:gd name="T51" fmla="*/ 2348 h 3314"/>
                <a:gd name="T52" fmla="*/ 915 w 2628"/>
                <a:gd name="T53" fmla="*/ 2441 h 3314"/>
                <a:gd name="T54" fmla="*/ 818 w 2628"/>
                <a:gd name="T55" fmla="*/ 2435 h 3314"/>
                <a:gd name="T56" fmla="*/ 773 w 2628"/>
                <a:gd name="T57" fmla="*/ 2356 h 3314"/>
                <a:gd name="T58" fmla="*/ 497 w 2628"/>
                <a:gd name="T59" fmla="*/ 2302 h 3314"/>
                <a:gd name="T60" fmla="*/ 538 w 2628"/>
                <a:gd name="T61" fmla="*/ 2476 h 3314"/>
                <a:gd name="T62" fmla="*/ 658 w 2628"/>
                <a:gd name="T63" fmla="*/ 2588 h 3314"/>
                <a:gd name="T64" fmla="*/ 884 w 2628"/>
                <a:gd name="T65" fmla="*/ 2626 h 3314"/>
                <a:gd name="T66" fmla="*/ 1093 w 2628"/>
                <a:gd name="T67" fmla="*/ 2580 h 3314"/>
                <a:gd name="T68" fmla="*/ 1212 w 2628"/>
                <a:gd name="T69" fmla="*/ 2467 h 3314"/>
                <a:gd name="T70" fmla="*/ 1256 w 2628"/>
                <a:gd name="T71" fmla="*/ 2274 h 3314"/>
                <a:gd name="T72" fmla="*/ 1212 w 2628"/>
                <a:gd name="T73" fmla="*/ 2083 h 3314"/>
                <a:gd name="T74" fmla="*/ 1061 w 2628"/>
                <a:gd name="T75" fmla="*/ 1993 h 3314"/>
                <a:gd name="T76" fmla="*/ 1167 w 2628"/>
                <a:gd name="T77" fmla="*/ 1932 h 3314"/>
                <a:gd name="T78" fmla="*/ 1228 w 2628"/>
                <a:gd name="T79" fmla="*/ 1790 h 3314"/>
                <a:gd name="T80" fmla="*/ 1202 w 2628"/>
                <a:gd name="T81" fmla="*/ 1592 h 3314"/>
                <a:gd name="T82" fmla="*/ 1090 w 2628"/>
                <a:gd name="T83" fmla="*/ 1472 h 3314"/>
                <a:gd name="T84" fmla="*/ 886 w 2628"/>
                <a:gd name="T85" fmla="*/ 1434 h 3314"/>
                <a:gd name="T86" fmla="*/ 1344 w 2628"/>
                <a:gd name="T87" fmla="*/ 161 h 3314"/>
                <a:gd name="T88" fmla="*/ 1270 w 2628"/>
                <a:gd name="T89" fmla="*/ 154 h 3314"/>
                <a:gd name="T90" fmla="*/ 1373 w 2628"/>
                <a:gd name="T91" fmla="*/ 24 h 3314"/>
                <a:gd name="T92" fmla="*/ 1393 w 2628"/>
                <a:gd name="T93" fmla="*/ 114 h 3314"/>
                <a:gd name="T94" fmla="*/ 2503 w 2628"/>
                <a:gd name="T95" fmla="*/ 738 h 3314"/>
                <a:gd name="T96" fmla="*/ 2616 w 2628"/>
                <a:gd name="T97" fmla="*/ 868 h 3314"/>
                <a:gd name="T98" fmla="*/ 229 w 2628"/>
                <a:gd name="T99" fmla="*/ 3314 h 3314"/>
                <a:gd name="T100" fmla="*/ 67 w 2628"/>
                <a:gd name="T101" fmla="*/ 3248 h 3314"/>
                <a:gd name="T102" fmla="*/ 0 w 2628"/>
                <a:gd name="T103" fmla="*/ 3087 h 3314"/>
                <a:gd name="T104" fmla="*/ 44 w 2628"/>
                <a:gd name="T105" fmla="*/ 807 h 3314"/>
                <a:gd name="T106" fmla="*/ 192 w 2628"/>
                <a:gd name="T107" fmla="*/ 717 h 3314"/>
                <a:gd name="T108" fmla="*/ 1229 w 2628"/>
                <a:gd name="T109" fmla="*/ 83 h 3314"/>
                <a:gd name="T110" fmla="*/ 1291 w 2628"/>
                <a:gd name="T111" fmla="*/ 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28" h="3314">
                  <a:moveTo>
                    <a:pt x="1743" y="1434"/>
                  </a:moveTo>
                  <a:lnTo>
                    <a:pt x="1693" y="1435"/>
                  </a:lnTo>
                  <a:lnTo>
                    <a:pt x="1647" y="1441"/>
                  </a:lnTo>
                  <a:lnTo>
                    <a:pt x="1605" y="1450"/>
                  </a:lnTo>
                  <a:lnTo>
                    <a:pt x="1567" y="1464"/>
                  </a:lnTo>
                  <a:lnTo>
                    <a:pt x="1535" y="1480"/>
                  </a:lnTo>
                  <a:lnTo>
                    <a:pt x="1506" y="1500"/>
                  </a:lnTo>
                  <a:lnTo>
                    <a:pt x="1480" y="1522"/>
                  </a:lnTo>
                  <a:lnTo>
                    <a:pt x="1456" y="1547"/>
                  </a:lnTo>
                  <a:lnTo>
                    <a:pt x="1435" y="1575"/>
                  </a:lnTo>
                  <a:lnTo>
                    <a:pt x="1418" y="1605"/>
                  </a:lnTo>
                  <a:lnTo>
                    <a:pt x="1400" y="1648"/>
                  </a:lnTo>
                  <a:lnTo>
                    <a:pt x="1385" y="1693"/>
                  </a:lnTo>
                  <a:lnTo>
                    <a:pt x="1374" y="1743"/>
                  </a:lnTo>
                  <a:lnTo>
                    <a:pt x="1367" y="1795"/>
                  </a:lnTo>
                  <a:lnTo>
                    <a:pt x="1360" y="1869"/>
                  </a:lnTo>
                  <a:lnTo>
                    <a:pt x="1356" y="1948"/>
                  </a:lnTo>
                  <a:lnTo>
                    <a:pt x="1355" y="2029"/>
                  </a:lnTo>
                  <a:lnTo>
                    <a:pt x="1355" y="2099"/>
                  </a:lnTo>
                  <a:lnTo>
                    <a:pt x="1357" y="2163"/>
                  </a:lnTo>
                  <a:lnTo>
                    <a:pt x="1360" y="2225"/>
                  </a:lnTo>
                  <a:lnTo>
                    <a:pt x="1366" y="2283"/>
                  </a:lnTo>
                  <a:lnTo>
                    <a:pt x="1372" y="2335"/>
                  </a:lnTo>
                  <a:lnTo>
                    <a:pt x="1384" y="2385"/>
                  </a:lnTo>
                  <a:lnTo>
                    <a:pt x="1398" y="2429"/>
                  </a:lnTo>
                  <a:lnTo>
                    <a:pt x="1417" y="2469"/>
                  </a:lnTo>
                  <a:lnTo>
                    <a:pt x="1434" y="2497"/>
                  </a:lnTo>
                  <a:lnTo>
                    <a:pt x="1455" y="2524"/>
                  </a:lnTo>
                  <a:lnTo>
                    <a:pt x="1477" y="2547"/>
                  </a:lnTo>
                  <a:lnTo>
                    <a:pt x="1503" y="2567"/>
                  </a:lnTo>
                  <a:lnTo>
                    <a:pt x="1533" y="2585"/>
                  </a:lnTo>
                  <a:lnTo>
                    <a:pt x="1566" y="2599"/>
                  </a:lnTo>
                  <a:lnTo>
                    <a:pt x="1603" y="2611"/>
                  </a:lnTo>
                  <a:lnTo>
                    <a:pt x="1645" y="2619"/>
                  </a:lnTo>
                  <a:lnTo>
                    <a:pt x="1692" y="2624"/>
                  </a:lnTo>
                  <a:lnTo>
                    <a:pt x="1743" y="2626"/>
                  </a:lnTo>
                  <a:lnTo>
                    <a:pt x="1794" y="2624"/>
                  </a:lnTo>
                  <a:lnTo>
                    <a:pt x="1840" y="2619"/>
                  </a:lnTo>
                  <a:lnTo>
                    <a:pt x="1882" y="2609"/>
                  </a:lnTo>
                  <a:lnTo>
                    <a:pt x="1919" y="2596"/>
                  </a:lnTo>
                  <a:lnTo>
                    <a:pt x="1952" y="2580"/>
                  </a:lnTo>
                  <a:lnTo>
                    <a:pt x="1982" y="2560"/>
                  </a:lnTo>
                  <a:lnTo>
                    <a:pt x="2008" y="2537"/>
                  </a:lnTo>
                  <a:lnTo>
                    <a:pt x="2031" y="2512"/>
                  </a:lnTo>
                  <a:lnTo>
                    <a:pt x="2051" y="2484"/>
                  </a:lnTo>
                  <a:lnTo>
                    <a:pt x="2070" y="2453"/>
                  </a:lnTo>
                  <a:lnTo>
                    <a:pt x="2087" y="2411"/>
                  </a:lnTo>
                  <a:lnTo>
                    <a:pt x="2102" y="2365"/>
                  </a:lnTo>
                  <a:lnTo>
                    <a:pt x="2113" y="2317"/>
                  </a:lnTo>
                  <a:lnTo>
                    <a:pt x="2121" y="2264"/>
                  </a:lnTo>
                  <a:lnTo>
                    <a:pt x="2127" y="2189"/>
                  </a:lnTo>
                  <a:lnTo>
                    <a:pt x="2131" y="2111"/>
                  </a:lnTo>
                  <a:lnTo>
                    <a:pt x="2133" y="2029"/>
                  </a:lnTo>
                  <a:lnTo>
                    <a:pt x="2131" y="1962"/>
                  </a:lnTo>
                  <a:lnTo>
                    <a:pt x="2129" y="1896"/>
                  </a:lnTo>
                  <a:lnTo>
                    <a:pt x="2126" y="1835"/>
                  </a:lnTo>
                  <a:lnTo>
                    <a:pt x="2122" y="1777"/>
                  </a:lnTo>
                  <a:lnTo>
                    <a:pt x="2114" y="1724"/>
                  </a:lnTo>
                  <a:lnTo>
                    <a:pt x="2103" y="1675"/>
                  </a:lnTo>
                  <a:lnTo>
                    <a:pt x="2089" y="1630"/>
                  </a:lnTo>
                  <a:lnTo>
                    <a:pt x="2071" y="1590"/>
                  </a:lnTo>
                  <a:lnTo>
                    <a:pt x="2053" y="1561"/>
                  </a:lnTo>
                  <a:lnTo>
                    <a:pt x="2033" y="1536"/>
                  </a:lnTo>
                  <a:lnTo>
                    <a:pt x="2009" y="1512"/>
                  </a:lnTo>
                  <a:lnTo>
                    <a:pt x="1983" y="1492"/>
                  </a:lnTo>
                  <a:lnTo>
                    <a:pt x="1954" y="1474"/>
                  </a:lnTo>
                  <a:lnTo>
                    <a:pt x="1920" y="1459"/>
                  </a:lnTo>
                  <a:lnTo>
                    <a:pt x="1882" y="1448"/>
                  </a:lnTo>
                  <a:lnTo>
                    <a:pt x="1841" y="1440"/>
                  </a:lnTo>
                  <a:lnTo>
                    <a:pt x="1794" y="1435"/>
                  </a:lnTo>
                  <a:lnTo>
                    <a:pt x="1743" y="1434"/>
                  </a:lnTo>
                  <a:close/>
                  <a:moveTo>
                    <a:pt x="886" y="1434"/>
                  </a:moveTo>
                  <a:lnTo>
                    <a:pt x="832" y="1435"/>
                  </a:lnTo>
                  <a:lnTo>
                    <a:pt x="782" y="1440"/>
                  </a:lnTo>
                  <a:lnTo>
                    <a:pt x="737" y="1449"/>
                  </a:lnTo>
                  <a:lnTo>
                    <a:pt x="695" y="1461"/>
                  </a:lnTo>
                  <a:lnTo>
                    <a:pt x="658" y="1478"/>
                  </a:lnTo>
                  <a:lnTo>
                    <a:pt x="626" y="1497"/>
                  </a:lnTo>
                  <a:lnTo>
                    <a:pt x="598" y="1519"/>
                  </a:lnTo>
                  <a:lnTo>
                    <a:pt x="574" y="1544"/>
                  </a:lnTo>
                  <a:lnTo>
                    <a:pt x="553" y="1574"/>
                  </a:lnTo>
                  <a:lnTo>
                    <a:pt x="537" y="1606"/>
                  </a:lnTo>
                  <a:lnTo>
                    <a:pt x="524" y="1644"/>
                  </a:lnTo>
                  <a:lnTo>
                    <a:pt x="514" y="1685"/>
                  </a:lnTo>
                  <a:lnTo>
                    <a:pt x="509" y="1729"/>
                  </a:lnTo>
                  <a:lnTo>
                    <a:pt x="508" y="1776"/>
                  </a:lnTo>
                  <a:lnTo>
                    <a:pt x="757" y="1776"/>
                  </a:lnTo>
                  <a:lnTo>
                    <a:pt x="758" y="1739"/>
                  </a:lnTo>
                  <a:lnTo>
                    <a:pt x="763" y="1708"/>
                  </a:lnTo>
                  <a:lnTo>
                    <a:pt x="768" y="1682"/>
                  </a:lnTo>
                  <a:lnTo>
                    <a:pt x="777" y="1660"/>
                  </a:lnTo>
                  <a:lnTo>
                    <a:pt x="787" y="1643"/>
                  </a:lnTo>
                  <a:lnTo>
                    <a:pt x="805" y="1628"/>
                  </a:lnTo>
                  <a:lnTo>
                    <a:pt x="823" y="1617"/>
                  </a:lnTo>
                  <a:lnTo>
                    <a:pt x="843" y="1611"/>
                  </a:lnTo>
                  <a:lnTo>
                    <a:pt x="866" y="1609"/>
                  </a:lnTo>
                  <a:lnTo>
                    <a:pt x="888" y="1611"/>
                  </a:lnTo>
                  <a:lnTo>
                    <a:pt x="908" y="1616"/>
                  </a:lnTo>
                  <a:lnTo>
                    <a:pt x="924" y="1627"/>
                  </a:lnTo>
                  <a:lnTo>
                    <a:pt x="936" y="1641"/>
                  </a:lnTo>
                  <a:lnTo>
                    <a:pt x="947" y="1659"/>
                  </a:lnTo>
                  <a:lnTo>
                    <a:pt x="953" y="1683"/>
                  </a:lnTo>
                  <a:lnTo>
                    <a:pt x="958" y="1709"/>
                  </a:lnTo>
                  <a:lnTo>
                    <a:pt x="959" y="1743"/>
                  </a:lnTo>
                  <a:lnTo>
                    <a:pt x="958" y="1782"/>
                  </a:lnTo>
                  <a:lnTo>
                    <a:pt x="953" y="1818"/>
                  </a:lnTo>
                  <a:lnTo>
                    <a:pt x="945" y="1848"/>
                  </a:lnTo>
                  <a:lnTo>
                    <a:pt x="934" y="1873"/>
                  </a:lnTo>
                  <a:lnTo>
                    <a:pt x="922" y="1889"/>
                  </a:lnTo>
                  <a:lnTo>
                    <a:pt x="907" y="1902"/>
                  </a:lnTo>
                  <a:lnTo>
                    <a:pt x="888" y="1910"/>
                  </a:lnTo>
                  <a:lnTo>
                    <a:pt x="866" y="1916"/>
                  </a:lnTo>
                  <a:lnTo>
                    <a:pt x="840" y="1918"/>
                  </a:lnTo>
                  <a:lnTo>
                    <a:pt x="763" y="1918"/>
                  </a:lnTo>
                  <a:lnTo>
                    <a:pt x="763" y="2093"/>
                  </a:lnTo>
                  <a:lnTo>
                    <a:pt x="830" y="2093"/>
                  </a:lnTo>
                  <a:lnTo>
                    <a:pt x="856" y="2094"/>
                  </a:lnTo>
                  <a:lnTo>
                    <a:pt x="879" y="2096"/>
                  </a:lnTo>
                  <a:lnTo>
                    <a:pt x="898" y="2100"/>
                  </a:lnTo>
                  <a:lnTo>
                    <a:pt x="915" y="2108"/>
                  </a:lnTo>
                  <a:lnTo>
                    <a:pt x="931" y="2117"/>
                  </a:lnTo>
                  <a:lnTo>
                    <a:pt x="944" y="2129"/>
                  </a:lnTo>
                  <a:lnTo>
                    <a:pt x="955" y="2145"/>
                  </a:lnTo>
                  <a:lnTo>
                    <a:pt x="962" y="2163"/>
                  </a:lnTo>
                  <a:lnTo>
                    <a:pt x="969" y="2186"/>
                  </a:lnTo>
                  <a:lnTo>
                    <a:pt x="973" y="2213"/>
                  </a:lnTo>
                  <a:lnTo>
                    <a:pt x="975" y="2244"/>
                  </a:lnTo>
                  <a:lnTo>
                    <a:pt x="976" y="2278"/>
                  </a:lnTo>
                  <a:lnTo>
                    <a:pt x="975" y="2316"/>
                  </a:lnTo>
                  <a:lnTo>
                    <a:pt x="972" y="2348"/>
                  </a:lnTo>
                  <a:lnTo>
                    <a:pt x="966" y="2375"/>
                  </a:lnTo>
                  <a:lnTo>
                    <a:pt x="959" y="2397"/>
                  </a:lnTo>
                  <a:lnTo>
                    <a:pt x="949" y="2415"/>
                  </a:lnTo>
                  <a:lnTo>
                    <a:pt x="934" y="2431"/>
                  </a:lnTo>
                  <a:lnTo>
                    <a:pt x="915" y="2441"/>
                  </a:lnTo>
                  <a:lnTo>
                    <a:pt x="894" y="2449"/>
                  </a:lnTo>
                  <a:lnTo>
                    <a:pt x="869" y="2451"/>
                  </a:lnTo>
                  <a:lnTo>
                    <a:pt x="849" y="2449"/>
                  </a:lnTo>
                  <a:lnTo>
                    <a:pt x="832" y="2444"/>
                  </a:lnTo>
                  <a:lnTo>
                    <a:pt x="818" y="2435"/>
                  </a:lnTo>
                  <a:lnTo>
                    <a:pt x="805" y="2423"/>
                  </a:lnTo>
                  <a:lnTo>
                    <a:pt x="794" y="2409"/>
                  </a:lnTo>
                  <a:lnTo>
                    <a:pt x="786" y="2393"/>
                  </a:lnTo>
                  <a:lnTo>
                    <a:pt x="779" y="2376"/>
                  </a:lnTo>
                  <a:lnTo>
                    <a:pt x="773" y="2356"/>
                  </a:lnTo>
                  <a:lnTo>
                    <a:pt x="770" y="2333"/>
                  </a:lnTo>
                  <a:lnTo>
                    <a:pt x="767" y="2298"/>
                  </a:lnTo>
                  <a:lnTo>
                    <a:pt x="766" y="2259"/>
                  </a:lnTo>
                  <a:lnTo>
                    <a:pt x="496" y="2259"/>
                  </a:lnTo>
                  <a:lnTo>
                    <a:pt x="497" y="2302"/>
                  </a:lnTo>
                  <a:lnTo>
                    <a:pt x="500" y="2343"/>
                  </a:lnTo>
                  <a:lnTo>
                    <a:pt x="505" y="2379"/>
                  </a:lnTo>
                  <a:lnTo>
                    <a:pt x="513" y="2412"/>
                  </a:lnTo>
                  <a:lnTo>
                    <a:pt x="523" y="2443"/>
                  </a:lnTo>
                  <a:lnTo>
                    <a:pt x="538" y="2476"/>
                  </a:lnTo>
                  <a:lnTo>
                    <a:pt x="556" y="2506"/>
                  </a:lnTo>
                  <a:lnTo>
                    <a:pt x="578" y="2532"/>
                  </a:lnTo>
                  <a:lnTo>
                    <a:pt x="602" y="2554"/>
                  </a:lnTo>
                  <a:lnTo>
                    <a:pt x="629" y="2572"/>
                  </a:lnTo>
                  <a:lnTo>
                    <a:pt x="658" y="2588"/>
                  </a:lnTo>
                  <a:lnTo>
                    <a:pt x="691" y="2600"/>
                  </a:lnTo>
                  <a:lnTo>
                    <a:pt x="725" y="2610"/>
                  </a:lnTo>
                  <a:lnTo>
                    <a:pt x="774" y="2619"/>
                  </a:lnTo>
                  <a:lnTo>
                    <a:pt x="828" y="2624"/>
                  </a:lnTo>
                  <a:lnTo>
                    <a:pt x="884" y="2626"/>
                  </a:lnTo>
                  <a:lnTo>
                    <a:pt x="935" y="2624"/>
                  </a:lnTo>
                  <a:lnTo>
                    <a:pt x="983" y="2616"/>
                  </a:lnTo>
                  <a:lnTo>
                    <a:pt x="1029" y="2606"/>
                  </a:lnTo>
                  <a:lnTo>
                    <a:pt x="1062" y="2594"/>
                  </a:lnTo>
                  <a:lnTo>
                    <a:pt x="1093" y="2580"/>
                  </a:lnTo>
                  <a:lnTo>
                    <a:pt x="1122" y="2564"/>
                  </a:lnTo>
                  <a:lnTo>
                    <a:pt x="1148" y="2543"/>
                  </a:lnTo>
                  <a:lnTo>
                    <a:pt x="1171" y="2521"/>
                  </a:lnTo>
                  <a:lnTo>
                    <a:pt x="1192" y="2496"/>
                  </a:lnTo>
                  <a:lnTo>
                    <a:pt x="1212" y="2467"/>
                  </a:lnTo>
                  <a:lnTo>
                    <a:pt x="1227" y="2435"/>
                  </a:lnTo>
                  <a:lnTo>
                    <a:pt x="1240" y="2400"/>
                  </a:lnTo>
                  <a:lnTo>
                    <a:pt x="1248" y="2361"/>
                  </a:lnTo>
                  <a:lnTo>
                    <a:pt x="1254" y="2319"/>
                  </a:lnTo>
                  <a:lnTo>
                    <a:pt x="1256" y="2274"/>
                  </a:lnTo>
                  <a:lnTo>
                    <a:pt x="1254" y="2227"/>
                  </a:lnTo>
                  <a:lnTo>
                    <a:pt x="1248" y="2184"/>
                  </a:lnTo>
                  <a:lnTo>
                    <a:pt x="1240" y="2145"/>
                  </a:lnTo>
                  <a:lnTo>
                    <a:pt x="1228" y="2112"/>
                  </a:lnTo>
                  <a:lnTo>
                    <a:pt x="1212" y="2083"/>
                  </a:lnTo>
                  <a:lnTo>
                    <a:pt x="1191" y="2058"/>
                  </a:lnTo>
                  <a:lnTo>
                    <a:pt x="1166" y="2037"/>
                  </a:lnTo>
                  <a:lnTo>
                    <a:pt x="1136" y="2019"/>
                  </a:lnTo>
                  <a:lnTo>
                    <a:pt x="1101" y="2005"/>
                  </a:lnTo>
                  <a:lnTo>
                    <a:pt x="1061" y="1993"/>
                  </a:lnTo>
                  <a:lnTo>
                    <a:pt x="1061" y="1990"/>
                  </a:lnTo>
                  <a:lnTo>
                    <a:pt x="1092" y="1981"/>
                  </a:lnTo>
                  <a:lnTo>
                    <a:pt x="1120" y="1968"/>
                  </a:lnTo>
                  <a:lnTo>
                    <a:pt x="1145" y="1952"/>
                  </a:lnTo>
                  <a:lnTo>
                    <a:pt x="1167" y="1932"/>
                  </a:lnTo>
                  <a:lnTo>
                    <a:pt x="1187" y="1908"/>
                  </a:lnTo>
                  <a:lnTo>
                    <a:pt x="1202" y="1881"/>
                  </a:lnTo>
                  <a:lnTo>
                    <a:pt x="1214" y="1853"/>
                  </a:lnTo>
                  <a:lnTo>
                    <a:pt x="1222" y="1822"/>
                  </a:lnTo>
                  <a:lnTo>
                    <a:pt x="1228" y="1790"/>
                  </a:lnTo>
                  <a:lnTo>
                    <a:pt x="1230" y="1756"/>
                  </a:lnTo>
                  <a:lnTo>
                    <a:pt x="1228" y="1708"/>
                  </a:lnTo>
                  <a:lnTo>
                    <a:pt x="1222" y="1666"/>
                  </a:lnTo>
                  <a:lnTo>
                    <a:pt x="1214" y="1627"/>
                  </a:lnTo>
                  <a:lnTo>
                    <a:pt x="1202" y="1592"/>
                  </a:lnTo>
                  <a:lnTo>
                    <a:pt x="1187" y="1560"/>
                  </a:lnTo>
                  <a:lnTo>
                    <a:pt x="1168" y="1533"/>
                  </a:lnTo>
                  <a:lnTo>
                    <a:pt x="1145" y="1510"/>
                  </a:lnTo>
                  <a:lnTo>
                    <a:pt x="1119" y="1489"/>
                  </a:lnTo>
                  <a:lnTo>
                    <a:pt x="1090" y="1472"/>
                  </a:lnTo>
                  <a:lnTo>
                    <a:pt x="1056" y="1458"/>
                  </a:lnTo>
                  <a:lnTo>
                    <a:pt x="1020" y="1448"/>
                  </a:lnTo>
                  <a:lnTo>
                    <a:pt x="978" y="1439"/>
                  </a:lnTo>
                  <a:lnTo>
                    <a:pt x="934" y="1435"/>
                  </a:lnTo>
                  <a:lnTo>
                    <a:pt x="886" y="1434"/>
                  </a:lnTo>
                  <a:close/>
                  <a:moveTo>
                    <a:pt x="1270" y="154"/>
                  </a:moveTo>
                  <a:lnTo>
                    <a:pt x="606" y="713"/>
                  </a:lnTo>
                  <a:lnTo>
                    <a:pt x="2021" y="713"/>
                  </a:lnTo>
                  <a:lnTo>
                    <a:pt x="1357" y="154"/>
                  </a:lnTo>
                  <a:lnTo>
                    <a:pt x="1344" y="161"/>
                  </a:lnTo>
                  <a:lnTo>
                    <a:pt x="1329" y="166"/>
                  </a:lnTo>
                  <a:lnTo>
                    <a:pt x="1314" y="167"/>
                  </a:lnTo>
                  <a:lnTo>
                    <a:pt x="1298" y="166"/>
                  </a:lnTo>
                  <a:lnTo>
                    <a:pt x="1284" y="161"/>
                  </a:lnTo>
                  <a:lnTo>
                    <a:pt x="1270" y="154"/>
                  </a:lnTo>
                  <a:close/>
                  <a:moveTo>
                    <a:pt x="1314" y="0"/>
                  </a:moveTo>
                  <a:lnTo>
                    <a:pt x="1314" y="0"/>
                  </a:lnTo>
                  <a:lnTo>
                    <a:pt x="1336" y="3"/>
                  </a:lnTo>
                  <a:lnTo>
                    <a:pt x="1357" y="10"/>
                  </a:lnTo>
                  <a:lnTo>
                    <a:pt x="1373" y="24"/>
                  </a:lnTo>
                  <a:lnTo>
                    <a:pt x="1387" y="41"/>
                  </a:lnTo>
                  <a:lnTo>
                    <a:pt x="1396" y="61"/>
                  </a:lnTo>
                  <a:lnTo>
                    <a:pt x="1398" y="83"/>
                  </a:lnTo>
                  <a:lnTo>
                    <a:pt x="1397" y="99"/>
                  </a:lnTo>
                  <a:lnTo>
                    <a:pt x="1393" y="114"/>
                  </a:lnTo>
                  <a:lnTo>
                    <a:pt x="2103" y="713"/>
                  </a:lnTo>
                  <a:lnTo>
                    <a:pt x="2398" y="713"/>
                  </a:lnTo>
                  <a:lnTo>
                    <a:pt x="2435" y="717"/>
                  </a:lnTo>
                  <a:lnTo>
                    <a:pt x="2471" y="725"/>
                  </a:lnTo>
                  <a:lnTo>
                    <a:pt x="2503" y="738"/>
                  </a:lnTo>
                  <a:lnTo>
                    <a:pt x="2534" y="757"/>
                  </a:lnTo>
                  <a:lnTo>
                    <a:pt x="2561" y="780"/>
                  </a:lnTo>
                  <a:lnTo>
                    <a:pt x="2584" y="806"/>
                  </a:lnTo>
                  <a:lnTo>
                    <a:pt x="2602" y="836"/>
                  </a:lnTo>
                  <a:lnTo>
                    <a:pt x="2616" y="868"/>
                  </a:lnTo>
                  <a:lnTo>
                    <a:pt x="2625" y="903"/>
                  </a:lnTo>
                  <a:lnTo>
                    <a:pt x="2628" y="940"/>
                  </a:lnTo>
                  <a:lnTo>
                    <a:pt x="2628" y="2831"/>
                  </a:lnTo>
                  <a:lnTo>
                    <a:pt x="2140" y="3314"/>
                  </a:lnTo>
                  <a:lnTo>
                    <a:pt x="229" y="3314"/>
                  </a:lnTo>
                  <a:lnTo>
                    <a:pt x="192" y="3311"/>
                  </a:lnTo>
                  <a:lnTo>
                    <a:pt x="157" y="3302"/>
                  </a:lnTo>
                  <a:lnTo>
                    <a:pt x="124" y="3288"/>
                  </a:lnTo>
                  <a:lnTo>
                    <a:pt x="93" y="3270"/>
                  </a:lnTo>
                  <a:lnTo>
                    <a:pt x="67" y="3248"/>
                  </a:lnTo>
                  <a:lnTo>
                    <a:pt x="44" y="3221"/>
                  </a:lnTo>
                  <a:lnTo>
                    <a:pt x="25" y="3191"/>
                  </a:lnTo>
                  <a:lnTo>
                    <a:pt x="12" y="3158"/>
                  </a:lnTo>
                  <a:lnTo>
                    <a:pt x="3" y="3124"/>
                  </a:lnTo>
                  <a:lnTo>
                    <a:pt x="0" y="3087"/>
                  </a:lnTo>
                  <a:lnTo>
                    <a:pt x="0" y="940"/>
                  </a:lnTo>
                  <a:lnTo>
                    <a:pt x="3" y="903"/>
                  </a:lnTo>
                  <a:lnTo>
                    <a:pt x="12" y="869"/>
                  </a:lnTo>
                  <a:lnTo>
                    <a:pt x="25" y="836"/>
                  </a:lnTo>
                  <a:lnTo>
                    <a:pt x="44" y="807"/>
                  </a:lnTo>
                  <a:lnTo>
                    <a:pt x="67" y="780"/>
                  </a:lnTo>
                  <a:lnTo>
                    <a:pt x="93" y="757"/>
                  </a:lnTo>
                  <a:lnTo>
                    <a:pt x="124" y="739"/>
                  </a:lnTo>
                  <a:lnTo>
                    <a:pt x="157" y="725"/>
                  </a:lnTo>
                  <a:lnTo>
                    <a:pt x="192" y="717"/>
                  </a:lnTo>
                  <a:lnTo>
                    <a:pt x="229" y="713"/>
                  </a:lnTo>
                  <a:lnTo>
                    <a:pt x="525" y="713"/>
                  </a:lnTo>
                  <a:lnTo>
                    <a:pt x="1235" y="114"/>
                  </a:lnTo>
                  <a:lnTo>
                    <a:pt x="1230" y="99"/>
                  </a:lnTo>
                  <a:lnTo>
                    <a:pt x="1229" y="83"/>
                  </a:lnTo>
                  <a:lnTo>
                    <a:pt x="1232" y="61"/>
                  </a:lnTo>
                  <a:lnTo>
                    <a:pt x="1241" y="40"/>
                  </a:lnTo>
                  <a:lnTo>
                    <a:pt x="1254" y="24"/>
                  </a:lnTo>
                  <a:lnTo>
                    <a:pt x="1271" y="10"/>
                  </a:lnTo>
                  <a:lnTo>
                    <a:pt x="1291" y="3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64"/>
            <p:cNvSpPr>
              <a:spLocks/>
            </p:cNvSpPr>
            <p:nvPr/>
          </p:nvSpPr>
          <p:spPr bwMode="auto">
            <a:xfrm>
              <a:off x="6596063" y="4500563"/>
              <a:ext cx="30163" cy="122238"/>
            </a:xfrm>
            <a:custGeom>
              <a:avLst/>
              <a:gdLst>
                <a:gd name="T0" fmla="*/ 108 w 217"/>
                <a:gd name="T1" fmla="*/ 0 h 842"/>
                <a:gd name="T2" fmla="*/ 130 w 217"/>
                <a:gd name="T3" fmla="*/ 2 h 842"/>
                <a:gd name="T4" fmla="*/ 148 w 217"/>
                <a:gd name="T5" fmla="*/ 8 h 842"/>
                <a:gd name="T6" fmla="*/ 165 w 217"/>
                <a:gd name="T7" fmla="*/ 19 h 842"/>
                <a:gd name="T8" fmla="*/ 174 w 217"/>
                <a:gd name="T9" fmla="*/ 30 h 842"/>
                <a:gd name="T10" fmla="*/ 183 w 217"/>
                <a:gd name="T11" fmla="*/ 45 h 842"/>
                <a:gd name="T12" fmla="*/ 191 w 217"/>
                <a:gd name="T13" fmla="*/ 63 h 842"/>
                <a:gd name="T14" fmla="*/ 197 w 217"/>
                <a:gd name="T15" fmla="*/ 85 h 842"/>
                <a:gd name="T16" fmla="*/ 203 w 217"/>
                <a:gd name="T17" fmla="*/ 111 h 842"/>
                <a:gd name="T18" fmla="*/ 207 w 217"/>
                <a:gd name="T19" fmla="*/ 141 h 842"/>
                <a:gd name="T20" fmla="*/ 210 w 217"/>
                <a:gd name="T21" fmla="*/ 176 h 842"/>
                <a:gd name="T22" fmla="*/ 212 w 217"/>
                <a:gd name="T23" fmla="*/ 214 h 842"/>
                <a:gd name="T24" fmla="*/ 214 w 217"/>
                <a:gd name="T25" fmla="*/ 258 h 842"/>
                <a:gd name="T26" fmla="*/ 216 w 217"/>
                <a:gd name="T27" fmla="*/ 308 h 842"/>
                <a:gd name="T28" fmla="*/ 216 w 217"/>
                <a:gd name="T29" fmla="*/ 362 h 842"/>
                <a:gd name="T30" fmla="*/ 217 w 217"/>
                <a:gd name="T31" fmla="*/ 422 h 842"/>
                <a:gd name="T32" fmla="*/ 216 w 217"/>
                <a:gd name="T33" fmla="*/ 481 h 842"/>
                <a:gd name="T34" fmla="*/ 216 w 217"/>
                <a:gd name="T35" fmla="*/ 535 h 842"/>
                <a:gd name="T36" fmla="*/ 214 w 217"/>
                <a:gd name="T37" fmla="*/ 583 h 842"/>
                <a:gd name="T38" fmla="*/ 212 w 217"/>
                <a:gd name="T39" fmla="*/ 626 h 842"/>
                <a:gd name="T40" fmla="*/ 210 w 217"/>
                <a:gd name="T41" fmla="*/ 665 h 842"/>
                <a:gd name="T42" fmla="*/ 207 w 217"/>
                <a:gd name="T43" fmla="*/ 699 h 842"/>
                <a:gd name="T44" fmla="*/ 203 w 217"/>
                <a:gd name="T45" fmla="*/ 729 h 842"/>
                <a:gd name="T46" fmla="*/ 197 w 217"/>
                <a:gd name="T47" fmla="*/ 756 h 842"/>
                <a:gd name="T48" fmla="*/ 191 w 217"/>
                <a:gd name="T49" fmla="*/ 778 h 842"/>
                <a:gd name="T50" fmla="*/ 183 w 217"/>
                <a:gd name="T51" fmla="*/ 796 h 842"/>
                <a:gd name="T52" fmla="*/ 174 w 217"/>
                <a:gd name="T53" fmla="*/ 811 h 842"/>
                <a:gd name="T54" fmla="*/ 165 w 217"/>
                <a:gd name="T55" fmla="*/ 823 h 842"/>
                <a:gd name="T56" fmla="*/ 148 w 217"/>
                <a:gd name="T57" fmla="*/ 834 h 842"/>
                <a:gd name="T58" fmla="*/ 130 w 217"/>
                <a:gd name="T59" fmla="*/ 840 h 842"/>
                <a:gd name="T60" fmla="*/ 108 w 217"/>
                <a:gd name="T61" fmla="*/ 842 h 842"/>
                <a:gd name="T62" fmla="*/ 85 w 217"/>
                <a:gd name="T63" fmla="*/ 840 h 842"/>
                <a:gd name="T64" fmla="*/ 67 w 217"/>
                <a:gd name="T65" fmla="*/ 834 h 842"/>
                <a:gd name="T66" fmla="*/ 51 w 217"/>
                <a:gd name="T67" fmla="*/ 823 h 842"/>
                <a:gd name="T68" fmla="*/ 41 w 217"/>
                <a:gd name="T69" fmla="*/ 811 h 842"/>
                <a:gd name="T70" fmla="*/ 31 w 217"/>
                <a:gd name="T71" fmla="*/ 796 h 842"/>
                <a:gd name="T72" fmla="*/ 24 w 217"/>
                <a:gd name="T73" fmla="*/ 778 h 842"/>
                <a:gd name="T74" fmla="*/ 17 w 217"/>
                <a:gd name="T75" fmla="*/ 756 h 842"/>
                <a:gd name="T76" fmla="*/ 12 w 217"/>
                <a:gd name="T77" fmla="*/ 729 h 842"/>
                <a:gd name="T78" fmla="*/ 8 w 217"/>
                <a:gd name="T79" fmla="*/ 699 h 842"/>
                <a:gd name="T80" fmla="*/ 5 w 217"/>
                <a:gd name="T81" fmla="*/ 665 h 842"/>
                <a:gd name="T82" fmla="*/ 2 w 217"/>
                <a:gd name="T83" fmla="*/ 626 h 842"/>
                <a:gd name="T84" fmla="*/ 1 w 217"/>
                <a:gd name="T85" fmla="*/ 583 h 842"/>
                <a:gd name="T86" fmla="*/ 0 w 217"/>
                <a:gd name="T87" fmla="*/ 535 h 842"/>
                <a:gd name="T88" fmla="*/ 0 w 217"/>
                <a:gd name="T89" fmla="*/ 481 h 842"/>
                <a:gd name="T90" fmla="*/ 0 w 217"/>
                <a:gd name="T91" fmla="*/ 422 h 842"/>
                <a:gd name="T92" fmla="*/ 0 w 217"/>
                <a:gd name="T93" fmla="*/ 362 h 842"/>
                <a:gd name="T94" fmla="*/ 0 w 217"/>
                <a:gd name="T95" fmla="*/ 308 h 842"/>
                <a:gd name="T96" fmla="*/ 1 w 217"/>
                <a:gd name="T97" fmla="*/ 258 h 842"/>
                <a:gd name="T98" fmla="*/ 2 w 217"/>
                <a:gd name="T99" fmla="*/ 214 h 842"/>
                <a:gd name="T100" fmla="*/ 5 w 217"/>
                <a:gd name="T101" fmla="*/ 176 h 842"/>
                <a:gd name="T102" fmla="*/ 8 w 217"/>
                <a:gd name="T103" fmla="*/ 141 h 842"/>
                <a:gd name="T104" fmla="*/ 12 w 217"/>
                <a:gd name="T105" fmla="*/ 111 h 842"/>
                <a:gd name="T106" fmla="*/ 17 w 217"/>
                <a:gd name="T107" fmla="*/ 85 h 842"/>
                <a:gd name="T108" fmla="*/ 24 w 217"/>
                <a:gd name="T109" fmla="*/ 63 h 842"/>
                <a:gd name="T110" fmla="*/ 31 w 217"/>
                <a:gd name="T111" fmla="*/ 45 h 842"/>
                <a:gd name="T112" fmla="*/ 41 w 217"/>
                <a:gd name="T113" fmla="*/ 30 h 842"/>
                <a:gd name="T114" fmla="*/ 51 w 217"/>
                <a:gd name="T115" fmla="*/ 19 h 842"/>
                <a:gd name="T116" fmla="*/ 67 w 217"/>
                <a:gd name="T117" fmla="*/ 8 h 842"/>
                <a:gd name="T118" fmla="*/ 85 w 217"/>
                <a:gd name="T119" fmla="*/ 2 h 842"/>
                <a:gd name="T120" fmla="*/ 108 w 217"/>
                <a:gd name="T121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7" h="842">
                  <a:moveTo>
                    <a:pt x="108" y="0"/>
                  </a:moveTo>
                  <a:lnTo>
                    <a:pt x="130" y="2"/>
                  </a:lnTo>
                  <a:lnTo>
                    <a:pt x="148" y="8"/>
                  </a:lnTo>
                  <a:lnTo>
                    <a:pt x="165" y="19"/>
                  </a:lnTo>
                  <a:lnTo>
                    <a:pt x="174" y="30"/>
                  </a:lnTo>
                  <a:lnTo>
                    <a:pt x="183" y="45"/>
                  </a:lnTo>
                  <a:lnTo>
                    <a:pt x="191" y="63"/>
                  </a:lnTo>
                  <a:lnTo>
                    <a:pt x="197" y="85"/>
                  </a:lnTo>
                  <a:lnTo>
                    <a:pt x="203" y="111"/>
                  </a:lnTo>
                  <a:lnTo>
                    <a:pt x="207" y="141"/>
                  </a:lnTo>
                  <a:lnTo>
                    <a:pt x="210" y="176"/>
                  </a:lnTo>
                  <a:lnTo>
                    <a:pt x="212" y="214"/>
                  </a:lnTo>
                  <a:lnTo>
                    <a:pt x="214" y="258"/>
                  </a:lnTo>
                  <a:lnTo>
                    <a:pt x="216" y="308"/>
                  </a:lnTo>
                  <a:lnTo>
                    <a:pt x="216" y="362"/>
                  </a:lnTo>
                  <a:lnTo>
                    <a:pt x="217" y="422"/>
                  </a:lnTo>
                  <a:lnTo>
                    <a:pt x="216" y="481"/>
                  </a:lnTo>
                  <a:lnTo>
                    <a:pt x="216" y="535"/>
                  </a:lnTo>
                  <a:lnTo>
                    <a:pt x="214" y="583"/>
                  </a:lnTo>
                  <a:lnTo>
                    <a:pt x="212" y="626"/>
                  </a:lnTo>
                  <a:lnTo>
                    <a:pt x="210" y="665"/>
                  </a:lnTo>
                  <a:lnTo>
                    <a:pt x="207" y="699"/>
                  </a:lnTo>
                  <a:lnTo>
                    <a:pt x="203" y="729"/>
                  </a:lnTo>
                  <a:lnTo>
                    <a:pt x="197" y="756"/>
                  </a:lnTo>
                  <a:lnTo>
                    <a:pt x="191" y="778"/>
                  </a:lnTo>
                  <a:lnTo>
                    <a:pt x="183" y="796"/>
                  </a:lnTo>
                  <a:lnTo>
                    <a:pt x="174" y="811"/>
                  </a:lnTo>
                  <a:lnTo>
                    <a:pt x="165" y="823"/>
                  </a:lnTo>
                  <a:lnTo>
                    <a:pt x="148" y="834"/>
                  </a:lnTo>
                  <a:lnTo>
                    <a:pt x="130" y="840"/>
                  </a:lnTo>
                  <a:lnTo>
                    <a:pt x="108" y="842"/>
                  </a:lnTo>
                  <a:lnTo>
                    <a:pt x="85" y="840"/>
                  </a:lnTo>
                  <a:lnTo>
                    <a:pt x="67" y="834"/>
                  </a:lnTo>
                  <a:lnTo>
                    <a:pt x="51" y="823"/>
                  </a:lnTo>
                  <a:lnTo>
                    <a:pt x="41" y="811"/>
                  </a:lnTo>
                  <a:lnTo>
                    <a:pt x="31" y="796"/>
                  </a:lnTo>
                  <a:lnTo>
                    <a:pt x="24" y="778"/>
                  </a:lnTo>
                  <a:lnTo>
                    <a:pt x="17" y="756"/>
                  </a:lnTo>
                  <a:lnTo>
                    <a:pt x="12" y="729"/>
                  </a:lnTo>
                  <a:lnTo>
                    <a:pt x="8" y="699"/>
                  </a:lnTo>
                  <a:lnTo>
                    <a:pt x="5" y="665"/>
                  </a:lnTo>
                  <a:lnTo>
                    <a:pt x="2" y="626"/>
                  </a:lnTo>
                  <a:lnTo>
                    <a:pt x="1" y="583"/>
                  </a:lnTo>
                  <a:lnTo>
                    <a:pt x="0" y="535"/>
                  </a:lnTo>
                  <a:lnTo>
                    <a:pt x="0" y="481"/>
                  </a:lnTo>
                  <a:lnTo>
                    <a:pt x="0" y="422"/>
                  </a:lnTo>
                  <a:lnTo>
                    <a:pt x="0" y="362"/>
                  </a:lnTo>
                  <a:lnTo>
                    <a:pt x="0" y="308"/>
                  </a:lnTo>
                  <a:lnTo>
                    <a:pt x="1" y="258"/>
                  </a:lnTo>
                  <a:lnTo>
                    <a:pt x="2" y="214"/>
                  </a:lnTo>
                  <a:lnTo>
                    <a:pt x="5" y="176"/>
                  </a:lnTo>
                  <a:lnTo>
                    <a:pt x="8" y="141"/>
                  </a:lnTo>
                  <a:lnTo>
                    <a:pt x="12" y="111"/>
                  </a:lnTo>
                  <a:lnTo>
                    <a:pt x="17" y="85"/>
                  </a:lnTo>
                  <a:lnTo>
                    <a:pt x="24" y="63"/>
                  </a:lnTo>
                  <a:lnTo>
                    <a:pt x="31" y="45"/>
                  </a:lnTo>
                  <a:lnTo>
                    <a:pt x="41" y="30"/>
                  </a:lnTo>
                  <a:lnTo>
                    <a:pt x="51" y="19"/>
                  </a:lnTo>
                  <a:lnTo>
                    <a:pt x="67" y="8"/>
                  </a:lnTo>
                  <a:lnTo>
                    <a:pt x="85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2" name="Group 1061"/>
          <p:cNvGrpSpPr/>
          <p:nvPr/>
        </p:nvGrpSpPr>
        <p:grpSpPr>
          <a:xfrm>
            <a:off x="5375183" y="4235450"/>
            <a:ext cx="496888" cy="547688"/>
            <a:chOff x="5400675" y="4235450"/>
            <a:chExt cx="496888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0" name="Freeform 369"/>
            <p:cNvSpPr>
              <a:spLocks noEditPoints="1"/>
            </p:cNvSpPr>
            <p:nvPr/>
          </p:nvSpPr>
          <p:spPr bwMode="auto">
            <a:xfrm>
              <a:off x="5400675" y="4235450"/>
              <a:ext cx="496888" cy="547688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869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1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0 w 2818"/>
                <a:gd name="T63" fmla="*/ 234 h 3106"/>
                <a:gd name="T64" fmla="*/ 1235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30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4 w 2818"/>
                <a:gd name="T89" fmla="*/ 457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869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869"/>
                  </a:lnTo>
                  <a:lnTo>
                    <a:pt x="217" y="869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3" y="167"/>
                  </a:lnTo>
                  <a:lnTo>
                    <a:pt x="2031" y="187"/>
                  </a:lnTo>
                  <a:lnTo>
                    <a:pt x="2024" y="209"/>
                  </a:lnTo>
                  <a:lnTo>
                    <a:pt x="2021" y="234"/>
                  </a:lnTo>
                  <a:lnTo>
                    <a:pt x="2021" y="652"/>
                  </a:lnTo>
                  <a:lnTo>
                    <a:pt x="2024" y="676"/>
                  </a:lnTo>
                  <a:lnTo>
                    <a:pt x="2031" y="699"/>
                  </a:lnTo>
                  <a:lnTo>
                    <a:pt x="2043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0" y="336"/>
                  </a:lnTo>
                  <a:lnTo>
                    <a:pt x="1190" y="234"/>
                  </a:lnTo>
                  <a:lnTo>
                    <a:pt x="1193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5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5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30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8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4" y="457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3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4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5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0"/>
            <p:cNvSpPr>
              <a:spLocks noEditPoints="1"/>
            </p:cNvSpPr>
            <p:nvPr/>
          </p:nvSpPr>
          <p:spPr bwMode="auto">
            <a:xfrm>
              <a:off x="5553075" y="4418013"/>
              <a:ext cx="196850" cy="295275"/>
            </a:xfrm>
            <a:custGeom>
              <a:avLst/>
              <a:gdLst>
                <a:gd name="T0" fmla="*/ 863 w 1112"/>
                <a:gd name="T1" fmla="*/ 946 h 1674"/>
                <a:gd name="T2" fmla="*/ 632 w 1112"/>
                <a:gd name="T3" fmla="*/ 1032 h 1674"/>
                <a:gd name="T4" fmla="*/ 679 w 1112"/>
                <a:gd name="T5" fmla="*/ 1341 h 1674"/>
                <a:gd name="T6" fmla="*/ 830 w 1112"/>
                <a:gd name="T7" fmla="*/ 1496 h 1674"/>
                <a:gd name="T8" fmla="*/ 303 w 1112"/>
                <a:gd name="T9" fmla="*/ 1531 h 1674"/>
                <a:gd name="T10" fmla="*/ 542 w 1112"/>
                <a:gd name="T11" fmla="*/ 1476 h 1674"/>
                <a:gd name="T12" fmla="*/ 529 w 1112"/>
                <a:gd name="T13" fmla="*/ 1172 h 1674"/>
                <a:gd name="T14" fmla="*/ 324 w 1112"/>
                <a:gd name="T15" fmla="*/ 941 h 1674"/>
                <a:gd name="T16" fmla="*/ 445 w 1112"/>
                <a:gd name="T17" fmla="*/ 809 h 1674"/>
                <a:gd name="T18" fmla="*/ 310 w 1112"/>
                <a:gd name="T19" fmla="*/ 824 h 1674"/>
                <a:gd name="T20" fmla="*/ 209 w 1112"/>
                <a:gd name="T21" fmla="*/ 846 h 1674"/>
                <a:gd name="T22" fmla="*/ 175 w 1112"/>
                <a:gd name="T23" fmla="*/ 858 h 1674"/>
                <a:gd name="T24" fmla="*/ 278 w 1112"/>
                <a:gd name="T25" fmla="*/ 890 h 1674"/>
                <a:gd name="T26" fmla="*/ 447 w 1112"/>
                <a:gd name="T27" fmla="*/ 808 h 1674"/>
                <a:gd name="T28" fmla="*/ 766 w 1112"/>
                <a:gd name="T29" fmla="*/ 912 h 1674"/>
                <a:gd name="T30" fmla="*/ 1016 w 1112"/>
                <a:gd name="T31" fmla="*/ 874 h 1674"/>
                <a:gd name="T32" fmla="*/ 1047 w 1112"/>
                <a:gd name="T33" fmla="*/ 856 h 1674"/>
                <a:gd name="T34" fmla="*/ 988 w 1112"/>
                <a:gd name="T35" fmla="*/ 838 h 1674"/>
                <a:gd name="T36" fmla="*/ 835 w 1112"/>
                <a:gd name="T37" fmla="*/ 813 h 1674"/>
                <a:gd name="T38" fmla="*/ 661 w 1112"/>
                <a:gd name="T39" fmla="*/ 803 h 1674"/>
                <a:gd name="T40" fmla="*/ 588 w 1112"/>
                <a:gd name="T41" fmla="*/ 853 h 1674"/>
                <a:gd name="T42" fmla="*/ 298 w 1112"/>
                <a:gd name="T43" fmla="*/ 345 h 1674"/>
                <a:gd name="T44" fmla="*/ 373 w 1112"/>
                <a:gd name="T45" fmla="*/ 270 h 1674"/>
                <a:gd name="T46" fmla="*/ 477 w 1112"/>
                <a:gd name="T47" fmla="*/ 273 h 1674"/>
                <a:gd name="T48" fmla="*/ 502 w 1112"/>
                <a:gd name="T49" fmla="*/ 294 h 1674"/>
                <a:gd name="T50" fmla="*/ 438 w 1112"/>
                <a:gd name="T51" fmla="*/ 374 h 1674"/>
                <a:gd name="T52" fmla="*/ 322 w 1112"/>
                <a:gd name="T53" fmla="*/ 383 h 1674"/>
                <a:gd name="T54" fmla="*/ 568 w 1112"/>
                <a:gd name="T55" fmla="*/ 761 h 1674"/>
                <a:gd name="T56" fmla="*/ 730 w 1112"/>
                <a:gd name="T57" fmla="*/ 518 h 1674"/>
                <a:gd name="T58" fmla="*/ 714 w 1112"/>
                <a:gd name="T59" fmla="*/ 414 h 1674"/>
                <a:gd name="T60" fmla="*/ 646 w 1112"/>
                <a:gd name="T61" fmla="*/ 292 h 1674"/>
                <a:gd name="T62" fmla="*/ 676 w 1112"/>
                <a:gd name="T63" fmla="*/ 168 h 1674"/>
                <a:gd name="T64" fmla="*/ 705 w 1112"/>
                <a:gd name="T65" fmla="*/ 142 h 1674"/>
                <a:gd name="T66" fmla="*/ 788 w 1112"/>
                <a:gd name="T67" fmla="*/ 212 h 1674"/>
                <a:gd name="T68" fmla="*/ 819 w 1112"/>
                <a:gd name="T69" fmla="*/ 355 h 1674"/>
                <a:gd name="T70" fmla="*/ 931 w 1112"/>
                <a:gd name="T71" fmla="*/ 259 h 1674"/>
                <a:gd name="T72" fmla="*/ 804 w 1112"/>
                <a:gd name="T73" fmla="*/ 466 h 1674"/>
                <a:gd name="T74" fmla="*/ 911 w 1112"/>
                <a:gd name="T75" fmla="*/ 440 h 1674"/>
                <a:gd name="T76" fmla="*/ 971 w 1112"/>
                <a:gd name="T77" fmla="*/ 459 h 1674"/>
                <a:gd name="T78" fmla="*/ 933 w 1112"/>
                <a:gd name="T79" fmla="*/ 522 h 1674"/>
                <a:gd name="T80" fmla="*/ 820 w 1112"/>
                <a:gd name="T81" fmla="*/ 566 h 1674"/>
                <a:gd name="T82" fmla="*/ 727 w 1112"/>
                <a:gd name="T83" fmla="*/ 603 h 1674"/>
                <a:gd name="T84" fmla="*/ 833 w 1112"/>
                <a:gd name="T85" fmla="*/ 770 h 1674"/>
                <a:gd name="T86" fmla="*/ 1061 w 1112"/>
                <a:gd name="T87" fmla="*/ 816 h 1674"/>
                <a:gd name="T88" fmla="*/ 955 w 1112"/>
                <a:gd name="T89" fmla="*/ 1587 h 1674"/>
                <a:gd name="T90" fmla="*/ 825 w 1112"/>
                <a:gd name="T91" fmla="*/ 1654 h 1674"/>
                <a:gd name="T92" fmla="*/ 566 w 1112"/>
                <a:gd name="T93" fmla="*/ 1673 h 1674"/>
                <a:gd name="T94" fmla="*/ 340 w 1112"/>
                <a:gd name="T95" fmla="*/ 1636 h 1674"/>
                <a:gd name="T96" fmla="*/ 115 w 1112"/>
                <a:gd name="T97" fmla="*/ 860 h 1674"/>
                <a:gd name="T98" fmla="*/ 220 w 1112"/>
                <a:gd name="T99" fmla="*/ 799 h 1674"/>
                <a:gd name="T100" fmla="*/ 409 w 1112"/>
                <a:gd name="T101" fmla="*/ 695 h 1674"/>
                <a:gd name="T102" fmla="*/ 215 w 1112"/>
                <a:gd name="T103" fmla="*/ 321 h 1674"/>
                <a:gd name="T104" fmla="*/ 91 w 1112"/>
                <a:gd name="T105" fmla="*/ 344 h 1674"/>
                <a:gd name="T106" fmla="*/ 12 w 1112"/>
                <a:gd name="T107" fmla="*/ 285 h 1674"/>
                <a:gd name="T108" fmla="*/ 16 w 1112"/>
                <a:gd name="T109" fmla="*/ 258 h 1674"/>
                <a:gd name="T110" fmla="*/ 109 w 1112"/>
                <a:gd name="T111" fmla="*/ 224 h 1674"/>
                <a:gd name="T112" fmla="*/ 78 w 1112"/>
                <a:gd name="T113" fmla="*/ 85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2" h="1674">
                  <a:moveTo>
                    <a:pt x="1058" y="905"/>
                  </a:moveTo>
                  <a:lnTo>
                    <a:pt x="1029" y="915"/>
                  </a:lnTo>
                  <a:lnTo>
                    <a:pt x="994" y="924"/>
                  </a:lnTo>
                  <a:lnTo>
                    <a:pt x="955" y="933"/>
                  </a:lnTo>
                  <a:lnTo>
                    <a:pt x="911" y="940"/>
                  </a:lnTo>
                  <a:lnTo>
                    <a:pt x="863" y="946"/>
                  </a:lnTo>
                  <a:lnTo>
                    <a:pt x="811" y="951"/>
                  </a:lnTo>
                  <a:lnTo>
                    <a:pt x="755" y="955"/>
                  </a:lnTo>
                  <a:lnTo>
                    <a:pt x="697" y="958"/>
                  </a:lnTo>
                  <a:lnTo>
                    <a:pt x="636" y="959"/>
                  </a:lnTo>
                  <a:lnTo>
                    <a:pt x="634" y="998"/>
                  </a:lnTo>
                  <a:lnTo>
                    <a:pt x="632" y="1032"/>
                  </a:lnTo>
                  <a:lnTo>
                    <a:pt x="632" y="1063"/>
                  </a:lnTo>
                  <a:lnTo>
                    <a:pt x="633" y="1089"/>
                  </a:lnTo>
                  <a:lnTo>
                    <a:pt x="649" y="1159"/>
                  </a:lnTo>
                  <a:lnTo>
                    <a:pt x="662" y="1224"/>
                  </a:lnTo>
                  <a:lnTo>
                    <a:pt x="672" y="1285"/>
                  </a:lnTo>
                  <a:lnTo>
                    <a:pt x="679" y="1341"/>
                  </a:lnTo>
                  <a:lnTo>
                    <a:pt x="686" y="1392"/>
                  </a:lnTo>
                  <a:lnTo>
                    <a:pt x="690" y="1438"/>
                  </a:lnTo>
                  <a:lnTo>
                    <a:pt x="692" y="1477"/>
                  </a:lnTo>
                  <a:lnTo>
                    <a:pt x="742" y="1481"/>
                  </a:lnTo>
                  <a:lnTo>
                    <a:pt x="787" y="1488"/>
                  </a:lnTo>
                  <a:lnTo>
                    <a:pt x="830" y="1496"/>
                  </a:lnTo>
                  <a:lnTo>
                    <a:pt x="867" y="1506"/>
                  </a:lnTo>
                  <a:lnTo>
                    <a:pt x="898" y="1518"/>
                  </a:lnTo>
                  <a:lnTo>
                    <a:pt x="924" y="1531"/>
                  </a:lnTo>
                  <a:lnTo>
                    <a:pt x="1058" y="905"/>
                  </a:lnTo>
                  <a:close/>
                  <a:moveTo>
                    <a:pt x="168" y="905"/>
                  </a:moveTo>
                  <a:lnTo>
                    <a:pt x="303" y="1531"/>
                  </a:lnTo>
                  <a:lnTo>
                    <a:pt x="329" y="1517"/>
                  </a:lnTo>
                  <a:lnTo>
                    <a:pt x="362" y="1506"/>
                  </a:lnTo>
                  <a:lnTo>
                    <a:pt x="400" y="1495"/>
                  </a:lnTo>
                  <a:lnTo>
                    <a:pt x="443" y="1487"/>
                  </a:lnTo>
                  <a:lnTo>
                    <a:pt x="491" y="1480"/>
                  </a:lnTo>
                  <a:lnTo>
                    <a:pt x="542" y="1476"/>
                  </a:lnTo>
                  <a:lnTo>
                    <a:pt x="544" y="1439"/>
                  </a:lnTo>
                  <a:lnTo>
                    <a:pt x="544" y="1395"/>
                  </a:lnTo>
                  <a:lnTo>
                    <a:pt x="543" y="1347"/>
                  </a:lnTo>
                  <a:lnTo>
                    <a:pt x="541" y="1293"/>
                  </a:lnTo>
                  <a:lnTo>
                    <a:pt x="536" y="1235"/>
                  </a:lnTo>
                  <a:lnTo>
                    <a:pt x="529" y="1172"/>
                  </a:lnTo>
                  <a:lnTo>
                    <a:pt x="519" y="1104"/>
                  </a:lnTo>
                  <a:lnTo>
                    <a:pt x="505" y="1032"/>
                  </a:lnTo>
                  <a:lnTo>
                    <a:pt x="489" y="956"/>
                  </a:lnTo>
                  <a:lnTo>
                    <a:pt x="430" y="953"/>
                  </a:lnTo>
                  <a:lnTo>
                    <a:pt x="375" y="948"/>
                  </a:lnTo>
                  <a:lnTo>
                    <a:pt x="324" y="941"/>
                  </a:lnTo>
                  <a:lnTo>
                    <a:pt x="277" y="934"/>
                  </a:lnTo>
                  <a:lnTo>
                    <a:pt x="236" y="925"/>
                  </a:lnTo>
                  <a:lnTo>
                    <a:pt x="199" y="915"/>
                  </a:lnTo>
                  <a:lnTo>
                    <a:pt x="168" y="905"/>
                  </a:lnTo>
                  <a:close/>
                  <a:moveTo>
                    <a:pt x="447" y="808"/>
                  </a:moveTo>
                  <a:lnTo>
                    <a:pt x="445" y="809"/>
                  </a:lnTo>
                  <a:lnTo>
                    <a:pt x="442" y="809"/>
                  </a:lnTo>
                  <a:lnTo>
                    <a:pt x="413" y="811"/>
                  </a:lnTo>
                  <a:lnTo>
                    <a:pt x="391" y="813"/>
                  </a:lnTo>
                  <a:lnTo>
                    <a:pt x="371" y="816"/>
                  </a:lnTo>
                  <a:lnTo>
                    <a:pt x="344" y="819"/>
                  </a:lnTo>
                  <a:lnTo>
                    <a:pt x="310" y="824"/>
                  </a:lnTo>
                  <a:lnTo>
                    <a:pt x="286" y="828"/>
                  </a:lnTo>
                  <a:lnTo>
                    <a:pt x="259" y="834"/>
                  </a:lnTo>
                  <a:lnTo>
                    <a:pt x="239" y="838"/>
                  </a:lnTo>
                  <a:lnTo>
                    <a:pt x="227" y="841"/>
                  </a:lnTo>
                  <a:lnTo>
                    <a:pt x="217" y="844"/>
                  </a:lnTo>
                  <a:lnTo>
                    <a:pt x="209" y="846"/>
                  </a:lnTo>
                  <a:lnTo>
                    <a:pt x="202" y="848"/>
                  </a:lnTo>
                  <a:lnTo>
                    <a:pt x="197" y="850"/>
                  </a:lnTo>
                  <a:lnTo>
                    <a:pt x="191" y="852"/>
                  </a:lnTo>
                  <a:lnTo>
                    <a:pt x="186" y="854"/>
                  </a:lnTo>
                  <a:lnTo>
                    <a:pt x="181" y="856"/>
                  </a:lnTo>
                  <a:lnTo>
                    <a:pt x="175" y="858"/>
                  </a:lnTo>
                  <a:lnTo>
                    <a:pt x="173" y="859"/>
                  </a:lnTo>
                  <a:lnTo>
                    <a:pt x="171" y="860"/>
                  </a:lnTo>
                  <a:lnTo>
                    <a:pt x="189" y="867"/>
                  </a:lnTo>
                  <a:lnTo>
                    <a:pt x="213" y="875"/>
                  </a:lnTo>
                  <a:lnTo>
                    <a:pt x="243" y="883"/>
                  </a:lnTo>
                  <a:lnTo>
                    <a:pt x="278" y="890"/>
                  </a:lnTo>
                  <a:lnTo>
                    <a:pt x="320" y="897"/>
                  </a:lnTo>
                  <a:lnTo>
                    <a:pt x="367" y="904"/>
                  </a:lnTo>
                  <a:lnTo>
                    <a:pt x="420" y="909"/>
                  </a:lnTo>
                  <a:lnTo>
                    <a:pt x="478" y="913"/>
                  </a:lnTo>
                  <a:lnTo>
                    <a:pt x="464" y="861"/>
                  </a:lnTo>
                  <a:lnTo>
                    <a:pt x="447" y="808"/>
                  </a:lnTo>
                  <a:close/>
                  <a:moveTo>
                    <a:pt x="661" y="803"/>
                  </a:moveTo>
                  <a:lnTo>
                    <a:pt x="653" y="843"/>
                  </a:lnTo>
                  <a:lnTo>
                    <a:pt x="646" y="881"/>
                  </a:lnTo>
                  <a:lnTo>
                    <a:pt x="641" y="917"/>
                  </a:lnTo>
                  <a:lnTo>
                    <a:pt x="706" y="915"/>
                  </a:lnTo>
                  <a:lnTo>
                    <a:pt x="766" y="912"/>
                  </a:lnTo>
                  <a:lnTo>
                    <a:pt x="821" y="908"/>
                  </a:lnTo>
                  <a:lnTo>
                    <a:pt x="871" y="902"/>
                  </a:lnTo>
                  <a:lnTo>
                    <a:pt x="915" y="896"/>
                  </a:lnTo>
                  <a:lnTo>
                    <a:pt x="954" y="889"/>
                  </a:lnTo>
                  <a:lnTo>
                    <a:pt x="988" y="882"/>
                  </a:lnTo>
                  <a:lnTo>
                    <a:pt x="1016" y="874"/>
                  </a:lnTo>
                  <a:lnTo>
                    <a:pt x="1039" y="867"/>
                  </a:lnTo>
                  <a:lnTo>
                    <a:pt x="1056" y="860"/>
                  </a:lnTo>
                  <a:lnTo>
                    <a:pt x="1055" y="859"/>
                  </a:lnTo>
                  <a:lnTo>
                    <a:pt x="1053" y="859"/>
                  </a:lnTo>
                  <a:lnTo>
                    <a:pt x="1051" y="858"/>
                  </a:lnTo>
                  <a:lnTo>
                    <a:pt x="1047" y="856"/>
                  </a:lnTo>
                  <a:lnTo>
                    <a:pt x="1041" y="854"/>
                  </a:lnTo>
                  <a:lnTo>
                    <a:pt x="1034" y="851"/>
                  </a:lnTo>
                  <a:lnTo>
                    <a:pt x="1026" y="848"/>
                  </a:lnTo>
                  <a:lnTo>
                    <a:pt x="1017" y="846"/>
                  </a:lnTo>
                  <a:lnTo>
                    <a:pt x="1010" y="843"/>
                  </a:lnTo>
                  <a:lnTo>
                    <a:pt x="988" y="838"/>
                  </a:lnTo>
                  <a:lnTo>
                    <a:pt x="969" y="833"/>
                  </a:lnTo>
                  <a:lnTo>
                    <a:pt x="941" y="828"/>
                  </a:lnTo>
                  <a:lnTo>
                    <a:pt x="918" y="824"/>
                  </a:lnTo>
                  <a:lnTo>
                    <a:pt x="883" y="819"/>
                  </a:lnTo>
                  <a:lnTo>
                    <a:pt x="856" y="816"/>
                  </a:lnTo>
                  <a:lnTo>
                    <a:pt x="835" y="813"/>
                  </a:lnTo>
                  <a:lnTo>
                    <a:pt x="815" y="811"/>
                  </a:lnTo>
                  <a:lnTo>
                    <a:pt x="784" y="809"/>
                  </a:lnTo>
                  <a:lnTo>
                    <a:pt x="732" y="806"/>
                  </a:lnTo>
                  <a:lnTo>
                    <a:pt x="704" y="804"/>
                  </a:lnTo>
                  <a:lnTo>
                    <a:pt x="682" y="804"/>
                  </a:lnTo>
                  <a:lnTo>
                    <a:pt x="661" y="803"/>
                  </a:lnTo>
                  <a:close/>
                  <a:moveTo>
                    <a:pt x="602" y="803"/>
                  </a:moveTo>
                  <a:lnTo>
                    <a:pt x="570" y="803"/>
                  </a:lnTo>
                  <a:lnTo>
                    <a:pt x="541" y="804"/>
                  </a:lnTo>
                  <a:lnTo>
                    <a:pt x="559" y="852"/>
                  </a:lnTo>
                  <a:lnTo>
                    <a:pt x="576" y="899"/>
                  </a:lnTo>
                  <a:lnTo>
                    <a:pt x="588" y="853"/>
                  </a:lnTo>
                  <a:lnTo>
                    <a:pt x="602" y="803"/>
                  </a:lnTo>
                  <a:close/>
                  <a:moveTo>
                    <a:pt x="14" y="0"/>
                  </a:moveTo>
                  <a:lnTo>
                    <a:pt x="94" y="86"/>
                  </a:lnTo>
                  <a:lnTo>
                    <a:pt x="168" y="172"/>
                  </a:lnTo>
                  <a:lnTo>
                    <a:pt x="236" y="259"/>
                  </a:lnTo>
                  <a:lnTo>
                    <a:pt x="298" y="345"/>
                  </a:lnTo>
                  <a:lnTo>
                    <a:pt x="305" y="332"/>
                  </a:lnTo>
                  <a:lnTo>
                    <a:pt x="314" y="318"/>
                  </a:lnTo>
                  <a:lnTo>
                    <a:pt x="326" y="304"/>
                  </a:lnTo>
                  <a:lnTo>
                    <a:pt x="339" y="291"/>
                  </a:lnTo>
                  <a:lnTo>
                    <a:pt x="356" y="279"/>
                  </a:lnTo>
                  <a:lnTo>
                    <a:pt x="373" y="270"/>
                  </a:lnTo>
                  <a:lnTo>
                    <a:pt x="391" y="265"/>
                  </a:lnTo>
                  <a:lnTo>
                    <a:pt x="411" y="263"/>
                  </a:lnTo>
                  <a:lnTo>
                    <a:pt x="429" y="263"/>
                  </a:lnTo>
                  <a:lnTo>
                    <a:pt x="446" y="265"/>
                  </a:lnTo>
                  <a:lnTo>
                    <a:pt x="463" y="269"/>
                  </a:lnTo>
                  <a:lnTo>
                    <a:pt x="477" y="273"/>
                  </a:lnTo>
                  <a:lnTo>
                    <a:pt x="489" y="277"/>
                  </a:lnTo>
                  <a:lnTo>
                    <a:pt x="498" y="281"/>
                  </a:lnTo>
                  <a:lnTo>
                    <a:pt x="504" y="283"/>
                  </a:lnTo>
                  <a:lnTo>
                    <a:pt x="506" y="284"/>
                  </a:lnTo>
                  <a:lnTo>
                    <a:pt x="505" y="287"/>
                  </a:lnTo>
                  <a:lnTo>
                    <a:pt x="502" y="294"/>
                  </a:lnTo>
                  <a:lnTo>
                    <a:pt x="497" y="305"/>
                  </a:lnTo>
                  <a:lnTo>
                    <a:pt x="490" y="318"/>
                  </a:lnTo>
                  <a:lnTo>
                    <a:pt x="480" y="333"/>
                  </a:lnTo>
                  <a:lnTo>
                    <a:pt x="469" y="347"/>
                  </a:lnTo>
                  <a:lnTo>
                    <a:pt x="454" y="362"/>
                  </a:lnTo>
                  <a:lnTo>
                    <a:pt x="438" y="374"/>
                  </a:lnTo>
                  <a:lnTo>
                    <a:pt x="419" y="384"/>
                  </a:lnTo>
                  <a:lnTo>
                    <a:pt x="398" y="389"/>
                  </a:lnTo>
                  <a:lnTo>
                    <a:pt x="378" y="391"/>
                  </a:lnTo>
                  <a:lnTo>
                    <a:pt x="359" y="390"/>
                  </a:lnTo>
                  <a:lnTo>
                    <a:pt x="339" y="387"/>
                  </a:lnTo>
                  <a:lnTo>
                    <a:pt x="322" y="383"/>
                  </a:lnTo>
                  <a:lnTo>
                    <a:pt x="371" y="461"/>
                  </a:lnTo>
                  <a:lnTo>
                    <a:pt x="416" y="539"/>
                  </a:lnTo>
                  <a:lnTo>
                    <a:pt x="455" y="614"/>
                  </a:lnTo>
                  <a:lnTo>
                    <a:pt x="491" y="689"/>
                  </a:lnTo>
                  <a:lnTo>
                    <a:pt x="524" y="762"/>
                  </a:lnTo>
                  <a:lnTo>
                    <a:pt x="568" y="761"/>
                  </a:lnTo>
                  <a:lnTo>
                    <a:pt x="613" y="760"/>
                  </a:lnTo>
                  <a:lnTo>
                    <a:pt x="616" y="760"/>
                  </a:lnTo>
                  <a:lnTo>
                    <a:pt x="639" y="703"/>
                  </a:lnTo>
                  <a:lnTo>
                    <a:pt x="664" y="643"/>
                  </a:lnTo>
                  <a:lnTo>
                    <a:pt x="695" y="582"/>
                  </a:lnTo>
                  <a:lnTo>
                    <a:pt x="730" y="518"/>
                  </a:lnTo>
                  <a:lnTo>
                    <a:pt x="772" y="454"/>
                  </a:lnTo>
                  <a:lnTo>
                    <a:pt x="766" y="451"/>
                  </a:lnTo>
                  <a:lnTo>
                    <a:pt x="757" y="446"/>
                  </a:lnTo>
                  <a:lnTo>
                    <a:pt x="744" y="438"/>
                  </a:lnTo>
                  <a:lnTo>
                    <a:pt x="729" y="427"/>
                  </a:lnTo>
                  <a:lnTo>
                    <a:pt x="714" y="414"/>
                  </a:lnTo>
                  <a:lnTo>
                    <a:pt x="698" y="399"/>
                  </a:lnTo>
                  <a:lnTo>
                    <a:pt x="682" y="381"/>
                  </a:lnTo>
                  <a:lnTo>
                    <a:pt x="669" y="362"/>
                  </a:lnTo>
                  <a:lnTo>
                    <a:pt x="658" y="340"/>
                  </a:lnTo>
                  <a:lnTo>
                    <a:pt x="650" y="316"/>
                  </a:lnTo>
                  <a:lnTo>
                    <a:pt x="646" y="292"/>
                  </a:lnTo>
                  <a:lnTo>
                    <a:pt x="646" y="268"/>
                  </a:lnTo>
                  <a:lnTo>
                    <a:pt x="649" y="245"/>
                  </a:lnTo>
                  <a:lnTo>
                    <a:pt x="654" y="223"/>
                  </a:lnTo>
                  <a:lnTo>
                    <a:pt x="661" y="203"/>
                  </a:lnTo>
                  <a:lnTo>
                    <a:pt x="668" y="185"/>
                  </a:lnTo>
                  <a:lnTo>
                    <a:pt x="676" y="168"/>
                  </a:lnTo>
                  <a:lnTo>
                    <a:pt x="683" y="155"/>
                  </a:lnTo>
                  <a:lnTo>
                    <a:pt x="690" y="145"/>
                  </a:lnTo>
                  <a:lnTo>
                    <a:pt x="695" y="139"/>
                  </a:lnTo>
                  <a:lnTo>
                    <a:pt x="696" y="137"/>
                  </a:lnTo>
                  <a:lnTo>
                    <a:pt x="698" y="138"/>
                  </a:lnTo>
                  <a:lnTo>
                    <a:pt x="705" y="142"/>
                  </a:lnTo>
                  <a:lnTo>
                    <a:pt x="715" y="148"/>
                  </a:lnTo>
                  <a:lnTo>
                    <a:pt x="727" y="156"/>
                  </a:lnTo>
                  <a:lnTo>
                    <a:pt x="743" y="167"/>
                  </a:lnTo>
                  <a:lnTo>
                    <a:pt x="758" y="180"/>
                  </a:lnTo>
                  <a:lnTo>
                    <a:pt x="773" y="195"/>
                  </a:lnTo>
                  <a:lnTo>
                    <a:pt x="788" y="212"/>
                  </a:lnTo>
                  <a:lnTo>
                    <a:pt x="802" y="232"/>
                  </a:lnTo>
                  <a:lnTo>
                    <a:pt x="813" y="253"/>
                  </a:lnTo>
                  <a:lnTo>
                    <a:pt x="820" y="276"/>
                  </a:lnTo>
                  <a:lnTo>
                    <a:pt x="824" y="303"/>
                  </a:lnTo>
                  <a:lnTo>
                    <a:pt x="824" y="329"/>
                  </a:lnTo>
                  <a:lnTo>
                    <a:pt x="819" y="355"/>
                  </a:lnTo>
                  <a:lnTo>
                    <a:pt x="813" y="379"/>
                  </a:lnTo>
                  <a:lnTo>
                    <a:pt x="805" y="400"/>
                  </a:lnTo>
                  <a:lnTo>
                    <a:pt x="795" y="419"/>
                  </a:lnTo>
                  <a:lnTo>
                    <a:pt x="836" y="366"/>
                  </a:lnTo>
                  <a:lnTo>
                    <a:pt x="881" y="312"/>
                  </a:lnTo>
                  <a:lnTo>
                    <a:pt x="931" y="259"/>
                  </a:lnTo>
                  <a:lnTo>
                    <a:pt x="886" y="319"/>
                  </a:lnTo>
                  <a:lnTo>
                    <a:pt x="845" y="379"/>
                  </a:lnTo>
                  <a:lnTo>
                    <a:pt x="810" y="437"/>
                  </a:lnTo>
                  <a:lnTo>
                    <a:pt x="778" y="495"/>
                  </a:lnTo>
                  <a:lnTo>
                    <a:pt x="789" y="480"/>
                  </a:lnTo>
                  <a:lnTo>
                    <a:pt x="804" y="466"/>
                  </a:lnTo>
                  <a:lnTo>
                    <a:pt x="819" y="454"/>
                  </a:lnTo>
                  <a:lnTo>
                    <a:pt x="837" y="445"/>
                  </a:lnTo>
                  <a:lnTo>
                    <a:pt x="857" y="440"/>
                  </a:lnTo>
                  <a:lnTo>
                    <a:pt x="875" y="438"/>
                  </a:lnTo>
                  <a:lnTo>
                    <a:pt x="893" y="438"/>
                  </a:lnTo>
                  <a:lnTo>
                    <a:pt x="911" y="440"/>
                  </a:lnTo>
                  <a:lnTo>
                    <a:pt x="927" y="443"/>
                  </a:lnTo>
                  <a:lnTo>
                    <a:pt x="941" y="448"/>
                  </a:lnTo>
                  <a:lnTo>
                    <a:pt x="953" y="452"/>
                  </a:lnTo>
                  <a:lnTo>
                    <a:pt x="962" y="456"/>
                  </a:lnTo>
                  <a:lnTo>
                    <a:pt x="968" y="458"/>
                  </a:lnTo>
                  <a:lnTo>
                    <a:pt x="971" y="459"/>
                  </a:lnTo>
                  <a:lnTo>
                    <a:pt x="970" y="462"/>
                  </a:lnTo>
                  <a:lnTo>
                    <a:pt x="967" y="469"/>
                  </a:lnTo>
                  <a:lnTo>
                    <a:pt x="961" y="480"/>
                  </a:lnTo>
                  <a:lnTo>
                    <a:pt x="954" y="493"/>
                  </a:lnTo>
                  <a:lnTo>
                    <a:pt x="944" y="508"/>
                  </a:lnTo>
                  <a:lnTo>
                    <a:pt x="933" y="522"/>
                  </a:lnTo>
                  <a:lnTo>
                    <a:pt x="919" y="537"/>
                  </a:lnTo>
                  <a:lnTo>
                    <a:pt x="902" y="550"/>
                  </a:lnTo>
                  <a:lnTo>
                    <a:pt x="883" y="559"/>
                  </a:lnTo>
                  <a:lnTo>
                    <a:pt x="862" y="565"/>
                  </a:lnTo>
                  <a:lnTo>
                    <a:pt x="840" y="567"/>
                  </a:lnTo>
                  <a:lnTo>
                    <a:pt x="820" y="566"/>
                  </a:lnTo>
                  <a:lnTo>
                    <a:pt x="801" y="563"/>
                  </a:lnTo>
                  <a:lnTo>
                    <a:pt x="783" y="558"/>
                  </a:lnTo>
                  <a:lnTo>
                    <a:pt x="769" y="554"/>
                  </a:lnTo>
                  <a:lnTo>
                    <a:pt x="759" y="549"/>
                  </a:lnTo>
                  <a:lnTo>
                    <a:pt x="753" y="547"/>
                  </a:lnTo>
                  <a:lnTo>
                    <a:pt x="727" y="603"/>
                  </a:lnTo>
                  <a:lnTo>
                    <a:pt x="706" y="657"/>
                  </a:lnTo>
                  <a:lnTo>
                    <a:pt x="688" y="710"/>
                  </a:lnTo>
                  <a:lnTo>
                    <a:pt x="672" y="761"/>
                  </a:lnTo>
                  <a:lnTo>
                    <a:pt x="728" y="763"/>
                  </a:lnTo>
                  <a:lnTo>
                    <a:pt x="782" y="766"/>
                  </a:lnTo>
                  <a:lnTo>
                    <a:pt x="833" y="770"/>
                  </a:lnTo>
                  <a:lnTo>
                    <a:pt x="881" y="776"/>
                  </a:lnTo>
                  <a:lnTo>
                    <a:pt x="926" y="782"/>
                  </a:lnTo>
                  <a:lnTo>
                    <a:pt x="967" y="790"/>
                  </a:lnTo>
                  <a:lnTo>
                    <a:pt x="1002" y="798"/>
                  </a:lnTo>
                  <a:lnTo>
                    <a:pt x="1035" y="807"/>
                  </a:lnTo>
                  <a:lnTo>
                    <a:pt x="1061" y="816"/>
                  </a:lnTo>
                  <a:lnTo>
                    <a:pt x="1083" y="826"/>
                  </a:lnTo>
                  <a:lnTo>
                    <a:pt x="1099" y="837"/>
                  </a:lnTo>
                  <a:lnTo>
                    <a:pt x="1109" y="848"/>
                  </a:lnTo>
                  <a:lnTo>
                    <a:pt x="1112" y="860"/>
                  </a:lnTo>
                  <a:lnTo>
                    <a:pt x="958" y="1574"/>
                  </a:lnTo>
                  <a:lnTo>
                    <a:pt x="955" y="1587"/>
                  </a:lnTo>
                  <a:lnTo>
                    <a:pt x="946" y="1600"/>
                  </a:lnTo>
                  <a:lnTo>
                    <a:pt x="932" y="1613"/>
                  </a:lnTo>
                  <a:lnTo>
                    <a:pt x="912" y="1624"/>
                  </a:lnTo>
                  <a:lnTo>
                    <a:pt x="887" y="1636"/>
                  </a:lnTo>
                  <a:lnTo>
                    <a:pt x="858" y="1645"/>
                  </a:lnTo>
                  <a:lnTo>
                    <a:pt x="825" y="1654"/>
                  </a:lnTo>
                  <a:lnTo>
                    <a:pt x="787" y="1661"/>
                  </a:lnTo>
                  <a:lnTo>
                    <a:pt x="748" y="1667"/>
                  </a:lnTo>
                  <a:lnTo>
                    <a:pt x="705" y="1671"/>
                  </a:lnTo>
                  <a:lnTo>
                    <a:pt x="660" y="1673"/>
                  </a:lnTo>
                  <a:lnTo>
                    <a:pt x="613" y="1674"/>
                  </a:lnTo>
                  <a:lnTo>
                    <a:pt x="566" y="1673"/>
                  </a:lnTo>
                  <a:lnTo>
                    <a:pt x="522" y="1671"/>
                  </a:lnTo>
                  <a:lnTo>
                    <a:pt x="479" y="1667"/>
                  </a:lnTo>
                  <a:lnTo>
                    <a:pt x="439" y="1661"/>
                  </a:lnTo>
                  <a:lnTo>
                    <a:pt x="402" y="1654"/>
                  </a:lnTo>
                  <a:lnTo>
                    <a:pt x="369" y="1645"/>
                  </a:lnTo>
                  <a:lnTo>
                    <a:pt x="340" y="1636"/>
                  </a:lnTo>
                  <a:lnTo>
                    <a:pt x="315" y="1624"/>
                  </a:lnTo>
                  <a:lnTo>
                    <a:pt x="296" y="1613"/>
                  </a:lnTo>
                  <a:lnTo>
                    <a:pt x="280" y="1600"/>
                  </a:lnTo>
                  <a:lnTo>
                    <a:pt x="271" y="1587"/>
                  </a:lnTo>
                  <a:lnTo>
                    <a:pt x="268" y="1574"/>
                  </a:lnTo>
                  <a:lnTo>
                    <a:pt x="115" y="860"/>
                  </a:lnTo>
                  <a:lnTo>
                    <a:pt x="118" y="849"/>
                  </a:lnTo>
                  <a:lnTo>
                    <a:pt x="128" y="838"/>
                  </a:lnTo>
                  <a:lnTo>
                    <a:pt x="143" y="827"/>
                  </a:lnTo>
                  <a:lnTo>
                    <a:pt x="164" y="817"/>
                  </a:lnTo>
                  <a:lnTo>
                    <a:pt x="190" y="808"/>
                  </a:lnTo>
                  <a:lnTo>
                    <a:pt x="220" y="799"/>
                  </a:lnTo>
                  <a:lnTo>
                    <a:pt x="256" y="791"/>
                  </a:lnTo>
                  <a:lnTo>
                    <a:pt x="296" y="783"/>
                  </a:lnTo>
                  <a:lnTo>
                    <a:pt x="338" y="777"/>
                  </a:lnTo>
                  <a:lnTo>
                    <a:pt x="385" y="771"/>
                  </a:lnTo>
                  <a:lnTo>
                    <a:pt x="434" y="767"/>
                  </a:lnTo>
                  <a:lnTo>
                    <a:pt x="409" y="695"/>
                  </a:lnTo>
                  <a:lnTo>
                    <a:pt x="381" y="622"/>
                  </a:lnTo>
                  <a:lnTo>
                    <a:pt x="349" y="547"/>
                  </a:lnTo>
                  <a:lnTo>
                    <a:pt x="313" y="470"/>
                  </a:lnTo>
                  <a:lnTo>
                    <a:pt x="272" y="392"/>
                  </a:lnTo>
                  <a:lnTo>
                    <a:pt x="228" y="313"/>
                  </a:lnTo>
                  <a:lnTo>
                    <a:pt x="215" y="321"/>
                  </a:lnTo>
                  <a:lnTo>
                    <a:pt x="199" y="331"/>
                  </a:lnTo>
                  <a:lnTo>
                    <a:pt x="180" y="339"/>
                  </a:lnTo>
                  <a:lnTo>
                    <a:pt x="158" y="346"/>
                  </a:lnTo>
                  <a:lnTo>
                    <a:pt x="135" y="350"/>
                  </a:lnTo>
                  <a:lnTo>
                    <a:pt x="110" y="349"/>
                  </a:lnTo>
                  <a:lnTo>
                    <a:pt x="91" y="344"/>
                  </a:lnTo>
                  <a:lnTo>
                    <a:pt x="74" y="337"/>
                  </a:lnTo>
                  <a:lnTo>
                    <a:pt x="57" y="327"/>
                  </a:lnTo>
                  <a:lnTo>
                    <a:pt x="43" y="317"/>
                  </a:lnTo>
                  <a:lnTo>
                    <a:pt x="31" y="305"/>
                  </a:lnTo>
                  <a:lnTo>
                    <a:pt x="20" y="294"/>
                  </a:lnTo>
                  <a:lnTo>
                    <a:pt x="12" y="285"/>
                  </a:lnTo>
                  <a:lnTo>
                    <a:pt x="5" y="277"/>
                  </a:lnTo>
                  <a:lnTo>
                    <a:pt x="1" y="271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7" y="264"/>
                  </a:lnTo>
                  <a:lnTo>
                    <a:pt x="16" y="258"/>
                  </a:lnTo>
                  <a:lnTo>
                    <a:pt x="27" y="251"/>
                  </a:lnTo>
                  <a:lnTo>
                    <a:pt x="40" y="244"/>
                  </a:lnTo>
                  <a:lnTo>
                    <a:pt x="55" y="237"/>
                  </a:lnTo>
                  <a:lnTo>
                    <a:pt x="73" y="231"/>
                  </a:lnTo>
                  <a:lnTo>
                    <a:pt x="91" y="226"/>
                  </a:lnTo>
                  <a:lnTo>
                    <a:pt x="109" y="224"/>
                  </a:lnTo>
                  <a:lnTo>
                    <a:pt x="130" y="225"/>
                  </a:lnTo>
                  <a:lnTo>
                    <a:pt x="152" y="231"/>
                  </a:lnTo>
                  <a:lnTo>
                    <a:pt x="172" y="241"/>
                  </a:lnTo>
                  <a:lnTo>
                    <a:pt x="191" y="253"/>
                  </a:lnTo>
                  <a:lnTo>
                    <a:pt x="137" y="169"/>
                  </a:lnTo>
                  <a:lnTo>
                    <a:pt x="78" y="8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9" name="Group 1068"/>
          <p:cNvGrpSpPr/>
          <p:nvPr/>
        </p:nvGrpSpPr>
        <p:grpSpPr>
          <a:xfrm>
            <a:off x="4447627" y="4262438"/>
            <a:ext cx="481013" cy="492125"/>
            <a:chOff x="4435475" y="4262438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6" name="Freeform 375"/>
            <p:cNvSpPr>
              <a:spLocks noEditPoints="1"/>
            </p:cNvSpPr>
            <p:nvPr/>
          </p:nvSpPr>
          <p:spPr bwMode="auto">
            <a:xfrm>
              <a:off x="4435475" y="4262438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0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0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0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4" y="20"/>
                  </a:lnTo>
                  <a:lnTo>
                    <a:pt x="1588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09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2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3" y="34"/>
                  </a:lnTo>
                  <a:lnTo>
                    <a:pt x="1987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376"/>
            <p:cNvSpPr>
              <a:spLocks/>
            </p:cNvSpPr>
            <p:nvPr/>
          </p:nvSpPr>
          <p:spPr bwMode="auto">
            <a:xfrm>
              <a:off x="4605338" y="4468813"/>
              <a:ext cx="142875" cy="141288"/>
            </a:xfrm>
            <a:custGeom>
              <a:avLst/>
              <a:gdLst>
                <a:gd name="T0" fmla="*/ 180 w 904"/>
                <a:gd name="T1" fmla="*/ 0 h 887"/>
                <a:gd name="T2" fmla="*/ 452 w 904"/>
                <a:gd name="T3" fmla="*/ 265 h 887"/>
                <a:gd name="T4" fmla="*/ 723 w 904"/>
                <a:gd name="T5" fmla="*/ 0 h 887"/>
                <a:gd name="T6" fmla="*/ 904 w 904"/>
                <a:gd name="T7" fmla="*/ 177 h 887"/>
                <a:gd name="T8" fmla="*/ 633 w 904"/>
                <a:gd name="T9" fmla="*/ 444 h 887"/>
                <a:gd name="T10" fmla="*/ 904 w 904"/>
                <a:gd name="T11" fmla="*/ 709 h 887"/>
                <a:gd name="T12" fmla="*/ 723 w 904"/>
                <a:gd name="T13" fmla="*/ 887 h 887"/>
                <a:gd name="T14" fmla="*/ 452 w 904"/>
                <a:gd name="T15" fmla="*/ 620 h 887"/>
                <a:gd name="T16" fmla="*/ 180 w 904"/>
                <a:gd name="T17" fmla="*/ 887 h 887"/>
                <a:gd name="T18" fmla="*/ 0 w 904"/>
                <a:gd name="T19" fmla="*/ 709 h 887"/>
                <a:gd name="T20" fmla="*/ 271 w 904"/>
                <a:gd name="T21" fmla="*/ 444 h 887"/>
                <a:gd name="T22" fmla="*/ 0 w 904"/>
                <a:gd name="T23" fmla="*/ 177 h 887"/>
                <a:gd name="T24" fmla="*/ 180 w 904"/>
                <a:gd name="T2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4" h="887">
                  <a:moveTo>
                    <a:pt x="180" y="0"/>
                  </a:moveTo>
                  <a:lnTo>
                    <a:pt x="452" y="265"/>
                  </a:lnTo>
                  <a:lnTo>
                    <a:pt x="723" y="0"/>
                  </a:lnTo>
                  <a:lnTo>
                    <a:pt x="904" y="177"/>
                  </a:lnTo>
                  <a:lnTo>
                    <a:pt x="633" y="444"/>
                  </a:lnTo>
                  <a:lnTo>
                    <a:pt x="904" y="709"/>
                  </a:lnTo>
                  <a:lnTo>
                    <a:pt x="723" y="887"/>
                  </a:lnTo>
                  <a:lnTo>
                    <a:pt x="452" y="620"/>
                  </a:lnTo>
                  <a:lnTo>
                    <a:pt x="180" y="887"/>
                  </a:lnTo>
                  <a:lnTo>
                    <a:pt x="0" y="709"/>
                  </a:lnTo>
                  <a:lnTo>
                    <a:pt x="271" y="444"/>
                  </a:lnTo>
                  <a:lnTo>
                    <a:pt x="0" y="177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377"/>
            <p:cNvSpPr>
              <a:spLocks noEditPoints="1"/>
            </p:cNvSpPr>
            <p:nvPr/>
          </p:nvSpPr>
          <p:spPr bwMode="auto">
            <a:xfrm>
              <a:off x="4525963" y="4391025"/>
              <a:ext cx="301625" cy="295275"/>
            </a:xfrm>
            <a:custGeom>
              <a:avLst/>
              <a:gdLst>
                <a:gd name="T0" fmla="*/ 812 w 1898"/>
                <a:gd name="T1" fmla="*/ 154 h 1863"/>
                <a:gd name="T2" fmla="*/ 621 w 1898"/>
                <a:gd name="T3" fmla="*/ 211 h 1863"/>
                <a:gd name="T4" fmla="*/ 455 w 1898"/>
                <a:gd name="T5" fmla="*/ 311 h 1863"/>
                <a:gd name="T6" fmla="*/ 317 w 1898"/>
                <a:gd name="T7" fmla="*/ 446 h 1863"/>
                <a:gd name="T8" fmla="*/ 216 w 1898"/>
                <a:gd name="T9" fmla="*/ 610 h 1863"/>
                <a:gd name="T10" fmla="*/ 157 w 1898"/>
                <a:gd name="T11" fmla="*/ 797 h 1863"/>
                <a:gd name="T12" fmla="*/ 149 w 1898"/>
                <a:gd name="T13" fmla="*/ 999 h 1863"/>
                <a:gd name="T14" fmla="*/ 191 w 1898"/>
                <a:gd name="T15" fmla="*/ 1192 h 1863"/>
                <a:gd name="T16" fmla="*/ 279 w 1898"/>
                <a:gd name="T17" fmla="*/ 1365 h 1863"/>
                <a:gd name="T18" fmla="*/ 405 w 1898"/>
                <a:gd name="T19" fmla="*/ 1511 h 1863"/>
                <a:gd name="T20" fmla="*/ 563 w 1898"/>
                <a:gd name="T21" fmla="*/ 1623 h 1863"/>
                <a:gd name="T22" fmla="*/ 747 w 1898"/>
                <a:gd name="T23" fmla="*/ 1695 h 1863"/>
                <a:gd name="T24" fmla="*/ 949 w 1898"/>
                <a:gd name="T25" fmla="*/ 1720 h 1863"/>
                <a:gd name="T26" fmla="*/ 1151 w 1898"/>
                <a:gd name="T27" fmla="*/ 1695 h 1863"/>
                <a:gd name="T28" fmla="*/ 1335 w 1898"/>
                <a:gd name="T29" fmla="*/ 1623 h 1863"/>
                <a:gd name="T30" fmla="*/ 1493 w 1898"/>
                <a:gd name="T31" fmla="*/ 1511 h 1863"/>
                <a:gd name="T32" fmla="*/ 1619 w 1898"/>
                <a:gd name="T33" fmla="*/ 1365 h 1863"/>
                <a:gd name="T34" fmla="*/ 1707 w 1898"/>
                <a:gd name="T35" fmla="*/ 1192 h 1863"/>
                <a:gd name="T36" fmla="*/ 1749 w 1898"/>
                <a:gd name="T37" fmla="*/ 999 h 1863"/>
                <a:gd name="T38" fmla="*/ 1741 w 1898"/>
                <a:gd name="T39" fmla="*/ 797 h 1863"/>
                <a:gd name="T40" fmla="*/ 1682 w 1898"/>
                <a:gd name="T41" fmla="*/ 610 h 1863"/>
                <a:gd name="T42" fmla="*/ 1581 w 1898"/>
                <a:gd name="T43" fmla="*/ 446 h 1863"/>
                <a:gd name="T44" fmla="*/ 1443 w 1898"/>
                <a:gd name="T45" fmla="*/ 311 h 1863"/>
                <a:gd name="T46" fmla="*/ 1276 w 1898"/>
                <a:gd name="T47" fmla="*/ 211 h 1863"/>
                <a:gd name="T48" fmla="*/ 1086 w 1898"/>
                <a:gd name="T49" fmla="*/ 154 h 1863"/>
                <a:gd name="T50" fmla="*/ 949 w 1898"/>
                <a:gd name="T51" fmla="*/ 0 h 1863"/>
                <a:gd name="T52" fmla="*/ 1177 w 1898"/>
                <a:gd name="T53" fmla="*/ 27 h 1863"/>
                <a:gd name="T54" fmla="*/ 1384 w 1898"/>
                <a:gd name="T55" fmla="*/ 103 h 1863"/>
                <a:gd name="T56" fmla="*/ 1566 w 1898"/>
                <a:gd name="T57" fmla="*/ 224 h 1863"/>
                <a:gd name="T58" fmla="*/ 1714 w 1898"/>
                <a:gd name="T59" fmla="*/ 381 h 1863"/>
                <a:gd name="T60" fmla="*/ 1823 w 1898"/>
                <a:gd name="T61" fmla="*/ 568 h 1863"/>
                <a:gd name="T62" fmla="*/ 1886 w 1898"/>
                <a:gd name="T63" fmla="*/ 780 h 1863"/>
                <a:gd name="T64" fmla="*/ 1895 w 1898"/>
                <a:gd name="T65" fmla="*/ 1008 h 1863"/>
                <a:gd name="T66" fmla="*/ 1850 w 1898"/>
                <a:gd name="T67" fmla="*/ 1225 h 1863"/>
                <a:gd name="T68" fmla="*/ 1756 w 1898"/>
                <a:gd name="T69" fmla="*/ 1422 h 1863"/>
                <a:gd name="T70" fmla="*/ 1620 w 1898"/>
                <a:gd name="T71" fmla="*/ 1590 h 1863"/>
                <a:gd name="T72" fmla="*/ 1449 w 1898"/>
                <a:gd name="T73" fmla="*/ 1723 h 1863"/>
                <a:gd name="T74" fmla="*/ 1248 w 1898"/>
                <a:gd name="T75" fmla="*/ 1815 h 1863"/>
                <a:gd name="T76" fmla="*/ 1027 w 1898"/>
                <a:gd name="T77" fmla="*/ 1860 h 1863"/>
                <a:gd name="T78" fmla="*/ 796 w 1898"/>
                <a:gd name="T79" fmla="*/ 1851 h 1863"/>
                <a:gd name="T80" fmla="*/ 580 w 1898"/>
                <a:gd name="T81" fmla="*/ 1790 h 1863"/>
                <a:gd name="T82" fmla="*/ 389 w 1898"/>
                <a:gd name="T83" fmla="*/ 1683 h 1863"/>
                <a:gd name="T84" fmla="*/ 229 w 1898"/>
                <a:gd name="T85" fmla="*/ 1537 h 1863"/>
                <a:gd name="T86" fmla="*/ 106 w 1898"/>
                <a:gd name="T87" fmla="*/ 1359 h 1863"/>
                <a:gd name="T88" fmla="*/ 28 w 1898"/>
                <a:gd name="T89" fmla="*/ 1155 h 1863"/>
                <a:gd name="T90" fmla="*/ 0 w 1898"/>
                <a:gd name="T91" fmla="*/ 932 h 1863"/>
                <a:gd name="T92" fmla="*/ 28 w 1898"/>
                <a:gd name="T93" fmla="*/ 708 h 1863"/>
                <a:gd name="T94" fmla="*/ 106 w 1898"/>
                <a:gd name="T95" fmla="*/ 503 h 1863"/>
                <a:gd name="T96" fmla="*/ 229 w 1898"/>
                <a:gd name="T97" fmla="*/ 325 h 1863"/>
                <a:gd name="T98" fmla="*/ 389 w 1898"/>
                <a:gd name="T99" fmla="*/ 179 h 1863"/>
                <a:gd name="T100" fmla="*/ 580 w 1898"/>
                <a:gd name="T101" fmla="*/ 73 h 1863"/>
                <a:gd name="T102" fmla="*/ 796 w 1898"/>
                <a:gd name="T103" fmla="*/ 12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8" h="1863">
                  <a:moveTo>
                    <a:pt x="949" y="143"/>
                  </a:moveTo>
                  <a:lnTo>
                    <a:pt x="880" y="146"/>
                  </a:lnTo>
                  <a:lnTo>
                    <a:pt x="812" y="154"/>
                  </a:lnTo>
                  <a:lnTo>
                    <a:pt x="747" y="168"/>
                  </a:lnTo>
                  <a:lnTo>
                    <a:pt x="682" y="187"/>
                  </a:lnTo>
                  <a:lnTo>
                    <a:pt x="621" y="211"/>
                  </a:lnTo>
                  <a:lnTo>
                    <a:pt x="563" y="240"/>
                  </a:lnTo>
                  <a:lnTo>
                    <a:pt x="507" y="274"/>
                  </a:lnTo>
                  <a:lnTo>
                    <a:pt x="455" y="311"/>
                  </a:lnTo>
                  <a:lnTo>
                    <a:pt x="405" y="352"/>
                  </a:lnTo>
                  <a:lnTo>
                    <a:pt x="359" y="397"/>
                  </a:lnTo>
                  <a:lnTo>
                    <a:pt x="317" y="446"/>
                  </a:lnTo>
                  <a:lnTo>
                    <a:pt x="279" y="497"/>
                  </a:lnTo>
                  <a:lnTo>
                    <a:pt x="245" y="552"/>
                  </a:lnTo>
                  <a:lnTo>
                    <a:pt x="216" y="610"/>
                  </a:lnTo>
                  <a:lnTo>
                    <a:pt x="191" y="670"/>
                  </a:lnTo>
                  <a:lnTo>
                    <a:pt x="172" y="733"/>
                  </a:lnTo>
                  <a:lnTo>
                    <a:pt x="157" y="797"/>
                  </a:lnTo>
                  <a:lnTo>
                    <a:pt x="149" y="863"/>
                  </a:lnTo>
                  <a:lnTo>
                    <a:pt x="146" y="932"/>
                  </a:lnTo>
                  <a:lnTo>
                    <a:pt x="149" y="999"/>
                  </a:lnTo>
                  <a:lnTo>
                    <a:pt x="157" y="1066"/>
                  </a:lnTo>
                  <a:lnTo>
                    <a:pt x="172" y="1130"/>
                  </a:lnTo>
                  <a:lnTo>
                    <a:pt x="191" y="1192"/>
                  </a:lnTo>
                  <a:lnTo>
                    <a:pt x="216" y="1253"/>
                  </a:lnTo>
                  <a:lnTo>
                    <a:pt x="245" y="1311"/>
                  </a:lnTo>
                  <a:lnTo>
                    <a:pt x="279" y="1365"/>
                  </a:lnTo>
                  <a:lnTo>
                    <a:pt x="317" y="1417"/>
                  </a:lnTo>
                  <a:lnTo>
                    <a:pt x="359" y="1466"/>
                  </a:lnTo>
                  <a:lnTo>
                    <a:pt x="405" y="1511"/>
                  </a:lnTo>
                  <a:lnTo>
                    <a:pt x="455" y="1552"/>
                  </a:lnTo>
                  <a:lnTo>
                    <a:pt x="507" y="1590"/>
                  </a:lnTo>
                  <a:lnTo>
                    <a:pt x="563" y="1623"/>
                  </a:lnTo>
                  <a:lnTo>
                    <a:pt x="621" y="1652"/>
                  </a:lnTo>
                  <a:lnTo>
                    <a:pt x="682" y="1676"/>
                  </a:lnTo>
                  <a:lnTo>
                    <a:pt x="747" y="1695"/>
                  </a:lnTo>
                  <a:lnTo>
                    <a:pt x="812" y="1709"/>
                  </a:lnTo>
                  <a:lnTo>
                    <a:pt x="880" y="1717"/>
                  </a:lnTo>
                  <a:lnTo>
                    <a:pt x="949" y="1720"/>
                  </a:lnTo>
                  <a:lnTo>
                    <a:pt x="1018" y="1717"/>
                  </a:lnTo>
                  <a:lnTo>
                    <a:pt x="1086" y="1709"/>
                  </a:lnTo>
                  <a:lnTo>
                    <a:pt x="1151" y="1695"/>
                  </a:lnTo>
                  <a:lnTo>
                    <a:pt x="1215" y="1676"/>
                  </a:lnTo>
                  <a:lnTo>
                    <a:pt x="1276" y="1652"/>
                  </a:lnTo>
                  <a:lnTo>
                    <a:pt x="1335" y="1623"/>
                  </a:lnTo>
                  <a:lnTo>
                    <a:pt x="1390" y="1590"/>
                  </a:lnTo>
                  <a:lnTo>
                    <a:pt x="1443" y="1552"/>
                  </a:lnTo>
                  <a:lnTo>
                    <a:pt x="1493" y="1511"/>
                  </a:lnTo>
                  <a:lnTo>
                    <a:pt x="1538" y="1466"/>
                  </a:lnTo>
                  <a:lnTo>
                    <a:pt x="1581" y="1417"/>
                  </a:lnTo>
                  <a:lnTo>
                    <a:pt x="1619" y="1365"/>
                  </a:lnTo>
                  <a:lnTo>
                    <a:pt x="1653" y="1311"/>
                  </a:lnTo>
                  <a:lnTo>
                    <a:pt x="1682" y="1253"/>
                  </a:lnTo>
                  <a:lnTo>
                    <a:pt x="1707" y="1192"/>
                  </a:lnTo>
                  <a:lnTo>
                    <a:pt x="1726" y="1130"/>
                  </a:lnTo>
                  <a:lnTo>
                    <a:pt x="1741" y="1066"/>
                  </a:lnTo>
                  <a:lnTo>
                    <a:pt x="1749" y="999"/>
                  </a:lnTo>
                  <a:lnTo>
                    <a:pt x="1752" y="932"/>
                  </a:lnTo>
                  <a:lnTo>
                    <a:pt x="1749" y="863"/>
                  </a:lnTo>
                  <a:lnTo>
                    <a:pt x="1741" y="797"/>
                  </a:lnTo>
                  <a:lnTo>
                    <a:pt x="1726" y="733"/>
                  </a:lnTo>
                  <a:lnTo>
                    <a:pt x="1707" y="670"/>
                  </a:lnTo>
                  <a:lnTo>
                    <a:pt x="1682" y="610"/>
                  </a:lnTo>
                  <a:lnTo>
                    <a:pt x="1653" y="552"/>
                  </a:lnTo>
                  <a:lnTo>
                    <a:pt x="1619" y="497"/>
                  </a:lnTo>
                  <a:lnTo>
                    <a:pt x="1581" y="446"/>
                  </a:lnTo>
                  <a:lnTo>
                    <a:pt x="1538" y="397"/>
                  </a:lnTo>
                  <a:lnTo>
                    <a:pt x="1493" y="352"/>
                  </a:lnTo>
                  <a:lnTo>
                    <a:pt x="1443" y="311"/>
                  </a:lnTo>
                  <a:lnTo>
                    <a:pt x="1390" y="274"/>
                  </a:lnTo>
                  <a:lnTo>
                    <a:pt x="1335" y="240"/>
                  </a:lnTo>
                  <a:lnTo>
                    <a:pt x="1276" y="211"/>
                  </a:lnTo>
                  <a:lnTo>
                    <a:pt x="1215" y="187"/>
                  </a:lnTo>
                  <a:lnTo>
                    <a:pt x="1151" y="168"/>
                  </a:lnTo>
                  <a:lnTo>
                    <a:pt x="1086" y="154"/>
                  </a:lnTo>
                  <a:lnTo>
                    <a:pt x="1018" y="146"/>
                  </a:lnTo>
                  <a:lnTo>
                    <a:pt x="949" y="143"/>
                  </a:lnTo>
                  <a:close/>
                  <a:moveTo>
                    <a:pt x="949" y="0"/>
                  </a:moveTo>
                  <a:lnTo>
                    <a:pt x="1027" y="3"/>
                  </a:lnTo>
                  <a:lnTo>
                    <a:pt x="1102" y="12"/>
                  </a:lnTo>
                  <a:lnTo>
                    <a:pt x="1177" y="27"/>
                  </a:lnTo>
                  <a:lnTo>
                    <a:pt x="1248" y="47"/>
                  </a:lnTo>
                  <a:lnTo>
                    <a:pt x="1318" y="73"/>
                  </a:lnTo>
                  <a:lnTo>
                    <a:pt x="1384" y="103"/>
                  </a:lnTo>
                  <a:lnTo>
                    <a:pt x="1449" y="139"/>
                  </a:lnTo>
                  <a:lnTo>
                    <a:pt x="1509" y="179"/>
                  </a:lnTo>
                  <a:lnTo>
                    <a:pt x="1566" y="224"/>
                  </a:lnTo>
                  <a:lnTo>
                    <a:pt x="1620" y="273"/>
                  </a:lnTo>
                  <a:lnTo>
                    <a:pt x="1669" y="325"/>
                  </a:lnTo>
                  <a:lnTo>
                    <a:pt x="1714" y="381"/>
                  </a:lnTo>
                  <a:lnTo>
                    <a:pt x="1756" y="441"/>
                  </a:lnTo>
                  <a:lnTo>
                    <a:pt x="1792" y="503"/>
                  </a:lnTo>
                  <a:lnTo>
                    <a:pt x="1823" y="568"/>
                  </a:lnTo>
                  <a:lnTo>
                    <a:pt x="1850" y="637"/>
                  </a:lnTo>
                  <a:lnTo>
                    <a:pt x="1870" y="708"/>
                  </a:lnTo>
                  <a:lnTo>
                    <a:pt x="1886" y="780"/>
                  </a:lnTo>
                  <a:lnTo>
                    <a:pt x="1895" y="855"/>
                  </a:lnTo>
                  <a:lnTo>
                    <a:pt x="1898" y="932"/>
                  </a:lnTo>
                  <a:lnTo>
                    <a:pt x="1895" y="1008"/>
                  </a:lnTo>
                  <a:lnTo>
                    <a:pt x="1886" y="1082"/>
                  </a:lnTo>
                  <a:lnTo>
                    <a:pt x="1870" y="1155"/>
                  </a:lnTo>
                  <a:lnTo>
                    <a:pt x="1850" y="1225"/>
                  </a:lnTo>
                  <a:lnTo>
                    <a:pt x="1823" y="1294"/>
                  </a:lnTo>
                  <a:lnTo>
                    <a:pt x="1792" y="1359"/>
                  </a:lnTo>
                  <a:lnTo>
                    <a:pt x="1756" y="1422"/>
                  </a:lnTo>
                  <a:lnTo>
                    <a:pt x="1714" y="1481"/>
                  </a:lnTo>
                  <a:lnTo>
                    <a:pt x="1669" y="1537"/>
                  </a:lnTo>
                  <a:lnTo>
                    <a:pt x="1620" y="1590"/>
                  </a:lnTo>
                  <a:lnTo>
                    <a:pt x="1566" y="1639"/>
                  </a:lnTo>
                  <a:lnTo>
                    <a:pt x="1509" y="1683"/>
                  </a:lnTo>
                  <a:lnTo>
                    <a:pt x="1449" y="1723"/>
                  </a:lnTo>
                  <a:lnTo>
                    <a:pt x="1384" y="1759"/>
                  </a:lnTo>
                  <a:lnTo>
                    <a:pt x="1318" y="1790"/>
                  </a:lnTo>
                  <a:lnTo>
                    <a:pt x="1248" y="1815"/>
                  </a:lnTo>
                  <a:lnTo>
                    <a:pt x="1177" y="1836"/>
                  </a:lnTo>
                  <a:lnTo>
                    <a:pt x="1102" y="1851"/>
                  </a:lnTo>
                  <a:lnTo>
                    <a:pt x="1027" y="1860"/>
                  </a:lnTo>
                  <a:lnTo>
                    <a:pt x="949" y="1863"/>
                  </a:lnTo>
                  <a:lnTo>
                    <a:pt x="871" y="1860"/>
                  </a:lnTo>
                  <a:lnTo>
                    <a:pt x="796" y="1851"/>
                  </a:lnTo>
                  <a:lnTo>
                    <a:pt x="721" y="1836"/>
                  </a:lnTo>
                  <a:lnTo>
                    <a:pt x="650" y="1815"/>
                  </a:lnTo>
                  <a:lnTo>
                    <a:pt x="580" y="1790"/>
                  </a:lnTo>
                  <a:lnTo>
                    <a:pt x="513" y="1759"/>
                  </a:lnTo>
                  <a:lnTo>
                    <a:pt x="449" y="1723"/>
                  </a:lnTo>
                  <a:lnTo>
                    <a:pt x="389" y="1683"/>
                  </a:lnTo>
                  <a:lnTo>
                    <a:pt x="332" y="1639"/>
                  </a:lnTo>
                  <a:lnTo>
                    <a:pt x="278" y="1590"/>
                  </a:lnTo>
                  <a:lnTo>
                    <a:pt x="229" y="1537"/>
                  </a:lnTo>
                  <a:lnTo>
                    <a:pt x="183" y="1481"/>
                  </a:lnTo>
                  <a:lnTo>
                    <a:pt x="142" y="1422"/>
                  </a:lnTo>
                  <a:lnTo>
                    <a:pt x="106" y="1359"/>
                  </a:lnTo>
                  <a:lnTo>
                    <a:pt x="75" y="1294"/>
                  </a:lnTo>
                  <a:lnTo>
                    <a:pt x="48" y="1225"/>
                  </a:lnTo>
                  <a:lnTo>
                    <a:pt x="28" y="1155"/>
                  </a:lnTo>
                  <a:lnTo>
                    <a:pt x="12" y="1082"/>
                  </a:lnTo>
                  <a:lnTo>
                    <a:pt x="3" y="1008"/>
                  </a:lnTo>
                  <a:lnTo>
                    <a:pt x="0" y="932"/>
                  </a:lnTo>
                  <a:lnTo>
                    <a:pt x="3" y="855"/>
                  </a:lnTo>
                  <a:lnTo>
                    <a:pt x="12" y="780"/>
                  </a:lnTo>
                  <a:lnTo>
                    <a:pt x="28" y="708"/>
                  </a:lnTo>
                  <a:lnTo>
                    <a:pt x="48" y="637"/>
                  </a:lnTo>
                  <a:lnTo>
                    <a:pt x="75" y="568"/>
                  </a:lnTo>
                  <a:lnTo>
                    <a:pt x="106" y="503"/>
                  </a:lnTo>
                  <a:lnTo>
                    <a:pt x="142" y="441"/>
                  </a:lnTo>
                  <a:lnTo>
                    <a:pt x="183" y="381"/>
                  </a:lnTo>
                  <a:lnTo>
                    <a:pt x="229" y="325"/>
                  </a:lnTo>
                  <a:lnTo>
                    <a:pt x="278" y="273"/>
                  </a:lnTo>
                  <a:lnTo>
                    <a:pt x="332" y="224"/>
                  </a:lnTo>
                  <a:lnTo>
                    <a:pt x="389" y="179"/>
                  </a:lnTo>
                  <a:lnTo>
                    <a:pt x="449" y="139"/>
                  </a:lnTo>
                  <a:lnTo>
                    <a:pt x="513" y="103"/>
                  </a:lnTo>
                  <a:lnTo>
                    <a:pt x="580" y="73"/>
                  </a:lnTo>
                  <a:lnTo>
                    <a:pt x="650" y="47"/>
                  </a:lnTo>
                  <a:lnTo>
                    <a:pt x="721" y="27"/>
                  </a:lnTo>
                  <a:lnTo>
                    <a:pt x="796" y="12"/>
                  </a:lnTo>
                  <a:lnTo>
                    <a:pt x="871" y="3"/>
                  </a:lnTo>
                  <a:lnTo>
                    <a:pt x="9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3" name="Freeform 382"/>
          <p:cNvSpPr>
            <a:spLocks noEditPoints="1"/>
          </p:cNvSpPr>
          <p:nvPr/>
        </p:nvSpPr>
        <p:spPr bwMode="auto">
          <a:xfrm>
            <a:off x="3511339" y="4270375"/>
            <a:ext cx="482600" cy="476250"/>
          </a:xfrm>
          <a:custGeom>
            <a:avLst/>
            <a:gdLst>
              <a:gd name="T0" fmla="*/ 901 w 3348"/>
              <a:gd name="T1" fmla="*/ 1299 h 3306"/>
              <a:gd name="T2" fmla="*/ 737 w 3348"/>
              <a:gd name="T3" fmla="*/ 1509 h 3306"/>
              <a:gd name="T4" fmla="*/ 950 w 3348"/>
              <a:gd name="T5" fmla="*/ 1348 h 3306"/>
              <a:gd name="T6" fmla="*/ 801 w 3348"/>
              <a:gd name="T7" fmla="*/ 1559 h 3306"/>
              <a:gd name="T8" fmla="*/ 969 w 3348"/>
              <a:gd name="T9" fmla="*/ 1456 h 3306"/>
              <a:gd name="T10" fmla="*/ 878 w 3348"/>
              <a:gd name="T11" fmla="*/ 1595 h 3306"/>
              <a:gd name="T12" fmla="*/ 984 w 3348"/>
              <a:gd name="T13" fmla="*/ 1562 h 3306"/>
              <a:gd name="T14" fmla="*/ 968 w 3348"/>
              <a:gd name="T15" fmla="*/ 1623 h 3306"/>
              <a:gd name="T16" fmla="*/ 1004 w 3348"/>
              <a:gd name="T17" fmla="*/ 1660 h 3306"/>
              <a:gd name="T18" fmla="*/ 1066 w 3348"/>
              <a:gd name="T19" fmla="*/ 1642 h 3306"/>
              <a:gd name="T20" fmla="*/ 1032 w 3348"/>
              <a:gd name="T21" fmla="*/ 1748 h 3306"/>
              <a:gd name="T22" fmla="*/ 1198 w 3348"/>
              <a:gd name="T23" fmla="*/ 1634 h 3306"/>
              <a:gd name="T24" fmla="*/ 1061 w 3348"/>
              <a:gd name="T25" fmla="*/ 1826 h 3306"/>
              <a:gd name="T26" fmla="*/ 1303 w 3348"/>
              <a:gd name="T27" fmla="*/ 1657 h 3306"/>
              <a:gd name="T28" fmla="*/ 1116 w 3348"/>
              <a:gd name="T29" fmla="*/ 1881 h 3306"/>
              <a:gd name="T30" fmla="*/ 1311 w 3348"/>
              <a:gd name="T31" fmla="*/ 1745 h 3306"/>
              <a:gd name="T32" fmla="*/ 1543 w 3348"/>
              <a:gd name="T33" fmla="*/ 1787 h 3306"/>
              <a:gd name="T34" fmla="*/ 1884 w 3348"/>
              <a:gd name="T35" fmla="*/ 2094 h 3306"/>
              <a:gd name="T36" fmla="*/ 2244 w 3348"/>
              <a:gd name="T37" fmla="*/ 2541 h 3306"/>
              <a:gd name="T38" fmla="*/ 2608 w 3348"/>
              <a:gd name="T39" fmla="*/ 2816 h 3306"/>
              <a:gd name="T40" fmla="*/ 2658 w 3348"/>
              <a:gd name="T41" fmla="*/ 2649 h 3306"/>
              <a:gd name="T42" fmla="*/ 2341 w 3348"/>
              <a:gd name="T43" fmla="*/ 2289 h 3306"/>
              <a:gd name="T44" fmla="*/ 1851 w 3348"/>
              <a:gd name="T45" fmla="*/ 1806 h 3306"/>
              <a:gd name="T46" fmla="*/ 1338 w 3348"/>
              <a:gd name="T47" fmla="*/ 1299 h 3306"/>
              <a:gd name="T48" fmla="*/ 1109 w 3348"/>
              <a:gd name="T49" fmla="*/ 1077 h 3306"/>
              <a:gd name="T50" fmla="*/ 292 w 3348"/>
              <a:gd name="T51" fmla="*/ 3148 h 3306"/>
              <a:gd name="T52" fmla="*/ 2408 w 3348"/>
              <a:gd name="T53" fmla="*/ 2798 h 3306"/>
              <a:gd name="T54" fmla="*/ 2092 w 3348"/>
              <a:gd name="T55" fmla="*/ 2751 h 3306"/>
              <a:gd name="T56" fmla="*/ 1836 w 3348"/>
              <a:gd name="T57" fmla="*/ 3001 h 3306"/>
              <a:gd name="T58" fmla="*/ 1759 w 3348"/>
              <a:gd name="T59" fmla="*/ 2647 h 3306"/>
              <a:gd name="T60" fmla="*/ 1654 w 3348"/>
              <a:gd name="T61" fmla="*/ 2227 h 3306"/>
              <a:gd name="T62" fmla="*/ 1310 w 3348"/>
              <a:gd name="T63" fmla="*/ 2260 h 3306"/>
              <a:gd name="T64" fmla="*/ 1156 w 3348"/>
              <a:gd name="T65" fmla="*/ 2661 h 3306"/>
              <a:gd name="T66" fmla="*/ 987 w 3348"/>
              <a:gd name="T67" fmla="*/ 2823 h 3306"/>
              <a:gd name="T68" fmla="*/ 751 w 3348"/>
              <a:gd name="T69" fmla="*/ 2367 h 3306"/>
              <a:gd name="T70" fmla="*/ 580 w 3348"/>
              <a:gd name="T71" fmla="*/ 1597 h 3306"/>
              <a:gd name="T72" fmla="*/ 644 w 3348"/>
              <a:gd name="T73" fmla="*/ 994 h 3306"/>
              <a:gd name="T74" fmla="*/ 1111 w 3348"/>
              <a:gd name="T75" fmla="*/ 873 h 3306"/>
              <a:gd name="T76" fmla="*/ 1483 w 3348"/>
              <a:gd name="T77" fmla="*/ 1021 h 3306"/>
              <a:gd name="T78" fmla="*/ 1864 w 3348"/>
              <a:gd name="T79" fmla="*/ 887 h 3306"/>
              <a:gd name="T80" fmla="*/ 2348 w 3348"/>
              <a:gd name="T81" fmla="*/ 965 h 3306"/>
              <a:gd name="T82" fmla="*/ 2415 w 3348"/>
              <a:gd name="T83" fmla="*/ 1532 h 3306"/>
              <a:gd name="T84" fmla="*/ 2621 w 3348"/>
              <a:gd name="T85" fmla="*/ 2457 h 3306"/>
              <a:gd name="T86" fmla="*/ 3156 w 3348"/>
              <a:gd name="T87" fmla="*/ 2659 h 3306"/>
              <a:gd name="T88" fmla="*/ 2456 w 3348"/>
              <a:gd name="T89" fmla="*/ 369 h 3306"/>
              <a:gd name="T90" fmla="*/ 2724 w 3348"/>
              <a:gd name="T91" fmla="*/ 479 h 3306"/>
              <a:gd name="T92" fmla="*/ 2614 w 3348"/>
              <a:gd name="T93" fmla="*/ 214 h 3306"/>
              <a:gd name="T94" fmla="*/ 2013 w 3348"/>
              <a:gd name="T95" fmla="*/ 456 h 3306"/>
              <a:gd name="T96" fmla="*/ 2298 w 3348"/>
              <a:gd name="T97" fmla="*/ 401 h 3306"/>
              <a:gd name="T98" fmla="*/ 1613 w 3348"/>
              <a:gd name="T99" fmla="*/ 227 h 3306"/>
              <a:gd name="T100" fmla="*/ 1613 w 3348"/>
              <a:gd name="T101" fmla="*/ 512 h 3306"/>
              <a:gd name="T102" fmla="*/ 1819 w 3348"/>
              <a:gd name="T103" fmla="*/ 309 h 3306"/>
              <a:gd name="T104" fmla="*/ 1074 w 3348"/>
              <a:gd name="T105" fmla="*/ 282 h 3306"/>
              <a:gd name="T106" fmla="*/ 1236 w 3348"/>
              <a:gd name="T107" fmla="*/ 522 h 3306"/>
              <a:gd name="T108" fmla="*/ 1293 w 3348"/>
              <a:gd name="T109" fmla="*/ 241 h 3306"/>
              <a:gd name="T110" fmla="*/ 578 w 3348"/>
              <a:gd name="T111" fmla="*/ 369 h 3306"/>
              <a:gd name="T112" fmla="*/ 847 w 3348"/>
              <a:gd name="T113" fmla="*/ 479 h 3306"/>
              <a:gd name="T114" fmla="*/ 736 w 3348"/>
              <a:gd name="T115" fmla="*/ 214 h 3306"/>
              <a:gd name="T116" fmla="*/ 3345 w 3348"/>
              <a:gd name="T117" fmla="*/ 246 h 3306"/>
              <a:gd name="T118" fmla="*/ 27 w 3348"/>
              <a:gd name="T119" fmla="*/ 3139 h 3306"/>
              <a:gd name="T120" fmla="*/ 170 w 3348"/>
              <a:gd name="T121" fmla="*/ 27 h 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48" h="3306">
                <a:moveTo>
                  <a:pt x="1069" y="1066"/>
                </a:moveTo>
                <a:lnTo>
                  <a:pt x="1048" y="1069"/>
                </a:lnTo>
                <a:lnTo>
                  <a:pt x="1028" y="1077"/>
                </a:lnTo>
                <a:lnTo>
                  <a:pt x="1011" y="1090"/>
                </a:lnTo>
                <a:lnTo>
                  <a:pt x="927" y="1172"/>
                </a:lnTo>
                <a:lnTo>
                  <a:pt x="915" y="1188"/>
                </a:lnTo>
                <a:lnTo>
                  <a:pt x="908" y="1206"/>
                </a:lnTo>
                <a:lnTo>
                  <a:pt x="904" y="1225"/>
                </a:lnTo>
                <a:lnTo>
                  <a:pt x="906" y="1244"/>
                </a:lnTo>
                <a:lnTo>
                  <a:pt x="912" y="1262"/>
                </a:lnTo>
                <a:lnTo>
                  <a:pt x="922" y="1280"/>
                </a:lnTo>
                <a:lnTo>
                  <a:pt x="901" y="1299"/>
                </a:lnTo>
                <a:lnTo>
                  <a:pt x="879" y="1319"/>
                </a:lnTo>
                <a:lnTo>
                  <a:pt x="856" y="1344"/>
                </a:lnTo>
                <a:lnTo>
                  <a:pt x="833" y="1369"/>
                </a:lnTo>
                <a:lnTo>
                  <a:pt x="812" y="1391"/>
                </a:lnTo>
                <a:lnTo>
                  <a:pt x="792" y="1414"/>
                </a:lnTo>
                <a:lnTo>
                  <a:pt x="776" y="1434"/>
                </a:lnTo>
                <a:lnTo>
                  <a:pt x="762" y="1453"/>
                </a:lnTo>
                <a:lnTo>
                  <a:pt x="751" y="1470"/>
                </a:lnTo>
                <a:lnTo>
                  <a:pt x="742" y="1484"/>
                </a:lnTo>
                <a:lnTo>
                  <a:pt x="737" y="1495"/>
                </a:lnTo>
                <a:lnTo>
                  <a:pt x="735" y="1504"/>
                </a:lnTo>
                <a:lnTo>
                  <a:pt x="737" y="1509"/>
                </a:lnTo>
                <a:lnTo>
                  <a:pt x="742" y="1511"/>
                </a:lnTo>
                <a:lnTo>
                  <a:pt x="751" y="1509"/>
                </a:lnTo>
                <a:lnTo>
                  <a:pt x="763" y="1505"/>
                </a:lnTo>
                <a:lnTo>
                  <a:pt x="778" y="1496"/>
                </a:lnTo>
                <a:lnTo>
                  <a:pt x="795" y="1486"/>
                </a:lnTo>
                <a:lnTo>
                  <a:pt x="814" y="1472"/>
                </a:lnTo>
                <a:lnTo>
                  <a:pt x="835" y="1455"/>
                </a:lnTo>
                <a:lnTo>
                  <a:pt x="857" y="1436"/>
                </a:lnTo>
                <a:lnTo>
                  <a:pt x="881" y="1416"/>
                </a:lnTo>
                <a:lnTo>
                  <a:pt x="904" y="1393"/>
                </a:lnTo>
                <a:lnTo>
                  <a:pt x="929" y="1369"/>
                </a:lnTo>
                <a:lnTo>
                  <a:pt x="950" y="1348"/>
                </a:lnTo>
                <a:lnTo>
                  <a:pt x="970" y="1328"/>
                </a:lnTo>
                <a:lnTo>
                  <a:pt x="985" y="1343"/>
                </a:lnTo>
                <a:lnTo>
                  <a:pt x="944" y="1383"/>
                </a:lnTo>
                <a:lnTo>
                  <a:pt x="920" y="1407"/>
                </a:lnTo>
                <a:lnTo>
                  <a:pt x="896" y="1431"/>
                </a:lnTo>
                <a:lnTo>
                  <a:pt x="875" y="1455"/>
                </a:lnTo>
                <a:lnTo>
                  <a:pt x="857" y="1476"/>
                </a:lnTo>
                <a:lnTo>
                  <a:pt x="839" y="1497"/>
                </a:lnTo>
                <a:lnTo>
                  <a:pt x="825" y="1516"/>
                </a:lnTo>
                <a:lnTo>
                  <a:pt x="814" y="1533"/>
                </a:lnTo>
                <a:lnTo>
                  <a:pt x="806" y="1547"/>
                </a:lnTo>
                <a:lnTo>
                  <a:pt x="801" y="1559"/>
                </a:lnTo>
                <a:lnTo>
                  <a:pt x="799" y="1567"/>
                </a:lnTo>
                <a:lnTo>
                  <a:pt x="801" y="1573"/>
                </a:lnTo>
                <a:lnTo>
                  <a:pt x="807" y="1575"/>
                </a:lnTo>
                <a:lnTo>
                  <a:pt x="815" y="1573"/>
                </a:lnTo>
                <a:lnTo>
                  <a:pt x="827" y="1567"/>
                </a:lnTo>
                <a:lnTo>
                  <a:pt x="841" y="1559"/>
                </a:lnTo>
                <a:lnTo>
                  <a:pt x="858" y="1548"/>
                </a:lnTo>
                <a:lnTo>
                  <a:pt x="877" y="1534"/>
                </a:lnTo>
                <a:lnTo>
                  <a:pt x="898" y="1518"/>
                </a:lnTo>
                <a:lnTo>
                  <a:pt x="921" y="1499"/>
                </a:lnTo>
                <a:lnTo>
                  <a:pt x="944" y="1478"/>
                </a:lnTo>
                <a:lnTo>
                  <a:pt x="969" y="1456"/>
                </a:lnTo>
                <a:lnTo>
                  <a:pt x="994" y="1432"/>
                </a:lnTo>
                <a:lnTo>
                  <a:pt x="1033" y="1391"/>
                </a:lnTo>
                <a:lnTo>
                  <a:pt x="1049" y="1406"/>
                </a:lnTo>
                <a:lnTo>
                  <a:pt x="1028" y="1425"/>
                </a:lnTo>
                <a:lnTo>
                  <a:pt x="1007" y="1445"/>
                </a:lnTo>
                <a:lnTo>
                  <a:pt x="983" y="1470"/>
                </a:lnTo>
                <a:lnTo>
                  <a:pt x="960" y="1494"/>
                </a:lnTo>
                <a:lnTo>
                  <a:pt x="939" y="1517"/>
                </a:lnTo>
                <a:lnTo>
                  <a:pt x="920" y="1539"/>
                </a:lnTo>
                <a:lnTo>
                  <a:pt x="903" y="1560"/>
                </a:lnTo>
                <a:lnTo>
                  <a:pt x="889" y="1579"/>
                </a:lnTo>
                <a:lnTo>
                  <a:pt x="878" y="1595"/>
                </a:lnTo>
                <a:lnTo>
                  <a:pt x="870" y="1609"/>
                </a:lnTo>
                <a:lnTo>
                  <a:pt x="864" y="1621"/>
                </a:lnTo>
                <a:lnTo>
                  <a:pt x="862" y="1630"/>
                </a:lnTo>
                <a:lnTo>
                  <a:pt x="864" y="1635"/>
                </a:lnTo>
                <a:lnTo>
                  <a:pt x="870" y="1637"/>
                </a:lnTo>
                <a:lnTo>
                  <a:pt x="878" y="1635"/>
                </a:lnTo>
                <a:lnTo>
                  <a:pt x="890" y="1631"/>
                </a:lnTo>
                <a:lnTo>
                  <a:pt x="906" y="1622"/>
                </a:lnTo>
                <a:lnTo>
                  <a:pt x="922" y="1611"/>
                </a:lnTo>
                <a:lnTo>
                  <a:pt x="941" y="1597"/>
                </a:lnTo>
                <a:lnTo>
                  <a:pt x="962" y="1581"/>
                </a:lnTo>
                <a:lnTo>
                  <a:pt x="984" y="1562"/>
                </a:lnTo>
                <a:lnTo>
                  <a:pt x="1008" y="1541"/>
                </a:lnTo>
                <a:lnTo>
                  <a:pt x="1033" y="1519"/>
                </a:lnTo>
                <a:lnTo>
                  <a:pt x="1058" y="1494"/>
                </a:lnTo>
                <a:lnTo>
                  <a:pt x="1077" y="1474"/>
                </a:lnTo>
                <a:lnTo>
                  <a:pt x="1097" y="1453"/>
                </a:lnTo>
                <a:lnTo>
                  <a:pt x="1112" y="1470"/>
                </a:lnTo>
                <a:lnTo>
                  <a:pt x="1071" y="1508"/>
                </a:lnTo>
                <a:lnTo>
                  <a:pt x="1047" y="1533"/>
                </a:lnTo>
                <a:lnTo>
                  <a:pt x="1024" y="1557"/>
                </a:lnTo>
                <a:lnTo>
                  <a:pt x="1002" y="1580"/>
                </a:lnTo>
                <a:lnTo>
                  <a:pt x="984" y="1603"/>
                </a:lnTo>
                <a:lnTo>
                  <a:pt x="968" y="1623"/>
                </a:lnTo>
                <a:lnTo>
                  <a:pt x="953" y="1641"/>
                </a:lnTo>
                <a:lnTo>
                  <a:pt x="941" y="1658"/>
                </a:lnTo>
                <a:lnTo>
                  <a:pt x="934" y="1672"/>
                </a:lnTo>
                <a:lnTo>
                  <a:pt x="928" y="1684"/>
                </a:lnTo>
                <a:lnTo>
                  <a:pt x="926" y="1693"/>
                </a:lnTo>
                <a:lnTo>
                  <a:pt x="928" y="1698"/>
                </a:lnTo>
                <a:lnTo>
                  <a:pt x="934" y="1700"/>
                </a:lnTo>
                <a:lnTo>
                  <a:pt x="943" y="1698"/>
                </a:lnTo>
                <a:lnTo>
                  <a:pt x="954" y="1693"/>
                </a:lnTo>
                <a:lnTo>
                  <a:pt x="969" y="1684"/>
                </a:lnTo>
                <a:lnTo>
                  <a:pt x="985" y="1674"/>
                </a:lnTo>
                <a:lnTo>
                  <a:pt x="1004" y="1660"/>
                </a:lnTo>
                <a:lnTo>
                  <a:pt x="1025" y="1643"/>
                </a:lnTo>
                <a:lnTo>
                  <a:pt x="1048" y="1624"/>
                </a:lnTo>
                <a:lnTo>
                  <a:pt x="1071" y="1604"/>
                </a:lnTo>
                <a:lnTo>
                  <a:pt x="1096" y="1581"/>
                </a:lnTo>
                <a:lnTo>
                  <a:pt x="1121" y="1558"/>
                </a:lnTo>
                <a:lnTo>
                  <a:pt x="1160" y="1517"/>
                </a:lnTo>
                <a:lnTo>
                  <a:pt x="1176" y="1532"/>
                </a:lnTo>
                <a:lnTo>
                  <a:pt x="1156" y="1550"/>
                </a:lnTo>
                <a:lnTo>
                  <a:pt x="1134" y="1570"/>
                </a:lnTo>
                <a:lnTo>
                  <a:pt x="1110" y="1595"/>
                </a:lnTo>
                <a:lnTo>
                  <a:pt x="1087" y="1620"/>
                </a:lnTo>
                <a:lnTo>
                  <a:pt x="1066" y="1642"/>
                </a:lnTo>
                <a:lnTo>
                  <a:pt x="1047" y="1665"/>
                </a:lnTo>
                <a:lnTo>
                  <a:pt x="1031" y="1685"/>
                </a:lnTo>
                <a:lnTo>
                  <a:pt x="1016" y="1705"/>
                </a:lnTo>
                <a:lnTo>
                  <a:pt x="1006" y="1721"/>
                </a:lnTo>
                <a:lnTo>
                  <a:pt x="997" y="1735"/>
                </a:lnTo>
                <a:lnTo>
                  <a:pt x="991" y="1747"/>
                </a:lnTo>
                <a:lnTo>
                  <a:pt x="989" y="1755"/>
                </a:lnTo>
                <a:lnTo>
                  <a:pt x="991" y="1760"/>
                </a:lnTo>
                <a:lnTo>
                  <a:pt x="997" y="1763"/>
                </a:lnTo>
                <a:lnTo>
                  <a:pt x="1006" y="1760"/>
                </a:lnTo>
                <a:lnTo>
                  <a:pt x="1018" y="1756"/>
                </a:lnTo>
                <a:lnTo>
                  <a:pt x="1032" y="1748"/>
                </a:lnTo>
                <a:lnTo>
                  <a:pt x="1049" y="1736"/>
                </a:lnTo>
                <a:lnTo>
                  <a:pt x="1068" y="1722"/>
                </a:lnTo>
                <a:lnTo>
                  <a:pt x="1089" y="1706"/>
                </a:lnTo>
                <a:lnTo>
                  <a:pt x="1111" y="1687"/>
                </a:lnTo>
                <a:lnTo>
                  <a:pt x="1135" y="1666"/>
                </a:lnTo>
                <a:lnTo>
                  <a:pt x="1159" y="1643"/>
                </a:lnTo>
                <a:lnTo>
                  <a:pt x="1184" y="1620"/>
                </a:lnTo>
                <a:lnTo>
                  <a:pt x="1205" y="1599"/>
                </a:lnTo>
                <a:lnTo>
                  <a:pt x="1224" y="1579"/>
                </a:lnTo>
                <a:lnTo>
                  <a:pt x="1239" y="1595"/>
                </a:lnTo>
                <a:lnTo>
                  <a:pt x="1219" y="1613"/>
                </a:lnTo>
                <a:lnTo>
                  <a:pt x="1198" y="1634"/>
                </a:lnTo>
                <a:lnTo>
                  <a:pt x="1174" y="1658"/>
                </a:lnTo>
                <a:lnTo>
                  <a:pt x="1151" y="1682"/>
                </a:lnTo>
                <a:lnTo>
                  <a:pt x="1130" y="1706"/>
                </a:lnTo>
                <a:lnTo>
                  <a:pt x="1111" y="1727"/>
                </a:lnTo>
                <a:lnTo>
                  <a:pt x="1095" y="1748"/>
                </a:lnTo>
                <a:lnTo>
                  <a:pt x="1081" y="1767"/>
                </a:lnTo>
                <a:lnTo>
                  <a:pt x="1069" y="1783"/>
                </a:lnTo>
                <a:lnTo>
                  <a:pt x="1061" y="1798"/>
                </a:lnTo>
                <a:lnTo>
                  <a:pt x="1056" y="1810"/>
                </a:lnTo>
                <a:lnTo>
                  <a:pt x="1053" y="1818"/>
                </a:lnTo>
                <a:lnTo>
                  <a:pt x="1056" y="1824"/>
                </a:lnTo>
                <a:lnTo>
                  <a:pt x="1061" y="1826"/>
                </a:lnTo>
                <a:lnTo>
                  <a:pt x="1070" y="1824"/>
                </a:lnTo>
                <a:lnTo>
                  <a:pt x="1082" y="1818"/>
                </a:lnTo>
                <a:lnTo>
                  <a:pt x="1096" y="1810"/>
                </a:lnTo>
                <a:lnTo>
                  <a:pt x="1113" y="1799"/>
                </a:lnTo>
                <a:lnTo>
                  <a:pt x="1132" y="1785"/>
                </a:lnTo>
                <a:lnTo>
                  <a:pt x="1152" y="1769"/>
                </a:lnTo>
                <a:lnTo>
                  <a:pt x="1175" y="1750"/>
                </a:lnTo>
                <a:lnTo>
                  <a:pt x="1198" y="1729"/>
                </a:lnTo>
                <a:lnTo>
                  <a:pt x="1223" y="1707"/>
                </a:lnTo>
                <a:lnTo>
                  <a:pt x="1248" y="1683"/>
                </a:lnTo>
                <a:lnTo>
                  <a:pt x="1287" y="1642"/>
                </a:lnTo>
                <a:lnTo>
                  <a:pt x="1303" y="1657"/>
                </a:lnTo>
                <a:lnTo>
                  <a:pt x="1282" y="1676"/>
                </a:lnTo>
                <a:lnTo>
                  <a:pt x="1261" y="1696"/>
                </a:lnTo>
                <a:lnTo>
                  <a:pt x="1237" y="1721"/>
                </a:lnTo>
                <a:lnTo>
                  <a:pt x="1214" y="1745"/>
                </a:lnTo>
                <a:lnTo>
                  <a:pt x="1193" y="1768"/>
                </a:lnTo>
                <a:lnTo>
                  <a:pt x="1174" y="1791"/>
                </a:lnTo>
                <a:lnTo>
                  <a:pt x="1158" y="1811"/>
                </a:lnTo>
                <a:lnTo>
                  <a:pt x="1144" y="1829"/>
                </a:lnTo>
                <a:lnTo>
                  <a:pt x="1132" y="1846"/>
                </a:lnTo>
                <a:lnTo>
                  <a:pt x="1124" y="1860"/>
                </a:lnTo>
                <a:lnTo>
                  <a:pt x="1119" y="1872"/>
                </a:lnTo>
                <a:lnTo>
                  <a:pt x="1116" y="1881"/>
                </a:lnTo>
                <a:lnTo>
                  <a:pt x="1119" y="1886"/>
                </a:lnTo>
                <a:lnTo>
                  <a:pt x="1124" y="1888"/>
                </a:lnTo>
                <a:lnTo>
                  <a:pt x="1133" y="1886"/>
                </a:lnTo>
                <a:lnTo>
                  <a:pt x="1145" y="1881"/>
                </a:lnTo>
                <a:lnTo>
                  <a:pt x="1159" y="1873"/>
                </a:lnTo>
                <a:lnTo>
                  <a:pt x="1176" y="1861"/>
                </a:lnTo>
                <a:lnTo>
                  <a:pt x="1195" y="1847"/>
                </a:lnTo>
                <a:lnTo>
                  <a:pt x="1215" y="1831"/>
                </a:lnTo>
                <a:lnTo>
                  <a:pt x="1238" y="1813"/>
                </a:lnTo>
                <a:lnTo>
                  <a:pt x="1261" y="1792"/>
                </a:lnTo>
                <a:lnTo>
                  <a:pt x="1286" y="1769"/>
                </a:lnTo>
                <a:lnTo>
                  <a:pt x="1311" y="1745"/>
                </a:lnTo>
                <a:lnTo>
                  <a:pt x="1351" y="1705"/>
                </a:lnTo>
                <a:lnTo>
                  <a:pt x="1368" y="1718"/>
                </a:lnTo>
                <a:lnTo>
                  <a:pt x="1384" y="1729"/>
                </a:lnTo>
                <a:lnTo>
                  <a:pt x="1399" y="1738"/>
                </a:lnTo>
                <a:lnTo>
                  <a:pt x="1415" y="1745"/>
                </a:lnTo>
                <a:lnTo>
                  <a:pt x="1432" y="1751"/>
                </a:lnTo>
                <a:lnTo>
                  <a:pt x="1448" y="1756"/>
                </a:lnTo>
                <a:lnTo>
                  <a:pt x="1465" y="1762"/>
                </a:lnTo>
                <a:lnTo>
                  <a:pt x="1483" y="1766"/>
                </a:lnTo>
                <a:lnTo>
                  <a:pt x="1501" y="1772"/>
                </a:lnTo>
                <a:lnTo>
                  <a:pt x="1521" y="1779"/>
                </a:lnTo>
                <a:lnTo>
                  <a:pt x="1543" y="1787"/>
                </a:lnTo>
                <a:lnTo>
                  <a:pt x="1564" y="1798"/>
                </a:lnTo>
                <a:lnTo>
                  <a:pt x="1588" y="1811"/>
                </a:lnTo>
                <a:lnTo>
                  <a:pt x="1614" y="1827"/>
                </a:lnTo>
                <a:lnTo>
                  <a:pt x="1642" y="1846"/>
                </a:lnTo>
                <a:lnTo>
                  <a:pt x="1671" y="1870"/>
                </a:lnTo>
                <a:lnTo>
                  <a:pt x="1704" y="1898"/>
                </a:lnTo>
                <a:lnTo>
                  <a:pt x="1737" y="1930"/>
                </a:lnTo>
                <a:lnTo>
                  <a:pt x="1763" y="1958"/>
                </a:lnTo>
                <a:lnTo>
                  <a:pt x="1792" y="1988"/>
                </a:lnTo>
                <a:lnTo>
                  <a:pt x="1822" y="2021"/>
                </a:lnTo>
                <a:lnTo>
                  <a:pt x="1852" y="2057"/>
                </a:lnTo>
                <a:lnTo>
                  <a:pt x="1884" y="2094"/>
                </a:lnTo>
                <a:lnTo>
                  <a:pt x="1917" y="2134"/>
                </a:lnTo>
                <a:lnTo>
                  <a:pt x="1949" y="2174"/>
                </a:lnTo>
                <a:lnTo>
                  <a:pt x="1982" y="2214"/>
                </a:lnTo>
                <a:lnTo>
                  <a:pt x="2014" y="2256"/>
                </a:lnTo>
                <a:lnTo>
                  <a:pt x="2047" y="2297"/>
                </a:lnTo>
                <a:lnTo>
                  <a:pt x="2080" y="2337"/>
                </a:lnTo>
                <a:lnTo>
                  <a:pt x="2110" y="2377"/>
                </a:lnTo>
                <a:lnTo>
                  <a:pt x="2141" y="2414"/>
                </a:lnTo>
                <a:lnTo>
                  <a:pt x="2169" y="2450"/>
                </a:lnTo>
                <a:lnTo>
                  <a:pt x="2196" y="2483"/>
                </a:lnTo>
                <a:lnTo>
                  <a:pt x="2221" y="2513"/>
                </a:lnTo>
                <a:lnTo>
                  <a:pt x="2244" y="2541"/>
                </a:lnTo>
                <a:lnTo>
                  <a:pt x="2263" y="2564"/>
                </a:lnTo>
                <a:lnTo>
                  <a:pt x="2282" y="2584"/>
                </a:lnTo>
                <a:lnTo>
                  <a:pt x="2297" y="2598"/>
                </a:lnTo>
                <a:lnTo>
                  <a:pt x="2344" y="2641"/>
                </a:lnTo>
                <a:lnTo>
                  <a:pt x="2386" y="2677"/>
                </a:lnTo>
                <a:lnTo>
                  <a:pt x="2428" y="2709"/>
                </a:lnTo>
                <a:lnTo>
                  <a:pt x="2465" y="2737"/>
                </a:lnTo>
                <a:lnTo>
                  <a:pt x="2498" y="2761"/>
                </a:lnTo>
                <a:lnTo>
                  <a:pt x="2530" y="2781"/>
                </a:lnTo>
                <a:lnTo>
                  <a:pt x="2559" y="2796"/>
                </a:lnTo>
                <a:lnTo>
                  <a:pt x="2584" y="2808"/>
                </a:lnTo>
                <a:lnTo>
                  <a:pt x="2608" y="2816"/>
                </a:lnTo>
                <a:lnTo>
                  <a:pt x="2629" y="2820"/>
                </a:lnTo>
                <a:lnTo>
                  <a:pt x="2646" y="2821"/>
                </a:lnTo>
                <a:lnTo>
                  <a:pt x="2661" y="2819"/>
                </a:lnTo>
                <a:lnTo>
                  <a:pt x="2674" y="2813"/>
                </a:lnTo>
                <a:lnTo>
                  <a:pt x="2685" y="2806"/>
                </a:lnTo>
                <a:lnTo>
                  <a:pt x="2694" y="2793"/>
                </a:lnTo>
                <a:lnTo>
                  <a:pt x="2698" y="2778"/>
                </a:lnTo>
                <a:lnTo>
                  <a:pt x="2698" y="2758"/>
                </a:lnTo>
                <a:lnTo>
                  <a:pt x="2694" y="2735"/>
                </a:lnTo>
                <a:lnTo>
                  <a:pt x="2686" y="2709"/>
                </a:lnTo>
                <a:lnTo>
                  <a:pt x="2674" y="2680"/>
                </a:lnTo>
                <a:lnTo>
                  <a:pt x="2658" y="2649"/>
                </a:lnTo>
                <a:lnTo>
                  <a:pt x="2637" y="2616"/>
                </a:lnTo>
                <a:lnTo>
                  <a:pt x="2614" y="2580"/>
                </a:lnTo>
                <a:lnTo>
                  <a:pt x="2585" y="2543"/>
                </a:lnTo>
                <a:lnTo>
                  <a:pt x="2553" y="2503"/>
                </a:lnTo>
                <a:lnTo>
                  <a:pt x="2516" y="2463"/>
                </a:lnTo>
                <a:lnTo>
                  <a:pt x="2475" y="2422"/>
                </a:lnTo>
                <a:lnTo>
                  <a:pt x="2461" y="2408"/>
                </a:lnTo>
                <a:lnTo>
                  <a:pt x="2443" y="2389"/>
                </a:lnTo>
                <a:lnTo>
                  <a:pt x="2422" y="2369"/>
                </a:lnTo>
                <a:lnTo>
                  <a:pt x="2397" y="2344"/>
                </a:lnTo>
                <a:lnTo>
                  <a:pt x="2371" y="2319"/>
                </a:lnTo>
                <a:lnTo>
                  <a:pt x="2341" y="2289"/>
                </a:lnTo>
                <a:lnTo>
                  <a:pt x="2309" y="2257"/>
                </a:lnTo>
                <a:lnTo>
                  <a:pt x="2274" y="2223"/>
                </a:lnTo>
                <a:lnTo>
                  <a:pt x="2238" y="2188"/>
                </a:lnTo>
                <a:lnTo>
                  <a:pt x="2200" y="2150"/>
                </a:lnTo>
                <a:lnTo>
                  <a:pt x="2160" y="2110"/>
                </a:lnTo>
                <a:lnTo>
                  <a:pt x="2119" y="2070"/>
                </a:lnTo>
                <a:lnTo>
                  <a:pt x="2076" y="2028"/>
                </a:lnTo>
                <a:lnTo>
                  <a:pt x="2033" y="1985"/>
                </a:lnTo>
                <a:lnTo>
                  <a:pt x="1988" y="1941"/>
                </a:lnTo>
                <a:lnTo>
                  <a:pt x="1943" y="1896"/>
                </a:lnTo>
                <a:lnTo>
                  <a:pt x="1897" y="1851"/>
                </a:lnTo>
                <a:lnTo>
                  <a:pt x="1851" y="1806"/>
                </a:lnTo>
                <a:lnTo>
                  <a:pt x="1805" y="1759"/>
                </a:lnTo>
                <a:lnTo>
                  <a:pt x="1758" y="1713"/>
                </a:lnTo>
                <a:lnTo>
                  <a:pt x="1712" y="1668"/>
                </a:lnTo>
                <a:lnTo>
                  <a:pt x="1667" y="1623"/>
                </a:lnTo>
                <a:lnTo>
                  <a:pt x="1621" y="1578"/>
                </a:lnTo>
                <a:lnTo>
                  <a:pt x="1577" y="1535"/>
                </a:lnTo>
                <a:lnTo>
                  <a:pt x="1534" y="1492"/>
                </a:lnTo>
                <a:lnTo>
                  <a:pt x="1492" y="1450"/>
                </a:lnTo>
                <a:lnTo>
                  <a:pt x="1450" y="1409"/>
                </a:lnTo>
                <a:lnTo>
                  <a:pt x="1411" y="1371"/>
                </a:lnTo>
                <a:lnTo>
                  <a:pt x="1374" y="1334"/>
                </a:lnTo>
                <a:lnTo>
                  <a:pt x="1338" y="1299"/>
                </a:lnTo>
                <a:lnTo>
                  <a:pt x="1305" y="1266"/>
                </a:lnTo>
                <a:lnTo>
                  <a:pt x="1273" y="1235"/>
                </a:lnTo>
                <a:lnTo>
                  <a:pt x="1245" y="1207"/>
                </a:lnTo>
                <a:lnTo>
                  <a:pt x="1219" y="1181"/>
                </a:lnTo>
                <a:lnTo>
                  <a:pt x="1196" y="1157"/>
                </a:lnTo>
                <a:lnTo>
                  <a:pt x="1175" y="1138"/>
                </a:lnTo>
                <a:lnTo>
                  <a:pt x="1159" y="1121"/>
                </a:lnTo>
                <a:lnTo>
                  <a:pt x="1145" y="1108"/>
                </a:lnTo>
                <a:lnTo>
                  <a:pt x="1135" y="1098"/>
                </a:lnTo>
                <a:lnTo>
                  <a:pt x="1128" y="1092"/>
                </a:lnTo>
                <a:lnTo>
                  <a:pt x="1127" y="1090"/>
                </a:lnTo>
                <a:lnTo>
                  <a:pt x="1109" y="1077"/>
                </a:lnTo>
                <a:lnTo>
                  <a:pt x="1089" y="1069"/>
                </a:lnTo>
                <a:lnTo>
                  <a:pt x="1069" y="1066"/>
                </a:lnTo>
                <a:close/>
                <a:moveTo>
                  <a:pt x="160" y="709"/>
                </a:moveTo>
                <a:lnTo>
                  <a:pt x="160" y="3017"/>
                </a:lnTo>
                <a:lnTo>
                  <a:pt x="162" y="3043"/>
                </a:lnTo>
                <a:lnTo>
                  <a:pt x="170" y="3068"/>
                </a:lnTo>
                <a:lnTo>
                  <a:pt x="183" y="3090"/>
                </a:lnTo>
                <a:lnTo>
                  <a:pt x="199" y="3110"/>
                </a:lnTo>
                <a:lnTo>
                  <a:pt x="218" y="3126"/>
                </a:lnTo>
                <a:lnTo>
                  <a:pt x="240" y="3138"/>
                </a:lnTo>
                <a:lnTo>
                  <a:pt x="265" y="3146"/>
                </a:lnTo>
                <a:lnTo>
                  <a:pt x="292" y="3148"/>
                </a:lnTo>
                <a:lnTo>
                  <a:pt x="2660" y="3148"/>
                </a:lnTo>
                <a:lnTo>
                  <a:pt x="2693" y="3116"/>
                </a:lnTo>
                <a:lnTo>
                  <a:pt x="2693" y="2895"/>
                </a:lnTo>
                <a:lnTo>
                  <a:pt x="2666" y="2901"/>
                </a:lnTo>
                <a:lnTo>
                  <a:pt x="2637" y="2902"/>
                </a:lnTo>
                <a:lnTo>
                  <a:pt x="2607" y="2899"/>
                </a:lnTo>
                <a:lnTo>
                  <a:pt x="2575" y="2891"/>
                </a:lnTo>
                <a:lnTo>
                  <a:pt x="2543" y="2879"/>
                </a:lnTo>
                <a:lnTo>
                  <a:pt x="2510" y="2863"/>
                </a:lnTo>
                <a:lnTo>
                  <a:pt x="2477" y="2845"/>
                </a:lnTo>
                <a:lnTo>
                  <a:pt x="2443" y="2822"/>
                </a:lnTo>
                <a:lnTo>
                  <a:pt x="2408" y="2798"/>
                </a:lnTo>
                <a:lnTo>
                  <a:pt x="2374" y="2773"/>
                </a:lnTo>
                <a:lnTo>
                  <a:pt x="2340" y="2745"/>
                </a:lnTo>
                <a:lnTo>
                  <a:pt x="2306" y="2717"/>
                </a:lnTo>
                <a:lnTo>
                  <a:pt x="2273" y="2687"/>
                </a:lnTo>
                <a:lnTo>
                  <a:pt x="2241" y="2658"/>
                </a:lnTo>
                <a:lnTo>
                  <a:pt x="2225" y="2643"/>
                </a:lnTo>
                <a:lnTo>
                  <a:pt x="2207" y="2623"/>
                </a:lnTo>
                <a:lnTo>
                  <a:pt x="2187" y="2600"/>
                </a:lnTo>
                <a:lnTo>
                  <a:pt x="2165" y="2574"/>
                </a:lnTo>
                <a:lnTo>
                  <a:pt x="2141" y="2637"/>
                </a:lnTo>
                <a:lnTo>
                  <a:pt x="2116" y="2696"/>
                </a:lnTo>
                <a:lnTo>
                  <a:pt x="2092" y="2751"/>
                </a:lnTo>
                <a:lnTo>
                  <a:pt x="2067" y="2803"/>
                </a:lnTo>
                <a:lnTo>
                  <a:pt x="2043" y="2849"/>
                </a:lnTo>
                <a:lnTo>
                  <a:pt x="2019" y="2891"/>
                </a:lnTo>
                <a:lnTo>
                  <a:pt x="1995" y="2927"/>
                </a:lnTo>
                <a:lnTo>
                  <a:pt x="1971" y="2957"/>
                </a:lnTo>
                <a:lnTo>
                  <a:pt x="1949" y="2982"/>
                </a:lnTo>
                <a:lnTo>
                  <a:pt x="1927" y="2999"/>
                </a:lnTo>
                <a:lnTo>
                  <a:pt x="1907" y="3010"/>
                </a:lnTo>
                <a:lnTo>
                  <a:pt x="1885" y="3015"/>
                </a:lnTo>
                <a:lnTo>
                  <a:pt x="1867" y="3015"/>
                </a:lnTo>
                <a:lnTo>
                  <a:pt x="1850" y="3010"/>
                </a:lnTo>
                <a:lnTo>
                  <a:pt x="1836" y="3001"/>
                </a:lnTo>
                <a:lnTo>
                  <a:pt x="1823" y="2987"/>
                </a:lnTo>
                <a:lnTo>
                  <a:pt x="1812" y="2969"/>
                </a:lnTo>
                <a:lnTo>
                  <a:pt x="1804" y="2949"/>
                </a:lnTo>
                <a:lnTo>
                  <a:pt x="1795" y="2924"/>
                </a:lnTo>
                <a:lnTo>
                  <a:pt x="1788" y="2896"/>
                </a:lnTo>
                <a:lnTo>
                  <a:pt x="1783" y="2866"/>
                </a:lnTo>
                <a:lnTo>
                  <a:pt x="1777" y="2834"/>
                </a:lnTo>
                <a:lnTo>
                  <a:pt x="1773" y="2799"/>
                </a:lnTo>
                <a:lnTo>
                  <a:pt x="1770" y="2763"/>
                </a:lnTo>
                <a:lnTo>
                  <a:pt x="1766" y="2725"/>
                </a:lnTo>
                <a:lnTo>
                  <a:pt x="1762" y="2687"/>
                </a:lnTo>
                <a:lnTo>
                  <a:pt x="1759" y="2647"/>
                </a:lnTo>
                <a:lnTo>
                  <a:pt x="1756" y="2606"/>
                </a:lnTo>
                <a:lnTo>
                  <a:pt x="1751" y="2567"/>
                </a:lnTo>
                <a:lnTo>
                  <a:pt x="1747" y="2527"/>
                </a:lnTo>
                <a:lnTo>
                  <a:pt x="1742" y="2487"/>
                </a:lnTo>
                <a:lnTo>
                  <a:pt x="1736" y="2448"/>
                </a:lnTo>
                <a:lnTo>
                  <a:pt x="1729" y="2411"/>
                </a:lnTo>
                <a:lnTo>
                  <a:pt x="1720" y="2375"/>
                </a:lnTo>
                <a:lnTo>
                  <a:pt x="1710" y="2341"/>
                </a:lnTo>
                <a:lnTo>
                  <a:pt x="1699" y="2309"/>
                </a:lnTo>
                <a:lnTo>
                  <a:pt x="1686" y="2279"/>
                </a:lnTo>
                <a:lnTo>
                  <a:pt x="1671" y="2251"/>
                </a:lnTo>
                <a:lnTo>
                  <a:pt x="1654" y="2227"/>
                </a:lnTo>
                <a:lnTo>
                  <a:pt x="1634" y="2207"/>
                </a:lnTo>
                <a:lnTo>
                  <a:pt x="1612" y="2190"/>
                </a:lnTo>
                <a:lnTo>
                  <a:pt x="1587" y="2176"/>
                </a:lnTo>
                <a:lnTo>
                  <a:pt x="1560" y="2167"/>
                </a:lnTo>
                <a:lnTo>
                  <a:pt x="1530" y="2163"/>
                </a:lnTo>
                <a:lnTo>
                  <a:pt x="1497" y="2163"/>
                </a:lnTo>
                <a:lnTo>
                  <a:pt x="1457" y="2169"/>
                </a:lnTo>
                <a:lnTo>
                  <a:pt x="1422" y="2180"/>
                </a:lnTo>
                <a:lnTo>
                  <a:pt x="1389" y="2194"/>
                </a:lnTo>
                <a:lnTo>
                  <a:pt x="1360" y="2213"/>
                </a:lnTo>
                <a:lnTo>
                  <a:pt x="1334" y="2235"/>
                </a:lnTo>
                <a:lnTo>
                  <a:pt x="1310" y="2260"/>
                </a:lnTo>
                <a:lnTo>
                  <a:pt x="1288" y="2286"/>
                </a:lnTo>
                <a:lnTo>
                  <a:pt x="1270" y="2316"/>
                </a:lnTo>
                <a:lnTo>
                  <a:pt x="1252" y="2349"/>
                </a:lnTo>
                <a:lnTo>
                  <a:pt x="1237" y="2382"/>
                </a:lnTo>
                <a:lnTo>
                  <a:pt x="1224" y="2416"/>
                </a:lnTo>
                <a:lnTo>
                  <a:pt x="1212" y="2452"/>
                </a:lnTo>
                <a:lnTo>
                  <a:pt x="1201" y="2487"/>
                </a:lnTo>
                <a:lnTo>
                  <a:pt x="1190" y="2523"/>
                </a:lnTo>
                <a:lnTo>
                  <a:pt x="1182" y="2559"/>
                </a:lnTo>
                <a:lnTo>
                  <a:pt x="1173" y="2593"/>
                </a:lnTo>
                <a:lnTo>
                  <a:pt x="1164" y="2628"/>
                </a:lnTo>
                <a:lnTo>
                  <a:pt x="1156" y="2661"/>
                </a:lnTo>
                <a:lnTo>
                  <a:pt x="1147" y="2692"/>
                </a:lnTo>
                <a:lnTo>
                  <a:pt x="1137" y="2721"/>
                </a:lnTo>
                <a:lnTo>
                  <a:pt x="1128" y="2748"/>
                </a:lnTo>
                <a:lnTo>
                  <a:pt x="1118" y="2772"/>
                </a:lnTo>
                <a:lnTo>
                  <a:pt x="1107" y="2793"/>
                </a:lnTo>
                <a:lnTo>
                  <a:pt x="1094" y="2810"/>
                </a:lnTo>
                <a:lnTo>
                  <a:pt x="1079" y="2823"/>
                </a:lnTo>
                <a:lnTo>
                  <a:pt x="1063" y="2833"/>
                </a:lnTo>
                <a:lnTo>
                  <a:pt x="1046" y="2837"/>
                </a:lnTo>
                <a:lnTo>
                  <a:pt x="1026" y="2837"/>
                </a:lnTo>
                <a:lnTo>
                  <a:pt x="1003" y="2832"/>
                </a:lnTo>
                <a:lnTo>
                  <a:pt x="987" y="2823"/>
                </a:lnTo>
                <a:lnTo>
                  <a:pt x="969" y="2808"/>
                </a:lnTo>
                <a:lnTo>
                  <a:pt x="950" y="2789"/>
                </a:lnTo>
                <a:lnTo>
                  <a:pt x="931" y="2764"/>
                </a:lnTo>
                <a:lnTo>
                  <a:pt x="911" y="2735"/>
                </a:lnTo>
                <a:lnTo>
                  <a:pt x="891" y="2702"/>
                </a:lnTo>
                <a:lnTo>
                  <a:pt x="871" y="2664"/>
                </a:lnTo>
                <a:lnTo>
                  <a:pt x="851" y="2622"/>
                </a:lnTo>
                <a:lnTo>
                  <a:pt x="831" y="2577"/>
                </a:lnTo>
                <a:lnTo>
                  <a:pt x="811" y="2529"/>
                </a:lnTo>
                <a:lnTo>
                  <a:pt x="790" y="2477"/>
                </a:lnTo>
                <a:lnTo>
                  <a:pt x="771" y="2423"/>
                </a:lnTo>
                <a:lnTo>
                  <a:pt x="751" y="2367"/>
                </a:lnTo>
                <a:lnTo>
                  <a:pt x="732" y="2308"/>
                </a:lnTo>
                <a:lnTo>
                  <a:pt x="714" y="2247"/>
                </a:lnTo>
                <a:lnTo>
                  <a:pt x="696" y="2184"/>
                </a:lnTo>
                <a:lnTo>
                  <a:pt x="678" y="2121"/>
                </a:lnTo>
                <a:lnTo>
                  <a:pt x="662" y="2057"/>
                </a:lnTo>
                <a:lnTo>
                  <a:pt x="647" y="1991"/>
                </a:lnTo>
                <a:lnTo>
                  <a:pt x="633" y="1925"/>
                </a:lnTo>
                <a:lnTo>
                  <a:pt x="620" y="1859"/>
                </a:lnTo>
                <a:lnTo>
                  <a:pt x="608" y="1793"/>
                </a:lnTo>
                <a:lnTo>
                  <a:pt x="598" y="1727"/>
                </a:lnTo>
                <a:lnTo>
                  <a:pt x="588" y="1662"/>
                </a:lnTo>
                <a:lnTo>
                  <a:pt x="580" y="1597"/>
                </a:lnTo>
                <a:lnTo>
                  <a:pt x="575" y="1534"/>
                </a:lnTo>
                <a:lnTo>
                  <a:pt x="571" y="1472"/>
                </a:lnTo>
                <a:lnTo>
                  <a:pt x="567" y="1412"/>
                </a:lnTo>
                <a:lnTo>
                  <a:pt x="567" y="1354"/>
                </a:lnTo>
                <a:lnTo>
                  <a:pt x="569" y="1298"/>
                </a:lnTo>
                <a:lnTo>
                  <a:pt x="573" y="1244"/>
                </a:lnTo>
                <a:lnTo>
                  <a:pt x="578" y="1194"/>
                </a:lnTo>
                <a:lnTo>
                  <a:pt x="586" y="1147"/>
                </a:lnTo>
                <a:lnTo>
                  <a:pt x="597" y="1103"/>
                </a:lnTo>
                <a:lnTo>
                  <a:pt x="610" y="1063"/>
                </a:lnTo>
                <a:lnTo>
                  <a:pt x="625" y="1026"/>
                </a:lnTo>
                <a:lnTo>
                  <a:pt x="644" y="994"/>
                </a:lnTo>
                <a:lnTo>
                  <a:pt x="664" y="966"/>
                </a:lnTo>
                <a:lnTo>
                  <a:pt x="688" y="943"/>
                </a:lnTo>
                <a:lnTo>
                  <a:pt x="715" y="925"/>
                </a:lnTo>
                <a:lnTo>
                  <a:pt x="766" y="900"/>
                </a:lnTo>
                <a:lnTo>
                  <a:pt x="815" y="881"/>
                </a:lnTo>
                <a:lnTo>
                  <a:pt x="862" y="867"/>
                </a:lnTo>
                <a:lnTo>
                  <a:pt x="908" y="859"/>
                </a:lnTo>
                <a:lnTo>
                  <a:pt x="951" y="855"/>
                </a:lnTo>
                <a:lnTo>
                  <a:pt x="994" y="855"/>
                </a:lnTo>
                <a:lnTo>
                  <a:pt x="1034" y="858"/>
                </a:lnTo>
                <a:lnTo>
                  <a:pt x="1074" y="864"/>
                </a:lnTo>
                <a:lnTo>
                  <a:pt x="1111" y="873"/>
                </a:lnTo>
                <a:lnTo>
                  <a:pt x="1148" y="884"/>
                </a:lnTo>
                <a:lnTo>
                  <a:pt x="1184" y="897"/>
                </a:lnTo>
                <a:lnTo>
                  <a:pt x="1218" y="911"/>
                </a:lnTo>
                <a:lnTo>
                  <a:pt x="1250" y="926"/>
                </a:lnTo>
                <a:lnTo>
                  <a:pt x="1283" y="942"/>
                </a:lnTo>
                <a:lnTo>
                  <a:pt x="1314" y="957"/>
                </a:lnTo>
                <a:lnTo>
                  <a:pt x="1344" y="972"/>
                </a:lnTo>
                <a:lnTo>
                  <a:pt x="1373" y="986"/>
                </a:lnTo>
                <a:lnTo>
                  <a:pt x="1401" y="997"/>
                </a:lnTo>
                <a:lnTo>
                  <a:pt x="1430" y="1008"/>
                </a:lnTo>
                <a:lnTo>
                  <a:pt x="1457" y="1016"/>
                </a:lnTo>
                <a:lnTo>
                  <a:pt x="1483" y="1021"/>
                </a:lnTo>
                <a:lnTo>
                  <a:pt x="1509" y="1023"/>
                </a:lnTo>
                <a:lnTo>
                  <a:pt x="1537" y="1021"/>
                </a:lnTo>
                <a:lnTo>
                  <a:pt x="1565" y="1016"/>
                </a:lnTo>
                <a:lnTo>
                  <a:pt x="1595" y="1006"/>
                </a:lnTo>
                <a:lnTo>
                  <a:pt x="1625" y="995"/>
                </a:lnTo>
                <a:lnTo>
                  <a:pt x="1656" y="981"/>
                </a:lnTo>
                <a:lnTo>
                  <a:pt x="1688" y="966"/>
                </a:lnTo>
                <a:lnTo>
                  <a:pt x="1721" y="950"/>
                </a:lnTo>
                <a:lnTo>
                  <a:pt x="1756" y="933"/>
                </a:lnTo>
                <a:lnTo>
                  <a:pt x="1791" y="917"/>
                </a:lnTo>
                <a:lnTo>
                  <a:pt x="1827" y="901"/>
                </a:lnTo>
                <a:lnTo>
                  <a:pt x="1864" y="887"/>
                </a:lnTo>
                <a:lnTo>
                  <a:pt x="1902" y="874"/>
                </a:lnTo>
                <a:lnTo>
                  <a:pt x="1943" y="863"/>
                </a:lnTo>
                <a:lnTo>
                  <a:pt x="1983" y="856"/>
                </a:lnTo>
                <a:lnTo>
                  <a:pt x="2025" y="851"/>
                </a:lnTo>
                <a:lnTo>
                  <a:pt x="2069" y="850"/>
                </a:lnTo>
                <a:lnTo>
                  <a:pt x="2113" y="855"/>
                </a:lnTo>
                <a:lnTo>
                  <a:pt x="2159" y="863"/>
                </a:lnTo>
                <a:lnTo>
                  <a:pt x="2206" y="877"/>
                </a:lnTo>
                <a:lnTo>
                  <a:pt x="2254" y="897"/>
                </a:lnTo>
                <a:lnTo>
                  <a:pt x="2304" y="925"/>
                </a:lnTo>
                <a:lnTo>
                  <a:pt x="2328" y="943"/>
                </a:lnTo>
                <a:lnTo>
                  <a:pt x="2348" y="965"/>
                </a:lnTo>
                <a:lnTo>
                  <a:pt x="2366" y="993"/>
                </a:lnTo>
                <a:lnTo>
                  <a:pt x="2382" y="1024"/>
                </a:lnTo>
                <a:lnTo>
                  <a:pt x="2395" y="1061"/>
                </a:lnTo>
                <a:lnTo>
                  <a:pt x="2405" y="1100"/>
                </a:lnTo>
                <a:lnTo>
                  <a:pt x="2413" y="1144"/>
                </a:lnTo>
                <a:lnTo>
                  <a:pt x="2420" y="1192"/>
                </a:lnTo>
                <a:lnTo>
                  <a:pt x="2423" y="1241"/>
                </a:lnTo>
                <a:lnTo>
                  <a:pt x="2425" y="1295"/>
                </a:lnTo>
                <a:lnTo>
                  <a:pt x="2425" y="1350"/>
                </a:lnTo>
                <a:lnTo>
                  <a:pt x="2423" y="1408"/>
                </a:lnTo>
                <a:lnTo>
                  <a:pt x="2420" y="1470"/>
                </a:lnTo>
                <a:lnTo>
                  <a:pt x="2415" y="1532"/>
                </a:lnTo>
                <a:lnTo>
                  <a:pt x="2407" y="1595"/>
                </a:lnTo>
                <a:lnTo>
                  <a:pt x="2398" y="1661"/>
                </a:lnTo>
                <a:lnTo>
                  <a:pt x="2388" y="1727"/>
                </a:lnTo>
                <a:lnTo>
                  <a:pt x="2377" y="1795"/>
                </a:lnTo>
                <a:lnTo>
                  <a:pt x="2365" y="1862"/>
                </a:lnTo>
                <a:lnTo>
                  <a:pt x="2350" y="1931"/>
                </a:lnTo>
                <a:lnTo>
                  <a:pt x="2335" y="1999"/>
                </a:lnTo>
                <a:lnTo>
                  <a:pt x="2319" y="2067"/>
                </a:lnTo>
                <a:lnTo>
                  <a:pt x="2301" y="2135"/>
                </a:lnTo>
                <a:lnTo>
                  <a:pt x="2534" y="2365"/>
                </a:lnTo>
                <a:lnTo>
                  <a:pt x="2580" y="2411"/>
                </a:lnTo>
                <a:lnTo>
                  <a:pt x="2621" y="2457"/>
                </a:lnTo>
                <a:lnTo>
                  <a:pt x="2658" y="2503"/>
                </a:lnTo>
                <a:lnTo>
                  <a:pt x="2690" y="2547"/>
                </a:lnTo>
                <a:lnTo>
                  <a:pt x="2718" y="2590"/>
                </a:lnTo>
                <a:lnTo>
                  <a:pt x="2741" y="2631"/>
                </a:lnTo>
                <a:lnTo>
                  <a:pt x="2758" y="2671"/>
                </a:lnTo>
                <a:lnTo>
                  <a:pt x="2771" y="2708"/>
                </a:lnTo>
                <a:lnTo>
                  <a:pt x="2794" y="2691"/>
                </a:lnTo>
                <a:lnTo>
                  <a:pt x="2820" y="2677"/>
                </a:lnTo>
                <a:lnTo>
                  <a:pt x="2847" y="2667"/>
                </a:lnTo>
                <a:lnTo>
                  <a:pt x="2876" y="2661"/>
                </a:lnTo>
                <a:lnTo>
                  <a:pt x="2906" y="2659"/>
                </a:lnTo>
                <a:lnTo>
                  <a:pt x="3156" y="2659"/>
                </a:lnTo>
                <a:lnTo>
                  <a:pt x="3189" y="2627"/>
                </a:lnTo>
                <a:lnTo>
                  <a:pt x="3189" y="709"/>
                </a:lnTo>
                <a:lnTo>
                  <a:pt x="160" y="709"/>
                </a:lnTo>
                <a:close/>
                <a:moveTo>
                  <a:pt x="2614" y="214"/>
                </a:moveTo>
                <a:lnTo>
                  <a:pt x="2582" y="217"/>
                </a:lnTo>
                <a:lnTo>
                  <a:pt x="2553" y="227"/>
                </a:lnTo>
                <a:lnTo>
                  <a:pt x="2525" y="241"/>
                </a:lnTo>
                <a:lnTo>
                  <a:pt x="2503" y="260"/>
                </a:lnTo>
                <a:lnTo>
                  <a:pt x="2483" y="282"/>
                </a:lnTo>
                <a:lnTo>
                  <a:pt x="2469" y="309"/>
                </a:lnTo>
                <a:lnTo>
                  <a:pt x="2459" y="338"/>
                </a:lnTo>
                <a:lnTo>
                  <a:pt x="2456" y="369"/>
                </a:lnTo>
                <a:lnTo>
                  <a:pt x="2459" y="401"/>
                </a:lnTo>
                <a:lnTo>
                  <a:pt x="2469" y="430"/>
                </a:lnTo>
                <a:lnTo>
                  <a:pt x="2483" y="456"/>
                </a:lnTo>
                <a:lnTo>
                  <a:pt x="2503" y="479"/>
                </a:lnTo>
                <a:lnTo>
                  <a:pt x="2525" y="498"/>
                </a:lnTo>
                <a:lnTo>
                  <a:pt x="2553" y="512"/>
                </a:lnTo>
                <a:lnTo>
                  <a:pt x="2582" y="522"/>
                </a:lnTo>
                <a:lnTo>
                  <a:pt x="2614" y="525"/>
                </a:lnTo>
                <a:lnTo>
                  <a:pt x="2645" y="522"/>
                </a:lnTo>
                <a:lnTo>
                  <a:pt x="2674" y="512"/>
                </a:lnTo>
                <a:lnTo>
                  <a:pt x="2702" y="498"/>
                </a:lnTo>
                <a:lnTo>
                  <a:pt x="2724" y="479"/>
                </a:lnTo>
                <a:lnTo>
                  <a:pt x="2744" y="456"/>
                </a:lnTo>
                <a:lnTo>
                  <a:pt x="2758" y="430"/>
                </a:lnTo>
                <a:lnTo>
                  <a:pt x="2767" y="401"/>
                </a:lnTo>
                <a:lnTo>
                  <a:pt x="2770" y="369"/>
                </a:lnTo>
                <a:lnTo>
                  <a:pt x="2767" y="338"/>
                </a:lnTo>
                <a:lnTo>
                  <a:pt x="2758" y="309"/>
                </a:lnTo>
                <a:lnTo>
                  <a:pt x="2744" y="282"/>
                </a:lnTo>
                <a:lnTo>
                  <a:pt x="2724" y="260"/>
                </a:lnTo>
                <a:lnTo>
                  <a:pt x="2702" y="241"/>
                </a:lnTo>
                <a:lnTo>
                  <a:pt x="2674" y="227"/>
                </a:lnTo>
                <a:lnTo>
                  <a:pt x="2645" y="217"/>
                </a:lnTo>
                <a:lnTo>
                  <a:pt x="2614" y="214"/>
                </a:lnTo>
                <a:close/>
                <a:moveTo>
                  <a:pt x="2144" y="214"/>
                </a:moveTo>
                <a:lnTo>
                  <a:pt x="2112" y="217"/>
                </a:lnTo>
                <a:lnTo>
                  <a:pt x="2083" y="227"/>
                </a:lnTo>
                <a:lnTo>
                  <a:pt x="2056" y="241"/>
                </a:lnTo>
                <a:lnTo>
                  <a:pt x="2033" y="260"/>
                </a:lnTo>
                <a:lnTo>
                  <a:pt x="2013" y="282"/>
                </a:lnTo>
                <a:lnTo>
                  <a:pt x="1999" y="309"/>
                </a:lnTo>
                <a:lnTo>
                  <a:pt x="1989" y="338"/>
                </a:lnTo>
                <a:lnTo>
                  <a:pt x="1986" y="369"/>
                </a:lnTo>
                <a:lnTo>
                  <a:pt x="1989" y="401"/>
                </a:lnTo>
                <a:lnTo>
                  <a:pt x="1999" y="430"/>
                </a:lnTo>
                <a:lnTo>
                  <a:pt x="2013" y="456"/>
                </a:lnTo>
                <a:lnTo>
                  <a:pt x="2033" y="479"/>
                </a:lnTo>
                <a:lnTo>
                  <a:pt x="2056" y="498"/>
                </a:lnTo>
                <a:lnTo>
                  <a:pt x="2083" y="512"/>
                </a:lnTo>
                <a:lnTo>
                  <a:pt x="2112" y="522"/>
                </a:lnTo>
                <a:lnTo>
                  <a:pt x="2144" y="525"/>
                </a:lnTo>
                <a:lnTo>
                  <a:pt x="2175" y="522"/>
                </a:lnTo>
                <a:lnTo>
                  <a:pt x="2205" y="512"/>
                </a:lnTo>
                <a:lnTo>
                  <a:pt x="2232" y="498"/>
                </a:lnTo>
                <a:lnTo>
                  <a:pt x="2255" y="479"/>
                </a:lnTo>
                <a:lnTo>
                  <a:pt x="2274" y="456"/>
                </a:lnTo>
                <a:lnTo>
                  <a:pt x="2288" y="430"/>
                </a:lnTo>
                <a:lnTo>
                  <a:pt x="2298" y="401"/>
                </a:lnTo>
                <a:lnTo>
                  <a:pt x="2301" y="369"/>
                </a:lnTo>
                <a:lnTo>
                  <a:pt x="2298" y="338"/>
                </a:lnTo>
                <a:lnTo>
                  <a:pt x="2288" y="309"/>
                </a:lnTo>
                <a:lnTo>
                  <a:pt x="2274" y="282"/>
                </a:lnTo>
                <a:lnTo>
                  <a:pt x="2255" y="260"/>
                </a:lnTo>
                <a:lnTo>
                  <a:pt x="2232" y="241"/>
                </a:lnTo>
                <a:lnTo>
                  <a:pt x="2205" y="227"/>
                </a:lnTo>
                <a:lnTo>
                  <a:pt x="2175" y="217"/>
                </a:lnTo>
                <a:lnTo>
                  <a:pt x="2144" y="214"/>
                </a:lnTo>
                <a:close/>
                <a:moveTo>
                  <a:pt x="1674" y="214"/>
                </a:moveTo>
                <a:lnTo>
                  <a:pt x="1643" y="217"/>
                </a:lnTo>
                <a:lnTo>
                  <a:pt x="1613" y="227"/>
                </a:lnTo>
                <a:lnTo>
                  <a:pt x="1586" y="241"/>
                </a:lnTo>
                <a:lnTo>
                  <a:pt x="1563" y="260"/>
                </a:lnTo>
                <a:lnTo>
                  <a:pt x="1544" y="282"/>
                </a:lnTo>
                <a:lnTo>
                  <a:pt x="1530" y="309"/>
                </a:lnTo>
                <a:lnTo>
                  <a:pt x="1521" y="338"/>
                </a:lnTo>
                <a:lnTo>
                  <a:pt x="1518" y="369"/>
                </a:lnTo>
                <a:lnTo>
                  <a:pt x="1521" y="401"/>
                </a:lnTo>
                <a:lnTo>
                  <a:pt x="1530" y="430"/>
                </a:lnTo>
                <a:lnTo>
                  <a:pt x="1544" y="456"/>
                </a:lnTo>
                <a:lnTo>
                  <a:pt x="1563" y="479"/>
                </a:lnTo>
                <a:lnTo>
                  <a:pt x="1586" y="498"/>
                </a:lnTo>
                <a:lnTo>
                  <a:pt x="1613" y="512"/>
                </a:lnTo>
                <a:lnTo>
                  <a:pt x="1643" y="522"/>
                </a:lnTo>
                <a:lnTo>
                  <a:pt x="1674" y="525"/>
                </a:lnTo>
                <a:lnTo>
                  <a:pt x="1706" y="522"/>
                </a:lnTo>
                <a:lnTo>
                  <a:pt x="1735" y="512"/>
                </a:lnTo>
                <a:lnTo>
                  <a:pt x="1762" y="498"/>
                </a:lnTo>
                <a:lnTo>
                  <a:pt x="1785" y="479"/>
                </a:lnTo>
                <a:lnTo>
                  <a:pt x="1805" y="456"/>
                </a:lnTo>
                <a:lnTo>
                  <a:pt x="1819" y="430"/>
                </a:lnTo>
                <a:lnTo>
                  <a:pt x="1829" y="401"/>
                </a:lnTo>
                <a:lnTo>
                  <a:pt x="1831" y="369"/>
                </a:lnTo>
                <a:lnTo>
                  <a:pt x="1829" y="338"/>
                </a:lnTo>
                <a:lnTo>
                  <a:pt x="1819" y="309"/>
                </a:lnTo>
                <a:lnTo>
                  <a:pt x="1805" y="282"/>
                </a:lnTo>
                <a:lnTo>
                  <a:pt x="1785" y="260"/>
                </a:lnTo>
                <a:lnTo>
                  <a:pt x="1762" y="241"/>
                </a:lnTo>
                <a:lnTo>
                  <a:pt x="1735" y="227"/>
                </a:lnTo>
                <a:lnTo>
                  <a:pt x="1706" y="217"/>
                </a:lnTo>
                <a:lnTo>
                  <a:pt x="1674" y="214"/>
                </a:lnTo>
                <a:close/>
                <a:moveTo>
                  <a:pt x="1205" y="214"/>
                </a:moveTo>
                <a:lnTo>
                  <a:pt x="1173" y="217"/>
                </a:lnTo>
                <a:lnTo>
                  <a:pt x="1144" y="227"/>
                </a:lnTo>
                <a:lnTo>
                  <a:pt x="1116" y="241"/>
                </a:lnTo>
                <a:lnTo>
                  <a:pt x="1094" y="260"/>
                </a:lnTo>
                <a:lnTo>
                  <a:pt x="1074" y="282"/>
                </a:lnTo>
                <a:lnTo>
                  <a:pt x="1060" y="309"/>
                </a:lnTo>
                <a:lnTo>
                  <a:pt x="1051" y="338"/>
                </a:lnTo>
                <a:lnTo>
                  <a:pt x="1048" y="369"/>
                </a:lnTo>
                <a:lnTo>
                  <a:pt x="1051" y="401"/>
                </a:lnTo>
                <a:lnTo>
                  <a:pt x="1060" y="430"/>
                </a:lnTo>
                <a:lnTo>
                  <a:pt x="1074" y="456"/>
                </a:lnTo>
                <a:lnTo>
                  <a:pt x="1094" y="479"/>
                </a:lnTo>
                <a:lnTo>
                  <a:pt x="1116" y="498"/>
                </a:lnTo>
                <a:lnTo>
                  <a:pt x="1144" y="512"/>
                </a:lnTo>
                <a:lnTo>
                  <a:pt x="1173" y="522"/>
                </a:lnTo>
                <a:lnTo>
                  <a:pt x="1205" y="525"/>
                </a:lnTo>
                <a:lnTo>
                  <a:pt x="1236" y="522"/>
                </a:lnTo>
                <a:lnTo>
                  <a:pt x="1266" y="512"/>
                </a:lnTo>
                <a:lnTo>
                  <a:pt x="1293" y="498"/>
                </a:lnTo>
                <a:lnTo>
                  <a:pt x="1316" y="479"/>
                </a:lnTo>
                <a:lnTo>
                  <a:pt x="1335" y="456"/>
                </a:lnTo>
                <a:lnTo>
                  <a:pt x="1350" y="430"/>
                </a:lnTo>
                <a:lnTo>
                  <a:pt x="1359" y="401"/>
                </a:lnTo>
                <a:lnTo>
                  <a:pt x="1362" y="369"/>
                </a:lnTo>
                <a:lnTo>
                  <a:pt x="1359" y="338"/>
                </a:lnTo>
                <a:lnTo>
                  <a:pt x="1350" y="309"/>
                </a:lnTo>
                <a:lnTo>
                  <a:pt x="1335" y="282"/>
                </a:lnTo>
                <a:lnTo>
                  <a:pt x="1315" y="260"/>
                </a:lnTo>
                <a:lnTo>
                  <a:pt x="1293" y="241"/>
                </a:lnTo>
                <a:lnTo>
                  <a:pt x="1265" y="227"/>
                </a:lnTo>
                <a:lnTo>
                  <a:pt x="1236" y="217"/>
                </a:lnTo>
                <a:lnTo>
                  <a:pt x="1205" y="214"/>
                </a:lnTo>
                <a:close/>
                <a:moveTo>
                  <a:pt x="736" y="214"/>
                </a:moveTo>
                <a:lnTo>
                  <a:pt x="703" y="217"/>
                </a:lnTo>
                <a:lnTo>
                  <a:pt x="674" y="227"/>
                </a:lnTo>
                <a:lnTo>
                  <a:pt x="648" y="241"/>
                </a:lnTo>
                <a:lnTo>
                  <a:pt x="624" y="260"/>
                </a:lnTo>
                <a:lnTo>
                  <a:pt x="605" y="282"/>
                </a:lnTo>
                <a:lnTo>
                  <a:pt x="590" y="309"/>
                </a:lnTo>
                <a:lnTo>
                  <a:pt x="582" y="338"/>
                </a:lnTo>
                <a:lnTo>
                  <a:pt x="578" y="369"/>
                </a:lnTo>
                <a:lnTo>
                  <a:pt x="582" y="401"/>
                </a:lnTo>
                <a:lnTo>
                  <a:pt x="590" y="430"/>
                </a:lnTo>
                <a:lnTo>
                  <a:pt x="605" y="456"/>
                </a:lnTo>
                <a:lnTo>
                  <a:pt x="624" y="479"/>
                </a:lnTo>
                <a:lnTo>
                  <a:pt x="648" y="498"/>
                </a:lnTo>
                <a:lnTo>
                  <a:pt x="674" y="512"/>
                </a:lnTo>
                <a:lnTo>
                  <a:pt x="703" y="522"/>
                </a:lnTo>
                <a:lnTo>
                  <a:pt x="736" y="525"/>
                </a:lnTo>
                <a:lnTo>
                  <a:pt x="767" y="522"/>
                </a:lnTo>
                <a:lnTo>
                  <a:pt x="797" y="512"/>
                </a:lnTo>
                <a:lnTo>
                  <a:pt x="823" y="498"/>
                </a:lnTo>
                <a:lnTo>
                  <a:pt x="847" y="479"/>
                </a:lnTo>
                <a:lnTo>
                  <a:pt x="866" y="456"/>
                </a:lnTo>
                <a:lnTo>
                  <a:pt x="881" y="430"/>
                </a:lnTo>
                <a:lnTo>
                  <a:pt x="889" y="401"/>
                </a:lnTo>
                <a:lnTo>
                  <a:pt x="892" y="369"/>
                </a:lnTo>
                <a:lnTo>
                  <a:pt x="889" y="338"/>
                </a:lnTo>
                <a:lnTo>
                  <a:pt x="881" y="309"/>
                </a:lnTo>
                <a:lnTo>
                  <a:pt x="866" y="282"/>
                </a:lnTo>
                <a:lnTo>
                  <a:pt x="847" y="260"/>
                </a:lnTo>
                <a:lnTo>
                  <a:pt x="823" y="241"/>
                </a:lnTo>
                <a:lnTo>
                  <a:pt x="797" y="227"/>
                </a:lnTo>
                <a:lnTo>
                  <a:pt x="767" y="217"/>
                </a:lnTo>
                <a:lnTo>
                  <a:pt x="736" y="214"/>
                </a:lnTo>
                <a:close/>
                <a:moveTo>
                  <a:pt x="292" y="0"/>
                </a:moveTo>
                <a:lnTo>
                  <a:pt x="3056" y="0"/>
                </a:lnTo>
                <a:lnTo>
                  <a:pt x="3099" y="3"/>
                </a:lnTo>
                <a:lnTo>
                  <a:pt x="3141" y="12"/>
                </a:lnTo>
                <a:lnTo>
                  <a:pt x="3180" y="27"/>
                </a:lnTo>
                <a:lnTo>
                  <a:pt x="3216" y="46"/>
                </a:lnTo>
                <a:lnTo>
                  <a:pt x="3248" y="71"/>
                </a:lnTo>
                <a:lnTo>
                  <a:pt x="3277" y="99"/>
                </a:lnTo>
                <a:lnTo>
                  <a:pt x="3302" y="131"/>
                </a:lnTo>
                <a:lnTo>
                  <a:pt x="3321" y="167"/>
                </a:lnTo>
                <a:lnTo>
                  <a:pt x="3336" y="205"/>
                </a:lnTo>
                <a:lnTo>
                  <a:pt x="3345" y="246"/>
                </a:lnTo>
                <a:lnTo>
                  <a:pt x="3348" y="289"/>
                </a:lnTo>
                <a:lnTo>
                  <a:pt x="3348" y="2691"/>
                </a:lnTo>
                <a:lnTo>
                  <a:pt x="2727" y="3306"/>
                </a:lnTo>
                <a:lnTo>
                  <a:pt x="292" y="3306"/>
                </a:lnTo>
                <a:lnTo>
                  <a:pt x="249" y="3303"/>
                </a:lnTo>
                <a:lnTo>
                  <a:pt x="208" y="3293"/>
                </a:lnTo>
                <a:lnTo>
                  <a:pt x="170" y="3279"/>
                </a:lnTo>
                <a:lnTo>
                  <a:pt x="134" y="3259"/>
                </a:lnTo>
                <a:lnTo>
                  <a:pt x="101" y="3235"/>
                </a:lnTo>
                <a:lnTo>
                  <a:pt x="72" y="3206"/>
                </a:lnTo>
                <a:lnTo>
                  <a:pt x="47" y="3174"/>
                </a:lnTo>
                <a:lnTo>
                  <a:pt x="27" y="3139"/>
                </a:lnTo>
                <a:lnTo>
                  <a:pt x="12" y="3101"/>
                </a:lnTo>
                <a:lnTo>
                  <a:pt x="3" y="3060"/>
                </a:lnTo>
                <a:lnTo>
                  <a:pt x="0" y="3017"/>
                </a:lnTo>
                <a:lnTo>
                  <a:pt x="0" y="289"/>
                </a:lnTo>
                <a:lnTo>
                  <a:pt x="3" y="246"/>
                </a:lnTo>
                <a:lnTo>
                  <a:pt x="12" y="205"/>
                </a:lnTo>
                <a:lnTo>
                  <a:pt x="27" y="167"/>
                </a:lnTo>
                <a:lnTo>
                  <a:pt x="47" y="131"/>
                </a:lnTo>
                <a:lnTo>
                  <a:pt x="72" y="99"/>
                </a:lnTo>
                <a:lnTo>
                  <a:pt x="101" y="71"/>
                </a:lnTo>
                <a:lnTo>
                  <a:pt x="134" y="46"/>
                </a:lnTo>
                <a:lnTo>
                  <a:pt x="170" y="27"/>
                </a:lnTo>
                <a:lnTo>
                  <a:pt x="208" y="12"/>
                </a:lnTo>
                <a:lnTo>
                  <a:pt x="249" y="3"/>
                </a:lnTo>
                <a:lnTo>
                  <a:pt x="2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81" name="Group 1080"/>
          <p:cNvGrpSpPr/>
          <p:nvPr/>
        </p:nvGrpSpPr>
        <p:grpSpPr>
          <a:xfrm>
            <a:off x="2575845" y="4270375"/>
            <a:ext cx="482600" cy="476250"/>
            <a:chOff x="2593975" y="4270375"/>
            <a:chExt cx="482600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7" name="Freeform 387"/>
            <p:cNvSpPr>
              <a:spLocks noEditPoints="1"/>
            </p:cNvSpPr>
            <p:nvPr/>
          </p:nvSpPr>
          <p:spPr bwMode="auto">
            <a:xfrm>
              <a:off x="2593975" y="4270375"/>
              <a:ext cx="482600" cy="476250"/>
            </a:xfrm>
            <a:custGeom>
              <a:avLst/>
              <a:gdLst>
                <a:gd name="T0" fmla="*/ 170 w 3348"/>
                <a:gd name="T1" fmla="*/ 3068 h 3306"/>
                <a:gd name="T2" fmla="*/ 240 w 3348"/>
                <a:gd name="T3" fmla="*/ 3138 h 3306"/>
                <a:gd name="T4" fmla="*/ 2693 w 3348"/>
                <a:gd name="T5" fmla="*/ 3116 h 3306"/>
                <a:gd name="T6" fmla="*/ 2722 w 3348"/>
                <a:gd name="T7" fmla="*/ 2763 h 3306"/>
                <a:gd name="T8" fmla="*/ 2832 w 3348"/>
                <a:gd name="T9" fmla="*/ 2672 h 3306"/>
                <a:gd name="T10" fmla="*/ 3189 w 3348"/>
                <a:gd name="T11" fmla="*/ 2627 h 3306"/>
                <a:gd name="T12" fmla="*/ 2582 w 3348"/>
                <a:gd name="T13" fmla="*/ 217 h 3306"/>
                <a:gd name="T14" fmla="*/ 2483 w 3348"/>
                <a:gd name="T15" fmla="*/ 282 h 3306"/>
                <a:gd name="T16" fmla="*/ 2459 w 3348"/>
                <a:gd name="T17" fmla="*/ 401 h 3306"/>
                <a:gd name="T18" fmla="*/ 2525 w 3348"/>
                <a:gd name="T19" fmla="*/ 498 h 3306"/>
                <a:gd name="T20" fmla="*/ 2645 w 3348"/>
                <a:gd name="T21" fmla="*/ 522 h 3306"/>
                <a:gd name="T22" fmla="*/ 2744 w 3348"/>
                <a:gd name="T23" fmla="*/ 456 h 3306"/>
                <a:gd name="T24" fmla="*/ 2767 w 3348"/>
                <a:gd name="T25" fmla="*/ 338 h 3306"/>
                <a:gd name="T26" fmla="*/ 2702 w 3348"/>
                <a:gd name="T27" fmla="*/ 241 h 3306"/>
                <a:gd name="T28" fmla="*/ 2144 w 3348"/>
                <a:gd name="T29" fmla="*/ 214 h 3306"/>
                <a:gd name="T30" fmla="*/ 2033 w 3348"/>
                <a:gd name="T31" fmla="*/ 260 h 3306"/>
                <a:gd name="T32" fmla="*/ 1986 w 3348"/>
                <a:gd name="T33" fmla="*/ 369 h 3306"/>
                <a:gd name="T34" fmla="*/ 2033 w 3348"/>
                <a:gd name="T35" fmla="*/ 479 h 3306"/>
                <a:gd name="T36" fmla="*/ 2144 w 3348"/>
                <a:gd name="T37" fmla="*/ 525 h 3306"/>
                <a:gd name="T38" fmla="*/ 2255 w 3348"/>
                <a:gd name="T39" fmla="*/ 479 h 3306"/>
                <a:gd name="T40" fmla="*/ 2301 w 3348"/>
                <a:gd name="T41" fmla="*/ 369 h 3306"/>
                <a:gd name="T42" fmla="*/ 2255 w 3348"/>
                <a:gd name="T43" fmla="*/ 260 h 3306"/>
                <a:gd name="T44" fmla="*/ 2144 w 3348"/>
                <a:gd name="T45" fmla="*/ 214 h 3306"/>
                <a:gd name="T46" fmla="*/ 1586 w 3348"/>
                <a:gd name="T47" fmla="*/ 241 h 3306"/>
                <a:gd name="T48" fmla="*/ 1521 w 3348"/>
                <a:gd name="T49" fmla="*/ 338 h 3306"/>
                <a:gd name="T50" fmla="*/ 1544 w 3348"/>
                <a:gd name="T51" fmla="*/ 456 h 3306"/>
                <a:gd name="T52" fmla="*/ 1643 w 3348"/>
                <a:gd name="T53" fmla="*/ 522 h 3306"/>
                <a:gd name="T54" fmla="*/ 1762 w 3348"/>
                <a:gd name="T55" fmla="*/ 498 h 3306"/>
                <a:gd name="T56" fmla="*/ 1829 w 3348"/>
                <a:gd name="T57" fmla="*/ 401 h 3306"/>
                <a:gd name="T58" fmla="*/ 1805 w 3348"/>
                <a:gd name="T59" fmla="*/ 282 h 3306"/>
                <a:gd name="T60" fmla="*/ 1706 w 3348"/>
                <a:gd name="T61" fmla="*/ 217 h 3306"/>
                <a:gd name="T62" fmla="*/ 1144 w 3348"/>
                <a:gd name="T63" fmla="*/ 227 h 3306"/>
                <a:gd name="T64" fmla="*/ 1060 w 3348"/>
                <a:gd name="T65" fmla="*/ 309 h 3306"/>
                <a:gd name="T66" fmla="*/ 1060 w 3348"/>
                <a:gd name="T67" fmla="*/ 430 h 3306"/>
                <a:gd name="T68" fmla="*/ 1144 w 3348"/>
                <a:gd name="T69" fmla="*/ 512 h 3306"/>
                <a:gd name="T70" fmla="*/ 1266 w 3348"/>
                <a:gd name="T71" fmla="*/ 512 h 3306"/>
                <a:gd name="T72" fmla="*/ 1350 w 3348"/>
                <a:gd name="T73" fmla="*/ 430 h 3306"/>
                <a:gd name="T74" fmla="*/ 1350 w 3348"/>
                <a:gd name="T75" fmla="*/ 309 h 3306"/>
                <a:gd name="T76" fmla="*/ 1265 w 3348"/>
                <a:gd name="T77" fmla="*/ 227 h 3306"/>
                <a:gd name="T78" fmla="*/ 703 w 3348"/>
                <a:gd name="T79" fmla="*/ 217 h 3306"/>
                <a:gd name="T80" fmla="*/ 605 w 3348"/>
                <a:gd name="T81" fmla="*/ 282 h 3306"/>
                <a:gd name="T82" fmla="*/ 582 w 3348"/>
                <a:gd name="T83" fmla="*/ 401 h 3306"/>
                <a:gd name="T84" fmla="*/ 648 w 3348"/>
                <a:gd name="T85" fmla="*/ 498 h 3306"/>
                <a:gd name="T86" fmla="*/ 767 w 3348"/>
                <a:gd name="T87" fmla="*/ 522 h 3306"/>
                <a:gd name="T88" fmla="*/ 866 w 3348"/>
                <a:gd name="T89" fmla="*/ 456 h 3306"/>
                <a:gd name="T90" fmla="*/ 889 w 3348"/>
                <a:gd name="T91" fmla="*/ 338 h 3306"/>
                <a:gd name="T92" fmla="*/ 823 w 3348"/>
                <a:gd name="T93" fmla="*/ 241 h 3306"/>
                <a:gd name="T94" fmla="*/ 292 w 3348"/>
                <a:gd name="T95" fmla="*/ 0 h 3306"/>
                <a:gd name="T96" fmla="*/ 3180 w 3348"/>
                <a:gd name="T97" fmla="*/ 27 h 3306"/>
                <a:gd name="T98" fmla="*/ 3302 w 3348"/>
                <a:gd name="T99" fmla="*/ 131 h 3306"/>
                <a:gd name="T100" fmla="*/ 3348 w 3348"/>
                <a:gd name="T101" fmla="*/ 289 h 3306"/>
                <a:gd name="T102" fmla="*/ 249 w 3348"/>
                <a:gd name="T103" fmla="*/ 3303 h 3306"/>
                <a:gd name="T104" fmla="*/ 101 w 3348"/>
                <a:gd name="T105" fmla="*/ 3235 h 3306"/>
                <a:gd name="T106" fmla="*/ 12 w 3348"/>
                <a:gd name="T107" fmla="*/ 3101 h 3306"/>
                <a:gd name="T108" fmla="*/ 3 w 3348"/>
                <a:gd name="T109" fmla="*/ 246 h 3306"/>
                <a:gd name="T110" fmla="*/ 72 w 3348"/>
                <a:gd name="T111" fmla="*/ 99 h 3306"/>
                <a:gd name="T112" fmla="*/ 208 w 3348"/>
                <a:gd name="T113" fmla="*/ 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8" h="3306">
                  <a:moveTo>
                    <a:pt x="160" y="709"/>
                  </a:moveTo>
                  <a:lnTo>
                    <a:pt x="160" y="3017"/>
                  </a:lnTo>
                  <a:lnTo>
                    <a:pt x="162" y="3043"/>
                  </a:lnTo>
                  <a:lnTo>
                    <a:pt x="170" y="3068"/>
                  </a:lnTo>
                  <a:lnTo>
                    <a:pt x="183" y="3090"/>
                  </a:lnTo>
                  <a:lnTo>
                    <a:pt x="199" y="3110"/>
                  </a:lnTo>
                  <a:lnTo>
                    <a:pt x="218" y="3126"/>
                  </a:lnTo>
                  <a:lnTo>
                    <a:pt x="240" y="3138"/>
                  </a:lnTo>
                  <a:lnTo>
                    <a:pt x="265" y="3146"/>
                  </a:lnTo>
                  <a:lnTo>
                    <a:pt x="292" y="3148"/>
                  </a:lnTo>
                  <a:lnTo>
                    <a:pt x="2660" y="3148"/>
                  </a:lnTo>
                  <a:lnTo>
                    <a:pt x="2693" y="3116"/>
                  </a:lnTo>
                  <a:lnTo>
                    <a:pt x="2693" y="2868"/>
                  </a:lnTo>
                  <a:lnTo>
                    <a:pt x="2696" y="2831"/>
                  </a:lnTo>
                  <a:lnTo>
                    <a:pt x="2706" y="2795"/>
                  </a:lnTo>
                  <a:lnTo>
                    <a:pt x="2722" y="2763"/>
                  </a:lnTo>
                  <a:lnTo>
                    <a:pt x="2743" y="2734"/>
                  </a:lnTo>
                  <a:lnTo>
                    <a:pt x="2769" y="2708"/>
                  </a:lnTo>
                  <a:lnTo>
                    <a:pt x="2798" y="2688"/>
                  </a:lnTo>
                  <a:lnTo>
                    <a:pt x="2832" y="2672"/>
                  </a:lnTo>
                  <a:lnTo>
                    <a:pt x="2868" y="2662"/>
                  </a:lnTo>
                  <a:lnTo>
                    <a:pt x="2906" y="2659"/>
                  </a:lnTo>
                  <a:lnTo>
                    <a:pt x="3156" y="2659"/>
                  </a:lnTo>
                  <a:lnTo>
                    <a:pt x="3189" y="2627"/>
                  </a:lnTo>
                  <a:lnTo>
                    <a:pt x="3189" y="709"/>
                  </a:lnTo>
                  <a:lnTo>
                    <a:pt x="160" y="709"/>
                  </a:lnTo>
                  <a:close/>
                  <a:moveTo>
                    <a:pt x="2614" y="214"/>
                  </a:moveTo>
                  <a:lnTo>
                    <a:pt x="2582" y="217"/>
                  </a:lnTo>
                  <a:lnTo>
                    <a:pt x="2553" y="227"/>
                  </a:lnTo>
                  <a:lnTo>
                    <a:pt x="2525" y="241"/>
                  </a:lnTo>
                  <a:lnTo>
                    <a:pt x="2503" y="260"/>
                  </a:lnTo>
                  <a:lnTo>
                    <a:pt x="2483" y="282"/>
                  </a:lnTo>
                  <a:lnTo>
                    <a:pt x="2469" y="309"/>
                  </a:lnTo>
                  <a:lnTo>
                    <a:pt x="2459" y="338"/>
                  </a:lnTo>
                  <a:lnTo>
                    <a:pt x="2456" y="369"/>
                  </a:lnTo>
                  <a:lnTo>
                    <a:pt x="2459" y="401"/>
                  </a:lnTo>
                  <a:lnTo>
                    <a:pt x="2469" y="430"/>
                  </a:lnTo>
                  <a:lnTo>
                    <a:pt x="2483" y="456"/>
                  </a:lnTo>
                  <a:lnTo>
                    <a:pt x="2503" y="479"/>
                  </a:lnTo>
                  <a:lnTo>
                    <a:pt x="2525" y="498"/>
                  </a:lnTo>
                  <a:lnTo>
                    <a:pt x="2553" y="512"/>
                  </a:lnTo>
                  <a:lnTo>
                    <a:pt x="2582" y="522"/>
                  </a:lnTo>
                  <a:lnTo>
                    <a:pt x="2614" y="525"/>
                  </a:lnTo>
                  <a:lnTo>
                    <a:pt x="2645" y="522"/>
                  </a:lnTo>
                  <a:lnTo>
                    <a:pt x="2674" y="512"/>
                  </a:lnTo>
                  <a:lnTo>
                    <a:pt x="2702" y="498"/>
                  </a:lnTo>
                  <a:lnTo>
                    <a:pt x="2724" y="479"/>
                  </a:lnTo>
                  <a:lnTo>
                    <a:pt x="2744" y="456"/>
                  </a:lnTo>
                  <a:lnTo>
                    <a:pt x="2758" y="430"/>
                  </a:lnTo>
                  <a:lnTo>
                    <a:pt x="2767" y="401"/>
                  </a:lnTo>
                  <a:lnTo>
                    <a:pt x="2770" y="369"/>
                  </a:lnTo>
                  <a:lnTo>
                    <a:pt x="2767" y="338"/>
                  </a:lnTo>
                  <a:lnTo>
                    <a:pt x="2758" y="309"/>
                  </a:lnTo>
                  <a:lnTo>
                    <a:pt x="2744" y="282"/>
                  </a:lnTo>
                  <a:lnTo>
                    <a:pt x="2724" y="260"/>
                  </a:lnTo>
                  <a:lnTo>
                    <a:pt x="2702" y="241"/>
                  </a:lnTo>
                  <a:lnTo>
                    <a:pt x="2674" y="227"/>
                  </a:lnTo>
                  <a:lnTo>
                    <a:pt x="2645" y="217"/>
                  </a:lnTo>
                  <a:lnTo>
                    <a:pt x="2614" y="214"/>
                  </a:lnTo>
                  <a:close/>
                  <a:moveTo>
                    <a:pt x="2144" y="214"/>
                  </a:moveTo>
                  <a:lnTo>
                    <a:pt x="2112" y="217"/>
                  </a:lnTo>
                  <a:lnTo>
                    <a:pt x="2083" y="227"/>
                  </a:lnTo>
                  <a:lnTo>
                    <a:pt x="2056" y="241"/>
                  </a:lnTo>
                  <a:lnTo>
                    <a:pt x="2033" y="260"/>
                  </a:lnTo>
                  <a:lnTo>
                    <a:pt x="2013" y="282"/>
                  </a:lnTo>
                  <a:lnTo>
                    <a:pt x="1999" y="309"/>
                  </a:lnTo>
                  <a:lnTo>
                    <a:pt x="1989" y="338"/>
                  </a:lnTo>
                  <a:lnTo>
                    <a:pt x="1986" y="369"/>
                  </a:lnTo>
                  <a:lnTo>
                    <a:pt x="1989" y="401"/>
                  </a:lnTo>
                  <a:lnTo>
                    <a:pt x="1999" y="430"/>
                  </a:lnTo>
                  <a:lnTo>
                    <a:pt x="2013" y="456"/>
                  </a:lnTo>
                  <a:lnTo>
                    <a:pt x="2033" y="479"/>
                  </a:lnTo>
                  <a:lnTo>
                    <a:pt x="2056" y="498"/>
                  </a:lnTo>
                  <a:lnTo>
                    <a:pt x="2083" y="512"/>
                  </a:lnTo>
                  <a:lnTo>
                    <a:pt x="2112" y="522"/>
                  </a:lnTo>
                  <a:lnTo>
                    <a:pt x="2144" y="525"/>
                  </a:lnTo>
                  <a:lnTo>
                    <a:pt x="2175" y="522"/>
                  </a:lnTo>
                  <a:lnTo>
                    <a:pt x="2205" y="512"/>
                  </a:lnTo>
                  <a:lnTo>
                    <a:pt x="2232" y="498"/>
                  </a:lnTo>
                  <a:lnTo>
                    <a:pt x="2255" y="479"/>
                  </a:lnTo>
                  <a:lnTo>
                    <a:pt x="2274" y="456"/>
                  </a:lnTo>
                  <a:lnTo>
                    <a:pt x="2288" y="430"/>
                  </a:lnTo>
                  <a:lnTo>
                    <a:pt x="2298" y="401"/>
                  </a:lnTo>
                  <a:lnTo>
                    <a:pt x="2301" y="369"/>
                  </a:lnTo>
                  <a:lnTo>
                    <a:pt x="2298" y="338"/>
                  </a:lnTo>
                  <a:lnTo>
                    <a:pt x="2288" y="309"/>
                  </a:lnTo>
                  <a:lnTo>
                    <a:pt x="2274" y="282"/>
                  </a:lnTo>
                  <a:lnTo>
                    <a:pt x="2255" y="260"/>
                  </a:lnTo>
                  <a:lnTo>
                    <a:pt x="2232" y="241"/>
                  </a:lnTo>
                  <a:lnTo>
                    <a:pt x="2205" y="227"/>
                  </a:lnTo>
                  <a:lnTo>
                    <a:pt x="2175" y="217"/>
                  </a:lnTo>
                  <a:lnTo>
                    <a:pt x="2144" y="214"/>
                  </a:lnTo>
                  <a:close/>
                  <a:moveTo>
                    <a:pt x="1674" y="214"/>
                  </a:moveTo>
                  <a:lnTo>
                    <a:pt x="1643" y="217"/>
                  </a:lnTo>
                  <a:lnTo>
                    <a:pt x="1613" y="227"/>
                  </a:lnTo>
                  <a:lnTo>
                    <a:pt x="1586" y="241"/>
                  </a:lnTo>
                  <a:lnTo>
                    <a:pt x="1563" y="260"/>
                  </a:lnTo>
                  <a:lnTo>
                    <a:pt x="1544" y="282"/>
                  </a:lnTo>
                  <a:lnTo>
                    <a:pt x="1530" y="309"/>
                  </a:lnTo>
                  <a:lnTo>
                    <a:pt x="1521" y="338"/>
                  </a:lnTo>
                  <a:lnTo>
                    <a:pt x="1518" y="369"/>
                  </a:lnTo>
                  <a:lnTo>
                    <a:pt x="1521" y="401"/>
                  </a:lnTo>
                  <a:lnTo>
                    <a:pt x="1530" y="430"/>
                  </a:lnTo>
                  <a:lnTo>
                    <a:pt x="1544" y="456"/>
                  </a:lnTo>
                  <a:lnTo>
                    <a:pt x="1563" y="479"/>
                  </a:lnTo>
                  <a:lnTo>
                    <a:pt x="1586" y="498"/>
                  </a:lnTo>
                  <a:lnTo>
                    <a:pt x="1613" y="512"/>
                  </a:lnTo>
                  <a:lnTo>
                    <a:pt x="1643" y="522"/>
                  </a:lnTo>
                  <a:lnTo>
                    <a:pt x="1674" y="525"/>
                  </a:lnTo>
                  <a:lnTo>
                    <a:pt x="1706" y="522"/>
                  </a:lnTo>
                  <a:lnTo>
                    <a:pt x="1735" y="512"/>
                  </a:lnTo>
                  <a:lnTo>
                    <a:pt x="1762" y="498"/>
                  </a:lnTo>
                  <a:lnTo>
                    <a:pt x="1785" y="479"/>
                  </a:lnTo>
                  <a:lnTo>
                    <a:pt x="1805" y="456"/>
                  </a:lnTo>
                  <a:lnTo>
                    <a:pt x="1819" y="430"/>
                  </a:lnTo>
                  <a:lnTo>
                    <a:pt x="1829" y="401"/>
                  </a:lnTo>
                  <a:lnTo>
                    <a:pt x="1831" y="369"/>
                  </a:lnTo>
                  <a:lnTo>
                    <a:pt x="1829" y="338"/>
                  </a:lnTo>
                  <a:lnTo>
                    <a:pt x="1819" y="309"/>
                  </a:lnTo>
                  <a:lnTo>
                    <a:pt x="1805" y="282"/>
                  </a:lnTo>
                  <a:lnTo>
                    <a:pt x="1785" y="260"/>
                  </a:lnTo>
                  <a:lnTo>
                    <a:pt x="1762" y="241"/>
                  </a:lnTo>
                  <a:lnTo>
                    <a:pt x="1735" y="227"/>
                  </a:lnTo>
                  <a:lnTo>
                    <a:pt x="1706" y="217"/>
                  </a:lnTo>
                  <a:lnTo>
                    <a:pt x="1674" y="214"/>
                  </a:lnTo>
                  <a:close/>
                  <a:moveTo>
                    <a:pt x="1205" y="214"/>
                  </a:moveTo>
                  <a:lnTo>
                    <a:pt x="1173" y="217"/>
                  </a:lnTo>
                  <a:lnTo>
                    <a:pt x="1144" y="227"/>
                  </a:lnTo>
                  <a:lnTo>
                    <a:pt x="1116" y="241"/>
                  </a:lnTo>
                  <a:lnTo>
                    <a:pt x="1094" y="260"/>
                  </a:lnTo>
                  <a:lnTo>
                    <a:pt x="1074" y="282"/>
                  </a:lnTo>
                  <a:lnTo>
                    <a:pt x="1060" y="309"/>
                  </a:lnTo>
                  <a:lnTo>
                    <a:pt x="1051" y="338"/>
                  </a:lnTo>
                  <a:lnTo>
                    <a:pt x="1048" y="369"/>
                  </a:lnTo>
                  <a:lnTo>
                    <a:pt x="1051" y="401"/>
                  </a:lnTo>
                  <a:lnTo>
                    <a:pt x="1060" y="430"/>
                  </a:lnTo>
                  <a:lnTo>
                    <a:pt x="1074" y="456"/>
                  </a:lnTo>
                  <a:lnTo>
                    <a:pt x="1094" y="479"/>
                  </a:lnTo>
                  <a:lnTo>
                    <a:pt x="1116" y="498"/>
                  </a:lnTo>
                  <a:lnTo>
                    <a:pt x="1144" y="512"/>
                  </a:lnTo>
                  <a:lnTo>
                    <a:pt x="1173" y="522"/>
                  </a:lnTo>
                  <a:lnTo>
                    <a:pt x="1205" y="525"/>
                  </a:lnTo>
                  <a:lnTo>
                    <a:pt x="1236" y="522"/>
                  </a:lnTo>
                  <a:lnTo>
                    <a:pt x="1266" y="512"/>
                  </a:lnTo>
                  <a:lnTo>
                    <a:pt x="1293" y="498"/>
                  </a:lnTo>
                  <a:lnTo>
                    <a:pt x="1316" y="479"/>
                  </a:lnTo>
                  <a:lnTo>
                    <a:pt x="1335" y="456"/>
                  </a:lnTo>
                  <a:lnTo>
                    <a:pt x="1350" y="430"/>
                  </a:lnTo>
                  <a:lnTo>
                    <a:pt x="1359" y="401"/>
                  </a:lnTo>
                  <a:lnTo>
                    <a:pt x="1362" y="369"/>
                  </a:lnTo>
                  <a:lnTo>
                    <a:pt x="1359" y="338"/>
                  </a:lnTo>
                  <a:lnTo>
                    <a:pt x="1350" y="309"/>
                  </a:lnTo>
                  <a:lnTo>
                    <a:pt x="1335" y="282"/>
                  </a:lnTo>
                  <a:lnTo>
                    <a:pt x="1315" y="260"/>
                  </a:lnTo>
                  <a:lnTo>
                    <a:pt x="1293" y="241"/>
                  </a:lnTo>
                  <a:lnTo>
                    <a:pt x="1265" y="227"/>
                  </a:lnTo>
                  <a:lnTo>
                    <a:pt x="1236" y="217"/>
                  </a:lnTo>
                  <a:lnTo>
                    <a:pt x="1205" y="214"/>
                  </a:lnTo>
                  <a:close/>
                  <a:moveTo>
                    <a:pt x="736" y="214"/>
                  </a:moveTo>
                  <a:lnTo>
                    <a:pt x="703" y="217"/>
                  </a:lnTo>
                  <a:lnTo>
                    <a:pt x="674" y="227"/>
                  </a:lnTo>
                  <a:lnTo>
                    <a:pt x="648" y="241"/>
                  </a:lnTo>
                  <a:lnTo>
                    <a:pt x="624" y="260"/>
                  </a:lnTo>
                  <a:lnTo>
                    <a:pt x="605" y="282"/>
                  </a:lnTo>
                  <a:lnTo>
                    <a:pt x="590" y="309"/>
                  </a:lnTo>
                  <a:lnTo>
                    <a:pt x="582" y="338"/>
                  </a:lnTo>
                  <a:lnTo>
                    <a:pt x="578" y="369"/>
                  </a:lnTo>
                  <a:lnTo>
                    <a:pt x="582" y="401"/>
                  </a:lnTo>
                  <a:lnTo>
                    <a:pt x="590" y="430"/>
                  </a:lnTo>
                  <a:lnTo>
                    <a:pt x="605" y="456"/>
                  </a:lnTo>
                  <a:lnTo>
                    <a:pt x="624" y="479"/>
                  </a:lnTo>
                  <a:lnTo>
                    <a:pt x="648" y="498"/>
                  </a:lnTo>
                  <a:lnTo>
                    <a:pt x="674" y="512"/>
                  </a:lnTo>
                  <a:lnTo>
                    <a:pt x="703" y="522"/>
                  </a:lnTo>
                  <a:lnTo>
                    <a:pt x="736" y="525"/>
                  </a:lnTo>
                  <a:lnTo>
                    <a:pt x="767" y="522"/>
                  </a:lnTo>
                  <a:lnTo>
                    <a:pt x="797" y="512"/>
                  </a:lnTo>
                  <a:lnTo>
                    <a:pt x="823" y="498"/>
                  </a:lnTo>
                  <a:lnTo>
                    <a:pt x="847" y="479"/>
                  </a:lnTo>
                  <a:lnTo>
                    <a:pt x="866" y="456"/>
                  </a:lnTo>
                  <a:lnTo>
                    <a:pt x="881" y="430"/>
                  </a:lnTo>
                  <a:lnTo>
                    <a:pt x="889" y="401"/>
                  </a:lnTo>
                  <a:lnTo>
                    <a:pt x="892" y="369"/>
                  </a:lnTo>
                  <a:lnTo>
                    <a:pt x="889" y="338"/>
                  </a:lnTo>
                  <a:lnTo>
                    <a:pt x="881" y="309"/>
                  </a:lnTo>
                  <a:lnTo>
                    <a:pt x="866" y="282"/>
                  </a:lnTo>
                  <a:lnTo>
                    <a:pt x="847" y="260"/>
                  </a:lnTo>
                  <a:lnTo>
                    <a:pt x="823" y="241"/>
                  </a:lnTo>
                  <a:lnTo>
                    <a:pt x="797" y="227"/>
                  </a:lnTo>
                  <a:lnTo>
                    <a:pt x="767" y="217"/>
                  </a:lnTo>
                  <a:lnTo>
                    <a:pt x="736" y="214"/>
                  </a:lnTo>
                  <a:close/>
                  <a:moveTo>
                    <a:pt x="292" y="0"/>
                  </a:moveTo>
                  <a:lnTo>
                    <a:pt x="3056" y="0"/>
                  </a:lnTo>
                  <a:lnTo>
                    <a:pt x="3099" y="3"/>
                  </a:lnTo>
                  <a:lnTo>
                    <a:pt x="3141" y="12"/>
                  </a:lnTo>
                  <a:lnTo>
                    <a:pt x="3180" y="27"/>
                  </a:lnTo>
                  <a:lnTo>
                    <a:pt x="3216" y="46"/>
                  </a:lnTo>
                  <a:lnTo>
                    <a:pt x="3248" y="71"/>
                  </a:lnTo>
                  <a:lnTo>
                    <a:pt x="3277" y="99"/>
                  </a:lnTo>
                  <a:lnTo>
                    <a:pt x="3302" y="131"/>
                  </a:lnTo>
                  <a:lnTo>
                    <a:pt x="3321" y="167"/>
                  </a:lnTo>
                  <a:lnTo>
                    <a:pt x="3336" y="205"/>
                  </a:lnTo>
                  <a:lnTo>
                    <a:pt x="3345" y="246"/>
                  </a:lnTo>
                  <a:lnTo>
                    <a:pt x="3348" y="289"/>
                  </a:lnTo>
                  <a:lnTo>
                    <a:pt x="3348" y="2691"/>
                  </a:lnTo>
                  <a:lnTo>
                    <a:pt x="2727" y="3306"/>
                  </a:lnTo>
                  <a:lnTo>
                    <a:pt x="292" y="3306"/>
                  </a:lnTo>
                  <a:lnTo>
                    <a:pt x="249" y="3303"/>
                  </a:lnTo>
                  <a:lnTo>
                    <a:pt x="208" y="3293"/>
                  </a:lnTo>
                  <a:lnTo>
                    <a:pt x="170" y="3279"/>
                  </a:lnTo>
                  <a:lnTo>
                    <a:pt x="134" y="3259"/>
                  </a:lnTo>
                  <a:lnTo>
                    <a:pt x="101" y="3235"/>
                  </a:lnTo>
                  <a:lnTo>
                    <a:pt x="72" y="3206"/>
                  </a:lnTo>
                  <a:lnTo>
                    <a:pt x="47" y="3174"/>
                  </a:lnTo>
                  <a:lnTo>
                    <a:pt x="27" y="3139"/>
                  </a:lnTo>
                  <a:lnTo>
                    <a:pt x="12" y="3101"/>
                  </a:lnTo>
                  <a:lnTo>
                    <a:pt x="3" y="3060"/>
                  </a:lnTo>
                  <a:lnTo>
                    <a:pt x="0" y="301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2" y="205"/>
                  </a:lnTo>
                  <a:lnTo>
                    <a:pt x="27" y="167"/>
                  </a:lnTo>
                  <a:lnTo>
                    <a:pt x="47" y="131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4" y="46"/>
                  </a:lnTo>
                  <a:lnTo>
                    <a:pt x="170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388"/>
            <p:cNvSpPr>
              <a:spLocks/>
            </p:cNvSpPr>
            <p:nvPr/>
          </p:nvSpPr>
          <p:spPr bwMode="auto">
            <a:xfrm>
              <a:off x="2833688" y="4491038"/>
              <a:ext cx="23813" cy="30163"/>
            </a:xfrm>
            <a:custGeom>
              <a:avLst/>
              <a:gdLst>
                <a:gd name="T0" fmla="*/ 113 w 169"/>
                <a:gd name="T1" fmla="*/ 0 h 215"/>
                <a:gd name="T2" fmla="*/ 128 w 169"/>
                <a:gd name="T3" fmla="*/ 2 h 215"/>
                <a:gd name="T4" fmla="*/ 143 w 169"/>
                <a:gd name="T5" fmla="*/ 8 h 215"/>
                <a:gd name="T6" fmla="*/ 158 w 169"/>
                <a:gd name="T7" fmla="*/ 18 h 215"/>
                <a:gd name="T8" fmla="*/ 165 w 169"/>
                <a:gd name="T9" fmla="*/ 30 h 215"/>
                <a:gd name="T10" fmla="*/ 169 w 169"/>
                <a:gd name="T11" fmla="*/ 45 h 215"/>
                <a:gd name="T12" fmla="*/ 168 w 169"/>
                <a:gd name="T13" fmla="*/ 64 h 215"/>
                <a:gd name="T14" fmla="*/ 163 w 169"/>
                <a:gd name="T15" fmla="*/ 87 h 215"/>
                <a:gd name="T16" fmla="*/ 153 w 169"/>
                <a:gd name="T17" fmla="*/ 111 h 215"/>
                <a:gd name="T18" fmla="*/ 139 w 169"/>
                <a:gd name="T19" fmla="*/ 138 h 215"/>
                <a:gd name="T20" fmla="*/ 123 w 169"/>
                <a:gd name="T21" fmla="*/ 165 h 215"/>
                <a:gd name="T22" fmla="*/ 105 w 169"/>
                <a:gd name="T23" fmla="*/ 185 h 215"/>
                <a:gd name="T24" fmla="*/ 89 w 169"/>
                <a:gd name="T25" fmla="*/ 201 h 215"/>
                <a:gd name="T26" fmla="*/ 72 w 169"/>
                <a:gd name="T27" fmla="*/ 211 h 215"/>
                <a:gd name="T28" fmla="*/ 56 w 169"/>
                <a:gd name="T29" fmla="*/ 215 h 215"/>
                <a:gd name="T30" fmla="*/ 42 w 169"/>
                <a:gd name="T31" fmla="*/ 214 h 215"/>
                <a:gd name="T32" fmla="*/ 26 w 169"/>
                <a:gd name="T33" fmla="*/ 208 h 215"/>
                <a:gd name="T34" fmla="*/ 13 w 169"/>
                <a:gd name="T35" fmla="*/ 198 h 215"/>
                <a:gd name="T36" fmla="*/ 4 w 169"/>
                <a:gd name="T37" fmla="*/ 185 h 215"/>
                <a:gd name="T38" fmla="*/ 0 w 169"/>
                <a:gd name="T39" fmla="*/ 170 h 215"/>
                <a:gd name="T40" fmla="*/ 1 w 169"/>
                <a:gd name="T41" fmla="*/ 151 h 215"/>
                <a:gd name="T42" fmla="*/ 6 w 169"/>
                <a:gd name="T43" fmla="*/ 129 h 215"/>
                <a:gd name="T44" fmla="*/ 16 w 169"/>
                <a:gd name="T45" fmla="*/ 104 h 215"/>
                <a:gd name="T46" fmla="*/ 30 w 169"/>
                <a:gd name="T47" fmla="*/ 77 h 215"/>
                <a:gd name="T48" fmla="*/ 48 w 169"/>
                <a:gd name="T49" fmla="*/ 51 h 215"/>
                <a:gd name="T50" fmla="*/ 64 w 169"/>
                <a:gd name="T51" fmla="*/ 30 h 215"/>
                <a:gd name="T52" fmla="*/ 81 w 169"/>
                <a:gd name="T53" fmla="*/ 15 h 215"/>
                <a:gd name="T54" fmla="*/ 99 w 169"/>
                <a:gd name="T55" fmla="*/ 4 h 215"/>
                <a:gd name="T56" fmla="*/ 113 w 169"/>
                <a:gd name="T5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215">
                  <a:moveTo>
                    <a:pt x="113" y="0"/>
                  </a:moveTo>
                  <a:lnTo>
                    <a:pt x="128" y="2"/>
                  </a:lnTo>
                  <a:lnTo>
                    <a:pt x="143" y="8"/>
                  </a:lnTo>
                  <a:lnTo>
                    <a:pt x="158" y="18"/>
                  </a:lnTo>
                  <a:lnTo>
                    <a:pt x="165" y="30"/>
                  </a:lnTo>
                  <a:lnTo>
                    <a:pt x="169" y="45"/>
                  </a:lnTo>
                  <a:lnTo>
                    <a:pt x="168" y="64"/>
                  </a:lnTo>
                  <a:lnTo>
                    <a:pt x="163" y="87"/>
                  </a:lnTo>
                  <a:lnTo>
                    <a:pt x="153" y="111"/>
                  </a:lnTo>
                  <a:lnTo>
                    <a:pt x="139" y="138"/>
                  </a:lnTo>
                  <a:lnTo>
                    <a:pt x="123" y="165"/>
                  </a:lnTo>
                  <a:lnTo>
                    <a:pt x="105" y="185"/>
                  </a:lnTo>
                  <a:lnTo>
                    <a:pt x="89" y="201"/>
                  </a:lnTo>
                  <a:lnTo>
                    <a:pt x="72" y="211"/>
                  </a:lnTo>
                  <a:lnTo>
                    <a:pt x="56" y="215"/>
                  </a:lnTo>
                  <a:lnTo>
                    <a:pt x="42" y="214"/>
                  </a:lnTo>
                  <a:lnTo>
                    <a:pt x="26" y="208"/>
                  </a:lnTo>
                  <a:lnTo>
                    <a:pt x="13" y="198"/>
                  </a:lnTo>
                  <a:lnTo>
                    <a:pt x="4" y="185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6" y="129"/>
                  </a:lnTo>
                  <a:lnTo>
                    <a:pt x="16" y="104"/>
                  </a:lnTo>
                  <a:lnTo>
                    <a:pt x="30" y="77"/>
                  </a:lnTo>
                  <a:lnTo>
                    <a:pt x="48" y="51"/>
                  </a:lnTo>
                  <a:lnTo>
                    <a:pt x="64" y="30"/>
                  </a:lnTo>
                  <a:lnTo>
                    <a:pt x="81" y="15"/>
                  </a:lnTo>
                  <a:lnTo>
                    <a:pt x="99" y="4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389"/>
            <p:cNvSpPr>
              <a:spLocks/>
            </p:cNvSpPr>
            <p:nvPr/>
          </p:nvSpPr>
          <p:spPr bwMode="auto">
            <a:xfrm>
              <a:off x="2873375" y="4584700"/>
              <a:ext cx="25400" cy="30163"/>
            </a:xfrm>
            <a:custGeom>
              <a:avLst/>
              <a:gdLst>
                <a:gd name="T0" fmla="*/ 112 w 168"/>
                <a:gd name="T1" fmla="*/ 0 h 216"/>
                <a:gd name="T2" fmla="*/ 127 w 168"/>
                <a:gd name="T3" fmla="*/ 1 h 216"/>
                <a:gd name="T4" fmla="*/ 142 w 168"/>
                <a:gd name="T5" fmla="*/ 8 h 216"/>
                <a:gd name="T6" fmla="*/ 155 w 168"/>
                <a:gd name="T7" fmla="*/ 17 h 216"/>
                <a:gd name="T8" fmla="*/ 164 w 168"/>
                <a:gd name="T9" fmla="*/ 30 h 216"/>
                <a:gd name="T10" fmla="*/ 168 w 168"/>
                <a:gd name="T11" fmla="*/ 45 h 216"/>
                <a:gd name="T12" fmla="*/ 167 w 168"/>
                <a:gd name="T13" fmla="*/ 64 h 216"/>
                <a:gd name="T14" fmla="*/ 162 w 168"/>
                <a:gd name="T15" fmla="*/ 87 h 216"/>
                <a:gd name="T16" fmla="*/ 152 w 168"/>
                <a:gd name="T17" fmla="*/ 112 h 216"/>
                <a:gd name="T18" fmla="*/ 138 w 168"/>
                <a:gd name="T19" fmla="*/ 140 h 216"/>
                <a:gd name="T20" fmla="*/ 120 w 168"/>
                <a:gd name="T21" fmla="*/ 165 h 216"/>
                <a:gd name="T22" fmla="*/ 104 w 168"/>
                <a:gd name="T23" fmla="*/ 186 h 216"/>
                <a:gd name="T24" fmla="*/ 87 w 168"/>
                <a:gd name="T25" fmla="*/ 202 h 216"/>
                <a:gd name="T26" fmla="*/ 70 w 168"/>
                <a:gd name="T27" fmla="*/ 213 h 216"/>
                <a:gd name="T28" fmla="*/ 55 w 168"/>
                <a:gd name="T29" fmla="*/ 216 h 216"/>
                <a:gd name="T30" fmla="*/ 40 w 168"/>
                <a:gd name="T31" fmla="*/ 215 h 216"/>
                <a:gd name="T32" fmla="*/ 25 w 168"/>
                <a:gd name="T33" fmla="*/ 208 h 216"/>
                <a:gd name="T34" fmla="*/ 12 w 168"/>
                <a:gd name="T35" fmla="*/ 199 h 216"/>
                <a:gd name="T36" fmla="*/ 3 w 168"/>
                <a:gd name="T37" fmla="*/ 186 h 216"/>
                <a:gd name="T38" fmla="*/ 0 w 168"/>
                <a:gd name="T39" fmla="*/ 172 h 216"/>
                <a:gd name="T40" fmla="*/ 0 w 168"/>
                <a:gd name="T41" fmla="*/ 151 h 216"/>
                <a:gd name="T42" fmla="*/ 5 w 168"/>
                <a:gd name="T43" fmla="*/ 130 h 216"/>
                <a:gd name="T44" fmla="*/ 15 w 168"/>
                <a:gd name="T45" fmla="*/ 104 h 216"/>
                <a:gd name="T46" fmla="*/ 29 w 168"/>
                <a:gd name="T47" fmla="*/ 77 h 216"/>
                <a:gd name="T48" fmla="*/ 46 w 168"/>
                <a:gd name="T49" fmla="*/ 52 h 216"/>
                <a:gd name="T50" fmla="*/ 63 w 168"/>
                <a:gd name="T51" fmla="*/ 30 h 216"/>
                <a:gd name="T52" fmla="*/ 80 w 168"/>
                <a:gd name="T53" fmla="*/ 15 h 216"/>
                <a:gd name="T54" fmla="*/ 97 w 168"/>
                <a:gd name="T55" fmla="*/ 4 h 216"/>
                <a:gd name="T56" fmla="*/ 112 w 168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8" h="216">
                  <a:moveTo>
                    <a:pt x="112" y="0"/>
                  </a:moveTo>
                  <a:lnTo>
                    <a:pt x="127" y="1"/>
                  </a:lnTo>
                  <a:lnTo>
                    <a:pt x="142" y="8"/>
                  </a:lnTo>
                  <a:lnTo>
                    <a:pt x="155" y="17"/>
                  </a:lnTo>
                  <a:lnTo>
                    <a:pt x="164" y="30"/>
                  </a:lnTo>
                  <a:lnTo>
                    <a:pt x="168" y="45"/>
                  </a:lnTo>
                  <a:lnTo>
                    <a:pt x="167" y="64"/>
                  </a:lnTo>
                  <a:lnTo>
                    <a:pt x="162" y="87"/>
                  </a:lnTo>
                  <a:lnTo>
                    <a:pt x="152" y="112"/>
                  </a:lnTo>
                  <a:lnTo>
                    <a:pt x="138" y="140"/>
                  </a:lnTo>
                  <a:lnTo>
                    <a:pt x="120" y="165"/>
                  </a:lnTo>
                  <a:lnTo>
                    <a:pt x="104" y="186"/>
                  </a:lnTo>
                  <a:lnTo>
                    <a:pt x="87" y="202"/>
                  </a:lnTo>
                  <a:lnTo>
                    <a:pt x="70" y="213"/>
                  </a:lnTo>
                  <a:lnTo>
                    <a:pt x="55" y="216"/>
                  </a:lnTo>
                  <a:lnTo>
                    <a:pt x="40" y="215"/>
                  </a:lnTo>
                  <a:lnTo>
                    <a:pt x="25" y="208"/>
                  </a:lnTo>
                  <a:lnTo>
                    <a:pt x="12" y="199"/>
                  </a:lnTo>
                  <a:lnTo>
                    <a:pt x="3" y="186"/>
                  </a:lnTo>
                  <a:lnTo>
                    <a:pt x="0" y="172"/>
                  </a:lnTo>
                  <a:lnTo>
                    <a:pt x="0" y="151"/>
                  </a:lnTo>
                  <a:lnTo>
                    <a:pt x="5" y="130"/>
                  </a:lnTo>
                  <a:lnTo>
                    <a:pt x="15" y="104"/>
                  </a:lnTo>
                  <a:lnTo>
                    <a:pt x="29" y="77"/>
                  </a:lnTo>
                  <a:lnTo>
                    <a:pt x="46" y="52"/>
                  </a:lnTo>
                  <a:lnTo>
                    <a:pt x="63" y="30"/>
                  </a:lnTo>
                  <a:lnTo>
                    <a:pt x="80" y="15"/>
                  </a:lnTo>
                  <a:lnTo>
                    <a:pt x="97" y="4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390"/>
            <p:cNvSpPr>
              <a:spLocks noEditPoints="1"/>
            </p:cNvSpPr>
            <p:nvPr/>
          </p:nvSpPr>
          <p:spPr bwMode="auto">
            <a:xfrm>
              <a:off x="2660650" y="4418013"/>
              <a:ext cx="341313" cy="269875"/>
            </a:xfrm>
            <a:custGeom>
              <a:avLst/>
              <a:gdLst>
                <a:gd name="T0" fmla="*/ 1472 w 2369"/>
                <a:gd name="T1" fmla="*/ 1064 h 1873"/>
                <a:gd name="T2" fmla="*/ 1375 w 2369"/>
                <a:gd name="T3" fmla="*/ 1155 h 1873"/>
                <a:gd name="T4" fmla="*/ 1344 w 2369"/>
                <a:gd name="T5" fmla="*/ 1284 h 1873"/>
                <a:gd name="T6" fmla="*/ 1386 w 2369"/>
                <a:gd name="T7" fmla="*/ 1383 h 1873"/>
                <a:gd name="T8" fmla="*/ 1492 w 2369"/>
                <a:gd name="T9" fmla="*/ 1457 h 1873"/>
                <a:gd name="T10" fmla="*/ 1622 w 2369"/>
                <a:gd name="T11" fmla="*/ 1469 h 1873"/>
                <a:gd name="T12" fmla="*/ 1728 w 2369"/>
                <a:gd name="T13" fmla="*/ 1398 h 1873"/>
                <a:gd name="T14" fmla="*/ 1781 w 2369"/>
                <a:gd name="T15" fmla="*/ 1271 h 1873"/>
                <a:gd name="T16" fmla="*/ 1747 w 2369"/>
                <a:gd name="T17" fmla="*/ 1152 h 1873"/>
                <a:gd name="T18" fmla="*/ 1628 w 2369"/>
                <a:gd name="T19" fmla="*/ 1064 h 1873"/>
                <a:gd name="T20" fmla="*/ 962 w 2369"/>
                <a:gd name="T21" fmla="*/ 1159 h 1873"/>
                <a:gd name="T22" fmla="*/ 431 w 2369"/>
                <a:gd name="T23" fmla="*/ 540 h 1873"/>
                <a:gd name="T24" fmla="*/ 239 w 2369"/>
                <a:gd name="T25" fmla="*/ 592 h 1873"/>
                <a:gd name="T26" fmla="*/ 101 w 2369"/>
                <a:gd name="T27" fmla="*/ 661 h 1873"/>
                <a:gd name="T28" fmla="*/ 47 w 2369"/>
                <a:gd name="T29" fmla="*/ 722 h 1873"/>
                <a:gd name="T30" fmla="*/ 88 w 2369"/>
                <a:gd name="T31" fmla="*/ 758 h 1873"/>
                <a:gd name="T32" fmla="*/ 228 w 2369"/>
                <a:gd name="T33" fmla="*/ 764 h 1873"/>
                <a:gd name="T34" fmla="*/ 413 w 2369"/>
                <a:gd name="T35" fmla="*/ 729 h 1873"/>
                <a:gd name="T36" fmla="*/ 625 w 2369"/>
                <a:gd name="T37" fmla="*/ 565 h 1873"/>
                <a:gd name="T38" fmla="*/ 668 w 2369"/>
                <a:gd name="T39" fmla="*/ 588 h 1873"/>
                <a:gd name="T40" fmla="*/ 671 w 2369"/>
                <a:gd name="T41" fmla="*/ 562 h 1873"/>
                <a:gd name="T42" fmla="*/ 643 w 2369"/>
                <a:gd name="T43" fmla="*/ 543 h 1873"/>
                <a:gd name="T44" fmla="*/ 688 w 2369"/>
                <a:gd name="T45" fmla="*/ 446 h 1873"/>
                <a:gd name="T46" fmla="*/ 638 w 2369"/>
                <a:gd name="T47" fmla="*/ 493 h 1873"/>
                <a:gd name="T48" fmla="*/ 698 w 2369"/>
                <a:gd name="T49" fmla="*/ 522 h 1873"/>
                <a:gd name="T50" fmla="*/ 717 w 2369"/>
                <a:gd name="T51" fmla="*/ 592 h 1873"/>
                <a:gd name="T52" fmla="*/ 682 w 2369"/>
                <a:gd name="T53" fmla="*/ 647 h 1873"/>
                <a:gd name="T54" fmla="*/ 770 w 2369"/>
                <a:gd name="T55" fmla="*/ 659 h 1873"/>
                <a:gd name="T56" fmla="*/ 839 w 2369"/>
                <a:gd name="T57" fmla="*/ 606 h 1873"/>
                <a:gd name="T58" fmla="*/ 851 w 2369"/>
                <a:gd name="T59" fmla="*/ 519 h 1873"/>
                <a:gd name="T60" fmla="*/ 797 w 2369"/>
                <a:gd name="T61" fmla="*/ 449 h 1873"/>
                <a:gd name="T62" fmla="*/ 1270 w 2369"/>
                <a:gd name="T63" fmla="*/ 397 h 1873"/>
                <a:gd name="T64" fmla="*/ 1168 w 2369"/>
                <a:gd name="T65" fmla="*/ 426 h 1873"/>
                <a:gd name="T66" fmla="*/ 1079 w 2369"/>
                <a:gd name="T67" fmla="*/ 537 h 1873"/>
                <a:gd name="T68" fmla="*/ 1067 w 2369"/>
                <a:gd name="T69" fmla="*/ 660 h 1873"/>
                <a:gd name="T70" fmla="*/ 1124 w 2369"/>
                <a:gd name="T71" fmla="*/ 753 h 1873"/>
                <a:gd name="T72" fmla="*/ 1244 w 2369"/>
                <a:gd name="T73" fmla="*/ 818 h 1873"/>
                <a:gd name="T74" fmla="*/ 1371 w 2369"/>
                <a:gd name="T75" fmla="*/ 808 h 1873"/>
                <a:gd name="T76" fmla="*/ 1467 w 2369"/>
                <a:gd name="T77" fmla="*/ 717 h 1873"/>
                <a:gd name="T78" fmla="*/ 1498 w 2369"/>
                <a:gd name="T79" fmla="*/ 589 h 1873"/>
                <a:gd name="T80" fmla="*/ 1444 w 2369"/>
                <a:gd name="T81" fmla="*/ 476 h 1873"/>
                <a:gd name="T82" fmla="*/ 1308 w 2369"/>
                <a:gd name="T83" fmla="*/ 402 h 1873"/>
                <a:gd name="T84" fmla="*/ 1675 w 2369"/>
                <a:gd name="T85" fmla="*/ 1873 h 1873"/>
                <a:gd name="T86" fmla="*/ 396 w 2369"/>
                <a:gd name="T87" fmla="*/ 782 h 1873"/>
                <a:gd name="T88" fmla="*/ 206 w 2369"/>
                <a:gd name="T89" fmla="*/ 813 h 1873"/>
                <a:gd name="T90" fmla="*/ 64 w 2369"/>
                <a:gd name="T91" fmla="*/ 799 h 1873"/>
                <a:gd name="T92" fmla="*/ 2 w 2369"/>
                <a:gd name="T93" fmla="*/ 743 h 1873"/>
                <a:gd name="T94" fmla="*/ 30 w 2369"/>
                <a:gd name="T95" fmla="*/ 662 h 1873"/>
                <a:gd name="T96" fmla="*/ 169 w 2369"/>
                <a:gd name="T97" fmla="*/ 571 h 1873"/>
                <a:gd name="T98" fmla="*/ 376 w 2369"/>
                <a:gd name="T99" fmla="*/ 504 h 1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69" h="1873">
                  <a:moveTo>
                    <a:pt x="1551" y="1048"/>
                  </a:moveTo>
                  <a:lnTo>
                    <a:pt x="1523" y="1049"/>
                  </a:lnTo>
                  <a:lnTo>
                    <a:pt x="1497" y="1054"/>
                  </a:lnTo>
                  <a:lnTo>
                    <a:pt x="1472" y="1064"/>
                  </a:lnTo>
                  <a:lnTo>
                    <a:pt x="1449" y="1077"/>
                  </a:lnTo>
                  <a:lnTo>
                    <a:pt x="1421" y="1099"/>
                  </a:lnTo>
                  <a:lnTo>
                    <a:pt x="1396" y="1125"/>
                  </a:lnTo>
                  <a:lnTo>
                    <a:pt x="1375" y="1155"/>
                  </a:lnTo>
                  <a:lnTo>
                    <a:pt x="1359" y="1187"/>
                  </a:lnTo>
                  <a:lnTo>
                    <a:pt x="1349" y="1222"/>
                  </a:lnTo>
                  <a:lnTo>
                    <a:pt x="1344" y="1257"/>
                  </a:lnTo>
                  <a:lnTo>
                    <a:pt x="1344" y="1284"/>
                  </a:lnTo>
                  <a:lnTo>
                    <a:pt x="1348" y="1310"/>
                  </a:lnTo>
                  <a:lnTo>
                    <a:pt x="1357" y="1335"/>
                  </a:lnTo>
                  <a:lnTo>
                    <a:pt x="1369" y="1359"/>
                  </a:lnTo>
                  <a:lnTo>
                    <a:pt x="1386" y="1383"/>
                  </a:lnTo>
                  <a:lnTo>
                    <a:pt x="1406" y="1403"/>
                  </a:lnTo>
                  <a:lnTo>
                    <a:pt x="1430" y="1422"/>
                  </a:lnTo>
                  <a:lnTo>
                    <a:pt x="1457" y="1441"/>
                  </a:lnTo>
                  <a:lnTo>
                    <a:pt x="1492" y="1457"/>
                  </a:lnTo>
                  <a:lnTo>
                    <a:pt x="1525" y="1469"/>
                  </a:lnTo>
                  <a:lnTo>
                    <a:pt x="1558" y="1474"/>
                  </a:lnTo>
                  <a:lnTo>
                    <a:pt x="1591" y="1475"/>
                  </a:lnTo>
                  <a:lnTo>
                    <a:pt x="1622" y="1469"/>
                  </a:lnTo>
                  <a:lnTo>
                    <a:pt x="1653" y="1459"/>
                  </a:lnTo>
                  <a:lnTo>
                    <a:pt x="1680" y="1443"/>
                  </a:lnTo>
                  <a:lnTo>
                    <a:pt x="1705" y="1422"/>
                  </a:lnTo>
                  <a:lnTo>
                    <a:pt x="1728" y="1398"/>
                  </a:lnTo>
                  <a:lnTo>
                    <a:pt x="1748" y="1368"/>
                  </a:lnTo>
                  <a:lnTo>
                    <a:pt x="1765" y="1335"/>
                  </a:lnTo>
                  <a:lnTo>
                    <a:pt x="1775" y="1303"/>
                  </a:lnTo>
                  <a:lnTo>
                    <a:pt x="1781" y="1271"/>
                  </a:lnTo>
                  <a:lnTo>
                    <a:pt x="1780" y="1240"/>
                  </a:lnTo>
                  <a:lnTo>
                    <a:pt x="1774" y="1209"/>
                  </a:lnTo>
                  <a:lnTo>
                    <a:pt x="1763" y="1180"/>
                  </a:lnTo>
                  <a:lnTo>
                    <a:pt x="1747" y="1152"/>
                  </a:lnTo>
                  <a:lnTo>
                    <a:pt x="1725" y="1126"/>
                  </a:lnTo>
                  <a:lnTo>
                    <a:pt x="1698" y="1104"/>
                  </a:lnTo>
                  <a:lnTo>
                    <a:pt x="1666" y="1082"/>
                  </a:lnTo>
                  <a:lnTo>
                    <a:pt x="1628" y="1064"/>
                  </a:lnTo>
                  <a:lnTo>
                    <a:pt x="1590" y="1052"/>
                  </a:lnTo>
                  <a:lnTo>
                    <a:pt x="1551" y="1048"/>
                  </a:lnTo>
                  <a:close/>
                  <a:moveTo>
                    <a:pt x="1783" y="659"/>
                  </a:moveTo>
                  <a:lnTo>
                    <a:pt x="962" y="1159"/>
                  </a:lnTo>
                  <a:lnTo>
                    <a:pt x="1060" y="1215"/>
                  </a:lnTo>
                  <a:lnTo>
                    <a:pt x="1883" y="716"/>
                  </a:lnTo>
                  <a:lnTo>
                    <a:pt x="1783" y="659"/>
                  </a:lnTo>
                  <a:close/>
                  <a:moveTo>
                    <a:pt x="431" y="540"/>
                  </a:moveTo>
                  <a:lnTo>
                    <a:pt x="385" y="549"/>
                  </a:lnTo>
                  <a:lnTo>
                    <a:pt x="336" y="561"/>
                  </a:lnTo>
                  <a:lnTo>
                    <a:pt x="285" y="576"/>
                  </a:lnTo>
                  <a:lnTo>
                    <a:pt x="239" y="592"/>
                  </a:lnTo>
                  <a:lnTo>
                    <a:pt x="197" y="609"/>
                  </a:lnTo>
                  <a:lnTo>
                    <a:pt x="160" y="626"/>
                  </a:lnTo>
                  <a:lnTo>
                    <a:pt x="128" y="644"/>
                  </a:lnTo>
                  <a:lnTo>
                    <a:pt x="101" y="661"/>
                  </a:lnTo>
                  <a:lnTo>
                    <a:pt x="79" y="679"/>
                  </a:lnTo>
                  <a:lnTo>
                    <a:pt x="63" y="695"/>
                  </a:lnTo>
                  <a:lnTo>
                    <a:pt x="52" y="710"/>
                  </a:lnTo>
                  <a:lnTo>
                    <a:pt x="47" y="722"/>
                  </a:lnTo>
                  <a:lnTo>
                    <a:pt x="47" y="731"/>
                  </a:lnTo>
                  <a:lnTo>
                    <a:pt x="53" y="742"/>
                  </a:lnTo>
                  <a:lnTo>
                    <a:pt x="67" y="750"/>
                  </a:lnTo>
                  <a:lnTo>
                    <a:pt x="88" y="758"/>
                  </a:lnTo>
                  <a:lnTo>
                    <a:pt x="114" y="763"/>
                  </a:lnTo>
                  <a:lnTo>
                    <a:pt x="147" y="767"/>
                  </a:lnTo>
                  <a:lnTo>
                    <a:pt x="185" y="767"/>
                  </a:lnTo>
                  <a:lnTo>
                    <a:pt x="228" y="764"/>
                  </a:lnTo>
                  <a:lnTo>
                    <a:pt x="276" y="759"/>
                  </a:lnTo>
                  <a:lnTo>
                    <a:pt x="328" y="750"/>
                  </a:lnTo>
                  <a:lnTo>
                    <a:pt x="384" y="737"/>
                  </a:lnTo>
                  <a:lnTo>
                    <a:pt x="413" y="729"/>
                  </a:lnTo>
                  <a:lnTo>
                    <a:pt x="441" y="719"/>
                  </a:lnTo>
                  <a:lnTo>
                    <a:pt x="431" y="540"/>
                  </a:lnTo>
                  <a:close/>
                  <a:moveTo>
                    <a:pt x="625" y="538"/>
                  </a:moveTo>
                  <a:lnTo>
                    <a:pt x="625" y="565"/>
                  </a:lnTo>
                  <a:lnTo>
                    <a:pt x="633" y="591"/>
                  </a:lnTo>
                  <a:lnTo>
                    <a:pt x="645" y="614"/>
                  </a:lnTo>
                  <a:lnTo>
                    <a:pt x="658" y="600"/>
                  </a:lnTo>
                  <a:lnTo>
                    <a:pt x="668" y="588"/>
                  </a:lnTo>
                  <a:lnTo>
                    <a:pt x="672" y="580"/>
                  </a:lnTo>
                  <a:lnTo>
                    <a:pt x="673" y="572"/>
                  </a:lnTo>
                  <a:lnTo>
                    <a:pt x="673" y="566"/>
                  </a:lnTo>
                  <a:lnTo>
                    <a:pt x="671" y="562"/>
                  </a:lnTo>
                  <a:lnTo>
                    <a:pt x="668" y="557"/>
                  </a:lnTo>
                  <a:lnTo>
                    <a:pt x="663" y="553"/>
                  </a:lnTo>
                  <a:lnTo>
                    <a:pt x="657" y="549"/>
                  </a:lnTo>
                  <a:lnTo>
                    <a:pt x="643" y="543"/>
                  </a:lnTo>
                  <a:lnTo>
                    <a:pt x="625" y="538"/>
                  </a:lnTo>
                  <a:close/>
                  <a:moveTo>
                    <a:pt x="732" y="434"/>
                  </a:moveTo>
                  <a:lnTo>
                    <a:pt x="709" y="438"/>
                  </a:lnTo>
                  <a:lnTo>
                    <a:pt x="688" y="446"/>
                  </a:lnTo>
                  <a:lnTo>
                    <a:pt x="670" y="457"/>
                  </a:lnTo>
                  <a:lnTo>
                    <a:pt x="653" y="472"/>
                  </a:lnTo>
                  <a:lnTo>
                    <a:pt x="639" y="492"/>
                  </a:lnTo>
                  <a:lnTo>
                    <a:pt x="638" y="493"/>
                  </a:lnTo>
                  <a:lnTo>
                    <a:pt x="638" y="494"/>
                  </a:lnTo>
                  <a:lnTo>
                    <a:pt x="661" y="501"/>
                  </a:lnTo>
                  <a:lnTo>
                    <a:pt x="681" y="510"/>
                  </a:lnTo>
                  <a:lnTo>
                    <a:pt x="698" y="522"/>
                  </a:lnTo>
                  <a:lnTo>
                    <a:pt x="710" y="537"/>
                  </a:lnTo>
                  <a:lnTo>
                    <a:pt x="718" y="554"/>
                  </a:lnTo>
                  <a:lnTo>
                    <a:pt x="720" y="572"/>
                  </a:lnTo>
                  <a:lnTo>
                    <a:pt x="717" y="592"/>
                  </a:lnTo>
                  <a:lnTo>
                    <a:pt x="708" y="611"/>
                  </a:lnTo>
                  <a:lnTo>
                    <a:pt x="696" y="628"/>
                  </a:lnTo>
                  <a:lnTo>
                    <a:pt x="678" y="645"/>
                  </a:lnTo>
                  <a:lnTo>
                    <a:pt x="682" y="647"/>
                  </a:lnTo>
                  <a:lnTo>
                    <a:pt x="703" y="657"/>
                  </a:lnTo>
                  <a:lnTo>
                    <a:pt x="725" y="661"/>
                  </a:lnTo>
                  <a:lnTo>
                    <a:pt x="748" y="662"/>
                  </a:lnTo>
                  <a:lnTo>
                    <a:pt x="770" y="659"/>
                  </a:lnTo>
                  <a:lnTo>
                    <a:pt x="790" y="651"/>
                  </a:lnTo>
                  <a:lnTo>
                    <a:pt x="809" y="640"/>
                  </a:lnTo>
                  <a:lnTo>
                    <a:pt x="825" y="625"/>
                  </a:lnTo>
                  <a:lnTo>
                    <a:pt x="839" y="606"/>
                  </a:lnTo>
                  <a:lnTo>
                    <a:pt x="849" y="584"/>
                  </a:lnTo>
                  <a:lnTo>
                    <a:pt x="855" y="563"/>
                  </a:lnTo>
                  <a:lnTo>
                    <a:pt x="855" y="540"/>
                  </a:lnTo>
                  <a:lnTo>
                    <a:pt x="851" y="519"/>
                  </a:lnTo>
                  <a:lnTo>
                    <a:pt x="844" y="498"/>
                  </a:lnTo>
                  <a:lnTo>
                    <a:pt x="832" y="479"/>
                  </a:lnTo>
                  <a:lnTo>
                    <a:pt x="817" y="463"/>
                  </a:lnTo>
                  <a:lnTo>
                    <a:pt x="797" y="449"/>
                  </a:lnTo>
                  <a:lnTo>
                    <a:pt x="776" y="440"/>
                  </a:lnTo>
                  <a:lnTo>
                    <a:pt x="753" y="435"/>
                  </a:lnTo>
                  <a:lnTo>
                    <a:pt x="732" y="434"/>
                  </a:lnTo>
                  <a:close/>
                  <a:moveTo>
                    <a:pt x="1270" y="397"/>
                  </a:moveTo>
                  <a:lnTo>
                    <a:pt x="1243" y="398"/>
                  </a:lnTo>
                  <a:lnTo>
                    <a:pt x="1216" y="404"/>
                  </a:lnTo>
                  <a:lnTo>
                    <a:pt x="1192" y="413"/>
                  </a:lnTo>
                  <a:lnTo>
                    <a:pt x="1168" y="426"/>
                  </a:lnTo>
                  <a:lnTo>
                    <a:pt x="1139" y="449"/>
                  </a:lnTo>
                  <a:lnTo>
                    <a:pt x="1114" y="475"/>
                  </a:lnTo>
                  <a:lnTo>
                    <a:pt x="1094" y="505"/>
                  </a:lnTo>
                  <a:lnTo>
                    <a:pt x="1079" y="537"/>
                  </a:lnTo>
                  <a:lnTo>
                    <a:pt x="1068" y="571"/>
                  </a:lnTo>
                  <a:lnTo>
                    <a:pt x="1062" y="607"/>
                  </a:lnTo>
                  <a:lnTo>
                    <a:pt x="1062" y="633"/>
                  </a:lnTo>
                  <a:lnTo>
                    <a:pt x="1067" y="660"/>
                  </a:lnTo>
                  <a:lnTo>
                    <a:pt x="1075" y="685"/>
                  </a:lnTo>
                  <a:lnTo>
                    <a:pt x="1087" y="709"/>
                  </a:lnTo>
                  <a:lnTo>
                    <a:pt x="1104" y="732"/>
                  </a:lnTo>
                  <a:lnTo>
                    <a:pt x="1124" y="753"/>
                  </a:lnTo>
                  <a:lnTo>
                    <a:pt x="1148" y="772"/>
                  </a:lnTo>
                  <a:lnTo>
                    <a:pt x="1175" y="790"/>
                  </a:lnTo>
                  <a:lnTo>
                    <a:pt x="1210" y="807"/>
                  </a:lnTo>
                  <a:lnTo>
                    <a:pt x="1244" y="818"/>
                  </a:lnTo>
                  <a:lnTo>
                    <a:pt x="1276" y="825"/>
                  </a:lnTo>
                  <a:lnTo>
                    <a:pt x="1309" y="825"/>
                  </a:lnTo>
                  <a:lnTo>
                    <a:pt x="1341" y="819"/>
                  </a:lnTo>
                  <a:lnTo>
                    <a:pt x="1371" y="808"/>
                  </a:lnTo>
                  <a:lnTo>
                    <a:pt x="1398" y="792"/>
                  </a:lnTo>
                  <a:lnTo>
                    <a:pt x="1423" y="772"/>
                  </a:lnTo>
                  <a:lnTo>
                    <a:pt x="1446" y="747"/>
                  </a:lnTo>
                  <a:lnTo>
                    <a:pt x="1467" y="717"/>
                  </a:lnTo>
                  <a:lnTo>
                    <a:pt x="1483" y="685"/>
                  </a:lnTo>
                  <a:lnTo>
                    <a:pt x="1494" y="653"/>
                  </a:lnTo>
                  <a:lnTo>
                    <a:pt x="1499" y="621"/>
                  </a:lnTo>
                  <a:lnTo>
                    <a:pt x="1498" y="589"/>
                  </a:lnTo>
                  <a:lnTo>
                    <a:pt x="1493" y="558"/>
                  </a:lnTo>
                  <a:lnTo>
                    <a:pt x="1482" y="529"/>
                  </a:lnTo>
                  <a:lnTo>
                    <a:pt x="1466" y="501"/>
                  </a:lnTo>
                  <a:lnTo>
                    <a:pt x="1444" y="476"/>
                  </a:lnTo>
                  <a:lnTo>
                    <a:pt x="1417" y="453"/>
                  </a:lnTo>
                  <a:lnTo>
                    <a:pt x="1385" y="433"/>
                  </a:lnTo>
                  <a:lnTo>
                    <a:pt x="1346" y="413"/>
                  </a:lnTo>
                  <a:lnTo>
                    <a:pt x="1308" y="402"/>
                  </a:lnTo>
                  <a:lnTo>
                    <a:pt x="1270" y="397"/>
                  </a:lnTo>
                  <a:close/>
                  <a:moveTo>
                    <a:pt x="1167" y="0"/>
                  </a:moveTo>
                  <a:lnTo>
                    <a:pt x="2369" y="686"/>
                  </a:lnTo>
                  <a:lnTo>
                    <a:pt x="1675" y="1873"/>
                  </a:lnTo>
                  <a:lnTo>
                    <a:pt x="472" y="1187"/>
                  </a:lnTo>
                  <a:lnTo>
                    <a:pt x="445" y="767"/>
                  </a:lnTo>
                  <a:lnTo>
                    <a:pt x="421" y="774"/>
                  </a:lnTo>
                  <a:lnTo>
                    <a:pt x="396" y="782"/>
                  </a:lnTo>
                  <a:lnTo>
                    <a:pt x="346" y="793"/>
                  </a:lnTo>
                  <a:lnTo>
                    <a:pt x="297" y="802"/>
                  </a:lnTo>
                  <a:lnTo>
                    <a:pt x="250" y="808"/>
                  </a:lnTo>
                  <a:lnTo>
                    <a:pt x="206" y="813"/>
                  </a:lnTo>
                  <a:lnTo>
                    <a:pt x="164" y="814"/>
                  </a:lnTo>
                  <a:lnTo>
                    <a:pt x="127" y="812"/>
                  </a:lnTo>
                  <a:lnTo>
                    <a:pt x="94" y="806"/>
                  </a:lnTo>
                  <a:lnTo>
                    <a:pt x="64" y="799"/>
                  </a:lnTo>
                  <a:lnTo>
                    <a:pt x="40" y="788"/>
                  </a:lnTo>
                  <a:lnTo>
                    <a:pt x="23" y="775"/>
                  </a:lnTo>
                  <a:lnTo>
                    <a:pt x="10" y="760"/>
                  </a:lnTo>
                  <a:lnTo>
                    <a:pt x="2" y="743"/>
                  </a:lnTo>
                  <a:lnTo>
                    <a:pt x="0" y="725"/>
                  </a:lnTo>
                  <a:lnTo>
                    <a:pt x="3" y="706"/>
                  </a:lnTo>
                  <a:lnTo>
                    <a:pt x="12" y="686"/>
                  </a:lnTo>
                  <a:lnTo>
                    <a:pt x="30" y="662"/>
                  </a:lnTo>
                  <a:lnTo>
                    <a:pt x="56" y="639"/>
                  </a:lnTo>
                  <a:lnTo>
                    <a:pt x="87" y="615"/>
                  </a:lnTo>
                  <a:lnTo>
                    <a:pt x="125" y="593"/>
                  </a:lnTo>
                  <a:lnTo>
                    <a:pt x="169" y="571"/>
                  </a:lnTo>
                  <a:lnTo>
                    <a:pt x="216" y="551"/>
                  </a:lnTo>
                  <a:lnTo>
                    <a:pt x="269" y="533"/>
                  </a:lnTo>
                  <a:lnTo>
                    <a:pt x="324" y="516"/>
                  </a:lnTo>
                  <a:lnTo>
                    <a:pt x="376" y="504"/>
                  </a:lnTo>
                  <a:lnTo>
                    <a:pt x="427" y="495"/>
                  </a:lnTo>
                  <a:lnTo>
                    <a:pt x="419" y="366"/>
                  </a:lnTo>
                  <a:lnTo>
                    <a:pt x="1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7" name="Group 1086"/>
          <p:cNvGrpSpPr/>
          <p:nvPr/>
        </p:nvGrpSpPr>
        <p:grpSpPr>
          <a:xfrm>
            <a:off x="1641145" y="4262438"/>
            <a:ext cx="481013" cy="492125"/>
            <a:chOff x="1641475" y="4262438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5" name="Freeform 395"/>
            <p:cNvSpPr>
              <a:spLocks noEditPoints="1"/>
            </p:cNvSpPr>
            <p:nvPr/>
          </p:nvSpPr>
          <p:spPr bwMode="auto">
            <a:xfrm>
              <a:off x="1641475" y="4262438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852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8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0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70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852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852"/>
                  </a:lnTo>
                  <a:lnTo>
                    <a:pt x="144" y="852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0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70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396"/>
            <p:cNvSpPr>
              <a:spLocks noEditPoints="1"/>
            </p:cNvSpPr>
            <p:nvPr/>
          </p:nvSpPr>
          <p:spPr bwMode="auto">
            <a:xfrm>
              <a:off x="1758950" y="4437063"/>
              <a:ext cx="246063" cy="258763"/>
            </a:xfrm>
            <a:custGeom>
              <a:avLst/>
              <a:gdLst>
                <a:gd name="T0" fmla="*/ 201 w 1551"/>
                <a:gd name="T1" fmla="*/ 1103 h 1630"/>
                <a:gd name="T2" fmla="*/ 104 w 1551"/>
                <a:gd name="T3" fmla="*/ 1433 h 1630"/>
                <a:gd name="T4" fmla="*/ 190 w 1551"/>
                <a:gd name="T5" fmla="*/ 1512 h 1630"/>
                <a:gd name="T6" fmla="*/ 517 w 1551"/>
                <a:gd name="T7" fmla="*/ 1391 h 1630"/>
                <a:gd name="T8" fmla="*/ 508 w 1551"/>
                <a:gd name="T9" fmla="*/ 1361 h 1630"/>
                <a:gd name="T10" fmla="*/ 227 w 1551"/>
                <a:gd name="T11" fmla="*/ 1107 h 1630"/>
                <a:gd name="T12" fmla="*/ 201 w 1551"/>
                <a:gd name="T13" fmla="*/ 1103 h 1630"/>
                <a:gd name="T14" fmla="*/ 1081 w 1551"/>
                <a:gd name="T15" fmla="*/ 148 h 1630"/>
                <a:gd name="T16" fmla="*/ 1002 w 1551"/>
                <a:gd name="T17" fmla="*/ 232 h 1630"/>
                <a:gd name="T18" fmla="*/ 1337 w 1551"/>
                <a:gd name="T19" fmla="*/ 536 h 1630"/>
                <a:gd name="T20" fmla="*/ 1416 w 1551"/>
                <a:gd name="T21" fmla="*/ 452 h 1630"/>
                <a:gd name="T22" fmla="*/ 1081 w 1551"/>
                <a:gd name="T23" fmla="*/ 148 h 1630"/>
                <a:gd name="T24" fmla="*/ 1268 w 1551"/>
                <a:gd name="T25" fmla="*/ 0 h 1630"/>
                <a:gd name="T26" fmla="*/ 1303 w 1551"/>
                <a:gd name="T27" fmla="*/ 1 h 1630"/>
                <a:gd name="T28" fmla="*/ 1338 w 1551"/>
                <a:gd name="T29" fmla="*/ 6 h 1630"/>
                <a:gd name="T30" fmla="*/ 1372 w 1551"/>
                <a:gd name="T31" fmla="*/ 16 h 1630"/>
                <a:gd name="T32" fmla="*/ 1404 w 1551"/>
                <a:gd name="T33" fmla="*/ 30 h 1630"/>
                <a:gd name="T34" fmla="*/ 1435 w 1551"/>
                <a:gd name="T35" fmla="*/ 48 h 1630"/>
                <a:gd name="T36" fmla="*/ 1465 w 1551"/>
                <a:gd name="T37" fmla="*/ 71 h 1630"/>
                <a:gd name="T38" fmla="*/ 1489 w 1551"/>
                <a:gd name="T39" fmla="*/ 97 h 1630"/>
                <a:gd name="T40" fmla="*/ 1510 w 1551"/>
                <a:gd name="T41" fmla="*/ 126 h 1630"/>
                <a:gd name="T42" fmla="*/ 1528 w 1551"/>
                <a:gd name="T43" fmla="*/ 157 h 1630"/>
                <a:gd name="T44" fmla="*/ 1540 w 1551"/>
                <a:gd name="T45" fmla="*/ 189 h 1630"/>
                <a:gd name="T46" fmla="*/ 1548 w 1551"/>
                <a:gd name="T47" fmla="*/ 222 h 1630"/>
                <a:gd name="T48" fmla="*/ 1551 w 1551"/>
                <a:gd name="T49" fmla="*/ 256 h 1630"/>
                <a:gd name="T50" fmla="*/ 1550 w 1551"/>
                <a:gd name="T51" fmla="*/ 291 h 1630"/>
                <a:gd name="T52" fmla="*/ 1545 w 1551"/>
                <a:gd name="T53" fmla="*/ 325 h 1630"/>
                <a:gd name="T54" fmla="*/ 1536 w 1551"/>
                <a:gd name="T55" fmla="*/ 359 h 1630"/>
                <a:gd name="T56" fmla="*/ 1522 w 1551"/>
                <a:gd name="T57" fmla="*/ 391 h 1630"/>
                <a:gd name="T58" fmla="*/ 1502 w 1551"/>
                <a:gd name="T59" fmla="*/ 421 h 1630"/>
                <a:gd name="T60" fmla="*/ 1480 w 1551"/>
                <a:gd name="T61" fmla="*/ 449 h 1630"/>
                <a:gd name="T62" fmla="*/ 1370 w 1551"/>
                <a:gd name="T63" fmla="*/ 565 h 1630"/>
                <a:gd name="T64" fmla="*/ 1303 w 1551"/>
                <a:gd name="T65" fmla="*/ 637 h 1630"/>
                <a:gd name="T66" fmla="*/ 570 w 1551"/>
                <a:gd name="T67" fmla="*/ 1417 h 1630"/>
                <a:gd name="T68" fmla="*/ 226 w 1551"/>
                <a:gd name="T69" fmla="*/ 1544 h 1630"/>
                <a:gd name="T70" fmla="*/ 0 w 1551"/>
                <a:gd name="T71" fmla="*/ 1630 h 1630"/>
                <a:gd name="T72" fmla="*/ 67 w 1551"/>
                <a:gd name="T73" fmla="*/ 1400 h 1630"/>
                <a:gd name="T74" fmla="*/ 169 w 1551"/>
                <a:gd name="T75" fmla="*/ 1054 h 1630"/>
                <a:gd name="T76" fmla="*/ 903 w 1551"/>
                <a:gd name="T77" fmla="*/ 273 h 1630"/>
                <a:gd name="T78" fmla="*/ 969 w 1551"/>
                <a:gd name="T79" fmla="*/ 203 h 1630"/>
                <a:gd name="T80" fmla="*/ 1079 w 1551"/>
                <a:gd name="T81" fmla="*/ 86 h 1630"/>
                <a:gd name="T82" fmla="*/ 1106 w 1551"/>
                <a:gd name="T83" fmla="*/ 61 h 1630"/>
                <a:gd name="T84" fmla="*/ 1136 w 1551"/>
                <a:gd name="T85" fmla="*/ 40 h 1630"/>
                <a:gd name="T86" fmla="*/ 1166 w 1551"/>
                <a:gd name="T87" fmla="*/ 24 h 1630"/>
                <a:gd name="T88" fmla="*/ 1200 w 1551"/>
                <a:gd name="T89" fmla="*/ 12 h 1630"/>
                <a:gd name="T90" fmla="*/ 1234 w 1551"/>
                <a:gd name="T91" fmla="*/ 4 h 1630"/>
                <a:gd name="T92" fmla="*/ 1268 w 1551"/>
                <a:gd name="T93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1" h="1630">
                  <a:moveTo>
                    <a:pt x="201" y="1103"/>
                  </a:moveTo>
                  <a:lnTo>
                    <a:pt x="104" y="1433"/>
                  </a:lnTo>
                  <a:lnTo>
                    <a:pt x="190" y="1512"/>
                  </a:lnTo>
                  <a:lnTo>
                    <a:pt x="517" y="1391"/>
                  </a:lnTo>
                  <a:lnTo>
                    <a:pt x="508" y="1361"/>
                  </a:lnTo>
                  <a:lnTo>
                    <a:pt x="227" y="1107"/>
                  </a:lnTo>
                  <a:lnTo>
                    <a:pt x="201" y="1103"/>
                  </a:lnTo>
                  <a:close/>
                  <a:moveTo>
                    <a:pt x="1081" y="148"/>
                  </a:moveTo>
                  <a:lnTo>
                    <a:pt x="1002" y="232"/>
                  </a:lnTo>
                  <a:lnTo>
                    <a:pt x="1337" y="536"/>
                  </a:lnTo>
                  <a:lnTo>
                    <a:pt x="1416" y="452"/>
                  </a:lnTo>
                  <a:lnTo>
                    <a:pt x="1081" y="148"/>
                  </a:lnTo>
                  <a:close/>
                  <a:moveTo>
                    <a:pt x="1268" y="0"/>
                  </a:moveTo>
                  <a:lnTo>
                    <a:pt x="1303" y="1"/>
                  </a:lnTo>
                  <a:lnTo>
                    <a:pt x="1338" y="6"/>
                  </a:lnTo>
                  <a:lnTo>
                    <a:pt x="1372" y="16"/>
                  </a:lnTo>
                  <a:lnTo>
                    <a:pt x="1404" y="30"/>
                  </a:lnTo>
                  <a:lnTo>
                    <a:pt x="1435" y="48"/>
                  </a:lnTo>
                  <a:lnTo>
                    <a:pt x="1465" y="71"/>
                  </a:lnTo>
                  <a:lnTo>
                    <a:pt x="1489" y="97"/>
                  </a:lnTo>
                  <a:lnTo>
                    <a:pt x="1510" y="126"/>
                  </a:lnTo>
                  <a:lnTo>
                    <a:pt x="1528" y="157"/>
                  </a:lnTo>
                  <a:lnTo>
                    <a:pt x="1540" y="189"/>
                  </a:lnTo>
                  <a:lnTo>
                    <a:pt x="1548" y="222"/>
                  </a:lnTo>
                  <a:lnTo>
                    <a:pt x="1551" y="256"/>
                  </a:lnTo>
                  <a:lnTo>
                    <a:pt x="1550" y="291"/>
                  </a:lnTo>
                  <a:lnTo>
                    <a:pt x="1545" y="325"/>
                  </a:lnTo>
                  <a:lnTo>
                    <a:pt x="1536" y="359"/>
                  </a:lnTo>
                  <a:lnTo>
                    <a:pt x="1522" y="391"/>
                  </a:lnTo>
                  <a:lnTo>
                    <a:pt x="1502" y="421"/>
                  </a:lnTo>
                  <a:lnTo>
                    <a:pt x="1480" y="449"/>
                  </a:lnTo>
                  <a:lnTo>
                    <a:pt x="1370" y="565"/>
                  </a:lnTo>
                  <a:lnTo>
                    <a:pt x="1303" y="637"/>
                  </a:lnTo>
                  <a:lnTo>
                    <a:pt x="570" y="1417"/>
                  </a:lnTo>
                  <a:lnTo>
                    <a:pt x="226" y="1544"/>
                  </a:lnTo>
                  <a:lnTo>
                    <a:pt x="0" y="1630"/>
                  </a:lnTo>
                  <a:lnTo>
                    <a:pt x="67" y="1400"/>
                  </a:lnTo>
                  <a:lnTo>
                    <a:pt x="169" y="1054"/>
                  </a:lnTo>
                  <a:lnTo>
                    <a:pt x="903" y="273"/>
                  </a:lnTo>
                  <a:lnTo>
                    <a:pt x="969" y="203"/>
                  </a:lnTo>
                  <a:lnTo>
                    <a:pt x="1079" y="86"/>
                  </a:lnTo>
                  <a:lnTo>
                    <a:pt x="1106" y="61"/>
                  </a:lnTo>
                  <a:lnTo>
                    <a:pt x="1136" y="40"/>
                  </a:lnTo>
                  <a:lnTo>
                    <a:pt x="1166" y="24"/>
                  </a:lnTo>
                  <a:lnTo>
                    <a:pt x="1200" y="12"/>
                  </a:lnTo>
                  <a:lnTo>
                    <a:pt x="1234" y="4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4" name="Group 1093"/>
          <p:cNvGrpSpPr/>
          <p:nvPr/>
        </p:nvGrpSpPr>
        <p:grpSpPr>
          <a:xfrm>
            <a:off x="697714" y="4235450"/>
            <a:ext cx="496887" cy="547688"/>
            <a:chOff x="741363" y="4235450"/>
            <a:chExt cx="496887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1" name="Freeform 401"/>
            <p:cNvSpPr>
              <a:spLocks noEditPoints="1"/>
            </p:cNvSpPr>
            <p:nvPr/>
          </p:nvSpPr>
          <p:spPr bwMode="auto">
            <a:xfrm>
              <a:off x="741363" y="4235450"/>
              <a:ext cx="496887" cy="547688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1210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1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1 w 2818"/>
                <a:gd name="T63" fmla="*/ 234 h 3106"/>
                <a:gd name="T64" fmla="*/ 1236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29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4 w 2818"/>
                <a:gd name="T89" fmla="*/ 457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1210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1210"/>
                  </a:lnTo>
                  <a:lnTo>
                    <a:pt x="217" y="1210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3" y="167"/>
                  </a:lnTo>
                  <a:lnTo>
                    <a:pt x="2031" y="187"/>
                  </a:lnTo>
                  <a:lnTo>
                    <a:pt x="2024" y="209"/>
                  </a:lnTo>
                  <a:lnTo>
                    <a:pt x="2021" y="234"/>
                  </a:lnTo>
                  <a:lnTo>
                    <a:pt x="2021" y="652"/>
                  </a:lnTo>
                  <a:lnTo>
                    <a:pt x="2024" y="676"/>
                  </a:lnTo>
                  <a:lnTo>
                    <a:pt x="2031" y="699"/>
                  </a:lnTo>
                  <a:lnTo>
                    <a:pt x="2043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1" y="336"/>
                  </a:lnTo>
                  <a:lnTo>
                    <a:pt x="1191" y="234"/>
                  </a:lnTo>
                  <a:lnTo>
                    <a:pt x="1194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6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6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29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8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4" y="457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3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3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4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402"/>
            <p:cNvSpPr>
              <a:spLocks/>
            </p:cNvSpPr>
            <p:nvPr/>
          </p:nvSpPr>
          <p:spPr bwMode="auto">
            <a:xfrm>
              <a:off x="828675" y="4492625"/>
              <a:ext cx="325437" cy="96838"/>
            </a:xfrm>
            <a:custGeom>
              <a:avLst/>
              <a:gdLst>
                <a:gd name="T0" fmla="*/ 74 w 1845"/>
                <a:gd name="T1" fmla="*/ 0 h 548"/>
                <a:gd name="T2" fmla="*/ 1771 w 1845"/>
                <a:gd name="T3" fmla="*/ 0 h 548"/>
                <a:gd name="T4" fmla="*/ 1795 w 1845"/>
                <a:gd name="T5" fmla="*/ 1 h 548"/>
                <a:gd name="T6" fmla="*/ 1815 w 1845"/>
                <a:gd name="T7" fmla="*/ 4 h 548"/>
                <a:gd name="T8" fmla="*/ 1829 w 1845"/>
                <a:gd name="T9" fmla="*/ 9 h 548"/>
                <a:gd name="T10" fmla="*/ 1840 w 1845"/>
                <a:gd name="T11" fmla="*/ 16 h 548"/>
                <a:gd name="T12" fmla="*/ 1845 w 1845"/>
                <a:gd name="T13" fmla="*/ 24 h 548"/>
                <a:gd name="T14" fmla="*/ 1845 w 1845"/>
                <a:gd name="T15" fmla="*/ 33 h 548"/>
                <a:gd name="T16" fmla="*/ 1840 w 1845"/>
                <a:gd name="T17" fmla="*/ 44 h 548"/>
                <a:gd name="T18" fmla="*/ 1829 w 1845"/>
                <a:gd name="T19" fmla="*/ 56 h 548"/>
                <a:gd name="T20" fmla="*/ 1814 w 1845"/>
                <a:gd name="T21" fmla="*/ 68 h 548"/>
                <a:gd name="T22" fmla="*/ 1794 w 1845"/>
                <a:gd name="T23" fmla="*/ 82 h 548"/>
                <a:gd name="T24" fmla="*/ 1061 w 1845"/>
                <a:gd name="T25" fmla="*/ 514 h 548"/>
                <a:gd name="T26" fmla="*/ 1034 w 1845"/>
                <a:gd name="T27" fmla="*/ 528 h 548"/>
                <a:gd name="T28" fmla="*/ 1004 w 1845"/>
                <a:gd name="T29" fmla="*/ 538 h 548"/>
                <a:gd name="T30" fmla="*/ 972 w 1845"/>
                <a:gd name="T31" fmla="*/ 544 h 548"/>
                <a:gd name="T32" fmla="*/ 940 w 1845"/>
                <a:gd name="T33" fmla="*/ 548 h 548"/>
                <a:gd name="T34" fmla="*/ 906 w 1845"/>
                <a:gd name="T35" fmla="*/ 548 h 548"/>
                <a:gd name="T36" fmla="*/ 872 w 1845"/>
                <a:gd name="T37" fmla="*/ 544 h 548"/>
                <a:gd name="T38" fmla="*/ 841 w 1845"/>
                <a:gd name="T39" fmla="*/ 538 h 548"/>
                <a:gd name="T40" fmla="*/ 811 w 1845"/>
                <a:gd name="T41" fmla="*/ 528 h 548"/>
                <a:gd name="T42" fmla="*/ 784 w 1845"/>
                <a:gd name="T43" fmla="*/ 514 h 548"/>
                <a:gd name="T44" fmla="*/ 51 w 1845"/>
                <a:gd name="T45" fmla="*/ 82 h 548"/>
                <a:gd name="T46" fmla="*/ 30 w 1845"/>
                <a:gd name="T47" fmla="*/ 68 h 548"/>
                <a:gd name="T48" fmla="*/ 15 w 1845"/>
                <a:gd name="T49" fmla="*/ 56 h 548"/>
                <a:gd name="T50" fmla="*/ 5 w 1845"/>
                <a:gd name="T51" fmla="*/ 44 h 548"/>
                <a:gd name="T52" fmla="*/ 0 w 1845"/>
                <a:gd name="T53" fmla="*/ 33 h 548"/>
                <a:gd name="T54" fmla="*/ 0 w 1845"/>
                <a:gd name="T55" fmla="*/ 24 h 548"/>
                <a:gd name="T56" fmla="*/ 5 w 1845"/>
                <a:gd name="T57" fmla="*/ 16 h 548"/>
                <a:gd name="T58" fmla="*/ 15 w 1845"/>
                <a:gd name="T59" fmla="*/ 9 h 548"/>
                <a:gd name="T60" fmla="*/ 29 w 1845"/>
                <a:gd name="T61" fmla="*/ 4 h 548"/>
                <a:gd name="T62" fmla="*/ 50 w 1845"/>
                <a:gd name="T63" fmla="*/ 1 h 548"/>
                <a:gd name="T64" fmla="*/ 74 w 1845"/>
                <a:gd name="T65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5" h="548">
                  <a:moveTo>
                    <a:pt x="74" y="0"/>
                  </a:moveTo>
                  <a:lnTo>
                    <a:pt x="1771" y="0"/>
                  </a:lnTo>
                  <a:lnTo>
                    <a:pt x="1795" y="1"/>
                  </a:lnTo>
                  <a:lnTo>
                    <a:pt x="1815" y="4"/>
                  </a:lnTo>
                  <a:lnTo>
                    <a:pt x="1829" y="9"/>
                  </a:lnTo>
                  <a:lnTo>
                    <a:pt x="1840" y="16"/>
                  </a:lnTo>
                  <a:lnTo>
                    <a:pt x="1845" y="24"/>
                  </a:lnTo>
                  <a:lnTo>
                    <a:pt x="1845" y="33"/>
                  </a:lnTo>
                  <a:lnTo>
                    <a:pt x="1840" y="44"/>
                  </a:lnTo>
                  <a:lnTo>
                    <a:pt x="1829" y="56"/>
                  </a:lnTo>
                  <a:lnTo>
                    <a:pt x="1814" y="68"/>
                  </a:lnTo>
                  <a:lnTo>
                    <a:pt x="1794" y="82"/>
                  </a:lnTo>
                  <a:lnTo>
                    <a:pt x="1061" y="514"/>
                  </a:lnTo>
                  <a:lnTo>
                    <a:pt x="1034" y="528"/>
                  </a:lnTo>
                  <a:lnTo>
                    <a:pt x="1004" y="538"/>
                  </a:lnTo>
                  <a:lnTo>
                    <a:pt x="972" y="544"/>
                  </a:lnTo>
                  <a:lnTo>
                    <a:pt x="940" y="548"/>
                  </a:lnTo>
                  <a:lnTo>
                    <a:pt x="906" y="548"/>
                  </a:lnTo>
                  <a:lnTo>
                    <a:pt x="872" y="544"/>
                  </a:lnTo>
                  <a:lnTo>
                    <a:pt x="841" y="538"/>
                  </a:lnTo>
                  <a:lnTo>
                    <a:pt x="811" y="528"/>
                  </a:lnTo>
                  <a:lnTo>
                    <a:pt x="784" y="514"/>
                  </a:lnTo>
                  <a:lnTo>
                    <a:pt x="51" y="82"/>
                  </a:lnTo>
                  <a:lnTo>
                    <a:pt x="30" y="68"/>
                  </a:lnTo>
                  <a:lnTo>
                    <a:pt x="15" y="56"/>
                  </a:lnTo>
                  <a:lnTo>
                    <a:pt x="5" y="44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5" y="16"/>
                  </a:lnTo>
                  <a:lnTo>
                    <a:pt x="15" y="9"/>
                  </a:lnTo>
                  <a:lnTo>
                    <a:pt x="29" y="4"/>
                  </a:lnTo>
                  <a:lnTo>
                    <a:pt x="50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403"/>
            <p:cNvSpPr>
              <a:spLocks/>
            </p:cNvSpPr>
            <p:nvPr/>
          </p:nvSpPr>
          <p:spPr bwMode="auto">
            <a:xfrm>
              <a:off x="814388" y="4506913"/>
              <a:ext cx="355600" cy="195263"/>
            </a:xfrm>
            <a:custGeom>
              <a:avLst/>
              <a:gdLst>
                <a:gd name="T0" fmla="*/ 33 w 2020"/>
                <a:gd name="T1" fmla="*/ 17 h 1112"/>
                <a:gd name="T2" fmla="*/ 71 w 2020"/>
                <a:gd name="T3" fmla="*/ 53 h 1112"/>
                <a:gd name="T4" fmla="*/ 790 w 2020"/>
                <a:gd name="T5" fmla="*/ 479 h 1112"/>
                <a:gd name="T6" fmla="*/ 280 w 2020"/>
                <a:gd name="T7" fmla="*/ 757 h 1112"/>
                <a:gd name="T8" fmla="*/ 270 w 2020"/>
                <a:gd name="T9" fmla="*/ 779 h 1112"/>
                <a:gd name="T10" fmla="*/ 275 w 2020"/>
                <a:gd name="T11" fmla="*/ 804 h 1112"/>
                <a:gd name="T12" fmla="*/ 290 w 2020"/>
                <a:gd name="T13" fmla="*/ 819 h 1112"/>
                <a:gd name="T14" fmla="*/ 311 w 2020"/>
                <a:gd name="T15" fmla="*/ 824 h 1112"/>
                <a:gd name="T16" fmla="*/ 330 w 2020"/>
                <a:gd name="T17" fmla="*/ 819 h 1112"/>
                <a:gd name="T18" fmla="*/ 906 w 2020"/>
                <a:gd name="T19" fmla="*/ 534 h 1112"/>
                <a:gd name="T20" fmla="*/ 975 w 2020"/>
                <a:gd name="T21" fmla="*/ 546 h 1112"/>
                <a:gd name="T22" fmla="*/ 1046 w 2020"/>
                <a:gd name="T23" fmla="*/ 546 h 1112"/>
                <a:gd name="T24" fmla="*/ 1114 w 2020"/>
                <a:gd name="T25" fmla="*/ 534 h 1112"/>
                <a:gd name="T26" fmla="*/ 1690 w 2020"/>
                <a:gd name="T27" fmla="*/ 819 h 1112"/>
                <a:gd name="T28" fmla="*/ 1710 w 2020"/>
                <a:gd name="T29" fmla="*/ 824 h 1112"/>
                <a:gd name="T30" fmla="*/ 1730 w 2020"/>
                <a:gd name="T31" fmla="*/ 819 h 1112"/>
                <a:gd name="T32" fmla="*/ 1745 w 2020"/>
                <a:gd name="T33" fmla="*/ 804 h 1112"/>
                <a:gd name="T34" fmla="*/ 1750 w 2020"/>
                <a:gd name="T35" fmla="*/ 779 h 1112"/>
                <a:gd name="T36" fmla="*/ 1739 w 2020"/>
                <a:gd name="T37" fmla="*/ 757 h 1112"/>
                <a:gd name="T38" fmla="*/ 1230 w 2020"/>
                <a:gd name="T39" fmla="*/ 479 h 1112"/>
                <a:gd name="T40" fmla="*/ 1950 w 2020"/>
                <a:gd name="T41" fmla="*/ 53 h 1112"/>
                <a:gd name="T42" fmla="*/ 1987 w 2020"/>
                <a:gd name="T43" fmla="*/ 17 h 1112"/>
                <a:gd name="T44" fmla="*/ 2010 w 2020"/>
                <a:gd name="T45" fmla="*/ 26 h 1112"/>
                <a:gd name="T46" fmla="*/ 2020 w 2020"/>
                <a:gd name="T47" fmla="*/ 80 h 1112"/>
                <a:gd name="T48" fmla="*/ 2017 w 2020"/>
                <a:gd name="T49" fmla="*/ 981 h 1112"/>
                <a:gd name="T50" fmla="*/ 1998 w 2020"/>
                <a:gd name="T51" fmla="*/ 1033 h 1112"/>
                <a:gd name="T52" fmla="*/ 1963 w 2020"/>
                <a:gd name="T53" fmla="*/ 1074 h 1112"/>
                <a:gd name="T54" fmla="*/ 1915 w 2020"/>
                <a:gd name="T55" fmla="*/ 1102 h 1112"/>
                <a:gd name="T56" fmla="*/ 1859 w 2020"/>
                <a:gd name="T57" fmla="*/ 1112 h 1112"/>
                <a:gd name="T58" fmla="*/ 133 w 2020"/>
                <a:gd name="T59" fmla="*/ 1109 h 1112"/>
                <a:gd name="T60" fmla="*/ 81 w 2020"/>
                <a:gd name="T61" fmla="*/ 1090 h 1112"/>
                <a:gd name="T62" fmla="*/ 38 w 2020"/>
                <a:gd name="T63" fmla="*/ 1055 h 1112"/>
                <a:gd name="T64" fmla="*/ 10 w 2020"/>
                <a:gd name="T65" fmla="*/ 1008 h 1112"/>
                <a:gd name="T66" fmla="*/ 0 w 2020"/>
                <a:gd name="T67" fmla="*/ 953 h 1112"/>
                <a:gd name="T68" fmla="*/ 2 w 2020"/>
                <a:gd name="T69" fmla="*/ 52 h 1112"/>
                <a:gd name="T70" fmla="*/ 22 w 2020"/>
                <a:gd name="T71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0" h="1112">
                  <a:moveTo>
                    <a:pt x="22" y="0"/>
                  </a:moveTo>
                  <a:lnTo>
                    <a:pt x="33" y="17"/>
                  </a:lnTo>
                  <a:lnTo>
                    <a:pt x="49" y="36"/>
                  </a:lnTo>
                  <a:lnTo>
                    <a:pt x="71" y="53"/>
                  </a:lnTo>
                  <a:lnTo>
                    <a:pt x="97" y="70"/>
                  </a:lnTo>
                  <a:lnTo>
                    <a:pt x="790" y="479"/>
                  </a:lnTo>
                  <a:lnTo>
                    <a:pt x="290" y="749"/>
                  </a:lnTo>
                  <a:lnTo>
                    <a:pt x="280" y="757"/>
                  </a:lnTo>
                  <a:lnTo>
                    <a:pt x="274" y="768"/>
                  </a:lnTo>
                  <a:lnTo>
                    <a:pt x="270" y="779"/>
                  </a:lnTo>
                  <a:lnTo>
                    <a:pt x="271" y="792"/>
                  </a:lnTo>
                  <a:lnTo>
                    <a:pt x="275" y="804"/>
                  </a:lnTo>
                  <a:lnTo>
                    <a:pt x="281" y="812"/>
                  </a:lnTo>
                  <a:lnTo>
                    <a:pt x="290" y="819"/>
                  </a:lnTo>
                  <a:lnTo>
                    <a:pt x="300" y="823"/>
                  </a:lnTo>
                  <a:lnTo>
                    <a:pt x="311" y="824"/>
                  </a:lnTo>
                  <a:lnTo>
                    <a:pt x="320" y="823"/>
                  </a:lnTo>
                  <a:lnTo>
                    <a:pt x="330" y="819"/>
                  </a:lnTo>
                  <a:lnTo>
                    <a:pt x="875" y="524"/>
                  </a:lnTo>
                  <a:lnTo>
                    <a:pt x="906" y="534"/>
                  </a:lnTo>
                  <a:lnTo>
                    <a:pt x="940" y="541"/>
                  </a:lnTo>
                  <a:lnTo>
                    <a:pt x="975" y="546"/>
                  </a:lnTo>
                  <a:lnTo>
                    <a:pt x="1010" y="547"/>
                  </a:lnTo>
                  <a:lnTo>
                    <a:pt x="1046" y="546"/>
                  </a:lnTo>
                  <a:lnTo>
                    <a:pt x="1080" y="541"/>
                  </a:lnTo>
                  <a:lnTo>
                    <a:pt x="1114" y="534"/>
                  </a:lnTo>
                  <a:lnTo>
                    <a:pt x="1146" y="524"/>
                  </a:lnTo>
                  <a:lnTo>
                    <a:pt x="1690" y="819"/>
                  </a:lnTo>
                  <a:lnTo>
                    <a:pt x="1699" y="823"/>
                  </a:lnTo>
                  <a:lnTo>
                    <a:pt x="1710" y="824"/>
                  </a:lnTo>
                  <a:lnTo>
                    <a:pt x="1720" y="823"/>
                  </a:lnTo>
                  <a:lnTo>
                    <a:pt x="1730" y="819"/>
                  </a:lnTo>
                  <a:lnTo>
                    <a:pt x="1738" y="812"/>
                  </a:lnTo>
                  <a:lnTo>
                    <a:pt x="1745" y="804"/>
                  </a:lnTo>
                  <a:lnTo>
                    <a:pt x="1749" y="792"/>
                  </a:lnTo>
                  <a:lnTo>
                    <a:pt x="1750" y="779"/>
                  </a:lnTo>
                  <a:lnTo>
                    <a:pt x="1746" y="768"/>
                  </a:lnTo>
                  <a:lnTo>
                    <a:pt x="1739" y="757"/>
                  </a:lnTo>
                  <a:lnTo>
                    <a:pt x="1729" y="749"/>
                  </a:lnTo>
                  <a:lnTo>
                    <a:pt x="1230" y="479"/>
                  </a:lnTo>
                  <a:lnTo>
                    <a:pt x="1923" y="70"/>
                  </a:lnTo>
                  <a:lnTo>
                    <a:pt x="1950" y="53"/>
                  </a:lnTo>
                  <a:lnTo>
                    <a:pt x="1970" y="36"/>
                  </a:lnTo>
                  <a:lnTo>
                    <a:pt x="1987" y="17"/>
                  </a:lnTo>
                  <a:lnTo>
                    <a:pt x="1999" y="0"/>
                  </a:lnTo>
                  <a:lnTo>
                    <a:pt x="2010" y="26"/>
                  </a:lnTo>
                  <a:lnTo>
                    <a:pt x="2017" y="52"/>
                  </a:lnTo>
                  <a:lnTo>
                    <a:pt x="2020" y="80"/>
                  </a:lnTo>
                  <a:lnTo>
                    <a:pt x="2020" y="953"/>
                  </a:lnTo>
                  <a:lnTo>
                    <a:pt x="2017" y="981"/>
                  </a:lnTo>
                  <a:lnTo>
                    <a:pt x="2010" y="1008"/>
                  </a:lnTo>
                  <a:lnTo>
                    <a:pt x="1998" y="1033"/>
                  </a:lnTo>
                  <a:lnTo>
                    <a:pt x="1982" y="1055"/>
                  </a:lnTo>
                  <a:lnTo>
                    <a:pt x="1963" y="1074"/>
                  </a:lnTo>
                  <a:lnTo>
                    <a:pt x="1940" y="1090"/>
                  </a:lnTo>
                  <a:lnTo>
                    <a:pt x="1915" y="1102"/>
                  </a:lnTo>
                  <a:lnTo>
                    <a:pt x="1888" y="1109"/>
                  </a:lnTo>
                  <a:lnTo>
                    <a:pt x="1859" y="1112"/>
                  </a:lnTo>
                  <a:lnTo>
                    <a:pt x="162" y="1112"/>
                  </a:lnTo>
                  <a:lnTo>
                    <a:pt x="133" y="1109"/>
                  </a:lnTo>
                  <a:lnTo>
                    <a:pt x="105" y="1102"/>
                  </a:lnTo>
                  <a:lnTo>
                    <a:pt x="81" y="1090"/>
                  </a:lnTo>
                  <a:lnTo>
                    <a:pt x="57" y="1074"/>
                  </a:lnTo>
                  <a:lnTo>
                    <a:pt x="38" y="1055"/>
                  </a:lnTo>
                  <a:lnTo>
                    <a:pt x="23" y="1033"/>
                  </a:lnTo>
                  <a:lnTo>
                    <a:pt x="10" y="1008"/>
                  </a:lnTo>
                  <a:lnTo>
                    <a:pt x="2" y="981"/>
                  </a:lnTo>
                  <a:lnTo>
                    <a:pt x="0" y="953"/>
                  </a:lnTo>
                  <a:lnTo>
                    <a:pt x="0" y="80"/>
                  </a:lnTo>
                  <a:lnTo>
                    <a:pt x="2" y="52"/>
                  </a:lnTo>
                  <a:lnTo>
                    <a:pt x="10" y="26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7" name="Group 1126"/>
          <p:cNvGrpSpPr/>
          <p:nvPr/>
        </p:nvGrpSpPr>
        <p:grpSpPr>
          <a:xfrm>
            <a:off x="10987359" y="5006975"/>
            <a:ext cx="498475" cy="547688"/>
            <a:chOff x="10974388" y="5006975"/>
            <a:chExt cx="498475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8" name="Freeform 408"/>
            <p:cNvSpPr>
              <a:spLocks noEditPoints="1"/>
            </p:cNvSpPr>
            <p:nvPr/>
          </p:nvSpPr>
          <p:spPr bwMode="auto">
            <a:xfrm>
              <a:off x="10974388" y="5006975"/>
              <a:ext cx="498475" cy="547688"/>
            </a:xfrm>
            <a:custGeom>
              <a:avLst/>
              <a:gdLst>
                <a:gd name="T0" fmla="*/ 230 w 2827"/>
                <a:gd name="T1" fmla="*/ 2803 h 3106"/>
                <a:gd name="T2" fmla="*/ 310 w 2827"/>
                <a:gd name="T3" fmla="*/ 2882 h 3106"/>
                <a:gd name="T4" fmla="*/ 2488 w 2827"/>
                <a:gd name="T5" fmla="*/ 2891 h 3106"/>
                <a:gd name="T6" fmla="*/ 2583 w 2827"/>
                <a:gd name="T7" fmla="*/ 2828 h 3106"/>
                <a:gd name="T8" fmla="*/ 2609 w 2827"/>
                <a:gd name="T9" fmla="*/ 869 h 3106"/>
                <a:gd name="T10" fmla="*/ 2084 w 2827"/>
                <a:gd name="T11" fmla="*/ 138 h 3106"/>
                <a:gd name="T12" fmla="*/ 2030 w 2827"/>
                <a:gd name="T13" fmla="*/ 209 h 3106"/>
                <a:gd name="T14" fmla="*/ 2038 w 2827"/>
                <a:gd name="T15" fmla="*/ 699 h 3106"/>
                <a:gd name="T16" fmla="*/ 2106 w 2827"/>
                <a:gd name="T17" fmla="*/ 756 h 3106"/>
                <a:gd name="T18" fmla="*/ 2193 w 2827"/>
                <a:gd name="T19" fmla="*/ 735 h 3106"/>
                <a:gd name="T20" fmla="*/ 2232 w 2827"/>
                <a:gd name="T21" fmla="*/ 652 h 3106"/>
                <a:gd name="T22" fmla="*/ 2209 w 2827"/>
                <a:gd name="T23" fmla="*/ 167 h 3106"/>
                <a:gd name="T24" fmla="*/ 2129 w 2827"/>
                <a:gd name="T25" fmla="*/ 127 h 3106"/>
                <a:gd name="T26" fmla="*/ 1363 w 2827"/>
                <a:gd name="T27" fmla="*/ 151 h 3106"/>
                <a:gd name="T28" fmla="*/ 1326 w 2827"/>
                <a:gd name="T29" fmla="*/ 234 h 3106"/>
                <a:gd name="T30" fmla="*/ 1347 w 2827"/>
                <a:gd name="T31" fmla="*/ 718 h 3106"/>
                <a:gd name="T32" fmla="*/ 1427 w 2827"/>
                <a:gd name="T33" fmla="*/ 758 h 3106"/>
                <a:gd name="T34" fmla="*/ 1506 w 2827"/>
                <a:gd name="T35" fmla="*/ 718 h 3106"/>
                <a:gd name="T36" fmla="*/ 1529 w 2827"/>
                <a:gd name="T37" fmla="*/ 234 h 3106"/>
                <a:gd name="T38" fmla="*/ 1490 w 2827"/>
                <a:gd name="T39" fmla="*/ 151 h 3106"/>
                <a:gd name="T40" fmla="*/ 724 w 2827"/>
                <a:gd name="T41" fmla="*/ 127 h 3106"/>
                <a:gd name="T42" fmla="*/ 644 w 2827"/>
                <a:gd name="T43" fmla="*/ 167 h 3106"/>
                <a:gd name="T44" fmla="*/ 622 w 2827"/>
                <a:gd name="T45" fmla="*/ 652 h 3106"/>
                <a:gd name="T46" fmla="*/ 661 w 2827"/>
                <a:gd name="T47" fmla="*/ 735 h 3106"/>
                <a:gd name="T48" fmla="*/ 747 w 2827"/>
                <a:gd name="T49" fmla="*/ 756 h 3106"/>
                <a:gd name="T50" fmla="*/ 815 w 2827"/>
                <a:gd name="T51" fmla="*/ 699 h 3106"/>
                <a:gd name="T52" fmla="*/ 823 w 2827"/>
                <a:gd name="T53" fmla="*/ 209 h 3106"/>
                <a:gd name="T54" fmla="*/ 768 w 2827"/>
                <a:gd name="T55" fmla="*/ 138 h 3106"/>
                <a:gd name="T56" fmla="*/ 762 w 2827"/>
                <a:gd name="T57" fmla="*/ 3 h 3106"/>
                <a:gd name="T58" fmla="*/ 889 w 2827"/>
                <a:gd name="T59" fmla="*/ 68 h 3106"/>
                <a:gd name="T60" fmla="*/ 953 w 2827"/>
                <a:gd name="T61" fmla="*/ 196 h 3106"/>
                <a:gd name="T62" fmla="*/ 1194 w 2827"/>
                <a:gd name="T63" fmla="*/ 234 h 3106"/>
                <a:gd name="T64" fmla="*/ 1239 w 2827"/>
                <a:gd name="T65" fmla="*/ 96 h 3106"/>
                <a:gd name="T66" fmla="*/ 1353 w 2827"/>
                <a:gd name="T67" fmla="*/ 12 h 3106"/>
                <a:gd name="T68" fmla="*/ 1500 w 2827"/>
                <a:gd name="T69" fmla="*/ 12 h 3106"/>
                <a:gd name="T70" fmla="*/ 1614 w 2827"/>
                <a:gd name="T71" fmla="*/ 96 h 3106"/>
                <a:gd name="T72" fmla="*/ 1659 w 2827"/>
                <a:gd name="T73" fmla="*/ 234 h 3106"/>
                <a:gd name="T74" fmla="*/ 1901 w 2827"/>
                <a:gd name="T75" fmla="*/ 196 h 3106"/>
                <a:gd name="T76" fmla="*/ 1965 w 2827"/>
                <a:gd name="T77" fmla="*/ 68 h 3106"/>
                <a:gd name="T78" fmla="*/ 2092 w 2827"/>
                <a:gd name="T79" fmla="*/ 3 h 3106"/>
                <a:gd name="T80" fmla="*/ 2237 w 2827"/>
                <a:gd name="T81" fmla="*/ 26 h 3106"/>
                <a:gd name="T82" fmla="*/ 2336 w 2827"/>
                <a:gd name="T83" fmla="*/ 126 h 3106"/>
                <a:gd name="T84" fmla="*/ 2362 w 2827"/>
                <a:gd name="T85" fmla="*/ 336 h 3106"/>
                <a:gd name="T86" fmla="*/ 2591 w 2827"/>
                <a:gd name="T87" fmla="*/ 360 h 3106"/>
                <a:gd name="T88" fmla="*/ 2734 w 2827"/>
                <a:gd name="T89" fmla="*/ 458 h 3106"/>
                <a:gd name="T90" fmla="*/ 2816 w 2827"/>
                <a:gd name="T91" fmla="*/ 610 h 3106"/>
                <a:gd name="T92" fmla="*/ 2824 w 2827"/>
                <a:gd name="T93" fmla="*/ 2790 h 3106"/>
                <a:gd name="T94" fmla="*/ 2761 w 2827"/>
                <a:gd name="T95" fmla="*/ 2951 h 3106"/>
                <a:gd name="T96" fmla="*/ 2631 w 2827"/>
                <a:gd name="T97" fmla="*/ 3064 h 3106"/>
                <a:gd name="T98" fmla="*/ 2457 w 2827"/>
                <a:gd name="T99" fmla="*/ 3106 h 3106"/>
                <a:gd name="T100" fmla="*/ 236 w 2827"/>
                <a:gd name="T101" fmla="*/ 3082 h 3106"/>
                <a:gd name="T102" fmla="*/ 94 w 2827"/>
                <a:gd name="T103" fmla="*/ 2985 h 3106"/>
                <a:gd name="T104" fmla="*/ 11 w 2827"/>
                <a:gd name="T105" fmla="*/ 2834 h 3106"/>
                <a:gd name="T106" fmla="*/ 3 w 2827"/>
                <a:gd name="T107" fmla="*/ 654 h 3106"/>
                <a:gd name="T108" fmla="*/ 66 w 2827"/>
                <a:gd name="T109" fmla="*/ 492 h 3106"/>
                <a:gd name="T110" fmla="*/ 196 w 2827"/>
                <a:gd name="T111" fmla="*/ 378 h 3106"/>
                <a:gd name="T112" fmla="*/ 370 w 2827"/>
                <a:gd name="T113" fmla="*/ 336 h 3106"/>
                <a:gd name="T114" fmla="*/ 503 w 2827"/>
                <a:gd name="T115" fmla="*/ 160 h 3106"/>
                <a:gd name="T116" fmla="*/ 587 w 2827"/>
                <a:gd name="T117" fmla="*/ 45 h 3106"/>
                <a:gd name="T118" fmla="*/ 724 w 2827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06">
                  <a:moveTo>
                    <a:pt x="218" y="869"/>
                  </a:moveTo>
                  <a:lnTo>
                    <a:pt x="218" y="2745"/>
                  </a:lnTo>
                  <a:lnTo>
                    <a:pt x="221" y="2775"/>
                  </a:lnTo>
                  <a:lnTo>
                    <a:pt x="230" y="2803"/>
                  </a:lnTo>
                  <a:lnTo>
                    <a:pt x="244" y="2828"/>
                  </a:lnTo>
                  <a:lnTo>
                    <a:pt x="262" y="2850"/>
                  </a:lnTo>
                  <a:lnTo>
                    <a:pt x="285" y="2868"/>
                  </a:lnTo>
                  <a:lnTo>
                    <a:pt x="310" y="2882"/>
                  </a:lnTo>
                  <a:lnTo>
                    <a:pt x="339" y="2891"/>
                  </a:lnTo>
                  <a:lnTo>
                    <a:pt x="370" y="2894"/>
                  </a:lnTo>
                  <a:lnTo>
                    <a:pt x="2457" y="2894"/>
                  </a:lnTo>
                  <a:lnTo>
                    <a:pt x="2488" y="2891"/>
                  </a:lnTo>
                  <a:lnTo>
                    <a:pt x="2517" y="2882"/>
                  </a:lnTo>
                  <a:lnTo>
                    <a:pt x="2542" y="2868"/>
                  </a:lnTo>
                  <a:lnTo>
                    <a:pt x="2565" y="2850"/>
                  </a:lnTo>
                  <a:lnTo>
                    <a:pt x="2583" y="2828"/>
                  </a:lnTo>
                  <a:lnTo>
                    <a:pt x="2597" y="2803"/>
                  </a:lnTo>
                  <a:lnTo>
                    <a:pt x="2606" y="2775"/>
                  </a:lnTo>
                  <a:lnTo>
                    <a:pt x="2609" y="2745"/>
                  </a:lnTo>
                  <a:lnTo>
                    <a:pt x="2609" y="869"/>
                  </a:lnTo>
                  <a:lnTo>
                    <a:pt x="218" y="869"/>
                  </a:lnTo>
                  <a:close/>
                  <a:moveTo>
                    <a:pt x="2129" y="127"/>
                  </a:moveTo>
                  <a:lnTo>
                    <a:pt x="2106" y="130"/>
                  </a:lnTo>
                  <a:lnTo>
                    <a:pt x="2084" y="138"/>
                  </a:lnTo>
                  <a:lnTo>
                    <a:pt x="2066" y="151"/>
                  </a:lnTo>
                  <a:lnTo>
                    <a:pt x="2050" y="167"/>
                  </a:lnTo>
                  <a:lnTo>
                    <a:pt x="2038" y="187"/>
                  </a:lnTo>
                  <a:lnTo>
                    <a:pt x="2030" y="209"/>
                  </a:lnTo>
                  <a:lnTo>
                    <a:pt x="2027" y="234"/>
                  </a:lnTo>
                  <a:lnTo>
                    <a:pt x="2027" y="652"/>
                  </a:lnTo>
                  <a:lnTo>
                    <a:pt x="2030" y="676"/>
                  </a:lnTo>
                  <a:lnTo>
                    <a:pt x="2038" y="699"/>
                  </a:lnTo>
                  <a:lnTo>
                    <a:pt x="2050" y="718"/>
                  </a:lnTo>
                  <a:lnTo>
                    <a:pt x="2066" y="735"/>
                  </a:lnTo>
                  <a:lnTo>
                    <a:pt x="2084" y="747"/>
                  </a:lnTo>
                  <a:lnTo>
                    <a:pt x="2106" y="756"/>
                  </a:lnTo>
                  <a:lnTo>
                    <a:pt x="2129" y="758"/>
                  </a:lnTo>
                  <a:lnTo>
                    <a:pt x="2153" y="756"/>
                  </a:lnTo>
                  <a:lnTo>
                    <a:pt x="2174" y="747"/>
                  </a:lnTo>
                  <a:lnTo>
                    <a:pt x="2193" y="735"/>
                  </a:lnTo>
                  <a:lnTo>
                    <a:pt x="2209" y="718"/>
                  </a:lnTo>
                  <a:lnTo>
                    <a:pt x="2221" y="699"/>
                  </a:lnTo>
                  <a:lnTo>
                    <a:pt x="2229" y="676"/>
                  </a:lnTo>
                  <a:lnTo>
                    <a:pt x="2232" y="652"/>
                  </a:lnTo>
                  <a:lnTo>
                    <a:pt x="2232" y="234"/>
                  </a:lnTo>
                  <a:lnTo>
                    <a:pt x="2229" y="209"/>
                  </a:lnTo>
                  <a:lnTo>
                    <a:pt x="2221" y="187"/>
                  </a:lnTo>
                  <a:lnTo>
                    <a:pt x="2209" y="167"/>
                  </a:lnTo>
                  <a:lnTo>
                    <a:pt x="2193" y="151"/>
                  </a:lnTo>
                  <a:lnTo>
                    <a:pt x="2174" y="138"/>
                  </a:lnTo>
                  <a:lnTo>
                    <a:pt x="2153" y="130"/>
                  </a:lnTo>
                  <a:lnTo>
                    <a:pt x="2129" y="127"/>
                  </a:lnTo>
                  <a:close/>
                  <a:moveTo>
                    <a:pt x="1427" y="127"/>
                  </a:moveTo>
                  <a:lnTo>
                    <a:pt x="1403" y="130"/>
                  </a:lnTo>
                  <a:lnTo>
                    <a:pt x="1382" y="138"/>
                  </a:lnTo>
                  <a:lnTo>
                    <a:pt x="1363" y="151"/>
                  </a:lnTo>
                  <a:lnTo>
                    <a:pt x="1347" y="167"/>
                  </a:lnTo>
                  <a:lnTo>
                    <a:pt x="1336" y="187"/>
                  </a:lnTo>
                  <a:lnTo>
                    <a:pt x="1328" y="209"/>
                  </a:lnTo>
                  <a:lnTo>
                    <a:pt x="1326" y="234"/>
                  </a:lnTo>
                  <a:lnTo>
                    <a:pt x="1326" y="652"/>
                  </a:lnTo>
                  <a:lnTo>
                    <a:pt x="1328" y="676"/>
                  </a:lnTo>
                  <a:lnTo>
                    <a:pt x="1336" y="699"/>
                  </a:lnTo>
                  <a:lnTo>
                    <a:pt x="1347" y="718"/>
                  </a:lnTo>
                  <a:lnTo>
                    <a:pt x="1363" y="735"/>
                  </a:lnTo>
                  <a:lnTo>
                    <a:pt x="1382" y="747"/>
                  </a:lnTo>
                  <a:lnTo>
                    <a:pt x="1403" y="756"/>
                  </a:lnTo>
                  <a:lnTo>
                    <a:pt x="1427" y="758"/>
                  </a:lnTo>
                  <a:lnTo>
                    <a:pt x="1450" y="756"/>
                  </a:lnTo>
                  <a:lnTo>
                    <a:pt x="1472" y="747"/>
                  </a:lnTo>
                  <a:lnTo>
                    <a:pt x="1490" y="735"/>
                  </a:lnTo>
                  <a:lnTo>
                    <a:pt x="1506" y="718"/>
                  </a:lnTo>
                  <a:lnTo>
                    <a:pt x="1519" y="699"/>
                  </a:lnTo>
                  <a:lnTo>
                    <a:pt x="1526" y="676"/>
                  </a:lnTo>
                  <a:lnTo>
                    <a:pt x="1529" y="652"/>
                  </a:lnTo>
                  <a:lnTo>
                    <a:pt x="1529" y="234"/>
                  </a:lnTo>
                  <a:lnTo>
                    <a:pt x="1526" y="209"/>
                  </a:lnTo>
                  <a:lnTo>
                    <a:pt x="1519" y="187"/>
                  </a:lnTo>
                  <a:lnTo>
                    <a:pt x="1506" y="167"/>
                  </a:lnTo>
                  <a:lnTo>
                    <a:pt x="1490" y="151"/>
                  </a:lnTo>
                  <a:lnTo>
                    <a:pt x="1472" y="138"/>
                  </a:lnTo>
                  <a:lnTo>
                    <a:pt x="1450" y="130"/>
                  </a:lnTo>
                  <a:lnTo>
                    <a:pt x="1427" y="127"/>
                  </a:lnTo>
                  <a:close/>
                  <a:moveTo>
                    <a:pt x="724" y="127"/>
                  </a:moveTo>
                  <a:lnTo>
                    <a:pt x="701" y="130"/>
                  </a:lnTo>
                  <a:lnTo>
                    <a:pt x="679" y="138"/>
                  </a:lnTo>
                  <a:lnTo>
                    <a:pt x="661" y="151"/>
                  </a:lnTo>
                  <a:lnTo>
                    <a:pt x="644" y="167"/>
                  </a:lnTo>
                  <a:lnTo>
                    <a:pt x="632" y="187"/>
                  </a:lnTo>
                  <a:lnTo>
                    <a:pt x="625" y="209"/>
                  </a:lnTo>
                  <a:lnTo>
                    <a:pt x="622" y="234"/>
                  </a:lnTo>
                  <a:lnTo>
                    <a:pt x="622" y="652"/>
                  </a:lnTo>
                  <a:lnTo>
                    <a:pt x="625" y="676"/>
                  </a:lnTo>
                  <a:lnTo>
                    <a:pt x="632" y="699"/>
                  </a:lnTo>
                  <a:lnTo>
                    <a:pt x="644" y="718"/>
                  </a:lnTo>
                  <a:lnTo>
                    <a:pt x="661" y="735"/>
                  </a:lnTo>
                  <a:lnTo>
                    <a:pt x="679" y="747"/>
                  </a:lnTo>
                  <a:lnTo>
                    <a:pt x="701" y="756"/>
                  </a:lnTo>
                  <a:lnTo>
                    <a:pt x="724" y="758"/>
                  </a:lnTo>
                  <a:lnTo>
                    <a:pt x="747" y="756"/>
                  </a:lnTo>
                  <a:lnTo>
                    <a:pt x="768" y="747"/>
                  </a:lnTo>
                  <a:lnTo>
                    <a:pt x="787" y="735"/>
                  </a:lnTo>
                  <a:lnTo>
                    <a:pt x="804" y="718"/>
                  </a:lnTo>
                  <a:lnTo>
                    <a:pt x="815" y="699"/>
                  </a:lnTo>
                  <a:lnTo>
                    <a:pt x="823" y="676"/>
                  </a:lnTo>
                  <a:lnTo>
                    <a:pt x="826" y="652"/>
                  </a:lnTo>
                  <a:lnTo>
                    <a:pt x="826" y="234"/>
                  </a:lnTo>
                  <a:lnTo>
                    <a:pt x="823" y="209"/>
                  </a:lnTo>
                  <a:lnTo>
                    <a:pt x="815" y="187"/>
                  </a:lnTo>
                  <a:lnTo>
                    <a:pt x="804" y="167"/>
                  </a:lnTo>
                  <a:lnTo>
                    <a:pt x="787" y="151"/>
                  </a:lnTo>
                  <a:lnTo>
                    <a:pt x="768" y="138"/>
                  </a:lnTo>
                  <a:lnTo>
                    <a:pt x="747" y="130"/>
                  </a:lnTo>
                  <a:lnTo>
                    <a:pt x="724" y="127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8"/>
                  </a:lnTo>
                  <a:lnTo>
                    <a:pt x="911" y="96"/>
                  </a:lnTo>
                  <a:lnTo>
                    <a:pt x="930" y="126"/>
                  </a:lnTo>
                  <a:lnTo>
                    <a:pt x="945" y="160"/>
                  </a:lnTo>
                  <a:lnTo>
                    <a:pt x="953" y="196"/>
                  </a:lnTo>
                  <a:lnTo>
                    <a:pt x="956" y="234"/>
                  </a:lnTo>
                  <a:lnTo>
                    <a:pt x="956" y="336"/>
                  </a:lnTo>
                  <a:lnTo>
                    <a:pt x="1194" y="336"/>
                  </a:lnTo>
                  <a:lnTo>
                    <a:pt x="1194" y="234"/>
                  </a:lnTo>
                  <a:lnTo>
                    <a:pt x="1197" y="196"/>
                  </a:lnTo>
                  <a:lnTo>
                    <a:pt x="1206" y="160"/>
                  </a:lnTo>
                  <a:lnTo>
                    <a:pt x="1220" y="126"/>
                  </a:lnTo>
                  <a:lnTo>
                    <a:pt x="1239" y="96"/>
                  </a:lnTo>
                  <a:lnTo>
                    <a:pt x="1262" y="68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8"/>
                  </a:lnTo>
                  <a:lnTo>
                    <a:pt x="1614" y="96"/>
                  </a:lnTo>
                  <a:lnTo>
                    <a:pt x="1633" y="126"/>
                  </a:lnTo>
                  <a:lnTo>
                    <a:pt x="1647" y="160"/>
                  </a:lnTo>
                  <a:lnTo>
                    <a:pt x="1656" y="196"/>
                  </a:lnTo>
                  <a:lnTo>
                    <a:pt x="1659" y="234"/>
                  </a:lnTo>
                  <a:lnTo>
                    <a:pt x="1659" y="336"/>
                  </a:lnTo>
                  <a:lnTo>
                    <a:pt x="1898" y="336"/>
                  </a:lnTo>
                  <a:lnTo>
                    <a:pt x="1898" y="234"/>
                  </a:lnTo>
                  <a:lnTo>
                    <a:pt x="1901" y="196"/>
                  </a:lnTo>
                  <a:lnTo>
                    <a:pt x="1909" y="160"/>
                  </a:lnTo>
                  <a:lnTo>
                    <a:pt x="1923" y="126"/>
                  </a:lnTo>
                  <a:lnTo>
                    <a:pt x="1943" y="96"/>
                  </a:lnTo>
                  <a:lnTo>
                    <a:pt x="1965" y="68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8"/>
                  </a:lnTo>
                  <a:lnTo>
                    <a:pt x="2317" y="96"/>
                  </a:lnTo>
                  <a:lnTo>
                    <a:pt x="2336" y="126"/>
                  </a:lnTo>
                  <a:lnTo>
                    <a:pt x="2350" y="160"/>
                  </a:lnTo>
                  <a:lnTo>
                    <a:pt x="2359" y="196"/>
                  </a:lnTo>
                  <a:lnTo>
                    <a:pt x="2362" y="234"/>
                  </a:lnTo>
                  <a:lnTo>
                    <a:pt x="2362" y="336"/>
                  </a:lnTo>
                  <a:lnTo>
                    <a:pt x="2457" y="336"/>
                  </a:lnTo>
                  <a:lnTo>
                    <a:pt x="2503" y="339"/>
                  </a:lnTo>
                  <a:lnTo>
                    <a:pt x="2548" y="347"/>
                  </a:lnTo>
                  <a:lnTo>
                    <a:pt x="2591" y="360"/>
                  </a:lnTo>
                  <a:lnTo>
                    <a:pt x="2631" y="379"/>
                  </a:lnTo>
                  <a:lnTo>
                    <a:pt x="2669" y="401"/>
                  </a:lnTo>
                  <a:lnTo>
                    <a:pt x="2702" y="427"/>
                  </a:lnTo>
                  <a:lnTo>
                    <a:pt x="2734" y="458"/>
                  </a:lnTo>
                  <a:lnTo>
                    <a:pt x="2761" y="492"/>
                  </a:lnTo>
                  <a:lnTo>
                    <a:pt x="2783" y="529"/>
                  </a:lnTo>
                  <a:lnTo>
                    <a:pt x="2802" y="568"/>
                  </a:lnTo>
                  <a:lnTo>
                    <a:pt x="2816" y="610"/>
                  </a:lnTo>
                  <a:lnTo>
                    <a:pt x="2824" y="654"/>
                  </a:lnTo>
                  <a:lnTo>
                    <a:pt x="2827" y="699"/>
                  </a:lnTo>
                  <a:lnTo>
                    <a:pt x="2827" y="2745"/>
                  </a:lnTo>
                  <a:lnTo>
                    <a:pt x="2824" y="2790"/>
                  </a:lnTo>
                  <a:lnTo>
                    <a:pt x="2816" y="2834"/>
                  </a:lnTo>
                  <a:lnTo>
                    <a:pt x="2802" y="2875"/>
                  </a:lnTo>
                  <a:lnTo>
                    <a:pt x="2783" y="2915"/>
                  </a:lnTo>
                  <a:lnTo>
                    <a:pt x="2761" y="2951"/>
                  </a:lnTo>
                  <a:lnTo>
                    <a:pt x="2734" y="2985"/>
                  </a:lnTo>
                  <a:lnTo>
                    <a:pt x="2702" y="3015"/>
                  </a:lnTo>
                  <a:lnTo>
                    <a:pt x="2669" y="3042"/>
                  </a:lnTo>
                  <a:lnTo>
                    <a:pt x="2631" y="3064"/>
                  </a:lnTo>
                  <a:lnTo>
                    <a:pt x="2591" y="3082"/>
                  </a:lnTo>
                  <a:lnTo>
                    <a:pt x="2548" y="3095"/>
                  </a:lnTo>
                  <a:lnTo>
                    <a:pt x="2503" y="3104"/>
                  </a:lnTo>
                  <a:lnTo>
                    <a:pt x="2457" y="3106"/>
                  </a:lnTo>
                  <a:lnTo>
                    <a:pt x="370" y="3106"/>
                  </a:lnTo>
                  <a:lnTo>
                    <a:pt x="324" y="3104"/>
                  </a:lnTo>
                  <a:lnTo>
                    <a:pt x="279" y="3095"/>
                  </a:lnTo>
                  <a:lnTo>
                    <a:pt x="236" y="3082"/>
                  </a:lnTo>
                  <a:lnTo>
                    <a:pt x="196" y="3064"/>
                  </a:lnTo>
                  <a:lnTo>
                    <a:pt x="158" y="3042"/>
                  </a:lnTo>
                  <a:lnTo>
                    <a:pt x="125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6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6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5" y="427"/>
                  </a:lnTo>
                  <a:lnTo>
                    <a:pt x="158" y="401"/>
                  </a:lnTo>
                  <a:lnTo>
                    <a:pt x="196" y="378"/>
                  </a:lnTo>
                  <a:lnTo>
                    <a:pt x="236" y="360"/>
                  </a:lnTo>
                  <a:lnTo>
                    <a:pt x="279" y="347"/>
                  </a:lnTo>
                  <a:lnTo>
                    <a:pt x="324" y="339"/>
                  </a:lnTo>
                  <a:lnTo>
                    <a:pt x="370" y="336"/>
                  </a:lnTo>
                  <a:lnTo>
                    <a:pt x="492" y="336"/>
                  </a:lnTo>
                  <a:lnTo>
                    <a:pt x="492" y="234"/>
                  </a:lnTo>
                  <a:lnTo>
                    <a:pt x="495" y="196"/>
                  </a:lnTo>
                  <a:lnTo>
                    <a:pt x="503" y="160"/>
                  </a:lnTo>
                  <a:lnTo>
                    <a:pt x="518" y="126"/>
                  </a:lnTo>
                  <a:lnTo>
                    <a:pt x="536" y="96"/>
                  </a:lnTo>
                  <a:lnTo>
                    <a:pt x="560" y="68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09"/>
            <p:cNvSpPr>
              <a:spLocks/>
            </p:cNvSpPr>
            <p:nvPr/>
          </p:nvSpPr>
          <p:spPr bwMode="auto">
            <a:xfrm>
              <a:off x="11045826" y="5210175"/>
              <a:ext cx="368300" cy="231775"/>
            </a:xfrm>
            <a:custGeom>
              <a:avLst/>
              <a:gdLst>
                <a:gd name="T0" fmla="*/ 1009 w 2088"/>
                <a:gd name="T1" fmla="*/ 0 h 1315"/>
                <a:gd name="T2" fmla="*/ 1261 w 2088"/>
                <a:gd name="T3" fmla="*/ 0 h 1315"/>
                <a:gd name="T4" fmla="*/ 1261 w 2088"/>
                <a:gd name="T5" fmla="*/ 1255 h 1315"/>
                <a:gd name="T6" fmla="*/ 1448 w 2088"/>
                <a:gd name="T7" fmla="*/ 1255 h 1315"/>
                <a:gd name="T8" fmla="*/ 1448 w 2088"/>
                <a:gd name="T9" fmla="*/ 705 h 1315"/>
                <a:gd name="T10" fmla="*/ 1644 w 2088"/>
                <a:gd name="T11" fmla="*/ 513 h 1315"/>
                <a:gd name="T12" fmla="*/ 1839 w 2088"/>
                <a:gd name="T13" fmla="*/ 705 h 1315"/>
                <a:gd name="T14" fmla="*/ 1839 w 2088"/>
                <a:gd name="T15" fmla="*/ 1255 h 1315"/>
                <a:gd name="T16" fmla="*/ 2088 w 2088"/>
                <a:gd name="T17" fmla="*/ 1255 h 1315"/>
                <a:gd name="T18" fmla="*/ 2088 w 2088"/>
                <a:gd name="T19" fmla="*/ 1315 h 1315"/>
                <a:gd name="T20" fmla="*/ 1779 w 2088"/>
                <a:gd name="T21" fmla="*/ 1315 h 1315"/>
                <a:gd name="T22" fmla="*/ 1779 w 2088"/>
                <a:gd name="T23" fmla="*/ 730 h 1315"/>
                <a:gd name="T24" fmla="*/ 1644 w 2088"/>
                <a:gd name="T25" fmla="*/ 599 h 1315"/>
                <a:gd name="T26" fmla="*/ 1508 w 2088"/>
                <a:gd name="T27" fmla="*/ 730 h 1315"/>
                <a:gd name="T28" fmla="*/ 1508 w 2088"/>
                <a:gd name="T29" fmla="*/ 1315 h 1315"/>
                <a:gd name="T30" fmla="*/ 1198 w 2088"/>
                <a:gd name="T31" fmla="*/ 1315 h 1315"/>
                <a:gd name="T32" fmla="*/ 1198 w 2088"/>
                <a:gd name="T33" fmla="*/ 60 h 1315"/>
                <a:gd name="T34" fmla="*/ 1039 w 2088"/>
                <a:gd name="T35" fmla="*/ 60 h 1315"/>
                <a:gd name="T36" fmla="*/ 889 w 2088"/>
                <a:gd name="T37" fmla="*/ 242 h 1315"/>
                <a:gd name="T38" fmla="*/ 889 w 2088"/>
                <a:gd name="T39" fmla="*/ 1315 h 1315"/>
                <a:gd name="T40" fmla="*/ 579 w 2088"/>
                <a:gd name="T41" fmla="*/ 1315 h 1315"/>
                <a:gd name="T42" fmla="*/ 579 w 2088"/>
                <a:gd name="T43" fmla="*/ 505 h 1315"/>
                <a:gd name="T44" fmla="*/ 227 w 2088"/>
                <a:gd name="T45" fmla="*/ 505 h 1315"/>
                <a:gd name="T46" fmla="*/ 227 w 2088"/>
                <a:gd name="T47" fmla="*/ 1315 h 1315"/>
                <a:gd name="T48" fmla="*/ 0 w 2088"/>
                <a:gd name="T49" fmla="*/ 1315 h 1315"/>
                <a:gd name="T50" fmla="*/ 0 w 2088"/>
                <a:gd name="T51" fmla="*/ 1255 h 1315"/>
                <a:gd name="T52" fmla="*/ 166 w 2088"/>
                <a:gd name="T53" fmla="*/ 1255 h 1315"/>
                <a:gd name="T54" fmla="*/ 166 w 2088"/>
                <a:gd name="T55" fmla="*/ 445 h 1315"/>
                <a:gd name="T56" fmla="*/ 641 w 2088"/>
                <a:gd name="T57" fmla="*/ 445 h 1315"/>
                <a:gd name="T58" fmla="*/ 641 w 2088"/>
                <a:gd name="T59" fmla="*/ 1255 h 1315"/>
                <a:gd name="T60" fmla="*/ 828 w 2088"/>
                <a:gd name="T61" fmla="*/ 1255 h 1315"/>
                <a:gd name="T62" fmla="*/ 828 w 2088"/>
                <a:gd name="T63" fmla="*/ 220 h 1315"/>
                <a:gd name="T64" fmla="*/ 1009 w 2088"/>
                <a:gd name="T65" fmla="*/ 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8" h="1315">
                  <a:moveTo>
                    <a:pt x="1009" y="0"/>
                  </a:moveTo>
                  <a:lnTo>
                    <a:pt x="1261" y="0"/>
                  </a:lnTo>
                  <a:lnTo>
                    <a:pt x="1261" y="1255"/>
                  </a:lnTo>
                  <a:lnTo>
                    <a:pt x="1448" y="1255"/>
                  </a:lnTo>
                  <a:lnTo>
                    <a:pt x="1448" y="705"/>
                  </a:lnTo>
                  <a:lnTo>
                    <a:pt x="1644" y="513"/>
                  </a:lnTo>
                  <a:lnTo>
                    <a:pt x="1839" y="705"/>
                  </a:lnTo>
                  <a:lnTo>
                    <a:pt x="1839" y="1255"/>
                  </a:lnTo>
                  <a:lnTo>
                    <a:pt x="2088" y="1255"/>
                  </a:lnTo>
                  <a:lnTo>
                    <a:pt x="2088" y="1315"/>
                  </a:lnTo>
                  <a:lnTo>
                    <a:pt x="1779" y="1315"/>
                  </a:lnTo>
                  <a:lnTo>
                    <a:pt x="1779" y="730"/>
                  </a:lnTo>
                  <a:lnTo>
                    <a:pt x="1644" y="599"/>
                  </a:lnTo>
                  <a:lnTo>
                    <a:pt x="1508" y="730"/>
                  </a:lnTo>
                  <a:lnTo>
                    <a:pt x="1508" y="1315"/>
                  </a:lnTo>
                  <a:lnTo>
                    <a:pt x="1198" y="1315"/>
                  </a:lnTo>
                  <a:lnTo>
                    <a:pt x="1198" y="60"/>
                  </a:lnTo>
                  <a:lnTo>
                    <a:pt x="1039" y="60"/>
                  </a:lnTo>
                  <a:lnTo>
                    <a:pt x="889" y="242"/>
                  </a:lnTo>
                  <a:lnTo>
                    <a:pt x="889" y="1315"/>
                  </a:lnTo>
                  <a:lnTo>
                    <a:pt x="579" y="1315"/>
                  </a:lnTo>
                  <a:lnTo>
                    <a:pt x="579" y="505"/>
                  </a:lnTo>
                  <a:lnTo>
                    <a:pt x="227" y="505"/>
                  </a:lnTo>
                  <a:lnTo>
                    <a:pt x="227" y="1315"/>
                  </a:lnTo>
                  <a:lnTo>
                    <a:pt x="0" y="1315"/>
                  </a:lnTo>
                  <a:lnTo>
                    <a:pt x="0" y="1255"/>
                  </a:lnTo>
                  <a:lnTo>
                    <a:pt x="166" y="1255"/>
                  </a:lnTo>
                  <a:lnTo>
                    <a:pt x="166" y="445"/>
                  </a:lnTo>
                  <a:lnTo>
                    <a:pt x="641" y="445"/>
                  </a:lnTo>
                  <a:lnTo>
                    <a:pt x="641" y="1255"/>
                  </a:lnTo>
                  <a:lnTo>
                    <a:pt x="828" y="1255"/>
                  </a:lnTo>
                  <a:lnTo>
                    <a:pt x="828" y="220"/>
                  </a:lnTo>
                  <a:lnTo>
                    <a:pt x="10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Rectangle 410"/>
            <p:cNvSpPr>
              <a:spLocks noChangeArrowheads="1"/>
            </p:cNvSpPr>
            <p:nvPr/>
          </p:nvSpPr>
          <p:spPr bwMode="auto">
            <a:xfrm>
              <a:off x="11095038" y="5308600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411"/>
            <p:cNvSpPr>
              <a:spLocks noChangeArrowheads="1"/>
            </p:cNvSpPr>
            <p:nvPr/>
          </p:nvSpPr>
          <p:spPr bwMode="auto">
            <a:xfrm>
              <a:off x="11122026" y="5308600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412"/>
            <p:cNvSpPr>
              <a:spLocks noChangeArrowheads="1"/>
            </p:cNvSpPr>
            <p:nvPr/>
          </p:nvSpPr>
          <p:spPr bwMode="auto">
            <a:xfrm>
              <a:off x="11095038" y="5330825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413"/>
            <p:cNvSpPr>
              <a:spLocks noChangeArrowheads="1"/>
            </p:cNvSpPr>
            <p:nvPr/>
          </p:nvSpPr>
          <p:spPr bwMode="auto">
            <a:xfrm>
              <a:off x="11122026" y="5330825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Rectangle 414"/>
            <p:cNvSpPr>
              <a:spLocks noChangeArrowheads="1"/>
            </p:cNvSpPr>
            <p:nvPr/>
          </p:nvSpPr>
          <p:spPr bwMode="auto">
            <a:xfrm>
              <a:off x="11095038" y="5351463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415"/>
            <p:cNvSpPr>
              <a:spLocks noChangeArrowheads="1"/>
            </p:cNvSpPr>
            <p:nvPr/>
          </p:nvSpPr>
          <p:spPr bwMode="auto">
            <a:xfrm>
              <a:off x="11122026" y="5351463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Rectangle 416"/>
            <p:cNvSpPr>
              <a:spLocks noChangeArrowheads="1"/>
            </p:cNvSpPr>
            <p:nvPr/>
          </p:nvSpPr>
          <p:spPr bwMode="auto">
            <a:xfrm>
              <a:off x="11095038" y="5373688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417"/>
            <p:cNvSpPr>
              <a:spLocks noChangeArrowheads="1"/>
            </p:cNvSpPr>
            <p:nvPr/>
          </p:nvSpPr>
          <p:spPr bwMode="auto">
            <a:xfrm>
              <a:off x="11122026" y="5373688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418"/>
            <p:cNvSpPr>
              <a:spLocks noChangeArrowheads="1"/>
            </p:cNvSpPr>
            <p:nvPr/>
          </p:nvSpPr>
          <p:spPr bwMode="auto">
            <a:xfrm>
              <a:off x="11095038" y="5394325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Rectangle 419"/>
            <p:cNvSpPr>
              <a:spLocks noChangeArrowheads="1"/>
            </p:cNvSpPr>
            <p:nvPr/>
          </p:nvSpPr>
          <p:spPr bwMode="auto">
            <a:xfrm>
              <a:off x="11122026" y="5394325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Rectangle 420"/>
            <p:cNvSpPr>
              <a:spLocks noChangeArrowheads="1"/>
            </p:cNvSpPr>
            <p:nvPr/>
          </p:nvSpPr>
          <p:spPr bwMode="auto">
            <a:xfrm>
              <a:off x="11095038" y="5416550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Rectangle 421"/>
            <p:cNvSpPr>
              <a:spLocks noChangeArrowheads="1"/>
            </p:cNvSpPr>
            <p:nvPr/>
          </p:nvSpPr>
          <p:spPr bwMode="auto">
            <a:xfrm>
              <a:off x="11122026" y="5416550"/>
              <a:ext cx="158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Rectangle 422"/>
            <p:cNvSpPr>
              <a:spLocks noChangeArrowheads="1"/>
            </p:cNvSpPr>
            <p:nvPr/>
          </p:nvSpPr>
          <p:spPr bwMode="auto">
            <a:xfrm>
              <a:off x="11317288" y="5346700"/>
              <a:ext cx="12700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Rectangle 423"/>
            <p:cNvSpPr>
              <a:spLocks noChangeArrowheads="1"/>
            </p:cNvSpPr>
            <p:nvPr/>
          </p:nvSpPr>
          <p:spPr bwMode="auto">
            <a:xfrm>
              <a:off x="11339513" y="5346700"/>
              <a:ext cx="12700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Rectangle 424"/>
            <p:cNvSpPr>
              <a:spLocks noChangeArrowheads="1"/>
            </p:cNvSpPr>
            <p:nvPr/>
          </p:nvSpPr>
          <p:spPr bwMode="auto">
            <a:xfrm>
              <a:off x="11317288" y="5368925"/>
              <a:ext cx="12700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Rectangle 425"/>
            <p:cNvSpPr>
              <a:spLocks noChangeArrowheads="1"/>
            </p:cNvSpPr>
            <p:nvPr/>
          </p:nvSpPr>
          <p:spPr bwMode="auto">
            <a:xfrm>
              <a:off x="11339513" y="5368925"/>
              <a:ext cx="12700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Rectangle 426"/>
            <p:cNvSpPr>
              <a:spLocks noChangeArrowheads="1"/>
            </p:cNvSpPr>
            <p:nvPr/>
          </p:nvSpPr>
          <p:spPr bwMode="auto">
            <a:xfrm>
              <a:off x="11317288" y="5389563"/>
              <a:ext cx="12700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Rectangle 427"/>
            <p:cNvSpPr>
              <a:spLocks noChangeArrowheads="1"/>
            </p:cNvSpPr>
            <p:nvPr/>
          </p:nvSpPr>
          <p:spPr bwMode="auto">
            <a:xfrm>
              <a:off x="11233151" y="5232400"/>
              <a:ext cx="1270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Rectangle 428"/>
            <p:cNvSpPr>
              <a:spLocks noChangeArrowheads="1"/>
            </p:cNvSpPr>
            <p:nvPr/>
          </p:nvSpPr>
          <p:spPr bwMode="auto">
            <a:xfrm>
              <a:off x="11233151" y="5262563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Rectangle 429"/>
            <p:cNvSpPr>
              <a:spLocks noChangeArrowheads="1"/>
            </p:cNvSpPr>
            <p:nvPr/>
          </p:nvSpPr>
          <p:spPr bwMode="auto">
            <a:xfrm>
              <a:off x="11212513" y="5294313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Rectangle 430"/>
            <p:cNvSpPr>
              <a:spLocks noChangeArrowheads="1"/>
            </p:cNvSpPr>
            <p:nvPr/>
          </p:nvSpPr>
          <p:spPr bwMode="auto">
            <a:xfrm>
              <a:off x="11233151" y="5294313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431"/>
            <p:cNvSpPr>
              <a:spLocks noChangeArrowheads="1"/>
            </p:cNvSpPr>
            <p:nvPr/>
          </p:nvSpPr>
          <p:spPr bwMode="auto">
            <a:xfrm>
              <a:off x="11212513" y="5326063"/>
              <a:ext cx="1270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Rectangle 432"/>
            <p:cNvSpPr>
              <a:spLocks noChangeArrowheads="1"/>
            </p:cNvSpPr>
            <p:nvPr/>
          </p:nvSpPr>
          <p:spPr bwMode="auto">
            <a:xfrm>
              <a:off x="11233151" y="5326063"/>
              <a:ext cx="1270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Rectangle 433"/>
            <p:cNvSpPr>
              <a:spLocks noChangeArrowheads="1"/>
            </p:cNvSpPr>
            <p:nvPr/>
          </p:nvSpPr>
          <p:spPr bwMode="auto">
            <a:xfrm>
              <a:off x="11212513" y="5356225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Rectangle 434"/>
            <p:cNvSpPr>
              <a:spLocks noChangeArrowheads="1"/>
            </p:cNvSpPr>
            <p:nvPr/>
          </p:nvSpPr>
          <p:spPr bwMode="auto">
            <a:xfrm>
              <a:off x="11233151" y="5356225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Rectangle 435"/>
            <p:cNvSpPr>
              <a:spLocks noChangeArrowheads="1"/>
            </p:cNvSpPr>
            <p:nvPr/>
          </p:nvSpPr>
          <p:spPr bwMode="auto">
            <a:xfrm>
              <a:off x="11212513" y="5387975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Rectangle 436"/>
            <p:cNvSpPr>
              <a:spLocks noChangeArrowheads="1"/>
            </p:cNvSpPr>
            <p:nvPr/>
          </p:nvSpPr>
          <p:spPr bwMode="auto">
            <a:xfrm>
              <a:off x="11233151" y="5387975"/>
              <a:ext cx="127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1" name="Group 1150"/>
          <p:cNvGrpSpPr/>
          <p:nvPr/>
        </p:nvGrpSpPr>
        <p:grpSpPr>
          <a:xfrm>
            <a:off x="9117160" y="5006975"/>
            <a:ext cx="496887" cy="547688"/>
            <a:chOff x="9161463" y="5006975"/>
            <a:chExt cx="496887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2" name="Freeform 452"/>
            <p:cNvSpPr>
              <a:spLocks noEditPoints="1"/>
            </p:cNvSpPr>
            <p:nvPr/>
          </p:nvSpPr>
          <p:spPr bwMode="auto">
            <a:xfrm>
              <a:off x="9161463" y="5006975"/>
              <a:ext cx="496887" cy="547688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869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2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0 w 2818"/>
                <a:gd name="T63" fmla="*/ 234 h 3106"/>
                <a:gd name="T64" fmla="*/ 1235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30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5 w 2818"/>
                <a:gd name="T89" fmla="*/ 458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869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869"/>
                  </a:lnTo>
                  <a:lnTo>
                    <a:pt x="217" y="869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4" y="167"/>
                  </a:lnTo>
                  <a:lnTo>
                    <a:pt x="2032" y="187"/>
                  </a:lnTo>
                  <a:lnTo>
                    <a:pt x="2024" y="209"/>
                  </a:lnTo>
                  <a:lnTo>
                    <a:pt x="2022" y="234"/>
                  </a:lnTo>
                  <a:lnTo>
                    <a:pt x="2022" y="652"/>
                  </a:lnTo>
                  <a:lnTo>
                    <a:pt x="2024" y="676"/>
                  </a:lnTo>
                  <a:lnTo>
                    <a:pt x="2032" y="699"/>
                  </a:lnTo>
                  <a:lnTo>
                    <a:pt x="2044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0" y="336"/>
                  </a:lnTo>
                  <a:lnTo>
                    <a:pt x="1190" y="234"/>
                  </a:lnTo>
                  <a:lnTo>
                    <a:pt x="1193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5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5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30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9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5" y="458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4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4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5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453"/>
            <p:cNvSpPr>
              <a:spLocks noEditPoints="1"/>
            </p:cNvSpPr>
            <p:nvPr/>
          </p:nvSpPr>
          <p:spPr bwMode="auto">
            <a:xfrm>
              <a:off x="9239250" y="5256213"/>
              <a:ext cx="290512" cy="217488"/>
            </a:xfrm>
            <a:custGeom>
              <a:avLst/>
              <a:gdLst>
                <a:gd name="T0" fmla="*/ 475 w 1649"/>
                <a:gd name="T1" fmla="*/ 343 h 1235"/>
                <a:gd name="T2" fmla="*/ 377 w 1649"/>
                <a:gd name="T3" fmla="*/ 485 h 1235"/>
                <a:gd name="T4" fmla="*/ 225 w 1649"/>
                <a:gd name="T5" fmla="*/ 557 h 1235"/>
                <a:gd name="T6" fmla="*/ 117 w 1649"/>
                <a:gd name="T7" fmla="*/ 689 h 1235"/>
                <a:gd name="T8" fmla="*/ 132 w 1649"/>
                <a:gd name="T9" fmla="*/ 867 h 1235"/>
                <a:gd name="T10" fmla="*/ 270 w 1649"/>
                <a:gd name="T11" fmla="*/ 983 h 1235"/>
                <a:gd name="T12" fmla="*/ 424 w 1649"/>
                <a:gd name="T13" fmla="*/ 980 h 1235"/>
                <a:gd name="T14" fmla="*/ 557 w 1649"/>
                <a:gd name="T15" fmla="*/ 1063 h 1235"/>
                <a:gd name="T16" fmla="*/ 714 w 1649"/>
                <a:gd name="T17" fmla="*/ 1094 h 1235"/>
                <a:gd name="T18" fmla="*/ 877 w 1649"/>
                <a:gd name="T19" fmla="*/ 1063 h 1235"/>
                <a:gd name="T20" fmla="*/ 1013 w 1649"/>
                <a:gd name="T21" fmla="*/ 1128 h 1235"/>
                <a:gd name="T22" fmla="*/ 1172 w 1649"/>
                <a:gd name="T23" fmla="*/ 1094 h 1235"/>
                <a:gd name="T24" fmla="*/ 1278 w 1649"/>
                <a:gd name="T25" fmla="*/ 959 h 1235"/>
                <a:gd name="T26" fmla="*/ 1414 w 1649"/>
                <a:gd name="T27" fmla="*/ 958 h 1235"/>
                <a:gd name="T28" fmla="*/ 1520 w 1649"/>
                <a:gd name="T29" fmla="*/ 855 h 1235"/>
                <a:gd name="T30" fmla="*/ 1510 w 1649"/>
                <a:gd name="T31" fmla="*/ 710 h 1235"/>
                <a:gd name="T32" fmla="*/ 1399 w 1649"/>
                <a:gd name="T33" fmla="*/ 624 h 1235"/>
                <a:gd name="T34" fmla="*/ 1299 w 1649"/>
                <a:gd name="T35" fmla="*/ 497 h 1235"/>
                <a:gd name="T36" fmla="*/ 1166 w 1649"/>
                <a:gd name="T37" fmla="*/ 362 h 1235"/>
                <a:gd name="T38" fmla="*/ 974 w 1649"/>
                <a:gd name="T39" fmla="*/ 347 h 1235"/>
                <a:gd name="T40" fmla="*/ 798 w 1649"/>
                <a:gd name="T41" fmla="*/ 392 h 1235"/>
                <a:gd name="T42" fmla="*/ 646 w 1649"/>
                <a:gd name="T43" fmla="*/ 304 h 1235"/>
                <a:gd name="T44" fmla="*/ 1150 w 1649"/>
                <a:gd name="T45" fmla="*/ 131 h 1235"/>
                <a:gd name="T46" fmla="*/ 1049 w 1649"/>
                <a:gd name="T47" fmla="*/ 232 h 1235"/>
                <a:gd name="T48" fmla="*/ 1267 w 1649"/>
                <a:gd name="T49" fmla="*/ 301 h 1235"/>
                <a:gd name="T50" fmla="*/ 1406 w 1649"/>
                <a:gd name="T51" fmla="*/ 477 h 1235"/>
                <a:gd name="T52" fmla="*/ 1520 w 1649"/>
                <a:gd name="T53" fmla="*/ 485 h 1235"/>
                <a:gd name="T54" fmla="*/ 1532 w 1649"/>
                <a:gd name="T55" fmla="*/ 299 h 1235"/>
                <a:gd name="T56" fmla="*/ 1417 w 1649"/>
                <a:gd name="T57" fmla="*/ 149 h 1235"/>
                <a:gd name="T58" fmla="*/ 1267 w 1649"/>
                <a:gd name="T59" fmla="*/ 0 h 1235"/>
                <a:gd name="T60" fmla="*/ 1485 w 1649"/>
                <a:gd name="T61" fmla="*/ 68 h 1235"/>
                <a:gd name="T62" fmla="*/ 1624 w 1649"/>
                <a:gd name="T63" fmla="*/ 242 h 1235"/>
                <a:gd name="T64" fmla="*/ 1639 w 1649"/>
                <a:gd name="T65" fmla="*/ 462 h 1235"/>
                <a:gd name="T66" fmla="*/ 1590 w 1649"/>
                <a:gd name="T67" fmla="*/ 641 h 1235"/>
                <a:gd name="T68" fmla="*/ 1635 w 1649"/>
                <a:gd name="T69" fmla="*/ 833 h 1235"/>
                <a:gd name="T70" fmla="*/ 1548 w 1649"/>
                <a:gd name="T71" fmla="*/ 996 h 1235"/>
                <a:gd name="T72" fmla="*/ 1377 w 1649"/>
                <a:gd name="T73" fmla="*/ 1073 h 1235"/>
                <a:gd name="T74" fmla="*/ 1211 w 1649"/>
                <a:gd name="T75" fmla="*/ 1191 h 1235"/>
                <a:gd name="T76" fmla="*/ 999 w 1649"/>
                <a:gd name="T77" fmla="*/ 1232 h 1235"/>
                <a:gd name="T78" fmla="*/ 797 w 1649"/>
                <a:gd name="T79" fmla="*/ 1180 h 1235"/>
                <a:gd name="T80" fmla="*/ 597 w 1649"/>
                <a:gd name="T81" fmla="*/ 1191 h 1235"/>
                <a:gd name="T82" fmla="*/ 424 w 1649"/>
                <a:gd name="T83" fmla="*/ 1089 h 1235"/>
                <a:gd name="T84" fmla="*/ 211 w 1649"/>
                <a:gd name="T85" fmla="*/ 1072 h 1235"/>
                <a:gd name="T86" fmla="*/ 47 w 1649"/>
                <a:gd name="T87" fmla="*/ 931 h 1235"/>
                <a:gd name="T88" fmla="*/ 3 w 1649"/>
                <a:gd name="T89" fmla="*/ 715 h 1235"/>
                <a:gd name="T90" fmla="*/ 96 w 1649"/>
                <a:gd name="T91" fmla="*/ 527 h 1235"/>
                <a:gd name="T92" fmla="*/ 284 w 1649"/>
                <a:gd name="T93" fmla="*/ 427 h 1235"/>
                <a:gd name="T94" fmla="*/ 409 w 1649"/>
                <a:gd name="T95" fmla="*/ 261 h 1235"/>
                <a:gd name="T96" fmla="*/ 611 w 1649"/>
                <a:gd name="T97" fmla="*/ 197 h 1235"/>
                <a:gd name="T98" fmla="*/ 813 w 1649"/>
                <a:gd name="T99" fmla="*/ 263 h 1235"/>
                <a:gd name="T100" fmla="*/ 940 w 1649"/>
                <a:gd name="T101" fmla="*/ 184 h 1235"/>
                <a:gd name="T102" fmla="*/ 1095 w 1649"/>
                <a:gd name="T103" fmla="*/ 41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9" h="1235">
                  <a:moveTo>
                    <a:pt x="611" y="301"/>
                  </a:moveTo>
                  <a:lnTo>
                    <a:pt x="574" y="304"/>
                  </a:lnTo>
                  <a:lnTo>
                    <a:pt x="538" y="312"/>
                  </a:lnTo>
                  <a:lnTo>
                    <a:pt x="506" y="325"/>
                  </a:lnTo>
                  <a:lnTo>
                    <a:pt x="475" y="343"/>
                  </a:lnTo>
                  <a:lnTo>
                    <a:pt x="448" y="365"/>
                  </a:lnTo>
                  <a:lnTo>
                    <a:pt x="423" y="390"/>
                  </a:lnTo>
                  <a:lnTo>
                    <a:pt x="403" y="419"/>
                  </a:lnTo>
                  <a:lnTo>
                    <a:pt x="388" y="451"/>
                  </a:lnTo>
                  <a:lnTo>
                    <a:pt x="377" y="485"/>
                  </a:lnTo>
                  <a:lnTo>
                    <a:pt x="367" y="523"/>
                  </a:lnTo>
                  <a:lnTo>
                    <a:pt x="329" y="526"/>
                  </a:lnTo>
                  <a:lnTo>
                    <a:pt x="292" y="531"/>
                  </a:lnTo>
                  <a:lnTo>
                    <a:pt x="257" y="542"/>
                  </a:lnTo>
                  <a:lnTo>
                    <a:pt x="225" y="557"/>
                  </a:lnTo>
                  <a:lnTo>
                    <a:pt x="196" y="577"/>
                  </a:lnTo>
                  <a:lnTo>
                    <a:pt x="170" y="600"/>
                  </a:lnTo>
                  <a:lnTo>
                    <a:pt x="147" y="627"/>
                  </a:lnTo>
                  <a:lnTo>
                    <a:pt x="130" y="657"/>
                  </a:lnTo>
                  <a:lnTo>
                    <a:pt x="117" y="689"/>
                  </a:lnTo>
                  <a:lnTo>
                    <a:pt x="108" y="723"/>
                  </a:lnTo>
                  <a:lnTo>
                    <a:pt x="106" y="759"/>
                  </a:lnTo>
                  <a:lnTo>
                    <a:pt x="109" y="798"/>
                  </a:lnTo>
                  <a:lnTo>
                    <a:pt x="118" y="834"/>
                  </a:lnTo>
                  <a:lnTo>
                    <a:pt x="132" y="867"/>
                  </a:lnTo>
                  <a:lnTo>
                    <a:pt x="152" y="898"/>
                  </a:lnTo>
                  <a:lnTo>
                    <a:pt x="176" y="926"/>
                  </a:lnTo>
                  <a:lnTo>
                    <a:pt x="203" y="949"/>
                  </a:lnTo>
                  <a:lnTo>
                    <a:pt x="235" y="968"/>
                  </a:lnTo>
                  <a:lnTo>
                    <a:pt x="270" y="983"/>
                  </a:lnTo>
                  <a:lnTo>
                    <a:pt x="306" y="992"/>
                  </a:lnTo>
                  <a:lnTo>
                    <a:pt x="345" y="995"/>
                  </a:lnTo>
                  <a:lnTo>
                    <a:pt x="370" y="993"/>
                  </a:lnTo>
                  <a:lnTo>
                    <a:pt x="397" y="988"/>
                  </a:lnTo>
                  <a:lnTo>
                    <a:pt x="424" y="980"/>
                  </a:lnTo>
                  <a:lnTo>
                    <a:pt x="462" y="967"/>
                  </a:lnTo>
                  <a:lnTo>
                    <a:pt x="485" y="999"/>
                  </a:lnTo>
                  <a:lnTo>
                    <a:pt x="507" y="1024"/>
                  </a:lnTo>
                  <a:lnTo>
                    <a:pt x="530" y="1045"/>
                  </a:lnTo>
                  <a:lnTo>
                    <a:pt x="557" y="1063"/>
                  </a:lnTo>
                  <a:lnTo>
                    <a:pt x="585" y="1077"/>
                  </a:lnTo>
                  <a:lnTo>
                    <a:pt x="615" y="1088"/>
                  </a:lnTo>
                  <a:lnTo>
                    <a:pt x="646" y="1094"/>
                  </a:lnTo>
                  <a:lnTo>
                    <a:pt x="679" y="1096"/>
                  </a:lnTo>
                  <a:lnTo>
                    <a:pt x="714" y="1094"/>
                  </a:lnTo>
                  <a:lnTo>
                    <a:pt x="747" y="1086"/>
                  </a:lnTo>
                  <a:lnTo>
                    <a:pt x="780" y="1074"/>
                  </a:lnTo>
                  <a:lnTo>
                    <a:pt x="810" y="1057"/>
                  </a:lnTo>
                  <a:lnTo>
                    <a:pt x="846" y="1034"/>
                  </a:lnTo>
                  <a:lnTo>
                    <a:pt x="877" y="1063"/>
                  </a:lnTo>
                  <a:lnTo>
                    <a:pt x="901" y="1083"/>
                  </a:lnTo>
                  <a:lnTo>
                    <a:pt x="926" y="1100"/>
                  </a:lnTo>
                  <a:lnTo>
                    <a:pt x="954" y="1113"/>
                  </a:lnTo>
                  <a:lnTo>
                    <a:pt x="983" y="1123"/>
                  </a:lnTo>
                  <a:lnTo>
                    <a:pt x="1013" y="1128"/>
                  </a:lnTo>
                  <a:lnTo>
                    <a:pt x="1044" y="1130"/>
                  </a:lnTo>
                  <a:lnTo>
                    <a:pt x="1078" y="1128"/>
                  </a:lnTo>
                  <a:lnTo>
                    <a:pt x="1112" y="1121"/>
                  </a:lnTo>
                  <a:lnTo>
                    <a:pt x="1142" y="1109"/>
                  </a:lnTo>
                  <a:lnTo>
                    <a:pt x="1172" y="1094"/>
                  </a:lnTo>
                  <a:lnTo>
                    <a:pt x="1198" y="1074"/>
                  </a:lnTo>
                  <a:lnTo>
                    <a:pt x="1223" y="1051"/>
                  </a:lnTo>
                  <a:lnTo>
                    <a:pt x="1243" y="1025"/>
                  </a:lnTo>
                  <a:lnTo>
                    <a:pt x="1260" y="995"/>
                  </a:lnTo>
                  <a:lnTo>
                    <a:pt x="1278" y="959"/>
                  </a:lnTo>
                  <a:lnTo>
                    <a:pt x="1318" y="966"/>
                  </a:lnTo>
                  <a:lnTo>
                    <a:pt x="1336" y="969"/>
                  </a:lnTo>
                  <a:lnTo>
                    <a:pt x="1352" y="969"/>
                  </a:lnTo>
                  <a:lnTo>
                    <a:pt x="1384" y="966"/>
                  </a:lnTo>
                  <a:lnTo>
                    <a:pt x="1414" y="958"/>
                  </a:lnTo>
                  <a:lnTo>
                    <a:pt x="1442" y="945"/>
                  </a:lnTo>
                  <a:lnTo>
                    <a:pt x="1467" y="928"/>
                  </a:lnTo>
                  <a:lnTo>
                    <a:pt x="1489" y="907"/>
                  </a:lnTo>
                  <a:lnTo>
                    <a:pt x="1507" y="882"/>
                  </a:lnTo>
                  <a:lnTo>
                    <a:pt x="1520" y="855"/>
                  </a:lnTo>
                  <a:lnTo>
                    <a:pt x="1528" y="825"/>
                  </a:lnTo>
                  <a:lnTo>
                    <a:pt x="1531" y="793"/>
                  </a:lnTo>
                  <a:lnTo>
                    <a:pt x="1529" y="764"/>
                  </a:lnTo>
                  <a:lnTo>
                    <a:pt x="1521" y="736"/>
                  </a:lnTo>
                  <a:lnTo>
                    <a:pt x="1510" y="710"/>
                  </a:lnTo>
                  <a:lnTo>
                    <a:pt x="1494" y="686"/>
                  </a:lnTo>
                  <a:lnTo>
                    <a:pt x="1475" y="665"/>
                  </a:lnTo>
                  <a:lnTo>
                    <a:pt x="1452" y="648"/>
                  </a:lnTo>
                  <a:lnTo>
                    <a:pt x="1426" y="634"/>
                  </a:lnTo>
                  <a:lnTo>
                    <a:pt x="1399" y="624"/>
                  </a:lnTo>
                  <a:lnTo>
                    <a:pt x="1368" y="619"/>
                  </a:lnTo>
                  <a:lnTo>
                    <a:pt x="1326" y="615"/>
                  </a:lnTo>
                  <a:lnTo>
                    <a:pt x="1320" y="574"/>
                  </a:lnTo>
                  <a:lnTo>
                    <a:pt x="1313" y="534"/>
                  </a:lnTo>
                  <a:lnTo>
                    <a:pt x="1299" y="497"/>
                  </a:lnTo>
                  <a:lnTo>
                    <a:pt x="1281" y="463"/>
                  </a:lnTo>
                  <a:lnTo>
                    <a:pt x="1257" y="432"/>
                  </a:lnTo>
                  <a:lnTo>
                    <a:pt x="1230" y="405"/>
                  </a:lnTo>
                  <a:lnTo>
                    <a:pt x="1199" y="381"/>
                  </a:lnTo>
                  <a:lnTo>
                    <a:pt x="1166" y="362"/>
                  </a:lnTo>
                  <a:lnTo>
                    <a:pt x="1129" y="348"/>
                  </a:lnTo>
                  <a:lnTo>
                    <a:pt x="1089" y="339"/>
                  </a:lnTo>
                  <a:lnTo>
                    <a:pt x="1049" y="336"/>
                  </a:lnTo>
                  <a:lnTo>
                    <a:pt x="1011" y="339"/>
                  </a:lnTo>
                  <a:lnTo>
                    <a:pt x="974" y="347"/>
                  </a:lnTo>
                  <a:lnTo>
                    <a:pt x="940" y="360"/>
                  </a:lnTo>
                  <a:lnTo>
                    <a:pt x="905" y="378"/>
                  </a:lnTo>
                  <a:lnTo>
                    <a:pt x="873" y="401"/>
                  </a:lnTo>
                  <a:lnTo>
                    <a:pt x="832" y="435"/>
                  </a:lnTo>
                  <a:lnTo>
                    <a:pt x="798" y="392"/>
                  </a:lnTo>
                  <a:lnTo>
                    <a:pt x="774" y="365"/>
                  </a:lnTo>
                  <a:lnTo>
                    <a:pt x="745" y="343"/>
                  </a:lnTo>
                  <a:lnTo>
                    <a:pt x="715" y="325"/>
                  </a:lnTo>
                  <a:lnTo>
                    <a:pt x="681" y="312"/>
                  </a:lnTo>
                  <a:lnTo>
                    <a:pt x="646" y="304"/>
                  </a:lnTo>
                  <a:lnTo>
                    <a:pt x="611" y="301"/>
                  </a:lnTo>
                  <a:close/>
                  <a:moveTo>
                    <a:pt x="1267" y="105"/>
                  </a:moveTo>
                  <a:lnTo>
                    <a:pt x="1226" y="108"/>
                  </a:lnTo>
                  <a:lnTo>
                    <a:pt x="1187" y="117"/>
                  </a:lnTo>
                  <a:lnTo>
                    <a:pt x="1150" y="131"/>
                  </a:lnTo>
                  <a:lnTo>
                    <a:pt x="1116" y="150"/>
                  </a:lnTo>
                  <a:lnTo>
                    <a:pt x="1085" y="175"/>
                  </a:lnTo>
                  <a:lnTo>
                    <a:pt x="1058" y="202"/>
                  </a:lnTo>
                  <a:lnTo>
                    <a:pt x="1035" y="233"/>
                  </a:lnTo>
                  <a:lnTo>
                    <a:pt x="1049" y="232"/>
                  </a:lnTo>
                  <a:lnTo>
                    <a:pt x="1096" y="235"/>
                  </a:lnTo>
                  <a:lnTo>
                    <a:pt x="1143" y="244"/>
                  </a:lnTo>
                  <a:lnTo>
                    <a:pt x="1187" y="258"/>
                  </a:lnTo>
                  <a:lnTo>
                    <a:pt x="1229" y="277"/>
                  </a:lnTo>
                  <a:lnTo>
                    <a:pt x="1267" y="301"/>
                  </a:lnTo>
                  <a:lnTo>
                    <a:pt x="1303" y="329"/>
                  </a:lnTo>
                  <a:lnTo>
                    <a:pt x="1336" y="361"/>
                  </a:lnTo>
                  <a:lnTo>
                    <a:pt x="1363" y="397"/>
                  </a:lnTo>
                  <a:lnTo>
                    <a:pt x="1386" y="436"/>
                  </a:lnTo>
                  <a:lnTo>
                    <a:pt x="1406" y="477"/>
                  </a:lnTo>
                  <a:lnTo>
                    <a:pt x="1419" y="522"/>
                  </a:lnTo>
                  <a:lnTo>
                    <a:pt x="1452" y="532"/>
                  </a:lnTo>
                  <a:lnTo>
                    <a:pt x="1482" y="546"/>
                  </a:lnTo>
                  <a:lnTo>
                    <a:pt x="1504" y="517"/>
                  </a:lnTo>
                  <a:lnTo>
                    <a:pt x="1520" y="485"/>
                  </a:lnTo>
                  <a:lnTo>
                    <a:pt x="1533" y="451"/>
                  </a:lnTo>
                  <a:lnTo>
                    <a:pt x="1540" y="415"/>
                  </a:lnTo>
                  <a:lnTo>
                    <a:pt x="1543" y="377"/>
                  </a:lnTo>
                  <a:lnTo>
                    <a:pt x="1540" y="337"/>
                  </a:lnTo>
                  <a:lnTo>
                    <a:pt x="1532" y="299"/>
                  </a:lnTo>
                  <a:lnTo>
                    <a:pt x="1518" y="263"/>
                  </a:lnTo>
                  <a:lnTo>
                    <a:pt x="1498" y="230"/>
                  </a:lnTo>
                  <a:lnTo>
                    <a:pt x="1475" y="199"/>
                  </a:lnTo>
                  <a:lnTo>
                    <a:pt x="1449" y="172"/>
                  </a:lnTo>
                  <a:lnTo>
                    <a:pt x="1417" y="149"/>
                  </a:lnTo>
                  <a:lnTo>
                    <a:pt x="1383" y="130"/>
                  </a:lnTo>
                  <a:lnTo>
                    <a:pt x="1347" y="116"/>
                  </a:lnTo>
                  <a:lnTo>
                    <a:pt x="1308" y="108"/>
                  </a:lnTo>
                  <a:lnTo>
                    <a:pt x="1267" y="105"/>
                  </a:lnTo>
                  <a:close/>
                  <a:moveTo>
                    <a:pt x="1267" y="0"/>
                  </a:moveTo>
                  <a:lnTo>
                    <a:pt x="1315" y="3"/>
                  </a:lnTo>
                  <a:lnTo>
                    <a:pt x="1361" y="12"/>
                  </a:lnTo>
                  <a:lnTo>
                    <a:pt x="1405" y="26"/>
                  </a:lnTo>
                  <a:lnTo>
                    <a:pt x="1447" y="45"/>
                  </a:lnTo>
                  <a:lnTo>
                    <a:pt x="1485" y="68"/>
                  </a:lnTo>
                  <a:lnTo>
                    <a:pt x="1521" y="95"/>
                  </a:lnTo>
                  <a:lnTo>
                    <a:pt x="1552" y="127"/>
                  </a:lnTo>
                  <a:lnTo>
                    <a:pt x="1581" y="163"/>
                  </a:lnTo>
                  <a:lnTo>
                    <a:pt x="1604" y="201"/>
                  </a:lnTo>
                  <a:lnTo>
                    <a:pt x="1624" y="242"/>
                  </a:lnTo>
                  <a:lnTo>
                    <a:pt x="1638" y="285"/>
                  </a:lnTo>
                  <a:lnTo>
                    <a:pt x="1646" y="330"/>
                  </a:lnTo>
                  <a:lnTo>
                    <a:pt x="1649" y="377"/>
                  </a:lnTo>
                  <a:lnTo>
                    <a:pt x="1647" y="420"/>
                  </a:lnTo>
                  <a:lnTo>
                    <a:pt x="1639" y="462"/>
                  </a:lnTo>
                  <a:lnTo>
                    <a:pt x="1627" y="502"/>
                  </a:lnTo>
                  <a:lnTo>
                    <a:pt x="1610" y="540"/>
                  </a:lnTo>
                  <a:lnTo>
                    <a:pt x="1590" y="576"/>
                  </a:lnTo>
                  <a:lnTo>
                    <a:pt x="1567" y="610"/>
                  </a:lnTo>
                  <a:lnTo>
                    <a:pt x="1590" y="641"/>
                  </a:lnTo>
                  <a:lnTo>
                    <a:pt x="1610" y="675"/>
                  </a:lnTo>
                  <a:lnTo>
                    <a:pt x="1625" y="712"/>
                  </a:lnTo>
                  <a:lnTo>
                    <a:pt x="1634" y="752"/>
                  </a:lnTo>
                  <a:lnTo>
                    <a:pt x="1637" y="793"/>
                  </a:lnTo>
                  <a:lnTo>
                    <a:pt x="1635" y="833"/>
                  </a:lnTo>
                  <a:lnTo>
                    <a:pt x="1627" y="870"/>
                  </a:lnTo>
                  <a:lnTo>
                    <a:pt x="1613" y="906"/>
                  </a:lnTo>
                  <a:lnTo>
                    <a:pt x="1596" y="939"/>
                  </a:lnTo>
                  <a:lnTo>
                    <a:pt x="1574" y="969"/>
                  </a:lnTo>
                  <a:lnTo>
                    <a:pt x="1548" y="996"/>
                  </a:lnTo>
                  <a:lnTo>
                    <a:pt x="1520" y="1020"/>
                  </a:lnTo>
                  <a:lnTo>
                    <a:pt x="1487" y="1040"/>
                  </a:lnTo>
                  <a:lnTo>
                    <a:pt x="1453" y="1056"/>
                  </a:lnTo>
                  <a:lnTo>
                    <a:pt x="1416" y="1067"/>
                  </a:lnTo>
                  <a:lnTo>
                    <a:pt x="1377" y="1073"/>
                  </a:lnTo>
                  <a:lnTo>
                    <a:pt x="1337" y="1073"/>
                  </a:lnTo>
                  <a:lnTo>
                    <a:pt x="1311" y="1109"/>
                  </a:lnTo>
                  <a:lnTo>
                    <a:pt x="1282" y="1140"/>
                  </a:lnTo>
                  <a:lnTo>
                    <a:pt x="1248" y="1168"/>
                  </a:lnTo>
                  <a:lnTo>
                    <a:pt x="1211" y="1191"/>
                  </a:lnTo>
                  <a:lnTo>
                    <a:pt x="1173" y="1210"/>
                  </a:lnTo>
                  <a:lnTo>
                    <a:pt x="1131" y="1223"/>
                  </a:lnTo>
                  <a:lnTo>
                    <a:pt x="1088" y="1232"/>
                  </a:lnTo>
                  <a:lnTo>
                    <a:pt x="1044" y="1235"/>
                  </a:lnTo>
                  <a:lnTo>
                    <a:pt x="999" y="1232"/>
                  </a:lnTo>
                  <a:lnTo>
                    <a:pt x="954" y="1223"/>
                  </a:lnTo>
                  <a:lnTo>
                    <a:pt x="912" y="1209"/>
                  </a:lnTo>
                  <a:lnTo>
                    <a:pt x="871" y="1189"/>
                  </a:lnTo>
                  <a:lnTo>
                    <a:pt x="834" y="1164"/>
                  </a:lnTo>
                  <a:lnTo>
                    <a:pt x="797" y="1180"/>
                  </a:lnTo>
                  <a:lnTo>
                    <a:pt x="758" y="1191"/>
                  </a:lnTo>
                  <a:lnTo>
                    <a:pt x="720" y="1198"/>
                  </a:lnTo>
                  <a:lnTo>
                    <a:pt x="679" y="1201"/>
                  </a:lnTo>
                  <a:lnTo>
                    <a:pt x="638" y="1198"/>
                  </a:lnTo>
                  <a:lnTo>
                    <a:pt x="597" y="1191"/>
                  </a:lnTo>
                  <a:lnTo>
                    <a:pt x="559" y="1179"/>
                  </a:lnTo>
                  <a:lnTo>
                    <a:pt x="521" y="1163"/>
                  </a:lnTo>
                  <a:lnTo>
                    <a:pt x="486" y="1142"/>
                  </a:lnTo>
                  <a:lnTo>
                    <a:pt x="454" y="1118"/>
                  </a:lnTo>
                  <a:lnTo>
                    <a:pt x="424" y="1089"/>
                  </a:lnTo>
                  <a:lnTo>
                    <a:pt x="385" y="1097"/>
                  </a:lnTo>
                  <a:lnTo>
                    <a:pt x="345" y="1099"/>
                  </a:lnTo>
                  <a:lnTo>
                    <a:pt x="298" y="1096"/>
                  </a:lnTo>
                  <a:lnTo>
                    <a:pt x="253" y="1087"/>
                  </a:lnTo>
                  <a:lnTo>
                    <a:pt x="211" y="1072"/>
                  </a:lnTo>
                  <a:lnTo>
                    <a:pt x="171" y="1053"/>
                  </a:lnTo>
                  <a:lnTo>
                    <a:pt x="134" y="1028"/>
                  </a:lnTo>
                  <a:lnTo>
                    <a:pt x="101" y="1000"/>
                  </a:lnTo>
                  <a:lnTo>
                    <a:pt x="71" y="967"/>
                  </a:lnTo>
                  <a:lnTo>
                    <a:pt x="47" y="931"/>
                  </a:lnTo>
                  <a:lnTo>
                    <a:pt x="26" y="892"/>
                  </a:lnTo>
                  <a:lnTo>
                    <a:pt x="12" y="850"/>
                  </a:lnTo>
                  <a:lnTo>
                    <a:pt x="3" y="805"/>
                  </a:lnTo>
                  <a:lnTo>
                    <a:pt x="0" y="759"/>
                  </a:lnTo>
                  <a:lnTo>
                    <a:pt x="3" y="715"/>
                  </a:lnTo>
                  <a:lnTo>
                    <a:pt x="11" y="673"/>
                  </a:lnTo>
                  <a:lnTo>
                    <a:pt x="25" y="632"/>
                  </a:lnTo>
                  <a:lnTo>
                    <a:pt x="44" y="594"/>
                  </a:lnTo>
                  <a:lnTo>
                    <a:pt x="67" y="559"/>
                  </a:lnTo>
                  <a:lnTo>
                    <a:pt x="96" y="527"/>
                  </a:lnTo>
                  <a:lnTo>
                    <a:pt x="126" y="498"/>
                  </a:lnTo>
                  <a:lnTo>
                    <a:pt x="162" y="473"/>
                  </a:lnTo>
                  <a:lnTo>
                    <a:pt x="199" y="453"/>
                  </a:lnTo>
                  <a:lnTo>
                    <a:pt x="240" y="437"/>
                  </a:lnTo>
                  <a:lnTo>
                    <a:pt x="284" y="427"/>
                  </a:lnTo>
                  <a:lnTo>
                    <a:pt x="300" y="387"/>
                  </a:lnTo>
                  <a:lnTo>
                    <a:pt x="322" y="351"/>
                  </a:lnTo>
                  <a:lnTo>
                    <a:pt x="347" y="317"/>
                  </a:lnTo>
                  <a:lnTo>
                    <a:pt x="377" y="287"/>
                  </a:lnTo>
                  <a:lnTo>
                    <a:pt x="409" y="261"/>
                  </a:lnTo>
                  <a:lnTo>
                    <a:pt x="445" y="239"/>
                  </a:lnTo>
                  <a:lnTo>
                    <a:pt x="483" y="221"/>
                  </a:lnTo>
                  <a:lnTo>
                    <a:pt x="524" y="208"/>
                  </a:lnTo>
                  <a:lnTo>
                    <a:pt x="567" y="200"/>
                  </a:lnTo>
                  <a:lnTo>
                    <a:pt x="611" y="197"/>
                  </a:lnTo>
                  <a:lnTo>
                    <a:pt x="654" y="200"/>
                  </a:lnTo>
                  <a:lnTo>
                    <a:pt x="697" y="208"/>
                  </a:lnTo>
                  <a:lnTo>
                    <a:pt x="738" y="221"/>
                  </a:lnTo>
                  <a:lnTo>
                    <a:pt x="777" y="240"/>
                  </a:lnTo>
                  <a:lnTo>
                    <a:pt x="813" y="263"/>
                  </a:lnTo>
                  <a:lnTo>
                    <a:pt x="847" y="291"/>
                  </a:lnTo>
                  <a:lnTo>
                    <a:pt x="875" y="275"/>
                  </a:lnTo>
                  <a:lnTo>
                    <a:pt x="904" y="262"/>
                  </a:lnTo>
                  <a:lnTo>
                    <a:pt x="919" y="222"/>
                  </a:lnTo>
                  <a:lnTo>
                    <a:pt x="940" y="184"/>
                  </a:lnTo>
                  <a:lnTo>
                    <a:pt x="964" y="148"/>
                  </a:lnTo>
                  <a:lnTo>
                    <a:pt x="992" y="116"/>
                  </a:lnTo>
                  <a:lnTo>
                    <a:pt x="1023" y="87"/>
                  </a:lnTo>
                  <a:lnTo>
                    <a:pt x="1058" y="62"/>
                  </a:lnTo>
                  <a:lnTo>
                    <a:pt x="1095" y="41"/>
                  </a:lnTo>
                  <a:lnTo>
                    <a:pt x="1135" y="23"/>
                  </a:lnTo>
                  <a:lnTo>
                    <a:pt x="1178" y="11"/>
                  </a:lnTo>
                  <a:lnTo>
                    <a:pt x="1222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454"/>
            <p:cNvSpPr>
              <a:spLocks/>
            </p:cNvSpPr>
            <p:nvPr/>
          </p:nvSpPr>
          <p:spPr bwMode="auto">
            <a:xfrm>
              <a:off x="9553575" y="5321300"/>
              <a:ext cx="26987" cy="6350"/>
            </a:xfrm>
            <a:custGeom>
              <a:avLst/>
              <a:gdLst>
                <a:gd name="T0" fmla="*/ 19 w 154"/>
                <a:gd name="T1" fmla="*/ 0 h 37"/>
                <a:gd name="T2" fmla="*/ 136 w 154"/>
                <a:gd name="T3" fmla="*/ 0 h 37"/>
                <a:gd name="T4" fmla="*/ 146 w 154"/>
                <a:gd name="T5" fmla="*/ 3 h 37"/>
                <a:gd name="T6" fmla="*/ 152 w 154"/>
                <a:gd name="T7" fmla="*/ 9 h 37"/>
                <a:gd name="T8" fmla="*/ 154 w 154"/>
                <a:gd name="T9" fmla="*/ 19 h 37"/>
                <a:gd name="T10" fmla="*/ 152 w 154"/>
                <a:gd name="T11" fmla="*/ 28 h 37"/>
                <a:gd name="T12" fmla="*/ 146 w 154"/>
                <a:gd name="T13" fmla="*/ 34 h 37"/>
                <a:gd name="T14" fmla="*/ 136 w 154"/>
                <a:gd name="T15" fmla="*/ 37 h 37"/>
                <a:gd name="T16" fmla="*/ 19 w 154"/>
                <a:gd name="T17" fmla="*/ 37 h 37"/>
                <a:gd name="T18" fmla="*/ 10 w 154"/>
                <a:gd name="T19" fmla="*/ 34 h 37"/>
                <a:gd name="T20" fmla="*/ 2 w 154"/>
                <a:gd name="T21" fmla="*/ 28 h 37"/>
                <a:gd name="T22" fmla="*/ 0 w 154"/>
                <a:gd name="T23" fmla="*/ 19 h 37"/>
                <a:gd name="T24" fmla="*/ 2 w 154"/>
                <a:gd name="T25" fmla="*/ 9 h 37"/>
                <a:gd name="T26" fmla="*/ 10 w 154"/>
                <a:gd name="T27" fmla="*/ 3 h 37"/>
                <a:gd name="T28" fmla="*/ 19 w 154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37">
                  <a:moveTo>
                    <a:pt x="19" y="0"/>
                  </a:moveTo>
                  <a:lnTo>
                    <a:pt x="136" y="0"/>
                  </a:lnTo>
                  <a:lnTo>
                    <a:pt x="146" y="3"/>
                  </a:lnTo>
                  <a:lnTo>
                    <a:pt x="152" y="9"/>
                  </a:lnTo>
                  <a:lnTo>
                    <a:pt x="154" y="19"/>
                  </a:lnTo>
                  <a:lnTo>
                    <a:pt x="152" y="28"/>
                  </a:lnTo>
                  <a:lnTo>
                    <a:pt x="146" y="34"/>
                  </a:lnTo>
                  <a:lnTo>
                    <a:pt x="136" y="37"/>
                  </a:lnTo>
                  <a:lnTo>
                    <a:pt x="19" y="37"/>
                  </a:lnTo>
                  <a:lnTo>
                    <a:pt x="10" y="34"/>
                  </a:lnTo>
                  <a:lnTo>
                    <a:pt x="2" y="28"/>
                  </a:lnTo>
                  <a:lnTo>
                    <a:pt x="0" y="19"/>
                  </a:lnTo>
                  <a:lnTo>
                    <a:pt x="2" y="9"/>
                  </a:lnTo>
                  <a:lnTo>
                    <a:pt x="10" y="3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455"/>
            <p:cNvSpPr>
              <a:spLocks/>
            </p:cNvSpPr>
            <p:nvPr/>
          </p:nvSpPr>
          <p:spPr bwMode="auto">
            <a:xfrm>
              <a:off x="9540875" y="5265738"/>
              <a:ext cx="23812" cy="15875"/>
            </a:xfrm>
            <a:custGeom>
              <a:avLst/>
              <a:gdLst>
                <a:gd name="T0" fmla="*/ 118 w 139"/>
                <a:gd name="T1" fmla="*/ 0 h 94"/>
                <a:gd name="T2" fmla="*/ 125 w 139"/>
                <a:gd name="T3" fmla="*/ 0 h 94"/>
                <a:gd name="T4" fmla="*/ 131 w 139"/>
                <a:gd name="T5" fmla="*/ 3 h 94"/>
                <a:gd name="T6" fmla="*/ 137 w 139"/>
                <a:gd name="T7" fmla="*/ 9 h 94"/>
                <a:gd name="T8" fmla="*/ 139 w 139"/>
                <a:gd name="T9" fmla="*/ 16 h 94"/>
                <a:gd name="T10" fmla="*/ 139 w 139"/>
                <a:gd name="T11" fmla="*/ 23 h 94"/>
                <a:gd name="T12" fmla="*/ 136 w 139"/>
                <a:gd name="T13" fmla="*/ 29 h 94"/>
                <a:gd name="T14" fmla="*/ 129 w 139"/>
                <a:gd name="T15" fmla="*/ 34 h 94"/>
                <a:gd name="T16" fmla="*/ 28 w 139"/>
                <a:gd name="T17" fmla="*/ 91 h 94"/>
                <a:gd name="T18" fmla="*/ 25 w 139"/>
                <a:gd name="T19" fmla="*/ 92 h 94"/>
                <a:gd name="T20" fmla="*/ 22 w 139"/>
                <a:gd name="T21" fmla="*/ 93 h 94"/>
                <a:gd name="T22" fmla="*/ 18 w 139"/>
                <a:gd name="T23" fmla="*/ 94 h 94"/>
                <a:gd name="T24" fmla="*/ 14 w 139"/>
                <a:gd name="T25" fmla="*/ 93 h 94"/>
                <a:gd name="T26" fmla="*/ 9 w 139"/>
                <a:gd name="T27" fmla="*/ 91 h 94"/>
                <a:gd name="T28" fmla="*/ 6 w 139"/>
                <a:gd name="T29" fmla="*/ 88 h 94"/>
                <a:gd name="T30" fmla="*/ 3 w 139"/>
                <a:gd name="T31" fmla="*/ 84 h 94"/>
                <a:gd name="T32" fmla="*/ 0 w 139"/>
                <a:gd name="T33" fmla="*/ 75 h 94"/>
                <a:gd name="T34" fmla="*/ 3 w 139"/>
                <a:gd name="T35" fmla="*/ 67 h 94"/>
                <a:gd name="T36" fmla="*/ 9 w 139"/>
                <a:gd name="T37" fmla="*/ 60 h 94"/>
                <a:gd name="T38" fmla="*/ 111 w 139"/>
                <a:gd name="T39" fmla="*/ 2 h 94"/>
                <a:gd name="T40" fmla="*/ 118 w 139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94">
                  <a:moveTo>
                    <a:pt x="118" y="0"/>
                  </a:moveTo>
                  <a:lnTo>
                    <a:pt x="125" y="0"/>
                  </a:lnTo>
                  <a:lnTo>
                    <a:pt x="131" y="3"/>
                  </a:lnTo>
                  <a:lnTo>
                    <a:pt x="137" y="9"/>
                  </a:lnTo>
                  <a:lnTo>
                    <a:pt x="139" y="16"/>
                  </a:lnTo>
                  <a:lnTo>
                    <a:pt x="139" y="23"/>
                  </a:lnTo>
                  <a:lnTo>
                    <a:pt x="136" y="29"/>
                  </a:lnTo>
                  <a:lnTo>
                    <a:pt x="129" y="34"/>
                  </a:lnTo>
                  <a:lnTo>
                    <a:pt x="28" y="91"/>
                  </a:lnTo>
                  <a:lnTo>
                    <a:pt x="25" y="92"/>
                  </a:lnTo>
                  <a:lnTo>
                    <a:pt x="22" y="93"/>
                  </a:lnTo>
                  <a:lnTo>
                    <a:pt x="18" y="94"/>
                  </a:lnTo>
                  <a:lnTo>
                    <a:pt x="14" y="93"/>
                  </a:lnTo>
                  <a:lnTo>
                    <a:pt x="9" y="91"/>
                  </a:lnTo>
                  <a:lnTo>
                    <a:pt x="6" y="88"/>
                  </a:lnTo>
                  <a:lnTo>
                    <a:pt x="3" y="84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9" y="60"/>
                  </a:lnTo>
                  <a:lnTo>
                    <a:pt x="111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456"/>
            <p:cNvSpPr>
              <a:spLocks/>
            </p:cNvSpPr>
            <p:nvPr/>
          </p:nvSpPr>
          <p:spPr bwMode="auto">
            <a:xfrm>
              <a:off x="9505950" y="5224463"/>
              <a:ext cx="17462" cy="23813"/>
            </a:xfrm>
            <a:custGeom>
              <a:avLst/>
              <a:gdLst>
                <a:gd name="T0" fmla="*/ 76 w 95"/>
                <a:gd name="T1" fmla="*/ 0 h 136"/>
                <a:gd name="T2" fmla="*/ 86 w 95"/>
                <a:gd name="T3" fmla="*/ 3 h 136"/>
                <a:gd name="T4" fmla="*/ 92 w 95"/>
                <a:gd name="T5" fmla="*/ 9 h 136"/>
                <a:gd name="T6" fmla="*/ 95 w 95"/>
                <a:gd name="T7" fmla="*/ 18 h 136"/>
                <a:gd name="T8" fmla="*/ 92 w 95"/>
                <a:gd name="T9" fmla="*/ 28 h 136"/>
                <a:gd name="T10" fmla="*/ 33 w 95"/>
                <a:gd name="T11" fmla="*/ 127 h 136"/>
                <a:gd name="T12" fmla="*/ 31 w 95"/>
                <a:gd name="T13" fmla="*/ 131 h 136"/>
                <a:gd name="T14" fmla="*/ 28 w 95"/>
                <a:gd name="T15" fmla="*/ 133 h 136"/>
                <a:gd name="T16" fmla="*/ 25 w 95"/>
                <a:gd name="T17" fmla="*/ 135 h 136"/>
                <a:gd name="T18" fmla="*/ 21 w 95"/>
                <a:gd name="T19" fmla="*/ 136 h 136"/>
                <a:gd name="T20" fmla="*/ 18 w 95"/>
                <a:gd name="T21" fmla="*/ 136 h 136"/>
                <a:gd name="T22" fmla="*/ 15 w 95"/>
                <a:gd name="T23" fmla="*/ 136 h 136"/>
                <a:gd name="T24" fmla="*/ 12 w 95"/>
                <a:gd name="T25" fmla="*/ 135 h 136"/>
                <a:gd name="T26" fmla="*/ 9 w 95"/>
                <a:gd name="T27" fmla="*/ 134 h 136"/>
                <a:gd name="T28" fmla="*/ 2 w 95"/>
                <a:gd name="T29" fmla="*/ 127 h 136"/>
                <a:gd name="T30" fmla="*/ 0 w 95"/>
                <a:gd name="T31" fmla="*/ 118 h 136"/>
                <a:gd name="T32" fmla="*/ 2 w 95"/>
                <a:gd name="T33" fmla="*/ 109 h 136"/>
                <a:gd name="T34" fmla="*/ 61 w 95"/>
                <a:gd name="T35" fmla="*/ 9 h 136"/>
                <a:gd name="T36" fmla="*/ 68 w 95"/>
                <a:gd name="T37" fmla="*/ 3 h 136"/>
                <a:gd name="T38" fmla="*/ 76 w 95"/>
                <a:gd name="T3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36">
                  <a:moveTo>
                    <a:pt x="76" y="0"/>
                  </a:moveTo>
                  <a:lnTo>
                    <a:pt x="86" y="3"/>
                  </a:lnTo>
                  <a:lnTo>
                    <a:pt x="92" y="9"/>
                  </a:lnTo>
                  <a:lnTo>
                    <a:pt x="95" y="18"/>
                  </a:lnTo>
                  <a:lnTo>
                    <a:pt x="92" y="28"/>
                  </a:lnTo>
                  <a:lnTo>
                    <a:pt x="33" y="127"/>
                  </a:lnTo>
                  <a:lnTo>
                    <a:pt x="31" y="131"/>
                  </a:lnTo>
                  <a:lnTo>
                    <a:pt x="28" y="133"/>
                  </a:lnTo>
                  <a:lnTo>
                    <a:pt x="25" y="135"/>
                  </a:lnTo>
                  <a:lnTo>
                    <a:pt x="21" y="136"/>
                  </a:lnTo>
                  <a:lnTo>
                    <a:pt x="18" y="136"/>
                  </a:lnTo>
                  <a:lnTo>
                    <a:pt x="15" y="136"/>
                  </a:lnTo>
                  <a:lnTo>
                    <a:pt x="12" y="135"/>
                  </a:lnTo>
                  <a:lnTo>
                    <a:pt x="9" y="134"/>
                  </a:lnTo>
                  <a:lnTo>
                    <a:pt x="2" y="127"/>
                  </a:lnTo>
                  <a:lnTo>
                    <a:pt x="0" y="118"/>
                  </a:lnTo>
                  <a:lnTo>
                    <a:pt x="2" y="109"/>
                  </a:lnTo>
                  <a:lnTo>
                    <a:pt x="61" y="9"/>
                  </a:lnTo>
                  <a:lnTo>
                    <a:pt x="68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457"/>
            <p:cNvSpPr>
              <a:spLocks/>
            </p:cNvSpPr>
            <p:nvPr/>
          </p:nvSpPr>
          <p:spPr bwMode="auto">
            <a:xfrm>
              <a:off x="9459913" y="5208588"/>
              <a:ext cx="6350" cy="26988"/>
            </a:xfrm>
            <a:custGeom>
              <a:avLst/>
              <a:gdLst>
                <a:gd name="T0" fmla="*/ 19 w 38"/>
                <a:gd name="T1" fmla="*/ 0 h 152"/>
                <a:gd name="T2" fmla="*/ 29 w 38"/>
                <a:gd name="T3" fmla="*/ 2 h 152"/>
                <a:gd name="T4" fmla="*/ 35 w 38"/>
                <a:gd name="T5" fmla="*/ 9 h 152"/>
                <a:gd name="T6" fmla="*/ 38 w 38"/>
                <a:gd name="T7" fmla="*/ 18 h 152"/>
                <a:gd name="T8" fmla="*/ 38 w 38"/>
                <a:gd name="T9" fmla="*/ 133 h 152"/>
                <a:gd name="T10" fmla="*/ 35 w 38"/>
                <a:gd name="T11" fmla="*/ 143 h 152"/>
                <a:gd name="T12" fmla="*/ 29 w 38"/>
                <a:gd name="T13" fmla="*/ 149 h 152"/>
                <a:gd name="T14" fmla="*/ 19 w 38"/>
                <a:gd name="T15" fmla="*/ 152 h 152"/>
                <a:gd name="T16" fmla="*/ 9 w 38"/>
                <a:gd name="T17" fmla="*/ 149 h 152"/>
                <a:gd name="T18" fmla="*/ 3 w 38"/>
                <a:gd name="T19" fmla="*/ 143 h 152"/>
                <a:gd name="T20" fmla="*/ 0 w 38"/>
                <a:gd name="T21" fmla="*/ 133 h 152"/>
                <a:gd name="T22" fmla="*/ 1 w 38"/>
                <a:gd name="T23" fmla="*/ 18 h 152"/>
                <a:gd name="T24" fmla="*/ 3 w 38"/>
                <a:gd name="T25" fmla="*/ 9 h 152"/>
                <a:gd name="T26" fmla="*/ 10 w 38"/>
                <a:gd name="T27" fmla="*/ 2 h 152"/>
                <a:gd name="T28" fmla="*/ 19 w 38"/>
                <a:gd name="T2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52">
                  <a:moveTo>
                    <a:pt x="19" y="0"/>
                  </a:moveTo>
                  <a:lnTo>
                    <a:pt x="29" y="2"/>
                  </a:lnTo>
                  <a:lnTo>
                    <a:pt x="35" y="9"/>
                  </a:lnTo>
                  <a:lnTo>
                    <a:pt x="38" y="18"/>
                  </a:lnTo>
                  <a:lnTo>
                    <a:pt x="38" y="133"/>
                  </a:lnTo>
                  <a:lnTo>
                    <a:pt x="35" y="143"/>
                  </a:lnTo>
                  <a:lnTo>
                    <a:pt x="29" y="149"/>
                  </a:lnTo>
                  <a:lnTo>
                    <a:pt x="19" y="152"/>
                  </a:lnTo>
                  <a:lnTo>
                    <a:pt x="9" y="149"/>
                  </a:lnTo>
                  <a:lnTo>
                    <a:pt x="3" y="143"/>
                  </a:lnTo>
                  <a:lnTo>
                    <a:pt x="0" y="133"/>
                  </a:lnTo>
                  <a:lnTo>
                    <a:pt x="1" y="18"/>
                  </a:lnTo>
                  <a:lnTo>
                    <a:pt x="3" y="9"/>
                  </a:lnTo>
                  <a:lnTo>
                    <a:pt x="10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458"/>
            <p:cNvSpPr>
              <a:spLocks/>
            </p:cNvSpPr>
            <p:nvPr/>
          </p:nvSpPr>
          <p:spPr bwMode="auto">
            <a:xfrm>
              <a:off x="9402763" y="5224463"/>
              <a:ext cx="17462" cy="23813"/>
            </a:xfrm>
            <a:custGeom>
              <a:avLst/>
              <a:gdLst>
                <a:gd name="T0" fmla="*/ 19 w 96"/>
                <a:gd name="T1" fmla="*/ 0 h 136"/>
                <a:gd name="T2" fmla="*/ 28 w 96"/>
                <a:gd name="T3" fmla="*/ 2 h 136"/>
                <a:gd name="T4" fmla="*/ 35 w 96"/>
                <a:gd name="T5" fmla="*/ 9 h 136"/>
                <a:gd name="T6" fmla="*/ 93 w 96"/>
                <a:gd name="T7" fmla="*/ 109 h 136"/>
                <a:gd name="T8" fmla="*/ 96 w 96"/>
                <a:gd name="T9" fmla="*/ 118 h 136"/>
                <a:gd name="T10" fmla="*/ 93 w 96"/>
                <a:gd name="T11" fmla="*/ 127 h 136"/>
                <a:gd name="T12" fmla="*/ 86 w 96"/>
                <a:gd name="T13" fmla="*/ 134 h 136"/>
                <a:gd name="T14" fmla="*/ 84 w 96"/>
                <a:gd name="T15" fmla="*/ 135 h 136"/>
                <a:gd name="T16" fmla="*/ 81 w 96"/>
                <a:gd name="T17" fmla="*/ 136 h 136"/>
                <a:gd name="T18" fmla="*/ 78 w 96"/>
                <a:gd name="T19" fmla="*/ 136 h 136"/>
                <a:gd name="T20" fmla="*/ 74 w 96"/>
                <a:gd name="T21" fmla="*/ 136 h 136"/>
                <a:gd name="T22" fmla="*/ 69 w 96"/>
                <a:gd name="T23" fmla="*/ 135 h 136"/>
                <a:gd name="T24" fmla="*/ 66 w 96"/>
                <a:gd name="T25" fmla="*/ 133 h 136"/>
                <a:gd name="T26" fmla="*/ 63 w 96"/>
                <a:gd name="T27" fmla="*/ 130 h 136"/>
                <a:gd name="T28" fmla="*/ 61 w 96"/>
                <a:gd name="T29" fmla="*/ 127 h 136"/>
                <a:gd name="T30" fmla="*/ 2 w 96"/>
                <a:gd name="T31" fmla="*/ 27 h 136"/>
                <a:gd name="T32" fmla="*/ 0 w 96"/>
                <a:gd name="T33" fmla="*/ 20 h 136"/>
                <a:gd name="T34" fmla="*/ 0 w 96"/>
                <a:gd name="T35" fmla="*/ 13 h 136"/>
                <a:gd name="T36" fmla="*/ 3 w 96"/>
                <a:gd name="T37" fmla="*/ 7 h 136"/>
                <a:gd name="T38" fmla="*/ 9 w 96"/>
                <a:gd name="T39" fmla="*/ 2 h 136"/>
                <a:gd name="T40" fmla="*/ 19 w 96"/>
                <a:gd name="T4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6">
                  <a:moveTo>
                    <a:pt x="19" y="0"/>
                  </a:moveTo>
                  <a:lnTo>
                    <a:pt x="28" y="2"/>
                  </a:lnTo>
                  <a:lnTo>
                    <a:pt x="35" y="9"/>
                  </a:lnTo>
                  <a:lnTo>
                    <a:pt x="93" y="109"/>
                  </a:lnTo>
                  <a:lnTo>
                    <a:pt x="96" y="118"/>
                  </a:lnTo>
                  <a:lnTo>
                    <a:pt x="93" y="127"/>
                  </a:lnTo>
                  <a:lnTo>
                    <a:pt x="86" y="134"/>
                  </a:lnTo>
                  <a:lnTo>
                    <a:pt x="84" y="135"/>
                  </a:lnTo>
                  <a:lnTo>
                    <a:pt x="81" y="136"/>
                  </a:lnTo>
                  <a:lnTo>
                    <a:pt x="78" y="136"/>
                  </a:lnTo>
                  <a:lnTo>
                    <a:pt x="74" y="136"/>
                  </a:lnTo>
                  <a:lnTo>
                    <a:pt x="69" y="135"/>
                  </a:lnTo>
                  <a:lnTo>
                    <a:pt x="66" y="133"/>
                  </a:lnTo>
                  <a:lnTo>
                    <a:pt x="63" y="130"/>
                  </a:lnTo>
                  <a:lnTo>
                    <a:pt x="61" y="127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7"/>
                  </a:lnTo>
                  <a:lnTo>
                    <a:pt x="9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459"/>
            <p:cNvSpPr>
              <a:spLocks/>
            </p:cNvSpPr>
            <p:nvPr/>
          </p:nvSpPr>
          <p:spPr bwMode="auto">
            <a:xfrm>
              <a:off x="9361488" y="5265738"/>
              <a:ext cx="23812" cy="15875"/>
            </a:xfrm>
            <a:custGeom>
              <a:avLst/>
              <a:gdLst>
                <a:gd name="T0" fmla="*/ 18 w 139"/>
                <a:gd name="T1" fmla="*/ 0 h 94"/>
                <a:gd name="T2" fmla="*/ 28 w 139"/>
                <a:gd name="T3" fmla="*/ 2 h 94"/>
                <a:gd name="T4" fmla="*/ 129 w 139"/>
                <a:gd name="T5" fmla="*/ 60 h 94"/>
                <a:gd name="T6" fmla="*/ 136 w 139"/>
                <a:gd name="T7" fmla="*/ 67 h 94"/>
                <a:gd name="T8" fmla="*/ 139 w 139"/>
                <a:gd name="T9" fmla="*/ 75 h 94"/>
                <a:gd name="T10" fmla="*/ 136 w 139"/>
                <a:gd name="T11" fmla="*/ 84 h 94"/>
                <a:gd name="T12" fmla="*/ 133 w 139"/>
                <a:gd name="T13" fmla="*/ 88 h 94"/>
                <a:gd name="T14" fmla="*/ 129 w 139"/>
                <a:gd name="T15" fmla="*/ 91 h 94"/>
                <a:gd name="T16" fmla="*/ 125 w 139"/>
                <a:gd name="T17" fmla="*/ 93 h 94"/>
                <a:gd name="T18" fmla="*/ 120 w 139"/>
                <a:gd name="T19" fmla="*/ 94 h 94"/>
                <a:gd name="T20" fmla="*/ 116 w 139"/>
                <a:gd name="T21" fmla="*/ 93 h 94"/>
                <a:gd name="T22" fmla="*/ 111 w 139"/>
                <a:gd name="T23" fmla="*/ 91 h 94"/>
                <a:gd name="T24" fmla="*/ 9 w 139"/>
                <a:gd name="T25" fmla="*/ 34 h 94"/>
                <a:gd name="T26" fmla="*/ 3 w 139"/>
                <a:gd name="T27" fmla="*/ 27 h 94"/>
                <a:gd name="T28" fmla="*/ 0 w 139"/>
                <a:gd name="T29" fmla="*/ 18 h 94"/>
                <a:gd name="T30" fmla="*/ 3 w 139"/>
                <a:gd name="T31" fmla="*/ 9 h 94"/>
                <a:gd name="T32" fmla="*/ 9 w 139"/>
                <a:gd name="T33" fmla="*/ 2 h 94"/>
                <a:gd name="T34" fmla="*/ 18 w 139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94">
                  <a:moveTo>
                    <a:pt x="18" y="0"/>
                  </a:moveTo>
                  <a:lnTo>
                    <a:pt x="28" y="2"/>
                  </a:lnTo>
                  <a:lnTo>
                    <a:pt x="129" y="60"/>
                  </a:lnTo>
                  <a:lnTo>
                    <a:pt x="136" y="67"/>
                  </a:lnTo>
                  <a:lnTo>
                    <a:pt x="139" y="75"/>
                  </a:lnTo>
                  <a:lnTo>
                    <a:pt x="136" y="84"/>
                  </a:lnTo>
                  <a:lnTo>
                    <a:pt x="133" y="88"/>
                  </a:lnTo>
                  <a:lnTo>
                    <a:pt x="129" y="91"/>
                  </a:lnTo>
                  <a:lnTo>
                    <a:pt x="125" y="93"/>
                  </a:lnTo>
                  <a:lnTo>
                    <a:pt x="120" y="94"/>
                  </a:lnTo>
                  <a:lnTo>
                    <a:pt x="116" y="93"/>
                  </a:lnTo>
                  <a:lnTo>
                    <a:pt x="111" y="91"/>
                  </a:lnTo>
                  <a:lnTo>
                    <a:pt x="9" y="34"/>
                  </a:lnTo>
                  <a:lnTo>
                    <a:pt x="3" y="27"/>
                  </a:lnTo>
                  <a:lnTo>
                    <a:pt x="0" y="18"/>
                  </a:lnTo>
                  <a:lnTo>
                    <a:pt x="3" y="9"/>
                  </a:lnTo>
                  <a:lnTo>
                    <a:pt x="9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460"/>
            <p:cNvSpPr>
              <a:spLocks/>
            </p:cNvSpPr>
            <p:nvPr/>
          </p:nvSpPr>
          <p:spPr bwMode="auto">
            <a:xfrm>
              <a:off x="9540875" y="5367338"/>
              <a:ext cx="23812" cy="17463"/>
            </a:xfrm>
            <a:custGeom>
              <a:avLst/>
              <a:gdLst>
                <a:gd name="T0" fmla="*/ 18 w 139"/>
                <a:gd name="T1" fmla="*/ 0 h 94"/>
                <a:gd name="T2" fmla="*/ 28 w 139"/>
                <a:gd name="T3" fmla="*/ 2 h 94"/>
                <a:gd name="T4" fmla="*/ 129 w 139"/>
                <a:gd name="T5" fmla="*/ 60 h 94"/>
                <a:gd name="T6" fmla="*/ 137 w 139"/>
                <a:gd name="T7" fmla="*/ 67 h 94"/>
                <a:gd name="T8" fmla="*/ 139 w 139"/>
                <a:gd name="T9" fmla="*/ 75 h 94"/>
                <a:gd name="T10" fmla="*/ 137 w 139"/>
                <a:gd name="T11" fmla="*/ 84 h 94"/>
                <a:gd name="T12" fmla="*/ 134 w 139"/>
                <a:gd name="T13" fmla="*/ 88 h 94"/>
                <a:gd name="T14" fmla="*/ 129 w 139"/>
                <a:gd name="T15" fmla="*/ 91 h 94"/>
                <a:gd name="T16" fmla="*/ 125 w 139"/>
                <a:gd name="T17" fmla="*/ 93 h 94"/>
                <a:gd name="T18" fmla="*/ 120 w 139"/>
                <a:gd name="T19" fmla="*/ 94 h 94"/>
                <a:gd name="T20" fmla="*/ 116 w 139"/>
                <a:gd name="T21" fmla="*/ 93 h 94"/>
                <a:gd name="T22" fmla="*/ 111 w 139"/>
                <a:gd name="T23" fmla="*/ 91 h 94"/>
                <a:gd name="T24" fmla="*/ 9 w 139"/>
                <a:gd name="T25" fmla="*/ 34 h 94"/>
                <a:gd name="T26" fmla="*/ 3 w 139"/>
                <a:gd name="T27" fmla="*/ 27 h 94"/>
                <a:gd name="T28" fmla="*/ 0 w 139"/>
                <a:gd name="T29" fmla="*/ 18 h 94"/>
                <a:gd name="T30" fmla="*/ 3 w 139"/>
                <a:gd name="T31" fmla="*/ 9 h 94"/>
                <a:gd name="T32" fmla="*/ 9 w 139"/>
                <a:gd name="T33" fmla="*/ 2 h 94"/>
                <a:gd name="T34" fmla="*/ 18 w 139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94">
                  <a:moveTo>
                    <a:pt x="18" y="0"/>
                  </a:moveTo>
                  <a:lnTo>
                    <a:pt x="28" y="2"/>
                  </a:lnTo>
                  <a:lnTo>
                    <a:pt x="129" y="60"/>
                  </a:lnTo>
                  <a:lnTo>
                    <a:pt x="137" y="67"/>
                  </a:lnTo>
                  <a:lnTo>
                    <a:pt x="139" y="75"/>
                  </a:lnTo>
                  <a:lnTo>
                    <a:pt x="137" y="84"/>
                  </a:lnTo>
                  <a:lnTo>
                    <a:pt x="134" y="88"/>
                  </a:lnTo>
                  <a:lnTo>
                    <a:pt x="129" y="91"/>
                  </a:lnTo>
                  <a:lnTo>
                    <a:pt x="125" y="93"/>
                  </a:lnTo>
                  <a:lnTo>
                    <a:pt x="120" y="94"/>
                  </a:lnTo>
                  <a:lnTo>
                    <a:pt x="116" y="93"/>
                  </a:lnTo>
                  <a:lnTo>
                    <a:pt x="111" y="91"/>
                  </a:lnTo>
                  <a:lnTo>
                    <a:pt x="9" y="34"/>
                  </a:lnTo>
                  <a:lnTo>
                    <a:pt x="3" y="27"/>
                  </a:lnTo>
                  <a:lnTo>
                    <a:pt x="0" y="18"/>
                  </a:lnTo>
                  <a:lnTo>
                    <a:pt x="3" y="9"/>
                  </a:lnTo>
                  <a:lnTo>
                    <a:pt x="9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0" name="Group 1159"/>
          <p:cNvGrpSpPr/>
          <p:nvPr/>
        </p:nvGrpSpPr>
        <p:grpSpPr>
          <a:xfrm>
            <a:off x="8181665" y="5006975"/>
            <a:ext cx="496888" cy="547688"/>
            <a:chOff x="8229600" y="5006975"/>
            <a:chExt cx="496888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5" name="Freeform 465"/>
            <p:cNvSpPr>
              <a:spLocks noEditPoints="1"/>
            </p:cNvSpPr>
            <p:nvPr/>
          </p:nvSpPr>
          <p:spPr bwMode="auto">
            <a:xfrm>
              <a:off x="8229600" y="5006975"/>
              <a:ext cx="496888" cy="547688"/>
            </a:xfrm>
            <a:custGeom>
              <a:avLst/>
              <a:gdLst>
                <a:gd name="T0" fmla="*/ 229 w 2818"/>
                <a:gd name="T1" fmla="*/ 2803 h 3106"/>
                <a:gd name="T2" fmla="*/ 309 w 2818"/>
                <a:gd name="T3" fmla="*/ 2882 h 3106"/>
                <a:gd name="T4" fmla="*/ 2480 w 2818"/>
                <a:gd name="T5" fmla="*/ 2891 h 3106"/>
                <a:gd name="T6" fmla="*/ 2575 w 2818"/>
                <a:gd name="T7" fmla="*/ 2828 h 3106"/>
                <a:gd name="T8" fmla="*/ 2601 w 2818"/>
                <a:gd name="T9" fmla="*/ 869 h 3106"/>
                <a:gd name="T10" fmla="*/ 2078 w 2818"/>
                <a:gd name="T11" fmla="*/ 138 h 3106"/>
                <a:gd name="T12" fmla="*/ 2024 w 2818"/>
                <a:gd name="T13" fmla="*/ 209 h 3106"/>
                <a:gd name="T14" fmla="*/ 2032 w 2818"/>
                <a:gd name="T15" fmla="*/ 699 h 3106"/>
                <a:gd name="T16" fmla="*/ 2099 w 2818"/>
                <a:gd name="T17" fmla="*/ 756 h 3106"/>
                <a:gd name="T18" fmla="*/ 2186 w 2818"/>
                <a:gd name="T19" fmla="*/ 735 h 3106"/>
                <a:gd name="T20" fmla="*/ 2224 w 2818"/>
                <a:gd name="T21" fmla="*/ 652 h 3106"/>
                <a:gd name="T22" fmla="*/ 2202 w 2818"/>
                <a:gd name="T23" fmla="*/ 167 h 3106"/>
                <a:gd name="T24" fmla="*/ 2123 w 2818"/>
                <a:gd name="T25" fmla="*/ 127 h 3106"/>
                <a:gd name="T26" fmla="*/ 1359 w 2818"/>
                <a:gd name="T27" fmla="*/ 151 h 3106"/>
                <a:gd name="T28" fmla="*/ 1321 w 2818"/>
                <a:gd name="T29" fmla="*/ 234 h 3106"/>
                <a:gd name="T30" fmla="*/ 1343 w 2818"/>
                <a:gd name="T31" fmla="*/ 718 h 3106"/>
                <a:gd name="T32" fmla="*/ 1422 w 2818"/>
                <a:gd name="T33" fmla="*/ 758 h 3106"/>
                <a:gd name="T34" fmla="*/ 1502 w 2818"/>
                <a:gd name="T35" fmla="*/ 718 h 3106"/>
                <a:gd name="T36" fmla="*/ 1524 w 2818"/>
                <a:gd name="T37" fmla="*/ 234 h 3106"/>
                <a:gd name="T38" fmla="*/ 1485 w 2818"/>
                <a:gd name="T39" fmla="*/ 151 h 3106"/>
                <a:gd name="T40" fmla="*/ 722 w 2818"/>
                <a:gd name="T41" fmla="*/ 127 h 3106"/>
                <a:gd name="T42" fmla="*/ 642 w 2818"/>
                <a:gd name="T43" fmla="*/ 167 h 3106"/>
                <a:gd name="T44" fmla="*/ 620 w 2818"/>
                <a:gd name="T45" fmla="*/ 652 h 3106"/>
                <a:gd name="T46" fmla="*/ 659 w 2818"/>
                <a:gd name="T47" fmla="*/ 735 h 3106"/>
                <a:gd name="T48" fmla="*/ 744 w 2818"/>
                <a:gd name="T49" fmla="*/ 756 h 3106"/>
                <a:gd name="T50" fmla="*/ 812 w 2818"/>
                <a:gd name="T51" fmla="*/ 699 h 3106"/>
                <a:gd name="T52" fmla="*/ 821 w 2818"/>
                <a:gd name="T53" fmla="*/ 209 h 3106"/>
                <a:gd name="T54" fmla="*/ 766 w 2818"/>
                <a:gd name="T55" fmla="*/ 138 h 3106"/>
                <a:gd name="T56" fmla="*/ 759 w 2818"/>
                <a:gd name="T57" fmla="*/ 3 h 3106"/>
                <a:gd name="T58" fmla="*/ 886 w 2818"/>
                <a:gd name="T59" fmla="*/ 68 h 3106"/>
                <a:gd name="T60" fmla="*/ 950 w 2818"/>
                <a:gd name="T61" fmla="*/ 196 h 3106"/>
                <a:gd name="T62" fmla="*/ 1190 w 2818"/>
                <a:gd name="T63" fmla="*/ 234 h 3106"/>
                <a:gd name="T64" fmla="*/ 1235 w 2818"/>
                <a:gd name="T65" fmla="*/ 96 h 3106"/>
                <a:gd name="T66" fmla="*/ 1349 w 2818"/>
                <a:gd name="T67" fmla="*/ 12 h 3106"/>
                <a:gd name="T68" fmla="*/ 1496 w 2818"/>
                <a:gd name="T69" fmla="*/ 12 h 3106"/>
                <a:gd name="T70" fmla="*/ 1609 w 2818"/>
                <a:gd name="T71" fmla="*/ 96 h 3106"/>
                <a:gd name="T72" fmla="*/ 1653 w 2818"/>
                <a:gd name="T73" fmla="*/ 234 h 3106"/>
                <a:gd name="T74" fmla="*/ 1895 w 2818"/>
                <a:gd name="T75" fmla="*/ 196 h 3106"/>
                <a:gd name="T76" fmla="*/ 1959 w 2818"/>
                <a:gd name="T77" fmla="*/ 68 h 3106"/>
                <a:gd name="T78" fmla="*/ 2085 w 2818"/>
                <a:gd name="T79" fmla="*/ 3 h 3106"/>
                <a:gd name="T80" fmla="*/ 2230 w 2818"/>
                <a:gd name="T81" fmla="*/ 26 h 3106"/>
                <a:gd name="T82" fmla="*/ 2328 w 2818"/>
                <a:gd name="T83" fmla="*/ 126 h 3106"/>
                <a:gd name="T84" fmla="*/ 2355 w 2818"/>
                <a:gd name="T85" fmla="*/ 336 h 3106"/>
                <a:gd name="T86" fmla="*/ 2583 w 2818"/>
                <a:gd name="T87" fmla="*/ 360 h 3106"/>
                <a:gd name="T88" fmla="*/ 2725 w 2818"/>
                <a:gd name="T89" fmla="*/ 458 h 3106"/>
                <a:gd name="T90" fmla="*/ 2807 w 2818"/>
                <a:gd name="T91" fmla="*/ 610 h 3106"/>
                <a:gd name="T92" fmla="*/ 2815 w 2818"/>
                <a:gd name="T93" fmla="*/ 2790 h 3106"/>
                <a:gd name="T94" fmla="*/ 2752 w 2818"/>
                <a:gd name="T95" fmla="*/ 2951 h 3106"/>
                <a:gd name="T96" fmla="*/ 2623 w 2818"/>
                <a:gd name="T97" fmla="*/ 3064 h 3106"/>
                <a:gd name="T98" fmla="*/ 2449 w 2818"/>
                <a:gd name="T99" fmla="*/ 3106 h 3106"/>
                <a:gd name="T100" fmla="*/ 235 w 2818"/>
                <a:gd name="T101" fmla="*/ 3082 h 3106"/>
                <a:gd name="T102" fmla="*/ 94 w 2818"/>
                <a:gd name="T103" fmla="*/ 2985 h 3106"/>
                <a:gd name="T104" fmla="*/ 11 w 2818"/>
                <a:gd name="T105" fmla="*/ 2834 h 3106"/>
                <a:gd name="T106" fmla="*/ 3 w 2818"/>
                <a:gd name="T107" fmla="*/ 654 h 3106"/>
                <a:gd name="T108" fmla="*/ 66 w 2818"/>
                <a:gd name="T109" fmla="*/ 492 h 3106"/>
                <a:gd name="T110" fmla="*/ 195 w 2818"/>
                <a:gd name="T111" fmla="*/ 378 h 3106"/>
                <a:gd name="T112" fmla="*/ 369 w 2818"/>
                <a:gd name="T113" fmla="*/ 336 h 3106"/>
                <a:gd name="T114" fmla="*/ 502 w 2818"/>
                <a:gd name="T115" fmla="*/ 160 h 3106"/>
                <a:gd name="T116" fmla="*/ 585 w 2818"/>
                <a:gd name="T117" fmla="*/ 45 h 3106"/>
                <a:gd name="T118" fmla="*/ 722 w 2818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8" h="3106">
                  <a:moveTo>
                    <a:pt x="217" y="869"/>
                  </a:moveTo>
                  <a:lnTo>
                    <a:pt x="217" y="2745"/>
                  </a:lnTo>
                  <a:lnTo>
                    <a:pt x="220" y="2775"/>
                  </a:lnTo>
                  <a:lnTo>
                    <a:pt x="229" y="2803"/>
                  </a:lnTo>
                  <a:lnTo>
                    <a:pt x="243" y="2828"/>
                  </a:lnTo>
                  <a:lnTo>
                    <a:pt x="262" y="2850"/>
                  </a:lnTo>
                  <a:lnTo>
                    <a:pt x="284" y="2868"/>
                  </a:lnTo>
                  <a:lnTo>
                    <a:pt x="309" y="2882"/>
                  </a:lnTo>
                  <a:lnTo>
                    <a:pt x="338" y="2891"/>
                  </a:lnTo>
                  <a:lnTo>
                    <a:pt x="369" y="2894"/>
                  </a:lnTo>
                  <a:lnTo>
                    <a:pt x="2449" y="2894"/>
                  </a:lnTo>
                  <a:lnTo>
                    <a:pt x="2480" y="2891"/>
                  </a:lnTo>
                  <a:lnTo>
                    <a:pt x="2509" y="2882"/>
                  </a:lnTo>
                  <a:lnTo>
                    <a:pt x="2534" y="2868"/>
                  </a:lnTo>
                  <a:lnTo>
                    <a:pt x="2556" y="2850"/>
                  </a:lnTo>
                  <a:lnTo>
                    <a:pt x="2575" y="2828"/>
                  </a:lnTo>
                  <a:lnTo>
                    <a:pt x="2589" y="2803"/>
                  </a:lnTo>
                  <a:lnTo>
                    <a:pt x="2598" y="2775"/>
                  </a:lnTo>
                  <a:lnTo>
                    <a:pt x="2601" y="2745"/>
                  </a:lnTo>
                  <a:lnTo>
                    <a:pt x="2601" y="869"/>
                  </a:lnTo>
                  <a:lnTo>
                    <a:pt x="217" y="869"/>
                  </a:lnTo>
                  <a:close/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4" y="167"/>
                  </a:lnTo>
                  <a:lnTo>
                    <a:pt x="2032" y="187"/>
                  </a:lnTo>
                  <a:lnTo>
                    <a:pt x="2024" y="209"/>
                  </a:lnTo>
                  <a:lnTo>
                    <a:pt x="2022" y="234"/>
                  </a:lnTo>
                  <a:lnTo>
                    <a:pt x="2022" y="652"/>
                  </a:lnTo>
                  <a:lnTo>
                    <a:pt x="2024" y="676"/>
                  </a:lnTo>
                  <a:lnTo>
                    <a:pt x="2032" y="699"/>
                  </a:lnTo>
                  <a:lnTo>
                    <a:pt x="2044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6"/>
                  </a:lnTo>
                  <a:lnTo>
                    <a:pt x="2123" y="758"/>
                  </a:lnTo>
                  <a:lnTo>
                    <a:pt x="2146" y="756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6"/>
                  </a:lnTo>
                  <a:lnTo>
                    <a:pt x="1422" y="758"/>
                  </a:lnTo>
                  <a:lnTo>
                    <a:pt x="1446" y="756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6"/>
                  </a:lnTo>
                  <a:lnTo>
                    <a:pt x="722" y="758"/>
                  </a:lnTo>
                  <a:lnTo>
                    <a:pt x="744" y="756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0" y="336"/>
                  </a:lnTo>
                  <a:lnTo>
                    <a:pt x="1190" y="234"/>
                  </a:lnTo>
                  <a:lnTo>
                    <a:pt x="1193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5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5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30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9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5" y="458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4" y="568"/>
                  </a:lnTo>
                  <a:lnTo>
                    <a:pt x="2807" y="610"/>
                  </a:lnTo>
                  <a:lnTo>
                    <a:pt x="2815" y="654"/>
                  </a:lnTo>
                  <a:lnTo>
                    <a:pt x="2818" y="699"/>
                  </a:lnTo>
                  <a:lnTo>
                    <a:pt x="2818" y="2745"/>
                  </a:lnTo>
                  <a:lnTo>
                    <a:pt x="2815" y="2790"/>
                  </a:lnTo>
                  <a:lnTo>
                    <a:pt x="2807" y="2834"/>
                  </a:lnTo>
                  <a:lnTo>
                    <a:pt x="2794" y="2875"/>
                  </a:lnTo>
                  <a:lnTo>
                    <a:pt x="2774" y="2915"/>
                  </a:lnTo>
                  <a:lnTo>
                    <a:pt x="2752" y="2951"/>
                  </a:lnTo>
                  <a:lnTo>
                    <a:pt x="2725" y="2985"/>
                  </a:lnTo>
                  <a:lnTo>
                    <a:pt x="2694" y="3015"/>
                  </a:lnTo>
                  <a:lnTo>
                    <a:pt x="2660" y="3042"/>
                  </a:lnTo>
                  <a:lnTo>
                    <a:pt x="2623" y="3064"/>
                  </a:lnTo>
                  <a:lnTo>
                    <a:pt x="2583" y="3082"/>
                  </a:lnTo>
                  <a:lnTo>
                    <a:pt x="2540" y="3095"/>
                  </a:lnTo>
                  <a:lnTo>
                    <a:pt x="2495" y="3104"/>
                  </a:lnTo>
                  <a:lnTo>
                    <a:pt x="2449" y="3106"/>
                  </a:lnTo>
                  <a:lnTo>
                    <a:pt x="369" y="3106"/>
                  </a:lnTo>
                  <a:lnTo>
                    <a:pt x="323" y="3104"/>
                  </a:lnTo>
                  <a:lnTo>
                    <a:pt x="278" y="3095"/>
                  </a:lnTo>
                  <a:lnTo>
                    <a:pt x="235" y="3082"/>
                  </a:lnTo>
                  <a:lnTo>
                    <a:pt x="195" y="3064"/>
                  </a:lnTo>
                  <a:lnTo>
                    <a:pt x="158" y="3042"/>
                  </a:lnTo>
                  <a:lnTo>
                    <a:pt x="124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5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9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466"/>
            <p:cNvSpPr>
              <a:spLocks noEditPoints="1"/>
            </p:cNvSpPr>
            <p:nvPr/>
          </p:nvSpPr>
          <p:spPr bwMode="auto">
            <a:xfrm>
              <a:off x="8342313" y="5332413"/>
              <a:ext cx="271463" cy="138113"/>
            </a:xfrm>
            <a:custGeom>
              <a:avLst/>
              <a:gdLst>
                <a:gd name="T0" fmla="*/ 1369 w 1542"/>
                <a:gd name="T1" fmla="*/ 127 h 780"/>
                <a:gd name="T2" fmla="*/ 1343 w 1542"/>
                <a:gd name="T3" fmla="*/ 196 h 780"/>
                <a:gd name="T4" fmla="*/ 1317 w 1542"/>
                <a:gd name="T5" fmla="*/ 321 h 780"/>
                <a:gd name="T6" fmla="*/ 1312 w 1542"/>
                <a:gd name="T7" fmla="*/ 384 h 780"/>
                <a:gd name="T8" fmla="*/ 1350 w 1542"/>
                <a:gd name="T9" fmla="*/ 383 h 780"/>
                <a:gd name="T10" fmla="*/ 1394 w 1542"/>
                <a:gd name="T11" fmla="*/ 365 h 780"/>
                <a:gd name="T12" fmla="*/ 1432 w 1542"/>
                <a:gd name="T13" fmla="*/ 330 h 780"/>
                <a:gd name="T14" fmla="*/ 1460 w 1542"/>
                <a:gd name="T15" fmla="*/ 282 h 780"/>
                <a:gd name="T16" fmla="*/ 1471 w 1542"/>
                <a:gd name="T17" fmla="*/ 230 h 780"/>
                <a:gd name="T18" fmla="*/ 1464 w 1542"/>
                <a:gd name="T19" fmla="*/ 183 h 780"/>
                <a:gd name="T20" fmla="*/ 1443 w 1542"/>
                <a:gd name="T21" fmla="*/ 148 h 780"/>
                <a:gd name="T22" fmla="*/ 1414 w 1542"/>
                <a:gd name="T23" fmla="*/ 130 h 780"/>
                <a:gd name="T24" fmla="*/ 1385 w 1542"/>
                <a:gd name="T25" fmla="*/ 126 h 780"/>
                <a:gd name="T26" fmla="*/ 1356 w 1542"/>
                <a:gd name="T27" fmla="*/ 0 h 780"/>
                <a:gd name="T28" fmla="*/ 1385 w 1542"/>
                <a:gd name="T29" fmla="*/ 57 h 780"/>
                <a:gd name="T30" fmla="*/ 1438 w 1542"/>
                <a:gd name="T31" fmla="*/ 66 h 780"/>
                <a:gd name="T32" fmla="*/ 1486 w 1542"/>
                <a:gd name="T33" fmla="*/ 93 h 780"/>
                <a:gd name="T34" fmla="*/ 1520 w 1542"/>
                <a:gd name="T35" fmla="*/ 137 h 780"/>
                <a:gd name="T36" fmla="*/ 1540 w 1542"/>
                <a:gd name="T37" fmla="*/ 194 h 780"/>
                <a:gd name="T38" fmla="*/ 1540 w 1542"/>
                <a:gd name="T39" fmla="*/ 254 h 780"/>
                <a:gd name="T40" fmla="*/ 1523 w 1542"/>
                <a:gd name="T41" fmla="*/ 314 h 780"/>
                <a:gd name="T42" fmla="*/ 1490 w 1542"/>
                <a:gd name="T43" fmla="*/ 370 h 780"/>
                <a:gd name="T44" fmla="*/ 1442 w 1542"/>
                <a:gd name="T45" fmla="*/ 416 h 780"/>
                <a:gd name="T46" fmla="*/ 1387 w 1542"/>
                <a:gd name="T47" fmla="*/ 445 h 780"/>
                <a:gd name="T48" fmla="*/ 1328 w 1542"/>
                <a:gd name="T49" fmla="*/ 455 h 780"/>
                <a:gd name="T50" fmla="*/ 1288 w 1542"/>
                <a:gd name="T51" fmla="*/ 449 h 780"/>
                <a:gd name="T52" fmla="*/ 1248 w 1542"/>
                <a:gd name="T53" fmla="*/ 478 h 780"/>
                <a:gd name="T54" fmla="*/ 1199 w 1542"/>
                <a:gd name="T55" fmla="*/ 545 h 780"/>
                <a:gd name="T56" fmla="*/ 1137 w 1542"/>
                <a:gd name="T57" fmla="*/ 603 h 780"/>
                <a:gd name="T58" fmla="*/ 1063 w 1542"/>
                <a:gd name="T59" fmla="*/ 652 h 780"/>
                <a:gd name="T60" fmla="*/ 975 w 1542"/>
                <a:gd name="T61" fmla="*/ 691 h 780"/>
                <a:gd name="T62" fmla="*/ 925 w 1542"/>
                <a:gd name="T63" fmla="*/ 780 h 780"/>
                <a:gd name="T64" fmla="*/ 433 w 1542"/>
                <a:gd name="T65" fmla="*/ 705 h 780"/>
                <a:gd name="T66" fmla="*/ 334 w 1542"/>
                <a:gd name="T67" fmla="*/ 671 h 780"/>
                <a:gd name="T68" fmla="*/ 252 w 1542"/>
                <a:gd name="T69" fmla="*/ 626 h 780"/>
                <a:gd name="T70" fmla="*/ 183 w 1542"/>
                <a:gd name="T71" fmla="*/ 570 h 780"/>
                <a:gd name="T72" fmla="*/ 128 w 1542"/>
                <a:gd name="T73" fmla="*/ 505 h 780"/>
                <a:gd name="T74" fmla="*/ 84 w 1542"/>
                <a:gd name="T75" fmla="*/ 433 h 780"/>
                <a:gd name="T76" fmla="*/ 50 w 1542"/>
                <a:gd name="T77" fmla="*/ 354 h 780"/>
                <a:gd name="T78" fmla="*/ 27 w 1542"/>
                <a:gd name="T79" fmla="*/ 270 h 780"/>
                <a:gd name="T80" fmla="*/ 12 w 1542"/>
                <a:gd name="T81" fmla="*/ 182 h 780"/>
                <a:gd name="T82" fmla="*/ 3 w 1542"/>
                <a:gd name="T83" fmla="*/ 92 h 780"/>
                <a:gd name="T84" fmla="*/ 0 w 1542"/>
                <a:gd name="T8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2" h="780">
                  <a:moveTo>
                    <a:pt x="1385" y="126"/>
                  </a:moveTo>
                  <a:lnTo>
                    <a:pt x="1369" y="127"/>
                  </a:lnTo>
                  <a:lnTo>
                    <a:pt x="1351" y="132"/>
                  </a:lnTo>
                  <a:lnTo>
                    <a:pt x="1343" y="196"/>
                  </a:lnTo>
                  <a:lnTo>
                    <a:pt x="1332" y="260"/>
                  </a:lnTo>
                  <a:lnTo>
                    <a:pt x="1317" y="321"/>
                  </a:lnTo>
                  <a:lnTo>
                    <a:pt x="1297" y="380"/>
                  </a:lnTo>
                  <a:lnTo>
                    <a:pt x="1312" y="384"/>
                  </a:lnTo>
                  <a:lnTo>
                    <a:pt x="1328" y="386"/>
                  </a:lnTo>
                  <a:lnTo>
                    <a:pt x="1350" y="383"/>
                  </a:lnTo>
                  <a:lnTo>
                    <a:pt x="1373" y="376"/>
                  </a:lnTo>
                  <a:lnTo>
                    <a:pt x="1394" y="365"/>
                  </a:lnTo>
                  <a:lnTo>
                    <a:pt x="1414" y="349"/>
                  </a:lnTo>
                  <a:lnTo>
                    <a:pt x="1432" y="330"/>
                  </a:lnTo>
                  <a:lnTo>
                    <a:pt x="1447" y="308"/>
                  </a:lnTo>
                  <a:lnTo>
                    <a:pt x="1460" y="282"/>
                  </a:lnTo>
                  <a:lnTo>
                    <a:pt x="1468" y="256"/>
                  </a:lnTo>
                  <a:lnTo>
                    <a:pt x="1471" y="230"/>
                  </a:lnTo>
                  <a:lnTo>
                    <a:pt x="1470" y="204"/>
                  </a:lnTo>
                  <a:lnTo>
                    <a:pt x="1464" y="183"/>
                  </a:lnTo>
                  <a:lnTo>
                    <a:pt x="1455" y="164"/>
                  </a:lnTo>
                  <a:lnTo>
                    <a:pt x="1443" y="148"/>
                  </a:lnTo>
                  <a:lnTo>
                    <a:pt x="1427" y="136"/>
                  </a:lnTo>
                  <a:lnTo>
                    <a:pt x="1414" y="130"/>
                  </a:lnTo>
                  <a:lnTo>
                    <a:pt x="1400" y="127"/>
                  </a:lnTo>
                  <a:lnTo>
                    <a:pt x="1385" y="126"/>
                  </a:lnTo>
                  <a:close/>
                  <a:moveTo>
                    <a:pt x="0" y="0"/>
                  </a:moveTo>
                  <a:lnTo>
                    <a:pt x="1356" y="0"/>
                  </a:lnTo>
                  <a:lnTo>
                    <a:pt x="1355" y="60"/>
                  </a:lnTo>
                  <a:lnTo>
                    <a:pt x="1385" y="57"/>
                  </a:lnTo>
                  <a:lnTo>
                    <a:pt x="1412" y="59"/>
                  </a:lnTo>
                  <a:lnTo>
                    <a:pt x="1438" y="66"/>
                  </a:lnTo>
                  <a:lnTo>
                    <a:pt x="1462" y="76"/>
                  </a:lnTo>
                  <a:lnTo>
                    <a:pt x="1486" y="93"/>
                  </a:lnTo>
                  <a:lnTo>
                    <a:pt x="1505" y="113"/>
                  </a:lnTo>
                  <a:lnTo>
                    <a:pt x="1520" y="137"/>
                  </a:lnTo>
                  <a:lnTo>
                    <a:pt x="1533" y="164"/>
                  </a:lnTo>
                  <a:lnTo>
                    <a:pt x="1540" y="194"/>
                  </a:lnTo>
                  <a:lnTo>
                    <a:pt x="1542" y="223"/>
                  </a:lnTo>
                  <a:lnTo>
                    <a:pt x="1540" y="254"/>
                  </a:lnTo>
                  <a:lnTo>
                    <a:pt x="1534" y="284"/>
                  </a:lnTo>
                  <a:lnTo>
                    <a:pt x="1523" y="314"/>
                  </a:lnTo>
                  <a:lnTo>
                    <a:pt x="1508" y="342"/>
                  </a:lnTo>
                  <a:lnTo>
                    <a:pt x="1490" y="370"/>
                  </a:lnTo>
                  <a:lnTo>
                    <a:pt x="1467" y="395"/>
                  </a:lnTo>
                  <a:lnTo>
                    <a:pt x="1442" y="416"/>
                  </a:lnTo>
                  <a:lnTo>
                    <a:pt x="1415" y="432"/>
                  </a:lnTo>
                  <a:lnTo>
                    <a:pt x="1387" y="445"/>
                  </a:lnTo>
                  <a:lnTo>
                    <a:pt x="1357" y="452"/>
                  </a:lnTo>
                  <a:lnTo>
                    <a:pt x="1328" y="455"/>
                  </a:lnTo>
                  <a:lnTo>
                    <a:pt x="1308" y="453"/>
                  </a:lnTo>
                  <a:lnTo>
                    <a:pt x="1288" y="449"/>
                  </a:lnTo>
                  <a:lnTo>
                    <a:pt x="1269" y="442"/>
                  </a:lnTo>
                  <a:lnTo>
                    <a:pt x="1248" y="478"/>
                  </a:lnTo>
                  <a:lnTo>
                    <a:pt x="1225" y="512"/>
                  </a:lnTo>
                  <a:lnTo>
                    <a:pt x="1199" y="545"/>
                  </a:lnTo>
                  <a:lnTo>
                    <a:pt x="1169" y="575"/>
                  </a:lnTo>
                  <a:lnTo>
                    <a:pt x="1137" y="603"/>
                  </a:lnTo>
                  <a:lnTo>
                    <a:pt x="1102" y="629"/>
                  </a:lnTo>
                  <a:lnTo>
                    <a:pt x="1063" y="652"/>
                  </a:lnTo>
                  <a:lnTo>
                    <a:pt x="1020" y="673"/>
                  </a:lnTo>
                  <a:lnTo>
                    <a:pt x="975" y="691"/>
                  </a:lnTo>
                  <a:lnTo>
                    <a:pt x="925" y="706"/>
                  </a:lnTo>
                  <a:lnTo>
                    <a:pt x="925" y="780"/>
                  </a:lnTo>
                  <a:lnTo>
                    <a:pt x="433" y="780"/>
                  </a:lnTo>
                  <a:lnTo>
                    <a:pt x="433" y="705"/>
                  </a:lnTo>
                  <a:lnTo>
                    <a:pt x="382" y="690"/>
                  </a:lnTo>
                  <a:lnTo>
                    <a:pt x="334" y="671"/>
                  </a:lnTo>
                  <a:lnTo>
                    <a:pt x="291" y="650"/>
                  </a:lnTo>
                  <a:lnTo>
                    <a:pt x="252" y="626"/>
                  </a:lnTo>
                  <a:lnTo>
                    <a:pt x="215" y="599"/>
                  </a:lnTo>
                  <a:lnTo>
                    <a:pt x="183" y="570"/>
                  </a:lnTo>
                  <a:lnTo>
                    <a:pt x="154" y="538"/>
                  </a:lnTo>
                  <a:lnTo>
                    <a:pt x="128" y="505"/>
                  </a:lnTo>
                  <a:lnTo>
                    <a:pt x="104" y="470"/>
                  </a:lnTo>
                  <a:lnTo>
                    <a:pt x="84" y="433"/>
                  </a:lnTo>
                  <a:lnTo>
                    <a:pt x="65" y="394"/>
                  </a:lnTo>
                  <a:lnTo>
                    <a:pt x="50" y="354"/>
                  </a:lnTo>
                  <a:lnTo>
                    <a:pt x="38" y="313"/>
                  </a:lnTo>
                  <a:lnTo>
                    <a:pt x="27" y="270"/>
                  </a:lnTo>
                  <a:lnTo>
                    <a:pt x="19" y="226"/>
                  </a:lnTo>
                  <a:lnTo>
                    <a:pt x="12" y="182"/>
                  </a:lnTo>
                  <a:lnTo>
                    <a:pt x="6" y="137"/>
                  </a:lnTo>
                  <a:lnTo>
                    <a:pt x="3" y="92"/>
                  </a:lnTo>
                  <a:lnTo>
                    <a:pt x="1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467"/>
            <p:cNvSpPr>
              <a:spLocks/>
            </p:cNvSpPr>
            <p:nvPr/>
          </p:nvSpPr>
          <p:spPr bwMode="auto">
            <a:xfrm>
              <a:off x="8388350" y="5216525"/>
              <a:ext cx="20638" cy="100013"/>
            </a:xfrm>
            <a:custGeom>
              <a:avLst/>
              <a:gdLst>
                <a:gd name="T0" fmla="*/ 53 w 117"/>
                <a:gd name="T1" fmla="*/ 0 h 570"/>
                <a:gd name="T2" fmla="*/ 77 w 117"/>
                <a:gd name="T3" fmla="*/ 35 h 570"/>
                <a:gd name="T4" fmla="*/ 95 w 117"/>
                <a:gd name="T5" fmla="*/ 69 h 570"/>
                <a:gd name="T6" fmla="*/ 107 w 117"/>
                <a:gd name="T7" fmla="*/ 103 h 570"/>
                <a:gd name="T8" fmla="*/ 114 w 117"/>
                <a:gd name="T9" fmla="*/ 136 h 570"/>
                <a:gd name="T10" fmla="*/ 117 w 117"/>
                <a:gd name="T11" fmla="*/ 170 h 570"/>
                <a:gd name="T12" fmla="*/ 117 w 117"/>
                <a:gd name="T13" fmla="*/ 203 h 570"/>
                <a:gd name="T14" fmla="*/ 113 w 117"/>
                <a:gd name="T15" fmla="*/ 236 h 570"/>
                <a:gd name="T16" fmla="*/ 107 w 117"/>
                <a:gd name="T17" fmla="*/ 268 h 570"/>
                <a:gd name="T18" fmla="*/ 99 w 117"/>
                <a:gd name="T19" fmla="*/ 301 h 570"/>
                <a:gd name="T20" fmla="*/ 91 w 117"/>
                <a:gd name="T21" fmla="*/ 334 h 570"/>
                <a:gd name="T22" fmla="*/ 81 w 117"/>
                <a:gd name="T23" fmla="*/ 367 h 570"/>
                <a:gd name="T24" fmla="*/ 72 w 117"/>
                <a:gd name="T25" fmla="*/ 401 h 570"/>
                <a:gd name="T26" fmla="*/ 64 w 117"/>
                <a:gd name="T27" fmla="*/ 434 h 570"/>
                <a:gd name="T28" fmla="*/ 57 w 117"/>
                <a:gd name="T29" fmla="*/ 468 h 570"/>
                <a:gd name="T30" fmla="*/ 53 w 117"/>
                <a:gd name="T31" fmla="*/ 501 h 570"/>
                <a:gd name="T32" fmla="*/ 51 w 117"/>
                <a:gd name="T33" fmla="*/ 536 h 570"/>
                <a:gd name="T34" fmla="*/ 53 w 117"/>
                <a:gd name="T35" fmla="*/ 570 h 570"/>
                <a:gd name="T36" fmla="*/ 30 w 117"/>
                <a:gd name="T37" fmla="*/ 532 h 570"/>
                <a:gd name="T38" fmla="*/ 14 w 117"/>
                <a:gd name="T39" fmla="*/ 494 h 570"/>
                <a:gd name="T40" fmla="*/ 4 w 117"/>
                <a:gd name="T41" fmla="*/ 456 h 570"/>
                <a:gd name="T42" fmla="*/ 0 w 117"/>
                <a:gd name="T43" fmla="*/ 418 h 570"/>
                <a:gd name="T44" fmla="*/ 0 w 117"/>
                <a:gd name="T45" fmla="*/ 380 h 570"/>
                <a:gd name="T46" fmla="*/ 3 w 117"/>
                <a:gd name="T47" fmla="*/ 342 h 570"/>
                <a:gd name="T48" fmla="*/ 9 w 117"/>
                <a:gd name="T49" fmla="*/ 305 h 570"/>
                <a:gd name="T50" fmla="*/ 18 w 117"/>
                <a:gd name="T51" fmla="*/ 269 h 570"/>
                <a:gd name="T52" fmla="*/ 27 w 117"/>
                <a:gd name="T53" fmla="*/ 233 h 570"/>
                <a:gd name="T54" fmla="*/ 38 w 117"/>
                <a:gd name="T55" fmla="*/ 198 h 570"/>
                <a:gd name="T56" fmla="*/ 47 w 117"/>
                <a:gd name="T57" fmla="*/ 163 h 570"/>
                <a:gd name="T58" fmla="*/ 54 w 117"/>
                <a:gd name="T59" fmla="*/ 129 h 570"/>
                <a:gd name="T60" fmla="*/ 59 w 117"/>
                <a:gd name="T61" fmla="*/ 95 h 570"/>
                <a:gd name="T62" fmla="*/ 62 w 117"/>
                <a:gd name="T63" fmla="*/ 63 h 570"/>
                <a:gd name="T64" fmla="*/ 60 w 117"/>
                <a:gd name="T65" fmla="*/ 31 h 570"/>
                <a:gd name="T66" fmla="*/ 53 w 117"/>
                <a:gd name="T6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" h="570">
                  <a:moveTo>
                    <a:pt x="53" y="0"/>
                  </a:moveTo>
                  <a:lnTo>
                    <a:pt x="77" y="35"/>
                  </a:lnTo>
                  <a:lnTo>
                    <a:pt x="95" y="69"/>
                  </a:lnTo>
                  <a:lnTo>
                    <a:pt x="107" y="103"/>
                  </a:lnTo>
                  <a:lnTo>
                    <a:pt x="114" y="136"/>
                  </a:lnTo>
                  <a:lnTo>
                    <a:pt x="117" y="170"/>
                  </a:lnTo>
                  <a:lnTo>
                    <a:pt x="117" y="203"/>
                  </a:lnTo>
                  <a:lnTo>
                    <a:pt x="113" y="236"/>
                  </a:lnTo>
                  <a:lnTo>
                    <a:pt x="107" y="268"/>
                  </a:lnTo>
                  <a:lnTo>
                    <a:pt x="99" y="301"/>
                  </a:lnTo>
                  <a:lnTo>
                    <a:pt x="91" y="334"/>
                  </a:lnTo>
                  <a:lnTo>
                    <a:pt x="81" y="367"/>
                  </a:lnTo>
                  <a:lnTo>
                    <a:pt x="72" y="401"/>
                  </a:lnTo>
                  <a:lnTo>
                    <a:pt x="64" y="434"/>
                  </a:lnTo>
                  <a:lnTo>
                    <a:pt x="57" y="468"/>
                  </a:lnTo>
                  <a:lnTo>
                    <a:pt x="53" y="501"/>
                  </a:lnTo>
                  <a:lnTo>
                    <a:pt x="51" y="536"/>
                  </a:lnTo>
                  <a:lnTo>
                    <a:pt x="53" y="570"/>
                  </a:lnTo>
                  <a:lnTo>
                    <a:pt x="30" y="532"/>
                  </a:lnTo>
                  <a:lnTo>
                    <a:pt x="14" y="494"/>
                  </a:lnTo>
                  <a:lnTo>
                    <a:pt x="4" y="456"/>
                  </a:lnTo>
                  <a:lnTo>
                    <a:pt x="0" y="418"/>
                  </a:lnTo>
                  <a:lnTo>
                    <a:pt x="0" y="380"/>
                  </a:lnTo>
                  <a:lnTo>
                    <a:pt x="3" y="342"/>
                  </a:lnTo>
                  <a:lnTo>
                    <a:pt x="9" y="305"/>
                  </a:lnTo>
                  <a:lnTo>
                    <a:pt x="18" y="269"/>
                  </a:lnTo>
                  <a:lnTo>
                    <a:pt x="27" y="233"/>
                  </a:lnTo>
                  <a:lnTo>
                    <a:pt x="38" y="198"/>
                  </a:lnTo>
                  <a:lnTo>
                    <a:pt x="47" y="163"/>
                  </a:lnTo>
                  <a:lnTo>
                    <a:pt x="54" y="129"/>
                  </a:lnTo>
                  <a:lnTo>
                    <a:pt x="59" y="95"/>
                  </a:lnTo>
                  <a:lnTo>
                    <a:pt x="62" y="63"/>
                  </a:lnTo>
                  <a:lnTo>
                    <a:pt x="60" y="3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468"/>
            <p:cNvSpPr>
              <a:spLocks/>
            </p:cNvSpPr>
            <p:nvPr/>
          </p:nvSpPr>
          <p:spPr bwMode="auto">
            <a:xfrm>
              <a:off x="8453438" y="5216525"/>
              <a:ext cx="20638" cy="100013"/>
            </a:xfrm>
            <a:custGeom>
              <a:avLst/>
              <a:gdLst>
                <a:gd name="T0" fmla="*/ 54 w 119"/>
                <a:gd name="T1" fmla="*/ 0 h 570"/>
                <a:gd name="T2" fmla="*/ 79 w 119"/>
                <a:gd name="T3" fmla="*/ 35 h 570"/>
                <a:gd name="T4" fmla="*/ 96 w 119"/>
                <a:gd name="T5" fmla="*/ 69 h 570"/>
                <a:gd name="T6" fmla="*/ 108 w 119"/>
                <a:gd name="T7" fmla="*/ 103 h 570"/>
                <a:gd name="T8" fmla="*/ 116 w 119"/>
                <a:gd name="T9" fmla="*/ 136 h 570"/>
                <a:gd name="T10" fmla="*/ 119 w 119"/>
                <a:gd name="T11" fmla="*/ 170 h 570"/>
                <a:gd name="T12" fmla="*/ 118 w 119"/>
                <a:gd name="T13" fmla="*/ 203 h 570"/>
                <a:gd name="T14" fmla="*/ 114 w 119"/>
                <a:gd name="T15" fmla="*/ 236 h 570"/>
                <a:gd name="T16" fmla="*/ 108 w 119"/>
                <a:gd name="T17" fmla="*/ 268 h 570"/>
                <a:gd name="T18" fmla="*/ 100 w 119"/>
                <a:gd name="T19" fmla="*/ 301 h 570"/>
                <a:gd name="T20" fmla="*/ 91 w 119"/>
                <a:gd name="T21" fmla="*/ 334 h 570"/>
                <a:gd name="T22" fmla="*/ 82 w 119"/>
                <a:gd name="T23" fmla="*/ 367 h 570"/>
                <a:gd name="T24" fmla="*/ 74 w 119"/>
                <a:gd name="T25" fmla="*/ 401 h 570"/>
                <a:gd name="T26" fmla="*/ 66 w 119"/>
                <a:gd name="T27" fmla="*/ 434 h 570"/>
                <a:gd name="T28" fmla="*/ 58 w 119"/>
                <a:gd name="T29" fmla="*/ 468 h 570"/>
                <a:gd name="T30" fmla="*/ 54 w 119"/>
                <a:gd name="T31" fmla="*/ 501 h 570"/>
                <a:gd name="T32" fmla="*/ 52 w 119"/>
                <a:gd name="T33" fmla="*/ 536 h 570"/>
                <a:gd name="T34" fmla="*/ 54 w 119"/>
                <a:gd name="T35" fmla="*/ 570 h 570"/>
                <a:gd name="T36" fmla="*/ 31 w 119"/>
                <a:gd name="T37" fmla="*/ 532 h 570"/>
                <a:gd name="T38" fmla="*/ 15 w 119"/>
                <a:gd name="T39" fmla="*/ 494 h 570"/>
                <a:gd name="T40" fmla="*/ 6 w 119"/>
                <a:gd name="T41" fmla="*/ 456 h 570"/>
                <a:gd name="T42" fmla="*/ 0 w 119"/>
                <a:gd name="T43" fmla="*/ 418 h 570"/>
                <a:gd name="T44" fmla="*/ 0 w 119"/>
                <a:gd name="T45" fmla="*/ 380 h 570"/>
                <a:gd name="T46" fmla="*/ 5 w 119"/>
                <a:gd name="T47" fmla="*/ 342 h 570"/>
                <a:gd name="T48" fmla="*/ 11 w 119"/>
                <a:gd name="T49" fmla="*/ 305 h 570"/>
                <a:gd name="T50" fmla="*/ 19 w 119"/>
                <a:gd name="T51" fmla="*/ 269 h 570"/>
                <a:gd name="T52" fmla="*/ 29 w 119"/>
                <a:gd name="T53" fmla="*/ 233 h 570"/>
                <a:gd name="T54" fmla="*/ 38 w 119"/>
                <a:gd name="T55" fmla="*/ 198 h 570"/>
                <a:gd name="T56" fmla="*/ 47 w 119"/>
                <a:gd name="T57" fmla="*/ 163 h 570"/>
                <a:gd name="T58" fmla="*/ 55 w 119"/>
                <a:gd name="T59" fmla="*/ 129 h 570"/>
                <a:gd name="T60" fmla="*/ 61 w 119"/>
                <a:gd name="T61" fmla="*/ 95 h 570"/>
                <a:gd name="T62" fmla="*/ 64 w 119"/>
                <a:gd name="T63" fmla="*/ 63 h 570"/>
                <a:gd name="T64" fmla="*/ 62 w 119"/>
                <a:gd name="T65" fmla="*/ 31 h 570"/>
                <a:gd name="T66" fmla="*/ 54 w 119"/>
                <a:gd name="T6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570">
                  <a:moveTo>
                    <a:pt x="54" y="0"/>
                  </a:moveTo>
                  <a:lnTo>
                    <a:pt x="79" y="35"/>
                  </a:lnTo>
                  <a:lnTo>
                    <a:pt x="96" y="69"/>
                  </a:lnTo>
                  <a:lnTo>
                    <a:pt x="108" y="103"/>
                  </a:lnTo>
                  <a:lnTo>
                    <a:pt x="116" y="136"/>
                  </a:lnTo>
                  <a:lnTo>
                    <a:pt x="119" y="170"/>
                  </a:lnTo>
                  <a:lnTo>
                    <a:pt x="118" y="203"/>
                  </a:lnTo>
                  <a:lnTo>
                    <a:pt x="114" y="236"/>
                  </a:lnTo>
                  <a:lnTo>
                    <a:pt x="108" y="268"/>
                  </a:lnTo>
                  <a:lnTo>
                    <a:pt x="100" y="301"/>
                  </a:lnTo>
                  <a:lnTo>
                    <a:pt x="91" y="334"/>
                  </a:lnTo>
                  <a:lnTo>
                    <a:pt x="82" y="367"/>
                  </a:lnTo>
                  <a:lnTo>
                    <a:pt x="74" y="401"/>
                  </a:lnTo>
                  <a:lnTo>
                    <a:pt x="66" y="434"/>
                  </a:lnTo>
                  <a:lnTo>
                    <a:pt x="58" y="468"/>
                  </a:lnTo>
                  <a:lnTo>
                    <a:pt x="54" y="501"/>
                  </a:lnTo>
                  <a:lnTo>
                    <a:pt x="52" y="536"/>
                  </a:lnTo>
                  <a:lnTo>
                    <a:pt x="54" y="570"/>
                  </a:lnTo>
                  <a:lnTo>
                    <a:pt x="31" y="532"/>
                  </a:lnTo>
                  <a:lnTo>
                    <a:pt x="15" y="494"/>
                  </a:lnTo>
                  <a:lnTo>
                    <a:pt x="6" y="456"/>
                  </a:lnTo>
                  <a:lnTo>
                    <a:pt x="0" y="418"/>
                  </a:lnTo>
                  <a:lnTo>
                    <a:pt x="0" y="380"/>
                  </a:lnTo>
                  <a:lnTo>
                    <a:pt x="5" y="342"/>
                  </a:lnTo>
                  <a:lnTo>
                    <a:pt x="11" y="305"/>
                  </a:lnTo>
                  <a:lnTo>
                    <a:pt x="19" y="269"/>
                  </a:lnTo>
                  <a:lnTo>
                    <a:pt x="29" y="233"/>
                  </a:lnTo>
                  <a:lnTo>
                    <a:pt x="38" y="198"/>
                  </a:lnTo>
                  <a:lnTo>
                    <a:pt x="47" y="163"/>
                  </a:lnTo>
                  <a:lnTo>
                    <a:pt x="55" y="129"/>
                  </a:lnTo>
                  <a:lnTo>
                    <a:pt x="61" y="95"/>
                  </a:lnTo>
                  <a:lnTo>
                    <a:pt x="64" y="63"/>
                  </a:lnTo>
                  <a:lnTo>
                    <a:pt x="62" y="3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469"/>
            <p:cNvSpPr>
              <a:spLocks/>
            </p:cNvSpPr>
            <p:nvPr/>
          </p:nvSpPr>
          <p:spPr bwMode="auto">
            <a:xfrm>
              <a:off x="8516938" y="5216525"/>
              <a:ext cx="20638" cy="100013"/>
            </a:xfrm>
            <a:custGeom>
              <a:avLst/>
              <a:gdLst>
                <a:gd name="T0" fmla="*/ 54 w 117"/>
                <a:gd name="T1" fmla="*/ 0 h 570"/>
                <a:gd name="T2" fmla="*/ 77 w 117"/>
                <a:gd name="T3" fmla="*/ 35 h 570"/>
                <a:gd name="T4" fmla="*/ 95 w 117"/>
                <a:gd name="T5" fmla="*/ 69 h 570"/>
                <a:gd name="T6" fmla="*/ 107 w 117"/>
                <a:gd name="T7" fmla="*/ 103 h 570"/>
                <a:gd name="T8" fmla="*/ 115 w 117"/>
                <a:gd name="T9" fmla="*/ 136 h 570"/>
                <a:gd name="T10" fmla="*/ 117 w 117"/>
                <a:gd name="T11" fmla="*/ 170 h 570"/>
                <a:gd name="T12" fmla="*/ 117 w 117"/>
                <a:gd name="T13" fmla="*/ 203 h 570"/>
                <a:gd name="T14" fmla="*/ 113 w 117"/>
                <a:gd name="T15" fmla="*/ 236 h 570"/>
                <a:gd name="T16" fmla="*/ 107 w 117"/>
                <a:gd name="T17" fmla="*/ 268 h 570"/>
                <a:gd name="T18" fmla="*/ 100 w 117"/>
                <a:gd name="T19" fmla="*/ 301 h 570"/>
                <a:gd name="T20" fmla="*/ 91 w 117"/>
                <a:gd name="T21" fmla="*/ 334 h 570"/>
                <a:gd name="T22" fmla="*/ 81 w 117"/>
                <a:gd name="T23" fmla="*/ 367 h 570"/>
                <a:gd name="T24" fmla="*/ 72 w 117"/>
                <a:gd name="T25" fmla="*/ 401 h 570"/>
                <a:gd name="T26" fmla="*/ 64 w 117"/>
                <a:gd name="T27" fmla="*/ 434 h 570"/>
                <a:gd name="T28" fmla="*/ 58 w 117"/>
                <a:gd name="T29" fmla="*/ 468 h 570"/>
                <a:gd name="T30" fmla="*/ 53 w 117"/>
                <a:gd name="T31" fmla="*/ 501 h 570"/>
                <a:gd name="T32" fmla="*/ 52 w 117"/>
                <a:gd name="T33" fmla="*/ 536 h 570"/>
                <a:gd name="T34" fmla="*/ 54 w 117"/>
                <a:gd name="T35" fmla="*/ 570 h 570"/>
                <a:gd name="T36" fmla="*/ 30 w 117"/>
                <a:gd name="T37" fmla="*/ 532 h 570"/>
                <a:gd name="T38" fmla="*/ 14 w 117"/>
                <a:gd name="T39" fmla="*/ 494 h 570"/>
                <a:gd name="T40" fmla="*/ 4 w 117"/>
                <a:gd name="T41" fmla="*/ 456 h 570"/>
                <a:gd name="T42" fmla="*/ 0 w 117"/>
                <a:gd name="T43" fmla="*/ 418 h 570"/>
                <a:gd name="T44" fmla="*/ 0 w 117"/>
                <a:gd name="T45" fmla="*/ 380 h 570"/>
                <a:gd name="T46" fmla="*/ 3 w 117"/>
                <a:gd name="T47" fmla="*/ 342 h 570"/>
                <a:gd name="T48" fmla="*/ 10 w 117"/>
                <a:gd name="T49" fmla="*/ 305 h 570"/>
                <a:gd name="T50" fmla="*/ 18 w 117"/>
                <a:gd name="T51" fmla="*/ 269 h 570"/>
                <a:gd name="T52" fmla="*/ 27 w 117"/>
                <a:gd name="T53" fmla="*/ 233 h 570"/>
                <a:gd name="T54" fmla="*/ 38 w 117"/>
                <a:gd name="T55" fmla="*/ 198 h 570"/>
                <a:gd name="T56" fmla="*/ 47 w 117"/>
                <a:gd name="T57" fmla="*/ 163 h 570"/>
                <a:gd name="T58" fmla="*/ 55 w 117"/>
                <a:gd name="T59" fmla="*/ 129 h 570"/>
                <a:gd name="T60" fmla="*/ 60 w 117"/>
                <a:gd name="T61" fmla="*/ 95 h 570"/>
                <a:gd name="T62" fmla="*/ 62 w 117"/>
                <a:gd name="T63" fmla="*/ 63 h 570"/>
                <a:gd name="T64" fmla="*/ 60 w 117"/>
                <a:gd name="T65" fmla="*/ 31 h 570"/>
                <a:gd name="T66" fmla="*/ 54 w 117"/>
                <a:gd name="T6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" h="570">
                  <a:moveTo>
                    <a:pt x="54" y="0"/>
                  </a:moveTo>
                  <a:lnTo>
                    <a:pt x="77" y="35"/>
                  </a:lnTo>
                  <a:lnTo>
                    <a:pt x="95" y="69"/>
                  </a:lnTo>
                  <a:lnTo>
                    <a:pt x="107" y="103"/>
                  </a:lnTo>
                  <a:lnTo>
                    <a:pt x="115" y="136"/>
                  </a:lnTo>
                  <a:lnTo>
                    <a:pt x="117" y="170"/>
                  </a:lnTo>
                  <a:lnTo>
                    <a:pt x="117" y="203"/>
                  </a:lnTo>
                  <a:lnTo>
                    <a:pt x="113" y="236"/>
                  </a:lnTo>
                  <a:lnTo>
                    <a:pt x="107" y="268"/>
                  </a:lnTo>
                  <a:lnTo>
                    <a:pt x="100" y="301"/>
                  </a:lnTo>
                  <a:lnTo>
                    <a:pt x="91" y="334"/>
                  </a:lnTo>
                  <a:lnTo>
                    <a:pt x="81" y="367"/>
                  </a:lnTo>
                  <a:lnTo>
                    <a:pt x="72" y="401"/>
                  </a:lnTo>
                  <a:lnTo>
                    <a:pt x="64" y="434"/>
                  </a:lnTo>
                  <a:lnTo>
                    <a:pt x="58" y="468"/>
                  </a:lnTo>
                  <a:lnTo>
                    <a:pt x="53" y="501"/>
                  </a:lnTo>
                  <a:lnTo>
                    <a:pt x="52" y="536"/>
                  </a:lnTo>
                  <a:lnTo>
                    <a:pt x="54" y="570"/>
                  </a:lnTo>
                  <a:lnTo>
                    <a:pt x="30" y="532"/>
                  </a:lnTo>
                  <a:lnTo>
                    <a:pt x="14" y="494"/>
                  </a:lnTo>
                  <a:lnTo>
                    <a:pt x="4" y="456"/>
                  </a:lnTo>
                  <a:lnTo>
                    <a:pt x="0" y="418"/>
                  </a:lnTo>
                  <a:lnTo>
                    <a:pt x="0" y="380"/>
                  </a:lnTo>
                  <a:lnTo>
                    <a:pt x="3" y="342"/>
                  </a:lnTo>
                  <a:lnTo>
                    <a:pt x="10" y="305"/>
                  </a:lnTo>
                  <a:lnTo>
                    <a:pt x="18" y="269"/>
                  </a:lnTo>
                  <a:lnTo>
                    <a:pt x="27" y="233"/>
                  </a:lnTo>
                  <a:lnTo>
                    <a:pt x="38" y="198"/>
                  </a:lnTo>
                  <a:lnTo>
                    <a:pt x="47" y="163"/>
                  </a:lnTo>
                  <a:lnTo>
                    <a:pt x="55" y="129"/>
                  </a:lnTo>
                  <a:lnTo>
                    <a:pt x="60" y="95"/>
                  </a:lnTo>
                  <a:lnTo>
                    <a:pt x="62" y="63"/>
                  </a:lnTo>
                  <a:lnTo>
                    <a:pt x="60" y="3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8" name="Group 1167"/>
          <p:cNvGrpSpPr/>
          <p:nvPr/>
        </p:nvGrpSpPr>
        <p:grpSpPr>
          <a:xfrm>
            <a:off x="7253315" y="5033963"/>
            <a:ext cx="482600" cy="492125"/>
            <a:chOff x="7275513" y="5033963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4" name="Freeform 474"/>
            <p:cNvSpPr>
              <a:spLocks noEditPoints="1"/>
            </p:cNvSpPr>
            <p:nvPr/>
          </p:nvSpPr>
          <p:spPr bwMode="auto">
            <a:xfrm>
              <a:off x="7275513" y="5033963"/>
              <a:ext cx="482600" cy="492125"/>
            </a:xfrm>
            <a:custGeom>
              <a:avLst/>
              <a:gdLst>
                <a:gd name="T0" fmla="*/ 148 w 3044"/>
                <a:gd name="T1" fmla="*/ 2865 h 3098"/>
                <a:gd name="T2" fmla="*/ 190 w 3044"/>
                <a:gd name="T3" fmla="*/ 2930 h 3098"/>
                <a:gd name="T4" fmla="*/ 265 w 3044"/>
                <a:gd name="T5" fmla="*/ 2956 h 3098"/>
                <a:gd name="T6" fmla="*/ 2447 w 3044"/>
                <a:gd name="T7" fmla="*/ 2703 h 3098"/>
                <a:gd name="T8" fmla="*/ 2474 w 3044"/>
                <a:gd name="T9" fmla="*/ 2608 h 3098"/>
                <a:gd name="T10" fmla="*/ 2544 w 3044"/>
                <a:gd name="T11" fmla="*/ 2541 h 3098"/>
                <a:gd name="T12" fmla="*/ 2641 w 3044"/>
                <a:gd name="T13" fmla="*/ 2515 h 3098"/>
                <a:gd name="T14" fmla="*/ 2898 w 3044"/>
                <a:gd name="T15" fmla="*/ 852 h 3098"/>
                <a:gd name="T16" fmla="*/ 461 w 3044"/>
                <a:gd name="T17" fmla="*/ 0 h 3098"/>
                <a:gd name="T18" fmla="*/ 520 w 3044"/>
                <a:gd name="T19" fmla="*/ 20 h 3098"/>
                <a:gd name="T20" fmla="*/ 551 w 3044"/>
                <a:gd name="T21" fmla="*/ 70 h 3098"/>
                <a:gd name="T22" fmla="*/ 548 w 3044"/>
                <a:gd name="T23" fmla="*/ 119 h 3098"/>
                <a:gd name="T24" fmla="*/ 899 w 3044"/>
                <a:gd name="T25" fmla="*/ 92 h 3098"/>
                <a:gd name="T26" fmla="*/ 919 w 3044"/>
                <a:gd name="T27" fmla="*/ 34 h 3098"/>
                <a:gd name="T28" fmla="*/ 970 w 3044"/>
                <a:gd name="T29" fmla="*/ 3 h 3098"/>
                <a:gd name="T30" fmla="*/ 1013 w 3044"/>
                <a:gd name="T31" fmla="*/ 3 h 3098"/>
                <a:gd name="T32" fmla="*/ 1064 w 3044"/>
                <a:gd name="T33" fmla="*/ 34 h 3098"/>
                <a:gd name="T34" fmla="*/ 1084 w 3044"/>
                <a:gd name="T35" fmla="*/ 92 h 3098"/>
                <a:gd name="T36" fmla="*/ 1435 w 3044"/>
                <a:gd name="T37" fmla="*/ 119 h 3098"/>
                <a:gd name="T38" fmla="*/ 1432 w 3044"/>
                <a:gd name="T39" fmla="*/ 70 h 3098"/>
                <a:gd name="T40" fmla="*/ 1463 w 3044"/>
                <a:gd name="T41" fmla="*/ 20 h 3098"/>
                <a:gd name="T42" fmla="*/ 1522 w 3044"/>
                <a:gd name="T43" fmla="*/ 0 h 3098"/>
                <a:gd name="T44" fmla="*/ 1563 w 3044"/>
                <a:gd name="T45" fmla="*/ 9 h 3098"/>
                <a:gd name="T46" fmla="*/ 1605 w 3044"/>
                <a:gd name="T47" fmla="*/ 51 h 3098"/>
                <a:gd name="T48" fmla="*/ 1613 w 3044"/>
                <a:gd name="T49" fmla="*/ 106 h 3098"/>
                <a:gd name="T50" fmla="*/ 1960 w 3044"/>
                <a:gd name="T51" fmla="*/ 106 h 3098"/>
                <a:gd name="T52" fmla="*/ 1969 w 3044"/>
                <a:gd name="T53" fmla="*/ 51 h 3098"/>
                <a:gd name="T54" fmla="*/ 2011 w 3044"/>
                <a:gd name="T55" fmla="*/ 9 h 3098"/>
                <a:gd name="T56" fmla="*/ 2052 w 3044"/>
                <a:gd name="T57" fmla="*/ 0 h 3098"/>
                <a:gd name="T58" fmla="*/ 2110 w 3044"/>
                <a:gd name="T59" fmla="*/ 20 h 3098"/>
                <a:gd name="T60" fmla="*/ 2142 w 3044"/>
                <a:gd name="T61" fmla="*/ 70 h 3098"/>
                <a:gd name="T62" fmla="*/ 2139 w 3044"/>
                <a:gd name="T63" fmla="*/ 119 h 3098"/>
                <a:gd name="T64" fmla="*/ 2489 w 3044"/>
                <a:gd name="T65" fmla="*/ 92 h 3098"/>
                <a:gd name="T66" fmla="*/ 2510 w 3044"/>
                <a:gd name="T67" fmla="*/ 34 h 3098"/>
                <a:gd name="T68" fmla="*/ 2561 w 3044"/>
                <a:gd name="T69" fmla="*/ 3 h 3098"/>
                <a:gd name="T70" fmla="*/ 2603 w 3044"/>
                <a:gd name="T71" fmla="*/ 3 h 3098"/>
                <a:gd name="T72" fmla="*/ 2654 w 3044"/>
                <a:gd name="T73" fmla="*/ 34 h 3098"/>
                <a:gd name="T74" fmla="*/ 2675 w 3044"/>
                <a:gd name="T75" fmla="*/ 92 h 3098"/>
                <a:gd name="T76" fmla="*/ 2778 w 3044"/>
                <a:gd name="T77" fmla="*/ 119 h 3098"/>
                <a:gd name="T78" fmla="*/ 2890 w 3044"/>
                <a:gd name="T79" fmla="*/ 143 h 3098"/>
                <a:gd name="T80" fmla="*/ 2978 w 3044"/>
                <a:gd name="T81" fmla="*/ 208 h 3098"/>
                <a:gd name="T82" fmla="*/ 3032 w 3044"/>
                <a:gd name="T83" fmla="*/ 304 h 3098"/>
                <a:gd name="T84" fmla="*/ 3044 w 3044"/>
                <a:gd name="T85" fmla="*/ 2544 h 3098"/>
                <a:gd name="T86" fmla="*/ 226 w 3044"/>
                <a:gd name="T87" fmla="*/ 3095 h 3098"/>
                <a:gd name="T88" fmla="*/ 121 w 3044"/>
                <a:gd name="T89" fmla="*/ 3056 h 3098"/>
                <a:gd name="T90" fmla="*/ 43 w 3044"/>
                <a:gd name="T91" fmla="*/ 2979 h 3098"/>
                <a:gd name="T92" fmla="*/ 3 w 3044"/>
                <a:gd name="T93" fmla="*/ 2876 h 3098"/>
                <a:gd name="T94" fmla="*/ 3 w 3044"/>
                <a:gd name="T95" fmla="*/ 340 h 3098"/>
                <a:gd name="T96" fmla="*/ 43 w 3044"/>
                <a:gd name="T97" fmla="*/ 237 h 3098"/>
                <a:gd name="T98" fmla="*/ 121 w 3044"/>
                <a:gd name="T99" fmla="*/ 161 h 3098"/>
                <a:gd name="T100" fmla="*/ 226 w 3044"/>
                <a:gd name="T101" fmla="*/ 122 h 3098"/>
                <a:gd name="T102" fmla="*/ 370 w 3044"/>
                <a:gd name="T103" fmla="*/ 106 h 3098"/>
                <a:gd name="T104" fmla="*/ 378 w 3044"/>
                <a:gd name="T105" fmla="*/ 51 h 3098"/>
                <a:gd name="T106" fmla="*/ 420 w 304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098">
                  <a:moveTo>
                    <a:pt x="144" y="852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7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852"/>
                  </a:lnTo>
                  <a:lnTo>
                    <a:pt x="144" y="852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6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6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0" y="9"/>
                  </a:lnTo>
                  <a:lnTo>
                    <a:pt x="440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475"/>
            <p:cNvSpPr>
              <a:spLocks/>
            </p:cNvSpPr>
            <p:nvPr/>
          </p:nvSpPr>
          <p:spPr bwMode="auto">
            <a:xfrm>
              <a:off x="7519988" y="5229225"/>
              <a:ext cx="174625" cy="217488"/>
            </a:xfrm>
            <a:custGeom>
              <a:avLst/>
              <a:gdLst>
                <a:gd name="T0" fmla="*/ 127 w 1106"/>
                <a:gd name="T1" fmla="*/ 3 h 1373"/>
                <a:gd name="T2" fmla="*/ 182 w 1106"/>
                <a:gd name="T3" fmla="*/ 23 h 1373"/>
                <a:gd name="T4" fmla="*/ 217 w 1106"/>
                <a:gd name="T5" fmla="*/ 42 h 1373"/>
                <a:gd name="T6" fmla="*/ 266 w 1106"/>
                <a:gd name="T7" fmla="*/ 68 h 1373"/>
                <a:gd name="T8" fmla="*/ 324 w 1106"/>
                <a:gd name="T9" fmla="*/ 99 h 1373"/>
                <a:gd name="T10" fmla="*/ 390 w 1106"/>
                <a:gd name="T11" fmla="*/ 135 h 1373"/>
                <a:gd name="T12" fmla="*/ 459 w 1106"/>
                <a:gd name="T13" fmla="*/ 174 h 1373"/>
                <a:gd name="T14" fmla="*/ 531 w 1106"/>
                <a:gd name="T15" fmla="*/ 214 h 1373"/>
                <a:gd name="T16" fmla="*/ 602 w 1106"/>
                <a:gd name="T17" fmla="*/ 253 h 1373"/>
                <a:gd name="T18" fmla="*/ 668 w 1106"/>
                <a:gd name="T19" fmla="*/ 290 h 1373"/>
                <a:gd name="T20" fmla="*/ 729 w 1106"/>
                <a:gd name="T21" fmla="*/ 324 h 1373"/>
                <a:gd name="T22" fmla="*/ 781 w 1106"/>
                <a:gd name="T23" fmla="*/ 353 h 1373"/>
                <a:gd name="T24" fmla="*/ 821 w 1106"/>
                <a:gd name="T25" fmla="*/ 375 h 1373"/>
                <a:gd name="T26" fmla="*/ 848 w 1106"/>
                <a:gd name="T27" fmla="*/ 390 h 1373"/>
                <a:gd name="T28" fmla="*/ 857 w 1106"/>
                <a:gd name="T29" fmla="*/ 395 h 1373"/>
                <a:gd name="T30" fmla="*/ 897 w 1106"/>
                <a:gd name="T31" fmla="*/ 415 h 1373"/>
                <a:gd name="T32" fmla="*/ 939 w 1106"/>
                <a:gd name="T33" fmla="*/ 444 h 1373"/>
                <a:gd name="T34" fmla="*/ 980 w 1106"/>
                <a:gd name="T35" fmla="*/ 483 h 1373"/>
                <a:gd name="T36" fmla="*/ 1019 w 1106"/>
                <a:gd name="T37" fmla="*/ 535 h 1373"/>
                <a:gd name="T38" fmla="*/ 1054 w 1106"/>
                <a:gd name="T39" fmla="*/ 599 h 1373"/>
                <a:gd name="T40" fmla="*/ 1081 w 1106"/>
                <a:gd name="T41" fmla="*/ 676 h 1373"/>
                <a:gd name="T42" fmla="*/ 1099 w 1106"/>
                <a:gd name="T43" fmla="*/ 768 h 1373"/>
                <a:gd name="T44" fmla="*/ 1106 w 1106"/>
                <a:gd name="T45" fmla="*/ 877 h 1373"/>
                <a:gd name="T46" fmla="*/ 1099 w 1106"/>
                <a:gd name="T47" fmla="*/ 979 h 1373"/>
                <a:gd name="T48" fmla="*/ 1079 w 1106"/>
                <a:gd name="T49" fmla="*/ 1066 h 1373"/>
                <a:gd name="T50" fmla="*/ 1049 w 1106"/>
                <a:gd name="T51" fmla="*/ 1139 h 1373"/>
                <a:gd name="T52" fmla="*/ 1010 w 1106"/>
                <a:gd name="T53" fmla="*/ 1200 h 1373"/>
                <a:gd name="T54" fmla="*/ 966 w 1106"/>
                <a:gd name="T55" fmla="*/ 1249 h 1373"/>
                <a:gd name="T56" fmla="*/ 917 w 1106"/>
                <a:gd name="T57" fmla="*/ 1288 h 1373"/>
                <a:gd name="T58" fmla="*/ 867 w 1106"/>
                <a:gd name="T59" fmla="*/ 1318 h 1373"/>
                <a:gd name="T60" fmla="*/ 817 w 1106"/>
                <a:gd name="T61" fmla="*/ 1340 h 1373"/>
                <a:gd name="T62" fmla="*/ 771 w 1106"/>
                <a:gd name="T63" fmla="*/ 1355 h 1373"/>
                <a:gd name="T64" fmla="*/ 729 w 1106"/>
                <a:gd name="T65" fmla="*/ 1364 h 1373"/>
                <a:gd name="T66" fmla="*/ 694 w 1106"/>
                <a:gd name="T67" fmla="*/ 1370 h 1373"/>
                <a:gd name="T68" fmla="*/ 668 w 1106"/>
                <a:gd name="T69" fmla="*/ 1372 h 1373"/>
                <a:gd name="T70" fmla="*/ 655 w 1106"/>
                <a:gd name="T71" fmla="*/ 1373 h 1373"/>
                <a:gd name="T72" fmla="*/ 560 w 1106"/>
                <a:gd name="T73" fmla="*/ 1373 h 1373"/>
                <a:gd name="T74" fmla="*/ 590 w 1106"/>
                <a:gd name="T75" fmla="*/ 1316 h 1373"/>
                <a:gd name="T76" fmla="*/ 602 w 1106"/>
                <a:gd name="T77" fmla="*/ 1251 h 1373"/>
                <a:gd name="T78" fmla="*/ 574 w 1106"/>
                <a:gd name="T79" fmla="*/ 655 h 1373"/>
                <a:gd name="T80" fmla="*/ 519 w 1106"/>
                <a:gd name="T81" fmla="*/ 610 h 1373"/>
                <a:gd name="T82" fmla="*/ 465 w 1106"/>
                <a:gd name="T83" fmla="*/ 563 h 1373"/>
                <a:gd name="T84" fmla="*/ 415 w 1106"/>
                <a:gd name="T85" fmla="*/ 517 h 1373"/>
                <a:gd name="T86" fmla="*/ 370 w 1106"/>
                <a:gd name="T87" fmla="*/ 474 h 1373"/>
                <a:gd name="T88" fmla="*/ 332 w 1106"/>
                <a:gd name="T89" fmla="*/ 436 h 1373"/>
                <a:gd name="T90" fmla="*/ 302 w 1106"/>
                <a:gd name="T91" fmla="*/ 407 h 1373"/>
                <a:gd name="T92" fmla="*/ 283 w 1106"/>
                <a:gd name="T93" fmla="*/ 387 h 1373"/>
                <a:gd name="T94" fmla="*/ 276 w 1106"/>
                <a:gd name="T95" fmla="*/ 380 h 1373"/>
                <a:gd name="T96" fmla="*/ 195 w 1106"/>
                <a:gd name="T97" fmla="*/ 312 h 1373"/>
                <a:gd name="T98" fmla="*/ 119 w 1106"/>
                <a:gd name="T99" fmla="*/ 254 h 1373"/>
                <a:gd name="T100" fmla="*/ 55 w 1106"/>
                <a:gd name="T101" fmla="*/ 203 h 1373"/>
                <a:gd name="T102" fmla="*/ 47 w 1106"/>
                <a:gd name="T103" fmla="*/ 195 h 1373"/>
                <a:gd name="T104" fmla="*/ 33 w 1106"/>
                <a:gd name="T105" fmla="*/ 179 h 1373"/>
                <a:gd name="T106" fmla="*/ 23 w 1106"/>
                <a:gd name="T107" fmla="*/ 166 h 1373"/>
                <a:gd name="T108" fmla="*/ 17 w 1106"/>
                <a:gd name="T109" fmla="*/ 158 h 1373"/>
                <a:gd name="T110" fmla="*/ 8 w 1106"/>
                <a:gd name="T111" fmla="*/ 142 h 1373"/>
                <a:gd name="T112" fmla="*/ 0 w 1106"/>
                <a:gd name="T113" fmla="*/ 109 h 1373"/>
                <a:gd name="T114" fmla="*/ 3 w 1106"/>
                <a:gd name="T115" fmla="*/ 69 h 1373"/>
                <a:gd name="T116" fmla="*/ 19 w 1106"/>
                <a:gd name="T117" fmla="*/ 37 h 1373"/>
                <a:gd name="T118" fmla="*/ 44 w 1106"/>
                <a:gd name="T119" fmla="*/ 13 h 1373"/>
                <a:gd name="T120" fmla="*/ 81 w 1106"/>
                <a:gd name="T121" fmla="*/ 1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6" h="1373">
                  <a:moveTo>
                    <a:pt x="103" y="0"/>
                  </a:moveTo>
                  <a:lnTo>
                    <a:pt x="127" y="3"/>
                  </a:lnTo>
                  <a:lnTo>
                    <a:pt x="153" y="11"/>
                  </a:lnTo>
                  <a:lnTo>
                    <a:pt x="182" y="23"/>
                  </a:lnTo>
                  <a:lnTo>
                    <a:pt x="198" y="31"/>
                  </a:lnTo>
                  <a:lnTo>
                    <a:pt x="217" y="42"/>
                  </a:lnTo>
                  <a:lnTo>
                    <a:pt x="240" y="54"/>
                  </a:lnTo>
                  <a:lnTo>
                    <a:pt x="266" y="68"/>
                  </a:lnTo>
                  <a:lnTo>
                    <a:pt x="294" y="83"/>
                  </a:lnTo>
                  <a:lnTo>
                    <a:pt x="324" y="99"/>
                  </a:lnTo>
                  <a:lnTo>
                    <a:pt x="357" y="117"/>
                  </a:lnTo>
                  <a:lnTo>
                    <a:pt x="390" y="135"/>
                  </a:lnTo>
                  <a:lnTo>
                    <a:pt x="424" y="154"/>
                  </a:lnTo>
                  <a:lnTo>
                    <a:pt x="459" y="174"/>
                  </a:lnTo>
                  <a:lnTo>
                    <a:pt x="495" y="194"/>
                  </a:lnTo>
                  <a:lnTo>
                    <a:pt x="531" y="214"/>
                  </a:lnTo>
                  <a:lnTo>
                    <a:pt x="566" y="233"/>
                  </a:lnTo>
                  <a:lnTo>
                    <a:pt x="602" y="253"/>
                  </a:lnTo>
                  <a:lnTo>
                    <a:pt x="636" y="272"/>
                  </a:lnTo>
                  <a:lnTo>
                    <a:pt x="668" y="290"/>
                  </a:lnTo>
                  <a:lnTo>
                    <a:pt x="700" y="307"/>
                  </a:lnTo>
                  <a:lnTo>
                    <a:pt x="729" y="324"/>
                  </a:lnTo>
                  <a:lnTo>
                    <a:pt x="756" y="339"/>
                  </a:lnTo>
                  <a:lnTo>
                    <a:pt x="781" y="353"/>
                  </a:lnTo>
                  <a:lnTo>
                    <a:pt x="803" y="365"/>
                  </a:lnTo>
                  <a:lnTo>
                    <a:pt x="821" y="375"/>
                  </a:lnTo>
                  <a:lnTo>
                    <a:pt x="836" y="383"/>
                  </a:lnTo>
                  <a:lnTo>
                    <a:pt x="848" y="390"/>
                  </a:lnTo>
                  <a:lnTo>
                    <a:pt x="855" y="394"/>
                  </a:lnTo>
                  <a:lnTo>
                    <a:pt x="857" y="395"/>
                  </a:lnTo>
                  <a:lnTo>
                    <a:pt x="876" y="404"/>
                  </a:lnTo>
                  <a:lnTo>
                    <a:pt x="897" y="415"/>
                  </a:lnTo>
                  <a:lnTo>
                    <a:pt x="917" y="428"/>
                  </a:lnTo>
                  <a:lnTo>
                    <a:pt x="939" y="444"/>
                  </a:lnTo>
                  <a:lnTo>
                    <a:pt x="959" y="462"/>
                  </a:lnTo>
                  <a:lnTo>
                    <a:pt x="980" y="483"/>
                  </a:lnTo>
                  <a:lnTo>
                    <a:pt x="1000" y="508"/>
                  </a:lnTo>
                  <a:lnTo>
                    <a:pt x="1019" y="535"/>
                  </a:lnTo>
                  <a:lnTo>
                    <a:pt x="1037" y="566"/>
                  </a:lnTo>
                  <a:lnTo>
                    <a:pt x="1054" y="599"/>
                  </a:lnTo>
                  <a:lnTo>
                    <a:pt x="1068" y="636"/>
                  </a:lnTo>
                  <a:lnTo>
                    <a:pt x="1081" y="676"/>
                  </a:lnTo>
                  <a:lnTo>
                    <a:pt x="1092" y="720"/>
                  </a:lnTo>
                  <a:lnTo>
                    <a:pt x="1099" y="768"/>
                  </a:lnTo>
                  <a:lnTo>
                    <a:pt x="1104" y="820"/>
                  </a:lnTo>
                  <a:lnTo>
                    <a:pt x="1106" y="877"/>
                  </a:lnTo>
                  <a:lnTo>
                    <a:pt x="1104" y="930"/>
                  </a:lnTo>
                  <a:lnTo>
                    <a:pt x="1099" y="979"/>
                  </a:lnTo>
                  <a:lnTo>
                    <a:pt x="1091" y="1024"/>
                  </a:lnTo>
                  <a:lnTo>
                    <a:pt x="1079" y="1066"/>
                  </a:lnTo>
                  <a:lnTo>
                    <a:pt x="1065" y="1104"/>
                  </a:lnTo>
                  <a:lnTo>
                    <a:pt x="1049" y="1139"/>
                  </a:lnTo>
                  <a:lnTo>
                    <a:pt x="1030" y="1172"/>
                  </a:lnTo>
                  <a:lnTo>
                    <a:pt x="1010" y="1200"/>
                  </a:lnTo>
                  <a:lnTo>
                    <a:pt x="988" y="1226"/>
                  </a:lnTo>
                  <a:lnTo>
                    <a:pt x="966" y="1249"/>
                  </a:lnTo>
                  <a:lnTo>
                    <a:pt x="942" y="1270"/>
                  </a:lnTo>
                  <a:lnTo>
                    <a:pt x="917" y="1288"/>
                  </a:lnTo>
                  <a:lnTo>
                    <a:pt x="892" y="1304"/>
                  </a:lnTo>
                  <a:lnTo>
                    <a:pt x="867" y="1318"/>
                  </a:lnTo>
                  <a:lnTo>
                    <a:pt x="842" y="1330"/>
                  </a:lnTo>
                  <a:lnTo>
                    <a:pt x="817" y="1340"/>
                  </a:lnTo>
                  <a:lnTo>
                    <a:pt x="793" y="1348"/>
                  </a:lnTo>
                  <a:lnTo>
                    <a:pt x="771" y="1355"/>
                  </a:lnTo>
                  <a:lnTo>
                    <a:pt x="748" y="1360"/>
                  </a:lnTo>
                  <a:lnTo>
                    <a:pt x="729" y="1364"/>
                  </a:lnTo>
                  <a:lnTo>
                    <a:pt x="710" y="1368"/>
                  </a:lnTo>
                  <a:lnTo>
                    <a:pt x="694" y="1370"/>
                  </a:lnTo>
                  <a:lnTo>
                    <a:pt x="680" y="1371"/>
                  </a:lnTo>
                  <a:lnTo>
                    <a:pt x="668" y="1372"/>
                  </a:lnTo>
                  <a:lnTo>
                    <a:pt x="660" y="1373"/>
                  </a:lnTo>
                  <a:lnTo>
                    <a:pt x="655" y="1373"/>
                  </a:lnTo>
                  <a:lnTo>
                    <a:pt x="653" y="1373"/>
                  </a:lnTo>
                  <a:lnTo>
                    <a:pt x="560" y="1373"/>
                  </a:lnTo>
                  <a:lnTo>
                    <a:pt x="577" y="1346"/>
                  </a:lnTo>
                  <a:lnTo>
                    <a:pt x="590" y="1316"/>
                  </a:lnTo>
                  <a:lnTo>
                    <a:pt x="599" y="1285"/>
                  </a:lnTo>
                  <a:lnTo>
                    <a:pt x="602" y="1251"/>
                  </a:lnTo>
                  <a:lnTo>
                    <a:pt x="602" y="677"/>
                  </a:lnTo>
                  <a:lnTo>
                    <a:pt x="574" y="655"/>
                  </a:lnTo>
                  <a:lnTo>
                    <a:pt x="546" y="633"/>
                  </a:lnTo>
                  <a:lnTo>
                    <a:pt x="519" y="610"/>
                  </a:lnTo>
                  <a:lnTo>
                    <a:pt x="492" y="587"/>
                  </a:lnTo>
                  <a:lnTo>
                    <a:pt x="465" y="563"/>
                  </a:lnTo>
                  <a:lnTo>
                    <a:pt x="440" y="540"/>
                  </a:lnTo>
                  <a:lnTo>
                    <a:pt x="415" y="517"/>
                  </a:lnTo>
                  <a:lnTo>
                    <a:pt x="392" y="494"/>
                  </a:lnTo>
                  <a:lnTo>
                    <a:pt x="370" y="474"/>
                  </a:lnTo>
                  <a:lnTo>
                    <a:pt x="350" y="454"/>
                  </a:lnTo>
                  <a:lnTo>
                    <a:pt x="332" y="436"/>
                  </a:lnTo>
                  <a:lnTo>
                    <a:pt x="316" y="420"/>
                  </a:lnTo>
                  <a:lnTo>
                    <a:pt x="302" y="407"/>
                  </a:lnTo>
                  <a:lnTo>
                    <a:pt x="291" y="396"/>
                  </a:lnTo>
                  <a:lnTo>
                    <a:pt x="283" y="387"/>
                  </a:lnTo>
                  <a:lnTo>
                    <a:pt x="278" y="382"/>
                  </a:lnTo>
                  <a:lnTo>
                    <a:pt x="276" y="380"/>
                  </a:lnTo>
                  <a:lnTo>
                    <a:pt x="236" y="345"/>
                  </a:lnTo>
                  <a:lnTo>
                    <a:pt x="195" y="312"/>
                  </a:lnTo>
                  <a:lnTo>
                    <a:pt x="156" y="282"/>
                  </a:lnTo>
                  <a:lnTo>
                    <a:pt x="119" y="254"/>
                  </a:lnTo>
                  <a:lnTo>
                    <a:pt x="85" y="228"/>
                  </a:lnTo>
                  <a:lnTo>
                    <a:pt x="55" y="203"/>
                  </a:lnTo>
                  <a:lnTo>
                    <a:pt x="51" y="199"/>
                  </a:lnTo>
                  <a:lnTo>
                    <a:pt x="47" y="195"/>
                  </a:lnTo>
                  <a:lnTo>
                    <a:pt x="40" y="187"/>
                  </a:lnTo>
                  <a:lnTo>
                    <a:pt x="33" y="179"/>
                  </a:lnTo>
                  <a:lnTo>
                    <a:pt x="28" y="173"/>
                  </a:lnTo>
                  <a:lnTo>
                    <a:pt x="23" y="166"/>
                  </a:lnTo>
                  <a:lnTo>
                    <a:pt x="20" y="162"/>
                  </a:lnTo>
                  <a:lnTo>
                    <a:pt x="17" y="158"/>
                  </a:lnTo>
                  <a:lnTo>
                    <a:pt x="15" y="155"/>
                  </a:lnTo>
                  <a:lnTo>
                    <a:pt x="8" y="142"/>
                  </a:lnTo>
                  <a:lnTo>
                    <a:pt x="4" y="130"/>
                  </a:lnTo>
                  <a:lnTo>
                    <a:pt x="0" y="109"/>
                  </a:lnTo>
                  <a:lnTo>
                    <a:pt x="0" y="88"/>
                  </a:lnTo>
                  <a:lnTo>
                    <a:pt x="3" y="69"/>
                  </a:lnTo>
                  <a:lnTo>
                    <a:pt x="9" y="52"/>
                  </a:lnTo>
                  <a:lnTo>
                    <a:pt x="19" y="37"/>
                  </a:lnTo>
                  <a:lnTo>
                    <a:pt x="30" y="23"/>
                  </a:lnTo>
                  <a:lnTo>
                    <a:pt x="44" y="13"/>
                  </a:lnTo>
                  <a:lnTo>
                    <a:pt x="62" y="5"/>
                  </a:lnTo>
                  <a:lnTo>
                    <a:pt x="81" y="1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476"/>
            <p:cNvSpPr>
              <a:spLocks noEditPoints="1"/>
            </p:cNvSpPr>
            <p:nvPr/>
          </p:nvSpPr>
          <p:spPr bwMode="auto">
            <a:xfrm>
              <a:off x="7339013" y="5272088"/>
              <a:ext cx="266700" cy="179388"/>
            </a:xfrm>
            <a:custGeom>
              <a:avLst/>
              <a:gdLst>
                <a:gd name="T0" fmla="*/ 105 w 1681"/>
                <a:gd name="T1" fmla="*/ 544 h 1131"/>
                <a:gd name="T2" fmla="*/ 105 w 1681"/>
                <a:gd name="T3" fmla="*/ 978 h 1131"/>
                <a:gd name="T4" fmla="*/ 107 w 1681"/>
                <a:gd name="T5" fmla="*/ 994 h 1131"/>
                <a:gd name="T6" fmla="*/ 116 w 1681"/>
                <a:gd name="T7" fmla="*/ 1008 h 1131"/>
                <a:gd name="T8" fmla="*/ 127 w 1681"/>
                <a:gd name="T9" fmla="*/ 1019 h 1131"/>
                <a:gd name="T10" fmla="*/ 141 w 1681"/>
                <a:gd name="T11" fmla="*/ 1026 h 1131"/>
                <a:gd name="T12" fmla="*/ 158 w 1681"/>
                <a:gd name="T13" fmla="*/ 1029 h 1131"/>
                <a:gd name="T14" fmla="*/ 1524 w 1681"/>
                <a:gd name="T15" fmla="*/ 1029 h 1131"/>
                <a:gd name="T16" fmla="*/ 1540 w 1681"/>
                <a:gd name="T17" fmla="*/ 1026 h 1131"/>
                <a:gd name="T18" fmla="*/ 1554 w 1681"/>
                <a:gd name="T19" fmla="*/ 1019 h 1131"/>
                <a:gd name="T20" fmla="*/ 1566 w 1681"/>
                <a:gd name="T21" fmla="*/ 1008 h 1131"/>
                <a:gd name="T22" fmla="*/ 1574 w 1681"/>
                <a:gd name="T23" fmla="*/ 994 h 1131"/>
                <a:gd name="T24" fmla="*/ 1576 w 1681"/>
                <a:gd name="T25" fmla="*/ 978 h 1131"/>
                <a:gd name="T26" fmla="*/ 1576 w 1681"/>
                <a:gd name="T27" fmla="*/ 544 h 1131"/>
                <a:gd name="T28" fmla="*/ 105 w 1681"/>
                <a:gd name="T29" fmla="*/ 544 h 1131"/>
                <a:gd name="T30" fmla="*/ 158 w 1681"/>
                <a:gd name="T31" fmla="*/ 0 h 1131"/>
                <a:gd name="T32" fmla="*/ 1192 w 1681"/>
                <a:gd name="T33" fmla="*/ 0 h 1131"/>
                <a:gd name="T34" fmla="*/ 1217 w 1681"/>
                <a:gd name="T35" fmla="*/ 20 h 1131"/>
                <a:gd name="T36" fmla="*/ 1244 w 1681"/>
                <a:gd name="T37" fmla="*/ 40 h 1131"/>
                <a:gd name="T38" fmla="*/ 1283 w 1681"/>
                <a:gd name="T39" fmla="*/ 70 h 1131"/>
                <a:gd name="T40" fmla="*/ 1324 w 1681"/>
                <a:gd name="T41" fmla="*/ 103 h 1131"/>
                <a:gd name="T42" fmla="*/ 158 w 1681"/>
                <a:gd name="T43" fmla="*/ 103 h 1131"/>
                <a:gd name="T44" fmla="*/ 141 w 1681"/>
                <a:gd name="T45" fmla="*/ 105 h 1131"/>
                <a:gd name="T46" fmla="*/ 127 w 1681"/>
                <a:gd name="T47" fmla="*/ 113 h 1131"/>
                <a:gd name="T48" fmla="*/ 116 w 1681"/>
                <a:gd name="T49" fmla="*/ 124 h 1131"/>
                <a:gd name="T50" fmla="*/ 107 w 1681"/>
                <a:gd name="T51" fmla="*/ 138 h 1131"/>
                <a:gd name="T52" fmla="*/ 105 w 1681"/>
                <a:gd name="T53" fmla="*/ 154 h 1131"/>
                <a:gd name="T54" fmla="*/ 105 w 1681"/>
                <a:gd name="T55" fmla="*/ 243 h 1131"/>
                <a:gd name="T56" fmla="*/ 1471 w 1681"/>
                <a:gd name="T57" fmla="*/ 243 h 1131"/>
                <a:gd name="T58" fmla="*/ 1507 w 1681"/>
                <a:gd name="T59" fmla="*/ 277 h 1131"/>
                <a:gd name="T60" fmla="*/ 1548 w 1681"/>
                <a:gd name="T61" fmla="*/ 315 h 1131"/>
                <a:gd name="T62" fmla="*/ 1591 w 1681"/>
                <a:gd name="T63" fmla="*/ 353 h 1131"/>
                <a:gd name="T64" fmla="*/ 1635 w 1681"/>
                <a:gd name="T65" fmla="*/ 391 h 1131"/>
                <a:gd name="T66" fmla="*/ 1681 w 1681"/>
                <a:gd name="T67" fmla="*/ 428 h 1131"/>
                <a:gd name="T68" fmla="*/ 1681 w 1681"/>
                <a:gd name="T69" fmla="*/ 978 h 1131"/>
                <a:gd name="T70" fmla="*/ 1678 w 1681"/>
                <a:gd name="T71" fmla="*/ 1008 h 1131"/>
                <a:gd name="T72" fmla="*/ 1669 w 1681"/>
                <a:gd name="T73" fmla="*/ 1037 h 1131"/>
                <a:gd name="T74" fmla="*/ 1654 w 1681"/>
                <a:gd name="T75" fmla="*/ 1063 h 1131"/>
                <a:gd name="T76" fmla="*/ 1635 w 1681"/>
                <a:gd name="T77" fmla="*/ 1086 h 1131"/>
                <a:gd name="T78" fmla="*/ 1612 w 1681"/>
                <a:gd name="T79" fmla="*/ 1105 h 1131"/>
                <a:gd name="T80" fmla="*/ 1585 w 1681"/>
                <a:gd name="T81" fmla="*/ 1119 h 1131"/>
                <a:gd name="T82" fmla="*/ 1555 w 1681"/>
                <a:gd name="T83" fmla="*/ 1128 h 1131"/>
                <a:gd name="T84" fmla="*/ 1524 w 1681"/>
                <a:gd name="T85" fmla="*/ 1131 h 1131"/>
                <a:gd name="T86" fmla="*/ 158 w 1681"/>
                <a:gd name="T87" fmla="*/ 1131 h 1131"/>
                <a:gd name="T88" fmla="*/ 126 w 1681"/>
                <a:gd name="T89" fmla="*/ 1128 h 1131"/>
                <a:gd name="T90" fmla="*/ 96 w 1681"/>
                <a:gd name="T91" fmla="*/ 1119 h 1131"/>
                <a:gd name="T92" fmla="*/ 69 w 1681"/>
                <a:gd name="T93" fmla="*/ 1105 h 1131"/>
                <a:gd name="T94" fmla="*/ 46 w 1681"/>
                <a:gd name="T95" fmla="*/ 1086 h 1131"/>
                <a:gd name="T96" fmla="*/ 26 w 1681"/>
                <a:gd name="T97" fmla="*/ 1063 h 1131"/>
                <a:gd name="T98" fmla="*/ 12 w 1681"/>
                <a:gd name="T99" fmla="*/ 1037 h 1131"/>
                <a:gd name="T100" fmla="*/ 3 w 1681"/>
                <a:gd name="T101" fmla="*/ 1008 h 1131"/>
                <a:gd name="T102" fmla="*/ 0 w 1681"/>
                <a:gd name="T103" fmla="*/ 978 h 1131"/>
                <a:gd name="T104" fmla="*/ 0 w 1681"/>
                <a:gd name="T105" fmla="*/ 154 h 1131"/>
                <a:gd name="T106" fmla="*/ 3 w 1681"/>
                <a:gd name="T107" fmla="*/ 126 h 1131"/>
                <a:gd name="T108" fmla="*/ 10 w 1681"/>
                <a:gd name="T109" fmla="*/ 100 h 1131"/>
                <a:gd name="T110" fmla="*/ 21 w 1681"/>
                <a:gd name="T111" fmla="*/ 76 h 1131"/>
                <a:gd name="T112" fmla="*/ 37 w 1681"/>
                <a:gd name="T113" fmla="*/ 55 h 1131"/>
                <a:gd name="T114" fmla="*/ 56 w 1681"/>
                <a:gd name="T115" fmla="*/ 36 h 1131"/>
                <a:gd name="T116" fmla="*/ 78 w 1681"/>
                <a:gd name="T117" fmla="*/ 21 h 1131"/>
                <a:gd name="T118" fmla="*/ 102 w 1681"/>
                <a:gd name="T119" fmla="*/ 10 h 1131"/>
                <a:gd name="T120" fmla="*/ 129 w 1681"/>
                <a:gd name="T121" fmla="*/ 3 h 1131"/>
                <a:gd name="T122" fmla="*/ 158 w 1681"/>
                <a:gd name="T123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1" h="1131">
                  <a:moveTo>
                    <a:pt x="105" y="544"/>
                  </a:moveTo>
                  <a:lnTo>
                    <a:pt x="105" y="978"/>
                  </a:lnTo>
                  <a:lnTo>
                    <a:pt x="107" y="994"/>
                  </a:lnTo>
                  <a:lnTo>
                    <a:pt x="116" y="1008"/>
                  </a:lnTo>
                  <a:lnTo>
                    <a:pt x="127" y="1019"/>
                  </a:lnTo>
                  <a:lnTo>
                    <a:pt x="141" y="1026"/>
                  </a:lnTo>
                  <a:lnTo>
                    <a:pt x="158" y="1029"/>
                  </a:lnTo>
                  <a:lnTo>
                    <a:pt x="1524" y="1029"/>
                  </a:lnTo>
                  <a:lnTo>
                    <a:pt x="1540" y="1026"/>
                  </a:lnTo>
                  <a:lnTo>
                    <a:pt x="1554" y="1019"/>
                  </a:lnTo>
                  <a:lnTo>
                    <a:pt x="1566" y="1008"/>
                  </a:lnTo>
                  <a:lnTo>
                    <a:pt x="1574" y="994"/>
                  </a:lnTo>
                  <a:lnTo>
                    <a:pt x="1576" y="978"/>
                  </a:lnTo>
                  <a:lnTo>
                    <a:pt x="1576" y="544"/>
                  </a:lnTo>
                  <a:lnTo>
                    <a:pt x="105" y="544"/>
                  </a:lnTo>
                  <a:close/>
                  <a:moveTo>
                    <a:pt x="158" y="0"/>
                  </a:moveTo>
                  <a:lnTo>
                    <a:pt x="1192" y="0"/>
                  </a:lnTo>
                  <a:lnTo>
                    <a:pt x="1217" y="20"/>
                  </a:lnTo>
                  <a:lnTo>
                    <a:pt x="1244" y="40"/>
                  </a:lnTo>
                  <a:lnTo>
                    <a:pt x="1283" y="70"/>
                  </a:lnTo>
                  <a:lnTo>
                    <a:pt x="1324" y="103"/>
                  </a:lnTo>
                  <a:lnTo>
                    <a:pt x="158" y="103"/>
                  </a:lnTo>
                  <a:lnTo>
                    <a:pt x="141" y="105"/>
                  </a:lnTo>
                  <a:lnTo>
                    <a:pt x="127" y="113"/>
                  </a:lnTo>
                  <a:lnTo>
                    <a:pt x="116" y="124"/>
                  </a:lnTo>
                  <a:lnTo>
                    <a:pt x="107" y="138"/>
                  </a:lnTo>
                  <a:lnTo>
                    <a:pt x="105" y="154"/>
                  </a:lnTo>
                  <a:lnTo>
                    <a:pt x="105" y="243"/>
                  </a:lnTo>
                  <a:lnTo>
                    <a:pt x="1471" y="243"/>
                  </a:lnTo>
                  <a:lnTo>
                    <a:pt x="1507" y="277"/>
                  </a:lnTo>
                  <a:lnTo>
                    <a:pt x="1548" y="315"/>
                  </a:lnTo>
                  <a:lnTo>
                    <a:pt x="1591" y="353"/>
                  </a:lnTo>
                  <a:lnTo>
                    <a:pt x="1635" y="391"/>
                  </a:lnTo>
                  <a:lnTo>
                    <a:pt x="1681" y="428"/>
                  </a:lnTo>
                  <a:lnTo>
                    <a:pt x="1681" y="978"/>
                  </a:lnTo>
                  <a:lnTo>
                    <a:pt x="1678" y="1008"/>
                  </a:lnTo>
                  <a:lnTo>
                    <a:pt x="1669" y="1037"/>
                  </a:lnTo>
                  <a:lnTo>
                    <a:pt x="1654" y="1063"/>
                  </a:lnTo>
                  <a:lnTo>
                    <a:pt x="1635" y="1086"/>
                  </a:lnTo>
                  <a:lnTo>
                    <a:pt x="1612" y="1105"/>
                  </a:lnTo>
                  <a:lnTo>
                    <a:pt x="1585" y="1119"/>
                  </a:lnTo>
                  <a:lnTo>
                    <a:pt x="1555" y="1128"/>
                  </a:lnTo>
                  <a:lnTo>
                    <a:pt x="1524" y="1131"/>
                  </a:lnTo>
                  <a:lnTo>
                    <a:pt x="158" y="1131"/>
                  </a:lnTo>
                  <a:lnTo>
                    <a:pt x="126" y="1128"/>
                  </a:lnTo>
                  <a:lnTo>
                    <a:pt x="96" y="1119"/>
                  </a:lnTo>
                  <a:lnTo>
                    <a:pt x="69" y="1105"/>
                  </a:lnTo>
                  <a:lnTo>
                    <a:pt x="46" y="1086"/>
                  </a:lnTo>
                  <a:lnTo>
                    <a:pt x="26" y="1063"/>
                  </a:lnTo>
                  <a:lnTo>
                    <a:pt x="12" y="1037"/>
                  </a:lnTo>
                  <a:lnTo>
                    <a:pt x="3" y="1008"/>
                  </a:lnTo>
                  <a:lnTo>
                    <a:pt x="0" y="978"/>
                  </a:lnTo>
                  <a:lnTo>
                    <a:pt x="0" y="154"/>
                  </a:lnTo>
                  <a:lnTo>
                    <a:pt x="3" y="126"/>
                  </a:lnTo>
                  <a:lnTo>
                    <a:pt x="10" y="100"/>
                  </a:lnTo>
                  <a:lnTo>
                    <a:pt x="21" y="76"/>
                  </a:lnTo>
                  <a:lnTo>
                    <a:pt x="37" y="55"/>
                  </a:lnTo>
                  <a:lnTo>
                    <a:pt x="56" y="36"/>
                  </a:lnTo>
                  <a:lnTo>
                    <a:pt x="78" y="21"/>
                  </a:lnTo>
                  <a:lnTo>
                    <a:pt x="102" y="10"/>
                  </a:lnTo>
                  <a:lnTo>
                    <a:pt x="129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Rectangle 477"/>
            <p:cNvSpPr>
              <a:spLocks noChangeArrowheads="1"/>
            </p:cNvSpPr>
            <p:nvPr/>
          </p:nvSpPr>
          <p:spPr bwMode="auto">
            <a:xfrm>
              <a:off x="7369176" y="5402263"/>
              <a:ext cx="762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5" name="Group 1174"/>
          <p:cNvGrpSpPr/>
          <p:nvPr/>
        </p:nvGrpSpPr>
        <p:grpSpPr>
          <a:xfrm>
            <a:off x="6308296" y="5030788"/>
            <a:ext cx="501650" cy="495300"/>
            <a:chOff x="6254750" y="5030788"/>
            <a:chExt cx="50165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2" name="Freeform 482"/>
            <p:cNvSpPr>
              <a:spLocks noEditPoints="1"/>
            </p:cNvSpPr>
            <p:nvPr/>
          </p:nvSpPr>
          <p:spPr bwMode="auto">
            <a:xfrm>
              <a:off x="6254750" y="5030788"/>
              <a:ext cx="501650" cy="495300"/>
            </a:xfrm>
            <a:custGeom>
              <a:avLst/>
              <a:gdLst>
                <a:gd name="T0" fmla="*/ 389 w 3158"/>
                <a:gd name="T1" fmla="*/ 145 h 3121"/>
                <a:gd name="T2" fmla="*/ 310 w 3158"/>
                <a:gd name="T3" fmla="*/ 168 h 3121"/>
                <a:gd name="T4" fmla="*/ 243 w 3158"/>
                <a:gd name="T5" fmla="*/ 212 h 3121"/>
                <a:gd name="T6" fmla="*/ 190 w 3158"/>
                <a:gd name="T7" fmla="*/ 271 h 3121"/>
                <a:gd name="T8" fmla="*/ 155 w 3158"/>
                <a:gd name="T9" fmla="*/ 344 h 3121"/>
                <a:gd name="T10" fmla="*/ 143 w 3158"/>
                <a:gd name="T11" fmla="*/ 426 h 3121"/>
                <a:gd name="T12" fmla="*/ 146 w 3158"/>
                <a:gd name="T13" fmla="*/ 2737 h 3121"/>
                <a:gd name="T14" fmla="*/ 171 w 3158"/>
                <a:gd name="T15" fmla="*/ 2815 h 3121"/>
                <a:gd name="T16" fmla="*/ 214 w 3158"/>
                <a:gd name="T17" fmla="*/ 2881 h 3121"/>
                <a:gd name="T18" fmla="*/ 275 w 3158"/>
                <a:gd name="T19" fmla="*/ 2933 h 3121"/>
                <a:gd name="T20" fmla="*/ 348 w 3158"/>
                <a:gd name="T21" fmla="*/ 2967 h 3121"/>
                <a:gd name="T22" fmla="*/ 430 w 3158"/>
                <a:gd name="T23" fmla="*/ 2979 h 3121"/>
                <a:gd name="T24" fmla="*/ 2770 w 3158"/>
                <a:gd name="T25" fmla="*/ 2976 h 3121"/>
                <a:gd name="T26" fmla="*/ 2848 w 3158"/>
                <a:gd name="T27" fmla="*/ 2952 h 3121"/>
                <a:gd name="T28" fmla="*/ 2915 w 3158"/>
                <a:gd name="T29" fmla="*/ 2909 h 3121"/>
                <a:gd name="T30" fmla="*/ 2968 w 3158"/>
                <a:gd name="T31" fmla="*/ 2850 h 3121"/>
                <a:gd name="T32" fmla="*/ 3003 w 3158"/>
                <a:gd name="T33" fmla="*/ 2777 h 3121"/>
                <a:gd name="T34" fmla="*/ 3015 w 3158"/>
                <a:gd name="T35" fmla="*/ 2695 h 3121"/>
                <a:gd name="T36" fmla="*/ 3012 w 3158"/>
                <a:gd name="T37" fmla="*/ 384 h 3121"/>
                <a:gd name="T38" fmla="*/ 2987 w 3158"/>
                <a:gd name="T39" fmla="*/ 306 h 3121"/>
                <a:gd name="T40" fmla="*/ 2944 w 3158"/>
                <a:gd name="T41" fmla="*/ 240 h 3121"/>
                <a:gd name="T42" fmla="*/ 2884 w 3158"/>
                <a:gd name="T43" fmla="*/ 188 h 3121"/>
                <a:gd name="T44" fmla="*/ 2811 w 3158"/>
                <a:gd name="T45" fmla="*/ 154 h 3121"/>
                <a:gd name="T46" fmla="*/ 2728 w 3158"/>
                <a:gd name="T47" fmla="*/ 142 h 3121"/>
                <a:gd name="T48" fmla="*/ 430 w 3158"/>
                <a:gd name="T49" fmla="*/ 0 h 3121"/>
                <a:gd name="T50" fmla="*/ 2778 w 3158"/>
                <a:gd name="T51" fmla="*/ 3 h 3121"/>
                <a:gd name="T52" fmla="*/ 2873 w 3158"/>
                <a:gd name="T53" fmla="*/ 24 h 3121"/>
                <a:gd name="T54" fmla="*/ 2958 w 3158"/>
                <a:gd name="T55" fmla="*/ 66 h 3121"/>
                <a:gd name="T56" fmla="*/ 3032 w 3158"/>
                <a:gd name="T57" fmla="*/ 125 h 3121"/>
                <a:gd name="T58" fmla="*/ 3091 w 3158"/>
                <a:gd name="T59" fmla="*/ 198 h 3121"/>
                <a:gd name="T60" fmla="*/ 3133 w 3158"/>
                <a:gd name="T61" fmla="*/ 282 h 3121"/>
                <a:gd name="T62" fmla="*/ 3155 w 3158"/>
                <a:gd name="T63" fmla="*/ 376 h 3121"/>
                <a:gd name="T64" fmla="*/ 3158 w 3158"/>
                <a:gd name="T65" fmla="*/ 2695 h 3121"/>
                <a:gd name="T66" fmla="*/ 3147 w 3158"/>
                <a:gd name="T67" fmla="*/ 2793 h 3121"/>
                <a:gd name="T68" fmla="*/ 3114 w 3158"/>
                <a:gd name="T69" fmla="*/ 2882 h 3121"/>
                <a:gd name="T70" fmla="*/ 3064 w 3158"/>
                <a:gd name="T71" fmla="*/ 2961 h 3121"/>
                <a:gd name="T72" fmla="*/ 2997 w 3158"/>
                <a:gd name="T73" fmla="*/ 3027 h 3121"/>
                <a:gd name="T74" fmla="*/ 2916 w 3158"/>
                <a:gd name="T75" fmla="*/ 3078 h 3121"/>
                <a:gd name="T76" fmla="*/ 2826 w 3158"/>
                <a:gd name="T77" fmla="*/ 3110 h 3121"/>
                <a:gd name="T78" fmla="*/ 2728 w 3158"/>
                <a:gd name="T79" fmla="*/ 3121 h 3121"/>
                <a:gd name="T80" fmla="*/ 381 w 3158"/>
                <a:gd name="T81" fmla="*/ 3118 h 3121"/>
                <a:gd name="T82" fmla="*/ 285 w 3158"/>
                <a:gd name="T83" fmla="*/ 3096 h 3121"/>
                <a:gd name="T84" fmla="*/ 200 w 3158"/>
                <a:gd name="T85" fmla="*/ 3054 h 3121"/>
                <a:gd name="T86" fmla="*/ 126 w 3158"/>
                <a:gd name="T87" fmla="*/ 2996 h 3121"/>
                <a:gd name="T88" fmla="*/ 67 w 3158"/>
                <a:gd name="T89" fmla="*/ 2923 h 3121"/>
                <a:gd name="T90" fmla="*/ 25 w 3158"/>
                <a:gd name="T91" fmla="*/ 2839 h 3121"/>
                <a:gd name="T92" fmla="*/ 3 w 3158"/>
                <a:gd name="T93" fmla="*/ 2745 h 3121"/>
                <a:gd name="T94" fmla="*/ 0 w 3158"/>
                <a:gd name="T95" fmla="*/ 426 h 3121"/>
                <a:gd name="T96" fmla="*/ 11 w 3158"/>
                <a:gd name="T97" fmla="*/ 328 h 3121"/>
                <a:gd name="T98" fmla="*/ 44 w 3158"/>
                <a:gd name="T99" fmla="*/ 239 h 3121"/>
                <a:gd name="T100" fmla="*/ 94 w 3158"/>
                <a:gd name="T101" fmla="*/ 160 h 3121"/>
                <a:gd name="T102" fmla="*/ 161 w 3158"/>
                <a:gd name="T103" fmla="*/ 93 h 3121"/>
                <a:gd name="T104" fmla="*/ 242 w 3158"/>
                <a:gd name="T105" fmla="*/ 43 h 3121"/>
                <a:gd name="T106" fmla="*/ 332 w 3158"/>
                <a:gd name="T107" fmla="*/ 11 h 3121"/>
                <a:gd name="T108" fmla="*/ 430 w 3158"/>
                <a:gd name="T109" fmla="*/ 0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8" h="3121">
                  <a:moveTo>
                    <a:pt x="430" y="142"/>
                  </a:moveTo>
                  <a:lnTo>
                    <a:pt x="389" y="145"/>
                  </a:lnTo>
                  <a:lnTo>
                    <a:pt x="348" y="154"/>
                  </a:lnTo>
                  <a:lnTo>
                    <a:pt x="310" y="168"/>
                  </a:lnTo>
                  <a:lnTo>
                    <a:pt x="275" y="188"/>
                  </a:lnTo>
                  <a:lnTo>
                    <a:pt x="243" y="212"/>
                  </a:lnTo>
                  <a:lnTo>
                    <a:pt x="214" y="240"/>
                  </a:lnTo>
                  <a:lnTo>
                    <a:pt x="190" y="271"/>
                  </a:lnTo>
                  <a:lnTo>
                    <a:pt x="171" y="306"/>
                  </a:lnTo>
                  <a:lnTo>
                    <a:pt x="155" y="344"/>
                  </a:lnTo>
                  <a:lnTo>
                    <a:pt x="146" y="384"/>
                  </a:lnTo>
                  <a:lnTo>
                    <a:pt x="143" y="426"/>
                  </a:lnTo>
                  <a:lnTo>
                    <a:pt x="143" y="2695"/>
                  </a:lnTo>
                  <a:lnTo>
                    <a:pt x="146" y="2737"/>
                  </a:lnTo>
                  <a:lnTo>
                    <a:pt x="155" y="2777"/>
                  </a:lnTo>
                  <a:lnTo>
                    <a:pt x="171" y="2815"/>
                  </a:lnTo>
                  <a:lnTo>
                    <a:pt x="190" y="2850"/>
                  </a:lnTo>
                  <a:lnTo>
                    <a:pt x="214" y="2881"/>
                  </a:lnTo>
                  <a:lnTo>
                    <a:pt x="243" y="2909"/>
                  </a:lnTo>
                  <a:lnTo>
                    <a:pt x="275" y="2933"/>
                  </a:lnTo>
                  <a:lnTo>
                    <a:pt x="310" y="2952"/>
                  </a:lnTo>
                  <a:lnTo>
                    <a:pt x="348" y="2967"/>
                  </a:lnTo>
                  <a:lnTo>
                    <a:pt x="389" y="2976"/>
                  </a:lnTo>
                  <a:lnTo>
                    <a:pt x="430" y="2979"/>
                  </a:lnTo>
                  <a:lnTo>
                    <a:pt x="2728" y="2979"/>
                  </a:lnTo>
                  <a:lnTo>
                    <a:pt x="2770" y="2976"/>
                  </a:lnTo>
                  <a:lnTo>
                    <a:pt x="2811" y="2967"/>
                  </a:lnTo>
                  <a:lnTo>
                    <a:pt x="2848" y="2952"/>
                  </a:lnTo>
                  <a:lnTo>
                    <a:pt x="2884" y="2933"/>
                  </a:lnTo>
                  <a:lnTo>
                    <a:pt x="2915" y="2909"/>
                  </a:lnTo>
                  <a:lnTo>
                    <a:pt x="2944" y="2881"/>
                  </a:lnTo>
                  <a:lnTo>
                    <a:pt x="2968" y="2850"/>
                  </a:lnTo>
                  <a:lnTo>
                    <a:pt x="2987" y="2815"/>
                  </a:lnTo>
                  <a:lnTo>
                    <a:pt x="3003" y="2777"/>
                  </a:lnTo>
                  <a:lnTo>
                    <a:pt x="3012" y="2737"/>
                  </a:lnTo>
                  <a:lnTo>
                    <a:pt x="3015" y="2695"/>
                  </a:lnTo>
                  <a:lnTo>
                    <a:pt x="3015" y="426"/>
                  </a:lnTo>
                  <a:lnTo>
                    <a:pt x="3012" y="384"/>
                  </a:lnTo>
                  <a:lnTo>
                    <a:pt x="3003" y="344"/>
                  </a:lnTo>
                  <a:lnTo>
                    <a:pt x="2987" y="306"/>
                  </a:lnTo>
                  <a:lnTo>
                    <a:pt x="2968" y="271"/>
                  </a:lnTo>
                  <a:lnTo>
                    <a:pt x="2944" y="240"/>
                  </a:lnTo>
                  <a:lnTo>
                    <a:pt x="2915" y="212"/>
                  </a:lnTo>
                  <a:lnTo>
                    <a:pt x="2884" y="188"/>
                  </a:lnTo>
                  <a:lnTo>
                    <a:pt x="2848" y="168"/>
                  </a:lnTo>
                  <a:lnTo>
                    <a:pt x="2811" y="154"/>
                  </a:lnTo>
                  <a:lnTo>
                    <a:pt x="2770" y="145"/>
                  </a:lnTo>
                  <a:lnTo>
                    <a:pt x="2728" y="142"/>
                  </a:lnTo>
                  <a:lnTo>
                    <a:pt x="430" y="142"/>
                  </a:lnTo>
                  <a:close/>
                  <a:moveTo>
                    <a:pt x="430" y="0"/>
                  </a:moveTo>
                  <a:lnTo>
                    <a:pt x="2728" y="0"/>
                  </a:lnTo>
                  <a:lnTo>
                    <a:pt x="2778" y="3"/>
                  </a:lnTo>
                  <a:lnTo>
                    <a:pt x="2826" y="11"/>
                  </a:lnTo>
                  <a:lnTo>
                    <a:pt x="2873" y="24"/>
                  </a:lnTo>
                  <a:lnTo>
                    <a:pt x="2916" y="43"/>
                  </a:lnTo>
                  <a:lnTo>
                    <a:pt x="2958" y="66"/>
                  </a:lnTo>
                  <a:lnTo>
                    <a:pt x="2997" y="93"/>
                  </a:lnTo>
                  <a:lnTo>
                    <a:pt x="3032" y="125"/>
                  </a:lnTo>
                  <a:lnTo>
                    <a:pt x="3064" y="160"/>
                  </a:lnTo>
                  <a:lnTo>
                    <a:pt x="3091" y="198"/>
                  </a:lnTo>
                  <a:lnTo>
                    <a:pt x="3114" y="239"/>
                  </a:lnTo>
                  <a:lnTo>
                    <a:pt x="3133" y="282"/>
                  </a:lnTo>
                  <a:lnTo>
                    <a:pt x="3147" y="328"/>
                  </a:lnTo>
                  <a:lnTo>
                    <a:pt x="3155" y="376"/>
                  </a:lnTo>
                  <a:lnTo>
                    <a:pt x="3158" y="426"/>
                  </a:lnTo>
                  <a:lnTo>
                    <a:pt x="3158" y="2695"/>
                  </a:lnTo>
                  <a:lnTo>
                    <a:pt x="3155" y="2745"/>
                  </a:lnTo>
                  <a:lnTo>
                    <a:pt x="3147" y="2793"/>
                  </a:lnTo>
                  <a:lnTo>
                    <a:pt x="3133" y="2839"/>
                  </a:lnTo>
                  <a:lnTo>
                    <a:pt x="3114" y="2882"/>
                  </a:lnTo>
                  <a:lnTo>
                    <a:pt x="3091" y="2923"/>
                  </a:lnTo>
                  <a:lnTo>
                    <a:pt x="3064" y="2961"/>
                  </a:lnTo>
                  <a:lnTo>
                    <a:pt x="3032" y="2996"/>
                  </a:lnTo>
                  <a:lnTo>
                    <a:pt x="2997" y="3027"/>
                  </a:lnTo>
                  <a:lnTo>
                    <a:pt x="2958" y="3054"/>
                  </a:lnTo>
                  <a:lnTo>
                    <a:pt x="2916" y="3078"/>
                  </a:lnTo>
                  <a:lnTo>
                    <a:pt x="2873" y="3096"/>
                  </a:lnTo>
                  <a:lnTo>
                    <a:pt x="2826" y="3110"/>
                  </a:lnTo>
                  <a:lnTo>
                    <a:pt x="2778" y="3118"/>
                  </a:lnTo>
                  <a:lnTo>
                    <a:pt x="2728" y="3121"/>
                  </a:lnTo>
                  <a:lnTo>
                    <a:pt x="430" y="3121"/>
                  </a:lnTo>
                  <a:lnTo>
                    <a:pt x="381" y="3118"/>
                  </a:lnTo>
                  <a:lnTo>
                    <a:pt x="332" y="3110"/>
                  </a:lnTo>
                  <a:lnTo>
                    <a:pt x="285" y="3096"/>
                  </a:lnTo>
                  <a:lnTo>
                    <a:pt x="242" y="3078"/>
                  </a:lnTo>
                  <a:lnTo>
                    <a:pt x="200" y="3054"/>
                  </a:lnTo>
                  <a:lnTo>
                    <a:pt x="161" y="3027"/>
                  </a:lnTo>
                  <a:lnTo>
                    <a:pt x="126" y="2996"/>
                  </a:lnTo>
                  <a:lnTo>
                    <a:pt x="94" y="2961"/>
                  </a:lnTo>
                  <a:lnTo>
                    <a:pt x="67" y="2923"/>
                  </a:lnTo>
                  <a:lnTo>
                    <a:pt x="44" y="2882"/>
                  </a:lnTo>
                  <a:lnTo>
                    <a:pt x="25" y="2839"/>
                  </a:lnTo>
                  <a:lnTo>
                    <a:pt x="11" y="2793"/>
                  </a:lnTo>
                  <a:lnTo>
                    <a:pt x="3" y="2745"/>
                  </a:lnTo>
                  <a:lnTo>
                    <a:pt x="0" y="2695"/>
                  </a:lnTo>
                  <a:lnTo>
                    <a:pt x="0" y="426"/>
                  </a:lnTo>
                  <a:lnTo>
                    <a:pt x="3" y="376"/>
                  </a:lnTo>
                  <a:lnTo>
                    <a:pt x="11" y="328"/>
                  </a:lnTo>
                  <a:lnTo>
                    <a:pt x="25" y="282"/>
                  </a:lnTo>
                  <a:lnTo>
                    <a:pt x="44" y="239"/>
                  </a:lnTo>
                  <a:lnTo>
                    <a:pt x="67" y="198"/>
                  </a:lnTo>
                  <a:lnTo>
                    <a:pt x="94" y="160"/>
                  </a:lnTo>
                  <a:lnTo>
                    <a:pt x="126" y="125"/>
                  </a:lnTo>
                  <a:lnTo>
                    <a:pt x="161" y="93"/>
                  </a:lnTo>
                  <a:lnTo>
                    <a:pt x="200" y="66"/>
                  </a:lnTo>
                  <a:lnTo>
                    <a:pt x="242" y="43"/>
                  </a:lnTo>
                  <a:lnTo>
                    <a:pt x="285" y="24"/>
                  </a:lnTo>
                  <a:lnTo>
                    <a:pt x="332" y="11"/>
                  </a:lnTo>
                  <a:lnTo>
                    <a:pt x="381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483"/>
            <p:cNvSpPr>
              <a:spLocks/>
            </p:cNvSpPr>
            <p:nvPr/>
          </p:nvSpPr>
          <p:spPr bwMode="auto">
            <a:xfrm>
              <a:off x="6484938" y="5207000"/>
              <a:ext cx="38100" cy="74613"/>
            </a:xfrm>
            <a:custGeom>
              <a:avLst/>
              <a:gdLst>
                <a:gd name="T0" fmla="*/ 118 w 237"/>
                <a:gd name="T1" fmla="*/ 0 h 468"/>
                <a:gd name="T2" fmla="*/ 141 w 237"/>
                <a:gd name="T3" fmla="*/ 2 h 468"/>
                <a:gd name="T4" fmla="*/ 160 w 237"/>
                <a:gd name="T5" fmla="*/ 7 h 468"/>
                <a:gd name="T6" fmla="*/ 177 w 237"/>
                <a:gd name="T7" fmla="*/ 17 h 468"/>
                <a:gd name="T8" fmla="*/ 191 w 237"/>
                <a:gd name="T9" fmla="*/ 30 h 468"/>
                <a:gd name="T10" fmla="*/ 204 w 237"/>
                <a:gd name="T11" fmla="*/ 47 h 468"/>
                <a:gd name="T12" fmla="*/ 213 w 237"/>
                <a:gd name="T13" fmla="*/ 68 h 468"/>
                <a:gd name="T14" fmla="*/ 221 w 237"/>
                <a:gd name="T15" fmla="*/ 97 h 468"/>
                <a:gd name="T16" fmla="*/ 228 w 237"/>
                <a:gd name="T17" fmla="*/ 130 h 468"/>
                <a:gd name="T18" fmla="*/ 233 w 237"/>
                <a:gd name="T19" fmla="*/ 167 h 468"/>
                <a:gd name="T20" fmla="*/ 236 w 237"/>
                <a:gd name="T21" fmla="*/ 209 h 468"/>
                <a:gd name="T22" fmla="*/ 237 w 237"/>
                <a:gd name="T23" fmla="*/ 254 h 468"/>
                <a:gd name="T24" fmla="*/ 235 w 237"/>
                <a:gd name="T25" fmla="*/ 298 h 468"/>
                <a:gd name="T26" fmla="*/ 232 w 237"/>
                <a:gd name="T27" fmla="*/ 339 h 468"/>
                <a:gd name="T28" fmla="*/ 228 w 237"/>
                <a:gd name="T29" fmla="*/ 364 h 468"/>
                <a:gd name="T30" fmla="*/ 222 w 237"/>
                <a:gd name="T31" fmla="*/ 387 h 468"/>
                <a:gd name="T32" fmla="*/ 214 w 237"/>
                <a:gd name="T33" fmla="*/ 407 h 468"/>
                <a:gd name="T34" fmla="*/ 204 w 237"/>
                <a:gd name="T35" fmla="*/ 425 h 468"/>
                <a:gd name="T36" fmla="*/ 192 w 237"/>
                <a:gd name="T37" fmla="*/ 440 h 468"/>
                <a:gd name="T38" fmla="*/ 178 w 237"/>
                <a:gd name="T39" fmla="*/ 452 h 468"/>
                <a:gd name="T40" fmla="*/ 162 w 237"/>
                <a:gd name="T41" fmla="*/ 461 h 468"/>
                <a:gd name="T42" fmla="*/ 143 w 237"/>
                <a:gd name="T43" fmla="*/ 466 h 468"/>
                <a:gd name="T44" fmla="*/ 120 w 237"/>
                <a:gd name="T45" fmla="*/ 468 h 468"/>
                <a:gd name="T46" fmla="*/ 96 w 237"/>
                <a:gd name="T47" fmla="*/ 467 h 468"/>
                <a:gd name="T48" fmla="*/ 76 w 237"/>
                <a:gd name="T49" fmla="*/ 462 h 468"/>
                <a:gd name="T50" fmla="*/ 57 w 237"/>
                <a:gd name="T51" fmla="*/ 454 h 468"/>
                <a:gd name="T52" fmla="*/ 42 w 237"/>
                <a:gd name="T53" fmla="*/ 444 h 468"/>
                <a:gd name="T54" fmla="*/ 30 w 237"/>
                <a:gd name="T55" fmla="*/ 430 h 468"/>
                <a:gd name="T56" fmla="*/ 22 w 237"/>
                <a:gd name="T57" fmla="*/ 413 h 468"/>
                <a:gd name="T58" fmla="*/ 14 w 237"/>
                <a:gd name="T59" fmla="*/ 388 h 468"/>
                <a:gd name="T60" fmla="*/ 8 w 237"/>
                <a:gd name="T61" fmla="*/ 357 h 468"/>
                <a:gd name="T62" fmla="*/ 4 w 237"/>
                <a:gd name="T63" fmla="*/ 321 h 468"/>
                <a:gd name="T64" fmla="*/ 1 w 237"/>
                <a:gd name="T65" fmla="*/ 279 h 468"/>
                <a:gd name="T66" fmla="*/ 0 w 237"/>
                <a:gd name="T67" fmla="*/ 231 h 468"/>
                <a:gd name="T68" fmla="*/ 1 w 237"/>
                <a:gd name="T69" fmla="*/ 190 h 468"/>
                <a:gd name="T70" fmla="*/ 4 w 237"/>
                <a:gd name="T71" fmla="*/ 152 h 468"/>
                <a:gd name="T72" fmla="*/ 9 w 237"/>
                <a:gd name="T73" fmla="*/ 118 h 468"/>
                <a:gd name="T74" fmla="*/ 16 w 237"/>
                <a:gd name="T75" fmla="*/ 87 h 468"/>
                <a:gd name="T76" fmla="*/ 24 w 237"/>
                <a:gd name="T77" fmla="*/ 61 h 468"/>
                <a:gd name="T78" fmla="*/ 34 w 237"/>
                <a:gd name="T79" fmla="*/ 42 h 468"/>
                <a:gd name="T80" fmla="*/ 46 w 237"/>
                <a:gd name="T81" fmla="*/ 27 h 468"/>
                <a:gd name="T82" fmla="*/ 61 w 237"/>
                <a:gd name="T83" fmla="*/ 15 h 468"/>
                <a:gd name="T84" fmla="*/ 78 w 237"/>
                <a:gd name="T85" fmla="*/ 7 h 468"/>
                <a:gd name="T86" fmla="*/ 97 w 237"/>
                <a:gd name="T87" fmla="*/ 1 h 468"/>
                <a:gd name="T88" fmla="*/ 118 w 237"/>
                <a:gd name="T8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7" h="468">
                  <a:moveTo>
                    <a:pt x="118" y="0"/>
                  </a:moveTo>
                  <a:lnTo>
                    <a:pt x="141" y="2"/>
                  </a:lnTo>
                  <a:lnTo>
                    <a:pt x="160" y="7"/>
                  </a:lnTo>
                  <a:lnTo>
                    <a:pt x="177" y="17"/>
                  </a:lnTo>
                  <a:lnTo>
                    <a:pt x="191" y="30"/>
                  </a:lnTo>
                  <a:lnTo>
                    <a:pt x="204" y="47"/>
                  </a:lnTo>
                  <a:lnTo>
                    <a:pt x="213" y="68"/>
                  </a:lnTo>
                  <a:lnTo>
                    <a:pt x="221" y="97"/>
                  </a:lnTo>
                  <a:lnTo>
                    <a:pt x="228" y="130"/>
                  </a:lnTo>
                  <a:lnTo>
                    <a:pt x="233" y="167"/>
                  </a:lnTo>
                  <a:lnTo>
                    <a:pt x="236" y="209"/>
                  </a:lnTo>
                  <a:lnTo>
                    <a:pt x="237" y="254"/>
                  </a:lnTo>
                  <a:lnTo>
                    <a:pt x="235" y="298"/>
                  </a:lnTo>
                  <a:lnTo>
                    <a:pt x="232" y="339"/>
                  </a:lnTo>
                  <a:lnTo>
                    <a:pt x="228" y="364"/>
                  </a:lnTo>
                  <a:lnTo>
                    <a:pt x="222" y="387"/>
                  </a:lnTo>
                  <a:lnTo>
                    <a:pt x="214" y="407"/>
                  </a:lnTo>
                  <a:lnTo>
                    <a:pt x="204" y="425"/>
                  </a:lnTo>
                  <a:lnTo>
                    <a:pt x="192" y="440"/>
                  </a:lnTo>
                  <a:lnTo>
                    <a:pt x="178" y="452"/>
                  </a:lnTo>
                  <a:lnTo>
                    <a:pt x="162" y="461"/>
                  </a:lnTo>
                  <a:lnTo>
                    <a:pt x="143" y="466"/>
                  </a:lnTo>
                  <a:lnTo>
                    <a:pt x="120" y="468"/>
                  </a:lnTo>
                  <a:lnTo>
                    <a:pt x="96" y="467"/>
                  </a:lnTo>
                  <a:lnTo>
                    <a:pt x="76" y="462"/>
                  </a:lnTo>
                  <a:lnTo>
                    <a:pt x="57" y="454"/>
                  </a:lnTo>
                  <a:lnTo>
                    <a:pt x="42" y="444"/>
                  </a:lnTo>
                  <a:lnTo>
                    <a:pt x="30" y="430"/>
                  </a:lnTo>
                  <a:lnTo>
                    <a:pt x="22" y="413"/>
                  </a:lnTo>
                  <a:lnTo>
                    <a:pt x="14" y="388"/>
                  </a:lnTo>
                  <a:lnTo>
                    <a:pt x="8" y="357"/>
                  </a:lnTo>
                  <a:lnTo>
                    <a:pt x="4" y="321"/>
                  </a:lnTo>
                  <a:lnTo>
                    <a:pt x="1" y="279"/>
                  </a:lnTo>
                  <a:lnTo>
                    <a:pt x="0" y="231"/>
                  </a:lnTo>
                  <a:lnTo>
                    <a:pt x="1" y="190"/>
                  </a:lnTo>
                  <a:lnTo>
                    <a:pt x="4" y="152"/>
                  </a:lnTo>
                  <a:lnTo>
                    <a:pt x="9" y="118"/>
                  </a:lnTo>
                  <a:lnTo>
                    <a:pt x="16" y="87"/>
                  </a:lnTo>
                  <a:lnTo>
                    <a:pt x="24" y="61"/>
                  </a:lnTo>
                  <a:lnTo>
                    <a:pt x="34" y="42"/>
                  </a:lnTo>
                  <a:lnTo>
                    <a:pt x="46" y="27"/>
                  </a:lnTo>
                  <a:lnTo>
                    <a:pt x="61" y="15"/>
                  </a:lnTo>
                  <a:lnTo>
                    <a:pt x="78" y="7"/>
                  </a:lnTo>
                  <a:lnTo>
                    <a:pt x="97" y="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484"/>
            <p:cNvSpPr>
              <a:spLocks noEditPoints="1"/>
            </p:cNvSpPr>
            <p:nvPr/>
          </p:nvSpPr>
          <p:spPr bwMode="auto">
            <a:xfrm>
              <a:off x="6300788" y="5075238"/>
              <a:ext cx="409575" cy="406400"/>
            </a:xfrm>
            <a:custGeom>
              <a:avLst/>
              <a:gdLst>
                <a:gd name="T0" fmla="*/ 1191 w 2584"/>
                <a:gd name="T1" fmla="*/ 634 h 2554"/>
                <a:gd name="T2" fmla="*/ 1070 w 2584"/>
                <a:gd name="T3" fmla="*/ 666 h 2554"/>
                <a:gd name="T4" fmla="*/ 980 w 2584"/>
                <a:gd name="T5" fmla="*/ 723 h 2554"/>
                <a:gd name="T6" fmla="*/ 911 w 2584"/>
                <a:gd name="T7" fmla="*/ 806 h 2554"/>
                <a:gd name="T8" fmla="*/ 865 w 2584"/>
                <a:gd name="T9" fmla="*/ 926 h 2554"/>
                <a:gd name="T10" fmla="*/ 846 w 2584"/>
                <a:gd name="T11" fmla="*/ 1115 h 2554"/>
                <a:gd name="T12" fmla="*/ 858 w 2584"/>
                <a:gd name="T13" fmla="*/ 1266 h 2554"/>
                <a:gd name="T14" fmla="*/ 895 w 2584"/>
                <a:gd name="T15" fmla="*/ 1380 h 2554"/>
                <a:gd name="T16" fmla="*/ 957 w 2584"/>
                <a:gd name="T17" fmla="*/ 1461 h 2554"/>
                <a:gd name="T18" fmla="*/ 1052 w 2584"/>
                <a:gd name="T19" fmla="*/ 1515 h 2554"/>
                <a:gd name="T20" fmla="*/ 1172 w 2584"/>
                <a:gd name="T21" fmla="*/ 1532 h 2554"/>
                <a:gd name="T22" fmla="*/ 1286 w 2584"/>
                <a:gd name="T23" fmla="*/ 1516 h 2554"/>
                <a:gd name="T24" fmla="*/ 1373 w 2584"/>
                <a:gd name="T25" fmla="*/ 1468 h 2554"/>
                <a:gd name="T26" fmla="*/ 1416 w 2584"/>
                <a:gd name="T27" fmla="*/ 1414 h 2554"/>
                <a:gd name="T28" fmla="*/ 1413 w 2584"/>
                <a:gd name="T29" fmla="*/ 1560 h 2554"/>
                <a:gd name="T30" fmla="*/ 1402 w 2584"/>
                <a:gd name="T31" fmla="*/ 1664 h 2554"/>
                <a:gd name="T32" fmla="*/ 1380 w 2584"/>
                <a:gd name="T33" fmla="*/ 1734 h 2554"/>
                <a:gd name="T34" fmla="*/ 1346 w 2584"/>
                <a:gd name="T35" fmla="*/ 1774 h 2554"/>
                <a:gd name="T36" fmla="*/ 1280 w 2584"/>
                <a:gd name="T37" fmla="*/ 1792 h 2554"/>
                <a:gd name="T38" fmla="*/ 1226 w 2584"/>
                <a:gd name="T39" fmla="*/ 1777 h 2554"/>
                <a:gd name="T40" fmla="*/ 1193 w 2584"/>
                <a:gd name="T41" fmla="*/ 1729 h 2554"/>
                <a:gd name="T42" fmla="*/ 1183 w 2584"/>
                <a:gd name="T43" fmla="*/ 1653 h 2554"/>
                <a:gd name="T44" fmla="*/ 881 w 2584"/>
                <a:gd name="T45" fmla="*/ 1737 h 2554"/>
                <a:gd name="T46" fmla="*/ 917 w 2584"/>
                <a:gd name="T47" fmla="*/ 1840 h 2554"/>
                <a:gd name="T48" fmla="*/ 981 w 2584"/>
                <a:gd name="T49" fmla="*/ 1914 h 2554"/>
                <a:gd name="T50" fmla="*/ 1083 w 2584"/>
                <a:gd name="T51" fmla="*/ 1967 h 2554"/>
                <a:gd name="T52" fmla="*/ 1216 w 2584"/>
                <a:gd name="T53" fmla="*/ 1992 h 2554"/>
                <a:gd name="T54" fmla="*/ 1370 w 2584"/>
                <a:gd name="T55" fmla="*/ 1988 h 2554"/>
                <a:gd name="T56" fmla="*/ 1492 w 2584"/>
                <a:gd name="T57" fmla="*/ 1960 h 2554"/>
                <a:gd name="T58" fmla="*/ 1593 w 2584"/>
                <a:gd name="T59" fmla="*/ 1899 h 2554"/>
                <a:gd name="T60" fmla="*/ 1667 w 2584"/>
                <a:gd name="T61" fmla="*/ 1805 h 2554"/>
                <a:gd name="T62" fmla="*/ 1712 w 2584"/>
                <a:gd name="T63" fmla="*/ 1679 h 2554"/>
                <a:gd name="T64" fmla="*/ 1732 w 2584"/>
                <a:gd name="T65" fmla="*/ 1513 h 2554"/>
                <a:gd name="T66" fmla="*/ 1738 w 2584"/>
                <a:gd name="T67" fmla="*/ 1280 h 2554"/>
                <a:gd name="T68" fmla="*/ 1731 w 2584"/>
                <a:gd name="T69" fmla="*/ 1071 h 2554"/>
                <a:gd name="T70" fmla="*/ 1709 w 2584"/>
                <a:gd name="T71" fmla="*/ 919 h 2554"/>
                <a:gd name="T72" fmla="*/ 1664 w 2584"/>
                <a:gd name="T73" fmla="*/ 803 h 2554"/>
                <a:gd name="T74" fmla="*/ 1593 w 2584"/>
                <a:gd name="T75" fmla="*/ 715 h 2554"/>
                <a:gd name="T76" fmla="*/ 1498 w 2584"/>
                <a:gd name="T77" fmla="*/ 659 h 2554"/>
                <a:gd name="T78" fmla="*/ 1383 w 2584"/>
                <a:gd name="T79" fmla="*/ 633 h 2554"/>
                <a:gd name="T80" fmla="*/ 353 w 2584"/>
                <a:gd name="T81" fmla="*/ 0 h 2554"/>
                <a:gd name="T82" fmla="*/ 2326 w 2584"/>
                <a:gd name="T83" fmla="*/ 13 h 2554"/>
                <a:gd name="T84" fmla="*/ 2447 w 2584"/>
                <a:gd name="T85" fmla="*/ 73 h 2554"/>
                <a:gd name="T86" fmla="*/ 2536 w 2584"/>
                <a:gd name="T87" fmla="*/ 173 h 2554"/>
                <a:gd name="T88" fmla="*/ 2581 w 2584"/>
                <a:gd name="T89" fmla="*/ 301 h 2554"/>
                <a:gd name="T90" fmla="*/ 2581 w 2584"/>
                <a:gd name="T91" fmla="*/ 2253 h 2554"/>
                <a:gd name="T92" fmla="*/ 2536 w 2584"/>
                <a:gd name="T93" fmla="*/ 2381 h 2554"/>
                <a:gd name="T94" fmla="*/ 2447 w 2584"/>
                <a:gd name="T95" fmla="*/ 2482 h 2554"/>
                <a:gd name="T96" fmla="*/ 2326 w 2584"/>
                <a:gd name="T97" fmla="*/ 2542 h 2554"/>
                <a:gd name="T98" fmla="*/ 353 w 2584"/>
                <a:gd name="T99" fmla="*/ 2554 h 2554"/>
                <a:gd name="T100" fmla="*/ 226 w 2584"/>
                <a:gd name="T101" fmla="*/ 2531 h 2554"/>
                <a:gd name="T102" fmla="*/ 118 w 2584"/>
                <a:gd name="T103" fmla="*/ 2467 h 2554"/>
                <a:gd name="T104" fmla="*/ 41 w 2584"/>
                <a:gd name="T105" fmla="*/ 2369 h 2554"/>
                <a:gd name="T106" fmla="*/ 2 w 2584"/>
                <a:gd name="T107" fmla="*/ 2250 h 2554"/>
                <a:gd name="T108" fmla="*/ 3 w 2584"/>
                <a:gd name="T109" fmla="*/ 301 h 2554"/>
                <a:gd name="T110" fmla="*/ 48 w 2584"/>
                <a:gd name="T111" fmla="*/ 173 h 2554"/>
                <a:gd name="T112" fmla="*/ 137 w 2584"/>
                <a:gd name="T113" fmla="*/ 73 h 2554"/>
                <a:gd name="T114" fmla="*/ 259 w 2584"/>
                <a:gd name="T115" fmla="*/ 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84" h="2554">
                  <a:moveTo>
                    <a:pt x="1290" y="628"/>
                  </a:moveTo>
                  <a:lnTo>
                    <a:pt x="1239" y="629"/>
                  </a:lnTo>
                  <a:lnTo>
                    <a:pt x="1191" y="634"/>
                  </a:lnTo>
                  <a:lnTo>
                    <a:pt x="1146" y="642"/>
                  </a:lnTo>
                  <a:lnTo>
                    <a:pt x="1107" y="652"/>
                  </a:lnTo>
                  <a:lnTo>
                    <a:pt x="1070" y="666"/>
                  </a:lnTo>
                  <a:lnTo>
                    <a:pt x="1037" y="683"/>
                  </a:lnTo>
                  <a:lnTo>
                    <a:pt x="1007" y="702"/>
                  </a:lnTo>
                  <a:lnTo>
                    <a:pt x="980" y="723"/>
                  </a:lnTo>
                  <a:lnTo>
                    <a:pt x="955" y="746"/>
                  </a:lnTo>
                  <a:lnTo>
                    <a:pt x="934" y="771"/>
                  </a:lnTo>
                  <a:lnTo>
                    <a:pt x="911" y="806"/>
                  </a:lnTo>
                  <a:lnTo>
                    <a:pt x="892" y="844"/>
                  </a:lnTo>
                  <a:lnTo>
                    <a:pt x="876" y="884"/>
                  </a:lnTo>
                  <a:lnTo>
                    <a:pt x="865" y="926"/>
                  </a:lnTo>
                  <a:lnTo>
                    <a:pt x="855" y="987"/>
                  </a:lnTo>
                  <a:lnTo>
                    <a:pt x="848" y="1050"/>
                  </a:lnTo>
                  <a:lnTo>
                    <a:pt x="846" y="1115"/>
                  </a:lnTo>
                  <a:lnTo>
                    <a:pt x="848" y="1170"/>
                  </a:lnTo>
                  <a:lnTo>
                    <a:pt x="852" y="1220"/>
                  </a:lnTo>
                  <a:lnTo>
                    <a:pt x="858" y="1266"/>
                  </a:lnTo>
                  <a:lnTo>
                    <a:pt x="867" y="1308"/>
                  </a:lnTo>
                  <a:lnTo>
                    <a:pt x="879" y="1346"/>
                  </a:lnTo>
                  <a:lnTo>
                    <a:pt x="895" y="1380"/>
                  </a:lnTo>
                  <a:lnTo>
                    <a:pt x="912" y="1410"/>
                  </a:lnTo>
                  <a:lnTo>
                    <a:pt x="931" y="1436"/>
                  </a:lnTo>
                  <a:lnTo>
                    <a:pt x="957" y="1461"/>
                  </a:lnTo>
                  <a:lnTo>
                    <a:pt x="986" y="1483"/>
                  </a:lnTo>
                  <a:lnTo>
                    <a:pt x="1017" y="1501"/>
                  </a:lnTo>
                  <a:lnTo>
                    <a:pt x="1052" y="1515"/>
                  </a:lnTo>
                  <a:lnTo>
                    <a:pt x="1088" y="1524"/>
                  </a:lnTo>
                  <a:lnTo>
                    <a:pt x="1129" y="1530"/>
                  </a:lnTo>
                  <a:lnTo>
                    <a:pt x="1172" y="1532"/>
                  </a:lnTo>
                  <a:lnTo>
                    <a:pt x="1213" y="1530"/>
                  </a:lnTo>
                  <a:lnTo>
                    <a:pt x="1252" y="1525"/>
                  </a:lnTo>
                  <a:lnTo>
                    <a:pt x="1286" y="1516"/>
                  </a:lnTo>
                  <a:lnTo>
                    <a:pt x="1319" y="1503"/>
                  </a:lnTo>
                  <a:lnTo>
                    <a:pt x="1348" y="1488"/>
                  </a:lnTo>
                  <a:lnTo>
                    <a:pt x="1373" y="1468"/>
                  </a:lnTo>
                  <a:lnTo>
                    <a:pt x="1395" y="1442"/>
                  </a:lnTo>
                  <a:lnTo>
                    <a:pt x="1412" y="1414"/>
                  </a:lnTo>
                  <a:lnTo>
                    <a:pt x="1416" y="1414"/>
                  </a:lnTo>
                  <a:lnTo>
                    <a:pt x="1416" y="1468"/>
                  </a:lnTo>
                  <a:lnTo>
                    <a:pt x="1415" y="1517"/>
                  </a:lnTo>
                  <a:lnTo>
                    <a:pt x="1413" y="1560"/>
                  </a:lnTo>
                  <a:lnTo>
                    <a:pt x="1410" y="1599"/>
                  </a:lnTo>
                  <a:lnTo>
                    <a:pt x="1407" y="1634"/>
                  </a:lnTo>
                  <a:lnTo>
                    <a:pt x="1402" y="1664"/>
                  </a:lnTo>
                  <a:lnTo>
                    <a:pt x="1396" y="1691"/>
                  </a:lnTo>
                  <a:lnTo>
                    <a:pt x="1389" y="1714"/>
                  </a:lnTo>
                  <a:lnTo>
                    <a:pt x="1380" y="1734"/>
                  </a:lnTo>
                  <a:lnTo>
                    <a:pt x="1371" y="1750"/>
                  </a:lnTo>
                  <a:lnTo>
                    <a:pt x="1359" y="1764"/>
                  </a:lnTo>
                  <a:lnTo>
                    <a:pt x="1346" y="1774"/>
                  </a:lnTo>
                  <a:lnTo>
                    <a:pt x="1327" y="1784"/>
                  </a:lnTo>
                  <a:lnTo>
                    <a:pt x="1306" y="1790"/>
                  </a:lnTo>
                  <a:lnTo>
                    <a:pt x="1280" y="1792"/>
                  </a:lnTo>
                  <a:lnTo>
                    <a:pt x="1260" y="1791"/>
                  </a:lnTo>
                  <a:lnTo>
                    <a:pt x="1243" y="1786"/>
                  </a:lnTo>
                  <a:lnTo>
                    <a:pt x="1226" y="1777"/>
                  </a:lnTo>
                  <a:lnTo>
                    <a:pt x="1213" y="1766"/>
                  </a:lnTo>
                  <a:lnTo>
                    <a:pt x="1202" y="1751"/>
                  </a:lnTo>
                  <a:lnTo>
                    <a:pt x="1193" y="1729"/>
                  </a:lnTo>
                  <a:lnTo>
                    <a:pt x="1187" y="1705"/>
                  </a:lnTo>
                  <a:lnTo>
                    <a:pt x="1184" y="1679"/>
                  </a:lnTo>
                  <a:lnTo>
                    <a:pt x="1183" y="1653"/>
                  </a:lnTo>
                  <a:lnTo>
                    <a:pt x="873" y="1653"/>
                  </a:lnTo>
                  <a:lnTo>
                    <a:pt x="875" y="1696"/>
                  </a:lnTo>
                  <a:lnTo>
                    <a:pt x="881" y="1737"/>
                  </a:lnTo>
                  <a:lnTo>
                    <a:pt x="889" y="1774"/>
                  </a:lnTo>
                  <a:lnTo>
                    <a:pt x="902" y="1809"/>
                  </a:lnTo>
                  <a:lnTo>
                    <a:pt x="917" y="1840"/>
                  </a:lnTo>
                  <a:lnTo>
                    <a:pt x="935" y="1868"/>
                  </a:lnTo>
                  <a:lnTo>
                    <a:pt x="956" y="1893"/>
                  </a:lnTo>
                  <a:lnTo>
                    <a:pt x="981" y="1914"/>
                  </a:lnTo>
                  <a:lnTo>
                    <a:pt x="1011" y="1935"/>
                  </a:lnTo>
                  <a:lnTo>
                    <a:pt x="1046" y="1953"/>
                  </a:lnTo>
                  <a:lnTo>
                    <a:pt x="1083" y="1967"/>
                  </a:lnTo>
                  <a:lnTo>
                    <a:pt x="1125" y="1979"/>
                  </a:lnTo>
                  <a:lnTo>
                    <a:pt x="1169" y="1987"/>
                  </a:lnTo>
                  <a:lnTo>
                    <a:pt x="1216" y="1992"/>
                  </a:lnTo>
                  <a:lnTo>
                    <a:pt x="1267" y="1993"/>
                  </a:lnTo>
                  <a:lnTo>
                    <a:pt x="1320" y="1992"/>
                  </a:lnTo>
                  <a:lnTo>
                    <a:pt x="1370" y="1988"/>
                  </a:lnTo>
                  <a:lnTo>
                    <a:pt x="1414" y="1981"/>
                  </a:lnTo>
                  <a:lnTo>
                    <a:pt x="1455" y="1972"/>
                  </a:lnTo>
                  <a:lnTo>
                    <a:pt x="1492" y="1960"/>
                  </a:lnTo>
                  <a:lnTo>
                    <a:pt x="1526" y="1945"/>
                  </a:lnTo>
                  <a:lnTo>
                    <a:pt x="1561" y="1924"/>
                  </a:lnTo>
                  <a:lnTo>
                    <a:pt x="1593" y="1899"/>
                  </a:lnTo>
                  <a:lnTo>
                    <a:pt x="1621" y="1871"/>
                  </a:lnTo>
                  <a:lnTo>
                    <a:pt x="1647" y="1840"/>
                  </a:lnTo>
                  <a:lnTo>
                    <a:pt x="1667" y="1805"/>
                  </a:lnTo>
                  <a:lnTo>
                    <a:pt x="1685" y="1765"/>
                  </a:lnTo>
                  <a:lnTo>
                    <a:pt x="1700" y="1724"/>
                  </a:lnTo>
                  <a:lnTo>
                    <a:pt x="1712" y="1679"/>
                  </a:lnTo>
                  <a:lnTo>
                    <a:pt x="1721" y="1631"/>
                  </a:lnTo>
                  <a:lnTo>
                    <a:pt x="1727" y="1580"/>
                  </a:lnTo>
                  <a:lnTo>
                    <a:pt x="1732" y="1513"/>
                  </a:lnTo>
                  <a:lnTo>
                    <a:pt x="1735" y="1439"/>
                  </a:lnTo>
                  <a:lnTo>
                    <a:pt x="1737" y="1362"/>
                  </a:lnTo>
                  <a:lnTo>
                    <a:pt x="1738" y="1280"/>
                  </a:lnTo>
                  <a:lnTo>
                    <a:pt x="1737" y="1207"/>
                  </a:lnTo>
                  <a:lnTo>
                    <a:pt x="1735" y="1138"/>
                  </a:lnTo>
                  <a:lnTo>
                    <a:pt x="1731" y="1071"/>
                  </a:lnTo>
                  <a:lnTo>
                    <a:pt x="1725" y="1009"/>
                  </a:lnTo>
                  <a:lnTo>
                    <a:pt x="1718" y="963"/>
                  </a:lnTo>
                  <a:lnTo>
                    <a:pt x="1709" y="919"/>
                  </a:lnTo>
                  <a:lnTo>
                    <a:pt x="1696" y="878"/>
                  </a:lnTo>
                  <a:lnTo>
                    <a:pt x="1682" y="839"/>
                  </a:lnTo>
                  <a:lnTo>
                    <a:pt x="1664" y="803"/>
                  </a:lnTo>
                  <a:lnTo>
                    <a:pt x="1644" y="771"/>
                  </a:lnTo>
                  <a:lnTo>
                    <a:pt x="1620" y="741"/>
                  </a:lnTo>
                  <a:lnTo>
                    <a:pt x="1593" y="715"/>
                  </a:lnTo>
                  <a:lnTo>
                    <a:pt x="1562" y="692"/>
                  </a:lnTo>
                  <a:lnTo>
                    <a:pt x="1529" y="673"/>
                  </a:lnTo>
                  <a:lnTo>
                    <a:pt x="1498" y="659"/>
                  </a:lnTo>
                  <a:lnTo>
                    <a:pt x="1462" y="648"/>
                  </a:lnTo>
                  <a:lnTo>
                    <a:pt x="1424" y="639"/>
                  </a:lnTo>
                  <a:lnTo>
                    <a:pt x="1383" y="633"/>
                  </a:lnTo>
                  <a:lnTo>
                    <a:pt x="1338" y="629"/>
                  </a:lnTo>
                  <a:lnTo>
                    <a:pt x="1290" y="628"/>
                  </a:lnTo>
                  <a:close/>
                  <a:moveTo>
                    <a:pt x="353" y="0"/>
                  </a:moveTo>
                  <a:lnTo>
                    <a:pt x="2231" y="0"/>
                  </a:lnTo>
                  <a:lnTo>
                    <a:pt x="2279" y="4"/>
                  </a:lnTo>
                  <a:lnTo>
                    <a:pt x="2326" y="13"/>
                  </a:lnTo>
                  <a:lnTo>
                    <a:pt x="2368" y="28"/>
                  </a:lnTo>
                  <a:lnTo>
                    <a:pt x="2410" y="48"/>
                  </a:lnTo>
                  <a:lnTo>
                    <a:pt x="2447" y="73"/>
                  </a:lnTo>
                  <a:lnTo>
                    <a:pt x="2481" y="102"/>
                  </a:lnTo>
                  <a:lnTo>
                    <a:pt x="2511" y="135"/>
                  </a:lnTo>
                  <a:lnTo>
                    <a:pt x="2536" y="173"/>
                  </a:lnTo>
                  <a:lnTo>
                    <a:pt x="2556" y="213"/>
                  </a:lnTo>
                  <a:lnTo>
                    <a:pt x="2571" y="256"/>
                  </a:lnTo>
                  <a:lnTo>
                    <a:pt x="2581" y="301"/>
                  </a:lnTo>
                  <a:lnTo>
                    <a:pt x="2584" y="349"/>
                  </a:lnTo>
                  <a:lnTo>
                    <a:pt x="2584" y="2206"/>
                  </a:lnTo>
                  <a:lnTo>
                    <a:pt x="2581" y="2253"/>
                  </a:lnTo>
                  <a:lnTo>
                    <a:pt x="2571" y="2298"/>
                  </a:lnTo>
                  <a:lnTo>
                    <a:pt x="2556" y="2341"/>
                  </a:lnTo>
                  <a:lnTo>
                    <a:pt x="2536" y="2381"/>
                  </a:lnTo>
                  <a:lnTo>
                    <a:pt x="2511" y="2418"/>
                  </a:lnTo>
                  <a:lnTo>
                    <a:pt x="2481" y="2452"/>
                  </a:lnTo>
                  <a:lnTo>
                    <a:pt x="2447" y="2482"/>
                  </a:lnTo>
                  <a:lnTo>
                    <a:pt x="2410" y="2507"/>
                  </a:lnTo>
                  <a:lnTo>
                    <a:pt x="2368" y="2527"/>
                  </a:lnTo>
                  <a:lnTo>
                    <a:pt x="2326" y="2542"/>
                  </a:lnTo>
                  <a:lnTo>
                    <a:pt x="2279" y="2551"/>
                  </a:lnTo>
                  <a:lnTo>
                    <a:pt x="2231" y="2554"/>
                  </a:lnTo>
                  <a:lnTo>
                    <a:pt x="353" y="2554"/>
                  </a:lnTo>
                  <a:lnTo>
                    <a:pt x="308" y="2552"/>
                  </a:lnTo>
                  <a:lnTo>
                    <a:pt x="266" y="2544"/>
                  </a:lnTo>
                  <a:lnTo>
                    <a:pt x="226" y="2531"/>
                  </a:lnTo>
                  <a:lnTo>
                    <a:pt x="187" y="2514"/>
                  </a:lnTo>
                  <a:lnTo>
                    <a:pt x="152" y="2492"/>
                  </a:lnTo>
                  <a:lnTo>
                    <a:pt x="118" y="2467"/>
                  </a:lnTo>
                  <a:lnTo>
                    <a:pt x="89" y="2437"/>
                  </a:lnTo>
                  <a:lnTo>
                    <a:pt x="63" y="2404"/>
                  </a:lnTo>
                  <a:lnTo>
                    <a:pt x="41" y="2369"/>
                  </a:lnTo>
                  <a:lnTo>
                    <a:pt x="24" y="2332"/>
                  </a:lnTo>
                  <a:lnTo>
                    <a:pt x="10" y="2292"/>
                  </a:lnTo>
                  <a:lnTo>
                    <a:pt x="2" y="2250"/>
                  </a:lnTo>
                  <a:lnTo>
                    <a:pt x="0" y="2206"/>
                  </a:lnTo>
                  <a:lnTo>
                    <a:pt x="0" y="349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8" y="213"/>
                  </a:lnTo>
                  <a:lnTo>
                    <a:pt x="48" y="173"/>
                  </a:lnTo>
                  <a:lnTo>
                    <a:pt x="73" y="135"/>
                  </a:lnTo>
                  <a:lnTo>
                    <a:pt x="104" y="102"/>
                  </a:lnTo>
                  <a:lnTo>
                    <a:pt x="137" y="73"/>
                  </a:lnTo>
                  <a:lnTo>
                    <a:pt x="175" y="48"/>
                  </a:lnTo>
                  <a:lnTo>
                    <a:pt x="215" y="28"/>
                  </a:lnTo>
                  <a:lnTo>
                    <a:pt x="259" y="13"/>
                  </a:lnTo>
                  <a:lnTo>
                    <a:pt x="305" y="4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2" name="Group 1181"/>
          <p:cNvGrpSpPr/>
          <p:nvPr/>
        </p:nvGrpSpPr>
        <p:grpSpPr>
          <a:xfrm>
            <a:off x="5378358" y="5026025"/>
            <a:ext cx="490538" cy="500063"/>
            <a:chOff x="5359400" y="5026025"/>
            <a:chExt cx="490538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9" name="Freeform 489"/>
            <p:cNvSpPr>
              <a:spLocks noEditPoints="1"/>
            </p:cNvSpPr>
            <p:nvPr/>
          </p:nvSpPr>
          <p:spPr bwMode="auto">
            <a:xfrm>
              <a:off x="5359400" y="5026025"/>
              <a:ext cx="490538" cy="500063"/>
            </a:xfrm>
            <a:custGeom>
              <a:avLst/>
              <a:gdLst>
                <a:gd name="T0" fmla="*/ 244 w 3092"/>
                <a:gd name="T1" fmla="*/ 509 h 3157"/>
                <a:gd name="T2" fmla="*/ 324 w 3092"/>
                <a:gd name="T3" fmla="*/ 2887 h 3157"/>
                <a:gd name="T4" fmla="*/ 2767 w 3092"/>
                <a:gd name="T5" fmla="*/ 2887 h 3157"/>
                <a:gd name="T6" fmla="*/ 2856 w 3092"/>
                <a:gd name="T7" fmla="*/ 542 h 3157"/>
                <a:gd name="T8" fmla="*/ 2636 w 3092"/>
                <a:gd name="T9" fmla="*/ 358 h 3157"/>
                <a:gd name="T10" fmla="*/ 2612 w 3092"/>
                <a:gd name="T11" fmla="*/ 765 h 3157"/>
                <a:gd name="T12" fmla="*/ 2389 w 3092"/>
                <a:gd name="T13" fmla="*/ 831 h 3157"/>
                <a:gd name="T14" fmla="*/ 2358 w 3092"/>
                <a:gd name="T15" fmla="*/ 614 h 3157"/>
                <a:gd name="T16" fmla="*/ 2253 w 3092"/>
                <a:gd name="T17" fmla="*/ 708 h 3157"/>
                <a:gd name="T18" fmla="*/ 2072 w 3092"/>
                <a:gd name="T19" fmla="*/ 853 h 3157"/>
                <a:gd name="T20" fmla="*/ 1960 w 3092"/>
                <a:gd name="T21" fmla="*/ 657 h 3157"/>
                <a:gd name="T22" fmla="*/ 1872 w 3092"/>
                <a:gd name="T23" fmla="*/ 657 h 3157"/>
                <a:gd name="T24" fmla="*/ 1762 w 3092"/>
                <a:gd name="T25" fmla="*/ 853 h 3157"/>
                <a:gd name="T26" fmla="*/ 1581 w 3092"/>
                <a:gd name="T27" fmla="*/ 708 h 3157"/>
                <a:gd name="T28" fmla="*/ 1476 w 3092"/>
                <a:gd name="T29" fmla="*/ 614 h 3157"/>
                <a:gd name="T30" fmla="*/ 1445 w 3092"/>
                <a:gd name="T31" fmla="*/ 831 h 3157"/>
                <a:gd name="T32" fmla="*/ 1222 w 3092"/>
                <a:gd name="T33" fmla="*/ 765 h 3157"/>
                <a:gd name="T34" fmla="*/ 1086 w 3092"/>
                <a:gd name="T35" fmla="*/ 358 h 3157"/>
                <a:gd name="T36" fmla="*/ 1115 w 3092"/>
                <a:gd name="T37" fmla="*/ 790 h 3157"/>
                <a:gd name="T38" fmla="*/ 883 w 3092"/>
                <a:gd name="T39" fmla="*/ 813 h 3157"/>
                <a:gd name="T40" fmla="*/ 894 w 3092"/>
                <a:gd name="T41" fmla="*/ 596 h 3157"/>
                <a:gd name="T42" fmla="*/ 767 w 3092"/>
                <a:gd name="T43" fmla="*/ 738 h 3157"/>
                <a:gd name="T44" fmla="*/ 561 w 3092"/>
                <a:gd name="T45" fmla="*/ 844 h 3157"/>
                <a:gd name="T46" fmla="*/ 489 w 3092"/>
                <a:gd name="T47" fmla="*/ 634 h 3157"/>
                <a:gd name="T48" fmla="*/ 2427 w 3092"/>
                <a:gd name="T49" fmla="*/ 80 h 3157"/>
                <a:gd name="T50" fmla="*/ 2502 w 3092"/>
                <a:gd name="T51" fmla="*/ 746 h 3157"/>
                <a:gd name="T52" fmla="*/ 2473 w 3092"/>
                <a:gd name="T53" fmla="*/ 47 h 3157"/>
                <a:gd name="T54" fmla="*/ 2063 w 3092"/>
                <a:gd name="T55" fmla="*/ 736 h 3157"/>
                <a:gd name="T56" fmla="*/ 2150 w 3092"/>
                <a:gd name="T57" fmla="*/ 95 h 3157"/>
                <a:gd name="T58" fmla="*/ 1692 w 3092"/>
                <a:gd name="T59" fmla="*/ 67 h 3157"/>
                <a:gd name="T60" fmla="*/ 1746 w 3092"/>
                <a:gd name="T61" fmla="*/ 753 h 3157"/>
                <a:gd name="T62" fmla="*/ 1746 w 3092"/>
                <a:gd name="T63" fmla="*/ 50 h 3157"/>
                <a:gd name="T64" fmla="*/ 1315 w 3092"/>
                <a:gd name="T65" fmla="*/ 723 h 3157"/>
                <a:gd name="T66" fmla="*/ 1409 w 3092"/>
                <a:gd name="T67" fmla="*/ 708 h 3157"/>
                <a:gd name="T68" fmla="*/ 961 w 3092"/>
                <a:gd name="T69" fmla="*/ 56 h 3157"/>
                <a:gd name="T70" fmla="*/ 990 w 3092"/>
                <a:gd name="T71" fmla="*/ 755 h 3157"/>
                <a:gd name="T72" fmla="*/ 1019 w 3092"/>
                <a:gd name="T73" fmla="*/ 56 h 3157"/>
                <a:gd name="T74" fmla="*/ 571 w 3092"/>
                <a:gd name="T75" fmla="*/ 708 h 3157"/>
                <a:gd name="T76" fmla="*/ 665 w 3092"/>
                <a:gd name="T77" fmla="*/ 723 h 3157"/>
                <a:gd name="T78" fmla="*/ 641 w 3092"/>
                <a:gd name="T79" fmla="*/ 3 h 3157"/>
                <a:gd name="T80" fmla="*/ 893 w 3092"/>
                <a:gd name="T81" fmla="*/ 95 h 3157"/>
                <a:gd name="T82" fmla="*/ 1032 w 3092"/>
                <a:gd name="T83" fmla="*/ 10 h 3157"/>
                <a:gd name="T84" fmla="*/ 1267 w 3092"/>
                <a:gd name="T85" fmla="*/ 73 h 3157"/>
                <a:gd name="T86" fmla="*/ 1421 w 3092"/>
                <a:gd name="T87" fmla="*/ 21 h 3157"/>
                <a:gd name="T88" fmla="*/ 1645 w 3092"/>
                <a:gd name="T89" fmla="*/ 53 h 3157"/>
                <a:gd name="T90" fmla="*/ 1807 w 3092"/>
                <a:gd name="T91" fmla="*/ 36 h 3157"/>
                <a:gd name="T92" fmla="*/ 2026 w 3092"/>
                <a:gd name="T93" fmla="*/ 36 h 3157"/>
                <a:gd name="T94" fmla="*/ 2189 w 3092"/>
                <a:gd name="T95" fmla="*/ 53 h 3157"/>
                <a:gd name="T96" fmla="*/ 2412 w 3092"/>
                <a:gd name="T97" fmla="*/ 21 h 3157"/>
                <a:gd name="T98" fmla="*/ 2567 w 3092"/>
                <a:gd name="T99" fmla="*/ 73 h 3157"/>
                <a:gd name="T100" fmla="*/ 2921 w 3092"/>
                <a:gd name="T101" fmla="*/ 229 h 3157"/>
                <a:gd name="T102" fmla="*/ 3092 w 3092"/>
                <a:gd name="T103" fmla="*/ 2709 h 3157"/>
                <a:gd name="T104" fmla="*/ 2880 w 3092"/>
                <a:gd name="T105" fmla="*/ 3087 h 3157"/>
                <a:gd name="T106" fmla="*/ 302 w 3092"/>
                <a:gd name="T107" fmla="*/ 3131 h 3157"/>
                <a:gd name="T108" fmla="*/ 12 w 3092"/>
                <a:gd name="T109" fmla="*/ 2813 h 3157"/>
                <a:gd name="T110" fmla="*/ 100 w 3092"/>
                <a:gd name="T111" fmla="*/ 298 h 3157"/>
                <a:gd name="T112" fmla="*/ 522 w 3092"/>
                <a:gd name="T113" fmla="*/ 131 h 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57">
                  <a:moveTo>
                    <a:pt x="456" y="358"/>
                  </a:moveTo>
                  <a:lnTo>
                    <a:pt x="420" y="361"/>
                  </a:lnTo>
                  <a:lnTo>
                    <a:pt x="385" y="369"/>
                  </a:lnTo>
                  <a:lnTo>
                    <a:pt x="354" y="383"/>
                  </a:lnTo>
                  <a:lnTo>
                    <a:pt x="324" y="400"/>
                  </a:lnTo>
                  <a:lnTo>
                    <a:pt x="298" y="422"/>
                  </a:lnTo>
                  <a:lnTo>
                    <a:pt x="276" y="448"/>
                  </a:lnTo>
                  <a:lnTo>
                    <a:pt x="257" y="477"/>
                  </a:lnTo>
                  <a:lnTo>
                    <a:pt x="244" y="509"/>
                  </a:lnTo>
                  <a:lnTo>
                    <a:pt x="236" y="542"/>
                  </a:lnTo>
                  <a:lnTo>
                    <a:pt x="233" y="577"/>
                  </a:lnTo>
                  <a:lnTo>
                    <a:pt x="233" y="2709"/>
                  </a:lnTo>
                  <a:lnTo>
                    <a:pt x="236" y="2745"/>
                  </a:lnTo>
                  <a:lnTo>
                    <a:pt x="244" y="2779"/>
                  </a:lnTo>
                  <a:lnTo>
                    <a:pt x="257" y="2811"/>
                  </a:lnTo>
                  <a:lnTo>
                    <a:pt x="276" y="2839"/>
                  </a:lnTo>
                  <a:lnTo>
                    <a:pt x="298" y="2865"/>
                  </a:lnTo>
                  <a:lnTo>
                    <a:pt x="324" y="2887"/>
                  </a:lnTo>
                  <a:lnTo>
                    <a:pt x="354" y="2905"/>
                  </a:lnTo>
                  <a:lnTo>
                    <a:pt x="385" y="2918"/>
                  </a:lnTo>
                  <a:lnTo>
                    <a:pt x="420" y="2926"/>
                  </a:lnTo>
                  <a:lnTo>
                    <a:pt x="456" y="2929"/>
                  </a:lnTo>
                  <a:lnTo>
                    <a:pt x="2636" y="2929"/>
                  </a:lnTo>
                  <a:lnTo>
                    <a:pt x="2672" y="2926"/>
                  </a:lnTo>
                  <a:lnTo>
                    <a:pt x="2705" y="2918"/>
                  </a:lnTo>
                  <a:lnTo>
                    <a:pt x="2738" y="2905"/>
                  </a:lnTo>
                  <a:lnTo>
                    <a:pt x="2767" y="2887"/>
                  </a:lnTo>
                  <a:lnTo>
                    <a:pt x="2794" y="2865"/>
                  </a:lnTo>
                  <a:lnTo>
                    <a:pt x="2816" y="2839"/>
                  </a:lnTo>
                  <a:lnTo>
                    <a:pt x="2834" y="2811"/>
                  </a:lnTo>
                  <a:lnTo>
                    <a:pt x="2848" y="2779"/>
                  </a:lnTo>
                  <a:lnTo>
                    <a:pt x="2856" y="2745"/>
                  </a:lnTo>
                  <a:lnTo>
                    <a:pt x="2859" y="2709"/>
                  </a:lnTo>
                  <a:lnTo>
                    <a:pt x="2859" y="2709"/>
                  </a:lnTo>
                  <a:lnTo>
                    <a:pt x="2859" y="577"/>
                  </a:lnTo>
                  <a:lnTo>
                    <a:pt x="2856" y="542"/>
                  </a:lnTo>
                  <a:lnTo>
                    <a:pt x="2848" y="509"/>
                  </a:lnTo>
                  <a:lnTo>
                    <a:pt x="2835" y="477"/>
                  </a:lnTo>
                  <a:lnTo>
                    <a:pt x="2816" y="448"/>
                  </a:lnTo>
                  <a:lnTo>
                    <a:pt x="2794" y="422"/>
                  </a:lnTo>
                  <a:lnTo>
                    <a:pt x="2768" y="400"/>
                  </a:lnTo>
                  <a:lnTo>
                    <a:pt x="2738" y="383"/>
                  </a:lnTo>
                  <a:lnTo>
                    <a:pt x="2707" y="369"/>
                  </a:lnTo>
                  <a:lnTo>
                    <a:pt x="2672" y="361"/>
                  </a:lnTo>
                  <a:lnTo>
                    <a:pt x="2636" y="358"/>
                  </a:lnTo>
                  <a:lnTo>
                    <a:pt x="2569" y="358"/>
                  </a:lnTo>
                  <a:lnTo>
                    <a:pt x="2569" y="596"/>
                  </a:lnTo>
                  <a:lnTo>
                    <a:pt x="2588" y="614"/>
                  </a:lnTo>
                  <a:lnTo>
                    <a:pt x="2603" y="634"/>
                  </a:lnTo>
                  <a:lnTo>
                    <a:pt x="2614" y="657"/>
                  </a:lnTo>
                  <a:lnTo>
                    <a:pt x="2621" y="682"/>
                  </a:lnTo>
                  <a:lnTo>
                    <a:pt x="2623" y="708"/>
                  </a:lnTo>
                  <a:lnTo>
                    <a:pt x="2620" y="738"/>
                  </a:lnTo>
                  <a:lnTo>
                    <a:pt x="2612" y="765"/>
                  </a:lnTo>
                  <a:lnTo>
                    <a:pt x="2598" y="790"/>
                  </a:lnTo>
                  <a:lnTo>
                    <a:pt x="2579" y="813"/>
                  </a:lnTo>
                  <a:lnTo>
                    <a:pt x="2557" y="831"/>
                  </a:lnTo>
                  <a:lnTo>
                    <a:pt x="2531" y="844"/>
                  </a:lnTo>
                  <a:lnTo>
                    <a:pt x="2504" y="853"/>
                  </a:lnTo>
                  <a:lnTo>
                    <a:pt x="2473" y="856"/>
                  </a:lnTo>
                  <a:lnTo>
                    <a:pt x="2442" y="853"/>
                  </a:lnTo>
                  <a:lnTo>
                    <a:pt x="2414" y="844"/>
                  </a:lnTo>
                  <a:lnTo>
                    <a:pt x="2389" y="831"/>
                  </a:lnTo>
                  <a:lnTo>
                    <a:pt x="2366" y="813"/>
                  </a:lnTo>
                  <a:lnTo>
                    <a:pt x="2348" y="790"/>
                  </a:lnTo>
                  <a:lnTo>
                    <a:pt x="2333" y="765"/>
                  </a:lnTo>
                  <a:lnTo>
                    <a:pt x="2325" y="738"/>
                  </a:lnTo>
                  <a:lnTo>
                    <a:pt x="2322" y="708"/>
                  </a:lnTo>
                  <a:lnTo>
                    <a:pt x="2324" y="682"/>
                  </a:lnTo>
                  <a:lnTo>
                    <a:pt x="2331" y="657"/>
                  </a:lnTo>
                  <a:lnTo>
                    <a:pt x="2343" y="634"/>
                  </a:lnTo>
                  <a:lnTo>
                    <a:pt x="2358" y="614"/>
                  </a:lnTo>
                  <a:lnTo>
                    <a:pt x="2377" y="596"/>
                  </a:lnTo>
                  <a:lnTo>
                    <a:pt x="2377" y="358"/>
                  </a:lnTo>
                  <a:lnTo>
                    <a:pt x="2199" y="358"/>
                  </a:lnTo>
                  <a:lnTo>
                    <a:pt x="2199" y="596"/>
                  </a:lnTo>
                  <a:lnTo>
                    <a:pt x="2217" y="614"/>
                  </a:lnTo>
                  <a:lnTo>
                    <a:pt x="2232" y="634"/>
                  </a:lnTo>
                  <a:lnTo>
                    <a:pt x="2243" y="657"/>
                  </a:lnTo>
                  <a:lnTo>
                    <a:pt x="2250" y="682"/>
                  </a:lnTo>
                  <a:lnTo>
                    <a:pt x="2253" y="708"/>
                  </a:lnTo>
                  <a:lnTo>
                    <a:pt x="2249" y="738"/>
                  </a:lnTo>
                  <a:lnTo>
                    <a:pt x="2241" y="765"/>
                  </a:lnTo>
                  <a:lnTo>
                    <a:pt x="2227" y="790"/>
                  </a:lnTo>
                  <a:lnTo>
                    <a:pt x="2208" y="813"/>
                  </a:lnTo>
                  <a:lnTo>
                    <a:pt x="2186" y="831"/>
                  </a:lnTo>
                  <a:lnTo>
                    <a:pt x="2160" y="844"/>
                  </a:lnTo>
                  <a:lnTo>
                    <a:pt x="2133" y="853"/>
                  </a:lnTo>
                  <a:lnTo>
                    <a:pt x="2102" y="856"/>
                  </a:lnTo>
                  <a:lnTo>
                    <a:pt x="2072" y="853"/>
                  </a:lnTo>
                  <a:lnTo>
                    <a:pt x="2043" y="844"/>
                  </a:lnTo>
                  <a:lnTo>
                    <a:pt x="2018" y="831"/>
                  </a:lnTo>
                  <a:lnTo>
                    <a:pt x="1995" y="813"/>
                  </a:lnTo>
                  <a:lnTo>
                    <a:pt x="1977" y="790"/>
                  </a:lnTo>
                  <a:lnTo>
                    <a:pt x="1964" y="765"/>
                  </a:lnTo>
                  <a:lnTo>
                    <a:pt x="1954" y="738"/>
                  </a:lnTo>
                  <a:lnTo>
                    <a:pt x="1951" y="708"/>
                  </a:lnTo>
                  <a:lnTo>
                    <a:pt x="1953" y="682"/>
                  </a:lnTo>
                  <a:lnTo>
                    <a:pt x="1960" y="657"/>
                  </a:lnTo>
                  <a:lnTo>
                    <a:pt x="1973" y="634"/>
                  </a:lnTo>
                  <a:lnTo>
                    <a:pt x="1987" y="614"/>
                  </a:lnTo>
                  <a:lnTo>
                    <a:pt x="2006" y="596"/>
                  </a:lnTo>
                  <a:lnTo>
                    <a:pt x="2006" y="358"/>
                  </a:lnTo>
                  <a:lnTo>
                    <a:pt x="1828" y="358"/>
                  </a:lnTo>
                  <a:lnTo>
                    <a:pt x="1828" y="596"/>
                  </a:lnTo>
                  <a:lnTo>
                    <a:pt x="1847" y="614"/>
                  </a:lnTo>
                  <a:lnTo>
                    <a:pt x="1861" y="634"/>
                  </a:lnTo>
                  <a:lnTo>
                    <a:pt x="1872" y="657"/>
                  </a:lnTo>
                  <a:lnTo>
                    <a:pt x="1879" y="682"/>
                  </a:lnTo>
                  <a:lnTo>
                    <a:pt x="1883" y="708"/>
                  </a:lnTo>
                  <a:lnTo>
                    <a:pt x="1879" y="738"/>
                  </a:lnTo>
                  <a:lnTo>
                    <a:pt x="1870" y="765"/>
                  </a:lnTo>
                  <a:lnTo>
                    <a:pt x="1857" y="790"/>
                  </a:lnTo>
                  <a:lnTo>
                    <a:pt x="1837" y="813"/>
                  </a:lnTo>
                  <a:lnTo>
                    <a:pt x="1816" y="831"/>
                  </a:lnTo>
                  <a:lnTo>
                    <a:pt x="1790" y="844"/>
                  </a:lnTo>
                  <a:lnTo>
                    <a:pt x="1762" y="853"/>
                  </a:lnTo>
                  <a:lnTo>
                    <a:pt x="1731" y="856"/>
                  </a:lnTo>
                  <a:lnTo>
                    <a:pt x="1701" y="853"/>
                  </a:lnTo>
                  <a:lnTo>
                    <a:pt x="1672" y="844"/>
                  </a:lnTo>
                  <a:lnTo>
                    <a:pt x="1647" y="831"/>
                  </a:lnTo>
                  <a:lnTo>
                    <a:pt x="1625" y="813"/>
                  </a:lnTo>
                  <a:lnTo>
                    <a:pt x="1607" y="790"/>
                  </a:lnTo>
                  <a:lnTo>
                    <a:pt x="1593" y="765"/>
                  </a:lnTo>
                  <a:lnTo>
                    <a:pt x="1584" y="738"/>
                  </a:lnTo>
                  <a:lnTo>
                    <a:pt x="1581" y="708"/>
                  </a:lnTo>
                  <a:lnTo>
                    <a:pt x="1583" y="682"/>
                  </a:lnTo>
                  <a:lnTo>
                    <a:pt x="1590" y="657"/>
                  </a:lnTo>
                  <a:lnTo>
                    <a:pt x="1602" y="634"/>
                  </a:lnTo>
                  <a:lnTo>
                    <a:pt x="1616" y="614"/>
                  </a:lnTo>
                  <a:lnTo>
                    <a:pt x="1635" y="596"/>
                  </a:lnTo>
                  <a:lnTo>
                    <a:pt x="1635" y="358"/>
                  </a:lnTo>
                  <a:lnTo>
                    <a:pt x="1457" y="358"/>
                  </a:lnTo>
                  <a:lnTo>
                    <a:pt x="1457" y="596"/>
                  </a:lnTo>
                  <a:lnTo>
                    <a:pt x="1476" y="614"/>
                  </a:lnTo>
                  <a:lnTo>
                    <a:pt x="1490" y="634"/>
                  </a:lnTo>
                  <a:lnTo>
                    <a:pt x="1501" y="657"/>
                  </a:lnTo>
                  <a:lnTo>
                    <a:pt x="1509" y="682"/>
                  </a:lnTo>
                  <a:lnTo>
                    <a:pt x="1512" y="708"/>
                  </a:lnTo>
                  <a:lnTo>
                    <a:pt x="1509" y="738"/>
                  </a:lnTo>
                  <a:lnTo>
                    <a:pt x="1499" y="765"/>
                  </a:lnTo>
                  <a:lnTo>
                    <a:pt x="1486" y="790"/>
                  </a:lnTo>
                  <a:lnTo>
                    <a:pt x="1468" y="813"/>
                  </a:lnTo>
                  <a:lnTo>
                    <a:pt x="1445" y="831"/>
                  </a:lnTo>
                  <a:lnTo>
                    <a:pt x="1419" y="844"/>
                  </a:lnTo>
                  <a:lnTo>
                    <a:pt x="1391" y="853"/>
                  </a:lnTo>
                  <a:lnTo>
                    <a:pt x="1361" y="856"/>
                  </a:lnTo>
                  <a:lnTo>
                    <a:pt x="1330" y="853"/>
                  </a:lnTo>
                  <a:lnTo>
                    <a:pt x="1302" y="844"/>
                  </a:lnTo>
                  <a:lnTo>
                    <a:pt x="1277" y="831"/>
                  </a:lnTo>
                  <a:lnTo>
                    <a:pt x="1254" y="813"/>
                  </a:lnTo>
                  <a:lnTo>
                    <a:pt x="1236" y="790"/>
                  </a:lnTo>
                  <a:lnTo>
                    <a:pt x="1222" y="765"/>
                  </a:lnTo>
                  <a:lnTo>
                    <a:pt x="1213" y="738"/>
                  </a:lnTo>
                  <a:lnTo>
                    <a:pt x="1210" y="708"/>
                  </a:lnTo>
                  <a:lnTo>
                    <a:pt x="1212" y="682"/>
                  </a:lnTo>
                  <a:lnTo>
                    <a:pt x="1220" y="657"/>
                  </a:lnTo>
                  <a:lnTo>
                    <a:pt x="1231" y="634"/>
                  </a:lnTo>
                  <a:lnTo>
                    <a:pt x="1246" y="614"/>
                  </a:lnTo>
                  <a:lnTo>
                    <a:pt x="1264" y="596"/>
                  </a:lnTo>
                  <a:lnTo>
                    <a:pt x="1264" y="358"/>
                  </a:lnTo>
                  <a:lnTo>
                    <a:pt x="1086" y="358"/>
                  </a:lnTo>
                  <a:lnTo>
                    <a:pt x="1086" y="596"/>
                  </a:lnTo>
                  <a:lnTo>
                    <a:pt x="1105" y="614"/>
                  </a:lnTo>
                  <a:lnTo>
                    <a:pt x="1120" y="634"/>
                  </a:lnTo>
                  <a:lnTo>
                    <a:pt x="1131" y="657"/>
                  </a:lnTo>
                  <a:lnTo>
                    <a:pt x="1139" y="682"/>
                  </a:lnTo>
                  <a:lnTo>
                    <a:pt x="1141" y="708"/>
                  </a:lnTo>
                  <a:lnTo>
                    <a:pt x="1138" y="738"/>
                  </a:lnTo>
                  <a:lnTo>
                    <a:pt x="1128" y="765"/>
                  </a:lnTo>
                  <a:lnTo>
                    <a:pt x="1115" y="790"/>
                  </a:lnTo>
                  <a:lnTo>
                    <a:pt x="1097" y="813"/>
                  </a:lnTo>
                  <a:lnTo>
                    <a:pt x="1074" y="831"/>
                  </a:lnTo>
                  <a:lnTo>
                    <a:pt x="1048" y="844"/>
                  </a:lnTo>
                  <a:lnTo>
                    <a:pt x="1020" y="853"/>
                  </a:lnTo>
                  <a:lnTo>
                    <a:pt x="990" y="856"/>
                  </a:lnTo>
                  <a:lnTo>
                    <a:pt x="959" y="853"/>
                  </a:lnTo>
                  <a:lnTo>
                    <a:pt x="932" y="844"/>
                  </a:lnTo>
                  <a:lnTo>
                    <a:pt x="906" y="831"/>
                  </a:lnTo>
                  <a:lnTo>
                    <a:pt x="883" y="813"/>
                  </a:lnTo>
                  <a:lnTo>
                    <a:pt x="865" y="790"/>
                  </a:lnTo>
                  <a:lnTo>
                    <a:pt x="851" y="765"/>
                  </a:lnTo>
                  <a:lnTo>
                    <a:pt x="842" y="738"/>
                  </a:lnTo>
                  <a:lnTo>
                    <a:pt x="839" y="708"/>
                  </a:lnTo>
                  <a:lnTo>
                    <a:pt x="841" y="682"/>
                  </a:lnTo>
                  <a:lnTo>
                    <a:pt x="849" y="657"/>
                  </a:lnTo>
                  <a:lnTo>
                    <a:pt x="860" y="634"/>
                  </a:lnTo>
                  <a:lnTo>
                    <a:pt x="875" y="614"/>
                  </a:lnTo>
                  <a:lnTo>
                    <a:pt x="894" y="596"/>
                  </a:lnTo>
                  <a:lnTo>
                    <a:pt x="894" y="358"/>
                  </a:lnTo>
                  <a:lnTo>
                    <a:pt x="715" y="358"/>
                  </a:lnTo>
                  <a:lnTo>
                    <a:pt x="715" y="596"/>
                  </a:lnTo>
                  <a:lnTo>
                    <a:pt x="734" y="614"/>
                  </a:lnTo>
                  <a:lnTo>
                    <a:pt x="749" y="634"/>
                  </a:lnTo>
                  <a:lnTo>
                    <a:pt x="760" y="657"/>
                  </a:lnTo>
                  <a:lnTo>
                    <a:pt x="768" y="682"/>
                  </a:lnTo>
                  <a:lnTo>
                    <a:pt x="770" y="708"/>
                  </a:lnTo>
                  <a:lnTo>
                    <a:pt x="767" y="738"/>
                  </a:lnTo>
                  <a:lnTo>
                    <a:pt x="758" y="765"/>
                  </a:lnTo>
                  <a:lnTo>
                    <a:pt x="744" y="790"/>
                  </a:lnTo>
                  <a:lnTo>
                    <a:pt x="726" y="813"/>
                  </a:lnTo>
                  <a:lnTo>
                    <a:pt x="703" y="831"/>
                  </a:lnTo>
                  <a:lnTo>
                    <a:pt x="677" y="844"/>
                  </a:lnTo>
                  <a:lnTo>
                    <a:pt x="650" y="853"/>
                  </a:lnTo>
                  <a:lnTo>
                    <a:pt x="619" y="856"/>
                  </a:lnTo>
                  <a:lnTo>
                    <a:pt x="589" y="853"/>
                  </a:lnTo>
                  <a:lnTo>
                    <a:pt x="561" y="844"/>
                  </a:lnTo>
                  <a:lnTo>
                    <a:pt x="535" y="831"/>
                  </a:lnTo>
                  <a:lnTo>
                    <a:pt x="512" y="813"/>
                  </a:lnTo>
                  <a:lnTo>
                    <a:pt x="494" y="790"/>
                  </a:lnTo>
                  <a:lnTo>
                    <a:pt x="481" y="765"/>
                  </a:lnTo>
                  <a:lnTo>
                    <a:pt x="471" y="738"/>
                  </a:lnTo>
                  <a:lnTo>
                    <a:pt x="468" y="708"/>
                  </a:lnTo>
                  <a:lnTo>
                    <a:pt x="470" y="682"/>
                  </a:lnTo>
                  <a:lnTo>
                    <a:pt x="478" y="657"/>
                  </a:lnTo>
                  <a:lnTo>
                    <a:pt x="489" y="634"/>
                  </a:lnTo>
                  <a:lnTo>
                    <a:pt x="504" y="614"/>
                  </a:lnTo>
                  <a:lnTo>
                    <a:pt x="523" y="596"/>
                  </a:lnTo>
                  <a:lnTo>
                    <a:pt x="523" y="358"/>
                  </a:lnTo>
                  <a:lnTo>
                    <a:pt x="456" y="358"/>
                  </a:lnTo>
                  <a:close/>
                  <a:moveTo>
                    <a:pt x="2473" y="47"/>
                  </a:moveTo>
                  <a:lnTo>
                    <a:pt x="2457" y="50"/>
                  </a:lnTo>
                  <a:lnTo>
                    <a:pt x="2444" y="56"/>
                  </a:lnTo>
                  <a:lnTo>
                    <a:pt x="2434" y="67"/>
                  </a:lnTo>
                  <a:lnTo>
                    <a:pt x="2427" y="80"/>
                  </a:lnTo>
                  <a:lnTo>
                    <a:pt x="2425" y="95"/>
                  </a:lnTo>
                  <a:lnTo>
                    <a:pt x="2425" y="708"/>
                  </a:lnTo>
                  <a:lnTo>
                    <a:pt x="2427" y="723"/>
                  </a:lnTo>
                  <a:lnTo>
                    <a:pt x="2434" y="736"/>
                  </a:lnTo>
                  <a:lnTo>
                    <a:pt x="2444" y="746"/>
                  </a:lnTo>
                  <a:lnTo>
                    <a:pt x="2457" y="753"/>
                  </a:lnTo>
                  <a:lnTo>
                    <a:pt x="2473" y="755"/>
                  </a:lnTo>
                  <a:lnTo>
                    <a:pt x="2488" y="753"/>
                  </a:lnTo>
                  <a:lnTo>
                    <a:pt x="2502" y="746"/>
                  </a:lnTo>
                  <a:lnTo>
                    <a:pt x="2512" y="736"/>
                  </a:lnTo>
                  <a:lnTo>
                    <a:pt x="2519" y="723"/>
                  </a:lnTo>
                  <a:lnTo>
                    <a:pt x="2521" y="708"/>
                  </a:lnTo>
                  <a:lnTo>
                    <a:pt x="2521" y="95"/>
                  </a:lnTo>
                  <a:lnTo>
                    <a:pt x="2519" y="80"/>
                  </a:lnTo>
                  <a:lnTo>
                    <a:pt x="2512" y="67"/>
                  </a:lnTo>
                  <a:lnTo>
                    <a:pt x="2502" y="56"/>
                  </a:lnTo>
                  <a:lnTo>
                    <a:pt x="2488" y="50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0"/>
                  </a:lnTo>
                  <a:lnTo>
                    <a:pt x="2073" y="56"/>
                  </a:lnTo>
                  <a:lnTo>
                    <a:pt x="2063" y="67"/>
                  </a:lnTo>
                  <a:lnTo>
                    <a:pt x="2056" y="80"/>
                  </a:lnTo>
                  <a:lnTo>
                    <a:pt x="2054" y="95"/>
                  </a:lnTo>
                  <a:lnTo>
                    <a:pt x="2054" y="708"/>
                  </a:lnTo>
                  <a:lnTo>
                    <a:pt x="2056" y="723"/>
                  </a:lnTo>
                  <a:lnTo>
                    <a:pt x="2063" y="736"/>
                  </a:lnTo>
                  <a:lnTo>
                    <a:pt x="2073" y="746"/>
                  </a:lnTo>
                  <a:lnTo>
                    <a:pt x="2087" y="753"/>
                  </a:lnTo>
                  <a:lnTo>
                    <a:pt x="2102" y="755"/>
                  </a:lnTo>
                  <a:lnTo>
                    <a:pt x="2117" y="753"/>
                  </a:lnTo>
                  <a:lnTo>
                    <a:pt x="2131" y="746"/>
                  </a:lnTo>
                  <a:lnTo>
                    <a:pt x="2141" y="736"/>
                  </a:lnTo>
                  <a:lnTo>
                    <a:pt x="2148" y="723"/>
                  </a:lnTo>
                  <a:lnTo>
                    <a:pt x="2150" y="708"/>
                  </a:lnTo>
                  <a:lnTo>
                    <a:pt x="2150" y="95"/>
                  </a:lnTo>
                  <a:lnTo>
                    <a:pt x="2148" y="80"/>
                  </a:lnTo>
                  <a:lnTo>
                    <a:pt x="2141" y="67"/>
                  </a:lnTo>
                  <a:lnTo>
                    <a:pt x="2131" y="56"/>
                  </a:lnTo>
                  <a:lnTo>
                    <a:pt x="2117" y="50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0"/>
                  </a:lnTo>
                  <a:lnTo>
                    <a:pt x="1702" y="56"/>
                  </a:lnTo>
                  <a:lnTo>
                    <a:pt x="1692" y="67"/>
                  </a:lnTo>
                  <a:lnTo>
                    <a:pt x="1685" y="80"/>
                  </a:lnTo>
                  <a:lnTo>
                    <a:pt x="1683" y="95"/>
                  </a:lnTo>
                  <a:lnTo>
                    <a:pt x="1683" y="708"/>
                  </a:lnTo>
                  <a:lnTo>
                    <a:pt x="1685" y="723"/>
                  </a:lnTo>
                  <a:lnTo>
                    <a:pt x="1692" y="736"/>
                  </a:lnTo>
                  <a:lnTo>
                    <a:pt x="1702" y="746"/>
                  </a:lnTo>
                  <a:lnTo>
                    <a:pt x="1716" y="753"/>
                  </a:lnTo>
                  <a:lnTo>
                    <a:pt x="1731" y="755"/>
                  </a:lnTo>
                  <a:lnTo>
                    <a:pt x="1746" y="753"/>
                  </a:lnTo>
                  <a:lnTo>
                    <a:pt x="1760" y="746"/>
                  </a:lnTo>
                  <a:lnTo>
                    <a:pt x="1770" y="736"/>
                  </a:lnTo>
                  <a:lnTo>
                    <a:pt x="1777" y="723"/>
                  </a:lnTo>
                  <a:lnTo>
                    <a:pt x="1779" y="708"/>
                  </a:lnTo>
                  <a:lnTo>
                    <a:pt x="1779" y="95"/>
                  </a:lnTo>
                  <a:lnTo>
                    <a:pt x="1777" y="80"/>
                  </a:lnTo>
                  <a:lnTo>
                    <a:pt x="1770" y="67"/>
                  </a:lnTo>
                  <a:lnTo>
                    <a:pt x="1760" y="56"/>
                  </a:lnTo>
                  <a:lnTo>
                    <a:pt x="1746" y="50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0"/>
                  </a:lnTo>
                  <a:lnTo>
                    <a:pt x="1332" y="56"/>
                  </a:lnTo>
                  <a:lnTo>
                    <a:pt x="1322" y="67"/>
                  </a:lnTo>
                  <a:lnTo>
                    <a:pt x="1315" y="80"/>
                  </a:lnTo>
                  <a:lnTo>
                    <a:pt x="1313" y="95"/>
                  </a:lnTo>
                  <a:lnTo>
                    <a:pt x="1313" y="708"/>
                  </a:lnTo>
                  <a:lnTo>
                    <a:pt x="1315" y="723"/>
                  </a:lnTo>
                  <a:lnTo>
                    <a:pt x="1322" y="736"/>
                  </a:lnTo>
                  <a:lnTo>
                    <a:pt x="1332" y="746"/>
                  </a:lnTo>
                  <a:lnTo>
                    <a:pt x="1346" y="753"/>
                  </a:lnTo>
                  <a:lnTo>
                    <a:pt x="1361" y="755"/>
                  </a:lnTo>
                  <a:lnTo>
                    <a:pt x="1376" y="753"/>
                  </a:lnTo>
                  <a:lnTo>
                    <a:pt x="1389" y="746"/>
                  </a:lnTo>
                  <a:lnTo>
                    <a:pt x="1400" y="736"/>
                  </a:lnTo>
                  <a:lnTo>
                    <a:pt x="1406" y="723"/>
                  </a:lnTo>
                  <a:lnTo>
                    <a:pt x="1409" y="708"/>
                  </a:lnTo>
                  <a:lnTo>
                    <a:pt x="1409" y="95"/>
                  </a:lnTo>
                  <a:lnTo>
                    <a:pt x="1406" y="80"/>
                  </a:lnTo>
                  <a:lnTo>
                    <a:pt x="1400" y="67"/>
                  </a:lnTo>
                  <a:lnTo>
                    <a:pt x="1389" y="56"/>
                  </a:lnTo>
                  <a:lnTo>
                    <a:pt x="1376" y="50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0"/>
                  </a:lnTo>
                  <a:lnTo>
                    <a:pt x="961" y="56"/>
                  </a:lnTo>
                  <a:lnTo>
                    <a:pt x="951" y="67"/>
                  </a:lnTo>
                  <a:lnTo>
                    <a:pt x="944" y="80"/>
                  </a:lnTo>
                  <a:lnTo>
                    <a:pt x="942" y="95"/>
                  </a:lnTo>
                  <a:lnTo>
                    <a:pt x="942" y="708"/>
                  </a:lnTo>
                  <a:lnTo>
                    <a:pt x="944" y="723"/>
                  </a:lnTo>
                  <a:lnTo>
                    <a:pt x="951" y="736"/>
                  </a:lnTo>
                  <a:lnTo>
                    <a:pt x="961" y="746"/>
                  </a:lnTo>
                  <a:lnTo>
                    <a:pt x="975" y="753"/>
                  </a:lnTo>
                  <a:lnTo>
                    <a:pt x="990" y="755"/>
                  </a:lnTo>
                  <a:lnTo>
                    <a:pt x="1005" y="753"/>
                  </a:lnTo>
                  <a:lnTo>
                    <a:pt x="1019" y="746"/>
                  </a:lnTo>
                  <a:lnTo>
                    <a:pt x="1029" y="736"/>
                  </a:lnTo>
                  <a:lnTo>
                    <a:pt x="1036" y="723"/>
                  </a:lnTo>
                  <a:lnTo>
                    <a:pt x="1038" y="708"/>
                  </a:lnTo>
                  <a:lnTo>
                    <a:pt x="1038" y="95"/>
                  </a:lnTo>
                  <a:lnTo>
                    <a:pt x="1036" y="80"/>
                  </a:lnTo>
                  <a:lnTo>
                    <a:pt x="1029" y="67"/>
                  </a:lnTo>
                  <a:lnTo>
                    <a:pt x="1019" y="56"/>
                  </a:lnTo>
                  <a:lnTo>
                    <a:pt x="1005" y="50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0"/>
                  </a:lnTo>
                  <a:lnTo>
                    <a:pt x="590" y="56"/>
                  </a:lnTo>
                  <a:lnTo>
                    <a:pt x="580" y="67"/>
                  </a:lnTo>
                  <a:lnTo>
                    <a:pt x="573" y="80"/>
                  </a:lnTo>
                  <a:lnTo>
                    <a:pt x="571" y="95"/>
                  </a:lnTo>
                  <a:lnTo>
                    <a:pt x="571" y="708"/>
                  </a:lnTo>
                  <a:lnTo>
                    <a:pt x="573" y="723"/>
                  </a:lnTo>
                  <a:lnTo>
                    <a:pt x="580" y="736"/>
                  </a:lnTo>
                  <a:lnTo>
                    <a:pt x="590" y="746"/>
                  </a:lnTo>
                  <a:lnTo>
                    <a:pt x="604" y="753"/>
                  </a:lnTo>
                  <a:lnTo>
                    <a:pt x="619" y="755"/>
                  </a:lnTo>
                  <a:lnTo>
                    <a:pt x="634" y="753"/>
                  </a:lnTo>
                  <a:lnTo>
                    <a:pt x="648" y="746"/>
                  </a:lnTo>
                  <a:lnTo>
                    <a:pt x="658" y="736"/>
                  </a:lnTo>
                  <a:lnTo>
                    <a:pt x="665" y="723"/>
                  </a:lnTo>
                  <a:lnTo>
                    <a:pt x="667" y="708"/>
                  </a:lnTo>
                  <a:lnTo>
                    <a:pt x="667" y="95"/>
                  </a:lnTo>
                  <a:lnTo>
                    <a:pt x="665" y="80"/>
                  </a:lnTo>
                  <a:lnTo>
                    <a:pt x="658" y="67"/>
                  </a:lnTo>
                  <a:lnTo>
                    <a:pt x="648" y="56"/>
                  </a:lnTo>
                  <a:lnTo>
                    <a:pt x="634" y="50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3"/>
                  </a:lnTo>
                  <a:lnTo>
                    <a:pt x="713" y="73"/>
                  </a:lnTo>
                  <a:lnTo>
                    <a:pt x="715" y="95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5"/>
                  </a:lnTo>
                  <a:lnTo>
                    <a:pt x="896" y="73"/>
                  </a:lnTo>
                  <a:lnTo>
                    <a:pt x="903" y="53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3"/>
                  </a:lnTo>
                  <a:lnTo>
                    <a:pt x="1084" y="73"/>
                  </a:lnTo>
                  <a:lnTo>
                    <a:pt x="1086" y="95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5"/>
                  </a:lnTo>
                  <a:lnTo>
                    <a:pt x="1267" y="73"/>
                  </a:lnTo>
                  <a:lnTo>
                    <a:pt x="1274" y="53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3"/>
                  </a:lnTo>
                  <a:lnTo>
                    <a:pt x="1454" y="73"/>
                  </a:lnTo>
                  <a:lnTo>
                    <a:pt x="1457" y="95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5"/>
                  </a:lnTo>
                  <a:lnTo>
                    <a:pt x="1638" y="73"/>
                  </a:lnTo>
                  <a:lnTo>
                    <a:pt x="1645" y="53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3"/>
                  </a:lnTo>
                  <a:lnTo>
                    <a:pt x="1825" y="73"/>
                  </a:lnTo>
                  <a:lnTo>
                    <a:pt x="1827" y="95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5"/>
                  </a:lnTo>
                  <a:lnTo>
                    <a:pt x="2008" y="73"/>
                  </a:lnTo>
                  <a:lnTo>
                    <a:pt x="2015" y="53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3"/>
                  </a:lnTo>
                  <a:lnTo>
                    <a:pt x="2196" y="73"/>
                  </a:lnTo>
                  <a:lnTo>
                    <a:pt x="2198" y="95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5"/>
                  </a:lnTo>
                  <a:lnTo>
                    <a:pt x="2379" y="73"/>
                  </a:lnTo>
                  <a:lnTo>
                    <a:pt x="2386" y="53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3"/>
                  </a:lnTo>
                  <a:lnTo>
                    <a:pt x="2567" y="73"/>
                  </a:lnTo>
                  <a:lnTo>
                    <a:pt x="2569" y="95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29"/>
                  </a:lnTo>
                  <a:lnTo>
                    <a:pt x="2958" y="262"/>
                  </a:lnTo>
                  <a:lnTo>
                    <a:pt x="2991" y="298"/>
                  </a:lnTo>
                  <a:lnTo>
                    <a:pt x="3021" y="338"/>
                  </a:lnTo>
                  <a:lnTo>
                    <a:pt x="3046" y="381"/>
                  </a:lnTo>
                  <a:lnTo>
                    <a:pt x="3065" y="426"/>
                  </a:lnTo>
                  <a:lnTo>
                    <a:pt x="3080" y="475"/>
                  </a:lnTo>
                  <a:lnTo>
                    <a:pt x="3089" y="526"/>
                  </a:lnTo>
                  <a:lnTo>
                    <a:pt x="3092" y="577"/>
                  </a:lnTo>
                  <a:lnTo>
                    <a:pt x="3092" y="2709"/>
                  </a:lnTo>
                  <a:lnTo>
                    <a:pt x="3089" y="2761"/>
                  </a:lnTo>
                  <a:lnTo>
                    <a:pt x="3080" y="2813"/>
                  </a:lnTo>
                  <a:lnTo>
                    <a:pt x="3065" y="2861"/>
                  </a:lnTo>
                  <a:lnTo>
                    <a:pt x="3046" y="2906"/>
                  </a:lnTo>
                  <a:lnTo>
                    <a:pt x="3021" y="2949"/>
                  </a:lnTo>
                  <a:lnTo>
                    <a:pt x="2991" y="2989"/>
                  </a:lnTo>
                  <a:lnTo>
                    <a:pt x="2958" y="3025"/>
                  </a:lnTo>
                  <a:lnTo>
                    <a:pt x="2921" y="3058"/>
                  </a:lnTo>
                  <a:lnTo>
                    <a:pt x="2880" y="3087"/>
                  </a:lnTo>
                  <a:lnTo>
                    <a:pt x="2836" y="3112"/>
                  </a:lnTo>
                  <a:lnTo>
                    <a:pt x="2790" y="3131"/>
                  </a:lnTo>
                  <a:lnTo>
                    <a:pt x="2739" y="3145"/>
                  </a:lnTo>
                  <a:lnTo>
                    <a:pt x="2688" y="3154"/>
                  </a:lnTo>
                  <a:lnTo>
                    <a:pt x="2636" y="3157"/>
                  </a:lnTo>
                  <a:lnTo>
                    <a:pt x="456" y="3157"/>
                  </a:lnTo>
                  <a:lnTo>
                    <a:pt x="404" y="3154"/>
                  </a:lnTo>
                  <a:lnTo>
                    <a:pt x="352" y="3145"/>
                  </a:lnTo>
                  <a:lnTo>
                    <a:pt x="302" y="3131"/>
                  </a:lnTo>
                  <a:lnTo>
                    <a:pt x="256" y="3112"/>
                  </a:lnTo>
                  <a:lnTo>
                    <a:pt x="212" y="3087"/>
                  </a:lnTo>
                  <a:lnTo>
                    <a:pt x="171" y="3058"/>
                  </a:lnTo>
                  <a:lnTo>
                    <a:pt x="133" y="3025"/>
                  </a:lnTo>
                  <a:lnTo>
                    <a:pt x="100" y="2989"/>
                  </a:lnTo>
                  <a:lnTo>
                    <a:pt x="71" y="2949"/>
                  </a:lnTo>
                  <a:lnTo>
                    <a:pt x="46" y="2906"/>
                  </a:lnTo>
                  <a:lnTo>
                    <a:pt x="27" y="2861"/>
                  </a:lnTo>
                  <a:lnTo>
                    <a:pt x="12" y="2813"/>
                  </a:lnTo>
                  <a:lnTo>
                    <a:pt x="3" y="2761"/>
                  </a:lnTo>
                  <a:lnTo>
                    <a:pt x="0" y="2709"/>
                  </a:lnTo>
                  <a:lnTo>
                    <a:pt x="0" y="577"/>
                  </a:lnTo>
                  <a:lnTo>
                    <a:pt x="3" y="526"/>
                  </a:lnTo>
                  <a:lnTo>
                    <a:pt x="12" y="475"/>
                  </a:lnTo>
                  <a:lnTo>
                    <a:pt x="27" y="426"/>
                  </a:lnTo>
                  <a:lnTo>
                    <a:pt x="46" y="381"/>
                  </a:lnTo>
                  <a:lnTo>
                    <a:pt x="71" y="338"/>
                  </a:lnTo>
                  <a:lnTo>
                    <a:pt x="100" y="298"/>
                  </a:lnTo>
                  <a:lnTo>
                    <a:pt x="133" y="262"/>
                  </a:lnTo>
                  <a:lnTo>
                    <a:pt x="171" y="229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5"/>
                  </a:lnTo>
                  <a:lnTo>
                    <a:pt x="525" y="73"/>
                  </a:lnTo>
                  <a:lnTo>
                    <a:pt x="532" y="53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490"/>
            <p:cNvSpPr>
              <a:spLocks/>
            </p:cNvSpPr>
            <p:nvPr/>
          </p:nvSpPr>
          <p:spPr bwMode="auto">
            <a:xfrm>
              <a:off x="5584825" y="5332413"/>
              <a:ext cx="42863" cy="74613"/>
            </a:xfrm>
            <a:custGeom>
              <a:avLst/>
              <a:gdLst>
                <a:gd name="T0" fmla="*/ 138 w 274"/>
                <a:gd name="T1" fmla="*/ 0 h 468"/>
                <a:gd name="T2" fmla="*/ 165 w 274"/>
                <a:gd name="T3" fmla="*/ 2 h 468"/>
                <a:gd name="T4" fmla="*/ 190 w 274"/>
                <a:gd name="T5" fmla="*/ 9 h 468"/>
                <a:gd name="T6" fmla="*/ 210 w 274"/>
                <a:gd name="T7" fmla="*/ 19 h 468"/>
                <a:gd name="T8" fmla="*/ 229 w 274"/>
                <a:gd name="T9" fmla="*/ 34 h 468"/>
                <a:gd name="T10" fmla="*/ 243 w 274"/>
                <a:gd name="T11" fmla="*/ 53 h 468"/>
                <a:gd name="T12" fmla="*/ 252 w 274"/>
                <a:gd name="T13" fmla="*/ 72 h 468"/>
                <a:gd name="T14" fmla="*/ 261 w 274"/>
                <a:gd name="T15" fmla="*/ 96 h 468"/>
                <a:gd name="T16" fmla="*/ 267 w 274"/>
                <a:gd name="T17" fmla="*/ 123 h 468"/>
                <a:gd name="T18" fmla="*/ 271 w 274"/>
                <a:gd name="T19" fmla="*/ 154 h 468"/>
                <a:gd name="T20" fmla="*/ 274 w 274"/>
                <a:gd name="T21" fmla="*/ 191 h 468"/>
                <a:gd name="T22" fmla="*/ 274 w 274"/>
                <a:gd name="T23" fmla="*/ 230 h 468"/>
                <a:gd name="T24" fmla="*/ 273 w 274"/>
                <a:gd name="T25" fmla="*/ 279 h 468"/>
                <a:gd name="T26" fmla="*/ 270 w 274"/>
                <a:gd name="T27" fmla="*/ 324 h 468"/>
                <a:gd name="T28" fmla="*/ 266 w 274"/>
                <a:gd name="T29" fmla="*/ 352 h 468"/>
                <a:gd name="T30" fmla="*/ 260 w 274"/>
                <a:gd name="T31" fmla="*/ 377 h 468"/>
                <a:gd name="T32" fmla="*/ 251 w 274"/>
                <a:gd name="T33" fmla="*/ 400 h 468"/>
                <a:gd name="T34" fmla="*/ 240 w 274"/>
                <a:gd name="T35" fmla="*/ 420 h 468"/>
                <a:gd name="T36" fmla="*/ 227 w 274"/>
                <a:gd name="T37" fmla="*/ 437 h 468"/>
                <a:gd name="T38" fmla="*/ 210 w 274"/>
                <a:gd name="T39" fmla="*/ 451 h 468"/>
                <a:gd name="T40" fmla="*/ 190 w 274"/>
                <a:gd name="T41" fmla="*/ 460 h 468"/>
                <a:gd name="T42" fmla="*/ 166 w 274"/>
                <a:gd name="T43" fmla="*/ 466 h 468"/>
                <a:gd name="T44" fmla="*/ 138 w 274"/>
                <a:gd name="T45" fmla="*/ 468 h 468"/>
                <a:gd name="T46" fmla="*/ 111 w 274"/>
                <a:gd name="T47" fmla="*/ 466 h 468"/>
                <a:gd name="T48" fmla="*/ 87 w 274"/>
                <a:gd name="T49" fmla="*/ 460 h 468"/>
                <a:gd name="T50" fmla="*/ 67 w 274"/>
                <a:gd name="T51" fmla="*/ 451 h 468"/>
                <a:gd name="T52" fmla="*/ 50 w 274"/>
                <a:gd name="T53" fmla="*/ 437 h 468"/>
                <a:gd name="T54" fmla="*/ 36 w 274"/>
                <a:gd name="T55" fmla="*/ 421 h 468"/>
                <a:gd name="T56" fmla="*/ 25 w 274"/>
                <a:gd name="T57" fmla="*/ 401 h 468"/>
                <a:gd name="T58" fmla="*/ 17 w 274"/>
                <a:gd name="T59" fmla="*/ 379 h 468"/>
                <a:gd name="T60" fmla="*/ 9 w 274"/>
                <a:gd name="T61" fmla="*/ 353 h 468"/>
                <a:gd name="T62" fmla="*/ 5 w 274"/>
                <a:gd name="T63" fmla="*/ 325 h 468"/>
                <a:gd name="T64" fmla="*/ 1 w 274"/>
                <a:gd name="T65" fmla="*/ 279 h 468"/>
                <a:gd name="T66" fmla="*/ 0 w 274"/>
                <a:gd name="T67" fmla="*/ 230 h 468"/>
                <a:gd name="T68" fmla="*/ 0 w 274"/>
                <a:gd name="T69" fmla="*/ 191 h 468"/>
                <a:gd name="T70" fmla="*/ 3 w 274"/>
                <a:gd name="T71" fmla="*/ 154 h 468"/>
                <a:gd name="T72" fmla="*/ 7 w 274"/>
                <a:gd name="T73" fmla="*/ 123 h 468"/>
                <a:gd name="T74" fmla="*/ 14 w 274"/>
                <a:gd name="T75" fmla="*/ 96 h 468"/>
                <a:gd name="T76" fmla="*/ 22 w 274"/>
                <a:gd name="T77" fmla="*/ 72 h 468"/>
                <a:gd name="T78" fmla="*/ 31 w 274"/>
                <a:gd name="T79" fmla="*/ 53 h 468"/>
                <a:gd name="T80" fmla="*/ 45 w 274"/>
                <a:gd name="T81" fmla="*/ 34 h 468"/>
                <a:gd name="T82" fmla="*/ 63 w 274"/>
                <a:gd name="T83" fmla="*/ 19 h 468"/>
                <a:gd name="T84" fmla="*/ 84 w 274"/>
                <a:gd name="T85" fmla="*/ 9 h 468"/>
                <a:gd name="T86" fmla="*/ 110 w 274"/>
                <a:gd name="T87" fmla="*/ 2 h 468"/>
                <a:gd name="T88" fmla="*/ 138 w 274"/>
                <a:gd name="T8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4" h="468">
                  <a:moveTo>
                    <a:pt x="138" y="0"/>
                  </a:moveTo>
                  <a:lnTo>
                    <a:pt x="165" y="2"/>
                  </a:lnTo>
                  <a:lnTo>
                    <a:pt x="190" y="9"/>
                  </a:lnTo>
                  <a:lnTo>
                    <a:pt x="210" y="19"/>
                  </a:lnTo>
                  <a:lnTo>
                    <a:pt x="229" y="34"/>
                  </a:lnTo>
                  <a:lnTo>
                    <a:pt x="243" y="53"/>
                  </a:lnTo>
                  <a:lnTo>
                    <a:pt x="252" y="72"/>
                  </a:lnTo>
                  <a:lnTo>
                    <a:pt x="261" y="96"/>
                  </a:lnTo>
                  <a:lnTo>
                    <a:pt x="267" y="123"/>
                  </a:lnTo>
                  <a:lnTo>
                    <a:pt x="271" y="154"/>
                  </a:lnTo>
                  <a:lnTo>
                    <a:pt x="274" y="191"/>
                  </a:lnTo>
                  <a:lnTo>
                    <a:pt x="274" y="230"/>
                  </a:lnTo>
                  <a:lnTo>
                    <a:pt x="273" y="279"/>
                  </a:lnTo>
                  <a:lnTo>
                    <a:pt x="270" y="324"/>
                  </a:lnTo>
                  <a:lnTo>
                    <a:pt x="266" y="352"/>
                  </a:lnTo>
                  <a:lnTo>
                    <a:pt x="260" y="377"/>
                  </a:lnTo>
                  <a:lnTo>
                    <a:pt x="251" y="400"/>
                  </a:lnTo>
                  <a:lnTo>
                    <a:pt x="240" y="420"/>
                  </a:lnTo>
                  <a:lnTo>
                    <a:pt x="227" y="437"/>
                  </a:lnTo>
                  <a:lnTo>
                    <a:pt x="210" y="451"/>
                  </a:lnTo>
                  <a:lnTo>
                    <a:pt x="190" y="460"/>
                  </a:lnTo>
                  <a:lnTo>
                    <a:pt x="166" y="466"/>
                  </a:lnTo>
                  <a:lnTo>
                    <a:pt x="138" y="468"/>
                  </a:lnTo>
                  <a:lnTo>
                    <a:pt x="111" y="466"/>
                  </a:lnTo>
                  <a:lnTo>
                    <a:pt x="87" y="460"/>
                  </a:lnTo>
                  <a:lnTo>
                    <a:pt x="67" y="451"/>
                  </a:lnTo>
                  <a:lnTo>
                    <a:pt x="50" y="437"/>
                  </a:lnTo>
                  <a:lnTo>
                    <a:pt x="36" y="421"/>
                  </a:lnTo>
                  <a:lnTo>
                    <a:pt x="25" y="401"/>
                  </a:lnTo>
                  <a:lnTo>
                    <a:pt x="17" y="379"/>
                  </a:lnTo>
                  <a:lnTo>
                    <a:pt x="9" y="353"/>
                  </a:lnTo>
                  <a:lnTo>
                    <a:pt x="5" y="325"/>
                  </a:lnTo>
                  <a:lnTo>
                    <a:pt x="1" y="279"/>
                  </a:lnTo>
                  <a:lnTo>
                    <a:pt x="0" y="230"/>
                  </a:lnTo>
                  <a:lnTo>
                    <a:pt x="0" y="191"/>
                  </a:lnTo>
                  <a:lnTo>
                    <a:pt x="3" y="154"/>
                  </a:lnTo>
                  <a:lnTo>
                    <a:pt x="7" y="123"/>
                  </a:lnTo>
                  <a:lnTo>
                    <a:pt x="14" y="96"/>
                  </a:lnTo>
                  <a:lnTo>
                    <a:pt x="22" y="72"/>
                  </a:lnTo>
                  <a:lnTo>
                    <a:pt x="31" y="53"/>
                  </a:lnTo>
                  <a:lnTo>
                    <a:pt x="45" y="34"/>
                  </a:lnTo>
                  <a:lnTo>
                    <a:pt x="63" y="19"/>
                  </a:lnTo>
                  <a:lnTo>
                    <a:pt x="84" y="9"/>
                  </a:lnTo>
                  <a:lnTo>
                    <a:pt x="110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491"/>
            <p:cNvSpPr>
              <a:spLocks noEditPoints="1"/>
            </p:cNvSpPr>
            <p:nvPr/>
          </p:nvSpPr>
          <p:spPr bwMode="auto">
            <a:xfrm>
              <a:off x="5424488" y="5203825"/>
              <a:ext cx="360363" cy="263525"/>
            </a:xfrm>
            <a:custGeom>
              <a:avLst/>
              <a:gdLst>
                <a:gd name="T0" fmla="*/ 1062 w 2272"/>
                <a:gd name="T1" fmla="*/ 215 h 1667"/>
                <a:gd name="T2" fmla="*/ 949 w 2272"/>
                <a:gd name="T3" fmla="*/ 248 h 1667"/>
                <a:gd name="T4" fmla="*/ 859 w 2272"/>
                <a:gd name="T5" fmla="*/ 316 h 1667"/>
                <a:gd name="T6" fmla="*/ 796 w 2272"/>
                <a:gd name="T7" fmla="*/ 415 h 1667"/>
                <a:gd name="T8" fmla="*/ 755 w 2272"/>
                <a:gd name="T9" fmla="*/ 570 h 1667"/>
                <a:gd name="T10" fmla="*/ 742 w 2272"/>
                <a:gd name="T11" fmla="*/ 793 h 1667"/>
                <a:gd name="T12" fmla="*/ 746 w 2272"/>
                <a:gd name="T13" fmla="*/ 1022 h 1667"/>
                <a:gd name="T14" fmla="*/ 773 w 2272"/>
                <a:gd name="T15" fmla="*/ 1188 h 1667"/>
                <a:gd name="T16" fmla="*/ 823 w 2272"/>
                <a:gd name="T17" fmla="*/ 1301 h 1667"/>
                <a:gd name="T18" fmla="*/ 894 w 2272"/>
                <a:gd name="T19" fmla="*/ 1377 h 1667"/>
                <a:gd name="T20" fmla="*/ 994 w 2272"/>
                <a:gd name="T21" fmla="*/ 1427 h 1667"/>
                <a:gd name="T22" fmla="*/ 1130 w 2272"/>
                <a:gd name="T23" fmla="*/ 1444 h 1667"/>
                <a:gd name="T24" fmla="*/ 1272 w 2272"/>
                <a:gd name="T25" fmla="*/ 1428 h 1667"/>
                <a:gd name="T26" fmla="*/ 1380 w 2272"/>
                <a:gd name="T27" fmla="*/ 1381 h 1667"/>
                <a:gd name="T28" fmla="*/ 1460 w 2272"/>
                <a:gd name="T29" fmla="*/ 1298 h 1667"/>
                <a:gd name="T30" fmla="*/ 1514 w 2272"/>
                <a:gd name="T31" fmla="*/ 1173 h 1667"/>
                <a:gd name="T32" fmla="*/ 1531 w 2272"/>
                <a:gd name="T33" fmla="*/ 1011 h 1667"/>
                <a:gd name="T34" fmla="*/ 1514 w 2272"/>
                <a:gd name="T35" fmla="*/ 859 h 1667"/>
                <a:gd name="T36" fmla="*/ 1479 w 2272"/>
                <a:gd name="T37" fmla="*/ 766 h 1667"/>
                <a:gd name="T38" fmla="*/ 1420 w 2272"/>
                <a:gd name="T39" fmla="*/ 695 h 1667"/>
                <a:gd name="T40" fmla="*/ 1338 w 2272"/>
                <a:gd name="T41" fmla="*/ 648 h 1667"/>
                <a:gd name="T42" fmla="*/ 1229 w 2272"/>
                <a:gd name="T43" fmla="*/ 632 h 1667"/>
                <a:gd name="T44" fmla="*/ 1117 w 2272"/>
                <a:gd name="T45" fmla="*/ 648 h 1667"/>
                <a:gd name="T46" fmla="*/ 1034 w 2272"/>
                <a:gd name="T47" fmla="*/ 695 h 1667"/>
                <a:gd name="T48" fmla="*/ 992 w 2272"/>
                <a:gd name="T49" fmla="*/ 737 h 1667"/>
                <a:gd name="T50" fmla="*/ 995 w 2272"/>
                <a:gd name="T51" fmla="*/ 593 h 1667"/>
                <a:gd name="T52" fmla="*/ 1009 w 2272"/>
                <a:gd name="T53" fmla="*/ 486 h 1667"/>
                <a:gd name="T54" fmla="*/ 1047 w 2272"/>
                <a:gd name="T55" fmla="*/ 410 h 1667"/>
                <a:gd name="T56" fmla="*/ 1101 w 2272"/>
                <a:gd name="T57" fmla="*/ 376 h 1667"/>
                <a:gd name="T58" fmla="*/ 1170 w 2272"/>
                <a:gd name="T59" fmla="*/ 371 h 1667"/>
                <a:gd name="T60" fmla="*/ 1223 w 2272"/>
                <a:gd name="T61" fmla="*/ 394 h 1667"/>
                <a:gd name="T62" fmla="*/ 1253 w 2272"/>
                <a:gd name="T63" fmla="*/ 453 h 1667"/>
                <a:gd name="T64" fmla="*/ 1501 w 2272"/>
                <a:gd name="T65" fmla="*/ 516 h 1667"/>
                <a:gd name="T66" fmla="*/ 1483 w 2272"/>
                <a:gd name="T67" fmla="*/ 402 h 1667"/>
                <a:gd name="T68" fmla="*/ 1437 w 2272"/>
                <a:gd name="T69" fmla="*/ 317 h 1667"/>
                <a:gd name="T70" fmla="*/ 1370 w 2272"/>
                <a:gd name="T71" fmla="*/ 258 h 1667"/>
                <a:gd name="T72" fmla="*/ 1285 w 2272"/>
                <a:gd name="T73" fmla="*/ 224 h 1667"/>
                <a:gd name="T74" fmla="*/ 1157 w 2272"/>
                <a:gd name="T75" fmla="*/ 209 h 1667"/>
                <a:gd name="T76" fmla="*/ 2272 w 2272"/>
                <a:gd name="T77" fmla="*/ 1376 h 1667"/>
                <a:gd name="T78" fmla="*/ 2244 w 2272"/>
                <a:gd name="T79" fmla="*/ 1498 h 1667"/>
                <a:gd name="T80" fmla="*/ 2169 w 2272"/>
                <a:gd name="T81" fmla="*/ 1595 h 1667"/>
                <a:gd name="T82" fmla="*/ 2060 w 2272"/>
                <a:gd name="T83" fmla="*/ 1653 h 1667"/>
                <a:gd name="T84" fmla="*/ 297 w 2272"/>
                <a:gd name="T85" fmla="*/ 1667 h 1667"/>
                <a:gd name="T86" fmla="*/ 172 w 2272"/>
                <a:gd name="T87" fmla="*/ 1639 h 1667"/>
                <a:gd name="T88" fmla="*/ 73 w 2272"/>
                <a:gd name="T89" fmla="*/ 1566 h 1667"/>
                <a:gd name="T90" fmla="*/ 13 w 2272"/>
                <a:gd name="T91" fmla="*/ 1460 h 1667"/>
                <a:gd name="T92" fmla="*/ 0 w 2272"/>
                <a:gd name="T93" fmla="*/ 0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72" h="1667">
                  <a:moveTo>
                    <a:pt x="1157" y="209"/>
                  </a:moveTo>
                  <a:lnTo>
                    <a:pt x="1108" y="210"/>
                  </a:lnTo>
                  <a:lnTo>
                    <a:pt x="1062" y="215"/>
                  </a:lnTo>
                  <a:lnTo>
                    <a:pt x="1021" y="223"/>
                  </a:lnTo>
                  <a:lnTo>
                    <a:pt x="983" y="234"/>
                  </a:lnTo>
                  <a:lnTo>
                    <a:pt x="949" y="248"/>
                  </a:lnTo>
                  <a:lnTo>
                    <a:pt x="919" y="265"/>
                  </a:lnTo>
                  <a:lnTo>
                    <a:pt x="887" y="289"/>
                  </a:lnTo>
                  <a:lnTo>
                    <a:pt x="859" y="316"/>
                  </a:lnTo>
                  <a:lnTo>
                    <a:pt x="834" y="346"/>
                  </a:lnTo>
                  <a:lnTo>
                    <a:pt x="814" y="379"/>
                  </a:lnTo>
                  <a:lnTo>
                    <a:pt x="796" y="415"/>
                  </a:lnTo>
                  <a:lnTo>
                    <a:pt x="779" y="463"/>
                  </a:lnTo>
                  <a:lnTo>
                    <a:pt x="764" y="515"/>
                  </a:lnTo>
                  <a:lnTo>
                    <a:pt x="755" y="570"/>
                  </a:lnTo>
                  <a:lnTo>
                    <a:pt x="749" y="628"/>
                  </a:lnTo>
                  <a:lnTo>
                    <a:pt x="745" y="710"/>
                  </a:lnTo>
                  <a:lnTo>
                    <a:pt x="742" y="793"/>
                  </a:lnTo>
                  <a:lnTo>
                    <a:pt x="741" y="877"/>
                  </a:lnTo>
                  <a:lnTo>
                    <a:pt x="742" y="950"/>
                  </a:lnTo>
                  <a:lnTo>
                    <a:pt x="746" y="1022"/>
                  </a:lnTo>
                  <a:lnTo>
                    <a:pt x="753" y="1092"/>
                  </a:lnTo>
                  <a:lnTo>
                    <a:pt x="761" y="1141"/>
                  </a:lnTo>
                  <a:lnTo>
                    <a:pt x="773" y="1188"/>
                  </a:lnTo>
                  <a:lnTo>
                    <a:pt x="787" y="1231"/>
                  </a:lnTo>
                  <a:lnTo>
                    <a:pt x="805" y="1271"/>
                  </a:lnTo>
                  <a:lnTo>
                    <a:pt x="823" y="1301"/>
                  </a:lnTo>
                  <a:lnTo>
                    <a:pt x="843" y="1329"/>
                  </a:lnTo>
                  <a:lnTo>
                    <a:pt x="867" y="1354"/>
                  </a:lnTo>
                  <a:lnTo>
                    <a:pt x="894" y="1377"/>
                  </a:lnTo>
                  <a:lnTo>
                    <a:pt x="923" y="1397"/>
                  </a:lnTo>
                  <a:lnTo>
                    <a:pt x="957" y="1414"/>
                  </a:lnTo>
                  <a:lnTo>
                    <a:pt x="994" y="1427"/>
                  </a:lnTo>
                  <a:lnTo>
                    <a:pt x="1035" y="1436"/>
                  </a:lnTo>
                  <a:lnTo>
                    <a:pt x="1081" y="1442"/>
                  </a:lnTo>
                  <a:lnTo>
                    <a:pt x="1130" y="1444"/>
                  </a:lnTo>
                  <a:lnTo>
                    <a:pt x="1182" y="1442"/>
                  </a:lnTo>
                  <a:lnTo>
                    <a:pt x="1228" y="1437"/>
                  </a:lnTo>
                  <a:lnTo>
                    <a:pt x="1272" y="1428"/>
                  </a:lnTo>
                  <a:lnTo>
                    <a:pt x="1312" y="1416"/>
                  </a:lnTo>
                  <a:lnTo>
                    <a:pt x="1348" y="1400"/>
                  </a:lnTo>
                  <a:lnTo>
                    <a:pt x="1380" y="1381"/>
                  </a:lnTo>
                  <a:lnTo>
                    <a:pt x="1409" y="1359"/>
                  </a:lnTo>
                  <a:lnTo>
                    <a:pt x="1435" y="1333"/>
                  </a:lnTo>
                  <a:lnTo>
                    <a:pt x="1460" y="1298"/>
                  </a:lnTo>
                  <a:lnTo>
                    <a:pt x="1482" y="1261"/>
                  </a:lnTo>
                  <a:lnTo>
                    <a:pt x="1499" y="1219"/>
                  </a:lnTo>
                  <a:lnTo>
                    <a:pt x="1514" y="1173"/>
                  </a:lnTo>
                  <a:lnTo>
                    <a:pt x="1523" y="1123"/>
                  </a:lnTo>
                  <a:lnTo>
                    <a:pt x="1529" y="1069"/>
                  </a:lnTo>
                  <a:lnTo>
                    <a:pt x="1531" y="1011"/>
                  </a:lnTo>
                  <a:lnTo>
                    <a:pt x="1529" y="957"/>
                  </a:lnTo>
                  <a:lnTo>
                    <a:pt x="1523" y="907"/>
                  </a:lnTo>
                  <a:lnTo>
                    <a:pt x="1514" y="859"/>
                  </a:lnTo>
                  <a:lnTo>
                    <a:pt x="1504" y="826"/>
                  </a:lnTo>
                  <a:lnTo>
                    <a:pt x="1493" y="795"/>
                  </a:lnTo>
                  <a:lnTo>
                    <a:pt x="1479" y="766"/>
                  </a:lnTo>
                  <a:lnTo>
                    <a:pt x="1461" y="740"/>
                  </a:lnTo>
                  <a:lnTo>
                    <a:pt x="1442" y="716"/>
                  </a:lnTo>
                  <a:lnTo>
                    <a:pt x="1420" y="695"/>
                  </a:lnTo>
                  <a:lnTo>
                    <a:pt x="1396" y="677"/>
                  </a:lnTo>
                  <a:lnTo>
                    <a:pt x="1368" y="660"/>
                  </a:lnTo>
                  <a:lnTo>
                    <a:pt x="1338" y="648"/>
                  </a:lnTo>
                  <a:lnTo>
                    <a:pt x="1304" y="639"/>
                  </a:lnTo>
                  <a:lnTo>
                    <a:pt x="1268" y="634"/>
                  </a:lnTo>
                  <a:lnTo>
                    <a:pt x="1229" y="632"/>
                  </a:lnTo>
                  <a:lnTo>
                    <a:pt x="1188" y="634"/>
                  </a:lnTo>
                  <a:lnTo>
                    <a:pt x="1151" y="639"/>
                  </a:lnTo>
                  <a:lnTo>
                    <a:pt x="1117" y="648"/>
                  </a:lnTo>
                  <a:lnTo>
                    <a:pt x="1086" y="660"/>
                  </a:lnTo>
                  <a:lnTo>
                    <a:pt x="1059" y="677"/>
                  </a:lnTo>
                  <a:lnTo>
                    <a:pt x="1034" y="695"/>
                  </a:lnTo>
                  <a:lnTo>
                    <a:pt x="1013" y="715"/>
                  </a:lnTo>
                  <a:lnTo>
                    <a:pt x="996" y="737"/>
                  </a:lnTo>
                  <a:lnTo>
                    <a:pt x="992" y="737"/>
                  </a:lnTo>
                  <a:lnTo>
                    <a:pt x="992" y="678"/>
                  </a:lnTo>
                  <a:lnTo>
                    <a:pt x="993" y="634"/>
                  </a:lnTo>
                  <a:lnTo>
                    <a:pt x="995" y="593"/>
                  </a:lnTo>
                  <a:lnTo>
                    <a:pt x="998" y="554"/>
                  </a:lnTo>
                  <a:lnTo>
                    <a:pt x="1002" y="518"/>
                  </a:lnTo>
                  <a:lnTo>
                    <a:pt x="1009" y="486"/>
                  </a:lnTo>
                  <a:lnTo>
                    <a:pt x="1020" y="457"/>
                  </a:lnTo>
                  <a:lnTo>
                    <a:pt x="1032" y="432"/>
                  </a:lnTo>
                  <a:lnTo>
                    <a:pt x="1047" y="410"/>
                  </a:lnTo>
                  <a:lnTo>
                    <a:pt x="1066" y="393"/>
                  </a:lnTo>
                  <a:lnTo>
                    <a:pt x="1082" y="383"/>
                  </a:lnTo>
                  <a:lnTo>
                    <a:pt x="1101" y="376"/>
                  </a:lnTo>
                  <a:lnTo>
                    <a:pt x="1122" y="371"/>
                  </a:lnTo>
                  <a:lnTo>
                    <a:pt x="1147" y="370"/>
                  </a:lnTo>
                  <a:lnTo>
                    <a:pt x="1170" y="371"/>
                  </a:lnTo>
                  <a:lnTo>
                    <a:pt x="1191" y="376"/>
                  </a:lnTo>
                  <a:lnTo>
                    <a:pt x="1208" y="383"/>
                  </a:lnTo>
                  <a:lnTo>
                    <a:pt x="1223" y="394"/>
                  </a:lnTo>
                  <a:lnTo>
                    <a:pt x="1235" y="407"/>
                  </a:lnTo>
                  <a:lnTo>
                    <a:pt x="1246" y="428"/>
                  </a:lnTo>
                  <a:lnTo>
                    <a:pt x="1253" y="453"/>
                  </a:lnTo>
                  <a:lnTo>
                    <a:pt x="1258" y="483"/>
                  </a:lnTo>
                  <a:lnTo>
                    <a:pt x="1260" y="516"/>
                  </a:lnTo>
                  <a:lnTo>
                    <a:pt x="1501" y="516"/>
                  </a:lnTo>
                  <a:lnTo>
                    <a:pt x="1498" y="475"/>
                  </a:lnTo>
                  <a:lnTo>
                    <a:pt x="1492" y="436"/>
                  </a:lnTo>
                  <a:lnTo>
                    <a:pt x="1483" y="402"/>
                  </a:lnTo>
                  <a:lnTo>
                    <a:pt x="1471" y="371"/>
                  </a:lnTo>
                  <a:lnTo>
                    <a:pt x="1455" y="343"/>
                  </a:lnTo>
                  <a:lnTo>
                    <a:pt x="1437" y="317"/>
                  </a:lnTo>
                  <a:lnTo>
                    <a:pt x="1416" y="294"/>
                  </a:lnTo>
                  <a:lnTo>
                    <a:pt x="1394" y="275"/>
                  </a:lnTo>
                  <a:lnTo>
                    <a:pt x="1370" y="258"/>
                  </a:lnTo>
                  <a:lnTo>
                    <a:pt x="1343" y="244"/>
                  </a:lnTo>
                  <a:lnTo>
                    <a:pt x="1315" y="233"/>
                  </a:lnTo>
                  <a:lnTo>
                    <a:pt x="1285" y="224"/>
                  </a:lnTo>
                  <a:lnTo>
                    <a:pt x="1243" y="215"/>
                  </a:lnTo>
                  <a:lnTo>
                    <a:pt x="1201" y="210"/>
                  </a:lnTo>
                  <a:lnTo>
                    <a:pt x="1157" y="209"/>
                  </a:lnTo>
                  <a:close/>
                  <a:moveTo>
                    <a:pt x="0" y="0"/>
                  </a:moveTo>
                  <a:lnTo>
                    <a:pt x="2272" y="0"/>
                  </a:lnTo>
                  <a:lnTo>
                    <a:pt x="2272" y="1376"/>
                  </a:lnTo>
                  <a:lnTo>
                    <a:pt x="2268" y="1419"/>
                  </a:lnTo>
                  <a:lnTo>
                    <a:pt x="2259" y="1460"/>
                  </a:lnTo>
                  <a:lnTo>
                    <a:pt x="2244" y="1498"/>
                  </a:lnTo>
                  <a:lnTo>
                    <a:pt x="2224" y="1534"/>
                  </a:lnTo>
                  <a:lnTo>
                    <a:pt x="2198" y="1566"/>
                  </a:lnTo>
                  <a:lnTo>
                    <a:pt x="2169" y="1595"/>
                  </a:lnTo>
                  <a:lnTo>
                    <a:pt x="2136" y="1619"/>
                  </a:lnTo>
                  <a:lnTo>
                    <a:pt x="2100" y="1639"/>
                  </a:lnTo>
                  <a:lnTo>
                    <a:pt x="2060" y="1653"/>
                  </a:lnTo>
                  <a:lnTo>
                    <a:pt x="2018" y="1664"/>
                  </a:lnTo>
                  <a:lnTo>
                    <a:pt x="1975" y="1667"/>
                  </a:lnTo>
                  <a:lnTo>
                    <a:pt x="297" y="1667"/>
                  </a:lnTo>
                  <a:lnTo>
                    <a:pt x="253" y="1664"/>
                  </a:lnTo>
                  <a:lnTo>
                    <a:pt x="211" y="1653"/>
                  </a:lnTo>
                  <a:lnTo>
                    <a:pt x="172" y="1639"/>
                  </a:lnTo>
                  <a:lnTo>
                    <a:pt x="135" y="1619"/>
                  </a:lnTo>
                  <a:lnTo>
                    <a:pt x="102" y="1595"/>
                  </a:lnTo>
                  <a:lnTo>
                    <a:pt x="73" y="1566"/>
                  </a:lnTo>
                  <a:lnTo>
                    <a:pt x="48" y="1534"/>
                  </a:lnTo>
                  <a:lnTo>
                    <a:pt x="28" y="1498"/>
                  </a:lnTo>
                  <a:lnTo>
                    <a:pt x="13" y="1460"/>
                  </a:lnTo>
                  <a:lnTo>
                    <a:pt x="3" y="1419"/>
                  </a:lnTo>
                  <a:lnTo>
                    <a:pt x="0" y="13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9" name="Group 1188"/>
          <p:cNvGrpSpPr/>
          <p:nvPr/>
        </p:nvGrpSpPr>
        <p:grpSpPr>
          <a:xfrm>
            <a:off x="4443658" y="5035551"/>
            <a:ext cx="488950" cy="484187"/>
            <a:chOff x="4441825" y="5035551"/>
            <a:chExt cx="488950" cy="4841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6" name="Freeform 496"/>
            <p:cNvSpPr>
              <a:spLocks/>
            </p:cNvSpPr>
            <p:nvPr/>
          </p:nvSpPr>
          <p:spPr bwMode="auto">
            <a:xfrm>
              <a:off x="4441825" y="5199063"/>
              <a:ext cx="488950" cy="320675"/>
            </a:xfrm>
            <a:custGeom>
              <a:avLst/>
              <a:gdLst>
                <a:gd name="T0" fmla="*/ 185 w 3391"/>
                <a:gd name="T1" fmla="*/ 123 h 2227"/>
                <a:gd name="T2" fmla="*/ 226 w 3391"/>
                <a:gd name="T3" fmla="*/ 1667 h 2227"/>
                <a:gd name="T4" fmla="*/ 238 w 3391"/>
                <a:gd name="T5" fmla="*/ 1756 h 2227"/>
                <a:gd name="T6" fmla="*/ 273 w 3391"/>
                <a:gd name="T7" fmla="*/ 1836 h 2227"/>
                <a:gd name="T8" fmla="*/ 325 w 3391"/>
                <a:gd name="T9" fmla="*/ 1905 h 2227"/>
                <a:gd name="T10" fmla="*/ 394 w 3391"/>
                <a:gd name="T11" fmla="*/ 1958 h 2227"/>
                <a:gd name="T12" fmla="*/ 475 w 3391"/>
                <a:gd name="T13" fmla="*/ 1991 h 2227"/>
                <a:gd name="T14" fmla="*/ 566 w 3391"/>
                <a:gd name="T15" fmla="*/ 2003 h 2227"/>
                <a:gd name="T16" fmla="*/ 2872 w 3391"/>
                <a:gd name="T17" fmla="*/ 2001 h 2227"/>
                <a:gd name="T18" fmla="*/ 2957 w 3391"/>
                <a:gd name="T19" fmla="*/ 1977 h 2227"/>
                <a:gd name="T20" fmla="*/ 3033 w 3391"/>
                <a:gd name="T21" fmla="*/ 1933 h 2227"/>
                <a:gd name="T22" fmla="*/ 3094 w 3391"/>
                <a:gd name="T23" fmla="*/ 1872 h 2227"/>
                <a:gd name="T24" fmla="*/ 3138 w 3391"/>
                <a:gd name="T25" fmla="*/ 1798 h 2227"/>
                <a:gd name="T26" fmla="*/ 3162 w 3391"/>
                <a:gd name="T27" fmla="*/ 1713 h 2227"/>
                <a:gd name="T28" fmla="*/ 3165 w 3391"/>
                <a:gd name="T29" fmla="*/ 100 h 2227"/>
                <a:gd name="T30" fmla="*/ 3391 w 3391"/>
                <a:gd name="T31" fmla="*/ 1667 h 2227"/>
                <a:gd name="T32" fmla="*/ 3378 w 3391"/>
                <a:gd name="T33" fmla="*/ 1787 h 2227"/>
                <a:gd name="T34" fmla="*/ 3341 w 3391"/>
                <a:gd name="T35" fmla="*/ 1898 h 2227"/>
                <a:gd name="T36" fmla="*/ 3281 w 3391"/>
                <a:gd name="T37" fmla="*/ 1997 h 2227"/>
                <a:gd name="T38" fmla="*/ 3204 w 3391"/>
                <a:gd name="T39" fmla="*/ 2082 h 2227"/>
                <a:gd name="T40" fmla="*/ 3110 w 3391"/>
                <a:gd name="T41" fmla="*/ 2150 h 2227"/>
                <a:gd name="T42" fmla="*/ 3004 w 3391"/>
                <a:gd name="T43" fmla="*/ 2198 h 2227"/>
                <a:gd name="T44" fmla="*/ 2887 w 3391"/>
                <a:gd name="T45" fmla="*/ 2224 h 2227"/>
                <a:gd name="T46" fmla="*/ 566 w 3391"/>
                <a:gd name="T47" fmla="*/ 2227 h 2227"/>
                <a:gd name="T48" fmla="*/ 444 w 3391"/>
                <a:gd name="T49" fmla="*/ 2214 h 2227"/>
                <a:gd name="T50" fmla="*/ 333 w 3391"/>
                <a:gd name="T51" fmla="*/ 2177 h 2227"/>
                <a:gd name="T52" fmla="*/ 232 w 3391"/>
                <a:gd name="T53" fmla="*/ 2119 h 2227"/>
                <a:gd name="T54" fmla="*/ 146 w 3391"/>
                <a:gd name="T55" fmla="*/ 2041 h 2227"/>
                <a:gd name="T56" fmla="*/ 78 w 3391"/>
                <a:gd name="T57" fmla="*/ 1949 h 2227"/>
                <a:gd name="T58" fmla="*/ 29 w 3391"/>
                <a:gd name="T59" fmla="*/ 1844 h 2227"/>
                <a:gd name="T60" fmla="*/ 3 w 3391"/>
                <a:gd name="T61" fmla="*/ 1728 h 2227"/>
                <a:gd name="T62" fmla="*/ 0 w 3391"/>
                <a:gd name="T63" fmla="*/ 150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91" h="2227">
                  <a:moveTo>
                    <a:pt x="144" y="0"/>
                  </a:moveTo>
                  <a:lnTo>
                    <a:pt x="185" y="123"/>
                  </a:lnTo>
                  <a:lnTo>
                    <a:pt x="226" y="113"/>
                  </a:lnTo>
                  <a:lnTo>
                    <a:pt x="226" y="1667"/>
                  </a:lnTo>
                  <a:lnTo>
                    <a:pt x="230" y="1713"/>
                  </a:lnTo>
                  <a:lnTo>
                    <a:pt x="238" y="1756"/>
                  </a:lnTo>
                  <a:lnTo>
                    <a:pt x="252" y="1798"/>
                  </a:lnTo>
                  <a:lnTo>
                    <a:pt x="273" y="1836"/>
                  </a:lnTo>
                  <a:lnTo>
                    <a:pt x="297" y="1872"/>
                  </a:lnTo>
                  <a:lnTo>
                    <a:pt x="325" y="1905"/>
                  </a:lnTo>
                  <a:lnTo>
                    <a:pt x="359" y="1933"/>
                  </a:lnTo>
                  <a:lnTo>
                    <a:pt x="394" y="1958"/>
                  </a:lnTo>
                  <a:lnTo>
                    <a:pt x="433" y="1977"/>
                  </a:lnTo>
                  <a:lnTo>
                    <a:pt x="475" y="1991"/>
                  </a:lnTo>
                  <a:lnTo>
                    <a:pt x="519" y="2001"/>
                  </a:lnTo>
                  <a:lnTo>
                    <a:pt x="566" y="2003"/>
                  </a:lnTo>
                  <a:lnTo>
                    <a:pt x="2825" y="2003"/>
                  </a:lnTo>
                  <a:lnTo>
                    <a:pt x="2872" y="2001"/>
                  </a:lnTo>
                  <a:lnTo>
                    <a:pt x="2916" y="1991"/>
                  </a:lnTo>
                  <a:lnTo>
                    <a:pt x="2957" y="1977"/>
                  </a:lnTo>
                  <a:lnTo>
                    <a:pt x="2996" y="1958"/>
                  </a:lnTo>
                  <a:lnTo>
                    <a:pt x="3033" y="1933"/>
                  </a:lnTo>
                  <a:lnTo>
                    <a:pt x="3066" y="1905"/>
                  </a:lnTo>
                  <a:lnTo>
                    <a:pt x="3094" y="1872"/>
                  </a:lnTo>
                  <a:lnTo>
                    <a:pt x="3119" y="1836"/>
                  </a:lnTo>
                  <a:lnTo>
                    <a:pt x="3138" y="1798"/>
                  </a:lnTo>
                  <a:lnTo>
                    <a:pt x="3152" y="1756"/>
                  </a:lnTo>
                  <a:lnTo>
                    <a:pt x="3162" y="1713"/>
                  </a:lnTo>
                  <a:lnTo>
                    <a:pt x="3165" y="1667"/>
                  </a:lnTo>
                  <a:lnTo>
                    <a:pt x="3165" y="100"/>
                  </a:lnTo>
                  <a:lnTo>
                    <a:pt x="3391" y="100"/>
                  </a:lnTo>
                  <a:lnTo>
                    <a:pt x="3391" y="1667"/>
                  </a:lnTo>
                  <a:lnTo>
                    <a:pt x="3388" y="1728"/>
                  </a:lnTo>
                  <a:lnTo>
                    <a:pt x="3378" y="1787"/>
                  </a:lnTo>
                  <a:lnTo>
                    <a:pt x="3363" y="1844"/>
                  </a:lnTo>
                  <a:lnTo>
                    <a:pt x="3341" y="1898"/>
                  </a:lnTo>
                  <a:lnTo>
                    <a:pt x="3314" y="1949"/>
                  </a:lnTo>
                  <a:lnTo>
                    <a:pt x="3281" y="1997"/>
                  </a:lnTo>
                  <a:lnTo>
                    <a:pt x="3245" y="2041"/>
                  </a:lnTo>
                  <a:lnTo>
                    <a:pt x="3204" y="2082"/>
                  </a:lnTo>
                  <a:lnTo>
                    <a:pt x="3159" y="2119"/>
                  </a:lnTo>
                  <a:lnTo>
                    <a:pt x="3110" y="2150"/>
                  </a:lnTo>
                  <a:lnTo>
                    <a:pt x="3058" y="2177"/>
                  </a:lnTo>
                  <a:lnTo>
                    <a:pt x="3004" y="2198"/>
                  </a:lnTo>
                  <a:lnTo>
                    <a:pt x="2947" y="2214"/>
                  </a:lnTo>
                  <a:lnTo>
                    <a:pt x="2887" y="2224"/>
                  </a:lnTo>
                  <a:lnTo>
                    <a:pt x="2825" y="2227"/>
                  </a:lnTo>
                  <a:lnTo>
                    <a:pt x="566" y="2227"/>
                  </a:lnTo>
                  <a:lnTo>
                    <a:pt x="504" y="2224"/>
                  </a:lnTo>
                  <a:lnTo>
                    <a:pt x="444" y="2214"/>
                  </a:lnTo>
                  <a:lnTo>
                    <a:pt x="387" y="2198"/>
                  </a:lnTo>
                  <a:lnTo>
                    <a:pt x="333" y="2177"/>
                  </a:lnTo>
                  <a:lnTo>
                    <a:pt x="281" y="2150"/>
                  </a:lnTo>
                  <a:lnTo>
                    <a:pt x="232" y="2119"/>
                  </a:lnTo>
                  <a:lnTo>
                    <a:pt x="187" y="2082"/>
                  </a:lnTo>
                  <a:lnTo>
                    <a:pt x="146" y="2041"/>
                  </a:lnTo>
                  <a:lnTo>
                    <a:pt x="109" y="1997"/>
                  </a:lnTo>
                  <a:lnTo>
                    <a:pt x="78" y="1949"/>
                  </a:lnTo>
                  <a:lnTo>
                    <a:pt x="51" y="1898"/>
                  </a:lnTo>
                  <a:lnTo>
                    <a:pt x="29" y="1844"/>
                  </a:lnTo>
                  <a:lnTo>
                    <a:pt x="13" y="1787"/>
                  </a:lnTo>
                  <a:lnTo>
                    <a:pt x="3" y="1728"/>
                  </a:lnTo>
                  <a:lnTo>
                    <a:pt x="0" y="1667"/>
                  </a:lnTo>
                  <a:lnTo>
                    <a:pt x="0" y="15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497"/>
            <p:cNvSpPr>
              <a:spLocks/>
            </p:cNvSpPr>
            <p:nvPr/>
          </p:nvSpPr>
          <p:spPr bwMode="auto">
            <a:xfrm>
              <a:off x="4441825" y="5035551"/>
              <a:ext cx="488950" cy="168275"/>
            </a:xfrm>
            <a:custGeom>
              <a:avLst/>
              <a:gdLst>
                <a:gd name="T0" fmla="*/ 566 w 3391"/>
                <a:gd name="T1" fmla="*/ 0 h 1168"/>
                <a:gd name="T2" fmla="*/ 2825 w 3391"/>
                <a:gd name="T3" fmla="*/ 0 h 1168"/>
                <a:gd name="T4" fmla="*/ 2887 w 3391"/>
                <a:gd name="T5" fmla="*/ 3 h 1168"/>
                <a:gd name="T6" fmla="*/ 2947 w 3391"/>
                <a:gd name="T7" fmla="*/ 12 h 1168"/>
                <a:gd name="T8" fmla="*/ 3004 w 3391"/>
                <a:gd name="T9" fmla="*/ 29 h 1168"/>
                <a:gd name="T10" fmla="*/ 3058 w 3391"/>
                <a:gd name="T11" fmla="*/ 50 h 1168"/>
                <a:gd name="T12" fmla="*/ 3110 w 3391"/>
                <a:gd name="T13" fmla="*/ 76 h 1168"/>
                <a:gd name="T14" fmla="*/ 3159 w 3391"/>
                <a:gd name="T15" fmla="*/ 108 h 1168"/>
                <a:gd name="T16" fmla="*/ 3204 w 3391"/>
                <a:gd name="T17" fmla="*/ 144 h 1168"/>
                <a:gd name="T18" fmla="*/ 3245 w 3391"/>
                <a:gd name="T19" fmla="*/ 185 h 1168"/>
                <a:gd name="T20" fmla="*/ 3281 w 3391"/>
                <a:gd name="T21" fmla="*/ 229 h 1168"/>
                <a:gd name="T22" fmla="*/ 3314 w 3391"/>
                <a:gd name="T23" fmla="*/ 278 h 1168"/>
                <a:gd name="T24" fmla="*/ 3341 w 3391"/>
                <a:gd name="T25" fmla="*/ 329 h 1168"/>
                <a:gd name="T26" fmla="*/ 3363 w 3391"/>
                <a:gd name="T27" fmla="*/ 383 h 1168"/>
                <a:gd name="T28" fmla="*/ 3378 w 3391"/>
                <a:gd name="T29" fmla="*/ 440 h 1168"/>
                <a:gd name="T30" fmla="*/ 3388 w 3391"/>
                <a:gd name="T31" fmla="*/ 499 h 1168"/>
                <a:gd name="T32" fmla="*/ 3391 w 3391"/>
                <a:gd name="T33" fmla="*/ 559 h 1168"/>
                <a:gd name="T34" fmla="*/ 3391 w 3391"/>
                <a:gd name="T35" fmla="*/ 1119 h 1168"/>
                <a:gd name="T36" fmla="*/ 3120 w 3391"/>
                <a:gd name="T37" fmla="*/ 1119 h 1168"/>
                <a:gd name="T38" fmla="*/ 2980 w 3391"/>
                <a:gd name="T39" fmla="*/ 1019 h 1168"/>
                <a:gd name="T40" fmla="*/ 2665 w 3391"/>
                <a:gd name="T41" fmla="*/ 608 h 1168"/>
                <a:gd name="T42" fmla="*/ 2766 w 3391"/>
                <a:gd name="T43" fmla="*/ 1007 h 1168"/>
                <a:gd name="T44" fmla="*/ 2529 w 3391"/>
                <a:gd name="T45" fmla="*/ 1168 h 1168"/>
                <a:gd name="T46" fmla="*/ 2368 w 3391"/>
                <a:gd name="T47" fmla="*/ 986 h 1168"/>
                <a:gd name="T48" fmla="*/ 1933 w 3391"/>
                <a:gd name="T49" fmla="*/ 1119 h 1168"/>
                <a:gd name="T50" fmla="*/ 1881 w 3391"/>
                <a:gd name="T51" fmla="*/ 791 h 1168"/>
                <a:gd name="T52" fmla="*/ 1410 w 3391"/>
                <a:gd name="T53" fmla="*/ 1007 h 1168"/>
                <a:gd name="T54" fmla="*/ 1144 w 3391"/>
                <a:gd name="T55" fmla="*/ 1168 h 1168"/>
                <a:gd name="T56" fmla="*/ 841 w 3391"/>
                <a:gd name="T57" fmla="*/ 827 h 1168"/>
                <a:gd name="T58" fmla="*/ 709 w 3391"/>
                <a:gd name="T59" fmla="*/ 1119 h 1168"/>
                <a:gd name="T60" fmla="*/ 643 w 3391"/>
                <a:gd name="T61" fmla="*/ 1168 h 1168"/>
                <a:gd name="T62" fmla="*/ 509 w 3391"/>
                <a:gd name="T63" fmla="*/ 881 h 1168"/>
                <a:gd name="T64" fmla="*/ 377 w 3391"/>
                <a:gd name="T65" fmla="*/ 1088 h 1168"/>
                <a:gd name="T66" fmla="*/ 259 w 3391"/>
                <a:gd name="T67" fmla="*/ 1119 h 1168"/>
                <a:gd name="T68" fmla="*/ 193 w 3391"/>
                <a:gd name="T69" fmla="*/ 917 h 1168"/>
                <a:gd name="T70" fmla="*/ 0 w 3391"/>
                <a:gd name="T71" fmla="*/ 1119 h 1168"/>
                <a:gd name="T72" fmla="*/ 0 w 3391"/>
                <a:gd name="T73" fmla="*/ 559 h 1168"/>
                <a:gd name="T74" fmla="*/ 3 w 3391"/>
                <a:gd name="T75" fmla="*/ 499 h 1168"/>
                <a:gd name="T76" fmla="*/ 13 w 3391"/>
                <a:gd name="T77" fmla="*/ 440 h 1168"/>
                <a:gd name="T78" fmla="*/ 29 w 3391"/>
                <a:gd name="T79" fmla="*/ 383 h 1168"/>
                <a:gd name="T80" fmla="*/ 51 w 3391"/>
                <a:gd name="T81" fmla="*/ 329 h 1168"/>
                <a:gd name="T82" fmla="*/ 78 w 3391"/>
                <a:gd name="T83" fmla="*/ 278 h 1168"/>
                <a:gd name="T84" fmla="*/ 109 w 3391"/>
                <a:gd name="T85" fmla="*/ 229 h 1168"/>
                <a:gd name="T86" fmla="*/ 146 w 3391"/>
                <a:gd name="T87" fmla="*/ 185 h 1168"/>
                <a:gd name="T88" fmla="*/ 187 w 3391"/>
                <a:gd name="T89" fmla="*/ 144 h 1168"/>
                <a:gd name="T90" fmla="*/ 232 w 3391"/>
                <a:gd name="T91" fmla="*/ 108 h 1168"/>
                <a:gd name="T92" fmla="*/ 281 w 3391"/>
                <a:gd name="T93" fmla="*/ 76 h 1168"/>
                <a:gd name="T94" fmla="*/ 333 w 3391"/>
                <a:gd name="T95" fmla="*/ 50 h 1168"/>
                <a:gd name="T96" fmla="*/ 387 w 3391"/>
                <a:gd name="T97" fmla="*/ 29 h 1168"/>
                <a:gd name="T98" fmla="*/ 444 w 3391"/>
                <a:gd name="T99" fmla="*/ 12 h 1168"/>
                <a:gd name="T100" fmla="*/ 504 w 3391"/>
                <a:gd name="T101" fmla="*/ 3 h 1168"/>
                <a:gd name="T102" fmla="*/ 566 w 3391"/>
                <a:gd name="T10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91" h="1168">
                  <a:moveTo>
                    <a:pt x="566" y="0"/>
                  </a:moveTo>
                  <a:lnTo>
                    <a:pt x="2825" y="0"/>
                  </a:lnTo>
                  <a:lnTo>
                    <a:pt x="2887" y="3"/>
                  </a:lnTo>
                  <a:lnTo>
                    <a:pt x="2947" y="12"/>
                  </a:lnTo>
                  <a:lnTo>
                    <a:pt x="3004" y="29"/>
                  </a:lnTo>
                  <a:lnTo>
                    <a:pt x="3058" y="50"/>
                  </a:lnTo>
                  <a:lnTo>
                    <a:pt x="3110" y="76"/>
                  </a:lnTo>
                  <a:lnTo>
                    <a:pt x="3159" y="108"/>
                  </a:lnTo>
                  <a:lnTo>
                    <a:pt x="3204" y="144"/>
                  </a:lnTo>
                  <a:lnTo>
                    <a:pt x="3245" y="185"/>
                  </a:lnTo>
                  <a:lnTo>
                    <a:pt x="3281" y="229"/>
                  </a:lnTo>
                  <a:lnTo>
                    <a:pt x="3314" y="278"/>
                  </a:lnTo>
                  <a:lnTo>
                    <a:pt x="3341" y="329"/>
                  </a:lnTo>
                  <a:lnTo>
                    <a:pt x="3363" y="383"/>
                  </a:lnTo>
                  <a:lnTo>
                    <a:pt x="3378" y="440"/>
                  </a:lnTo>
                  <a:lnTo>
                    <a:pt x="3388" y="499"/>
                  </a:lnTo>
                  <a:lnTo>
                    <a:pt x="3391" y="559"/>
                  </a:lnTo>
                  <a:lnTo>
                    <a:pt x="3391" y="1119"/>
                  </a:lnTo>
                  <a:lnTo>
                    <a:pt x="3120" y="1119"/>
                  </a:lnTo>
                  <a:lnTo>
                    <a:pt x="2980" y="1019"/>
                  </a:lnTo>
                  <a:lnTo>
                    <a:pt x="2665" y="608"/>
                  </a:lnTo>
                  <a:lnTo>
                    <a:pt x="2766" y="1007"/>
                  </a:lnTo>
                  <a:lnTo>
                    <a:pt x="2529" y="1168"/>
                  </a:lnTo>
                  <a:lnTo>
                    <a:pt x="2368" y="986"/>
                  </a:lnTo>
                  <a:lnTo>
                    <a:pt x="1933" y="1119"/>
                  </a:lnTo>
                  <a:lnTo>
                    <a:pt x="1881" y="791"/>
                  </a:lnTo>
                  <a:lnTo>
                    <a:pt x="1410" y="1007"/>
                  </a:lnTo>
                  <a:lnTo>
                    <a:pt x="1144" y="1168"/>
                  </a:lnTo>
                  <a:lnTo>
                    <a:pt x="841" y="827"/>
                  </a:lnTo>
                  <a:lnTo>
                    <a:pt x="709" y="1119"/>
                  </a:lnTo>
                  <a:lnTo>
                    <a:pt x="643" y="1168"/>
                  </a:lnTo>
                  <a:lnTo>
                    <a:pt x="509" y="881"/>
                  </a:lnTo>
                  <a:lnTo>
                    <a:pt x="377" y="1088"/>
                  </a:lnTo>
                  <a:lnTo>
                    <a:pt x="259" y="1119"/>
                  </a:lnTo>
                  <a:lnTo>
                    <a:pt x="193" y="917"/>
                  </a:lnTo>
                  <a:lnTo>
                    <a:pt x="0" y="1119"/>
                  </a:lnTo>
                  <a:lnTo>
                    <a:pt x="0" y="559"/>
                  </a:lnTo>
                  <a:lnTo>
                    <a:pt x="3" y="499"/>
                  </a:lnTo>
                  <a:lnTo>
                    <a:pt x="13" y="440"/>
                  </a:lnTo>
                  <a:lnTo>
                    <a:pt x="29" y="383"/>
                  </a:lnTo>
                  <a:lnTo>
                    <a:pt x="51" y="329"/>
                  </a:lnTo>
                  <a:lnTo>
                    <a:pt x="78" y="278"/>
                  </a:lnTo>
                  <a:lnTo>
                    <a:pt x="109" y="229"/>
                  </a:lnTo>
                  <a:lnTo>
                    <a:pt x="146" y="185"/>
                  </a:lnTo>
                  <a:lnTo>
                    <a:pt x="187" y="144"/>
                  </a:lnTo>
                  <a:lnTo>
                    <a:pt x="232" y="108"/>
                  </a:lnTo>
                  <a:lnTo>
                    <a:pt x="281" y="76"/>
                  </a:lnTo>
                  <a:lnTo>
                    <a:pt x="333" y="50"/>
                  </a:lnTo>
                  <a:lnTo>
                    <a:pt x="387" y="29"/>
                  </a:lnTo>
                  <a:lnTo>
                    <a:pt x="444" y="12"/>
                  </a:lnTo>
                  <a:lnTo>
                    <a:pt x="504" y="3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498"/>
            <p:cNvSpPr>
              <a:spLocks/>
            </p:cNvSpPr>
            <p:nvPr/>
          </p:nvSpPr>
          <p:spPr bwMode="auto">
            <a:xfrm>
              <a:off x="4608513" y="5246688"/>
              <a:ext cx="158750" cy="196850"/>
            </a:xfrm>
            <a:custGeom>
              <a:avLst/>
              <a:gdLst>
                <a:gd name="T0" fmla="*/ 0 w 1101"/>
                <a:gd name="T1" fmla="*/ 0 h 1355"/>
                <a:gd name="T2" fmla="*/ 1101 w 1101"/>
                <a:gd name="T3" fmla="*/ 0 h 1355"/>
                <a:gd name="T4" fmla="*/ 1101 w 1101"/>
                <a:gd name="T5" fmla="*/ 304 h 1355"/>
                <a:gd name="T6" fmla="*/ 1049 w 1101"/>
                <a:gd name="T7" fmla="*/ 349 h 1355"/>
                <a:gd name="T8" fmla="*/ 1000 w 1101"/>
                <a:gd name="T9" fmla="*/ 400 h 1355"/>
                <a:gd name="T10" fmla="*/ 952 w 1101"/>
                <a:gd name="T11" fmla="*/ 456 h 1355"/>
                <a:gd name="T12" fmla="*/ 906 w 1101"/>
                <a:gd name="T13" fmla="*/ 518 h 1355"/>
                <a:gd name="T14" fmla="*/ 864 w 1101"/>
                <a:gd name="T15" fmla="*/ 585 h 1355"/>
                <a:gd name="T16" fmla="*/ 825 w 1101"/>
                <a:gd name="T17" fmla="*/ 656 h 1355"/>
                <a:gd name="T18" fmla="*/ 788 w 1101"/>
                <a:gd name="T19" fmla="*/ 732 h 1355"/>
                <a:gd name="T20" fmla="*/ 756 w 1101"/>
                <a:gd name="T21" fmla="*/ 811 h 1355"/>
                <a:gd name="T22" fmla="*/ 728 w 1101"/>
                <a:gd name="T23" fmla="*/ 894 h 1355"/>
                <a:gd name="T24" fmla="*/ 703 w 1101"/>
                <a:gd name="T25" fmla="*/ 981 h 1355"/>
                <a:gd name="T26" fmla="*/ 683 w 1101"/>
                <a:gd name="T27" fmla="*/ 1070 h 1355"/>
                <a:gd name="T28" fmla="*/ 667 w 1101"/>
                <a:gd name="T29" fmla="*/ 1162 h 1355"/>
                <a:gd name="T30" fmla="*/ 656 w 1101"/>
                <a:gd name="T31" fmla="*/ 1258 h 1355"/>
                <a:gd name="T32" fmla="*/ 651 w 1101"/>
                <a:gd name="T33" fmla="*/ 1355 h 1355"/>
                <a:gd name="T34" fmla="*/ 231 w 1101"/>
                <a:gd name="T35" fmla="*/ 1355 h 1355"/>
                <a:gd name="T36" fmla="*/ 243 w 1101"/>
                <a:gd name="T37" fmla="*/ 1259 h 1355"/>
                <a:gd name="T38" fmla="*/ 259 w 1101"/>
                <a:gd name="T39" fmla="*/ 1168 h 1355"/>
                <a:gd name="T40" fmla="*/ 279 w 1101"/>
                <a:gd name="T41" fmla="*/ 1080 h 1355"/>
                <a:gd name="T42" fmla="*/ 303 w 1101"/>
                <a:gd name="T43" fmla="*/ 995 h 1355"/>
                <a:gd name="T44" fmla="*/ 330 w 1101"/>
                <a:gd name="T45" fmla="*/ 914 h 1355"/>
                <a:gd name="T46" fmla="*/ 361 w 1101"/>
                <a:gd name="T47" fmla="*/ 836 h 1355"/>
                <a:gd name="T48" fmla="*/ 396 w 1101"/>
                <a:gd name="T49" fmla="*/ 762 h 1355"/>
                <a:gd name="T50" fmla="*/ 433 w 1101"/>
                <a:gd name="T51" fmla="*/ 691 h 1355"/>
                <a:gd name="T52" fmla="*/ 473 w 1101"/>
                <a:gd name="T53" fmla="*/ 623 h 1355"/>
                <a:gd name="T54" fmla="*/ 514 w 1101"/>
                <a:gd name="T55" fmla="*/ 558 h 1355"/>
                <a:gd name="T56" fmla="*/ 560 w 1101"/>
                <a:gd name="T57" fmla="*/ 496 h 1355"/>
                <a:gd name="T58" fmla="*/ 605 w 1101"/>
                <a:gd name="T59" fmla="*/ 437 h 1355"/>
                <a:gd name="T60" fmla="*/ 654 w 1101"/>
                <a:gd name="T61" fmla="*/ 380 h 1355"/>
                <a:gd name="T62" fmla="*/ 703 w 1101"/>
                <a:gd name="T63" fmla="*/ 326 h 1355"/>
                <a:gd name="T64" fmla="*/ 0 w 1101"/>
                <a:gd name="T65" fmla="*/ 326 h 1355"/>
                <a:gd name="T66" fmla="*/ 0 w 1101"/>
                <a:gd name="T67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1" h="1355">
                  <a:moveTo>
                    <a:pt x="0" y="0"/>
                  </a:moveTo>
                  <a:lnTo>
                    <a:pt x="1101" y="0"/>
                  </a:lnTo>
                  <a:lnTo>
                    <a:pt x="1101" y="304"/>
                  </a:lnTo>
                  <a:lnTo>
                    <a:pt x="1049" y="349"/>
                  </a:lnTo>
                  <a:lnTo>
                    <a:pt x="1000" y="400"/>
                  </a:lnTo>
                  <a:lnTo>
                    <a:pt x="952" y="456"/>
                  </a:lnTo>
                  <a:lnTo>
                    <a:pt x="906" y="518"/>
                  </a:lnTo>
                  <a:lnTo>
                    <a:pt x="864" y="585"/>
                  </a:lnTo>
                  <a:lnTo>
                    <a:pt x="825" y="656"/>
                  </a:lnTo>
                  <a:lnTo>
                    <a:pt x="788" y="732"/>
                  </a:lnTo>
                  <a:lnTo>
                    <a:pt x="756" y="811"/>
                  </a:lnTo>
                  <a:lnTo>
                    <a:pt x="728" y="894"/>
                  </a:lnTo>
                  <a:lnTo>
                    <a:pt x="703" y="981"/>
                  </a:lnTo>
                  <a:lnTo>
                    <a:pt x="683" y="1070"/>
                  </a:lnTo>
                  <a:lnTo>
                    <a:pt x="667" y="1162"/>
                  </a:lnTo>
                  <a:lnTo>
                    <a:pt x="656" y="1258"/>
                  </a:lnTo>
                  <a:lnTo>
                    <a:pt x="651" y="1355"/>
                  </a:lnTo>
                  <a:lnTo>
                    <a:pt x="231" y="1355"/>
                  </a:lnTo>
                  <a:lnTo>
                    <a:pt x="243" y="1259"/>
                  </a:lnTo>
                  <a:lnTo>
                    <a:pt x="259" y="1168"/>
                  </a:lnTo>
                  <a:lnTo>
                    <a:pt x="279" y="1080"/>
                  </a:lnTo>
                  <a:lnTo>
                    <a:pt x="303" y="995"/>
                  </a:lnTo>
                  <a:lnTo>
                    <a:pt x="330" y="914"/>
                  </a:lnTo>
                  <a:lnTo>
                    <a:pt x="361" y="836"/>
                  </a:lnTo>
                  <a:lnTo>
                    <a:pt x="396" y="762"/>
                  </a:lnTo>
                  <a:lnTo>
                    <a:pt x="433" y="691"/>
                  </a:lnTo>
                  <a:lnTo>
                    <a:pt x="473" y="623"/>
                  </a:lnTo>
                  <a:lnTo>
                    <a:pt x="514" y="558"/>
                  </a:lnTo>
                  <a:lnTo>
                    <a:pt x="560" y="496"/>
                  </a:lnTo>
                  <a:lnTo>
                    <a:pt x="605" y="437"/>
                  </a:lnTo>
                  <a:lnTo>
                    <a:pt x="654" y="380"/>
                  </a:lnTo>
                  <a:lnTo>
                    <a:pt x="703" y="326"/>
                  </a:lnTo>
                  <a:lnTo>
                    <a:pt x="0" y="3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5" name="Group 1194"/>
          <p:cNvGrpSpPr/>
          <p:nvPr/>
        </p:nvGrpSpPr>
        <p:grpSpPr>
          <a:xfrm>
            <a:off x="3507370" y="5035551"/>
            <a:ext cx="490538" cy="484188"/>
            <a:chOff x="3492500" y="5035551"/>
            <a:chExt cx="490538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3" name="Freeform 503"/>
            <p:cNvSpPr>
              <a:spLocks/>
            </p:cNvSpPr>
            <p:nvPr/>
          </p:nvSpPr>
          <p:spPr bwMode="auto">
            <a:xfrm>
              <a:off x="3706813" y="5226051"/>
              <a:ext cx="65088" cy="109538"/>
            </a:xfrm>
            <a:custGeom>
              <a:avLst/>
              <a:gdLst>
                <a:gd name="T0" fmla="*/ 224 w 445"/>
                <a:gd name="T1" fmla="*/ 0 h 766"/>
                <a:gd name="T2" fmla="*/ 257 w 445"/>
                <a:gd name="T3" fmla="*/ 2 h 766"/>
                <a:gd name="T4" fmla="*/ 286 w 445"/>
                <a:gd name="T5" fmla="*/ 6 h 766"/>
                <a:gd name="T6" fmla="*/ 313 w 445"/>
                <a:gd name="T7" fmla="*/ 16 h 766"/>
                <a:gd name="T8" fmla="*/ 338 w 445"/>
                <a:gd name="T9" fmla="*/ 27 h 766"/>
                <a:gd name="T10" fmla="*/ 359 w 445"/>
                <a:gd name="T11" fmla="*/ 44 h 766"/>
                <a:gd name="T12" fmla="*/ 379 w 445"/>
                <a:gd name="T13" fmla="*/ 63 h 766"/>
                <a:gd name="T14" fmla="*/ 394 w 445"/>
                <a:gd name="T15" fmla="*/ 87 h 766"/>
                <a:gd name="T16" fmla="*/ 408 w 445"/>
                <a:gd name="T17" fmla="*/ 113 h 766"/>
                <a:gd name="T18" fmla="*/ 419 w 445"/>
                <a:gd name="T19" fmla="*/ 146 h 766"/>
                <a:gd name="T20" fmla="*/ 429 w 445"/>
                <a:gd name="T21" fmla="*/ 182 h 766"/>
                <a:gd name="T22" fmla="*/ 436 w 445"/>
                <a:gd name="T23" fmla="*/ 223 h 766"/>
                <a:gd name="T24" fmla="*/ 441 w 445"/>
                <a:gd name="T25" fmla="*/ 269 h 766"/>
                <a:gd name="T26" fmla="*/ 444 w 445"/>
                <a:gd name="T27" fmla="*/ 319 h 766"/>
                <a:gd name="T28" fmla="*/ 445 w 445"/>
                <a:gd name="T29" fmla="*/ 374 h 766"/>
                <a:gd name="T30" fmla="*/ 444 w 445"/>
                <a:gd name="T31" fmla="*/ 429 h 766"/>
                <a:gd name="T32" fmla="*/ 442 w 445"/>
                <a:gd name="T33" fmla="*/ 480 h 766"/>
                <a:gd name="T34" fmla="*/ 438 w 445"/>
                <a:gd name="T35" fmla="*/ 530 h 766"/>
                <a:gd name="T36" fmla="*/ 432 w 445"/>
                <a:gd name="T37" fmla="*/ 576 h 766"/>
                <a:gd name="T38" fmla="*/ 422 w 445"/>
                <a:gd name="T39" fmla="*/ 617 h 766"/>
                <a:gd name="T40" fmla="*/ 409 w 445"/>
                <a:gd name="T41" fmla="*/ 654 h 766"/>
                <a:gd name="T42" fmla="*/ 396 w 445"/>
                <a:gd name="T43" fmla="*/ 679 h 766"/>
                <a:gd name="T44" fmla="*/ 381 w 445"/>
                <a:gd name="T45" fmla="*/ 702 h 766"/>
                <a:gd name="T46" fmla="*/ 362 w 445"/>
                <a:gd name="T47" fmla="*/ 721 h 766"/>
                <a:gd name="T48" fmla="*/ 342 w 445"/>
                <a:gd name="T49" fmla="*/ 737 h 766"/>
                <a:gd name="T50" fmla="*/ 318 w 445"/>
                <a:gd name="T51" fmla="*/ 750 h 766"/>
                <a:gd name="T52" fmla="*/ 291 w 445"/>
                <a:gd name="T53" fmla="*/ 758 h 766"/>
                <a:gd name="T54" fmla="*/ 259 w 445"/>
                <a:gd name="T55" fmla="*/ 764 h 766"/>
                <a:gd name="T56" fmla="*/ 224 w 445"/>
                <a:gd name="T57" fmla="*/ 766 h 766"/>
                <a:gd name="T58" fmla="*/ 191 w 445"/>
                <a:gd name="T59" fmla="*/ 764 h 766"/>
                <a:gd name="T60" fmla="*/ 160 w 445"/>
                <a:gd name="T61" fmla="*/ 758 h 766"/>
                <a:gd name="T62" fmla="*/ 133 w 445"/>
                <a:gd name="T63" fmla="*/ 750 h 766"/>
                <a:gd name="T64" fmla="*/ 110 w 445"/>
                <a:gd name="T65" fmla="*/ 737 h 766"/>
                <a:gd name="T66" fmla="*/ 88 w 445"/>
                <a:gd name="T67" fmla="*/ 721 h 766"/>
                <a:gd name="T68" fmla="*/ 70 w 445"/>
                <a:gd name="T69" fmla="*/ 702 h 766"/>
                <a:gd name="T70" fmla="*/ 55 w 445"/>
                <a:gd name="T71" fmla="*/ 680 h 766"/>
                <a:gd name="T72" fmla="*/ 42 w 445"/>
                <a:gd name="T73" fmla="*/ 655 h 766"/>
                <a:gd name="T74" fmla="*/ 31 w 445"/>
                <a:gd name="T75" fmla="*/ 629 h 766"/>
                <a:gd name="T76" fmla="*/ 21 w 445"/>
                <a:gd name="T77" fmla="*/ 598 h 766"/>
                <a:gd name="T78" fmla="*/ 14 w 445"/>
                <a:gd name="T79" fmla="*/ 566 h 766"/>
                <a:gd name="T80" fmla="*/ 9 w 445"/>
                <a:gd name="T81" fmla="*/ 531 h 766"/>
                <a:gd name="T82" fmla="*/ 5 w 445"/>
                <a:gd name="T83" fmla="*/ 482 h 766"/>
                <a:gd name="T84" fmla="*/ 1 w 445"/>
                <a:gd name="T85" fmla="*/ 429 h 766"/>
                <a:gd name="T86" fmla="*/ 0 w 445"/>
                <a:gd name="T87" fmla="*/ 374 h 766"/>
                <a:gd name="T88" fmla="*/ 1 w 445"/>
                <a:gd name="T89" fmla="*/ 319 h 766"/>
                <a:gd name="T90" fmla="*/ 5 w 445"/>
                <a:gd name="T91" fmla="*/ 269 h 766"/>
                <a:gd name="T92" fmla="*/ 10 w 445"/>
                <a:gd name="T93" fmla="*/ 223 h 766"/>
                <a:gd name="T94" fmla="*/ 17 w 445"/>
                <a:gd name="T95" fmla="*/ 182 h 766"/>
                <a:gd name="T96" fmla="*/ 26 w 445"/>
                <a:gd name="T97" fmla="*/ 146 h 766"/>
                <a:gd name="T98" fmla="*/ 37 w 445"/>
                <a:gd name="T99" fmla="*/ 113 h 766"/>
                <a:gd name="T100" fmla="*/ 51 w 445"/>
                <a:gd name="T101" fmla="*/ 87 h 766"/>
                <a:gd name="T102" fmla="*/ 68 w 445"/>
                <a:gd name="T103" fmla="*/ 63 h 766"/>
                <a:gd name="T104" fmla="*/ 86 w 445"/>
                <a:gd name="T105" fmla="*/ 44 h 766"/>
                <a:gd name="T106" fmla="*/ 108 w 445"/>
                <a:gd name="T107" fmla="*/ 27 h 766"/>
                <a:gd name="T108" fmla="*/ 133 w 445"/>
                <a:gd name="T109" fmla="*/ 16 h 766"/>
                <a:gd name="T110" fmla="*/ 160 w 445"/>
                <a:gd name="T111" fmla="*/ 6 h 766"/>
                <a:gd name="T112" fmla="*/ 191 w 445"/>
                <a:gd name="T113" fmla="*/ 2 h 766"/>
                <a:gd name="T114" fmla="*/ 224 w 445"/>
                <a:gd name="T115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5" h="766">
                  <a:moveTo>
                    <a:pt x="224" y="0"/>
                  </a:moveTo>
                  <a:lnTo>
                    <a:pt x="257" y="2"/>
                  </a:lnTo>
                  <a:lnTo>
                    <a:pt x="286" y="6"/>
                  </a:lnTo>
                  <a:lnTo>
                    <a:pt x="313" y="16"/>
                  </a:lnTo>
                  <a:lnTo>
                    <a:pt x="338" y="27"/>
                  </a:lnTo>
                  <a:lnTo>
                    <a:pt x="359" y="44"/>
                  </a:lnTo>
                  <a:lnTo>
                    <a:pt x="379" y="63"/>
                  </a:lnTo>
                  <a:lnTo>
                    <a:pt x="394" y="87"/>
                  </a:lnTo>
                  <a:lnTo>
                    <a:pt x="408" y="113"/>
                  </a:lnTo>
                  <a:lnTo>
                    <a:pt x="419" y="146"/>
                  </a:lnTo>
                  <a:lnTo>
                    <a:pt x="429" y="182"/>
                  </a:lnTo>
                  <a:lnTo>
                    <a:pt x="436" y="223"/>
                  </a:lnTo>
                  <a:lnTo>
                    <a:pt x="441" y="269"/>
                  </a:lnTo>
                  <a:lnTo>
                    <a:pt x="444" y="319"/>
                  </a:lnTo>
                  <a:lnTo>
                    <a:pt x="445" y="374"/>
                  </a:lnTo>
                  <a:lnTo>
                    <a:pt x="444" y="429"/>
                  </a:lnTo>
                  <a:lnTo>
                    <a:pt x="442" y="480"/>
                  </a:lnTo>
                  <a:lnTo>
                    <a:pt x="438" y="530"/>
                  </a:lnTo>
                  <a:lnTo>
                    <a:pt x="432" y="576"/>
                  </a:lnTo>
                  <a:lnTo>
                    <a:pt x="422" y="617"/>
                  </a:lnTo>
                  <a:lnTo>
                    <a:pt x="409" y="654"/>
                  </a:lnTo>
                  <a:lnTo>
                    <a:pt x="396" y="679"/>
                  </a:lnTo>
                  <a:lnTo>
                    <a:pt x="381" y="702"/>
                  </a:lnTo>
                  <a:lnTo>
                    <a:pt x="362" y="721"/>
                  </a:lnTo>
                  <a:lnTo>
                    <a:pt x="342" y="737"/>
                  </a:lnTo>
                  <a:lnTo>
                    <a:pt x="318" y="750"/>
                  </a:lnTo>
                  <a:lnTo>
                    <a:pt x="291" y="758"/>
                  </a:lnTo>
                  <a:lnTo>
                    <a:pt x="259" y="764"/>
                  </a:lnTo>
                  <a:lnTo>
                    <a:pt x="224" y="766"/>
                  </a:lnTo>
                  <a:lnTo>
                    <a:pt x="191" y="764"/>
                  </a:lnTo>
                  <a:lnTo>
                    <a:pt x="160" y="758"/>
                  </a:lnTo>
                  <a:lnTo>
                    <a:pt x="133" y="750"/>
                  </a:lnTo>
                  <a:lnTo>
                    <a:pt x="110" y="737"/>
                  </a:lnTo>
                  <a:lnTo>
                    <a:pt x="88" y="721"/>
                  </a:lnTo>
                  <a:lnTo>
                    <a:pt x="70" y="702"/>
                  </a:lnTo>
                  <a:lnTo>
                    <a:pt x="55" y="680"/>
                  </a:lnTo>
                  <a:lnTo>
                    <a:pt x="42" y="655"/>
                  </a:lnTo>
                  <a:lnTo>
                    <a:pt x="31" y="629"/>
                  </a:lnTo>
                  <a:lnTo>
                    <a:pt x="21" y="598"/>
                  </a:lnTo>
                  <a:lnTo>
                    <a:pt x="14" y="566"/>
                  </a:lnTo>
                  <a:lnTo>
                    <a:pt x="9" y="531"/>
                  </a:lnTo>
                  <a:lnTo>
                    <a:pt x="5" y="482"/>
                  </a:lnTo>
                  <a:lnTo>
                    <a:pt x="1" y="429"/>
                  </a:lnTo>
                  <a:lnTo>
                    <a:pt x="0" y="374"/>
                  </a:lnTo>
                  <a:lnTo>
                    <a:pt x="1" y="319"/>
                  </a:lnTo>
                  <a:lnTo>
                    <a:pt x="5" y="269"/>
                  </a:lnTo>
                  <a:lnTo>
                    <a:pt x="10" y="223"/>
                  </a:lnTo>
                  <a:lnTo>
                    <a:pt x="17" y="182"/>
                  </a:lnTo>
                  <a:lnTo>
                    <a:pt x="26" y="146"/>
                  </a:lnTo>
                  <a:lnTo>
                    <a:pt x="37" y="113"/>
                  </a:lnTo>
                  <a:lnTo>
                    <a:pt x="51" y="87"/>
                  </a:lnTo>
                  <a:lnTo>
                    <a:pt x="68" y="63"/>
                  </a:lnTo>
                  <a:lnTo>
                    <a:pt x="86" y="44"/>
                  </a:lnTo>
                  <a:lnTo>
                    <a:pt x="108" y="27"/>
                  </a:lnTo>
                  <a:lnTo>
                    <a:pt x="133" y="16"/>
                  </a:lnTo>
                  <a:lnTo>
                    <a:pt x="160" y="6"/>
                  </a:lnTo>
                  <a:lnTo>
                    <a:pt x="191" y="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504"/>
            <p:cNvSpPr>
              <a:spLocks noEditPoints="1"/>
            </p:cNvSpPr>
            <p:nvPr/>
          </p:nvSpPr>
          <p:spPr bwMode="auto">
            <a:xfrm>
              <a:off x="3492500" y="5035551"/>
              <a:ext cx="490538" cy="484188"/>
            </a:xfrm>
            <a:custGeom>
              <a:avLst/>
              <a:gdLst>
                <a:gd name="T0" fmla="*/ 2205 w 3402"/>
                <a:gd name="T1" fmla="*/ 2883 h 3358"/>
                <a:gd name="T2" fmla="*/ 2379 w 3402"/>
                <a:gd name="T3" fmla="*/ 2611 h 3358"/>
                <a:gd name="T4" fmla="*/ 1808 w 3402"/>
                <a:gd name="T5" fmla="*/ 2755 h 3358"/>
                <a:gd name="T6" fmla="*/ 1947 w 3402"/>
                <a:gd name="T7" fmla="*/ 2939 h 3358"/>
                <a:gd name="T8" fmla="*/ 1185 w 3402"/>
                <a:gd name="T9" fmla="*/ 2996 h 3358"/>
                <a:gd name="T10" fmla="*/ 1118 w 3402"/>
                <a:gd name="T11" fmla="*/ 3021 h 3358"/>
                <a:gd name="T12" fmla="*/ 1012 w 3402"/>
                <a:gd name="T13" fmla="*/ 2938 h 3358"/>
                <a:gd name="T14" fmla="*/ 1048 w 3402"/>
                <a:gd name="T15" fmla="*/ 3070 h 3358"/>
                <a:gd name="T16" fmla="*/ 1169 w 3402"/>
                <a:gd name="T17" fmla="*/ 3099 h 3358"/>
                <a:gd name="T18" fmla="*/ 1274 w 3402"/>
                <a:gd name="T19" fmla="*/ 3033 h 3358"/>
                <a:gd name="T20" fmla="*/ 1345 w 3402"/>
                <a:gd name="T21" fmla="*/ 2611 h 3358"/>
                <a:gd name="T22" fmla="*/ 1378 w 3402"/>
                <a:gd name="T23" fmla="*/ 3058 h 3358"/>
                <a:gd name="T24" fmla="*/ 1499 w 3402"/>
                <a:gd name="T25" fmla="*/ 3100 h 3358"/>
                <a:gd name="T26" fmla="*/ 1632 w 3402"/>
                <a:gd name="T27" fmla="*/ 3040 h 3358"/>
                <a:gd name="T28" fmla="*/ 1557 w 3402"/>
                <a:gd name="T29" fmla="*/ 2611 h 3358"/>
                <a:gd name="T30" fmla="*/ 1538 w 3402"/>
                <a:gd name="T31" fmla="*/ 3015 h 3358"/>
                <a:gd name="T32" fmla="*/ 1461 w 3402"/>
                <a:gd name="T33" fmla="*/ 3015 h 3358"/>
                <a:gd name="T34" fmla="*/ 1443 w 3402"/>
                <a:gd name="T35" fmla="*/ 2611 h 3358"/>
                <a:gd name="T36" fmla="*/ 1487 w 3402"/>
                <a:gd name="T37" fmla="*/ 356 h 3358"/>
                <a:gd name="T38" fmla="*/ 1232 w 3402"/>
                <a:gd name="T39" fmla="*/ 526 h 3358"/>
                <a:gd name="T40" fmla="*/ 1091 w 3402"/>
                <a:gd name="T41" fmla="*/ 863 h 3358"/>
                <a:gd name="T42" fmla="*/ 1062 w 3402"/>
                <a:gd name="T43" fmla="*/ 1540 h 3358"/>
                <a:gd name="T44" fmla="*/ 1141 w 3402"/>
                <a:gd name="T45" fmla="*/ 2012 h 3358"/>
                <a:gd name="T46" fmla="*/ 1316 w 3402"/>
                <a:gd name="T47" fmla="*/ 2243 h 3358"/>
                <a:gd name="T48" fmla="*/ 1580 w 3402"/>
                <a:gd name="T49" fmla="*/ 2341 h 3358"/>
                <a:gd name="T50" fmla="*/ 1935 w 3402"/>
                <a:gd name="T51" fmla="*/ 2317 h 3358"/>
                <a:gd name="T52" fmla="*/ 2187 w 3402"/>
                <a:gd name="T53" fmla="*/ 2165 h 3358"/>
                <a:gd name="T54" fmla="*/ 2324 w 3402"/>
                <a:gd name="T55" fmla="*/ 1850 h 3358"/>
                <a:gd name="T56" fmla="*/ 2326 w 3402"/>
                <a:gd name="T57" fmla="*/ 1449 h 3358"/>
                <a:gd name="T58" fmla="*/ 2205 w 3402"/>
                <a:gd name="T59" fmla="*/ 1163 h 3358"/>
                <a:gd name="T60" fmla="*/ 1997 w 3402"/>
                <a:gd name="T61" fmla="*/ 1036 h 3358"/>
                <a:gd name="T62" fmla="*/ 1702 w 3402"/>
                <a:gd name="T63" fmla="*/ 1036 h 3358"/>
                <a:gd name="T64" fmla="*/ 1496 w 3402"/>
                <a:gd name="T65" fmla="*/ 1161 h 3358"/>
                <a:gd name="T66" fmla="*/ 1476 w 3402"/>
                <a:gd name="T67" fmla="*/ 892 h 3358"/>
                <a:gd name="T68" fmla="*/ 1545 w 3402"/>
                <a:gd name="T69" fmla="*/ 672 h 3358"/>
                <a:gd name="T70" fmla="*/ 1686 w 3402"/>
                <a:gd name="T71" fmla="*/ 591 h 3358"/>
                <a:gd name="T72" fmla="*/ 1846 w 3402"/>
                <a:gd name="T73" fmla="*/ 632 h 3358"/>
                <a:gd name="T74" fmla="*/ 1902 w 3402"/>
                <a:gd name="T75" fmla="*/ 829 h 3358"/>
                <a:gd name="T76" fmla="*/ 2244 w 3402"/>
                <a:gd name="T77" fmla="*/ 590 h 3358"/>
                <a:gd name="T78" fmla="*/ 2038 w 3402"/>
                <a:gd name="T79" fmla="*/ 385 h 3358"/>
                <a:gd name="T80" fmla="*/ 397 w 3402"/>
                <a:gd name="T81" fmla="*/ 224 h 3358"/>
                <a:gd name="T82" fmla="*/ 250 w 3402"/>
                <a:gd name="T83" fmla="*/ 307 h 3358"/>
                <a:gd name="T84" fmla="*/ 250 w 3402"/>
                <a:gd name="T85" fmla="*/ 476 h 3358"/>
                <a:gd name="T86" fmla="*/ 397 w 3402"/>
                <a:gd name="T87" fmla="*/ 559 h 3358"/>
                <a:gd name="T88" fmla="*/ 544 w 3402"/>
                <a:gd name="T89" fmla="*/ 476 h 3358"/>
                <a:gd name="T90" fmla="*/ 544 w 3402"/>
                <a:gd name="T91" fmla="*/ 307 h 3358"/>
                <a:gd name="T92" fmla="*/ 397 w 3402"/>
                <a:gd name="T93" fmla="*/ 224 h 3358"/>
                <a:gd name="T94" fmla="*/ 3233 w 3402"/>
                <a:gd name="T95" fmla="*/ 46 h 3358"/>
                <a:gd name="T96" fmla="*/ 3390 w 3402"/>
                <a:gd name="T97" fmla="*/ 246 h 3358"/>
                <a:gd name="T98" fmla="*/ 3376 w 3402"/>
                <a:gd name="T99" fmla="*/ 3152 h 3358"/>
                <a:gd name="T100" fmla="*/ 3194 w 3402"/>
                <a:gd name="T101" fmla="*/ 3331 h 3358"/>
                <a:gd name="T102" fmla="*/ 250 w 3402"/>
                <a:gd name="T103" fmla="*/ 3346 h 3358"/>
                <a:gd name="T104" fmla="*/ 47 w 3402"/>
                <a:gd name="T105" fmla="*/ 3192 h 3358"/>
                <a:gd name="T106" fmla="*/ 3 w 3402"/>
                <a:gd name="T107" fmla="*/ 289 h 3358"/>
                <a:gd name="T108" fmla="*/ 133 w 3402"/>
                <a:gd name="T109" fmla="*/ 69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02" h="3358">
                  <a:moveTo>
                    <a:pt x="2107" y="2611"/>
                  </a:moveTo>
                  <a:lnTo>
                    <a:pt x="2107" y="3091"/>
                  </a:lnTo>
                  <a:lnTo>
                    <a:pt x="2385" y="3091"/>
                  </a:lnTo>
                  <a:lnTo>
                    <a:pt x="2385" y="3011"/>
                  </a:lnTo>
                  <a:lnTo>
                    <a:pt x="2205" y="3011"/>
                  </a:lnTo>
                  <a:lnTo>
                    <a:pt x="2205" y="2883"/>
                  </a:lnTo>
                  <a:lnTo>
                    <a:pt x="2369" y="2883"/>
                  </a:lnTo>
                  <a:lnTo>
                    <a:pt x="2369" y="2803"/>
                  </a:lnTo>
                  <a:lnTo>
                    <a:pt x="2205" y="2803"/>
                  </a:lnTo>
                  <a:lnTo>
                    <a:pt x="2205" y="2690"/>
                  </a:lnTo>
                  <a:lnTo>
                    <a:pt x="2379" y="2690"/>
                  </a:lnTo>
                  <a:lnTo>
                    <a:pt x="2379" y="2611"/>
                  </a:lnTo>
                  <a:lnTo>
                    <a:pt x="2107" y="2611"/>
                  </a:lnTo>
                  <a:close/>
                  <a:moveTo>
                    <a:pt x="1717" y="2611"/>
                  </a:moveTo>
                  <a:lnTo>
                    <a:pt x="1717" y="3091"/>
                  </a:lnTo>
                  <a:lnTo>
                    <a:pt x="1807" y="3091"/>
                  </a:lnTo>
                  <a:lnTo>
                    <a:pt x="1807" y="2755"/>
                  </a:lnTo>
                  <a:lnTo>
                    <a:pt x="1808" y="2755"/>
                  </a:lnTo>
                  <a:lnTo>
                    <a:pt x="1927" y="3091"/>
                  </a:lnTo>
                  <a:lnTo>
                    <a:pt x="2038" y="3091"/>
                  </a:lnTo>
                  <a:lnTo>
                    <a:pt x="2038" y="2611"/>
                  </a:lnTo>
                  <a:lnTo>
                    <a:pt x="1949" y="2611"/>
                  </a:lnTo>
                  <a:lnTo>
                    <a:pt x="1949" y="2939"/>
                  </a:lnTo>
                  <a:lnTo>
                    <a:pt x="1947" y="2939"/>
                  </a:lnTo>
                  <a:lnTo>
                    <a:pt x="1830" y="2611"/>
                  </a:lnTo>
                  <a:lnTo>
                    <a:pt x="1717" y="2611"/>
                  </a:lnTo>
                  <a:close/>
                  <a:moveTo>
                    <a:pt x="1188" y="2611"/>
                  </a:moveTo>
                  <a:lnTo>
                    <a:pt x="1188" y="2954"/>
                  </a:lnTo>
                  <a:lnTo>
                    <a:pt x="1188" y="2977"/>
                  </a:lnTo>
                  <a:lnTo>
                    <a:pt x="1185" y="2996"/>
                  </a:lnTo>
                  <a:lnTo>
                    <a:pt x="1180" y="3010"/>
                  </a:lnTo>
                  <a:lnTo>
                    <a:pt x="1173" y="3021"/>
                  </a:lnTo>
                  <a:lnTo>
                    <a:pt x="1161" y="3027"/>
                  </a:lnTo>
                  <a:lnTo>
                    <a:pt x="1145" y="3029"/>
                  </a:lnTo>
                  <a:lnTo>
                    <a:pt x="1130" y="3027"/>
                  </a:lnTo>
                  <a:lnTo>
                    <a:pt x="1118" y="3021"/>
                  </a:lnTo>
                  <a:lnTo>
                    <a:pt x="1110" y="3010"/>
                  </a:lnTo>
                  <a:lnTo>
                    <a:pt x="1106" y="2996"/>
                  </a:lnTo>
                  <a:lnTo>
                    <a:pt x="1102" y="2977"/>
                  </a:lnTo>
                  <a:lnTo>
                    <a:pt x="1101" y="2954"/>
                  </a:lnTo>
                  <a:lnTo>
                    <a:pt x="1101" y="2938"/>
                  </a:lnTo>
                  <a:lnTo>
                    <a:pt x="1012" y="2938"/>
                  </a:lnTo>
                  <a:lnTo>
                    <a:pt x="1012" y="2960"/>
                  </a:lnTo>
                  <a:lnTo>
                    <a:pt x="1013" y="2988"/>
                  </a:lnTo>
                  <a:lnTo>
                    <a:pt x="1018" y="3014"/>
                  </a:lnTo>
                  <a:lnTo>
                    <a:pt x="1025" y="3037"/>
                  </a:lnTo>
                  <a:lnTo>
                    <a:pt x="1037" y="3059"/>
                  </a:lnTo>
                  <a:lnTo>
                    <a:pt x="1048" y="3070"/>
                  </a:lnTo>
                  <a:lnTo>
                    <a:pt x="1061" y="3080"/>
                  </a:lnTo>
                  <a:lnTo>
                    <a:pt x="1076" y="3089"/>
                  </a:lnTo>
                  <a:lnTo>
                    <a:pt x="1095" y="3095"/>
                  </a:lnTo>
                  <a:lnTo>
                    <a:pt x="1116" y="3099"/>
                  </a:lnTo>
                  <a:lnTo>
                    <a:pt x="1140" y="3100"/>
                  </a:lnTo>
                  <a:lnTo>
                    <a:pt x="1169" y="3099"/>
                  </a:lnTo>
                  <a:lnTo>
                    <a:pt x="1194" y="3095"/>
                  </a:lnTo>
                  <a:lnTo>
                    <a:pt x="1215" y="3089"/>
                  </a:lnTo>
                  <a:lnTo>
                    <a:pt x="1235" y="3079"/>
                  </a:lnTo>
                  <a:lnTo>
                    <a:pt x="1250" y="3066"/>
                  </a:lnTo>
                  <a:lnTo>
                    <a:pt x="1263" y="3051"/>
                  </a:lnTo>
                  <a:lnTo>
                    <a:pt x="1274" y="3033"/>
                  </a:lnTo>
                  <a:lnTo>
                    <a:pt x="1281" y="3011"/>
                  </a:lnTo>
                  <a:lnTo>
                    <a:pt x="1285" y="2986"/>
                  </a:lnTo>
                  <a:lnTo>
                    <a:pt x="1286" y="2957"/>
                  </a:lnTo>
                  <a:lnTo>
                    <a:pt x="1286" y="2611"/>
                  </a:lnTo>
                  <a:lnTo>
                    <a:pt x="1188" y="2611"/>
                  </a:lnTo>
                  <a:close/>
                  <a:moveTo>
                    <a:pt x="1345" y="2611"/>
                  </a:moveTo>
                  <a:lnTo>
                    <a:pt x="1345" y="2946"/>
                  </a:lnTo>
                  <a:lnTo>
                    <a:pt x="1346" y="2976"/>
                  </a:lnTo>
                  <a:lnTo>
                    <a:pt x="1350" y="3002"/>
                  </a:lnTo>
                  <a:lnTo>
                    <a:pt x="1358" y="3024"/>
                  </a:lnTo>
                  <a:lnTo>
                    <a:pt x="1367" y="3042"/>
                  </a:lnTo>
                  <a:lnTo>
                    <a:pt x="1378" y="3058"/>
                  </a:lnTo>
                  <a:lnTo>
                    <a:pt x="1393" y="3071"/>
                  </a:lnTo>
                  <a:lnTo>
                    <a:pt x="1407" y="3081"/>
                  </a:lnTo>
                  <a:lnTo>
                    <a:pt x="1424" y="3089"/>
                  </a:lnTo>
                  <a:lnTo>
                    <a:pt x="1442" y="3094"/>
                  </a:lnTo>
                  <a:lnTo>
                    <a:pt x="1470" y="3098"/>
                  </a:lnTo>
                  <a:lnTo>
                    <a:pt x="1499" y="3100"/>
                  </a:lnTo>
                  <a:lnTo>
                    <a:pt x="1529" y="3098"/>
                  </a:lnTo>
                  <a:lnTo>
                    <a:pt x="1557" y="3093"/>
                  </a:lnTo>
                  <a:lnTo>
                    <a:pt x="1584" y="3083"/>
                  </a:lnTo>
                  <a:lnTo>
                    <a:pt x="1607" y="3068"/>
                  </a:lnTo>
                  <a:lnTo>
                    <a:pt x="1621" y="3055"/>
                  </a:lnTo>
                  <a:lnTo>
                    <a:pt x="1632" y="3040"/>
                  </a:lnTo>
                  <a:lnTo>
                    <a:pt x="1642" y="3021"/>
                  </a:lnTo>
                  <a:lnTo>
                    <a:pt x="1649" y="3000"/>
                  </a:lnTo>
                  <a:lnTo>
                    <a:pt x="1654" y="2975"/>
                  </a:lnTo>
                  <a:lnTo>
                    <a:pt x="1655" y="2946"/>
                  </a:lnTo>
                  <a:lnTo>
                    <a:pt x="1655" y="2611"/>
                  </a:lnTo>
                  <a:lnTo>
                    <a:pt x="1557" y="2611"/>
                  </a:lnTo>
                  <a:lnTo>
                    <a:pt x="1557" y="2946"/>
                  </a:lnTo>
                  <a:lnTo>
                    <a:pt x="1556" y="2963"/>
                  </a:lnTo>
                  <a:lnTo>
                    <a:pt x="1554" y="2979"/>
                  </a:lnTo>
                  <a:lnTo>
                    <a:pt x="1551" y="2993"/>
                  </a:lnTo>
                  <a:lnTo>
                    <a:pt x="1545" y="3005"/>
                  </a:lnTo>
                  <a:lnTo>
                    <a:pt x="1538" y="3015"/>
                  </a:lnTo>
                  <a:lnTo>
                    <a:pt x="1527" y="3022"/>
                  </a:lnTo>
                  <a:lnTo>
                    <a:pt x="1515" y="3027"/>
                  </a:lnTo>
                  <a:lnTo>
                    <a:pt x="1499" y="3029"/>
                  </a:lnTo>
                  <a:lnTo>
                    <a:pt x="1484" y="3027"/>
                  </a:lnTo>
                  <a:lnTo>
                    <a:pt x="1471" y="3022"/>
                  </a:lnTo>
                  <a:lnTo>
                    <a:pt x="1461" y="3015"/>
                  </a:lnTo>
                  <a:lnTo>
                    <a:pt x="1453" y="3005"/>
                  </a:lnTo>
                  <a:lnTo>
                    <a:pt x="1448" y="2993"/>
                  </a:lnTo>
                  <a:lnTo>
                    <a:pt x="1445" y="2979"/>
                  </a:lnTo>
                  <a:lnTo>
                    <a:pt x="1443" y="2963"/>
                  </a:lnTo>
                  <a:lnTo>
                    <a:pt x="1443" y="2946"/>
                  </a:lnTo>
                  <a:lnTo>
                    <a:pt x="1443" y="2611"/>
                  </a:lnTo>
                  <a:lnTo>
                    <a:pt x="1345" y="2611"/>
                  </a:lnTo>
                  <a:close/>
                  <a:moveTo>
                    <a:pt x="1735" y="326"/>
                  </a:moveTo>
                  <a:lnTo>
                    <a:pt x="1665" y="328"/>
                  </a:lnTo>
                  <a:lnTo>
                    <a:pt x="1601" y="333"/>
                  </a:lnTo>
                  <a:lnTo>
                    <a:pt x="1542" y="343"/>
                  </a:lnTo>
                  <a:lnTo>
                    <a:pt x="1487" y="356"/>
                  </a:lnTo>
                  <a:lnTo>
                    <a:pt x="1436" y="373"/>
                  </a:lnTo>
                  <a:lnTo>
                    <a:pt x="1390" y="394"/>
                  </a:lnTo>
                  <a:lnTo>
                    <a:pt x="1349" y="418"/>
                  </a:lnTo>
                  <a:lnTo>
                    <a:pt x="1307" y="450"/>
                  </a:lnTo>
                  <a:lnTo>
                    <a:pt x="1266" y="486"/>
                  </a:lnTo>
                  <a:lnTo>
                    <a:pt x="1232" y="526"/>
                  </a:lnTo>
                  <a:lnTo>
                    <a:pt x="1200" y="567"/>
                  </a:lnTo>
                  <a:lnTo>
                    <a:pt x="1173" y="614"/>
                  </a:lnTo>
                  <a:lnTo>
                    <a:pt x="1150" y="663"/>
                  </a:lnTo>
                  <a:lnTo>
                    <a:pt x="1126" y="726"/>
                  </a:lnTo>
                  <a:lnTo>
                    <a:pt x="1107" y="792"/>
                  </a:lnTo>
                  <a:lnTo>
                    <a:pt x="1091" y="863"/>
                  </a:lnTo>
                  <a:lnTo>
                    <a:pt x="1079" y="936"/>
                  </a:lnTo>
                  <a:lnTo>
                    <a:pt x="1073" y="1013"/>
                  </a:lnTo>
                  <a:lnTo>
                    <a:pt x="1065" y="1146"/>
                  </a:lnTo>
                  <a:lnTo>
                    <a:pt x="1061" y="1282"/>
                  </a:lnTo>
                  <a:lnTo>
                    <a:pt x="1060" y="1420"/>
                  </a:lnTo>
                  <a:lnTo>
                    <a:pt x="1062" y="1540"/>
                  </a:lnTo>
                  <a:lnTo>
                    <a:pt x="1069" y="1657"/>
                  </a:lnTo>
                  <a:lnTo>
                    <a:pt x="1081" y="1770"/>
                  </a:lnTo>
                  <a:lnTo>
                    <a:pt x="1090" y="1835"/>
                  </a:lnTo>
                  <a:lnTo>
                    <a:pt x="1103" y="1897"/>
                  </a:lnTo>
                  <a:lnTo>
                    <a:pt x="1121" y="1956"/>
                  </a:lnTo>
                  <a:lnTo>
                    <a:pt x="1141" y="2012"/>
                  </a:lnTo>
                  <a:lnTo>
                    <a:pt x="1165" y="2065"/>
                  </a:lnTo>
                  <a:lnTo>
                    <a:pt x="1188" y="2107"/>
                  </a:lnTo>
                  <a:lnTo>
                    <a:pt x="1215" y="2144"/>
                  </a:lnTo>
                  <a:lnTo>
                    <a:pt x="1246" y="2180"/>
                  </a:lnTo>
                  <a:lnTo>
                    <a:pt x="1280" y="2213"/>
                  </a:lnTo>
                  <a:lnTo>
                    <a:pt x="1316" y="2243"/>
                  </a:lnTo>
                  <a:lnTo>
                    <a:pt x="1357" y="2270"/>
                  </a:lnTo>
                  <a:lnTo>
                    <a:pt x="1394" y="2290"/>
                  </a:lnTo>
                  <a:lnTo>
                    <a:pt x="1435" y="2307"/>
                  </a:lnTo>
                  <a:lnTo>
                    <a:pt x="1480" y="2321"/>
                  </a:lnTo>
                  <a:lnTo>
                    <a:pt x="1527" y="2332"/>
                  </a:lnTo>
                  <a:lnTo>
                    <a:pt x="1580" y="2341"/>
                  </a:lnTo>
                  <a:lnTo>
                    <a:pt x="1634" y="2345"/>
                  </a:lnTo>
                  <a:lnTo>
                    <a:pt x="1692" y="2347"/>
                  </a:lnTo>
                  <a:lnTo>
                    <a:pt x="1758" y="2345"/>
                  </a:lnTo>
                  <a:lnTo>
                    <a:pt x="1821" y="2339"/>
                  </a:lnTo>
                  <a:lnTo>
                    <a:pt x="1880" y="2330"/>
                  </a:lnTo>
                  <a:lnTo>
                    <a:pt x="1935" y="2317"/>
                  </a:lnTo>
                  <a:lnTo>
                    <a:pt x="1986" y="2301"/>
                  </a:lnTo>
                  <a:lnTo>
                    <a:pt x="2034" y="2282"/>
                  </a:lnTo>
                  <a:lnTo>
                    <a:pt x="2078" y="2258"/>
                  </a:lnTo>
                  <a:lnTo>
                    <a:pt x="2118" y="2230"/>
                  </a:lnTo>
                  <a:lnTo>
                    <a:pt x="2154" y="2199"/>
                  </a:lnTo>
                  <a:lnTo>
                    <a:pt x="2187" y="2165"/>
                  </a:lnTo>
                  <a:lnTo>
                    <a:pt x="2219" y="2122"/>
                  </a:lnTo>
                  <a:lnTo>
                    <a:pt x="2248" y="2075"/>
                  </a:lnTo>
                  <a:lnTo>
                    <a:pt x="2273" y="2025"/>
                  </a:lnTo>
                  <a:lnTo>
                    <a:pt x="2294" y="1970"/>
                  </a:lnTo>
                  <a:lnTo>
                    <a:pt x="2311" y="1912"/>
                  </a:lnTo>
                  <a:lnTo>
                    <a:pt x="2324" y="1850"/>
                  </a:lnTo>
                  <a:lnTo>
                    <a:pt x="2334" y="1783"/>
                  </a:lnTo>
                  <a:lnTo>
                    <a:pt x="2340" y="1713"/>
                  </a:lnTo>
                  <a:lnTo>
                    <a:pt x="2342" y="1639"/>
                  </a:lnTo>
                  <a:lnTo>
                    <a:pt x="2340" y="1573"/>
                  </a:lnTo>
                  <a:lnTo>
                    <a:pt x="2335" y="1509"/>
                  </a:lnTo>
                  <a:lnTo>
                    <a:pt x="2326" y="1449"/>
                  </a:lnTo>
                  <a:lnTo>
                    <a:pt x="2315" y="1391"/>
                  </a:lnTo>
                  <a:lnTo>
                    <a:pt x="2299" y="1336"/>
                  </a:lnTo>
                  <a:lnTo>
                    <a:pt x="2280" y="1285"/>
                  </a:lnTo>
                  <a:lnTo>
                    <a:pt x="2257" y="1238"/>
                  </a:lnTo>
                  <a:lnTo>
                    <a:pt x="2230" y="1195"/>
                  </a:lnTo>
                  <a:lnTo>
                    <a:pt x="2205" y="1163"/>
                  </a:lnTo>
                  <a:lnTo>
                    <a:pt x="2178" y="1135"/>
                  </a:lnTo>
                  <a:lnTo>
                    <a:pt x="2147" y="1109"/>
                  </a:lnTo>
                  <a:lnTo>
                    <a:pt x="2113" y="1086"/>
                  </a:lnTo>
                  <a:lnTo>
                    <a:pt x="2078" y="1065"/>
                  </a:lnTo>
                  <a:lnTo>
                    <a:pt x="2038" y="1049"/>
                  </a:lnTo>
                  <a:lnTo>
                    <a:pt x="1997" y="1036"/>
                  </a:lnTo>
                  <a:lnTo>
                    <a:pt x="1951" y="1027"/>
                  </a:lnTo>
                  <a:lnTo>
                    <a:pt x="1902" y="1021"/>
                  </a:lnTo>
                  <a:lnTo>
                    <a:pt x="1851" y="1019"/>
                  </a:lnTo>
                  <a:lnTo>
                    <a:pt x="1798" y="1021"/>
                  </a:lnTo>
                  <a:lnTo>
                    <a:pt x="1749" y="1027"/>
                  </a:lnTo>
                  <a:lnTo>
                    <a:pt x="1702" y="1036"/>
                  </a:lnTo>
                  <a:lnTo>
                    <a:pt x="1660" y="1049"/>
                  </a:lnTo>
                  <a:lnTo>
                    <a:pt x="1620" y="1065"/>
                  </a:lnTo>
                  <a:lnTo>
                    <a:pt x="1584" y="1086"/>
                  </a:lnTo>
                  <a:lnTo>
                    <a:pt x="1551" y="1108"/>
                  </a:lnTo>
                  <a:lnTo>
                    <a:pt x="1522" y="1133"/>
                  </a:lnTo>
                  <a:lnTo>
                    <a:pt x="1496" y="1161"/>
                  </a:lnTo>
                  <a:lnTo>
                    <a:pt x="1474" y="1191"/>
                  </a:lnTo>
                  <a:lnTo>
                    <a:pt x="1469" y="1191"/>
                  </a:lnTo>
                  <a:lnTo>
                    <a:pt x="1469" y="1092"/>
                  </a:lnTo>
                  <a:lnTo>
                    <a:pt x="1470" y="1021"/>
                  </a:lnTo>
                  <a:lnTo>
                    <a:pt x="1472" y="955"/>
                  </a:lnTo>
                  <a:lnTo>
                    <a:pt x="1476" y="892"/>
                  </a:lnTo>
                  <a:lnTo>
                    <a:pt x="1482" y="846"/>
                  </a:lnTo>
                  <a:lnTo>
                    <a:pt x="1489" y="805"/>
                  </a:lnTo>
                  <a:lnTo>
                    <a:pt x="1500" y="767"/>
                  </a:lnTo>
                  <a:lnTo>
                    <a:pt x="1512" y="732"/>
                  </a:lnTo>
                  <a:lnTo>
                    <a:pt x="1527" y="700"/>
                  </a:lnTo>
                  <a:lnTo>
                    <a:pt x="1545" y="672"/>
                  </a:lnTo>
                  <a:lnTo>
                    <a:pt x="1564" y="648"/>
                  </a:lnTo>
                  <a:lnTo>
                    <a:pt x="1587" y="626"/>
                  </a:lnTo>
                  <a:lnTo>
                    <a:pt x="1608" y="614"/>
                  </a:lnTo>
                  <a:lnTo>
                    <a:pt x="1632" y="603"/>
                  </a:lnTo>
                  <a:lnTo>
                    <a:pt x="1658" y="595"/>
                  </a:lnTo>
                  <a:lnTo>
                    <a:pt x="1686" y="591"/>
                  </a:lnTo>
                  <a:lnTo>
                    <a:pt x="1718" y="589"/>
                  </a:lnTo>
                  <a:lnTo>
                    <a:pt x="1750" y="591"/>
                  </a:lnTo>
                  <a:lnTo>
                    <a:pt x="1779" y="596"/>
                  </a:lnTo>
                  <a:lnTo>
                    <a:pt x="1805" y="605"/>
                  </a:lnTo>
                  <a:lnTo>
                    <a:pt x="1826" y="617"/>
                  </a:lnTo>
                  <a:lnTo>
                    <a:pt x="1846" y="632"/>
                  </a:lnTo>
                  <a:lnTo>
                    <a:pt x="1861" y="651"/>
                  </a:lnTo>
                  <a:lnTo>
                    <a:pt x="1875" y="678"/>
                  </a:lnTo>
                  <a:lnTo>
                    <a:pt x="1887" y="709"/>
                  </a:lnTo>
                  <a:lnTo>
                    <a:pt x="1896" y="744"/>
                  </a:lnTo>
                  <a:lnTo>
                    <a:pt x="1900" y="785"/>
                  </a:lnTo>
                  <a:lnTo>
                    <a:pt x="1902" y="829"/>
                  </a:lnTo>
                  <a:lnTo>
                    <a:pt x="2293" y="829"/>
                  </a:lnTo>
                  <a:lnTo>
                    <a:pt x="2291" y="775"/>
                  </a:lnTo>
                  <a:lnTo>
                    <a:pt x="2284" y="723"/>
                  </a:lnTo>
                  <a:lnTo>
                    <a:pt x="2274" y="675"/>
                  </a:lnTo>
                  <a:lnTo>
                    <a:pt x="2260" y="631"/>
                  </a:lnTo>
                  <a:lnTo>
                    <a:pt x="2244" y="590"/>
                  </a:lnTo>
                  <a:lnTo>
                    <a:pt x="2219" y="545"/>
                  </a:lnTo>
                  <a:lnTo>
                    <a:pt x="2190" y="503"/>
                  </a:lnTo>
                  <a:lnTo>
                    <a:pt x="2157" y="466"/>
                  </a:lnTo>
                  <a:lnTo>
                    <a:pt x="2120" y="435"/>
                  </a:lnTo>
                  <a:lnTo>
                    <a:pt x="2081" y="407"/>
                  </a:lnTo>
                  <a:lnTo>
                    <a:pt x="2038" y="385"/>
                  </a:lnTo>
                  <a:lnTo>
                    <a:pt x="1992" y="366"/>
                  </a:lnTo>
                  <a:lnTo>
                    <a:pt x="1944" y="351"/>
                  </a:lnTo>
                  <a:lnTo>
                    <a:pt x="1875" y="337"/>
                  </a:lnTo>
                  <a:lnTo>
                    <a:pt x="1806" y="329"/>
                  </a:lnTo>
                  <a:lnTo>
                    <a:pt x="1735" y="326"/>
                  </a:lnTo>
                  <a:close/>
                  <a:moveTo>
                    <a:pt x="397" y="224"/>
                  </a:moveTo>
                  <a:lnTo>
                    <a:pt x="366" y="226"/>
                  </a:lnTo>
                  <a:lnTo>
                    <a:pt x="337" y="234"/>
                  </a:lnTo>
                  <a:lnTo>
                    <a:pt x="311" y="246"/>
                  </a:lnTo>
                  <a:lnTo>
                    <a:pt x="287" y="263"/>
                  </a:lnTo>
                  <a:lnTo>
                    <a:pt x="266" y="283"/>
                  </a:lnTo>
                  <a:lnTo>
                    <a:pt x="250" y="307"/>
                  </a:lnTo>
                  <a:lnTo>
                    <a:pt x="237" y="332"/>
                  </a:lnTo>
                  <a:lnTo>
                    <a:pt x="229" y="360"/>
                  </a:lnTo>
                  <a:lnTo>
                    <a:pt x="227" y="391"/>
                  </a:lnTo>
                  <a:lnTo>
                    <a:pt x="229" y="421"/>
                  </a:lnTo>
                  <a:lnTo>
                    <a:pt x="237" y="449"/>
                  </a:lnTo>
                  <a:lnTo>
                    <a:pt x="250" y="476"/>
                  </a:lnTo>
                  <a:lnTo>
                    <a:pt x="266" y="500"/>
                  </a:lnTo>
                  <a:lnTo>
                    <a:pt x="287" y="520"/>
                  </a:lnTo>
                  <a:lnTo>
                    <a:pt x="311" y="536"/>
                  </a:lnTo>
                  <a:lnTo>
                    <a:pt x="337" y="549"/>
                  </a:lnTo>
                  <a:lnTo>
                    <a:pt x="366" y="557"/>
                  </a:lnTo>
                  <a:lnTo>
                    <a:pt x="397" y="559"/>
                  </a:lnTo>
                  <a:lnTo>
                    <a:pt x="427" y="557"/>
                  </a:lnTo>
                  <a:lnTo>
                    <a:pt x="457" y="549"/>
                  </a:lnTo>
                  <a:lnTo>
                    <a:pt x="483" y="536"/>
                  </a:lnTo>
                  <a:lnTo>
                    <a:pt x="507" y="520"/>
                  </a:lnTo>
                  <a:lnTo>
                    <a:pt x="527" y="500"/>
                  </a:lnTo>
                  <a:lnTo>
                    <a:pt x="544" y="476"/>
                  </a:lnTo>
                  <a:lnTo>
                    <a:pt x="557" y="449"/>
                  </a:lnTo>
                  <a:lnTo>
                    <a:pt x="564" y="421"/>
                  </a:lnTo>
                  <a:lnTo>
                    <a:pt x="567" y="391"/>
                  </a:lnTo>
                  <a:lnTo>
                    <a:pt x="564" y="360"/>
                  </a:lnTo>
                  <a:lnTo>
                    <a:pt x="557" y="332"/>
                  </a:lnTo>
                  <a:lnTo>
                    <a:pt x="544" y="307"/>
                  </a:lnTo>
                  <a:lnTo>
                    <a:pt x="527" y="283"/>
                  </a:lnTo>
                  <a:lnTo>
                    <a:pt x="507" y="263"/>
                  </a:lnTo>
                  <a:lnTo>
                    <a:pt x="483" y="246"/>
                  </a:lnTo>
                  <a:lnTo>
                    <a:pt x="457" y="234"/>
                  </a:lnTo>
                  <a:lnTo>
                    <a:pt x="427" y="226"/>
                  </a:lnTo>
                  <a:lnTo>
                    <a:pt x="397" y="224"/>
                  </a:lnTo>
                  <a:close/>
                  <a:moveTo>
                    <a:pt x="340" y="0"/>
                  </a:moveTo>
                  <a:lnTo>
                    <a:pt x="3061" y="0"/>
                  </a:lnTo>
                  <a:lnTo>
                    <a:pt x="3107" y="3"/>
                  </a:lnTo>
                  <a:lnTo>
                    <a:pt x="3152" y="11"/>
                  </a:lnTo>
                  <a:lnTo>
                    <a:pt x="3194" y="26"/>
                  </a:lnTo>
                  <a:lnTo>
                    <a:pt x="3233" y="46"/>
                  </a:lnTo>
                  <a:lnTo>
                    <a:pt x="3269" y="69"/>
                  </a:lnTo>
                  <a:lnTo>
                    <a:pt x="3302" y="98"/>
                  </a:lnTo>
                  <a:lnTo>
                    <a:pt x="3331" y="131"/>
                  </a:lnTo>
                  <a:lnTo>
                    <a:pt x="3355" y="166"/>
                  </a:lnTo>
                  <a:lnTo>
                    <a:pt x="3376" y="205"/>
                  </a:lnTo>
                  <a:lnTo>
                    <a:pt x="3390" y="246"/>
                  </a:lnTo>
                  <a:lnTo>
                    <a:pt x="3398" y="289"/>
                  </a:lnTo>
                  <a:lnTo>
                    <a:pt x="3402" y="336"/>
                  </a:lnTo>
                  <a:lnTo>
                    <a:pt x="3402" y="3022"/>
                  </a:lnTo>
                  <a:lnTo>
                    <a:pt x="3398" y="3067"/>
                  </a:lnTo>
                  <a:lnTo>
                    <a:pt x="3390" y="3111"/>
                  </a:lnTo>
                  <a:lnTo>
                    <a:pt x="3376" y="3152"/>
                  </a:lnTo>
                  <a:lnTo>
                    <a:pt x="3355" y="3192"/>
                  </a:lnTo>
                  <a:lnTo>
                    <a:pt x="3331" y="3227"/>
                  </a:lnTo>
                  <a:lnTo>
                    <a:pt x="3302" y="3259"/>
                  </a:lnTo>
                  <a:lnTo>
                    <a:pt x="3269" y="3288"/>
                  </a:lnTo>
                  <a:lnTo>
                    <a:pt x="3233" y="3312"/>
                  </a:lnTo>
                  <a:lnTo>
                    <a:pt x="3194" y="3331"/>
                  </a:lnTo>
                  <a:lnTo>
                    <a:pt x="3152" y="3346"/>
                  </a:lnTo>
                  <a:lnTo>
                    <a:pt x="3107" y="3355"/>
                  </a:lnTo>
                  <a:lnTo>
                    <a:pt x="3061" y="3358"/>
                  </a:lnTo>
                  <a:lnTo>
                    <a:pt x="340" y="3358"/>
                  </a:lnTo>
                  <a:lnTo>
                    <a:pt x="295" y="3355"/>
                  </a:lnTo>
                  <a:lnTo>
                    <a:pt x="250" y="3346"/>
                  </a:lnTo>
                  <a:lnTo>
                    <a:pt x="208" y="3331"/>
                  </a:lnTo>
                  <a:lnTo>
                    <a:pt x="168" y="3312"/>
                  </a:lnTo>
                  <a:lnTo>
                    <a:pt x="133" y="3288"/>
                  </a:lnTo>
                  <a:lnTo>
                    <a:pt x="100" y="3259"/>
                  </a:lnTo>
                  <a:lnTo>
                    <a:pt x="72" y="3227"/>
                  </a:lnTo>
                  <a:lnTo>
                    <a:pt x="47" y="3192"/>
                  </a:lnTo>
                  <a:lnTo>
                    <a:pt x="27" y="3152"/>
                  </a:lnTo>
                  <a:lnTo>
                    <a:pt x="12" y="3111"/>
                  </a:lnTo>
                  <a:lnTo>
                    <a:pt x="3" y="3067"/>
                  </a:lnTo>
                  <a:lnTo>
                    <a:pt x="0" y="3022"/>
                  </a:lnTo>
                  <a:lnTo>
                    <a:pt x="0" y="336"/>
                  </a:lnTo>
                  <a:lnTo>
                    <a:pt x="3" y="289"/>
                  </a:lnTo>
                  <a:lnTo>
                    <a:pt x="12" y="246"/>
                  </a:lnTo>
                  <a:lnTo>
                    <a:pt x="27" y="205"/>
                  </a:lnTo>
                  <a:lnTo>
                    <a:pt x="47" y="166"/>
                  </a:lnTo>
                  <a:lnTo>
                    <a:pt x="72" y="131"/>
                  </a:lnTo>
                  <a:lnTo>
                    <a:pt x="100" y="98"/>
                  </a:lnTo>
                  <a:lnTo>
                    <a:pt x="133" y="69"/>
                  </a:lnTo>
                  <a:lnTo>
                    <a:pt x="168" y="46"/>
                  </a:lnTo>
                  <a:lnTo>
                    <a:pt x="208" y="26"/>
                  </a:lnTo>
                  <a:lnTo>
                    <a:pt x="250" y="11"/>
                  </a:lnTo>
                  <a:lnTo>
                    <a:pt x="295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2" name="Group 1201"/>
          <p:cNvGrpSpPr/>
          <p:nvPr/>
        </p:nvGrpSpPr>
        <p:grpSpPr>
          <a:xfrm>
            <a:off x="2571876" y="5026025"/>
            <a:ext cx="490538" cy="500063"/>
            <a:chOff x="2555875" y="5026025"/>
            <a:chExt cx="490538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9" name="Freeform 509"/>
            <p:cNvSpPr>
              <a:spLocks/>
            </p:cNvSpPr>
            <p:nvPr/>
          </p:nvSpPr>
          <p:spPr bwMode="auto">
            <a:xfrm>
              <a:off x="2652713" y="5202238"/>
              <a:ext cx="138113" cy="212725"/>
            </a:xfrm>
            <a:custGeom>
              <a:avLst/>
              <a:gdLst>
                <a:gd name="T0" fmla="*/ 496 w 874"/>
                <a:gd name="T1" fmla="*/ 2 h 1341"/>
                <a:gd name="T2" fmla="*/ 582 w 874"/>
                <a:gd name="T3" fmla="*/ 12 h 1341"/>
                <a:gd name="T4" fmla="*/ 654 w 874"/>
                <a:gd name="T5" fmla="*/ 31 h 1341"/>
                <a:gd name="T6" fmla="*/ 727 w 874"/>
                <a:gd name="T7" fmla="*/ 65 h 1341"/>
                <a:gd name="T8" fmla="*/ 785 w 874"/>
                <a:gd name="T9" fmla="*/ 110 h 1341"/>
                <a:gd name="T10" fmla="*/ 826 w 874"/>
                <a:gd name="T11" fmla="*/ 164 h 1341"/>
                <a:gd name="T12" fmla="*/ 851 w 874"/>
                <a:gd name="T13" fmla="*/ 228 h 1341"/>
                <a:gd name="T14" fmla="*/ 869 w 874"/>
                <a:gd name="T15" fmla="*/ 323 h 1341"/>
                <a:gd name="T16" fmla="*/ 870 w 874"/>
                <a:gd name="T17" fmla="*/ 424 h 1341"/>
                <a:gd name="T18" fmla="*/ 862 w 874"/>
                <a:gd name="T19" fmla="*/ 506 h 1341"/>
                <a:gd name="T20" fmla="*/ 842 w 874"/>
                <a:gd name="T21" fmla="*/ 576 h 1341"/>
                <a:gd name="T22" fmla="*/ 808 w 874"/>
                <a:gd name="T23" fmla="*/ 641 h 1341"/>
                <a:gd name="T24" fmla="*/ 760 w 874"/>
                <a:gd name="T25" fmla="*/ 705 h 1341"/>
                <a:gd name="T26" fmla="*/ 695 w 874"/>
                <a:gd name="T27" fmla="*/ 773 h 1341"/>
                <a:gd name="T28" fmla="*/ 606 w 874"/>
                <a:gd name="T29" fmla="*/ 857 h 1341"/>
                <a:gd name="T30" fmla="*/ 521 w 874"/>
                <a:gd name="T31" fmla="*/ 938 h 1341"/>
                <a:gd name="T32" fmla="*/ 452 w 874"/>
                <a:gd name="T33" fmla="*/ 1005 h 1341"/>
                <a:gd name="T34" fmla="*/ 403 w 874"/>
                <a:gd name="T35" fmla="*/ 1066 h 1341"/>
                <a:gd name="T36" fmla="*/ 874 w 874"/>
                <a:gd name="T37" fmla="*/ 1094 h 1341"/>
                <a:gd name="T38" fmla="*/ 0 w 874"/>
                <a:gd name="T39" fmla="*/ 1341 h 1341"/>
                <a:gd name="T40" fmla="*/ 8 w 874"/>
                <a:gd name="T41" fmla="*/ 1227 h 1341"/>
                <a:gd name="T42" fmla="*/ 31 w 874"/>
                <a:gd name="T43" fmla="*/ 1126 h 1341"/>
                <a:gd name="T44" fmla="*/ 67 w 874"/>
                <a:gd name="T45" fmla="*/ 1037 h 1341"/>
                <a:gd name="T46" fmla="*/ 111 w 874"/>
                <a:gd name="T47" fmla="*/ 957 h 1341"/>
                <a:gd name="T48" fmla="*/ 176 w 874"/>
                <a:gd name="T49" fmla="*/ 868 h 1341"/>
                <a:gd name="T50" fmla="*/ 246 w 874"/>
                <a:gd name="T51" fmla="*/ 795 h 1341"/>
                <a:gd name="T52" fmla="*/ 309 w 874"/>
                <a:gd name="T53" fmla="*/ 737 h 1341"/>
                <a:gd name="T54" fmla="*/ 386 w 874"/>
                <a:gd name="T55" fmla="*/ 666 h 1341"/>
                <a:gd name="T56" fmla="*/ 444 w 874"/>
                <a:gd name="T57" fmla="*/ 609 h 1341"/>
                <a:gd name="T58" fmla="*/ 486 w 874"/>
                <a:gd name="T59" fmla="*/ 560 h 1341"/>
                <a:gd name="T60" fmla="*/ 516 w 874"/>
                <a:gd name="T61" fmla="*/ 518 h 1341"/>
                <a:gd name="T62" fmla="*/ 538 w 874"/>
                <a:gd name="T63" fmla="*/ 470 h 1341"/>
                <a:gd name="T64" fmla="*/ 546 w 874"/>
                <a:gd name="T65" fmla="*/ 414 h 1341"/>
                <a:gd name="T66" fmla="*/ 545 w 874"/>
                <a:gd name="T67" fmla="*/ 340 h 1341"/>
                <a:gd name="T68" fmla="*/ 534 w 874"/>
                <a:gd name="T69" fmla="*/ 275 h 1341"/>
                <a:gd name="T70" fmla="*/ 513 w 874"/>
                <a:gd name="T71" fmla="*/ 232 h 1341"/>
                <a:gd name="T72" fmla="*/ 480 w 874"/>
                <a:gd name="T73" fmla="*/ 209 h 1341"/>
                <a:gd name="T74" fmla="*/ 432 w 874"/>
                <a:gd name="T75" fmla="*/ 201 h 1341"/>
                <a:gd name="T76" fmla="*/ 391 w 874"/>
                <a:gd name="T77" fmla="*/ 207 h 1341"/>
                <a:gd name="T78" fmla="*/ 361 w 874"/>
                <a:gd name="T79" fmla="*/ 225 h 1341"/>
                <a:gd name="T80" fmla="*/ 334 w 874"/>
                <a:gd name="T81" fmla="*/ 262 h 1341"/>
                <a:gd name="T82" fmla="*/ 317 w 874"/>
                <a:gd name="T83" fmla="*/ 311 h 1341"/>
                <a:gd name="T84" fmla="*/ 311 w 874"/>
                <a:gd name="T85" fmla="*/ 367 h 1341"/>
                <a:gd name="T86" fmla="*/ 309 w 874"/>
                <a:gd name="T87" fmla="*/ 448 h 1341"/>
                <a:gd name="T88" fmla="*/ 8 w 874"/>
                <a:gd name="T89" fmla="*/ 404 h 1341"/>
                <a:gd name="T90" fmla="*/ 15 w 874"/>
                <a:gd name="T91" fmla="*/ 303 h 1341"/>
                <a:gd name="T92" fmla="*/ 39 w 874"/>
                <a:gd name="T93" fmla="*/ 217 h 1341"/>
                <a:gd name="T94" fmla="*/ 78 w 874"/>
                <a:gd name="T95" fmla="*/ 146 h 1341"/>
                <a:gd name="T96" fmla="*/ 133 w 874"/>
                <a:gd name="T97" fmla="*/ 89 h 1341"/>
                <a:gd name="T98" fmla="*/ 204 w 874"/>
                <a:gd name="T99" fmla="*/ 46 h 1341"/>
                <a:gd name="T100" fmla="*/ 290 w 874"/>
                <a:gd name="T101" fmla="*/ 18 h 1341"/>
                <a:gd name="T102" fmla="*/ 391 w 874"/>
                <a:gd name="T103" fmla="*/ 2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4" h="1341">
                  <a:moveTo>
                    <a:pt x="448" y="0"/>
                  </a:moveTo>
                  <a:lnTo>
                    <a:pt x="496" y="2"/>
                  </a:lnTo>
                  <a:lnTo>
                    <a:pt x="540" y="5"/>
                  </a:lnTo>
                  <a:lnTo>
                    <a:pt x="582" y="12"/>
                  </a:lnTo>
                  <a:lnTo>
                    <a:pt x="620" y="20"/>
                  </a:lnTo>
                  <a:lnTo>
                    <a:pt x="654" y="31"/>
                  </a:lnTo>
                  <a:lnTo>
                    <a:pt x="692" y="47"/>
                  </a:lnTo>
                  <a:lnTo>
                    <a:pt x="727" y="65"/>
                  </a:lnTo>
                  <a:lnTo>
                    <a:pt x="758" y="86"/>
                  </a:lnTo>
                  <a:lnTo>
                    <a:pt x="785" y="110"/>
                  </a:lnTo>
                  <a:lnTo>
                    <a:pt x="806" y="136"/>
                  </a:lnTo>
                  <a:lnTo>
                    <a:pt x="826" y="164"/>
                  </a:lnTo>
                  <a:lnTo>
                    <a:pt x="840" y="195"/>
                  </a:lnTo>
                  <a:lnTo>
                    <a:pt x="851" y="228"/>
                  </a:lnTo>
                  <a:lnTo>
                    <a:pt x="863" y="274"/>
                  </a:lnTo>
                  <a:lnTo>
                    <a:pt x="869" y="323"/>
                  </a:lnTo>
                  <a:lnTo>
                    <a:pt x="871" y="376"/>
                  </a:lnTo>
                  <a:lnTo>
                    <a:pt x="870" y="424"/>
                  </a:lnTo>
                  <a:lnTo>
                    <a:pt x="867" y="467"/>
                  </a:lnTo>
                  <a:lnTo>
                    <a:pt x="862" y="506"/>
                  </a:lnTo>
                  <a:lnTo>
                    <a:pt x="853" y="542"/>
                  </a:lnTo>
                  <a:lnTo>
                    <a:pt x="842" y="576"/>
                  </a:lnTo>
                  <a:lnTo>
                    <a:pt x="827" y="609"/>
                  </a:lnTo>
                  <a:lnTo>
                    <a:pt x="808" y="641"/>
                  </a:lnTo>
                  <a:lnTo>
                    <a:pt x="786" y="674"/>
                  </a:lnTo>
                  <a:lnTo>
                    <a:pt x="760" y="705"/>
                  </a:lnTo>
                  <a:lnTo>
                    <a:pt x="730" y="738"/>
                  </a:lnTo>
                  <a:lnTo>
                    <a:pt x="695" y="773"/>
                  </a:lnTo>
                  <a:lnTo>
                    <a:pt x="655" y="811"/>
                  </a:lnTo>
                  <a:lnTo>
                    <a:pt x="606" y="857"/>
                  </a:lnTo>
                  <a:lnTo>
                    <a:pt x="562" y="899"/>
                  </a:lnTo>
                  <a:lnTo>
                    <a:pt x="521" y="938"/>
                  </a:lnTo>
                  <a:lnTo>
                    <a:pt x="483" y="972"/>
                  </a:lnTo>
                  <a:lnTo>
                    <a:pt x="452" y="1005"/>
                  </a:lnTo>
                  <a:lnTo>
                    <a:pt x="424" y="1036"/>
                  </a:lnTo>
                  <a:lnTo>
                    <a:pt x="403" y="1066"/>
                  </a:lnTo>
                  <a:lnTo>
                    <a:pt x="388" y="1094"/>
                  </a:lnTo>
                  <a:lnTo>
                    <a:pt x="874" y="1094"/>
                  </a:lnTo>
                  <a:lnTo>
                    <a:pt x="874" y="1341"/>
                  </a:lnTo>
                  <a:lnTo>
                    <a:pt x="0" y="1341"/>
                  </a:lnTo>
                  <a:lnTo>
                    <a:pt x="2" y="1282"/>
                  </a:lnTo>
                  <a:lnTo>
                    <a:pt x="8" y="1227"/>
                  </a:lnTo>
                  <a:lnTo>
                    <a:pt x="18" y="1175"/>
                  </a:lnTo>
                  <a:lnTo>
                    <a:pt x="31" y="1126"/>
                  </a:lnTo>
                  <a:lnTo>
                    <a:pt x="49" y="1080"/>
                  </a:lnTo>
                  <a:lnTo>
                    <a:pt x="67" y="1037"/>
                  </a:lnTo>
                  <a:lnTo>
                    <a:pt x="88" y="996"/>
                  </a:lnTo>
                  <a:lnTo>
                    <a:pt x="111" y="957"/>
                  </a:lnTo>
                  <a:lnTo>
                    <a:pt x="143" y="911"/>
                  </a:lnTo>
                  <a:lnTo>
                    <a:pt x="176" y="868"/>
                  </a:lnTo>
                  <a:lnTo>
                    <a:pt x="212" y="829"/>
                  </a:lnTo>
                  <a:lnTo>
                    <a:pt x="246" y="795"/>
                  </a:lnTo>
                  <a:lnTo>
                    <a:pt x="278" y="764"/>
                  </a:lnTo>
                  <a:lnTo>
                    <a:pt x="309" y="737"/>
                  </a:lnTo>
                  <a:lnTo>
                    <a:pt x="350" y="701"/>
                  </a:lnTo>
                  <a:lnTo>
                    <a:pt x="386" y="666"/>
                  </a:lnTo>
                  <a:lnTo>
                    <a:pt x="418" y="636"/>
                  </a:lnTo>
                  <a:lnTo>
                    <a:pt x="444" y="609"/>
                  </a:lnTo>
                  <a:lnTo>
                    <a:pt x="467" y="584"/>
                  </a:lnTo>
                  <a:lnTo>
                    <a:pt x="486" y="560"/>
                  </a:lnTo>
                  <a:lnTo>
                    <a:pt x="503" y="538"/>
                  </a:lnTo>
                  <a:lnTo>
                    <a:pt x="516" y="518"/>
                  </a:lnTo>
                  <a:lnTo>
                    <a:pt x="530" y="493"/>
                  </a:lnTo>
                  <a:lnTo>
                    <a:pt x="538" y="470"/>
                  </a:lnTo>
                  <a:lnTo>
                    <a:pt x="543" y="448"/>
                  </a:lnTo>
                  <a:lnTo>
                    <a:pt x="546" y="414"/>
                  </a:lnTo>
                  <a:lnTo>
                    <a:pt x="547" y="378"/>
                  </a:lnTo>
                  <a:lnTo>
                    <a:pt x="545" y="340"/>
                  </a:lnTo>
                  <a:lnTo>
                    <a:pt x="541" y="305"/>
                  </a:lnTo>
                  <a:lnTo>
                    <a:pt x="534" y="275"/>
                  </a:lnTo>
                  <a:lnTo>
                    <a:pt x="524" y="250"/>
                  </a:lnTo>
                  <a:lnTo>
                    <a:pt x="513" y="232"/>
                  </a:lnTo>
                  <a:lnTo>
                    <a:pt x="499" y="219"/>
                  </a:lnTo>
                  <a:lnTo>
                    <a:pt x="480" y="209"/>
                  </a:lnTo>
                  <a:lnTo>
                    <a:pt x="459" y="203"/>
                  </a:lnTo>
                  <a:lnTo>
                    <a:pt x="432" y="201"/>
                  </a:lnTo>
                  <a:lnTo>
                    <a:pt x="411" y="203"/>
                  </a:lnTo>
                  <a:lnTo>
                    <a:pt x="391" y="207"/>
                  </a:lnTo>
                  <a:lnTo>
                    <a:pt x="375" y="215"/>
                  </a:lnTo>
                  <a:lnTo>
                    <a:pt x="361" y="225"/>
                  </a:lnTo>
                  <a:lnTo>
                    <a:pt x="346" y="242"/>
                  </a:lnTo>
                  <a:lnTo>
                    <a:pt x="334" y="262"/>
                  </a:lnTo>
                  <a:lnTo>
                    <a:pt x="325" y="285"/>
                  </a:lnTo>
                  <a:lnTo>
                    <a:pt x="317" y="311"/>
                  </a:lnTo>
                  <a:lnTo>
                    <a:pt x="313" y="338"/>
                  </a:lnTo>
                  <a:lnTo>
                    <a:pt x="311" y="367"/>
                  </a:lnTo>
                  <a:lnTo>
                    <a:pt x="309" y="408"/>
                  </a:lnTo>
                  <a:lnTo>
                    <a:pt x="309" y="448"/>
                  </a:lnTo>
                  <a:lnTo>
                    <a:pt x="8" y="448"/>
                  </a:lnTo>
                  <a:lnTo>
                    <a:pt x="8" y="404"/>
                  </a:lnTo>
                  <a:lnTo>
                    <a:pt x="10" y="352"/>
                  </a:lnTo>
                  <a:lnTo>
                    <a:pt x="15" y="303"/>
                  </a:lnTo>
                  <a:lnTo>
                    <a:pt x="25" y="258"/>
                  </a:lnTo>
                  <a:lnTo>
                    <a:pt x="39" y="217"/>
                  </a:lnTo>
                  <a:lnTo>
                    <a:pt x="56" y="180"/>
                  </a:lnTo>
                  <a:lnTo>
                    <a:pt x="78" y="146"/>
                  </a:lnTo>
                  <a:lnTo>
                    <a:pt x="103" y="116"/>
                  </a:lnTo>
                  <a:lnTo>
                    <a:pt x="133" y="89"/>
                  </a:lnTo>
                  <a:lnTo>
                    <a:pt x="166" y="66"/>
                  </a:lnTo>
                  <a:lnTo>
                    <a:pt x="204" y="46"/>
                  </a:lnTo>
                  <a:lnTo>
                    <a:pt x="245" y="30"/>
                  </a:lnTo>
                  <a:lnTo>
                    <a:pt x="290" y="18"/>
                  </a:lnTo>
                  <a:lnTo>
                    <a:pt x="338" y="9"/>
                  </a:lnTo>
                  <a:lnTo>
                    <a:pt x="391" y="2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510"/>
            <p:cNvSpPr>
              <a:spLocks/>
            </p:cNvSpPr>
            <p:nvPr/>
          </p:nvSpPr>
          <p:spPr bwMode="auto">
            <a:xfrm>
              <a:off x="2811463" y="5202238"/>
              <a:ext cx="139700" cy="212725"/>
            </a:xfrm>
            <a:custGeom>
              <a:avLst/>
              <a:gdLst>
                <a:gd name="T0" fmla="*/ 496 w 873"/>
                <a:gd name="T1" fmla="*/ 2 h 1341"/>
                <a:gd name="T2" fmla="*/ 581 w 873"/>
                <a:gd name="T3" fmla="*/ 12 h 1341"/>
                <a:gd name="T4" fmla="*/ 654 w 873"/>
                <a:gd name="T5" fmla="*/ 31 h 1341"/>
                <a:gd name="T6" fmla="*/ 728 w 873"/>
                <a:gd name="T7" fmla="*/ 65 h 1341"/>
                <a:gd name="T8" fmla="*/ 784 w 873"/>
                <a:gd name="T9" fmla="*/ 110 h 1341"/>
                <a:gd name="T10" fmla="*/ 825 w 873"/>
                <a:gd name="T11" fmla="*/ 164 h 1341"/>
                <a:gd name="T12" fmla="*/ 852 w 873"/>
                <a:gd name="T13" fmla="*/ 228 h 1341"/>
                <a:gd name="T14" fmla="*/ 869 w 873"/>
                <a:gd name="T15" fmla="*/ 323 h 1341"/>
                <a:gd name="T16" fmla="*/ 870 w 873"/>
                <a:gd name="T17" fmla="*/ 424 h 1341"/>
                <a:gd name="T18" fmla="*/ 862 w 873"/>
                <a:gd name="T19" fmla="*/ 506 h 1341"/>
                <a:gd name="T20" fmla="*/ 841 w 873"/>
                <a:gd name="T21" fmla="*/ 576 h 1341"/>
                <a:gd name="T22" fmla="*/ 809 w 873"/>
                <a:gd name="T23" fmla="*/ 641 h 1341"/>
                <a:gd name="T24" fmla="*/ 760 w 873"/>
                <a:gd name="T25" fmla="*/ 705 h 1341"/>
                <a:gd name="T26" fmla="*/ 695 w 873"/>
                <a:gd name="T27" fmla="*/ 773 h 1341"/>
                <a:gd name="T28" fmla="*/ 607 w 873"/>
                <a:gd name="T29" fmla="*/ 857 h 1341"/>
                <a:gd name="T30" fmla="*/ 521 w 873"/>
                <a:gd name="T31" fmla="*/ 938 h 1341"/>
                <a:gd name="T32" fmla="*/ 451 w 873"/>
                <a:gd name="T33" fmla="*/ 1005 h 1341"/>
                <a:gd name="T34" fmla="*/ 404 w 873"/>
                <a:gd name="T35" fmla="*/ 1066 h 1341"/>
                <a:gd name="T36" fmla="*/ 873 w 873"/>
                <a:gd name="T37" fmla="*/ 1094 h 1341"/>
                <a:gd name="T38" fmla="*/ 0 w 873"/>
                <a:gd name="T39" fmla="*/ 1341 h 1341"/>
                <a:gd name="T40" fmla="*/ 7 w 873"/>
                <a:gd name="T41" fmla="*/ 1227 h 1341"/>
                <a:gd name="T42" fmla="*/ 32 w 873"/>
                <a:gd name="T43" fmla="*/ 1126 h 1341"/>
                <a:gd name="T44" fmla="*/ 68 w 873"/>
                <a:gd name="T45" fmla="*/ 1037 h 1341"/>
                <a:gd name="T46" fmla="*/ 111 w 873"/>
                <a:gd name="T47" fmla="*/ 957 h 1341"/>
                <a:gd name="T48" fmla="*/ 176 w 873"/>
                <a:gd name="T49" fmla="*/ 868 h 1341"/>
                <a:gd name="T50" fmla="*/ 246 w 873"/>
                <a:gd name="T51" fmla="*/ 795 h 1341"/>
                <a:gd name="T52" fmla="*/ 308 w 873"/>
                <a:gd name="T53" fmla="*/ 737 h 1341"/>
                <a:gd name="T54" fmla="*/ 386 w 873"/>
                <a:gd name="T55" fmla="*/ 666 h 1341"/>
                <a:gd name="T56" fmla="*/ 444 w 873"/>
                <a:gd name="T57" fmla="*/ 609 h 1341"/>
                <a:gd name="T58" fmla="*/ 486 w 873"/>
                <a:gd name="T59" fmla="*/ 560 h 1341"/>
                <a:gd name="T60" fmla="*/ 515 w 873"/>
                <a:gd name="T61" fmla="*/ 518 h 1341"/>
                <a:gd name="T62" fmla="*/ 538 w 873"/>
                <a:gd name="T63" fmla="*/ 470 h 1341"/>
                <a:gd name="T64" fmla="*/ 545 w 873"/>
                <a:gd name="T65" fmla="*/ 414 h 1341"/>
                <a:gd name="T66" fmla="*/ 545 w 873"/>
                <a:gd name="T67" fmla="*/ 340 h 1341"/>
                <a:gd name="T68" fmla="*/ 534 w 873"/>
                <a:gd name="T69" fmla="*/ 275 h 1341"/>
                <a:gd name="T70" fmla="*/ 513 w 873"/>
                <a:gd name="T71" fmla="*/ 232 h 1341"/>
                <a:gd name="T72" fmla="*/ 481 w 873"/>
                <a:gd name="T73" fmla="*/ 209 h 1341"/>
                <a:gd name="T74" fmla="*/ 432 w 873"/>
                <a:gd name="T75" fmla="*/ 201 h 1341"/>
                <a:gd name="T76" fmla="*/ 391 w 873"/>
                <a:gd name="T77" fmla="*/ 207 h 1341"/>
                <a:gd name="T78" fmla="*/ 361 w 873"/>
                <a:gd name="T79" fmla="*/ 225 h 1341"/>
                <a:gd name="T80" fmla="*/ 333 w 873"/>
                <a:gd name="T81" fmla="*/ 262 h 1341"/>
                <a:gd name="T82" fmla="*/ 318 w 873"/>
                <a:gd name="T83" fmla="*/ 311 h 1341"/>
                <a:gd name="T84" fmla="*/ 311 w 873"/>
                <a:gd name="T85" fmla="*/ 367 h 1341"/>
                <a:gd name="T86" fmla="*/ 308 w 873"/>
                <a:gd name="T87" fmla="*/ 448 h 1341"/>
                <a:gd name="T88" fmla="*/ 7 w 873"/>
                <a:gd name="T89" fmla="*/ 404 h 1341"/>
                <a:gd name="T90" fmla="*/ 15 w 873"/>
                <a:gd name="T91" fmla="*/ 303 h 1341"/>
                <a:gd name="T92" fmla="*/ 38 w 873"/>
                <a:gd name="T93" fmla="*/ 217 h 1341"/>
                <a:gd name="T94" fmla="*/ 78 w 873"/>
                <a:gd name="T95" fmla="*/ 146 h 1341"/>
                <a:gd name="T96" fmla="*/ 132 w 873"/>
                <a:gd name="T97" fmla="*/ 89 h 1341"/>
                <a:gd name="T98" fmla="*/ 203 w 873"/>
                <a:gd name="T99" fmla="*/ 46 h 1341"/>
                <a:gd name="T100" fmla="*/ 289 w 873"/>
                <a:gd name="T101" fmla="*/ 18 h 1341"/>
                <a:gd name="T102" fmla="*/ 391 w 873"/>
                <a:gd name="T103" fmla="*/ 2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3" h="1341">
                  <a:moveTo>
                    <a:pt x="448" y="0"/>
                  </a:moveTo>
                  <a:lnTo>
                    <a:pt x="496" y="2"/>
                  </a:lnTo>
                  <a:lnTo>
                    <a:pt x="540" y="5"/>
                  </a:lnTo>
                  <a:lnTo>
                    <a:pt x="581" y="12"/>
                  </a:lnTo>
                  <a:lnTo>
                    <a:pt x="619" y="20"/>
                  </a:lnTo>
                  <a:lnTo>
                    <a:pt x="654" y="31"/>
                  </a:lnTo>
                  <a:lnTo>
                    <a:pt x="693" y="47"/>
                  </a:lnTo>
                  <a:lnTo>
                    <a:pt x="728" y="65"/>
                  </a:lnTo>
                  <a:lnTo>
                    <a:pt x="758" y="86"/>
                  </a:lnTo>
                  <a:lnTo>
                    <a:pt x="784" y="110"/>
                  </a:lnTo>
                  <a:lnTo>
                    <a:pt x="807" y="136"/>
                  </a:lnTo>
                  <a:lnTo>
                    <a:pt x="825" y="164"/>
                  </a:lnTo>
                  <a:lnTo>
                    <a:pt x="840" y="195"/>
                  </a:lnTo>
                  <a:lnTo>
                    <a:pt x="852" y="228"/>
                  </a:lnTo>
                  <a:lnTo>
                    <a:pt x="863" y="274"/>
                  </a:lnTo>
                  <a:lnTo>
                    <a:pt x="869" y="323"/>
                  </a:lnTo>
                  <a:lnTo>
                    <a:pt x="871" y="376"/>
                  </a:lnTo>
                  <a:lnTo>
                    <a:pt x="870" y="424"/>
                  </a:lnTo>
                  <a:lnTo>
                    <a:pt x="867" y="467"/>
                  </a:lnTo>
                  <a:lnTo>
                    <a:pt x="862" y="506"/>
                  </a:lnTo>
                  <a:lnTo>
                    <a:pt x="854" y="542"/>
                  </a:lnTo>
                  <a:lnTo>
                    <a:pt x="841" y="576"/>
                  </a:lnTo>
                  <a:lnTo>
                    <a:pt x="827" y="609"/>
                  </a:lnTo>
                  <a:lnTo>
                    <a:pt x="809" y="641"/>
                  </a:lnTo>
                  <a:lnTo>
                    <a:pt x="786" y="674"/>
                  </a:lnTo>
                  <a:lnTo>
                    <a:pt x="760" y="705"/>
                  </a:lnTo>
                  <a:lnTo>
                    <a:pt x="730" y="738"/>
                  </a:lnTo>
                  <a:lnTo>
                    <a:pt x="695" y="773"/>
                  </a:lnTo>
                  <a:lnTo>
                    <a:pt x="655" y="811"/>
                  </a:lnTo>
                  <a:lnTo>
                    <a:pt x="607" y="857"/>
                  </a:lnTo>
                  <a:lnTo>
                    <a:pt x="562" y="899"/>
                  </a:lnTo>
                  <a:lnTo>
                    <a:pt x="521" y="938"/>
                  </a:lnTo>
                  <a:lnTo>
                    <a:pt x="484" y="972"/>
                  </a:lnTo>
                  <a:lnTo>
                    <a:pt x="451" y="1005"/>
                  </a:lnTo>
                  <a:lnTo>
                    <a:pt x="424" y="1036"/>
                  </a:lnTo>
                  <a:lnTo>
                    <a:pt x="404" y="1066"/>
                  </a:lnTo>
                  <a:lnTo>
                    <a:pt x="387" y="1094"/>
                  </a:lnTo>
                  <a:lnTo>
                    <a:pt x="873" y="1094"/>
                  </a:lnTo>
                  <a:lnTo>
                    <a:pt x="873" y="1341"/>
                  </a:lnTo>
                  <a:lnTo>
                    <a:pt x="0" y="1341"/>
                  </a:lnTo>
                  <a:lnTo>
                    <a:pt x="2" y="1282"/>
                  </a:lnTo>
                  <a:lnTo>
                    <a:pt x="7" y="1227"/>
                  </a:lnTo>
                  <a:lnTo>
                    <a:pt x="17" y="1175"/>
                  </a:lnTo>
                  <a:lnTo>
                    <a:pt x="32" y="1126"/>
                  </a:lnTo>
                  <a:lnTo>
                    <a:pt x="48" y="1080"/>
                  </a:lnTo>
                  <a:lnTo>
                    <a:pt x="68" y="1037"/>
                  </a:lnTo>
                  <a:lnTo>
                    <a:pt x="88" y="996"/>
                  </a:lnTo>
                  <a:lnTo>
                    <a:pt x="111" y="957"/>
                  </a:lnTo>
                  <a:lnTo>
                    <a:pt x="143" y="911"/>
                  </a:lnTo>
                  <a:lnTo>
                    <a:pt x="176" y="868"/>
                  </a:lnTo>
                  <a:lnTo>
                    <a:pt x="211" y="829"/>
                  </a:lnTo>
                  <a:lnTo>
                    <a:pt x="246" y="795"/>
                  </a:lnTo>
                  <a:lnTo>
                    <a:pt x="278" y="764"/>
                  </a:lnTo>
                  <a:lnTo>
                    <a:pt x="308" y="737"/>
                  </a:lnTo>
                  <a:lnTo>
                    <a:pt x="349" y="701"/>
                  </a:lnTo>
                  <a:lnTo>
                    <a:pt x="386" y="666"/>
                  </a:lnTo>
                  <a:lnTo>
                    <a:pt x="417" y="636"/>
                  </a:lnTo>
                  <a:lnTo>
                    <a:pt x="444" y="609"/>
                  </a:lnTo>
                  <a:lnTo>
                    <a:pt x="466" y="584"/>
                  </a:lnTo>
                  <a:lnTo>
                    <a:pt x="486" y="560"/>
                  </a:lnTo>
                  <a:lnTo>
                    <a:pt x="502" y="538"/>
                  </a:lnTo>
                  <a:lnTo>
                    <a:pt x="515" y="518"/>
                  </a:lnTo>
                  <a:lnTo>
                    <a:pt x="529" y="493"/>
                  </a:lnTo>
                  <a:lnTo>
                    <a:pt x="538" y="470"/>
                  </a:lnTo>
                  <a:lnTo>
                    <a:pt x="542" y="448"/>
                  </a:lnTo>
                  <a:lnTo>
                    <a:pt x="545" y="414"/>
                  </a:lnTo>
                  <a:lnTo>
                    <a:pt x="546" y="378"/>
                  </a:lnTo>
                  <a:lnTo>
                    <a:pt x="545" y="340"/>
                  </a:lnTo>
                  <a:lnTo>
                    <a:pt x="541" y="305"/>
                  </a:lnTo>
                  <a:lnTo>
                    <a:pt x="534" y="275"/>
                  </a:lnTo>
                  <a:lnTo>
                    <a:pt x="525" y="250"/>
                  </a:lnTo>
                  <a:lnTo>
                    <a:pt x="513" y="232"/>
                  </a:lnTo>
                  <a:lnTo>
                    <a:pt x="499" y="219"/>
                  </a:lnTo>
                  <a:lnTo>
                    <a:pt x="481" y="209"/>
                  </a:lnTo>
                  <a:lnTo>
                    <a:pt x="458" y="203"/>
                  </a:lnTo>
                  <a:lnTo>
                    <a:pt x="432" y="201"/>
                  </a:lnTo>
                  <a:lnTo>
                    <a:pt x="411" y="203"/>
                  </a:lnTo>
                  <a:lnTo>
                    <a:pt x="391" y="207"/>
                  </a:lnTo>
                  <a:lnTo>
                    <a:pt x="375" y="215"/>
                  </a:lnTo>
                  <a:lnTo>
                    <a:pt x="361" y="225"/>
                  </a:lnTo>
                  <a:lnTo>
                    <a:pt x="345" y="242"/>
                  </a:lnTo>
                  <a:lnTo>
                    <a:pt x="333" y="262"/>
                  </a:lnTo>
                  <a:lnTo>
                    <a:pt x="324" y="285"/>
                  </a:lnTo>
                  <a:lnTo>
                    <a:pt x="318" y="311"/>
                  </a:lnTo>
                  <a:lnTo>
                    <a:pt x="314" y="338"/>
                  </a:lnTo>
                  <a:lnTo>
                    <a:pt x="311" y="367"/>
                  </a:lnTo>
                  <a:lnTo>
                    <a:pt x="310" y="408"/>
                  </a:lnTo>
                  <a:lnTo>
                    <a:pt x="308" y="448"/>
                  </a:lnTo>
                  <a:lnTo>
                    <a:pt x="7" y="448"/>
                  </a:lnTo>
                  <a:lnTo>
                    <a:pt x="7" y="404"/>
                  </a:lnTo>
                  <a:lnTo>
                    <a:pt x="9" y="352"/>
                  </a:lnTo>
                  <a:lnTo>
                    <a:pt x="15" y="303"/>
                  </a:lnTo>
                  <a:lnTo>
                    <a:pt x="25" y="258"/>
                  </a:lnTo>
                  <a:lnTo>
                    <a:pt x="38" y="217"/>
                  </a:lnTo>
                  <a:lnTo>
                    <a:pt x="56" y="180"/>
                  </a:lnTo>
                  <a:lnTo>
                    <a:pt x="78" y="146"/>
                  </a:lnTo>
                  <a:lnTo>
                    <a:pt x="104" y="116"/>
                  </a:lnTo>
                  <a:lnTo>
                    <a:pt x="132" y="89"/>
                  </a:lnTo>
                  <a:lnTo>
                    <a:pt x="166" y="66"/>
                  </a:lnTo>
                  <a:lnTo>
                    <a:pt x="203" y="46"/>
                  </a:lnTo>
                  <a:lnTo>
                    <a:pt x="244" y="30"/>
                  </a:lnTo>
                  <a:lnTo>
                    <a:pt x="289" y="18"/>
                  </a:lnTo>
                  <a:lnTo>
                    <a:pt x="338" y="9"/>
                  </a:lnTo>
                  <a:lnTo>
                    <a:pt x="391" y="2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511"/>
            <p:cNvSpPr>
              <a:spLocks noEditPoints="1"/>
            </p:cNvSpPr>
            <p:nvPr/>
          </p:nvSpPr>
          <p:spPr bwMode="auto">
            <a:xfrm>
              <a:off x="2555875" y="5026025"/>
              <a:ext cx="490538" cy="500063"/>
            </a:xfrm>
            <a:custGeom>
              <a:avLst/>
              <a:gdLst>
                <a:gd name="T0" fmla="*/ 244 w 3092"/>
                <a:gd name="T1" fmla="*/ 509 h 3157"/>
                <a:gd name="T2" fmla="*/ 324 w 3092"/>
                <a:gd name="T3" fmla="*/ 2887 h 3157"/>
                <a:gd name="T4" fmla="*/ 2767 w 3092"/>
                <a:gd name="T5" fmla="*/ 2887 h 3157"/>
                <a:gd name="T6" fmla="*/ 2856 w 3092"/>
                <a:gd name="T7" fmla="*/ 542 h 3157"/>
                <a:gd name="T8" fmla="*/ 2636 w 3092"/>
                <a:gd name="T9" fmla="*/ 358 h 3157"/>
                <a:gd name="T10" fmla="*/ 2612 w 3092"/>
                <a:gd name="T11" fmla="*/ 765 h 3157"/>
                <a:gd name="T12" fmla="*/ 2389 w 3092"/>
                <a:gd name="T13" fmla="*/ 831 h 3157"/>
                <a:gd name="T14" fmla="*/ 2358 w 3092"/>
                <a:gd name="T15" fmla="*/ 614 h 3157"/>
                <a:gd name="T16" fmla="*/ 2253 w 3092"/>
                <a:gd name="T17" fmla="*/ 708 h 3157"/>
                <a:gd name="T18" fmla="*/ 2072 w 3092"/>
                <a:gd name="T19" fmla="*/ 853 h 3157"/>
                <a:gd name="T20" fmla="*/ 1960 w 3092"/>
                <a:gd name="T21" fmla="*/ 657 h 3157"/>
                <a:gd name="T22" fmla="*/ 1872 w 3092"/>
                <a:gd name="T23" fmla="*/ 657 h 3157"/>
                <a:gd name="T24" fmla="*/ 1762 w 3092"/>
                <a:gd name="T25" fmla="*/ 853 h 3157"/>
                <a:gd name="T26" fmla="*/ 1581 w 3092"/>
                <a:gd name="T27" fmla="*/ 708 h 3157"/>
                <a:gd name="T28" fmla="*/ 1476 w 3092"/>
                <a:gd name="T29" fmla="*/ 614 h 3157"/>
                <a:gd name="T30" fmla="*/ 1445 w 3092"/>
                <a:gd name="T31" fmla="*/ 831 h 3157"/>
                <a:gd name="T32" fmla="*/ 1222 w 3092"/>
                <a:gd name="T33" fmla="*/ 765 h 3157"/>
                <a:gd name="T34" fmla="*/ 1086 w 3092"/>
                <a:gd name="T35" fmla="*/ 358 h 3157"/>
                <a:gd name="T36" fmla="*/ 1115 w 3092"/>
                <a:gd name="T37" fmla="*/ 790 h 3157"/>
                <a:gd name="T38" fmla="*/ 883 w 3092"/>
                <a:gd name="T39" fmla="*/ 813 h 3157"/>
                <a:gd name="T40" fmla="*/ 894 w 3092"/>
                <a:gd name="T41" fmla="*/ 596 h 3157"/>
                <a:gd name="T42" fmla="*/ 767 w 3092"/>
                <a:gd name="T43" fmla="*/ 738 h 3157"/>
                <a:gd name="T44" fmla="*/ 561 w 3092"/>
                <a:gd name="T45" fmla="*/ 844 h 3157"/>
                <a:gd name="T46" fmla="*/ 489 w 3092"/>
                <a:gd name="T47" fmla="*/ 634 h 3157"/>
                <a:gd name="T48" fmla="*/ 2427 w 3092"/>
                <a:gd name="T49" fmla="*/ 80 h 3157"/>
                <a:gd name="T50" fmla="*/ 2502 w 3092"/>
                <a:gd name="T51" fmla="*/ 746 h 3157"/>
                <a:gd name="T52" fmla="*/ 2473 w 3092"/>
                <a:gd name="T53" fmla="*/ 47 h 3157"/>
                <a:gd name="T54" fmla="*/ 2063 w 3092"/>
                <a:gd name="T55" fmla="*/ 736 h 3157"/>
                <a:gd name="T56" fmla="*/ 2150 w 3092"/>
                <a:gd name="T57" fmla="*/ 95 h 3157"/>
                <a:gd name="T58" fmla="*/ 1692 w 3092"/>
                <a:gd name="T59" fmla="*/ 67 h 3157"/>
                <a:gd name="T60" fmla="*/ 1746 w 3092"/>
                <a:gd name="T61" fmla="*/ 753 h 3157"/>
                <a:gd name="T62" fmla="*/ 1746 w 3092"/>
                <a:gd name="T63" fmla="*/ 50 h 3157"/>
                <a:gd name="T64" fmla="*/ 1315 w 3092"/>
                <a:gd name="T65" fmla="*/ 723 h 3157"/>
                <a:gd name="T66" fmla="*/ 1409 w 3092"/>
                <a:gd name="T67" fmla="*/ 708 h 3157"/>
                <a:gd name="T68" fmla="*/ 961 w 3092"/>
                <a:gd name="T69" fmla="*/ 56 h 3157"/>
                <a:gd name="T70" fmla="*/ 990 w 3092"/>
                <a:gd name="T71" fmla="*/ 755 h 3157"/>
                <a:gd name="T72" fmla="*/ 1019 w 3092"/>
                <a:gd name="T73" fmla="*/ 56 h 3157"/>
                <a:gd name="T74" fmla="*/ 571 w 3092"/>
                <a:gd name="T75" fmla="*/ 708 h 3157"/>
                <a:gd name="T76" fmla="*/ 665 w 3092"/>
                <a:gd name="T77" fmla="*/ 723 h 3157"/>
                <a:gd name="T78" fmla="*/ 641 w 3092"/>
                <a:gd name="T79" fmla="*/ 3 h 3157"/>
                <a:gd name="T80" fmla="*/ 893 w 3092"/>
                <a:gd name="T81" fmla="*/ 95 h 3157"/>
                <a:gd name="T82" fmla="*/ 1032 w 3092"/>
                <a:gd name="T83" fmla="*/ 10 h 3157"/>
                <a:gd name="T84" fmla="*/ 1267 w 3092"/>
                <a:gd name="T85" fmla="*/ 73 h 3157"/>
                <a:gd name="T86" fmla="*/ 1421 w 3092"/>
                <a:gd name="T87" fmla="*/ 21 h 3157"/>
                <a:gd name="T88" fmla="*/ 1645 w 3092"/>
                <a:gd name="T89" fmla="*/ 53 h 3157"/>
                <a:gd name="T90" fmla="*/ 1807 w 3092"/>
                <a:gd name="T91" fmla="*/ 36 h 3157"/>
                <a:gd name="T92" fmla="*/ 2026 w 3092"/>
                <a:gd name="T93" fmla="*/ 36 h 3157"/>
                <a:gd name="T94" fmla="*/ 2189 w 3092"/>
                <a:gd name="T95" fmla="*/ 53 h 3157"/>
                <a:gd name="T96" fmla="*/ 2412 w 3092"/>
                <a:gd name="T97" fmla="*/ 21 h 3157"/>
                <a:gd name="T98" fmla="*/ 2567 w 3092"/>
                <a:gd name="T99" fmla="*/ 73 h 3157"/>
                <a:gd name="T100" fmla="*/ 2921 w 3092"/>
                <a:gd name="T101" fmla="*/ 229 h 3157"/>
                <a:gd name="T102" fmla="*/ 3092 w 3092"/>
                <a:gd name="T103" fmla="*/ 2709 h 3157"/>
                <a:gd name="T104" fmla="*/ 2880 w 3092"/>
                <a:gd name="T105" fmla="*/ 3087 h 3157"/>
                <a:gd name="T106" fmla="*/ 302 w 3092"/>
                <a:gd name="T107" fmla="*/ 3131 h 3157"/>
                <a:gd name="T108" fmla="*/ 12 w 3092"/>
                <a:gd name="T109" fmla="*/ 2813 h 3157"/>
                <a:gd name="T110" fmla="*/ 100 w 3092"/>
                <a:gd name="T111" fmla="*/ 298 h 3157"/>
                <a:gd name="T112" fmla="*/ 522 w 3092"/>
                <a:gd name="T113" fmla="*/ 131 h 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2" h="3157">
                  <a:moveTo>
                    <a:pt x="456" y="358"/>
                  </a:moveTo>
                  <a:lnTo>
                    <a:pt x="420" y="361"/>
                  </a:lnTo>
                  <a:lnTo>
                    <a:pt x="385" y="369"/>
                  </a:lnTo>
                  <a:lnTo>
                    <a:pt x="354" y="383"/>
                  </a:lnTo>
                  <a:lnTo>
                    <a:pt x="324" y="400"/>
                  </a:lnTo>
                  <a:lnTo>
                    <a:pt x="298" y="422"/>
                  </a:lnTo>
                  <a:lnTo>
                    <a:pt x="276" y="448"/>
                  </a:lnTo>
                  <a:lnTo>
                    <a:pt x="257" y="477"/>
                  </a:lnTo>
                  <a:lnTo>
                    <a:pt x="244" y="509"/>
                  </a:lnTo>
                  <a:lnTo>
                    <a:pt x="236" y="542"/>
                  </a:lnTo>
                  <a:lnTo>
                    <a:pt x="233" y="577"/>
                  </a:lnTo>
                  <a:lnTo>
                    <a:pt x="233" y="2709"/>
                  </a:lnTo>
                  <a:lnTo>
                    <a:pt x="236" y="2745"/>
                  </a:lnTo>
                  <a:lnTo>
                    <a:pt x="244" y="2779"/>
                  </a:lnTo>
                  <a:lnTo>
                    <a:pt x="257" y="2811"/>
                  </a:lnTo>
                  <a:lnTo>
                    <a:pt x="276" y="2839"/>
                  </a:lnTo>
                  <a:lnTo>
                    <a:pt x="298" y="2865"/>
                  </a:lnTo>
                  <a:lnTo>
                    <a:pt x="324" y="2887"/>
                  </a:lnTo>
                  <a:lnTo>
                    <a:pt x="354" y="2905"/>
                  </a:lnTo>
                  <a:lnTo>
                    <a:pt x="385" y="2918"/>
                  </a:lnTo>
                  <a:lnTo>
                    <a:pt x="420" y="2926"/>
                  </a:lnTo>
                  <a:lnTo>
                    <a:pt x="456" y="2929"/>
                  </a:lnTo>
                  <a:lnTo>
                    <a:pt x="2636" y="2929"/>
                  </a:lnTo>
                  <a:lnTo>
                    <a:pt x="2672" y="2926"/>
                  </a:lnTo>
                  <a:lnTo>
                    <a:pt x="2705" y="2918"/>
                  </a:lnTo>
                  <a:lnTo>
                    <a:pt x="2738" y="2905"/>
                  </a:lnTo>
                  <a:lnTo>
                    <a:pt x="2767" y="2887"/>
                  </a:lnTo>
                  <a:lnTo>
                    <a:pt x="2794" y="2865"/>
                  </a:lnTo>
                  <a:lnTo>
                    <a:pt x="2816" y="2839"/>
                  </a:lnTo>
                  <a:lnTo>
                    <a:pt x="2834" y="2811"/>
                  </a:lnTo>
                  <a:lnTo>
                    <a:pt x="2848" y="2779"/>
                  </a:lnTo>
                  <a:lnTo>
                    <a:pt x="2856" y="2745"/>
                  </a:lnTo>
                  <a:lnTo>
                    <a:pt x="2859" y="2709"/>
                  </a:lnTo>
                  <a:lnTo>
                    <a:pt x="2859" y="2709"/>
                  </a:lnTo>
                  <a:lnTo>
                    <a:pt x="2859" y="577"/>
                  </a:lnTo>
                  <a:lnTo>
                    <a:pt x="2856" y="542"/>
                  </a:lnTo>
                  <a:lnTo>
                    <a:pt x="2848" y="509"/>
                  </a:lnTo>
                  <a:lnTo>
                    <a:pt x="2835" y="477"/>
                  </a:lnTo>
                  <a:lnTo>
                    <a:pt x="2816" y="448"/>
                  </a:lnTo>
                  <a:lnTo>
                    <a:pt x="2794" y="422"/>
                  </a:lnTo>
                  <a:lnTo>
                    <a:pt x="2768" y="400"/>
                  </a:lnTo>
                  <a:lnTo>
                    <a:pt x="2738" y="383"/>
                  </a:lnTo>
                  <a:lnTo>
                    <a:pt x="2707" y="369"/>
                  </a:lnTo>
                  <a:lnTo>
                    <a:pt x="2672" y="361"/>
                  </a:lnTo>
                  <a:lnTo>
                    <a:pt x="2636" y="358"/>
                  </a:lnTo>
                  <a:lnTo>
                    <a:pt x="2569" y="358"/>
                  </a:lnTo>
                  <a:lnTo>
                    <a:pt x="2569" y="596"/>
                  </a:lnTo>
                  <a:lnTo>
                    <a:pt x="2588" y="614"/>
                  </a:lnTo>
                  <a:lnTo>
                    <a:pt x="2603" y="634"/>
                  </a:lnTo>
                  <a:lnTo>
                    <a:pt x="2614" y="657"/>
                  </a:lnTo>
                  <a:lnTo>
                    <a:pt x="2621" y="682"/>
                  </a:lnTo>
                  <a:lnTo>
                    <a:pt x="2623" y="708"/>
                  </a:lnTo>
                  <a:lnTo>
                    <a:pt x="2620" y="738"/>
                  </a:lnTo>
                  <a:lnTo>
                    <a:pt x="2612" y="765"/>
                  </a:lnTo>
                  <a:lnTo>
                    <a:pt x="2598" y="790"/>
                  </a:lnTo>
                  <a:lnTo>
                    <a:pt x="2579" y="813"/>
                  </a:lnTo>
                  <a:lnTo>
                    <a:pt x="2557" y="831"/>
                  </a:lnTo>
                  <a:lnTo>
                    <a:pt x="2531" y="844"/>
                  </a:lnTo>
                  <a:lnTo>
                    <a:pt x="2504" y="853"/>
                  </a:lnTo>
                  <a:lnTo>
                    <a:pt x="2473" y="856"/>
                  </a:lnTo>
                  <a:lnTo>
                    <a:pt x="2442" y="853"/>
                  </a:lnTo>
                  <a:lnTo>
                    <a:pt x="2414" y="844"/>
                  </a:lnTo>
                  <a:lnTo>
                    <a:pt x="2389" y="831"/>
                  </a:lnTo>
                  <a:lnTo>
                    <a:pt x="2366" y="813"/>
                  </a:lnTo>
                  <a:lnTo>
                    <a:pt x="2348" y="790"/>
                  </a:lnTo>
                  <a:lnTo>
                    <a:pt x="2333" y="765"/>
                  </a:lnTo>
                  <a:lnTo>
                    <a:pt x="2325" y="738"/>
                  </a:lnTo>
                  <a:lnTo>
                    <a:pt x="2322" y="708"/>
                  </a:lnTo>
                  <a:lnTo>
                    <a:pt x="2324" y="682"/>
                  </a:lnTo>
                  <a:lnTo>
                    <a:pt x="2331" y="657"/>
                  </a:lnTo>
                  <a:lnTo>
                    <a:pt x="2343" y="634"/>
                  </a:lnTo>
                  <a:lnTo>
                    <a:pt x="2358" y="614"/>
                  </a:lnTo>
                  <a:lnTo>
                    <a:pt x="2377" y="596"/>
                  </a:lnTo>
                  <a:lnTo>
                    <a:pt x="2377" y="358"/>
                  </a:lnTo>
                  <a:lnTo>
                    <a:pt x="2199" y="358"/>
                  </a:lnTo>
                  <a:lnTo>
                    <a:pt x="2199" y="596"/>
                  </a:lnTo>
                  <a:lnTo>
                    <a:pt x="2217" y="614"/>
                  </a:lnTo>
                  <a:lnTo>
                    <a:pt x="2232" y="634"/>
                  </a:lnTo>
                  <a:lnTo>
                    <a:pt x="2243" y="657"/>
                  </a:lnTo>
                  <a:lnTo>
                    <a:pt x="2250" y="682"/>
                  </a:lnTo>
                  <a:lnTo>
                    <a:pt x="2253" y="708"/>
                  </a:lnTo>
                  <a:lnTo>
                    <a:pt x="2249" y="738"/>
                  </a:lnTo>
                  <a:lnTo>
                    <a:pt x="2241" y="765"/>
                  </a:lnTo>
                  <a:lnTo>
                    <a:pt x="2227" y="790"/>
                  </a:lnTo>
                  <a:lnTo>
                    <a:pt x="2208" y="813"/>
                  </a:lnTo>
                  <a:lnTo>
                    <a:pt x="2186" y="831"/>
                  </a:lnTo>
                  <a:lnTo>
                    <a:pt x="2160" y="844"/>
                  </a:lnTo>
                  <a:lnTo>
                    <a:pt x="2133" y="853"/>
                  </a:lnTo>
                  <a:lnTo>
                    <a:pt x="2102" y="856"/>
                  </a:lnTo>
                  <a:lnTo>
                    <a:pt x="2072" y="853"/>
                  </a:lnTo>
                  <a:lnTo>
                    <a:pt x="2043" y="844"/>
                  </a:lnTo>
                  <a:lnTo>
                    <a:pt x="2018" y="831"/>
                  </a:lnTo>
                  <a:lnTo>
                    <a:pt x="1995" y="813"/>
                  </a:lnTo>
                  <a:lnTo>
                    <a:pt x="1977" y="790"/>
                  </a:lnTo>
                  <a:lnTo>
                    <a:pt x="1964" y="765"/>
                  </a:lnTo>
                  <a:lnTo>
                    <a:pt x="1954" y="738"/>
                  </a:lnTo>
                  <a:lnTo>
                    <a:pt x="1951" y="708"/>
                  </a:lnTo>
                  <a:lnTo>
                    <a:pt x="1953" y="682"/>
                  </a:lnTo>
                  <a:lnTo>
                    <a:pt x="1960" y="657"/>
                  </a:lnTo>
                  <a:lnTo>
                    <a:pt x="1973" y="634"/>
                  </a:lnTo>
                  <a:lnTo>
                    <a:pt x="1987" y="614"/>
                  </a:lnTo>
                  <a:lnTo>
                    <a:pt x="2006" y="596"/>
                  </a:lnTo>
                  <a:lnTo>
                    <a:pt x="2006" y="358"/>
                  </a:lnTo>
                  <a:lnTo>
                    <a:pt x="1828" y="358"/>
                  </a:lnTo>
                  <a:lnTo>
                    <a:pt x="1828" y="596"/>
                  </a:lnTo>
                  <a:lnTo>
                    <a:pt x="1847" y="614"/>
                  </a:lnTo>
                  <a:lnTo>
                    <a:pt x="1861" y="634"/>
                  </a:lnTo>
                  <a:lnTo>
                    <a:pt x="1872" y="657"/>
                  </a:lnTo>
                  <a:lnTo>
                    <a:pt x="1879" y="682"/>
                  </a:lnTo>
                  <a:lnTo>
                    <a:pt x="1883" y="708"/>
                  </a:lnTo>
                  <a:lnTo>
                    <a:pt x="1879" y="738"/>
                  </a:lnTo>
                  <a:lnTo>
                    <a:pt x="1870" y="765"/>
                  </a:lnTo>
                  <a:lnTo>
                    <a:pt x="1857" y="790"/>
                  </a:lnTo>
                  <a:lnTo>
                    <a:pt x="1837" y="813"/>
                  </a:lnTo>
                  <a:lnTo>
                    <a:pt x="1816" y="831"/>
                  </a:lnTo>
                  <a:lnTo>
                    <a:pt x="1790" y="844"/>
                  </a:lnTo>
                  <a:lnTo>
                    <a:pt x="1762" y="853"/>
                  </a:lnTo>
                  <a:lnTo>
                    <a:pt x="1731" y="856"/>
                  </a:lnTo>
                  <a:lnTo>
                    <a:pt x="1701" y="853"/>
                  </a:lnTo>
                  <a:lnTo>
                    <a:pt x="1672" y="844"/>
                  </a:lnTo>
                  <a:lnTo>
                    <a:pt x="1647" y="831"/>
                  </a:lnTo>
                  <a:lnTo>
                    <a:pt x="1625" y="813"/>
                  </a:lnTo>
                  <a:lnTo>
                    <a:pt x="1607" y="790"/>
                  </a:lnTo>
                  <a:lnTo>
                    <a:pt x="1593" y="765"/>
                  </a:lnTo>
                  <a:lnTo>
                    <a:pt x="1584" y="738"/>
                  </a:lnTo>
                  <a:lnTo>
                    <a:pt x="1581" y="708"/>
                  </a:lnTo>
                  <a:lnTo>
                    <a:pt x="1583" y="682"/>
                  </a:lnTo>
                  <a:lnTo>
                    <a:pt x="1590" y="657"/>
                  </a:lnTo>
                  <a:lnTo>
                    <a:pt x="1602" y="634"/>
                  </a:lnTo>
                  <a:lnTo>
                    <a:pt x="1616" y="614"/>
                  </a:lnTo>
                  <a:lnTo>
                    <a:pt x="1635" y="596"/>
                  </a:lnTo>
                  <a:lnTo>
                    <a:pt x="1635" y="358"/>
                  </a:lnTo>
                  <a:lnTo>
                    <a:pt x="1457" y="358"/>
                  </a:lnTo>
                  <a:lnTo>
                    <a:pt x="1457" y="596"/>
                  </a:lnTo>
                  <a:lnTo>
                    <a:pt x="1476" y="614"/>
                  </a:lnTo>
                  <a:lnTo>
                    <a:pt x="1490" y="634"/>
                  </a:lnTo>
                  <a:lnTo>
                    <a:pt x="1501" y="657"/>
                  </a:lnTo>
                  <a:lnTo>
                    <a:pt x="1509" y="682"/>
                  </a:lnTo>
                  <a:lnTo>
                    <a:pt x="1512" y="708"/>
                  </a:lnTo>
                  <a:lnTo>
                    <a:pt x="1509" y="738"/>
                  </a:lnTo>
                  <a:lnTo>
                    <a:pt x="1499" y="765"/>
                  </a:lnTo>
                  <a:lnTo>
                    <a:pt x="1486" y="790"/>
                  </a:lnTo>
                  <a:lnTo>
                    <a:pt x="1468" y="813"/>
                  </a:lnTo>
                  <a:lnTo>
                    <a:pt x="1445" y="831"/>
                  </a:lnTo>
                  <a:lnTo>
                    <a:pt x="1419" y="844"/>
                  </a:lnTo>
                  <a:lnTo>
                    <a:pt x="1391" y="853"/>
                  </a:lnTo>
                  <a:lnTo>
                    <a:pt x="1361" y="856"/>
                  </a:lnTo>
                  <a:lnTo>
                    <a:pt x="1330" y="853"/>
                  </a:lnTo>
                  <a:lnTo>
                    <a:pt x="1302" y="844"/>
                  </a:lnTo>
                  <a:lnTo>
                    <a:pt x="1277" y="831"/>
                  </a:lnTo>
                  <a:lnTo>
                    <a:pt x="1254" y="813"/>
                  </a:lnTo>
                  <a:lnTo>
                    <a:pt x="1236" y="790"/>
                  </a:lnTo>
                  <a:lnTo>
                    <a:pt x="1222" y="765"/>
                  </a:lnTo>
                  <a:lnTo>
                    <a:pt x="1213" y="738"/>
                  </a:lnTo>
                  <a:lnTo>
                    <a:pt x="1210" y="708"/>
                  </a:lnTo>
                  <a:lnTo>
                    <a:pt x="1212" y="682"/>
                  </a:lnTo>
                  <a:lnTo>
                    <a:pt x="1220" y="657"/>
                  </a:lnTo>
                  <a:lnTo>
                    <a:pt x="1231" y="634"/>
                  </a:lnTo>
                  <a:lnTo>
                    <a:pt x="1246" y="614"/>
                  </a:lnTo>
                  <a:lnTo>
                    <a:pt x="1264" y="596"/>
                  </a:lnTo>
                  <a:lnTo>
                    <a:pt x="1264" y="358"/>
                  </a:lnTo>
                  <a:lnTo>
                    <a:pt x="1086" y="358"/>
                  </a:lnTo>
                  <a:lnTo>
                    <a:pt x="1086" y="596"/>
                  </a:lnTo>
                  <a:lnTo>
                    <a:pt x="1105" y="614"/>
                  </a:lnTo>
                  <a:lnTo>
                    <a:pt x="1120" y="634"/>
                  </a:lnTo>
                  <a:lnTo>
                    <a:pt x="1131" y="657"/>
                  </a:lnTo>
                  <a:lnTo>
                    <a:pt x="1139" y="682"/>
                  </a:lnTo>
                  <a:lnTo>
                    <a:pt x="1141" y="708"/>
                  </a:lnTo>
                  <a:lnTo>
                    <a:pt x="1138" y="738"/>
                  </a:lnTo>
                  <a:lnTo>
                    <a:pt x="1128" y="765"/>
                  </a:lnTo>
                  <a:lnTo>
                    <a:pt x="1115" y="790"/>
                  </a:lnTo>
                  <a:lnTo>
                    <a:pt x="1097" y="813"/>
                  </a:lnTo>
                  <a:lnTo>
                    <a:pt x="1074" y="831"/>
                  </a:lnTo>
                  <a:lnTo>
                    <a:pt x="1048" y="844"/>
                  </a:lnTo>
                  <a:lnTo>
                    <a:pt x="1020" y="853"/>
                  </a:lnTo>
                  <a:lnTo>
                    <a:pt x="990" y="856"/>
                  </a:lnTo>
                  <a:lnTo>
                    <a:pt x="959" y="853"/>
                  </a:lnTo>
                  <a:lnTo>
                    <a:pt x="932" y="844"/>
                  </a:lnTo>
                  <a:lnTo>
                    <a:pt x="906" y="831"/>
                  </a:lnTo>
                  <a:lnTo>
                    <a:pt x="883" y="813"/>
                  </a:lnTo>
                  <a:lnTo>
                    <a:pt x="865" y="790"/>
                  </a:lnTo>
                  <a:lnTo>
                    <a:pt x="851" y="765"/>
                  </a:lnTo>
                  <a:lnTo>
                    <a:pt x="842" y="738"/>
                  </a:lnTo>
                  <a:lnTo>
                    <a:pt x="839" y="708"/>
                  </a:lnTo>
                  <a:lnTo>
                    <a:pt x="841" y="682"/>
                  </a:lnTo>
                  <a:lnTo>
                    <a:pt x="849" y="657"/>
                  </a:lnTo>
                  <a:lnTo>
                    <a:pt x="860" y="634"/>
                  </a:lnTo>
                  <a:lnTo>
                    <a:pt x="875" y="614"/>
                  </a:lnTo>
                  <a:lnTo>
                    <a:pt x="894" y="596"/>
                  </a:lnTo>
                  <a:lnTo>
                    <a:pt x="894" y="358"/>
                  </a:lnTo>
                  <a:lnTo>
                    <a:pt x="715" y="358"/>
                  </a:lnTo>
                  <a:lnTo>
                    <a:pt x="715" y="596"/>
                  </a:lnTo>
                  <a:lnTo>
                    <a:pt x="734" y="614"/>
                  </a:lnTo>
                  <a:lnTo>
                    <a:pt x="749" y="634"/>
                  </a:lnTo>
                  <a:lnTo>
                    <a:pt x="760" y="657"/>
                  </a:lnTo>
                  <a:lnTo>
                    <a:pt x="768" y="682"/>
                  </a:lnTo>
                  <a:lnTo>
                    <a:pt x="770" y="708"/>
                  </a:lnTo>
                  <a:lnTo>
                    <a:pt x="767" y="738"/>
                  </a:lnTo>
                  <a:lnTo>
                    <a:pt x="758" y="765"/>
                  </a:lnTo>
                  <a:lnTo>
                    <a:pt x="744" y="790"/>
                  </a:lnTo>
                  <a:lnTo>
                    <a:pt x="726" y="813"/>
                  </a:lnTo>
                  <a:lnTo>
                    <a:pt x="703" y="831"/>
                  </a:lnTo>
                  <a:lnTo>
                    <a:pt x="677" y="844"/>
                  </a:lnTo>
                  <a:lnTo>
                    <a:pt x="650" y="853"/>
                  </a:lnTo>
                  <a:lnTo>
                    <a:pt x="619" y="856"/>
                  </a:lnTo>
                  <a:lnTo>
                    <a:pt x="589" y="853"/>
                  </a:lnTo>
                  <a:lnTo>
                    <a:pt x="561" y="844"/>
                  </a:lnTo>
                  <a:lnTo>
                    <a:pt x="535" y="831"/>
                  </a:lnTo>
                  <a:lnTo>
                    <a:pt x="512" y="813"/>
                  </a:lnTo>
                  <a:lnTo>
                    <a:pt x="494" y="790"/>
                  </a:lnTo>
                  <a:lnTo>
                    <a:pt x="481" y="765"/>
                  </a:lnTo>
                  <a:lnTo>
                    <a:pt x="471" y="738"/>
                  </a:lnTo>
                  <a:lnTo>
                    <a:pt x="468" y="708"/>
                  </a:lnTo>
                  <a:lnTo>
                    <a:pt x="470" y="682"/>
                  </a:lnTo>
                  <a:lnTo>
                    <a:pt x="478" y="657"/>
                  </a:lnTo>
                  <a:lnTo>
                    <a:pt x="489" y="634"/>
                  </a:lnTo>
                  <a:lnTo>
                    <a:pt x="504" y="614"/>
                  </a:lnTo>
                  <a:lnTo>
                    <a:pt x="523" y="596"/>
                  </a:lnTo>
                  <a:lnTo>
                    <a:pt x="523" y="358"/>
                  </a:lnTo>
                  <a:lnTo>
                    <a:pt x="456" y="358"/>
                  </a:lnTo>
                  <a:close/>
                  <a:moveTo>
                    <a:pt x="2473" y="47"/>
                  </a:moveTo>
                  <a:lnTo>
                    <a:pt x="2457" y="50"/>
                  </a:lnTo>
                  <a:lnTo>
                    <a:pt x="2444" y="56"/>
                  </a:lnTo>
                  <a:lnTo>
                    <a:pt x="2434" y="67"/>
                  </a:lnTo>
                  <a:lnTo>
                    <a:pt x="2427" y="80"/>
                  </a:lnTo>
                  <a:lnTo>
                    <a:pt x="2425" y="95"/>
                  </a:lnTo>
                  <a:lnTo>
                    <a:pt x="2425" y="708"/>
                  </a:lnTo>
                  <a:lnTo>
                    <a:pt x="2427" y="723"/>
                  </a:lnTo>
                  <a:lnTo>
                    <a:pt x="2434" y="736"/>
                  </a:lnTo>
                  <a:lnTo>
                    <a:pt x="2444" y="746"/>
                  </a:lnTo>
                  <a:lnTo>
                    <a:pt x="2457" y="753"/>
                  </a:lnTo>
                  <a:lnTo>
                    <a:pt x="2473" y="755"/>
                  </a:lnTo>
                  <a:lnTo>
                    <a:pt x="2488" y="753"/>
                  </a:lnTo>
                  <a:lnTo>
                    <a:pt x="2502" y="746"/>
                  </a:lnTo>
                  <a:lnTo>
                    <a:pt x="2512" y="736"/>
                  </a:lnTo>
                  <a:lnTo>
                    <a:pt x="2519" y="723"/>
                  </a:lnTo>
                  <a:lnTo>
                    <a:pt x="2521" y="708"/>
                  </a:lnTo>
                  <a:lnTo>
                    <a:pt x="2521" y="95"/>
                  </a:lnTo>
                  <a:lnTo>
                    <a:pt x="2519" y="80"/>
                  </a:lnTo>
                  <a:lnTo>
                    <a:pt x="2512" y="67"/>
                  </a:lnTo>
                  <a:lnTo>
                    <a:pt x="2502" y="56"/>
                  </a:lnTo>
                  <a:lnTo>
                    <a:pt x="2488" y="50"/>
                  </a:lnTo>
                  <a:lnTo>
                    <a:pt x="2473" y="47"/>
                  </a:lnTo>
                  <a:close/>
                  <a:moveTo>
                    <a:pt x="2102" y="47"/>
                  </a:moveTo>
                  <a:lnTo>
                    <a:pt x="2087" y="50"/>
                  </a:lnTo>
                  <a:lnTo>
                    <a:pt x="2073" y="56"/>
                  </a:lnTo>
                  <a:lnTo>
                    <a:pt x="2063" y="67"/>
                  </a:lnTo>
                  <a:lnTo>
                    <a:pt x="2056" y="80"/>
                  </a:lnTo>
                  <a:lnTo>
                    <a:pt x="2054" y="95"/>
                  </a:lnTo>
                  <a:lnTo>
                    <a:pt x="2054" y="708"/>
                  </a:lnTo>
                  <a:lnTo>
                    <a:pt x="2056" y="723"/>
                  </a:lnTo>
                  <a:lnTo>
                    <a:pt x="2063" y="736"/>
                  </a:lnTo>
                  <a:lnTo>
                    <a:pt x="2073" y="746"/>
                  </a:lnTo>
                  <a:lnTo>
                    <a:pt x="2087" y="753"/>
                  </a:lnTo>
                  <a:lnTo>
                    <a:pt x="2102" y="755"/>
                  </a:lnTo>
                  <a:lnTo>
                    <a:pt x="2117" y="753"/>
                  </a:lnTo>
                  <a:lnTo>
                    <a:pt x="2131" y="746"/>
                  </a:lnTo>
                  <a:lnTo>
                    <a:pt x="2141" y="736"/>
                  </a:lnTo>
                  <a:lnTo>
                    <a:pt x="2148" y="723"/>
                  </a:lnTo>
                  <a:lnTo>
                    <a:pt x="2150" y="708"/>
                  </a:lnTo>
                  <a:lnTo>
                    <a:pt x="2150" y="95"/>
                  </a:lnTo>
                  <a:lnTo>
                    <a:pt x="2148" y="80"/>
                  </a:lnTo>
                  <a:lnTo>
                    <a:pt x="2141" y="67"/>
                  </a:lnTo>
                  <a:lnTo>
                    <a:pt x="2131" y="56"/>
                  </a:lnTo>
                  <a:lnTo>
                    <a:pt x="2117" y="50"/>
                  </a:lnTo>
                  <a:lnTo>
                    <a:pt x="2102" y="47"/>
                  </a:lnTo>
                  <a:close/>
                  <a:moveTo>
                    <a:pt x="1731" y="47"/>
                  </a:moveTo>
                  <a:lnTo>
                    <a:pt x="1716" y="50"/>
                  </a:lnTo>
                  <a:lnTo>
                    <a:pt x="1702" y="56"/>
                  </a:lnTo>
                  <a:lnTo>
                    <a:pt x="1692" y="67"/>
                  </a:lnTo>
                  <a:lnTo>
                    <a:pt x="1685" y="80"/>
                  </a:lnTo>
                  <a:lnTo>
                    <a:pt x="1683" y="95"/>
                  </a:lnTo>
                  <a:lnTo>
                    <a:pt x="1683" y="708"/>
                  </a:lnTo>
                  <a:lnTo>
                    <a:pt x="1685" y="723"/>
                  </a:lnTo>
                  <a:lnTo>
                    <a:pt x="1692" y="736"/>
                  </a:lnTo>
                  <a:lnTo>
                    <a:pt x="1702" y="746"/>
                  </a:lnTo>
                  <a:lnTo>
                    <a:pt x="1716" y="753"/>
                  </a:lnTo>
                  <a:lnTo>
                    <a:pt x="1731" y="755"/>
                  </a:lnTo>
                  <a:lnTo>
                    <a:pt x="1746" y="753"/>
                  </a:lnTo>
                  <a:lnTo>
                    <a:pt x="1760" y="746"/>
                  </a:lnTo>
                  <a:lnTo>
                    <a:pt x="1770" y="736"/>
                  </a:lnTo>
                  <a:lnTo>
                    <a:pt x="1777" y="723"/>
                  </a:lnTo>
                  <a:lnTo>
                    <a:pt x="1779" y="708"/>
                  </a:lnTo>
                  <a:lnTo>
                    <a:pt x="1779" y="95"/>
                  </a:lnTo>
                  <a:lnTo>
                    <a:pt x="1777" y="80"/>
                  </a:lnTo>
                  <a:lnTo>
                    <a:pt x="1770" y="67"/>
                  </a:lnTo>
                  <a:lnTo>
                    <a:pt x="1760" y="56"/>
                  </a:lnTo>
                  <a:lnTo>
                    <a:pt x="1746" y="50"/>
                  </a:lnTo>
                  <a:lnTo>
                    <a:pt x="1731" y="47"/>
                  </a:lnTo>
                  <a:close/>
                  <a:moveTo>
                    <a:pt x="1361" y="47"/>
                  </a:moveTo>
                  <a:lnTo>
                    <a:pt x="1346" y="50"/>
                  </a:lnTo>
                  <a:lnTo>
                    <a:pt x="1332" y="56"/>
                  </a:lnTo>
                  <a:lnTo>
                    <a:pt x="1322" y="67"/>
                  </a:lnTo>
                  <a:lnTo>
                    <a:pt x="1315" y="80"/>
                  </a:lnTo>
                  <a:lnTo>
                    <a:pt x="1313" y="95"/>
                  </a:lnTo>
                  <a:lnTo>
                    <a:pt x="1313" y="708"/>
                  </a:lnTo>
                  <a:lnTo>
                    <a:pt x="1315" y="723"/>
                  </a:lnTo>
                  <a:lnTo>
                    <a:pt x="1322" y="736"/>
                  </a:lnTo>
                  <a:lnTo>
                    <a:pt x="1332" y="746"/>
                  </a:lnTo>
                  <a:lnTo>
                    <a:pt x="1346" y="753"/>
                  </a:lnTo>
                  <a:lnTo>
                    <a:pt x="1361" y="755"/>
                  </a:lnTo>
                  <a:lnTo>
                    <a:pt x="1376" y="753"/>
                  </a:lnTo>
                  <a:lnTo>
                    <a:pt x="1389" y="746"/>
                  </a:lnTo>
                  <a:lnTo>
                    <a:pt x="1400" y="736"/>
                  </a:lnTo>
                  <a:lnTo>
                    <a:pt x="1406" y="723"/>
                  </a:lnTo>
                  <a:lnTo>
                    <a:pt x="1409" y="708"/>
                  </a:lnTo>
                  <a:lnTo>
                    <a:pt x="1409" y="95"/>
                  </a:lnTo>
                  <a:lnTo>
                    <a:pt x="1406" y="80"/>
                  </a:lnTo>
                  <a:lnTo>
                    <a:pt x="1400" y="67"/>
                  </a:lnTo>
                  <a:lnTo>
                    <a:pt x="1389" y="56"/>
                  </a:lnTo>
                  <a:lnTo>
                    <a:pt x="1376" y="50"/>
                  </a:lnTo>
                  <a:lnTo>
                    <a:pt x="1361" y="47"/>
                  </a:lnTo>
                  <a:close/>
                  <a:moveTo>
                    <a:pt x="990" y="47"/>
                  </a:moveTo>
                  <a:lnTo>
                    <a:pt x="975" y="50"/>
                  </a:lnTo>
                  <a:lnTo>
                    <a:pt x="961" y="56"/>
                  </a:lnTo>
                  <a:lnTo>
                    <a:pt x="951" y="67"/>
                  </a:lnTo>
                  <a:lnTo>
                    <a:pt x="944" y="80"/>
                  </a:lnTo>
                  <a:lnTo>
                    <a:pt x="942" y="95"/>
                  </a:lnTo>
                  <a:lnTo>
                    <a:pt x="942" y="708"/>
                  </a:lnTo>
                  <a:lnTo>
                    <a:pt x="944" y="723"/>
                  </a:lnTo>
                  <a:lnTo>
                    <a:pt x="951" y="736"/>
                  </a:lnTo>
                  <a:lnTo>
                    <a:pt x="961" y="746"/>
                  </a:lnTo>
                  <a:lnTo>
                    <a:pt x="975" y="753"/>
                  </a:lnTo>
                  <a:lnTo>
                    <a:pt x="990" y="755"/>
                  </a:lnTo>
                  <a:lnTo>
                    <a:pt x="1005" y="753"/>
                  </a:lnTo>
                  <a:lnTo>
                    <a:pt x="1019" y="746"/>
                  </a:lnTo>
                  <a:lnTo>
                    <a:pt x="1029" y="736"/>
                  </a:lnTo>
                  <a:lnTo>
                    <a:pt x="1036" y="723"/>
                  </a:lnTo>
                  <a:lnTo>
                    <a:pt x="1038" y="708"/>
                  </a:lnTo>
                  <a:lnTo>
                    <a:pt x="1038" y="95"/>
                  </a:lnTo>
                  <a:lnTo>
                    <a:pt x="1036" y="80"/>
                  </a:lnTo>
                  <a:lnTo>
                    <a:pt x="1029" y="67"/>
                  </a:lnTo>
                  <a:lnTo>
                    <a:pt x="1019" y="56"/>
                  </a:lnTo>
                  <a:lnTo>
                    <a:pt x="1005" y="50"/>
                  </a:lnTo>
                  <a:lnTo>
                    <a:pt x="990" y="47"/>
                  </a:lnTo>
                  <a:close/>
                  <a:moveTo>
                    <a:pt x="619" y="47"/>
                  </a:moveTo>
                  <a:lnTo>
                    <a:pt x="604" y="50"/>
                  </a:lnTo>
                  <a:lnTo>
                    <a:pt x="590" y="56"/>
                  </a:lnTo>
                  <a:lnTo>
                    <a:pt x="580" y="67"/>
                  </a:lnTo>
                  <a:lnTo>
                    <a:pt x="573" y="80"/>
                  </a:lnTo>
                  <a:lnTo>
                    <a:pt x="571" y="95"/>
                  </a:lnTo>
                  <a:lnTo>
                    <a:pt x="571" y="708"/>
                  </a:lnTo>
                  <a:lnTo>
                    <a:pt x="573" y="723"/>
                  </a:lnTo>
                  <a:lnTo>
                    <a:pt x="580" y="736"/>
                  </a:lnTo>
                  <a:lnTo>
                    <a:pt x="590" y="746"/>
                  </a:lnTo>
                  <a:lnTo>
                    <a:pt x="604" y="753"/>
                  </a:lnTo>
                  <a:lnTo>
                    <a:pt x="619" y="755"/>
                  </a:lnTo>
                  <a:lnTo>
                    <a:pt x="634" y="753"/>
                  </a:lnTo>
                  <a:lnTo>
                    <a:pt x="648" y="746"/>
                  </a:lnTo>
                  <a:lnTo>
                    <a:pt x="658" y="736"/>
                  </a:lnTo>
                  <a:lnTo>
                    <a:pt x="665" y="723"/>
                  </a:lnTo>
                  <a:lnTo>
                    <a:pt x="667" y="708"/>
                  </a:lnTo>
                  <a:lnTo>
                    <a:pt x="667" y="95"/>
                  </a:lnTo>
                  <a:lnTo>
                    <a:pt x="665" y="80"/>
                  </a:lnTo>
                  <a:lnTo>
                    <a:pt x="658" y="67"/>
                  </a:lnTo>
                  <a:lnTo>
                    <a:pt x="648" y="56"/>
                  </a:lnTo>
                  <a:lnTo>
                    <a:pt x="634" y="50"/>
                  </a:lnTo>
                  <a:lnTo>
                    <a:pt x="619" y="47"/>
                  </a:lnTo>
                  <a:close/>
                  <a:moveTo>
                    <a:pt x="619" y="0"/>
                  </a:moveTo>
                  <a:lnTo>
                    <a:pt x="641" y="3"/>
                  </a:lnTo>
                  <a:lnTo>
                    <a:pt x="661" y="10"/>
                  </a:lnTo>
                  <a:lnTo>
                    <a:pt x="679" y="21"/>
                  </a:lnTo>
                  <a:lnTo>
                    <a:pt x="694" y="36"/>
                  </a:lnTo>
                  <a:lnTo>
                    <a:pt x="706" y="53"/>
                  </a:lnTo>
                  <a:lnTo>
                    <a:pt x="713" y="73"/>
                  </a:lnTo>
                  <a:lnTo>
                    <a:pt x="715" y="95"/>
                  </a:lnTo>
                  <a:lnTo>
                    <a:pt x="715" y="131"/>
                  </a:lnTo>
                  <a:lnTo>
                    <a:pt x="893" y="131"/>
                  </a:lnTo>
                  <a:lnTo>
                    <a:pt x="893" y="95"/>
                  </a:lnTo>
                  <a:lnTo>
                    <a:pt x="896" y="73"/>
                  </a:lnTo>
                  <a:lnTo>
                    <a:pt x="903" y="53"/>
                  </a:lnTo>
                  <a:lnTo>
                    <a:pt x="914" y="36"/>
                  </a:lnTo>
                  <a:lnTo>
                    <a:pt x="929" y="21"/>
                  </a:lnTo>
                  <a:lnTo>
                    <a:pt x="947" y="10"/>
                  </a:lnTo>
                  <a:lnTo>
                    <a:pt x="967" y="3"/>
                  </a:lnTo>
                  <a:lnTo>
                    <a:pt x="990" y="0"/>
                  </a:lnTo>
                  <a:lnTo>
                    <a:pt x="1011" y="3"/>
                  </a:lnTo>
                  <a:lnTo>
                    <a:pt x="1032" y="10"/>
                  </a:lnTo>
                  <a:lnTo>
                    <a:pt x="1050" y="21"/>
                  </a:lnTo>
                  <a:lnTo>
                    <a:pt x="1065" y="36"/>
                  </a:lnTo>
                  <a:lnTo>
                    <a:pt x="1076" y="53"/>
                  </a:lnTo>
                  <a:lnTo>
                    <a:pt x="1084" y="73"/>
                  </a:lnTo>
                  <a:lnTo>
                    <a:pt x="1086" y="95"/>
                  </a:lnTo>
                  <a:lnTo>
                    <a:pt x="1086" y="131"/>
                  </a:lnTo>
                  <a:lnTo>
                    <a:pt x="1264" y="131"/>
                  </a:lnTo>
                  <a:lnTo>
                    <a:pt x="1264" y="95"/>
                  </a:lnTo>
                  <a:lnTo>
                    <a:pt x="1267" y="73"/>
                  </a:lnTo>
                  <a:lnTo>
                    <a:pt x="1274" y="53"/>
                  </a:lnTo>
                  <a:lnTo>
                    <a:pt x="1285" y="36"/>
                  </a:lnTo>
                  <a:lnTo>
                    <a:pt x="1300" y="21"/>
                  </a:lnTo>
                  <a:lnTo>
                    <a:pt x="1318" y="10"/>
                  </a:lnTo>
                  <a:lnTo>
                    <a:pt x="1338" y="3"/>
                  </a:lnTo>
                  <a:lnTo>
                    <a:pt x="1361" y="0"/>
                  </a:lnTo>
                  <a:lnTo>
                    <a:pt x="1382" y="3"/>
                  </a:lnTo>
                  <a:lnTo>
                    <a:pt x="1403" y="10"/>
                  </a:lnTo>
                  <a:lnTo>
                    <a:pt x="1421" y="21"/>
                  </a:lnTo>
                  <a:lnTo>
                    <a:pt x="1436" y="36"/>
                  </a:lnTo>
                  <a:lnTo>
                    <a:pt x="1447" y="53"/>
                  </a:lnTo>
                  <a:lnTo>
                    <a:pt x="1454" y="73"/>
                  </a:lnTo>
                  <a:lnTo>
                    <a:pt x="1457" y="95"/>
                  </a:lnTo>
                  <a:lnTo>
                    <a:pt x="1457" y="131"/>
                  </a:lnTo>
                  <a:lnTo>
                    <a:pt x="1635" y="131"/>
                  </a:lnTo>
                  <a:lnTo>
                    <a:pt x="1635" y="95"/>
                  </a:lnTo>
                  <a:lnTo>
                    <a:pt x="1638" y="73"/>
                  </a:lnTo>
                  <a:lnTo>
                    <a:pt x="1645" y="53"/>
                  </a:lnTo>
                  <a:lnTo>
                    <a:pt x="1656" y="36"/>
                  </a:lnTo>
                  <a:lnTo>
                    <a:pt x="1670" y="21"/>
                  </a:lnTo>
                  <a:lnTo>
                    <a:pt x="1689" y="10"/>
                  </a:lnTo>
                  <a:lnTo>
                    <a:pt x="1709" y="3"/>
                  </a:lnTo>
                  <a:lnTo>
                    <a:pt x="1731" y="0"/>
                  </a:lnTo>
                  <a:lnTo>
                    <a:pt x="1753" y="3"/>
                  </a:lnTo>
                  <a:lnTo>
                    <a:pt x="1774" y="10"/>
                  </a:lnTo>
                  <a:lnTo>
                    <a:pt x="1791" y="21"/>
                  </a:lnTo>
                  <a:lnTo>
                    <a:pt x="1807" y="36"/>
                  </a:lnTo>
                  <a:lnTo>
                    <a:pt x="1818" y="53"/>
                  </a:lnTo>
                  <a:lnTo>
                    <a:pt x="1825" y="73"/>
                  </a:lnTo>
                  <a:lnTo>
                    <a:pt x="1827" y="95"/>
                  </a:lnTo>
                  <a:lnTo>
                    <a:pt x="1827" y="131"/>
                  </a:lnTo>
                  <a:lnTo>
                    <a:pt x="2006" y="131"/>
                  </a:lnTo>
                  <a:lnTo>
                    <a:pt x="2006" y="95"/>
                  </a:lnTo>
                  <a:lnTo>
                    <a:pt x="2008" y="73"/>
                  </a:lnTo>
                  <a:lnTo>
                    <a:pt x="2015" y="53"/>
                  </a:lnTo>
                  <a:lnTo>
                    <a:pt x="2026" y="36"/>
                  </a:lnTo>
                  <a:lnTo>
                    <a:pt x="2041" y="21"/>
                  </a:lnTo>
                  <a:lnTo>
                    <a:pt x="2059" y="10"/>
                  </a:lnTo>
                  <a:lnTo>
                    <a:pt x="2079" y="3"/>
                  </a:lnTo>
                  <a:lnTo>
                    <a:pt x="2102" y="0"/>
                  </a:lnTo>
                  <a:lnTo>
                    <a:pt x="2123" y="3"/>
                  </a:lnTo>
                  <a:lnTo>
                    <a:pt x="2144" y="10"/>
                  </a:lnTo>
                  <a:lnTo>
                    <a:pt x="2162" y="21"/>
                  </a:lnTo>
                  <a:lnTo>
                    <a:pt x="2177" y="36"/>
                  </a:lnTo>
                  <a:lnTo>
                    <a:pt x="2189" y="53"/>
                  </a:lnTo>
                  <a:lnTo>
                    <a:pt x="2196" y="73"/>
                  </a:lnTo>
                  <a:lnTo>
                    <a:pt x="2198" y="95"/>
                  </a:lnTo>
                  <a:lnTo>
                    <a:pt x="2198" y="131"/>
                  </a:lnTo>
                  <a:lnTo>
                    <a:pt x="2375" y="131"/>
                  </a:lnTo>
                  <a:lnTo>
                    <a:pt x="2375" y="95"/>
                  </a:lnTo>
                  <a:lnTo>
                    <a:pt x="2379" y="73"/>
                  </a:lnTo>
                  <a:lnTo>
                    <a:pt x="2386" y="53"/>
                  </a:lnTo>
                  <a:lnTo>
                    <a:pt x="2397" y="36"/>
                  </a:lnTo>
                  <a:lnTo>
                    <a:pt x="2412" y="21"/>
                  </a:lnTo>
                  <a:lnTo>
                    <a:pt x="2430" y="10"/>
                  </a:lnTo>
                  <a:lnTo>
                    <a:pt x="2450" y="3"/>
                  </a:lnTo>
                  <a:lnTo>
                    <a:pt x="2473" y="0"/>
                  </a:lnTo>
                  <a:lnTo>
                    <a:pt x="2494" y="3"/>
                  </a:lnTo>
                  <a:lnTo>
                    <a:pt x="2515" y="10"/>
                  </a:lnTo>
                  <a:lnTo>
                    <a:pt x="2533" y="21"/>
                  </a:lnTo>
                  <a:lnTo>
                    <a:pt x="2548" y="36"/>
                  </a:lnTo>
                  <a:lnTo>
                    <a:pt x="2559" y="53"/>
                  </a:lnTo>
                  <a:lnTo>
                    <a:pt x="2567" y="73"/>
                  </a:lnTo>
                  <a:lnTo>
                    <a:pt x="2569" y="95"/>
                  </a:lnTo>
                  <a:lnTo>
                    <a:pt x="2569" y="131"/>
                  </a:lnTo>
                  <a:lnTo>
                    <a:pt x="2636" y="131"/>
                  </a:lnTo>
                  <a:lnTo>
                    <a:pt x="2688" y="134"/>
                  </a:lnTo>
                  <a:lnTo>
                    <a:pt x="2739" y="143"/>
                  </a:lnTo>
                  <a:lnTo>
                    <a:pt x="2790" y="157"/>
                  </a:lnTo>
                  <a:lnTo>
                    <a:pt x="2836" y="177"/>
                  </a:lnTo>
                  <a:lnTo>
                    <a:pt x="2880" y="201"/>
                  </a:lnTo>
                  <a:lnTo>
                    <a:pt x="2921" y="229"/>
                  </a:lnTo>
                  <a:lnTo>
                    <a:pt x="2958" y="262"/>
                  </a:lnTo>
                  <a:lnTo>
                    <a:pt x="2991" y="298"/>
                  </a:lnTo>
                  <a:lnTo>
                    <a:pt x="3021" y="338"/>
                  </a:lnTo>
                  <a:lnTo>
                    <a:pt x="3046" y="381"/>
                  </a:lnTo>
                  <a:lnTo>
                    <a:pt x="3065" y="426"/>
                  </a:lnTo>
                  <a:lnTo>
                    <a:pt x="3080" y="475"/>
                  </a:lnTo>
                  <a:lnTo>
                    <a:pt x="3089" y="526"/>
                  </a:lnTo>
                  <a:lnTo>
                    <a:pt x="3092" y="577"/>
                  </a:lnTo>
                  <a:lnTo>
                    <a:pt x="3092" y="2709"/>
                  </a:lnTo>
                  <a:lnTo>
                    <a:pt x="3089" y="2761"/>
                  </a:lnTo>
                  <a:lnTo>
                    <a:pt x="3080" y="2813"/>
                  </a:lnTo>
                  <a:lnTo>
                    <a:pt x="3065" y="2861"/>
                  </a:lnTo>
                  <a:lnTo>
                    <a:pt x="3046" y="2906"/>
                  </a:lnTo>
                  <a:lnTo>
                    <a:pt x="3021" y="2949"/>
                  </a:lnTo>
                  <a:lnTo>
                    <a:pt x="2991" y="2989"/>
                  </a:lnTo>
                  <a:lnTo>
                    <a:pt x="2958" y="3025"/>
                  </a:lnTo>
                  <a:lnTo>
                    <a:pt x="2921" y="3058"/>
                  </a:lnTo>
                  <a:lnTo>
                    <a:pt x="2880" y="3087"/>
                  </a:lnTo>
                  <a:lnTo>
                    <a:pt x="2836" y="3112"/>
                  </a:lnTo>
                  <a:lnTo>
                    <a:pt x="2790" y="3131"/>
                  </a:lnTo>
                  <a:lnTo>
                    <a:pt x="2739" y="3145"/>
                  </a:lnTo>
                  <a:lnTo>
                    <a:pt x="2688" y="3154"/>
                  </a:lnTo>
                  <a:lnTo>
                    <a:pt x="2636" y="3157"/>
                  </a:lnTo>
                  <a:lnTo>
                    <a:pt x="456" y="3157"/>
                  </a:lnTo>
                  <a:lnTo>
                    <a:pt x="404" y="3154"/>
                  </a:lnTo>
                  <a:lnTo>
                    <a:pt x="352" y="3145"/>
                  </a:lnTo>
                  <a:lnTo>
                    <a:pt x="302" y="3131"/>
                  </a:lnTo>
                  <a:lnTo>
                    <a:pt x="256" y="3112"/>
                  </a:lnTo>
                  <a:lnTo>
                    <a:pt x="212" y="3087"/>
                  </a:lnTo>
                  <a:lnTo>
                    <a:pt x="171" y="3058"/>
                  </a:lnTo>
                  <a:lnTo>
                    <a:pt x="133" y="3025"/>
                  </a:lnTo>
                  <a:lnTo>
                    <a:pt x="100" y="2989"/>
                  </a:lnTo>
                  <a:lnTo>
                    <a:pt x="71" y="2949"/>
                  </a:lnTo>
                  <a:lnTo>
                    <a:pt x="46" y="2906"/>
                  </a:lnTo>
                  <a:lnTo>
                    <a:pt x="27" y="2861"/>
                  </a:lnTo>
                  <a:lnTo>
                    <a:pt x="12" y="2813"/>
                  </a:lnTo>
                  <a:lnTo>
                    <a:pt x="3" y="2761"/>
                  </a:lnTo>
                  <a:lnTo>
                    <a:pt x="0" y="2709"/>
                  </a:lnTo>
                  <a:lnTo>
                    <a:pt x="0" y="577"/>
                  </a:lnTo>
                  <a:lnTo>
                    <a:pt x="3" y="526"/>
                  </a:lnTo>
                  <a:lnTo>
                    <a:pt x="12" y="475"/>
                  </a:lnTo>
                  <a:lnTo>
                    <a:pt x="27" y="426"/>
                  </a:lnTo>
                  <a:lnTo>
                    <a:pt x="46" y="381"/>
                  </a:lnTo>
                  <a:lnTo>
                    <a:pt x="71" y="338"/>
                  </a:lnTo>
                  <a:lnTo>
                    <a:pt x="100" y="298"/>
                  </a:lnTo>
                  <a:lnTo>
                    <a:pt x="133" y="262"/>
                  </a:lnTo>
                  <a:lnTo>
                    <a:pt x="171" y="229"/>
                  </a:lnTo>
                  <a:lnTo>
                    <a:pt x="212" y="201"/>
                  </a:lnTo>
                  <a:lnTo>
                    <a:pt x="256" y="177"/>
                  </a:lnTo>
                  <a:lnTo>
                    <a:pt x="302" y="157"/>
                  </a:lnTo>
                  <a:lnTo>
                    <a:pt x="352" y="143"/>
                  </a:lnTo>
                  <a:lnTo>
                    <a:pt x="404" y="134"/>
                  </a:lnTo>
                  <a:lnTo>
                    <a:pt x="456" y="131"/>
                  </a:lnTo>
                  <a:lnTo>
                    <a:pt x="522" y="131"/>
                  </a:lnTo>
                  <a:lnTo>
                    <a:pt x="522" y="95"/>
                  </a:lnTo>
                  <a:lnTo>
                    <a:pt x="525" y="73"/>
                  </a:lnTo>
                  <a:lnTo>
                    <a:pt x="532" y="53"/>
                  </a:lnTo>
                  <a:lnTo>
                    <a:pt x="543" y="36"/>
                  </a:lnTo>
                  <a:lnTo>
                    <a:pt x="559" y="21"/>
                  </a:lnTo>
                  <a:lnTo>
                    <a:pt x="576" y="10"/>
                  </a:lnTo>
                  <a:lnTo>
                    <a:pt x="596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06" name="Freeform 516"/>
          <p:cNvSpPr>
            <a:spLocks noEditPoints="1"/>
          </p:cNvSpPr>
          <p:nvPr/>
        </p:nvSpPr>
        <p:spPr bwMode="auto">
          <a:xfrm>
            <a:off x="1636382" y="5026025"/>
            <a:ext cx="490538" cy="500063"/>
          </a:xfrm>
          <a:custGeom>
            <a:avLst/>
            <a:gdLst>
              <a:gd name="T0" fmla="*/ 1662 w 3092"/>
              <a:gd name="T1" fmla="*/ 1492 h 3157"/>
              <a:gd name="T2" fmla="*/ 1947 w 3092"/>
              <a:gd name="T3" fmla="*/ 1548 h 3157"/>
              <a:gd name="T4" fmla="*/ 2141 w 3092"/>
              <a:gd name="T5" fmla="*/ 1604 h 3157"/>
              <a:gd name="T6" fmla="*/ 2031 w 3092"/>
              <a:gd name="T7" fmla="*/ 1860 h 3157"/>
              <a:gd name="T8" fmla="*/ 2148 w 3092"/>
              <a:gd name="T9" fmla="*/ 2144 h 3157"/>
              <a:gd name="T10" fmla="*/ 2104 w 3092"/>
              <a:gd name="T11" fmla="*/ 2458 h 3157"/>
              <a:gd name="T12" fmla="*/ 1926 w 3092"/>
              <a:gd name="T13" fmla="*/ 2338 h 3157"/>
              <a:gd name="T14" fmla="*/ 1731 w 3092"/>
              <a:gd name="T15" fmla="*/ 2591 h 3157"/>
              <a:gd name="T16" fmla="*/ 2265 w 3092"/>
              <a:gd name="T17" fmla="*/ 2637 h 3157"/>
              <a:gd name="T18" fmla="*/ 2489 w 3092"/>
              <a:gd name="T19" fmla="*/ 2270 h 3157"/>
              <a:gd name="T20" fmla="*/ 2263 w 3092"/>
              <a:gd name="T21" fmla="*/ 1948 h 3157"/>
              <a:gd name="T22" fmla="*/ 2456 w 3092"/>
              <a:gd name="T23" fmla="*/ 1629 h 3157"/>
              <a:gd name="T24" fmla="*/ 2167 w 3092"/>
              <a:gd name="T25" fmla="*/ 1314 h 3157"/>
              <a:gd name="T26" fmla="*/ 685 w 3092"/>
              <a:gd name="T27" fmla="*/ 1452 h 3157"/>
              <a:gd name="T28" fmla="*/ 924 w 3092"/>
              <a:gd name="T29" fmla="*/ 1617 h 3157"/>
              <a:gd name="T30" fmla="*/ 1120 w 3092"/>
              <a:gd name="T31" fmla="*/ 1539 h 3157"/>
              <a:gd name="T32" fmla="*/ 1093 w 3092"/>
              <a:gd name="T33" fmla="*/ 1867 h 3157"/>
              <a:gd name="T34" fmla="*/ 718 w 3092"/>
              <a:gd name="T35" fmla="*/ 2265 h 3157"/>
              <a:gd name="T36" fmla="*/ 1010 w 3092"/>
              <a:gd name="T37" fmla="*/ 2372 h 3157"/>
              <a:gd name="T38" fmla="*/ 1415 w 3092"/>
              <a:gd name="T39" fmla="*/ 1948 h 3157"/>
              <a:gd name="T40" fmla="*/ 1433 w 3092"/>
              <a:gd name="T41" fmla="*/ 1471 h 3157"/>
              <a:gd name="T42" fmla="*/ 456 w 3092"/>
              <a:gd name="T43" fmla="*/ 358 h 3157"/>
              <a:gd name="T44" fmla="*/ 2859 w 3092"/>
              <a:gd name="T45" fmla="*/ 993 h 3157"/>
              <a:gd name="T46" fmla="*/ 2569 w 3092"/>
              <a:gd name="T47" fmla="*/ 358 h 3157"/>
              <a:gd name="T48" fmla="*/ 2531 w 3092"/>
              <a:gd name="T49" fmla="*/ 844 h 3157"/>
              <a:gd name="T50" fmla="*/ 2331 w 3092"/>
              <a:gd name="T51" fmla="*/ 657 h 3157"/>
              <a:gd name="T52" fmla="*/ 2249 w 3092"/>
              <a:gd name="T53" fmla="*/ 738 h 3157"/>
              <a:gd name="T54" fmla="*/ 1977 w 3092"/>
              <a:gd name="T55" fmla="*/ 790 h 3157"/>
              <a:gd name="T56" fmla="*/ 1846 w 3092"/>
              <a:gd name="T57" fmla="*/ 614 h 3157"/>
              <a:gd name="T58" fmla="*/ 1731 w 3092"/>
              <a:gd name="T59" fmla="*/ 856 h 3157"/>
              <a:gd name="T60" fmla="*/ 1616 w 3092"/>
              <a:gd name="T61" fmla="*/ 614 h 3157"/>
              <a:gd name="T62" fmla="*/ 1485 w 3092"/>
              <a:gd name="T63" fmla="*/ 790 h 3157"/>
              <a:gd name="T64" fmla="*/ 1213 w 3092"/>
              <a:gd name="T65" fmla="*/ 738 h 3157"/>
              <a:gd name="T66" fmla="*/ 1131 w 3092"/>
              <a:gd name="T67" fmla="*/ 657 h 3157"/>
              <a:gd name="T68" fmla="*/ 932 w 3092"/>
              <a:gd name="T69" fmla="*/ 844 h 3157"/>
              <a:gd name="T70" fmla="*/ 893 w 3092"/>
              <a:gd name="T71" fmla="*/ 358 h 3157"/>
              <a:gd name="T72" fmla="*/ 703 w 3092"/>
              <a:gd name="T73" fmla="*/ 831 h 3157"/>
              <a:gd name="T74" fmla="*/ 470 w 3092"/>
              <a:gd name="T75" fmla="*/ 682 h 3157"/>
              <a:gd name="T76" fmla="*/ 2425 w 3092"/>
              <a:gd name="T77" fmla="*/ 95 h 3157"/>
              <a:gd name="T78" fmla="*/ 2521 w 3092"/>
              <a:gd name="T79" fmla="*/ 95 h 3157"/>
              <a:gd name="T80" fmla="*/ 2054 w 3092"/>
              <a:gd name="T81" fmla="*/ 708 h 3157"/>
              <a:gd name="T82" fmla="*/ 2148 w 3092"/>
              <a:gd name="T83" fmla="*/ 80 h 3157"/>
              <a:gd name="T84" fmla="*/ 1685 w 3092"/>
              <a:gd name="T85" fmla="*/ 723 h 3157"/>
              <a:gd name="T86" fmla="*/ 1770 w 3092"/>
              <a:gd name="T87" fmla="*/ 67 h 3157"/>
              <a:gd name="T88" fmla="*/ 1322 w 3092"/>
              <a:gd name="T89" fmla="*/ 736 h 3157"/>
              <a:gd name="T90" fmla="*/ 1389 w 3092"/>
              <a:gd name="T91" fmla="*/ 56 h 3157"/>
              <a:gd name="T92" fmla="*/ 961 w 3092"/>
              <a:gd name="T93" fmla="*/ 746 h 3157"/>
              <a:gd name="T94" fmla="*/ 1005 w 3092"/>
              <a:gd name="T95" fmla="*/ 50 h 3157"/>
              <a:gd name="T96" fmla="*/ 604 w 3092"/>
              <a:gd name="T97" fmla="*/ 753 h 3157"/>
              <a:gd name="T98" fmla="*/ 619 w 3092"/>
              <a:gd name="T99" fmla="*/ 47 h 3157"/>
              <a:gd name="T100" fmla="*/ 896 w 3092"/>
              <a:gd name="T101" fmla="*/ 73 h 3157"/>
              <a:gd name="T102" fmla="*/ 1084 w 3092"/>
              <a:gd name="T103" fmla="*/ 73 h 3157"/>
              <a:gd name="T104" fmla="*/ 1382 w 3092"/>
              <a:gd name="T105" fmla="*/ 3 h 3157"/>
              <a:gd name="T106" fmla="*/ 1656 w 3092"/>
              <a:gd name="T107" fmla="*/ 36 h 3157"/>
              <a:gd name="T108" fmla="*/ 1827 w 3092"/>
              <a:gd name="T109" fmla="*/ 131 h 3157"/>
              <a:gd name="T110" fmla="*/ 2162 w 3092"/>
              <a:gd name="T111" fmla="*/ 21 h 3157"/>
              <a:gd name="T112" fmla="*/ 2430 w 3092"/>
              <a:gd name="T113" fmla="*/ 10 h 3157"/>
              <a:gd name="T114" fmla="*/ 2688 w 3092"/>
              <a:gd name="T115" fmla="*/ 134 h 3157"/>
              <a:gd name="T116" fmla="*/ 3089 w 3092"/>
              <a:gd name="T117" fmla="*/ 526 h 3157"/>
              <a:gd name="T118" fmla="*/ 2836 w 3092"/>
              <a:gd name="T119" fmla="*/ 3112 h 3157"/>
              <a:gd name="T120" fmla="*/ 133 w 3092"/>
              <a:gd name="T121" fmla="*/ 3025 h 3157"/>
              <a:gd name="T122" fmla="*/ 46 w 3092"/>
              <a:gd name="T123" fmla="*/ 381 h 3157"/>
              <a:gd name="T124" fmla="*/ 522 w 3092"/>
              <a:gd name="T125" fmla="*/ 95 h 3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92" h="3157">
                <a:moveTo>
                  <a:pt x="2060" y="1307"/>
                </a:moveTo>
                <a:lnTo>
                  <a:pt x="2005" y="1309"/>
                </a:lnTo>
                <a:lnTo>
                  <a:pt x="1953" y="1313"/>
                </a:lnTo>
                <a:lnTo>
                  <a:pt x="1906" y="1321"/>
                </a:lnTo>
                <a:lnTo>
                  <a:pt x="1862" y="1332"/>
                </a:lnTo>
                <a:lnTo>
                  <a:pt x="1822" y="1346"/>
                </a:lnTo>
                <a:lnTo>
                  <a:pt x="1786" y="1362"/>
                </a:lnTo>
                <a:lnTo>
                  <a:pt x="1754" y="1382"/>
                </a:lnTo>
                <a:lnTo>
                  <a:pt x="1726" y="1405"/>
                </a:lnTo>
                <a:lnTo>
                  <a:pt x="1701" y="1430"/>
                </a:lnTo>
                <a:lnTo>
                  <a:pt x="1680" y="1460"/>
                </a:lnTo>
                <a:lnTo>
                  <a:pt x="1662" y="1492"/>
                </a:lnTo>
                <a:lnTo>
                  <a:pt x="1648" y="1527"/>
                </a:lnTo>
                <a:lnTo>
                  <a:pt x="1636" y="1565"/>
                </a:lnTo>
                <a:lnTo>
                  <a:pt x="1628" y="1607"/>
                </a:lnTo>
                <a:lnTo>
                  <a:pt x="1623" y="1652"/>
                </a:lnTo>
                <a:lnTo>
                  <a:pt x="1621" y="1700"/>
                </a:lnTo>
                <a:lnTo>
                  <a:pt x="1911" y="1700"/>
                </a:lnTo>
                <a:lnTo>
                  <a:pt x="1912" y="1664"/>
                </a:lnTo>
                <a:lnTo>
                  <a:pt x="1915" y="1633"/>
                </a:lnTo>
                <a:lnTo>
                  <a:pt x="1920" y="1606"/>
                </a:lnTo>
                <a:lnTo>
                  <a:pt x="1927" y="1582"/>
                </a:lnTo>
                <a:lnTo>
                  <a:pt x="1936" y="1563"/>
                </a:lnTo>
                <a:lnTo>
                  <a:pt x="1947" y="1548"/>
                </a:lnTo>
                <a:lnTo>
                  <a:pt x="1966" y="1530"/>
                </a:lnTo>
                <a:lnTo>
                  <a:pt x="1987" y="1518"/>
                </a:lnTo>
                <a:lnTo>
                  <a:pt x="2011" y="1510"/>
                </a:lnTo>
                <a:lnTo>
                  <a:pt x="2036" y="1508"/>
                </a:lnTo>
                <a:lnTo>
                  <a:pt x="2058" y="1509"/>
                </a:lnTo>
                <a:lnTo>
                  <a:pt x="2076" y="1514"/>
                </a:lnTo>
                <a:lnTo>
                  <a:pt x="2093" y="1521"/>
                </a:lnTo>
                <a:lnTo>
                  <a:pt x="2107" y="1531"/>
                </a:lnTo>
                <a:lnTo>
                  <a:pt x="2118" y="1545"/>
                </a:lnTo>
                <a:lnTo>
                  <a:pt x="2129" y="1561"/>
                </a:lnTo>
                <a:lnTo>
                  <a:pt x="2136" y="1581"/>
                </a:lnTo>
                <a:lnTo>
                  <a:pt x="2141" y="1604"/>
                </a:lnTo>
                <a:lnTo>
                  <a:pt x="2144" y="1631"/>
                </a:lnTo>
                <a:lnTo>
                  <a:pt x="2145" y="1660"/>
                </a:lnTo>
                <a:lnTo>
                  <a:pt x="2144" y="1698"/>
                </a:lnTo>
                <a:lnTo>
                  <a:pt x="2141" y="1731"/>
                </a:lnTo>
                <a:lnTo>
                  <a:pt x="2135" y="1761"/>
                </a:lnTo>
                <a:lnTo>
                  <a:pt x="2126" y="1788"/>
                </a:lnTo>
                <a:lnTo>
                  <a:pt x="2116" y="1811"/>
                </a:lnTo>
                <a:lnTo>
                  <a:pt x="2105" y="1826"/>
                </a:lnTo>
                <a:lnTo>
                  <a:pt x="2091" y="1839"/>
                </a:lnTo>
                <a:lnTo>
                  <a:pt x="2074" y="1849"/>
                </a:lnTo>
                <a:lnTo>
                  <a:pt x="2054" y="1856"/>
                </a:lnTo>
                <a:lnTo>
                  <a:pt x="2031" y="1860"/>
                </a:lnTo>
                <a:lnTo>
                  <a:pt x="2006" y="1862"/>
                </a:lnTo>
                <a:lnTo>
                  <a:pt x="1916" y="1862"/>
                </a:lnTo>
                <a:lnTo>
                  <a:pt x="1916" y="2061"/>
                </a:lnTo>
                <a:lnTo>
                  <a:pt x="1994" y="2061"/>
                </a:lnTo>
                <a:lnTo>
                  <a:pt x="2024" y="2063"/>
                </a:lnTo>
                <a:lnTo>
                  <a:pt x="2052" y="2066"/>
                </a:lnTo>
                <a:lnTo>
                  <a:pt x="2074" y="2071"/>
                </a:lnTo>
                <a:lnTo>
                  <a:pt x="2095" y="2079"/>
                </a:lnTo>
                <a:lnTo>
                  <a:pt x="2112" y="2090"/>
                </a:lnTo>
                <a:lnTo>
                  <a:pt x="2126" y="2104"/>
                </a:lnTo>
                <a:lnTo>
                  <a:pt x="2139" y="2123"/>
                </a:lnTo>
                <a:lnTo>
                  <a:pt x="2148" y="2144"/>
                </a:lnTo>
                <a:lnTo>
                  <a:pt x="2155" y="2170"/>
                </a:lnTo>
                <a:lnTo>
                  <a:pt x="2160" y="2200"/>
                </a:lnTo>
                <a:lnTo>
                  <a:pt x="2163" y="2235"/>
                </a:lnTo>
                <a:lnTo>
                  <a:pt x="2164" y="2276"/>
                </a:lnTo>
                <a:lnTo>
                  <a:pt x="2163" y="2311"/>
                </a:lnTo>
                <a:lnTo>
                  <a:pt x="2161" y="2343"/>
                </a:lnTo>
                <a:lnTo>
                  <a:pt x="2156" y="2371"/>
                </a:lnTo>
                <a:lnTo>
                  <a:pt x="2151" y="2395"/>
                </a:lnTo>
                <a:lnTo>
                  <a:pt x="2143" y="2415"/>
                </a:lnTo>
                <a:lnTo>
                  <a:pt x="2134" y="2430"/>
                </a:lnTo>
                <a:lnTo>
                  <a:pt x="2119" y="2445"/>
                </a:lnTo>
                <a:lnTo>
                  <a:pt x="2104" y="2458"/>
                </a:lnTo>
                <a:lnTo>
                  <a:pt x="2085" y="2466"/>
                </a:lnTo>
                <a:lnTo>
                  <a:pt x="2064" y="2471"/>
                </a:lnTo>
                <a:lnTo>
                  <a:pt x="2040" y="2473"/>
                </a:lnTo>
                <a:lnTo>
                  <a:pt x="2018" y="2471"/>
                </a:lnTo>
                <a:lnTo>
                  <a:pt x="1997" y="2465"/>
                </a:lnTo>
                <a:lnTo>
                  <a:pt x="1980" y="2455"/>
                </a:lnTo>
                <a:lnTo>
                  <a:pt x="1967" y="2441"/>
                </a:lnTo>
                <a:lnTo>
                  <a:pt x="1954" y="2425"/>
                </a:lnTo>
                <a:lnTo>
                  <a:pt x="1944" y="2406"/>
                </a:lnTo>
                <a:lnTo>
                  <a:pt x="1936" y="2386"/>
                </a:lnTo>
                <a:lnTo>
                  <a:pt x="1930" y="2363"/>
                </a:lnTo>
                <a:lnTo>
                  <a:pt x="1926" y="2338"/>
                </a:lnTo>
                <a:lnTo>
                  <a:pt x="1922" y="2297"/>
                </a:lnTo>
                <a:lnTo>
                  <a:pt x="1920" y="2253"/>
                </a:lnTo>
                <a:lnTo>
                  <a:pt x="1608" y="2253"/>
                </a:lnTo>
                <a:lnTo>
                  <a:pt x="1609" y="2302"/>
                </a:lnTo>
                <a:lnTo>
                  <a:pt x="1613" y="2348"/>
                </a:lnTo>
                <a:lnTo>
                  <a:pt x="1619" y="2390"/>
                </a:lnTo>
                <a:lnTo>
                  <a:pt x="1627" y="2428"/>
                </a:lnTo>
                <a:lnTo>
                  <a:pt x="1640" y="2463"/>
                </a:lnTo>
                <a:lnTo>
                  <a:pt x="1657" y="2502"/>
                </a:lnTo>
                <a:lnTo>
                  <a:pt x="1679" y="2536"/>
                </a:lnTo>
                <a:lnTo>
                  <a:pt x="1703" y="2565"/>
                </a:lnTo>
                <a:lnTo>
                  <a:pt x="1731" y="2591"/>
                </a:lnTo>
                <a:lnTo>
                  <a:pt x="1763" y="2612"/>
                </a:lnTo>
                <a:lnTo>
                  <a:pt x="1796" y="2630"/>
                </a:lnTo>
                <a:lnTo>
                  <a:pt x="1833" y="2644"/>
                </a:lnTo>
                <a:lnTo>
                  <a:pt x="1873" y="2655"/>
                </a:lnTo>
                <a:lnTo>
                  <a:pt x="1915" y="2662"/>
                </a:lnTo>
                <a:lnTo>
                  <a:pt x="1960" y="2668"/>
                </a:lnTo>
                <a:lnTo>
                  <a:pt x="2008" y="2671"/>
                </a:lnTo>
                <a:lnTo>
                  <a:pt x="2058" y="2673"/>
                </a:lnTo>
                <a:lnTo>
                  <a:pt x="2116" y="2670"/>
                </a:lnTo>
                <a:lnTo>
                  <a:pt x="2173" y="2663"/>
                </a:lnTo>
                <a:lnTo>
                  <a:pt x="2226" y="2650"/>
                </a:lnTo>
                <a:lnTo>
                  <a:pt x="2265" y="2637"/>
                </a:lnTo>
                <a:lnTo>
                  <a:pt x="2300" y="2621"/>
                </a:lnTo>
                <a:lnTo>
                  <a:pt x="2332" y="2602"/>
                </a:lnTo>
                <a:lnTo>
                  <a:pt x="2363" y="2579"/>
                </a:lnTo>
                <a:lnTo>
                  <a:pt x="2391" y="2553"/>
                </a:lnTo>
                <a:lnTo>
                  <a:pt x="2415" y="2524"/>
                </a:lnTo>
                <a:lnTo>
                  <a:pt x="2437" y="2491"/>
                </a:lnTo>
                <a:lnTo>
                  <a:pt x="2455" y="2455"/>
                </a:lnTo>
                <a:lnTo>
                  <a:pt x="2468" y="2422"/>
                </a:lnTo>
                <a:lnTo>
                  <a:pt x="2477" y="2388"/>
                </a:lnTo>
                <a:lnTo>
                  <a:pt x="2483" y="2351"/>
                </a:lnTo>
                <a:lnTo>
                  <a:pt x="2487" y="2312"/>
                </a:lnTo>
                <a:lnTo>
                  <a:pt x="2489" y="2270"/>
                </a:lnTo>
                <a:lnTo>
                  <a:pt x="2487" y="2224"/>
                </a:lnTo>
                <a:lnTo>
                  <a:pt x="2483" y="2183"/>
                </a:lnTo>
                <a:lnTo>
                  <a:pt x="2476" y="2145"/>
                </a:lnTo>
                <a:lnTo>
                  <a:pt x="2466" y="2109"/>
                </a:lnTo>
                <a:lnTo>
                  <a:pt x="2452" y="2078"/>
                </a:lnTo>
                <a:lnTo>
                  <a:pt x="2437" y="2051"/>
                </a:lnTo>
                <a:lnTo>
                  <a:pt x="2418" y="2027"/>
                </a:lnTo>
                <a:lnTo>
                  <a:pt x="2394" y="2006"/>
                </a:lnTo>
                <a:lnTo>
                  <a:pt x="2367" y="1987"/>
                </a:lnTo>
                <a:lnTo>
                  <a:pt x="2336" y="1971"/>
                </a:lnTo>
                <a:lnTo>
                  <a:pt x="2302" y="1958"/>
                </a:lnTo>
                <a:lnTo>
                  <a:pt x="2263" y="1948"/>
                </a:lnTo>
                <a:lnTo>
                  <a:pt x="2263" y="1945"/>
                </a:lnTo>
                <a:lnTo>
                  <a:pt x="2299" y="1934"/>
                </a:lnTo>
                <a:lnTo>
                  <a:pt x="2331" y="1920"/>
                </a:lnTo>
                <a:lnTo>
                  <a:pt x="2360" y="1901"/>
                </a:lnTo>
                <a:lnTo>
                  <a:pt x="2386" y="1878"/>
                </a:lnTo>
                <a:lnTo>
                  <a:pt x="2408" y="1851"/>
                </a:lnTo>
                <a:lnTo>
                  <a:pt x="2426" y="1821"/>
                </a:lnTo>
                <a:lnTo>
                  <a:pt x="2440" y="1788"/>
                </a:lnTo>
                <a:lnTo>
                  <a:pt x="2450" y="1753"/>
                </a:lnTo>
                <a:lnTo>
                  <a:pt x="2456" y="1715"/>
                </a:lnTo>
                <a:lnTo>
                  <a:pt x="2457" y="1676"/>
                </a:lnTo>
                <a:lnTo>
                  <a:pt x="2456" y="1629"/>
                </a:lnTo>
                <a:lnTo>
                  <a:pt x="2452" y="1585"/>
                </a:lnTo>
                <a:lnTo>
                  <a:pt x="2444" y="1545"/>
                </a:lnTo>
                <a:lnTo>
                  <a:pt x="2434" y="1508"/>
                </a:lnTo>
                <a:lnTo>
                  <a:pt x="2420" y="1475"/>
                </a:lnTo>
                <a:lnTo>
                  <a:pt x="2403" y="1444"/>
                </a:lnTo>
                <a:lnTo>
                  <a:pt x="2383" y="1417"/>
                </a:lnTo>
                <a:lnTo>
                  <a:pt x="2360" y="1394"/>
                </a:lnTo>
                <a:lnTo>
                  <a:pt x="2330" y="1371"/>
                </a:lnTo>
                <a:lnTo>
                  <a:pt x="2296" y="1351"/>
                </a:lnTo>
                <a:lnTo>
                  <a:pt x="2258" y="1335"/>
                </a:lnTo>
                <a:lnTo>
                  <a:pt x="2215" y="1323"/>
                </a:lnTo>
                <a:lnTo>
                  <a:pt x="2167" y="1314"/>
                </a:lnTo>
                <a:lnTo>
                  <a:pt x="2115" y="1309"/>
                </a:lnTo>
                <a:lnTo>
                  <a:pt x="2060" y="1307"/>
                </a:lnTo>
                <a:close/>
                <a:moveTo>
                  <a:pt x="1055" y="1307"/>
                </a:moveTo>
                <a:lnTo>
                  <a:pt x="998" y="1309"/>
                </a:lnTo>
                <a:lnTo>
                  <a:pt x="945" y="1314"/>
                </a:lnTo>
                <a:lnTo>
                  <a:pt x="897" y="1323"/>
                </a:lnTo>
                <a:lnTo>
                  <a:pt x="852" y="1336"/>
                </a:lnTo>
                <a:lnTo>
                  <a:pt x="811" y="1352"/>
                </a:lnTo>
                <a:lnTo>
                  <a:pt x="773" y="1372"/>
                </a:lnTo>
                <a:lnTo>
                  <a:pt x="740" y="1395"/>
                </a:lnTo>
                <a:lnTo>
                  <a:pt x="710" y="1421"/>
                </a:lnTo>
                <a:lnTo>
                  <a:pt x="685" y="1452"/>
                </a:lnTo>
                <a:lnTo>
                  <a:pt x="663" y="1487"/>
                </a:lnTo>
                <a:lnTo>
                  <a:pt x="646" y="1524"/>
                </a:lnTo>
                <a:lnTo>
                  <a:pt x="632" y="1565"/>
                </a:lnTo>
                <a:lnTo>
                  <a:pt x="622" y="1610"/>
                </a:lnTo>
                <a:lnTo>
                  <a:pt x="617" y="1658"/>
                </a:lnTo>
                <a:lnTo>
                  <a:pt x="615" y="1710"/>
                </a:lnTo>
                <a:lnTo>
                  <a:pt x="615" y="1753"/>
                </a:lnTo>
                <a:lnTo>
                  <a:pt x="916" y="1753"/>
                </a:lnTo>
                <a:lnTo>
                  <a:pt x="916" y="1714"/>
                </a:lnTo>
                <a:lnTo>
                  <a:pt x="918" y="1672"/>
                </a:lnTo>
                <a:lnTo>
                  <a:pt x="920" y="1644"/>
                </a:lnTo>
                <a:lnTo>
                  <a:pt x="924" y="1617"/>
                </a:lnTo>
                <a:lnTo>
                  <a:pt x="932" y="1592"/>
                </a:lnTo>
                <a:lnTo>
                  <a:pt x="941" y="1569"/>
                </a:lnTo>
                <a:lnTo>
                  <a:pt x="953" y="1549"/>
                </a:lnTo>
                <a:lnTo>
                  <a:pt x="968" y="1531"/>
                </a:lnTo>
                <a:lnTo>
                  <a:pt x="982" y="1521"/>
                </a:lnTo>
                <a:lnTo>
                  <a:pt x="998" y="1514"/>
                </a:lnTo>
                <a:lnTo>
                  <a:pt x="1018" y="1509"/>
                </a:lnTo>
                <a:lnTo>
                  <a:pt x="1039" y="1508"/>
                </a:lnTo>
                <a:lnTo>
                  <a:pt x="1066" y="1510"/>
                </a:lnTo>
                <a:lnTo>
                  <a:pt x="1087" y="1516"/>
                </a:lnTo>
                <a:lnTo>
                  <a:pt x="1106" y="1525"/>
                </a:lnTo>
                <a:lnTo>
                  <a:pt x="1120" y="1539"/>
                </a:lnTo>
                <a:lnTo>
                  <a:pt x="1131" y="1556"/>
                </a:lnTo>
                <a:lnTo>
                  <a:pt x="1141" y="1582"/>
                </a:lnTo>
                <a:lnTo>
                  <a:pt x="1148" y="1612"/>
                </a:lnTo>
                <a:lnTo>
                  <a:pt x="1152" y="1646"/>
                </a:lnTo>
                <a:lnTo>
                  <a:pt x="1154" y="1683"/>
                </a:lnTo>
                <a:lnTo>
                  <a:pt x="1153" y="1720"/>
                </a:lnTo>
                <a:lnTo>
                  <a:pt x="1150" y="1753"/>
                </a:lnTo>
                <a:lnTo>
                  <a:pt x="1145" y="1775"/>
                </a:lnTo>
                <a:lnTo>
                  <a:pt x="1137" y="1800"/>
                </a:lnTo>
                <a:lnTo>
                  <a:pt x="1123" y="1825"/>
                </a:lnTo>
                <a:lnTo>
                  <a:pt x="1110" y="1845"/>
                </a:lnTo>
                <a:lnTo>
                  <a:pt x="1093" y="1867"/>
                </a:lnTo>
                <a:lnTo>
                  <a:pt x="1074" y="1890"/>
                </a:lnTo>
                <a:lnTo>
                  <a:pt x="1051" y="1916"/>
                </a:lnTo>
                <a:lnTo>
                  <a:pt x="1025" y="1943"/>
                </a:lnTo>
                <a:lnTo>
                  <a:pt x="993" y="1973"/>
                </a:lnTo>
                <a:lnTo>
                  <a:pt x="957" y="2006"/>
                </a:lnTo>
                <a:lnTo>
                  <a:pt x="916" y="2043"/>
                </a:lnTo>
                <a:lnTo>
                  <a:pt x="885" y="2070"/>
                </a:lnTo>
                <a:lnTo>
                  <a:pt x="853" y="2101"/>
                </a:lnTo>
                <a:lnTo>
                  <a:pt x="819" y="2136"/>
                </a:lnTo>
                <a:lnTo>
                  <a:pt x="783" y="2175"/>
                </a:lnTo>
                <a:lnTo>
                  <a:pt x="750" y="2217"/>
                </a:lnTo>
                <a:lnTo>
                  <a:pt x="718" y="2265"/>
                </a:lnTo>
                <a:lnTo>
                  <a:pt x="695" y="2302"/>
                </a:lnTo>
                <a:lnTo>
                  <a:pt x="674" y="2343"/>
                </a:lnTo>
                <a:lnTo>
                  <a:pt x="656" y="2386"/>
                </a:lnTo>
                <a:lnTo>
                  <a:pt x="638" y="2432"/>
                </a:lnTo>
                <a:lnTo>
                  <a:pt x="625" y="2482"/>
                </a:lnTo>
                <a:lnTo>
                  <a:pt x="615" y="2534"/>
                </a:lnTo>
                <a:lnTo>
                  <a:pt x="609" y="2588"/>
                </a:lnTo>
                <a:lnTo>
                  <a:pt x="607" y="2646"/>
                </a:lnTo>
                <a:lnTo>
                  <a:pt x="1481" y="2646"/>
                </a:lnTo>
                <a:lnTo>
                  <a:pt x="1481" y="2400"/>
                </a:lnTo>
                <a:lnTo>
                  <a:pt x="995" y="2400"/>
                </a:lnTo>
                <a:lnTo>
                  <a:pt x="1010" y="2372"/>
                </a:lnTo>
                <a:lnTo>
                  <a:pt x="1031" y="2342"/>
                </a:lnTo>
                <a:lnTo>
                  <a:pt x="1059" y="2311"/>
                </a:lnTo>
                <a:lnTo>
                  <a:pt x="1090" y="2279"/>
                </a:lnTo>
                <a:lnTo>
                  <a:pt x="1128" y="2244"/>
                </a:lnTo>
                <a:lnTo>
                  <a:pt x="1169" y="2206"/>
                </a:lnTo>
                <a:lnTo>
                  <a:pt x="1213" y="2164"/>
                </a:lnTo>
                <a:lnTo>
                  <a:pt x="1262" y="2117"/>
                </a:lnTo>
                <a:lnTo>
                  <a:pt x="1302" y="2079"/>
                </a:lnTo>
                <a:lnTo>
                  <a:pt x="1337" y="2043"/>
                </a:lnTo>
                <a:lnTo>
                  <a:pt x="1367" y="2011"/>
                </a:lnTo>
                <a:lnTo>
                  <a:pt x="1393" y="1979"/>
                </a:lnTo>
                <a:lnTo>
                  <a:pt x="1415" y="1948"/>
                </a:lnTo>
                <a:lnTo>
                  <a:pt x="1434" y="1916"/>
                </a:lnTo>
                <a:lnTo>
                  <a:pt x="1449" y="1883"/>
                </a:lnTo>
                <a:lnTo>
                  <a:pt x="1460" y="1849"/>
                </a:lnTo>
                <a:lnTo>
                  <a:pt x="1469" y="1813"/>
                </a:lnTo>
                <a:lnTo>
                  <a:pt x="1474" y="1773"/>
                </a:lnTo>
                <a:lnTo>
                  <a:pt x="1477" y="1730"/>
                </a:lnTo>
                <a:lnTo>
                  <a:pt x="1478" y="1682"/>
                </a:lnTo>
                <a:lnTo>
                  <a:pt x="1476" y="1630"/>
                </a:lnTo>
                <a:lnTo>
                  <a:pt x="1470" y="1581"/>
                </a:lnTo>
                <a:lnTo>
                  <a:pt x="1458" y="1535"/>
                </a:lnTo>
                <a:lnTo>
                  <a:pt x="1447" y="1502"/>
                </a:lnTo>
                <a:lnTo>
                  <a:pt x="1433" y="1471"/>
                </a:lnTo>
                <a:lnTo>
                  <a:pt x="1413" y="1442"/>
                </a:lnTo>
                <a:lnTo>
                  <a:pt x="1392" y="1416"/>
                </a:lnTo>
                <a:lnTo>
                  <a:pt x="1365" y="1392"/>
                </a:lnTo>
                <a:lnTo>
                  <a:pt x="1334" y="1371"/>
                </a:lnTo>
                <a:lnTo>
                  <a:pt x="1299" y="1353"/>
                </a:lnTo>
                <a:lnTo>
                  <a:pt x="1261" y="1337"/>
                </a:lnTo>
                <a:lnTo>
                  <a:pt x="1227" y="1326"/>
                </a:lnTo>
                <a:lnTo>
                  <a:pt x="1189" y="1318"/>
                </a:lnTo>
                <a:lnTo>
                  <a:pt x="1147" y="1312"/>
                </a:lnTo>
                <a:lnTo>
                  <a:pt x="1103" y="1308"/>
                </a:lnTo>
                <a:lnTo>
                  <a:pt x="1055" y="1307"/>
                </a:lnTo>
                <a:close/>
                <a:moveTo>
                  <a:pt x="456" y="358"/>
                </a:moveTo>
                <a:lnTo>
                  <a:pt x="420" y="361"/>
                </a:lnTo>
                <a:lnTo>
                  <a:pt x="385" y="369"/>
                </a:lnTo>
                <a:lnTo>
                  <a:pt x="354" y="383"/>
                </a:lnTo>
                <a:lnTo>
                  <a:pt x="324" y="400"/>
                </a:lnTo>
                <a:lnTo>
                  <a:pt x="298" y="422"/>
                </a:lnTo>
                <a:lnTo>
                  <a:pt x="276" y="448"/>
                </a:lnTo>
                <a:lnTo>
                  <a:pt x="257" y="477"/>
                </a:lnTo>
                <a:lnTo>
                  <a:pt x="244" y="509"/>
                </a:lnTo>
                <a:lnTo>
                  <a:pt x="236" y="542"/>
                </a:lnTo>
                <a:lnTo>
                  <a:pt x="233" y="577"/>
                </a:lnTo>
                <a:lnTo>
                  <a:pt x="233" y="993"/>
                </a:lnTo>
                <a:lnTo>
                  <a:pt x="2859" y="993"/>
                </a:lnTo>
                <a:lnTo>
                  <a:pt x="2859" y="577"/>
                </a:lnTo>
                <a:lnTo>
                  <a:pt x="2856" y="542"/>
                </a:lnTo>
                <a:lnTo>
                  <a:pt x="2848" y="509"/>
                </a:lnTo>
                <a:lnTo>
                  <a:pt x="2834" y="477"/>
                </a:lnTo>
                <a:lnTo>
                  <a:pt x="2816" y="448"/>
                </a:lnTo>
                <a:lnTo>
                  <a:pt x="2794" y="422"/>
                </a:lnTo>
                <a:lnTo>
                  <a:pt x="2767" y="400"/>
                </a:lnTo>
                <a:lnTo>
                  <a:pt x="2738" y="383"/>
                </a:lnTo>
                <a:lnTo>
                  <a:pt x="2705" y="369"/>
                </a:lnTo>
                <a:lnTo>
                  <a:pt x="2672" y="361"/>
                </a:lnTo>
                <a:lnTo>
                  <a:pt x="2636" y="358"/>
                </a:lnTo>
                <a:lnTo>
                  <a:pt x="2569" y="358"/>
                </a:lnTo>
                <a:lnTo>
                  <a:pt x="2569" y="596"/>
                </a:lnTo>
                <a:lnTo>
                  <a:pt x="2588" y="614"/>
                </a:lnTo>
                <a:lnTo>
                  <a:pt x="2603" y="634"/>
                </a:lnTo>
                <a:lnTo>
                  <a:pt x="2614" y="657"/>
                </a:lnTo>
                <a:lnTo>
                  <a:pt x="2621" y="682"/>
                </a:lnTo>
                <a:lnTo>
                  <a:pt x="2623" y="708"/>
                </a:lnTo>
                <a:lnTo>
                  <a:pt x="2620" y="738"/>
                </a:lnTo>
                <a:lnTo>
                  <a:pt x="2612" y="765"/>
                </a:lnTo>
                <a:lnTo>
                  <a:pt x="2598" y="790"/>
                </a:lnTo>
                <a:lnTo>
                  <a:pt x="2579" y="813"/>
                </a:lnTo>
                <a:lnTo>
                  <a:pt x="2557" y="831"/>
                </a:lnTo>
                <a:lnTo>
                  <a:pt x="2531" y="844"/>
                </a:lnTo>
                <a:lnTo>
                  <a:pt x="2503" y="853"/>
                </a:lnTo>
                <a:lnTo>
                  <a:pt x="2473" y="856"/>
                </a:lnTo>
                <a:lnTo>
                  <a:pt x="2442" y="853"/>
                </a:lnTo>
                <a:lnTo>
                  <a:pt x="2414" y="844"/>
                </a:lnTo>
                <a:lnTo>
                  <a:pt x="2389" y="831"/>
                </a:lnTo>
                <a:lnTo>
                  <a:pt x="2366" y="813"/>
                </a:lnTo>
                <a:lnTo>
                  <a:pt x="2348" y="790"/>
                </a:lnTo>
                <a:lnTo>
                  <a:pt x="2333" y="765"/>
                </a:lnTo>
                <a:lnTo>
                  <a:pt x="2325" y="738"/>
                </a:lnTo>
                <a:lnTo>
                  <a:pt x="2322" y="708"/>
                </a:lnTo>
                <a:lnTo>
                  <a:pt x="2324" y="682"/>
                </a:lnTo>
                <a:lnTo>
                  <a:pt x="2331" y="657"/>
                </a:lnTo>
                <a:lnTo>
                  <a:pt x="2343" y="634"/>
                </a:lnTo>
                <a:lnTo>
                  <a:pt x="2358" y="614"/>
                </a:lnTo>
                <a:lnTo>
                  <a:pt x="2377" y="596"/>
                </a:lnTo>
                <a:lnTo>
                  <a:pt x="2377" y="358"/>
                </a:lnTo>
                <a:lnTo>
                  <a:pt x="2198" y="358"/>
                </a:lnTo>
                <a:lnTo>
                  <a:pt x="2198" y="596"/>
                </a:lnTo>
                <a:lnTo>
                  <a:pt x="2217" y="614"/>
                </a:lnTo>
                <a:lnTo>
                  <a:pt x="2232" y="634"/>
                </a:lnTo>
                <a:lnTo>
                  <a:pt x="2243" y="657"/>
                </a:lnTo>
                <a:lnTo>
                  <a:pt x="2250" y="682"/>
                </a:lnTo>
                <a:lnTo>
                  <a:pt x="2253" y="708"/>
                </a:lnTo>
                <a:lnTo>
                  <a:pt x="2249" y="738"/>
                </a:lnTo>
                <a:lnTo>
                  <a:pt x="2241" y="765"/>
                </a:lnTo>
                <a:lnTo>
                  <a:pt x="2227" y="790"/>
                </a:lnTo>
                <a:lnTo>
                  <a:pt x="2208" y="813"/>
                </a:lnTo>
                <a:lnTo>
                  <a:pt x="2186" y="831"/>
                </a:lnTo>
                <a:lnTo>
                  <a:pt x="2160" y="844"/>
                </a:lnTo>
                <a:lnTo>
                  <a:pt x="2133" y="853"/>
                </a:lnTo>
                <a:lnTo>
                  <a:pt x="2102" y="856"/>
                </a:lnTo>
                <a:lnTo>
                  <a:pt x="2072" y="853"/>
                </a:lnTo>
                <a:lnTo>
                  <a:pt x="2043" y="844"/>
                </a:lnTo>
                <a:lnTo>
                  <a:pt x="2018" y="831"/>
                </a:lnTo>
                <a:lnTo>
                  <a:pt x="1995" y="813"/>
                </a:lnTo>
                <a:lnTo>
                  <a:pt x="1977" y="790"/>
                </a:lnTo>
                <a:lnTo>
                  <a:pt x="1964" y="765"/>
                </a:lnTo>
                <a:lnTo>
                  <a:pt x="1954" y="738"/>
                </a:lnTo>
                <a:lnTo>
                  <a:pt x="1951" y="708"/>
                </a:lnTo>
                <a:lnTo>
                  <a:pt x="1953" y="682"/>
                </a:lnTo>
                <a:lnTo>
                  <a:pt x="1960" y="657"/>
                </a:lnTo>
                <a:lnTo>
                  <a:pt x="1972" y="634"/>
                </a:lnTo>
                <a:lnTo>
                  <a:pt x="1987" y="614"/>
                </a:lnTo>
                <a:lnTo>
                  <a:pt x="2006" y="596"/>
                </a:lnTo>
                <a:lnTo>
                  <a:pt x="2006" y="358"/>
                </a:lnTo>
                <a:lnTo>
                  <a:pt x="1828" y="358"/>
                </a:lnTo>
                <a:lnTo>
                  <a:pt x="1828" y="596"/>
                </a:lnTo>
                <a:lnTo>
                  <a:pt x="1846" y="614"/>
                </a:lnTo>
                <a:lnTo>
                  <a:pt x="1861" y="634"/>
                </a:lnTo>
                <a:lnTo>
                  <a:pt x="1872" y="657"/>
                </a:lnTo>
                <a:lnTo>
                  <a:pt x="1879" y="682"/>
                </a:lnTo>
                <a:lnTo>
                  <a:pt x="1882" y="708"/>
                </a:lnTo>
                <a:lnTo>
                  <a:pt x="1878" y="738"/>
                </a:lnTo>
                <a:lnTo>
                  <a:pt x="1870" y="765"/>
                </a:lnTo>
                <a:lnTo>
                  <a:pt x="1856" y="790"/>
                </a:lnTo>
                <a:lnTo>
                  <a:pt x="1837" y="813"/>
                </a:lnTo>
                <a:lnTo>
                  <a:pt x="1816" y="831"/>
                </a:lnTo>
                <a:lnTo>
                  <a:pt x="1790" y="844"/>
                </a:lnTo>
                <a:lnTo>
                  <a:pt x="1762" y="853"/>
                </a:lnTo>
                <a:lnTo>
                  <a:pt x="1731" y="856"/>
                </a:lnTo>
                <a:lnTo>
                  <a:pt x="1701" y="853"/>
                </a:lnTo>
                <a:lnTo>
                  <a:pt x="1672" y="844"/>
                </a:lnTo>
                <a:lnTo>
                  <a:pt x="1647" y="831"/>
                </a:lnTo>
                <a:lnTo>
                  <a:pt x="1624" y="813"/>
                </a:lnTo>
                <a:lnTo>
                  <a:pt x="1606" y="790"/>
                </a:lnTo>
                <a:lnTo>
                  <a:pt x="1593" y="765"/>
                </a:lnTo>
                <a:lnTo>
                  <a:pt x="1583" y="738"/>
                </a:lnTo>
                <a:lnTo>
                  <a:pt x="1580" y="708"/>
                </a:lnTo>
                <a:lnTo>
                  <a:pt x="1583" y="682"/>
                </a:lnTo>
                <a:lnTo>
                  <a:pt x="1590" y="657"/>
                </a:lnTo>
                <a:lnTo>
                  <a:pt x="1602" y="634"/>
                </a:lnTo>
                <a:lnTo>
                  <a:pt x="1616" y="614"/>
                </a:lnTo>
                <a:lnTo>
                  <a:pt x="1635" y="596"/>
                </a:lnTo>
                <a:lnTo>
                  <a:pt x="1635" y="358"/>
                </a:lnTo>
                <a:lnTo>
                  <a:pt x="1457" y="358"/>
                </a:lnTo>
                <a:lnTo>
                  <a:pt x="1457" y="596"/>
                </a:lnTo>
                <a:lnTo>
                  <a:pt x="1476" y="614"/>
                </a:lnTo>
                <a:lnTo>
                  <a:pt x="1490" y="634"/>
                </a:lnTo>
                <a:lnTo>
                  <a:pt x="1501" y="657"/>
                </a:lnTo>
                <a:lnTo>
                  <a:pt x="1509" y="682"/>
                </a:lnTo>
                <a:lnTo>
                  <a:pt x="1511" y="708"/>
                </a:lnTo>
                <a:lnTo>
                  <a:pt x="1507" y="738"/>
                </a:lnTo>
                <a:lnTo>
                  <a:pt x="1499" y="765"/>
                </a:lnTo>
                <a:lnTo>
                  <a:pt x="1485" y="790"/>
                </a:lnTo>
                <a:lnTo>
                  <a:pt x="1466" y="813"/>
                </a:lnTo>
                <a:lnTo>
                  <a:pt x="1445" y="831"/>
                </a:lnTo>
                <a:lnTo>
                  <a:pt x="1419" y="844"/>
                </a:lnTo>
                <a:lnTo>
                  <a:pt x="1391" y="853"/>
                </a:lnTo>
                <a:lnTo>
                  <a:pt x="1361" y="856"/>
                </a:lnTo>
                <a:lnTo>
                  <a:pt x="1330" y="853"/>
                </a:lnTo>
                <a:lnTo>
                  <a:pt x="1302" y="844"/>
                </a:lnTo>
                <a:lnTo>
                  <a:pt x="1277" y="831"/>
                </a:lnTo>
                <a:lnTo>
                  <a:pt x="1254" y="813"/>
                </a:lnTo>
                <a:lnTo>
                  <a:pt x="1236" y="790"/>
                </a:lnTo>
                <a:lnTo>
                  <a:pt x="1222" y="765"/>
                </a:lnTo>
                <a:lnTo>
                  <a:pt x="1213" y="738"/>
                </a:lnTo>
                <a:lnTo>
                  <a:pt x="1210" y="708"/>
                </a:lnTo>
                <a:lnTo>
                  <a:pt x="1212" y="682"/>
                </a:lnTo>
                <a:lnTo>
                  <a:pt x="1220" y="657"/>
                </a:lnTo>
                <a:lnTo>
                  <a:pt x="1231" y="634"/>
                </a:lnTo>
                <a:lnTo>
                  <a:pt x="1246" y="614"/>
                </a:lnTo>
                <a:lnTo>
                  <a:pt x="1264" y="596"/>
                </a:lnTo>
                <a:lnTo>
                  <a:pt x="1264" y="358"/>
                </a:lnTo>
                <a:lnTo>
                  <a:pt x="1086" y="358"/>
                </a:lnTo>
                <a:lnTo>
                  <a:pt x="1086" y="596"/>
                </a:lnTo>
                <a:lnTo>
                  <a:pt x="1105" y="614"/>
                </a:lnTo>
                <a:lnTo>
                  <a:pt x="1119" y="634"/>
                </a:lnTo>
                <a:lnTo>
                  <a:pt x="1131" y="657"/>
                </a:lnTo>
                <a:lnTo>
                  <a:pt x="1139" y="682"/>
                </a:lnTo>
                <a:lnTo>
                  <a:pt x="1141" y="708"/>
                </a:lnTo>
                <a:lnTo>
                  <a:pt x="1138" y="738"/>
                </a:lnTo>
                <a:lnTo>
                  <a:pt x="1128" y="765"/>
                </a:lnTo>
                <a:lnTo>
                  <a:pt x="1115" y="790"/>
                </a:lnTo>
                <a:lnTo>
                  <a:pt x="1097" y="813"/>
                </a:lnTo>
                <a:lnTo>
                  <a:pt x="1074" y="831"/>
                </a:lnTo>
                <a:lnTo>
                  <a:pt x="1048" y="844"/>
                </a:lnTo>
                <a:lnTo>
                  <a:pt x="1020" y="853"/>
                </a:lnTo>
                <a:lnTo>
                  <a:pt x="990" y="856"/>
                </a:lnTo>
                <a:lnTo>
                  <a:pt x="959" y="853"/>
                </a:lnTo>
                <a:lnTo>
                  <a:pt x="932" y="844"/>
                </a:lnTo>
                <a:lnTo>
                  <a:pt x="906" y="831"/>
                </a:lnTo>
                <a:lnTo>
                  <a:pt x="883" y="813"/>
                </a:lnTo>
                <a:lnTo>
                  <a:pt x="865" y="790"/>
                </a:lnTo>
                <a:lnTo>
                  <a:pt x="851" y="765"/>
                </a:lnTo>
                <a:lnTo>
                  <a:pt x="842" y="738"/>
                </a:lnTo>
                <a:lnTo>
                  <a:pt x="839" y="708"/>
                </a:lnTo>
                <a:lnTo>
                  <a:pt x="841" y="682"/>
                </a:lnTo>
                <a:lnTo>
                  <a:pt x="849" y="657"/>
                </a:lnTo>
                <a:lnTo>
                  <a:pt x="860" y="634"/>
                </a:lnTo>
                <a:lnTo>
                  <a:pt x="875" y="614"/>
                </a:lnTo>
                <a:lnTo>
                  <a:pt x="893" y="596"/>
                </a:lnTo>
                <a:lnTo>
                  <a:pt x="893" y="358"/>
                </a:lnTo>
                <a:lnTo>
                  <a:pt x="715" y="358"/>
                </a:lnTo>
                <a:lnTo>
                  <a:pt x="715" y="596"/>
                </a:lnTo>
                <a:lnTo>
                  <a:pt x="734" y="614"/>
                </a:lnTo>
                <a:lnTo>
                  <a:pt x="749" y="634"/>
                </a:lnTo>
                <a:lnTo>
                  <a:pt x="760" y="657"/>
                </a:lnTo>
                <a:lnTo>
                  <a:pt x="768" y="682"/>
                </a:lnTo>
                <a:lnTo>
                  <a:pt x="770" y="708"/>
                </a:lnTo>
                <a:lnTo>
                  <a:pt x="767" y="738"/>
                </a:lnTo>
                <a:lnTo>
                  <a:pt x="758" y="765"/>
                </a:lnTo>
                <a:lnTo>
                  <a:pt x="744" y="790"/>
                </a:lnTo>
                <a:lnTo>
                  <a:pt x="726" y="813"/>
                </a:lnTo>
                <a:lnTo>
                  <a:pt x="703" y="831"/>
                </a:lnTo>
                <a:lnTo>
                  <a:pt x="677" y="844"/>
                </a:lnTo>
                <a:lnTo>
                  <a:pt x="650" y="853"/>
                </a:lnTo>
                <a:lnTo>
                  <a:pt x="619" y="856"/>
                </a:lnTo>
                <a:lnTo>
                  <a:pt x="588" y="853"/>
                </a:lnTo>
                <a:lnTo>
                  <a:pt x="561" y="844"/>
                </a:lnTo>
                <a:lnTo>
                  <a:pt x="535" y="831"/>
                </a:lnTo>
                <a:lnTo>
                  <a:pt x="512" y="813"/>
                </a:lnTo>
                <a:lnTo>
                  <a:pt x="494" y="790"/>
                </a:lnTo>
                <a:lnTo>
                  <a:pt x="481" y="765"/>
                </a:lnTo>
                <a:lnTo>
                  <a:pt x="471" y="738"/>
                </a:lnTo>
                <a:lnTo>
                  <a:pt x="468" y="708"/>
                </a:lnTo>
                <a:lnTo>
                  <a:pt x="470" y="682"/>
                </a:lnTo>
                <a:lnTo>
                  <a:pt x="478" y="657"/>
                </a:lnTo>
                <a:lnTo>
                  <a:pt x="489" y="634"/>
                </a:lnTo>
                <a:lnTo>
                  <a:pt x="504" y="614"/>
                </a:lnTo>
                <a:lnTo>
                  <a:pt x="523" y="596"/>
                </a:lnTo>
                <a:lnTo>
                  <a:pt x="523" y="358"/>
                </a:lnTo>
                <a:lnTo>
                  <a:pt x="456" y="358"/>
                </a:lnTo>
                <a:close/>
                <a:moveTo>
                  <a:pt x="2473" y="47"/>
                </a:moveTo>
                <a:lnTo>
                  <a:pt x="2457" y="50"/>
                </a:lnTo>
                <a:lnTo>
                  <a:pt x="2444" y="56"/>
                </a:lnTo>
                <a:lnTo>
                  <a:pt x="2434" y="67"/>
                </a:lnTo>
                <a:lnTo>
                  <a:pt x="2427" y="80"/>
                </a:lnTo>
                <a:lnTo>
                  <a:pt x="2425" y="95"/>
                </a:lnTo>
                <a:lnTo>
                  <a:pt x="2425" y="708"/>
                </a:lnTo>
                <a:lnTo>
                  <a:pt x="2427" y="723"/>
                </a:lnTo>
                <a:lnTo>
                  <a:pt x="2434" y="736"/>
                </a:lnTo>
                <a:lnTo>
                  <a:pt x="2444" y="746"/>
                </a:lnTo>
                <a:lnTo>
                  <a:pt x="2457" y="753"/>
                </a:lnTo>
                <a:lnTo>
                  <a:pt x="2473" y="755"/>
                </a:lnTo>
                <a:lnTo>
                  <a:pt x="2488" y="753"/>
                </a:lnTo>
                <a:lnTo>
                  <a:pt x="2502" y="746"/>
                </a:lnTo>
                <a:lnTo>
                  <a:pt x="2512" y="736"/>
                </a:lnTo>
                <a:lnTo>
                  <a:pt x="2519" y="723"/>
                </a:lnTo>
                <a:lnTo>
                  <a:pt x="2521" y="708"/>
                </a:lnTo>
                <a:lnTo>
                  <a:pt x="2521" y="95"/>
                </a:lnTo>
                <a:lnTo>
                  <a:pt x="2519" y="80"/>
                </a:lnTo>
                <a:lnTo>
                  <a:pt x="2512" y="67"/>
                </a:lnTo>
                <a:lnTo>
                  <a:pt x="2502" y="56"/>
                </a:lnTo>
                <a:lnTo>
                  <a:pt x="2488" y="50"/>
                </a:lnTo>
                <a:lnTo>
                  <a:pt x="2473" y="47"/>
                </a:lnTo>
                <a:close/>
                <a:moveTo>
                  <a:pt x="2102" y="47"/>
                </a:moveTo>
                <a:lnTo>
                  <a:pt x="2087" y="50"/>
                </a:lnTo>
                <a:lnTo>
                  <a:pt x="2073" y="56"/>
                </a:lnTo>
                <a:lnTo>
                  <a:pt x="2063" y="67"/>
                </a:lnTo>
                <a:lnTo>
                  <a:pt x="2056" y="80"/>
                </a:lnTo>
                <a:lnTo>
                  <a:pt x="2054" y="95"/>
                </a:lnTo>
                <a:lnTo>
                  <a:pt x="2054" y="708"/>
                </a:lnTo>
                <a:lnTo>
                  <a:pt x="2056" y="723"/>
                </a:lnTo>
                <a:lnTo>
                  <a:pt x="2063" y="736"/>
                </a:lnTo>
                <a:lnTo>
                  <a:pt x="2073" y="746"/>
                </a:lnTo>
                <a:lnTo>
                  <a:pt x="2087" y="753"/>
                </a:lnTo>
                <a:lnTo>
                  <a:pt x="2102" y="755"/>
                </a:lnTo>
                <a:lnTo>
                  <a:pt x="2117" y="753"/>
                </a:lnTo>
                <a:lnTo>
                  <a:pt x="2131" y="746"/>
                </a:lnTo>
                <a:lnTo>
                  <a:pt x="2141" y="736"/>
                </a:lnTo>
                <a:lnTo>
                  <a:pt x="2148" y="723"/>
                </a:lnTo>
                <a:lnTo>
                  <a:pt x="2150" y="708"/>
                </a:lnTo>
                <a:lnTo>
                  <a:pt x="2150" y="95"/>
                </a:lnTo>
                <a:lnTo>
                  <a:pt x="2148" y="80"/>
                </a:lnTo>
                <a:lnTo>
                  <a:pt x="2141" y="67"/>
                </a:lnTo>
                <a:lnTo>
                  <a:pt x="2131" y="56"/>
                </a:lnTo>
                <a:lnTo>
                  <a:pt x="2117" y="50"/>
                </a:lnTo>
                <a:lnTo>
                  <a:pt x="2102" y="47"/>
                </a:lnTo>
                <a:close/>
                <a:moveTo>
                  <a:pt x="1731" y="47"/>
                </a:moveTo>
                <a:lnTo>
                  <a:pt x="1716" y="50"/>
                </a:lnTo>
                <a:lnTo>
                  <a:pt x="1702" y="56"/>
                </a:lnTo>
                <a:lnTo>
                  <a:pt x="1692" y="67"/>
                </a:lnTo>
                <a:lnTo>
                  <a:pt x="1685" y="80"/>
                </a:lnTo>
                <a:lnTo>
                  <a:pt x="1683" y="95"/>
                </a:lnTo>
                <a:lnTo>
                  <a:pt x="1683" y="708"/>
                </a:lnTo>
                <a:lnTo>
                  <a:pt x="1685" y="723"/>
                </a:lnTo>
                <a:lnTo>
                  <a:pt x="1692" y="736"/>
                </a:lnTo>
                <a:lnTo>
                  <a:pt x="1702" y="746"/>
                </a:lnTo>
                <a:lnTo>
                  <a:pt x="1716" y="753"/>
                </a:lnTo>
                <a:lnTo>
                  <a:pt x="1731" y="755"/>
                </a:lnTo>
                <a:lnTo>
                  <a:pt x="1746" y="753"/>
                </a:lnTo>
                <a:lnTo>
                  <a:pt x="1760" y="746"/>
                </a:lnTo>
                <a:lnTo>
                  <a:pt x="1770" y="736"/>
                </a:lnTo>
                <a:lnTo>
                  <a:pt x="1777" y="723"/>
                </a:lnTo>
                <a:lnTo>
                  <a:pt x="1779" y="708"/>
                </a:lnTo>
                <a:lnTo>
                  <a:pt x="1779" y="95"/>
                </a:lnTo>
                <a:lnTo>
                  <a:pt x="1777" y="80"/>
                </a:lnTo>
                <a:lnTo>
                  <a:pt x="1770" y="67"/>
                </a:lnTo>
                <a:lnTo>
                  <a:pt x="1760" y="56"/>
                </a:lnTo>
                <a:lnTo>
                  <a:pt x="1746" y="50"/>
                </a:lnTo>
                <a:lnTo>
                  <a:pt x="1731" y="47"/>
                </a:lnTo>
                <a:close/>
                <a:moveTo>
                  <a:pt x="1361" y="47"/>
                </a:moveTo>
                <a:lnTo>
                  <a:pt x="1346" y="50"/>
                </a:lnTo>
                <a:lnTo>
                  <a:pt x="1332" y="56"/>
                </a:lnTo>
                <a:lnTo>
                  <a:pt x="1322" y="67"/>
                </a:lnTo>
                <a:lnTo>
                  <a:pt x="1315" y="80"/>
                </a:lnTo>
                <a:lnTo>
                  <a:pt x="1313" y="95"/>
                </a:lnTo>
                <a:lnTo>
                  <a:pt x="1313" y="708"/>
                </a:lnTo>
                <a:lnTo>
                  <a:pt x="1315" y="723"/>
                </a:lnTo>
                <a:lnTo>
                  <a:pt x="1322" y="736"/>
                </a:lnTo>
                <a:lnTo>
                  <a:pt x="1332" y="746"/>
                </a:lnTo>
                <a:lnTo>
                  <a:pt x="1346" y="753"/>
                </a:lnTo>
                <a:lnTo>
                  <a:pt x="1361" y="755"/>
                </a:lnTo>
                <a:lnTo>
                  <a:pt x="1376" y="753"/>
                </a:lnTo>
                <a:lnTo>
                  <a:pt x="1389" y="746"/>
                </a:lnTo>
                <a:lnTo>
                  <a:pt x="1400" y="736"/>
                </a:lnTo>
                <a:lnTo>
                  <a:pt x="1406" y="723"/>
                </a:lnTo>
                <a:lnTo>
                  <a:pt x="1409" y="708"/>
                </a:lnTo>
                <a:lnTo>
                  <a:pt x="1409" y="95"/>
                </a:lnTo>
                <a:lnTo>
                  <a:pt x="1406" y="80"/>
                </a:lnTo>
                <a:lnTo>
                  <a:pt x="1400" y="67"/>
                </a:lnTo>
                <a:lnTo>
                  <a:pt x="1389" y="56"/>
                </a:lnTo>
                <a:lnTo>
                  <a:pt x="1376" y="50"/>
                </a:lnTo>
                <a:lnTo>
                  <a:pt x="1361" y="47"/>
                </a:lnTo>
                <a:close/>
                <a:moveTo>
                  <a:pt x="990" y="47"/>
                </a:moveTo>
                <a:lnTo>
                  <a:pt x="975" y="50"/>
                </a:lnTo>
                <a:lnTo>
                  <a:pt x="961" y="56"/>
                </a:lnTo>
                <a:lnTo>
                  <a:pt x="951" y="67"/>
                </a:lnTo>
                <a:lnTo>
                  <a:pt x="944" y="80"/>
                </a:lnTo>
                <a:lnTo>
                  <a:pt x="942" y="95"/>
                </a:lnTo>
                <a:lnTo>
                  <a:pt x="942" y="708"/>
                </a:lnTo>
                <a:lnTo>
                  <a:pt x="944" y="723"/>
                </a:lnTo>
                <a:lnTo>
                  <a:pt x="951" y="736"/>
                </a:lnTo>
                <a:lnTo>
                  <a:pt x="961" y="746"/>
                </a:lnTo>
                <a:lnTo>
                  <a:pt x="975" y="753"/>
                </a:lnTo>
                <a:lnTo>
                  <a:pt x="990" y="755"/>
                </a:lnTo>
                <a:lnTo>
                  <a:pt x="1005" y="753"/>
                </a:lnTo>
                <a:lnTo>
                  <a:pt x="1019" y="746"/>
                </a:lnTo>
                <a:lnTo>
                  <a:pt x="1029" y="736"/>
                </a:lnTo>
                <a:lnTo>
                  <a:pt x="1036" y="723"/>
                </a:lnTo>
                <a:lnTo>
                  <a:pt x="1038" y="708"/>
                </a:lnTo>
                <a:lnTo>
                  <a:pt x="1038" y="95"/>
                </a:lnTo>
                <a:lnTo>
                  <a:pt x="1036" y="80"/>
                </a:lnTo>
                <a:lnTo>
                  <a:pt x="1029" y="67"/>
                </a:lnTo>
                <a:lnTo>
                  <a:pt x="1019" y="56"/>
                </a:lnTo>
                <a:lnTo>
                  <a:pt x="1005" y="50"/>
                </a:lnTo>
                <a:lnTo>
                  <a:pt x="990" y="47"/>
                </a:lnTo>
                <a:close/>
                <a:moveTo>
                  <a:pt x="619" y="47"/>
                </a:moveTo>
                <a:lnTo>
                  <a:pt x="604" y="50"/>
                </a:lnTo>
                <a:lnTo>
                  <a:pt x="590" y="56"/>
                </a:lnTo>
                <a:lnTo>
                  <a:pt x="580" y="67"/>
                </a:lnTo>
                <a:lnTo>
                  <a:pt x="573" y="80"/>
                </a:lnTo>
                <a:lnTo>
                  <a:pt x="571" y="95"/>
                </a:lnTo>
                <a:lnTo>
                  <a:pt x="571" y="708"/>
                </a:lnTo>
                <a:lnTo>
                  <a:pt x="573" y="723"/>
                </a:lnTo>
                <a:lnTo>
                  <a:pt x="580" y="736"/>
                </a:lnTo>
                <a:lnTo>
                  <a:pt x="590" y="746"/>
                </a:lnTo>
                <a:lnTo>
                  <a:pt x="604" y="753"/>
                </a:lnTo>
                <a:lnTo>
                  <a:pt x="619" y="755"/>
                </a:lnTo>
                <a:lnTo>
                  <a:pt x="634" y="753"/>
                </a:lnTo>
                <a:lnTo>
                  <a:pt x="648" y="746"/>
                </a:lnTo>
                <a:lnTo>
                  <a:pt x="658" y="736"/>
                </a:lnTo>
                <a:lnTo>
                  <a:pt x="665" y="723"/>
                </a:lnTo>
                <a:lnTo>
                  <a:pt x="667" y="708"/>
                </a:lnTo>
                <a:lnTo>
                  <a:pt x="667" y="95"/>
                </a:lnTo>
                <a:lnTo>
                  <a:pt x="665" y="80"/>
                </a:lnTo>
                <a:lnTo>
                  <a:pt x="658" y="67"/>
                </a:lnTo>
                <a:lnTo>
                  <a:pt x="648" y="56"/>
                </a:lnTo>
                <a:lnTo>
                  <a:pt x="634" y="50"/>
                </a:lnTo>
                <a:lnTo>
                  <a:pt x="619" y="47"/>
                </a:lnTo>
                <a:close/>
                <a:moveTo>
                  <a:pt x="619" y="0"/>
                </a:moveTo>
                <a:lnTo>
                  <a:pt x="641" y="3"/>
                </a:lnTo>
                <a:lnTo>
                  <a:pt x="661" y="10"/>
                </a:lnTo>
                <a:lnTo>
                  <a:pt x="679" y="21"/>
                </a:lnTo>
                <a:lnTo>
                  <a:pt x="694" y="36"/>
                </a:lnTo>
                <a:lnTo>
                  <a:pt x="706" y="53"/>
                </a:lnTo>
                <a:lnTo>
                  <a:pt x="713" y="73"/>
                </a:lnTo>
                <a:lnTo>
                  <a:pt x="715" y="95"/>
                </a:lnTo>
                <a:lnTo>
                  <a:pt x="715" y="131"/>
                </a:lnTo>
                <a:lnTo>
                  <a:pt x="893" y="131"/>
                </a:lnTo>
                <a:lnTo>
                  <a:pt x="893" y="95"/>
                </a:lnTo>
                <a:lnTo>
                  <a:pt x="896" y="73"/>
                </a:lnTo>
                <a:lnTo>
                  <a:pt x="903" y="53"/>
                </a:lnTo>
                <a:lnTo>
                  <a:pt x="914" y="36"/>
                </a:lnTo>
                <a:lnTo>
                  <a:pt x="929" y="21"/>
                </a:lnTo>
                <a:lnTo>
                  <a:pt x="947" y="10"/>
                </a:lnTo>
                <a:lnTo>
                  <a:pt x="967" y="3"/>
                </a:lnTo>
                <a:lnTo>
                  <a:pt x="990" y="0"/>
                </a:lnTo>
                <a:lnTo>
                  <a:pt x="1011" y="3"/>
                </a:lnTo>
                <a:lnTo>
                  <a:pt x="1032" y="10"/>
                </a:lnTo>
                <a:lnTo>
                  <a:pt x="1050" y="21"/>
                </a:lnTo>
                <a:lnTo>
                  <a:pt x="1065" y="36"/>
                </a:lnTo>
                <a:lnTo>
                  <a:pt x="1076" y="53"/>
                </a:lnTo>
                <a:lnTo>
                  <a:pt x="1084" y="73"/>
                </a:lnTo>
                <a:lnTo>
                  <a:pt x="1086" y="95"/>
                </a:lnTo>
                <a:lnTo>
                  <a:pt x="1086" y="131"/>
                </a:lnTo>
                <a:lnTo>
                  <a:pt x="1264" y="131"/>
                </a:lnTo>
                <a:lnTo>
                  <a:pt x="1264" y="95"/>
                </a:lnTo>
                <a:lnTo>
                  <a:pt x="1267" y="73"/>
                </a:lnTo>
                <a:lnTo>
                  <a:pt x="1274" y="53"/>
                </a:lnTo>
                <a:lnTo>
                  <a:pt x="1285" y="36"/>
                </a:lnTo>
                <a:lnTo>
                  <a:pt x="1300" y="21"/>
                </a:lnTo>
                <a:lnTo>
                  <a:pt x="1318" y="10"/>
                </a:lnTo>
                <a:lnTo>
                  <a:pt x="1338" y="3"/>
                </a:lnTo>
                <a:lnTo>
                  <a:pt x="1361" y="0"/>
                </a:lnTo>
                <a:lnTo>
                  <a:pt x="1382" y="3"/>
                </a:lnTo>
                <a:lnTo>
                  <a:pt x="1403" y="10"/>
                </a:lnTo>
                <a:lnTo>
                  <a:pt x="1421" y="21"/>
                </a:lnTo>
                <a:lnTo>
                  <a:pt x="1436" y="36"/>
                </a:lnTo>
                <a:lnTo>
                  <a:pt x="1447" y="53"/>
                </a:lnTo>
                <a:lnTo>
                  <a:pt x="1454" y="73"/>
                </a:lnTo>
                <a:lnTo>
                  <a:pt x="1457" y="95"/>
                </a:lnTo>
                <a:lnTo>
                  <a:pt x="1457" y="131"/>
                </a:lnTo>
                <a:lnTo>
                  <a:pt x="1635" y="131"/>
                </a:lnTo>
                <a:lnTo>
                  <a:pt x="1635" y="95"/>
                </a:lnTo>
                <a:lnTo>
                  <a:pt x="1638" y="73"/>
                </a:lnTo>
                <a:lnTo>
                  <a:pt x="1645" y="53"/>
                </a:lnTo>
                <a:lnTo>
                  <a:pt x="1656" y="36"/>
                </a:lnTo>
                <a:lnTo>
                  <a:pt x="1670" y="21"/>
                </a:lnTo>
                <a:lnTo>
                  <a:pt x="1689" y="10"/>
                </a:lnTo>
                <a:lnTo>
                  <a:pt x="1709" y="3"/>
                </a:lnTo>
                <a:lnTo>
                  <a:pt x="1731" y="0"/>
                </a:lnTo>
                <a:lnTo>
                  <a:pt x="1753" y="3"/>
                </a:lnTo>
                <a:lnTo>
                  <a:pt x="1774" y="10"/>
                </a:lnTo>
                <a:lnTo>
                  <a:pt x="1791" y="21"/>
                </a:lnTo>
                <a:lnTo>
                  <a:pt x="1807" y="36"/>
                </a:lnTo>
                <a:lnTo>
                  <a:pt x="1818" y="53"/>
                </a:lnTo>
                <a:lnTo>
                  <a:pt x="1825" y="73"/>
                </a:lnTo>
                <a:lnTo>
                  <a:pt x="1827" y="95"/>
                </a:lnTo>
                <a:lnTo>
                  <a:pt x="1827" y="131"/>
                </a:lnTo>
                <a:lnTo>
                  <a:pt x="2006" y="131"/>
                </a:lnTo>
                <a:lnTo>
                  <a:pt x="2006" y="95"/>
                </a:lnTo>
                <a:lnTo>
                  <a:pt x="2008" y="73"/>
                </a:lnTo>
                <a:lnTo>
                  <a:pt x="2015" y="53"/>
                </a:lnTo>
                <a:lnTo>
                  <a:pt x="2026" y="36"/>
                </a:lnTo>
                <a:lnTo>
                  <a:pt x="2041" y="21"/>
                </a:lnTo>
                <a:lnTo>
                  <a:pt x="2059" y="10"/>
                </a:lnTo>
                <a:lnTo>
                  <a:pt x="2079" y="3"/>
                </a:lnTo>
                <a:lnTo>
                  <a:pt x="2102" y="0"/>
                </a:lnTo>
                <a:lnTo>
                  <a:pt x="2123" y="3"/>
                </a:lnTo>
                <a:lnTo>
                  <a:pt x="2144" y="10"/>
                </a:lnTo>
                <a:lnTo>
                  <a:pt x="2162" y="21"/>
                </a:lnTo>
                <a:lnTo>
                  <a:pt x="2177" y="36"/>
                </a:lnTo>
                <a:lnTo>
                  <a:pt x="2189" y="53"/>
                </a:lnTo>
                <a:lnTo>
                  <a:pt x="2196" y="73"/>
                </a:lnTo>
                <a:lnTo>
                  <a:pt x="2198" y="95"/>
                </a:lnTo>
                <a:lnTo>
                  <a:pt x="2198" y="131"/>
                </a:lnTo>
                <a:lnTo>
                  <a:pt x="2375" y="131"/>
                </a:lnTo>
                <a:lnTo>
                  <a:pt x="2375" y="95"/>
                </a:lnTo>
                <a:lnTo>
                  <a:pt x="2379" y="73"/>
                </a:lnTo>
                <a:lnTo>
                  <a:pt x="2386" y="53"/>
                </a:lnTo>
                <a:lnTo>
                  <a:pt x="2397" y="36"/>
                </a:lnTo>
                <a:lnTo>
                  <a:pt x="2412" y="21"/>
                </a:lnTo>
                <a:lnTo>
                  <a:pt x="2430" y="10"/>
                </a:lnTo>
                <a:lnTo>
                  <a:pt x="2450" y="3"/>
                </a:lnTo>
                <a:lnTo>
                  <a:pt x="2473" y="0"/>
                </a:lnTo>
                <a:lnTo>
                  <a:pt x="2494" y="3"/>
                </a:lnTo>
                <a:lnTo>
                  <a:pt x="2515" y="10"/>
                </a:lnTo>
                <a:lnTo>
                  <a:pt x="2533" y="21"/>
                </a:lnTo>
                <a:lnTo>
                  <a:pt x="2548" y="36"/>
                </a:lnTo>
                <a:lnTo>
                  <a:pt x="2559" y="53"/>
                </a:lnTo>
                <a:lnTo>
                  <a:pt x="2567" y="73"/>
                </a:lnTo>
                <a:lnTo>
                  <a:pt x="2569" y="95"/>
                </a:lnTo>
                <a:lnTo>
                  <a:pt x="2569" y="131"/>
                </a:lnTo>
                <a:lnTo>
                  <a:pt x="2636" y="131"/>
                </a:lnTo>
                <a:lnTo>
                  <a:pt x="2688" y="134"/>
                </a:lnTo>
                <a:lnTo>
                  <a:pt x="2739" y="143"/>
                </a:lnTo>
                <a:lnTo>
                  <a:pt x="2790" y="157"/>
                </a:lnTo>
                <a:lnTo>
                  <a:pt x="2836" y="177"/>
                </a:lnTo>
                <a:lnTo>
                  <a:pt x="2880" y="201"/>
                </a:lnTo>
                <a:lnTo>
                  <a:pt x="2921" y="229"/>
                </a:lnTo>
                <a:lnTo>
                  <a:pt x="2958" y="262"/>
                </a:lnTo>
                <a:lnTo>
                  <a:pt x="2991" y="298"/>
                </a:lnTo>
                <a:lnTo>
                  <a:pt x="3021" y="338"/>
                </a:lnTo>
                <a:lnTo>
                  <a:pt x="3046" y="381"/>
                </a:lnTo>
                <a:lnTo>
                  <a:pt x="3065" y="426"/>
                </a:lnTo>
                <a:lnTo>
                  <a:pt x="3080" y="475"/>
                </a:lnTo>
                <a:lnTo>
                  <a:pt x="3089" y="526"/>
                </a:lnTo>
                <a:lnTo>
                  <a:pt x="3092" y="577"/>
                </a:lnTo>
                <a:lnTo>
                  <a:pt x="3092" y="2709"/>
                </a:lnTo>
                <a:lnTo>
                  <a:pt x="3089" y="2761"/>
                </a:lnTo>
                <a:lnTo>
                  <a:pt x="3080" y="2813"/>
                </a:lnTo>
                <a:lnTo>
                  <a:pt x="3065" y="2861"/>
                </a:lnTo>
                <a:lnTo>
                  <a:pt x="3046" y="2906"/>
                </a:lnTo>
                <a:lnTo>
                  <a:pt x="3021" y="2949"/>
                </a:lnTo>
                <a:lnTo>
                  <a:pt x="2991" y="2989"/>
                </a:lnTo>
                <a:lnTo>
                  <a:pt x="2958" y="3025"/>
                </a:lnTo>
                <a:lnTo>
                  <a:pt x="2921" y="3058"/>
                </a:lnTo>
                <a:lnTo>
                  <a:pt x="2880" y="3087"/>
                </a:lnTo>
                <a:lnTo>
                  <a:pt x="2836" y="3112"/>
                </a:lnTo>
                <a:lnTo>
                  <a:pt x="2790" y="3131"/>
                </a:lnTo>
                <a:lnTo>
                  <a:pt x="2739" y="3145"/>
                </a:lnTo>
                <a:lnTo>
                  <a:pt x="2688" y="3154"/>
                </a:lnTo>
                <a:lnTo>
                  <a:pt x="2636" y="3157"/>
                </a:lnTo>
                <a:lnTo>
                  <a:pt x="456" y="3157"/>
                </a:lnTo>
                <a:lnTo>
                  <a:pt x="404" y="3154"/>
                </a:lnTo>
                <a:lnTo>
                  <a:pt x="352" y="3145"/>
                </a:lnTo>
                <a:lnTo>
                  <a:pt x="302" y="3131"/>
                </a:lnTo>
                <a:lnTo>
                  <a:pt x="256" y="3112"/>
                </a:lnTo>
                <a:lnTo>
                  <a:pt x="212" y="3087"/>
                </a:lnTo>
                <a:lnTo>
                  <a:pt x="171" y="3058"/>
                </a:lnTo>
                <a:lnTo>
                  <a:pt x="133" y="3025"/>
                </a:lnTo>
                <a:lnTo>
                  <a:pt x="100" y="2989"/>
                </a:lnTo>
                <a:lnTo>
                  <a:pt x="71" y="2949"/>
                </a:lnTo>
                <a:lnTo>
                  <a:pt x="46" y="2906"/>
                </a:lnTo>
                <a:lnTo>
                  <a:pt x="27" y="2861"/>
                </a:lnTo>
                <a:lnTo>
                  <a:pt x="12" y="2813"/>
                </a:lnTo>
                <a:lnTo>
                  <a:pt x="3" y="2761"/>
                </a:lnTo>
                <a:lnTo>
                  <a:pt x="0" y="2709"/>
                </a:lnTo>
                <a:lnTo>
                  <a:pt x="0" y="577"/>
                </a:lnTo>
                <a:lnTo>
                  <a:pt x="3" y="526"/>
                </a:lnTo>
                <a:lnTo>
                  <a:pt x="12" y="475"/>
                </a:lnTo>
                <a:lnTo>
                  <a:pt x="27" y="426"/>
                </a:lnTo>
                <a:lnTo>
                  <a:pt x="46" y="381"/>
                </a:lnTo>
                <a:lnTo>
                  <a:pt x="71" y="338"/>
                </a:lnTo>
                <a:lnTo>
                  <a:pt x="100" y="298"/>
                </a:lnTo>
                <a:lnTo>
                  <a:pt x="133" y="262"/>
                </a:lnTo>
                <a:lnTo>
                  <a:pt x="171" y="229"/>
                </a:lnTo>
                <a:lnTo>
                  <a:pt x="212" y="201"/>
                </a:lnTo>
                <a:lnTo>
                  <a:pt x="256" y="177"/>
                </a:lnTo>
                <a:lnTo>
                  <a:pt x="302" y="157"/>
                </a:lnTo>
                <a:lnTo>
                  <a:pt x="352" y="143"/>
                </a:lnTo>
                <a:lnTo>
                  <a:pt x="404" y="134"/>
                </a:lnTo>
                <a:lnTo>
                  <a:pt x="456" y="131"/>
                </a:lnTo>
                <a:lnTo>
                  <a:pt x="522" y="131"/>
                </a:lnTo>
                <a:lnTo>
                  <a:pt x="522" y="95"/>
                </a:lnTo>
                <a:lnTo>
                  <a:pt x="525" y="73"/>
                </a:lnTo>
                <a:lnTo>
                  <a:pt x="532" y="53"/>
                </a:lnTo>
                <a:lnTo>
                  <a:pt x="543" y="36"/>
                </a:lnTo>
                <a:lnTo>
                  <a:pt x="559" y="21"/>
                </a:lnTo>
                <a:lnTo>
                  <a:pt x="576" y="10"/>
                </a:lnTo>
                <a:lnTo>
                  <a:pt x="596" y="3"/>
                </a:lnTo>
                <a:lnTo>
                  <a:pt x="6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15" name="Group 1214"/>
          <p:cNvGrpSpPr/>
          <p:nvPr/>
        </p:nvGrpSpPr>
        <p:grpSpPr>
          <a:xfrm>
            <a:off x="704857" y="5033963"/>
            <a:ext cx="482600" cy="492125"/>
            <a:chOff x="765175" y="5033963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0" name="Freeform 521"/>
            <p:cNvSpPr>
              <a:spLocks/>
            </p:cNvSpPr>
            <p:nvPr/>
          </p:nvSpPr>
          <p:spPr bwMode="auto">
            <a:xfrm>
              <a:off x="866775" y="5207000"/>
              <a:ext cx="92075" cy="212725"/>
            </a:xfrm>
            <a:custGeom>
              <a:avLst/>
              <a:gdLst>
                <a:gd name="T0" fmla="*/ 359 w 588"/>
                <a:gd name="T1" fmla="*/ 0 h 1339"/>
                <a:gd name="T2" fmla="*/ 588 w 588"/>
                <a:gd name="T3" fmla="*/ 0 h 1339"/>
                <a:gd name="T4" fmla="*/ 588 w 588"/>
                <a:gd name="T5" fmla="*/ 1339 h 1339"/>
                <a:gd name="T6" fmla="*/ 263 w 588"/>
                <a:gd name="T7" fmla="*/ 1339 h 1339"/>
                <a:gd name="T8" fmla="*/ 263 w 588"/>
                <a:gd name="T9" fmla="*/ 410 h 1339"/>
                <a:gd name="T10" fmla="*/ 0 w 588"/>
                <a:gd name="T11" fmla="*/ 410 h 1339"/>
                <a:gd name="T12" fmla="*/ 0 w 588"/>
                <a:gd name="T13" fmla="*/ 209 h 1339"/>
                <a:gd name="T14" fmla="*/ 40 w 588"/>
                <a:gd name="T15" fmla="*/ 209 h 1339"/>
                <a:gd name="T16" fmla="*/ 84 w 588"/>
                <a:gd name="T17" fmla="*/ 208 h 1339"/>
                <a:gd name="T18" fmla="*/ 124 w 588"/>
                <a:gd name="T19" fmla="*/ 204 h 1339"/>
                <a:gd name="T20" fmla="*/ 160 w 588"/>
                <a:gd name="T21" fmla="*/ 198 h 1339"/>
                <a:gd name="T22" fmla="*/ 192 w 588"/>
                <a:gd name="T23" fmla="*/ 189 h 1339"/>
                <a:gd name="T24" fmla="*/ 229 w 588"/>
                <a:gd name="T25" fmla="*/ 174 h 1339"/>
                <a:gd name="T26" fmla="*/ 260 w 588"/>
                <a:gd name="T27" fmla="*/ 156 h 1339"/>
                <a:gd name="T28" fmla="*/ 286 w 588"/>
                <a:gd name="T29" fmla="*/ 137 h 1339"/>
                <a:gd name="T30" fmla="*/ 307 w 588"/>
                <a:gd name="T31" fmla="*/ 115 h 1339"/>
                <a:gd name="T32" fmla="*/ 324 w 588"/>
                <a:gd name="T33" fmla="*/ 93 h 1339"/>
                <a:gd name="T34" fmla="*/ 337 w 588"/>
                <a:gd name="T35" fmla="*/ 69 h 1339"/>
                <a:gd name="T36" fmla="*/ 351 w 588"/>
                <a:gd name="T37" fmla="*/ 33 h 1339"/>
                <a:gd name="T38" fmla="*/ 359 w 588"/>
                <a:gd name="T3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8" h="1339">
                  <a:moveTo>
                    <a:pt x="359" y="0"/>
                  </a:moveTo>
                  <a:lnTo>
                    <a:pt x="588" y="0"/>
                  </a:lnTo>
                  <a:lnTo>
                    <a:pt x="588" y="1339"/>
                  </a:lnTo>
                  <a:lnTo>
                    <a:pt x="263" y="1339"/>
                  </a:lnTo>
                  <a:lnTo>
                    <a:pt x="263" y="410"/>
                  </a:lnTo>
                  <a:lnTo>
                    <a:pt x="0" y="410"/>
                  </a:lnTo>
                  <a:lnTo>
                    <a:pt x="0" y="209"/>
                  </a:lnTo>
                  <a:lnTo>
                    <a:pt x="40" y="209"/>
                  </a:lnTo>
                  <a:lnTo>
                    <a:pt x="84" y="208"/>
                  </a:lnTo>
                  <a:lnTo>
                    <a:pt x="124" y="204"/>
                  </a:lnTo>
                  <a:lnTo>
                    <a:pt x="160" y="198"/>
                  </a:lnTo>
                  <a:lnTo>
                    <a:pt x="192" y="189"/>
                  </a:lnTo>
                  <a:lnTo>
                    <a:pt x="229" y="174"/>
                  </a:lnTo>
                  <a:lnTo>
                    <a:pt x="260" y="156"/>
                  </a:lnTo>
                  <a:lnTo>
                    <a:pt x="286" y="137"/>
                  </a:lnTo>
                  <a:lnTo>
                    <a:pt x="307" y="115"/>
                  </a:lnTo>
                  <a:lnTo>
                    <a:pt x="324" y="93"/>
                  </a:lnTo>
                  <a:lnTo>
                    <a:pt x="337" y="69"/>
                  </a:lnTo>
                  <a:lnTo>
                    <a:pt x="351" y="3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522"/>
            <p:cNvSpPr>
              <a:spLocks/>
            </p:cNvSpPr>
            <p:nvPr/>
          </p:nvSpPr>
          <p:spPr bwMode="auto">
            <a:xfrm>
              <a:off x="1025525" y="5207000"/>
              <a:ext cx="93663" cy="212725"/>
            </a:xfrm>
            <a:custGeom>
              <a:avLst/>
              <a:gdLst>
                <a:gd name="T0" fmla="*/ 359 w 587"/>
                <a:gd name="T1" fmla="*/ 0 h 1339"/>
                <a:gd name="T2" fmla="*/ 587 w 587"/>
                <a:gd name="T3" fmla="*/ 0 h 1339"/>
                <a:gd name="T4" fmla="*/ 587 w 587"/>
                <a:gd name="T5" fmla="*/ 1339 h 1339"/>
                <a:gd name="T6" fmla="*/ 263 w 587"/>
                <a:gd name="T7" fmla="*/ 1339 h 1339"/>
                <a:gd name="T8" fmla="*/ 263 w 587"/>
                <a:gd name="T9" fmla="*/ 410 h 1339"/>
                <a:gd name="T10" fmla="*/ 0 w 587"/>
                <a:gd name="T11" fmla="*/ 410 h 1339"/>
                <a:gd name="T12" fmla="*/ 0 w 587"/>
                <a:gd name="T13" fmla="*/ 209 h 1339"/>
                <a:gd name="T14" fmla="*/ 40 w 587"/>
                <a:gd name="T15" fmla="*/ 209 h 1339"/>
                <a:gd name="T16" fmla="*/ 85 w 587"/>
                <a:gd name="T17" fmla="*/ 208 h 1339"/>
                <a:gd name="T18" fmla="*/ 125 w 587"/>
                <a:gd name="T19" fmla="*/ 204 h 1339"/>
                <a:gd name="T20" fmla="*/ 161 w 587"/>
                <a:gd name="T21" fmla="*/ 198 h 1339"/>
                <a:gd name="T22" fmla="*/ 192 w 587"/>
                <a:gd name="T23" fmla="*/ 189 h 1339"/>
                <a:gd name="T24" fmla="*/ 228 w 587"/>
                <a:gd name="T25" fmla="*/ 174 h 1339"/>
                <a:gd name="T26" fmla="*/ 260 w 587"/>
                <a:gd name="T27" fmla="*/ 156 h 1339"/>
                <a:gd name="T28" fmla="*/ 286 w 587"/>
                <a:gd name="T29" fmla="*/ 137 h 1339"/>
                <a:gd name="T30" fmla="*/ 307 w 587"/>
                <a:gd name="T31" fmla="*/ 115 h 1339"/>
                <a:gd name="T32" fmla="*/ 324 w 587"/>
                <a:gd name="T33" fmla="*/ 93 h 1339"/>
                <a:gd name="T34" fmla="*/ 337 w 587"/>
                <a:gd name="T35" fmla="*/ 69 h 1339"/>
                <a:gd name="T36" fmla="*/ 350 w 587"/>
                <a:gd name="T37" fmla="*/ 33 h 1339"/>
                <a:gd name="T38" fmla="*/ 359 w 587"/>
                <a:gd name="T3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7" h="1339">
                  <a:moveTo>
                    <a:pt x="359" y="0"/>
                  </a:moveTo>
                  <a:lnTo>
                    <a:pt x="587" y="0"/>
                  </a:lnTo>
                  <a:lnTo>
                    <a:pt x="587" y="1339"/>
                  </a:lnTo>
                  <a:lnTo>
                    <a:pt x="263" y="1339"/>
                  </a:lnTo>
                  <a:lnTo>
                    <a:pt x="263" y="410"/>
                  </a:lnTo>
                  <a:lnTo>
                    <a:pt x="0" y="410"/>
                  </a:lnTo>
                  <a:lnTo>
                    <a:pt x="0" y="209"/>
                  </a:lnTo>
                  <a:lnTo>
                    <a:pt x="40" y="209"/>
                  </a:lnTo>
                  <a:lnTo>
                    <a:pt x="85" y="208"/>
                  </a:lnTo>
                  <a:lnTo>
                    <a:pt x="125" y="204"/>
                  </a:lnTo>
                  <a:lnTo>
                    <a:pt x="161" y="198"/>
                  </a:lnTo>
                  <a:lnTo>
                    <a:pt x="192" y="189"/>
                  </a:lnTo>
                  <a:lnTo>
                    <a:pt x="228" y="174"/>
                  </a:lnTo>
                  <a:lnTo>
                    <a:pt x="260" y="156"/>
                  </a:lnTo>
                  <a:lnTo>
                    <a:pt x="286" y="137"/>
                  </a:lnTo>
                  <a:lnTo>
                    <a:pt x="307" y="115"/>
                  </a:lnTo>
                  <a:lnTo>
                    <a:pt x="324" y="93"/>
                  </a:lnTo>
                  <a:lnTo>
                    <a:pt x="337" y="69"/>
                  </a:lnTo>
                  <a:lnTo>
                    <a:pt x="350" y="3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523"/>
            <p:cNvSpPr>
              <a:spLocks/>
            </p:cNvSpPr>
            <p:nvPr/>
          </p:nvSpPr>
          <p:spPr bwMode="auto">
            <a:xfrm>
              <a:off x="1050925" y="5113338"/>
              <a:ext cx="9525" cy="14288"/>
            </a:xfrm>
            <a:custGeom>
              <a:avLst/>
              <a:gdLst>
                <a:gd name="T0" fmla="*/ 59 w 59"/>
                <a:gd name="T1" fmla="*/ 0 h 88"/>
                <a:gd name="T2" fmla="*/ 59 w 59"/>
                <a:gd name="T3" fmla="*/ 21 h 88"/>
                <a:gd name="T4" fmla="*/ 59 w 59"/>
                <a:gd name="T5" fmla="*/ 33 h 88"/>
                <a:gd name="T6" fmla="*/ 59 w 59"/>
                <a:gd name="T7" fmla="*/ 50 h 88"/>
                <a:gd name="T8" fmla="*/ 58 w 59"/>
                <a:gd name="T9" fmla="*/ 63 h 88"/>
                <a:gd name="T10" fmla="*/ 54 w 59"/>
                <a:gd name="T11" fmla="*/ 73 h 88"/>
                <a:gd name="T12" fmla="*/ 49 w 59"/>
                <a:gd name="T13" fmla="*/ 80 h 88"/>
                <a:gd name="T14" fmla="*/ 37 w 59"/>
                <a:gd name="T15" fmla="*/ 86 h 88"/>
                <a:gd name="T16" fmla="*/ 24 w 59"/>
                <a:gd name="T17" fmla="*/ 88 h 88"/>
                <a:gd name="T18" fmla="*/ 14 w 59"/>
                <a:gd name="T19" fmla="*/ 85 h 88"/>
                <a:gd name="T20" fmla="*/ 6 w 59"/>
                <a:gd name="T21" fmla="*/ 78 h 88"/>
                <a:gd name="T22" fmla="*/ 1 w 59"/>
                <a:gd name="T23" fmla="*/ 67 h 88"/>
                <a:gd name="T24" fmla="*/ 0 w 59"/>
                <a:gd name="T25" fmla="*/ 52 h 88"/>
                <a:gd name="T26" fmla="*/ 1 w 59"/>
                <a:gd name="T27" fmla="*/ 41 h 88"/>
                <a:gd name="T28" fmla="*/ 3 w 59"/>
                <a:gd name="T29" fmla="*/ 33 h 88"/>
                <a:gd name="T30" fmla="*/ 5 w 59"/>
                <a:gd name="T31" fmla="*/ 29 h 88"/>
                <a:gd name="T32" fmla="*/ 9 w 59"/>
                <a:gd name="T33" fmla="*/ 25 h 88"/>
                <a:gd name="T34" fmla="*/ 13 w 59"/>
                <a:gd name="T35" fmla="*/ 21 h 88"/>
                <a:gd name="T36" fmla="*/ 17 w 59"/>
                <a:gd name="T37" fmla="*/ 18 h 88"/>
                <a:gd name="T38" fmla="*/ 22 w 59"/>
                <a:gd name="T39" fmla="*/ 16 h 88"/>
                <a:gd name="T40" fmla="*/ 28 w 59"/>
                <a:gd name="T41" fmla="*/ 13 h 88"/>
                <a:gd name="T42" fmla="*/ 36 w 59"/>
                <a:gd name="T43" fmla="*/ 11 h 88"/>
                <a:gd name="T44" fmla="*/ 47 w 59"/>
                <a:gd name="T45" fmla="*/ 6 h 88"/>
                <a:gd name="T46" fmla="*/ 59 w 59"/>
                <a:gd name="T4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88">
                  <a:moveTo>
                    <a:pt x="59" y="0"/>
                  </a:moveTo>
                  <a:lnTo>
                    <a:pt x="59" y="21"/>
                  </a:lnTo>
                  <a:lnTo>
                    <a:pt x="59" y="33"/>
                  </a:lnTo>
                  <a:lnTo>
                    <a:pt x="59" y="50"/>
                  </a:lnTo>
                  <a:lnTo>
                    <a:pt x="58" y="63"/>
                  </a:lnTo>
                  <a:lnTo>
                    <a:pt x="54" y="73"/>
                  </a:lnTo>
                  <a:lnTo>
                    <a:pt x="49" y="80"/>
                  </a:lnTo>
                  <a:lnTo>
                    <a:pt x="37" y="86"/>
                  </a:lnTo>
                  <a:lnTo>
                    <a:pt x="24" y="88"/>
                  </a:lnTo>
                  <a:lnTo>
                    <a:pt x="14" y="85"/>
                  </a:lnTo>
                  <a:lnTo>
                    <a:pt x="6" y="78"/>
                  </a:lnTo>
                  <a:lnTo>
                    <a:pt x="1" y="67"/>
                  </a:lnTo>
                  <a:lnTo>
                    <a:pt x="0" y="52"/>
                  </a:lnTo>
                  <a:lnTo>
                    <a:pt x="1" y="41"/>
                  </a:lnTo>
                  <a:lnTo>
                    <a:pt x="3" y="33"/>
                  </a:lnTo>
                  <a:lnTo>
                    <a:pt x="5" y="29"/>
                  </a:lnTo>
                  <a:lnTo>
                    <a:pt x="9" y="25"/>
                  </a:lnTo>
                  <a:lnTo>
                    <a:pt x="13" y="21"/>
                  </a:lnTo>
                  <a:lnTo>
                    <a:pt x="17" y="18"/>
                  </a:lnTo>
                  <a:lnTo>
                    <a:pt x="22" y="16"/>
                  </a:lnTo>
                  <a:lnTo>
                    <a:pt x="28" y="13"/>
                  </a:lnTo>
                  <a:lnTo>
                    <a:pt x="36" y="11"/>
                  </a:lnTo>
                  <a:lnTo>
                    <a:pt x="47" y="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524"/>
            <p:cNvSpPr>
              <a:spLocks/>
            </p:cNvSpPr>
            <p:nvPr/>
          </p:nvSpPr>
          <p:spPr bwMode="auto">
            <a:xfrm>
              <a:off x="920750" y="5113338"/>
              <a:ext cx="9525" cy="14288"/>
            </a:xfrm>
            <a:custGeom>
              <a:avLst/>
              <a:gdLst>
                <a:gd name="T0" fmla="*/ 60 w 60"/>
                <a:gd name="T1" fmla="*/ 0 h 88"/>
                <a:gd name="T2" fmla="*/ 60 w 60"/>
                <a:gd name="T3" fmla="*/ 10 h 88"/>
                <a:gd name="T4" fmla="*/ 59 w 60"/>
                <a:gd name="T5" fmla="*/ 21 h 88"/>
                <a:gd name="T6" fmla="*/ 59 w 60"/>
                <a:gd name="T7" fmla="*/ 50 h 88"/>
                <a:gd name="T8" fmla="*/ 58 w 60"/>
                <a:gd name="T9" fmla="*/ 63 h 88"/>
                <a:gd name="T10" fmla="*/ 55 w 60"/>
                <a:gd name="T11" fmla="*/ 73 h 88"/>
                <a:gd name="T12" fmla="*/ 49 w 60"/>
                <a:gd name="T13" fmla="*/ 80 h 88"/>
                <a:gd name="T14" fmla="*/ 38 w 60"/>
                <a:gd name="T15" fmla="*/ 86 h 88"/>
                <a:gd name="T16" fmla="*/ 25 w 60"/>
                <a:gd name="T17" fmla="*/ 88 h 88"/>
                <a:gd name="T18" fmla="*/ 17 w 60"/>
                <a:gd name="T19" fmla="*/ 87 h 88"/>
                <a:gd name="T20" fmla="*/ 11 w 60"/>
                <a:gd name="T21" fmla="*/ 84 h 88"/>
                <a:gd name="T22" fmla="*/ 6 w 60"/>
                <a:gd name="T23" fmla="*/ 78 h 88"/>
                <a:gd name="T24" fmla="*/ 2 w 60"/>
                <a:gd name="T25" fmla="*/ 67 h 88"/>
                <a:gd name="T26" fmla="*/ 0 w 60"/>
                <a:gd name="T27" fmla="*/ 52 h 88"/>
                <a:gd name="T28" fmla="*/ 1 w 60"/>
                <a:gd name="T29" fmla="*/ 41 h 88"/>
                <a:gd name="T30" fmla="*/ 4 w 60"/>
                <a:gd name="T31" fmla="*/ 33 h 88"/>
                <a:gd name="T32" fmla="*/ 6 w 60"/>
                <a:gd name="T33" fmla="*/ 29 h 88"/>
                <a:gd name="T34" fmla="*/ 9 w 60"/>
                <a:gd name="T35" fmla="*/ 25 h 88"/>
                <a:gd name="T36" fmla="*/ 13 w 60"/>
                <a:gd name="T37" fmla="*/ 21 h 88"/>
                <a:gd name="T38" fmla="*/ 18 w 60"/>
                <a:gd name="T39" fmla="*/ 18 h 88"/>
                <a:gd name="T40" fmla="*/ 23 w 60"/>
                <a:gd name="T41" fmla="*/ 16 h 88"/>
                <a:gd name="T42" fmla="*/ 29 w 60"/>
                <a:gd name="T43" fmla="*/ 13 h 88"/>
                <a:gd name="T44" fmla="*/ 38 w 60"/>
                <a:gd name="T45" fmla="*/ 11 h 88"/>
                <a:gd name="T46" fmla="*/ 48 w 60"/>
                <a:gd name="T47" fmla="*/ 6 h 88"/>
                <a:gd name="T48" fmla="*/ 60 w 60"/>
                <a:gd name="T4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88">
                  <a:moveTo>
                    <a:pt x="60" y="0"/>
                  </a:moveTo>
                  <a:lnTo>
                    <a:pt x="60" y="10"/>
                  </a:lnTo>
                  <a:lnTo>
                    <a:pt x="59" y="21"/>
                  </a:lnTo>
                  <a:lnTo>
                    <a:pt x="59" y="50"/>
                  </a:lnTo>
                  <a:lnTo>
                    <a:pt x="58" y="63"/>
                  </a:lnTo>
                  <a:lnTo>
                    <a:pt x="55" y="73"/>
                  </a:lnTo>
                  <a:lnTo>
                    <a:pt x="49" y="80"/>
                  </a:lnTo>
                  <a:lnTo>
                    <a:pt x="38" y="86"/>
                  </a:lnTo>
                  <a:lnTo>
                    <a:pt x="25" y="88"/>
                  </a:lnTo>
                  <a:lnTo>
                    <a:pt x="17" y="87"/>
                  </a:lnTo>
                  <a:lnTo>
                    <a:pt x="11" y="84"/>
                  </a:lnTo>
                  <a:lnTo>
                    <a:pt x="6" y="78"/>
                  </a:lnTo>
                  <a:lnTo>
                    <a:pt x="2" y="67"/>
                  </a:lnTo>
                  <a:lnTo>
                    <a:pt x="0" y="52"/>
                  </a:lnTo>
                  <a:lnTo>
                    <a:pt x="1" y="41"/>
                  </a:lnTo>
                  <a:lnTo>
                    <a:pt x="4" y="33"/>
                  </a:lnTo>
                  <a:lnTo>
                    <a:pt x="6" y="29"/>
                  </a:lnTo>
                  <a:lnTo>
                    <a:pt x="9" y="25"/>
                  </a:lnTo>
                  <a:lnTo>
                    <a:pt x="13" y="21"/>
                  </a:lnTo>
                  <a:lnTo>
                    <a:pt x="18" y="18"/>
                  </a:lnTo>
                  <a:lnTo>
                    <a:pt x="23" y="16"/>
                  </a:lnTo>
                  <a:lnTo>
                    <a:pt x="29" y="13"/>
                  </a:lnTo>
                  <a:lnTo>
                    <a:pt x="38" y="11"/>
                  </a:lnTo>
                  <a:lnTo>
                    <a:pt x="48" y="6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525"/>
            <p:cNvSpPr>
              <a:spLocks noEditPoints="1"/>
            </p:cNvSpPr>
            <p:nvPr/>
          </p:nvSpPr>
          <p:spPr bwMode="auto">
            <a:xfrm>
              <a:off x="765175" y="5033963"/>
              <a:ext cx="482600" cy="492125"/>
            </a:xfrm>
            <a:custGeom>
              <a:avLst/>
              <a:gdLst>
                <a:gd name="T0" fmla="*/ 238 w 3044"/>
                <a:gd name="T1" fmla="*/ 2953 h 3098"/>
                <a:gd name="T2" fmla="*/ 2493 w 3044"/>
                <a:gd name="T3" fmla="*/ 2582 h 3098"/>
                <a:gd name="T4" fmla="*/ 2898 w 3044"/>
                <a:gd name="T5" fmla="*/ 852 h 3098"/>
                <a:gd name="T6" fmla="*/ 2214 w 3044"/>
                <a:gd name="T7" fmla="*/ 672 h 3098"/>
                <a:gd name="T8" fmla="*/ 2201 w 3044"/>
                <a:gd name="T9" fmla="*/ 730 h 3098"/>
                <a:gd name="T10" fmla="*/ 2311 w 3044"/>
                <a:gd name="T11" fmla="*/ 701 h 3098"/>
                <a:gd name="T12" fmla="*/ 2258 w 3044"/>
                <a:gd name="T13" fmla="*/ 357 h 3098"/>
                <a:gd name="T14" fmla="*/ 1479 w 3044"/>
                <a:gd name="T15" fmla="*/ 635 h 3098"/>
                <a:gd name="T16" fmla="*/ 1586 w 3044"/>
                <a:gd name="T17" fmla="*/ 617 h 3098"/>
                <a:gd name="T18" fmla="*/ 1590 w 3044"/>
                <a:gd name="T19" fmla="*/ 554 h 3098"/>
                <a:gd name="T20" fmla="*/ 1535 w 3044"/>
                <a:gd name="T21" fmla="*/ 549 h 3098"/>
                <a:gd name="T22" fmla="*/ 2075 w 3044"/>
                <a:gd name="T23" fmla="*/ 397 h 3098"/>
                <a:gd name="T24" fmla="*/ 2083 w 3044"/>
                <a:gd name="T25" fmla="*/ 449 h 3098"/>
                <a:gd name="T26" fmla="*/ 2157 w 3044"/>
                <a:gd name="T27" fmla="*/ 431 h 3098"/>
                <a:gd name="T28" fmla="*/ 1790 w 3044"/>
                <a:gd name="T29" fmla="*/ 354 h 3098"/>
                <a:gd name="T30" fmla="*/ 1800 w 3044"/>
                <a:gd name="T31" fmla="*/ 444 h 3098"/>
                <a:gd name="T32" fmla="*/ 1852 w 3044"/>
                <a:gd name="T33" fmla="*/ 413 h 3098"/>
                <a:gd name="T34" fmla="*/ 1853 w 3044"/>
                <a:gd name="T35" fmla="*/ 455 h 3098"/>
                <a:gd name="T36" fmla="*/ 1788 w 3044"/>
                <a:gd name="T37" fmla="*/ 475 h 3098"/>
                <a:gd name="T38" fmla="*/ 1717 w 3044"/>
                <a:gd name="T39" fmla="*/ 581 h 3098"/>
                <a:gd name="T40" fmla="*/ 1813 w 3044"/>
                <a:gd name="T41" fmla="*/ 643 h 3098"/>
                <a:gd name="T42" fmla="*/ 1864 w 3044"/>
                <a:gd name="T43" fmla="*/ 634 h 3098"/>
                <a:gd name="T44" fmla="*/ 1938 w 3044"/>
                <a:gd name="T45" fmla="*/ 434 h 3098"/>
                <a:gd name="T46" fmla="*/ 1836 w 3044"/>
                <a:gd name="T47" fmla="*/ 350 h 3098"/>
                <a:gd name="T48" fmla="*/ 1256 w 3044"/>
                <a:gd name="T49" fmla="*/ 390 h 3098"/>
                <a:gd name="T50" fmla="*/ 1269 w 3044"/>
                <a:gd name="T51" fmla="*/ 425 h 3098"/>
                <a:gd name="T52" fmla="*/ 1402 w 3044"/>
                <a:gd name="T53" fmla="*/ 639 h 3098"/>
                <a:gd name="T54" fmla="*/ 1344 w 3044"/>
                <a:gd name="T55" fmla="*/ 351 h 3098"/>
                <a:gd name="T56" fmla="*/ 915 w 3044"/>
                <a:gd name="T57" fmla="*/ 396 h 3098"/>
                <a:gd name="T58" fmla="*/ 1003 w 3044"/>
                <a:gd name="T59" fmla="*/ 407 h 3098"/>
                <a:gd name="T60" fmla="*/ 1040 w 3044"/>
                <a:gd name="T61" fmla="*/ 447 h 3098"/>
                <a:gd name="T62" fmla="*/ 1017 w 3044"/>
                <a:gd name="T63" fmla="*/ 464 h 3098"/>
                <a:gd name="T64" fmla="*/ 900 w 3044"/>
                <a:gd name="T65" fmla="*/ 544 h 3098"/>
                <a:gd name="T66" fmla="*/ 957 w 3044"/>
                <a:gd name="T67" fmla="*/ 645 h 3098"/>
                <a:gd name="T68" fmla="*/ 1043 w 3044"/>
                <a:gd name="T69" fmla="*/ 606 h 3098"/>
                <a:gd name="T70" fmla="*/ 1121 w 3044"/>
                <a:gd name="T71" fmla="*/ 434 h 3098"/>
                <a:gd name="T72" fmla="*/ 1019 w 3044"/>
                <a:gd name="T73" fmla="*/ 350 h 3098"/>
                <a:gd name="T74" fmla="*/ 760 w 3044"/>
                <a:gd name="T75" fmla="*/ 583 h 3098"/>
                <a:gd name="T76" fmla="*/ 721 w 3044"/>
                <a:gd name="T77" fmla="*/ 576 h 3098"/>
                <a:gd name="T78" fmla="*/ 634 w 3044"/>
                <a:gd name="T79" fmla="*/ 567 h 3098"/>
                <a:gd name="T80" fmla="*/ 767 w 3044"/>
                <a:gd name="T81" fmla="*/ 645 h 3098"/>
                <a:gd name="T82" fmla="*/ 861 w 3044"/>
                <a:gd name="T83" fmla="*/ 552 h 3098"/>
                <a:gd name="T84" fmla="*/ 520 w 3044"/>
                <a:gd name="T85" fmla="*/ 20 h 3098"/>
                <a:gd name="T86" fmla="*/ 901 w 3044"/>
                <a:gd name="T87" fmla="*/ 106 h 3098"/>
                <a:gd name="T88" fmla="*/ 992 w 3044"/>
                <a:gd name="T89" fmla="*/ 0 h 3098"/>
                <a:gd name="T90" fmla="*/ 1084 w 3044"/>
                <a:gd name="T91" fmla="*/ 92 h 3098"/>
                <a:gd name="T92" fmla="*/ 1449 w 3044"/>
                <a:gd name="T93" fmla="*/ 34 h 3098"/>
                <a:gd name="T94" fmla="*/ 1580 w 3044"/>
                <a:gd name="T95" fmla="*/ 20 h 3098"/>
                <a:gd name="T96" fmla="*/ 1960 w 3044"/>
                <a:gd name="T97" fmla="*/ 106 h 3098"/>
                <a:gd name="T98" fmla="*/ 2052 w 3044"/>
                <a:gd name="T99" fmla="*/ 0 h 3098"/>
                <a:gd name="T100" fmla="*/ 2145 w 3044"/>
                <a:gd name="T101" fmla="*/ 92 h 3098"/>
                <a:gd name="T102" fmla="*/ 2510 w 3044"/>
                <a:gd name="T103" fmla="*/ 34 h 3098"/>
                <a:gd name="T104" fmla="*/ 2640 w 3044"/>
                <a:gd name="T105" fmla="*/ 20 h 3098"/>
                <a:gd name="T106" fmla="*/ 2817 w 3044"/>
                <a:gd name="T107" fmla="*/ 122 h 3098"/>
                <a:gd name="T108" fmla="*/ 3032 w 3044"/>
                <a:gd name="T109" fmla="*/ 304 h 3098"/>
                <a:gd name="T110" fmla="*/ 154 w 3044"/>
                <a:gd name="T111" fmla="*/ 3074 h 3098"/>
                <a:gd name="T112" fmla="*/ 0 w 3044"/>
                <a:gd name="T113" fmla="*/ 2838 h 3098"/>
                <a:gd name="T114" fmla="*/ 121 w 3044"/>
                <a:gd name="T115" fmla="*/ 161 h 3098"/>
                <a:gd name="T116" fmla="*/ 371 w 3044"/>
                <a:gd name="T117" fmla="*/ 70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4" h="3098">
                  <a:moveTo>
                    <a:pt x="144" y="852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6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852"/>
                  </a:lnTo>
                  <a:lnTo>
                    <a:pt x="144" y="852"/>
                  </a:lnTo>
                  <a:close/>
                  <a:moveTo>
                    <a:pt x="2168" y="357"/>
                  </a:moveTo>
                  <a:lnTo>
                    <a:pt x="2249" y="641"/>
                  </a:lnTo>
                  <a:lnTo>
                    <a:pt x="2246" y="652"/>
                  </a:lnTo>
                  <a:lnTo>
                    <a:pt x="2242" y="660"/>
                  </a:lnTo>
                  <a:lnTo>
                    <a:pt x="2236" y="666"/>
                  </a:lnTo>
                  <a:lnTo>
                    <a:pt x="2226" y="670"/>
                  </a:lnTo>
                  <a:lnTo>
                    <a:pt x="2214" y="672"/>
                  </a:lnTo>
                  <a:lnTo>
                    <a:pt x="2208" y="672"/>
                  </a:lnTo>
                  <a:lnTo>
                    <a:pt x="2203" y="671"/>
                  </a:lnTo>
                  <a:lnTo>
                    <a:pt x="2199" y="671"/>
                  </a:lnTo>
                  <a:lnTo>
                    <a:pt x="2196" y="670"/>
                  </a:lnTo>
                  <a:lnTo>
                    <a:pt x="2193" y="670"/>
                  </a:lnTo>
                  <a:lnTo>
                    <a:pt x="2193" y="729"/>
                  </a:lnTo>
                  <a:lnTo>
                    <a:pt x="2197" y="729"/>
                  </a:lnTo>
                  <a:lnTo>
                    <a:pt x="2201" y="730"/>
                  </a:lnTo>
                  <a:lnTo>
                    <a:pt x="2205" y="730"/>
                  </a:lnTo>
                  <a:lnTo>
                    <a:pt x="2211" y="730"/>
                  </a:lnTo>
                  <a:lnTo>
                    <a:pt x="2230" y="730"/>
                  </a:lnTo>
                  <a:lnTo>
                    <a:pt x="2253" y="729"/>
                  </a:lnTo>
                  <a:lnTo>
                    <a:pt x="2272" y="726"/>
                  </a:lnTo>
                  <a:lnTo>
                    <a:pt x="2287" y="721"/>
                  </a:lnTo>
                  <a:lnTo>
                    <a:pt x="2301" y="712"/>
                  </a:lnTo>
                  <a:lnTo>
                    <a:pt x="2311" y="701"/>
                  </a:lnTo>
                  <a:lnTo>
                    <a:pt x="2320" y="685"/>
                  </a:lnTo>
                  <a:lnTo>
                    <a:pt x="2328" y="665"/>
                  </a:lnTo>
                  <a:lnTo>
                    <a:pt x="2337" y="641"/>
                  </a:lnTo>
                  <a:lnTo>
                    <a:pt x="2413" y="357"/>
                  </a:lnTo>
                  <a:lnTo>
                    <a:pt x="2327" y="357"/>
                  </a:lnTo>
                  <a:lnTo>
                    <a:pt x="2295" y="555"/>
                  </a:lnTo>
                  <a:lnTo>
                    <a:pt x="2294" y="555"/>
                  </a:lnTo>
                  <a:lnTo>
                    <a:pt x="2258" y="357"/>
                  </a:lnTo>
                  <a:lnTo>
                    <a:pt x="2168" y="357"/>
                  </a:lnTo>
                  <a:close/>
                  <a:moveTo>
                    <a:pt x="1449" y="357"/>
                  </a:moveTo>
                  <a:lnTo>
                    <a:pt x="1449" y="568"/>
                  </a:lnTo>
                  <a:lnTo>
                    <a:pt x="1450" y="587"/>
                  </a:lnTo>
                  <a:lnTo>
                    <a:pt x="1454" y="603"/>
                  </a:lnTo>
                  <a:lnTo>
                    <a:pt x="1459" y="616"/>
                  </a:lnTo>
                  <a:lnTo>
                    <a:pt x="1469" y="627"/>
                  </a:lnTo>
                  <a:lnTo>
                    <a:pt x="1479" y="635"/>
                  </a:lnTo>
                  <a:lnTo>
                    <a:pt x="1492" y="641"/>
                  </a:lnTo>
                  <a:lnTo>
                    <a:pt x="1506" y="645"/>
                  </a:lnTo>
                  <a:lnTo>
                    <a:pt x="1524" y="646"/>
                  </a:lnTo>
                  <a:lnTo>
                    <a:pt x="1539" y="645"/>
                  </a:lnTo>
                  <a:lnTo>
                    <a:pt x="1554" y="641"/>
                  </a:lnTo>
                  <a:lnTo>
                    <a:pt x="1566" y="635"/>
                  </a:lnTo>
                  <a:lnTo>
                    <a:pt x="1577" y="627"/>
                  </a:lnTo>
                  <a:lnTo>
                    <a:pt x="1586" y="617"/>
                  </a:lnTo>
                  <a:lnTo>
                    <a:pt x="1594" y="605"/>
                  </a:lnTo>
                  <a:lnTo>
                    <a:pt x="1594" y="605"/>
                  </a:lnTo>
                  <a:lnTo>
                    <a:pt x="1594" y="638"/>
                  </a:lnTo>
                  <a:lnTo>
                    <a:pt x="1678" y="638"/>
                  </a:lnTo>
                  <a:lnTo>
                    <a:pt x="1678" y="357"/>
                  </a:lnTo>
                  <a:lnTo>
                    <a:pt x="1592" y="357"/>
                  </a:lnTo>
                  <a:lnTo>
                    <a:pt x="1592" y="542"/>
                  </a:lnTo>
                  <a:lnTo>
                    <a:pt x="1590" y="554"/>
                  </a:lnTo>
                  <a:lnTo>
                    <a:pt x="1587" y="564"/>
                  </a:lnTo>
                  <a:lnTo>
                    <a:pt x="1582" y="572"/>
                  </a:lnTo>
                  <a:lnTo>
                    <a:pt x="1572" y="579"/>
                  </a:lnTo>
                  <a:lnTo>
                    <a:pt x="1560" y="581"/>
                  </a:lnTo>
                  <a:lnTo>
                    <a:pt x="1550" y="579"/>
                  </a:lnTo>
                  <a:lnTo>
                    <a:pt x="1541" y="573"/>
                  </a:lnTo>
                  <a:lnTo>
                    <a:pt x="1537" y="563"/>
                  </a:lnTo>
                  <a:lnTo>
                    <a:pt x="1535" y="549"/>
                  </a:lnTo>
                  <a:lnTo>
                    <a:pt x="1535" y="357"/>
                  </a:lnTo>
                  <a:lnTo>
                    <a:pt x="1449" y="357"/>
                  </a:lnTo>
                  <a:close/>
                  <a:moveTo>
                    <a:pt x="2144" y="350"/>
                  </a:moveTo>
                  <a:lnTo>
                    <a:pt x="2126" y="351"/>
                  </a:lnTo>
                  <a:lnTo>
                    <a:pt x="2112" y="356"/>
                  </a:lnTo>
                  <a:lnTo>
                    <a:pt x="2100" y="364"/>
                  </a:lnTo>
                  <a:lnTo>
                    <a:pt x="2085" y="379"/>
                  </a:lnTo>
                  <a:lnTo>
                    <a:pt x="2075" y="397"/>
                  </a:lnTo>
                  <a:lnTo>
                    <a:pt x="2073" y="397"/>
                  </a:lnTo>
                  <a:lnTo>
                    <a:pt x="2073" y="357"/>
                  </a:lnTo>
                  <a:lnTo>
                    <a:pt x="1991" y="357"/>
                  </a:lnTo>
                  <a:lnTo>
                    <a:pt x="1991" y="638"/>
                  </a:lnTo>
                  <a:lnTo>
                    <a:pt x="2076" y="638"/>
                  </a:lnTo>
                  <a:lnTo>
                    <a:pt x="2076" y="479"/>
                  </a:lnTo>
                  <a:lnTo>
                    <a:pt x="2078" y="463"/>
                  </a:lnTo>
                  <a:lnTo>
                    <a:pt x="2083" y="449"/>
                  </a:lnTo>
                  <a:lnTo>
                    <a:pt x="2093" y="440"/>
                  </a:lnTo>
                  <a:lnTo>
                    <a:pt x="2104" y="434"/>
                  </a:lnTo>
                  <a:lnTo>
                    <a:pt x="2117" y="430"/>
                  </a:lnTo>
                  <a:lnTo>
                    <a:pt x="2134" y="429"/>
                  </a:lnTo>
                  <a:lnTo>
                    <a:pt x="2140" y="429"/>
                  </a:lnTo>
                  <a:lnTo>
                    <a:pt x="2146" y="429"/>
                  </a:lnTo>
                  <a:lnTo>
                    <a:pt x="2151" y="430"/>
                  </a:lnTo>
                  <a:lnTo>
                    <a:pt x="2157" y="431"/>
                  </a:lnTo>
                  <a:lnTo>
                    <a:pt x="2157" y="351"/>
                  </a:lnTo>
                  <a:lnTo>
                    <a:pt x="2154" y="350"/>
                  </a:lnTo>
                  <a:lnTo>
                    <a:pt x="2152" y="350"/>
                  </a:lnTo>
                  <a:lnTo>
                    <a:pt x="2150" y="350"/>
                  </a:lnTo>
                  <a:lnTo>
                    <a:pt x="2144" y="350"/>
                  </a:lnTo>
                  <a:close/>
                  <a:moveTo>
                    <a:pt x="1836" y="350"/>
                  </a:moveTo>
                  <a:lnTo>
                    <a:pt x="1811" y="351"/>
                  </a:lnTo>
                  <a:lnTo>
                    <a:pt x="1790" y="354"/>
                  </a:lnTo>
                  <a:lnTo>
                    <a:pt x="1772" y="359"/>
                  </a:lnTo>
                  <a:lnTo>
                    <a:pt x="1755" y="368"/>
                  </a:lnTo>
                  <a:lnTo>
                    <a:pt x="1742" y="380"/>
                  </a:lnTo>
                  <a:lnTo>
                    <a:pt x="1732" y="396"/>
                  </a:lnTo>
                  <a:lnTo>
                    <a:pt x="1728" y="410"/>
                  </a:lnTo>
                  <a:lnTo>
                    <a:pt x="1725" y="426"/>
                  </a:lnTo>
                  <a:lnTo>
                    <a:pt x="1724" y="444"/>
                  </a:lnTo>
                  <a:lnTo>
                    <a:pt x="1800" y="444"/>
                  </a:lnTo>
                  <a:lnTo>
                    <a:pt x="1802" y="428"/>
                  </a:lnTo>
                  <a:lnTo>
                    <a:pt x="1807" y="416"/>
                  </a:lnTo>
                  <a:lnTo>
                    <a:pt x="1812" y="410"/>
                  </a:lnTo>
                  <a:lnTo>
                    <a:pt x="1820" y="407"/>
                  </a:lnTo>
                  <a:lnTo>
                    <a:pt x="1831" y="406"/>
                  </a:lnTo>
                  <a:lnTo>
                    <a:pt x="1840" y="407"/>
                  </a:lnTo>
                  <a:lnTo>
                    <a:pt x="1847" y="409"/>
                  </a:lnTo>
                  <a:lnTo>
                    <a:pt x="1852" y="413"/>
                  </a:lnTo>
                  <a:lnTo>
                    <a:pt x="1857" y="422"/>
                  </a:lnTo>
                  <a:lnTo>
                    <a:pt x="1858" y="434"/>
                  </a:lnTo>
                  <a:lnTo>
                    <a:pt x="1858" y="439"/>
                  </a:lnTo>
                  <a:lnTo>
                    <a:pt x="1858" y="443"/>
                  </a:lnTo>
                  <a:lnTo>
                    <a:pt x="1857" y="447"/>
                  </a:lnTo>
                  <a:lnTo>
                    <a:pt x="1856" y="450"/>
                  </a:lnTo>
                  <a:lnTo>
                    <a:pt x="1855" y="453"/>
                  </a:lnTo>
                  <a:lnTo>
                    <a:pt x="1853" y="455"/>
                  </a:lnTo>
                  <a:lnTo>
                    <a:pt x="1850" y="457"/>
                  </a:lnTo>
                  <a:lnTo>
                    <a:pt x="1847" y="459"/>
                  </a:lnTo>
                  <a:lnTo>
                    <a:pt x="1844" y="461"/>
                  </a:lnTo>
                  <a:lnTo>
                    <a:pt x="1838" y="463"/>
                  </a:lnTo>
                  <a:lnTo>
                    <a:pt x="1833" y="464"/>
                  </a:lnTo>
                  <a:lnTo>
                    <a:pt x="1827" y="466"/>
                  </a:lnTo>
                  <a:lnTo>
                    <a:pt x="1809" y="470"/>
                  </a:lnTo>
                  <a:lnTo>
                    <a:pt x="1788" y="475"/>
                  </a:lnTo>
                  <a:lnTo>
                    <a:pt x="1768" y="481"/>
                  </a:lnTo>
                  <a:lnTo>
                    <a:pt x="1750" y="489"/>
                  </a:lnTo>
                  <a:lnTo>
                    <a:pt x="1740" y="496"/>
                  </a:lnTo>
                  <a:lnTo>
                    <a:pt x="1732" y="505"/>
                  </a:lnTo>
                  <a:lnTo>
                    <a:pt x="1725" y="516"/>
                  </a:lnTo>
                  <a:lnTo>
                    <a:pt x="1718" y="537"/>
                  </a:lnTo>
                  <a:lnTo>
                    <a:pt x="1716" y="560"/>
                  </a:lnTo>
                  <a:lnTo>
                    <a:pt x="1717" y="581"/>
                  </a:lnTo>
                  <a:lnTo>
                    <a:pt x="1721" y="600"/>
                  </a:lnTo>
                  <a:lnTo>
                    <a:pt x="1727" y="614"/>
                  </a:lnTo>
                  <a:lnTo>
                    <a:pt x="1736" y="626"/>
                  </a:lnTo>
                  <a:lnTo>
                    <a:pt x="1746" y="635"/>
                  </a:lnTo>
                  <a:lnTo>
                    <a:pt x="1760" y="641"/>
                  </a:lnTo>
                  <a:lnTo>
                    <a:pt x="1775" y="645"/>
                  </a:lnTo>
                  <a:lnTo>
                    <a:pt x="1791" y="646"/>
                  </a:lnTo>
                  <a:lnTo>
                    <a:pt x="1813" y="643"/>
                  </a:lnTo>
                  <a:lnTo>
                    <a:pt x="1832" y="635"/>
                  </a:lnTo>
                  <a:lnTo>
                    <a:pt x="1844" y="627"/>
                  </a:lnTo>
                  <a:lnTo>
                    <a:pt x="1853" y="618"/>
                  </a:lnTo>
                  <a:lnTo>
                    <a:pt x="1860" y="606"/>
                  </a:lnTo>
                  <a:lnTo>
                    <a:pt x="1861" y="606"/>
                  </a:lnTo>
                  <a:lnTo>
                    <a:pt x="1862" y="623"/>
                  </a:lnTo>
                  <a:lnTo>
                    <a:pt x="1863" y="628"/>
                  </a:lnTo>
                  <a:lnTo>
                    <a:pt x="1864" y="634"/>
                  </a:lnTo>
                  <a:lnTo>
                    <a:pt x="1865" y="638"/>
                  </a:lnTo>
                  <a:lnTo>
                    <a:pt x="1948" y="638"/>
                  </a:lnTo>
                  <a:lnTo>
                    <a:pt x="1944" y="632"/>
                  </a:lnTo>
                  <a:lnTo>
                    <a:pt x="1941" y="623"/>
                  </a:lnTo>
                  <a:lnTo>
                    <a:pt x="1940" y="612"/>
                  </a:lnTo>
                  <a:lnTo>
                    <a:pt x="1938" y="595"/>
                  </a:lnTo>
                  <a:lnTo>
                    <a:pt x="1938" y="578"/>
                  </a:lnTo>
                  <a:lnTo>
                    <a:pt x="1938" y="434"/>
                  </a:lnTo>
                  <a:lnTo>
                    <a:pt x="1937" y="413"/>
                  </a:lnTo>
                  <a:lnTo>
                    <a:pt x="1932" y="394"/>
                  </a:lnTo>
                  <a:lnTo>
                    <a:pt x="1925" y="380"/>
                  </a:lnTo>
                  <a:lnTo>
                    <a:pt x="1913" y="369"/>
                  </a:lnTo>
                  <a:lnTo>
                    <a:pt x="1900" y="360"/>
                  </a:lnTo>
                  <a:lnTo>
                    <a:pt x="1882" y="355"/>
                  </a:lnTo>
                  <a:lnTo>
                    <a:pt x="1861" y="351"/>
                  </a:lnTo>
                  <a:lnTo>
                    <a:pt x="1836" y="350"/>
                  </a:lnTo>
                  <a:close/>
                  <a:moveTo>
                    <a:pt x="1326" y="350"/>
                  </a:moveTo>
                  <a:lnTo>
                    <a:pt x="1311" y="351"/>
                  </a:lnTo>
                  <a:lnTo>
                    <a:pt x="1297" y="355"/>
                  </a:lnTo>
                  <a:lnTo>
                    <a:pt x="1285" y="361"/>
                  </a:lnTo>
                  <a:lnTo>
                    <a:pt x="1274" y="369"/>
                  </a:lnTo>
                  <a:lnTo>
                    <a:pt x="1265" y="379"/>
                  </a:lnTo>
                  <a:lnTo>
                    <a:pt x="1257" y="390"/>
                  </a:lnTo>
                  <a:lnTo>
                    <a:pt x="1256" y="390"/>
                  </a:lnTo>
                  <a:lnTo>
                    <a:pt x="1256" y="357"/>
                  </a:lnTo>
                  <a:lnTo>
                    <a:pt x="1173" y="357"/>
                  </a:lnTo>
                  <a:lnTo>
                    <a:pt x="1173" y="639"/>
                  </a:lnTo>
                  <a:lnTo>
                    <a:pt x="1259" y="639"/>
                  </a:lnTo>
                  <a:lnTo>
                    <a:pt x="1259" y="455"/>
                  </a:lnTo>
                  <a:lnTo>
                    <a:pt x="1261" y="443"/>
                  </a:lnTo>
                  <a:lnTo>
                    <a:pt x="1264" y="433"/>
                  </a:lnTo>
                  <a:lnTo>
                    <a:pt x="1269" y="425"/>
                  </a:lnTo>
                  <a:lnTo>
                    <a:pt x="1279" y="418"/>
                  </a:lnTo>
                  <a:lnTo>
                    <a:pt x="1290" y="415"/>
                  </a:lnTo>
                  <a:lnTo>
                    <a:pt x="1302" y="417"/>
                  </a:lnTo>
                  <a:lnTo>
                    <a:pt x="1309" y="424"/>
                  </a:lnTo>
                  <a:lnTo>
                    <a:pt x="1314" y="434"/>
                  </a:lnTo>
                  <a:lnTo>
                    <a:pt x="1315" y="447"/>
                  </a:lnTo>
                  <a:lnTo>
                    <a:pt x="1315" y="639"/>
                  </a:lnTo>
                  <a:lnTo>
                    <a:pt x="1402" y="639"/>
                  </a:lnTo>
                  <a:lnTo>
                    <a:pt x="1402" y="429"/>
                  </a:lnTo>
                  <a:lnTo>
                    <a:pt x="1400" y="410"/>
                  </a:lnTo>
                  <a:lnTo>
                    <a:pt x="1397" y="393"/>
                  </a:lnTo>
                  <a:lnTo>
                    <a:pt x="1391" y="379"/>
                  </a:lnTo>
                  <a:lnTo>
                    <a:pt x="1382" y="369"/>
                  </a:lnTo>
                  <a:lnTo>
                    <a:pt x="1371" y="360"/>
                  </a:lnTo>
                  <a:lnTo>
                    <a:pt x="1359" y="355"/>
                  </a:lnTo>
                  <a:lnTo>
                    <a:pt x="1344" y="351"/>
                  </a:lnTo>
                  <a:lnTo>
                    <a:pt x="1326" y="350"/>
                  </a:lnTo>
                  <a:close/>
                  <a:moveTo>
                    <a:pt x="1019" y="350"/>
                  </a:moveTo>
                  <a:lnTo>
                    <a:pt x="994" y="351"/>
                  </a:lnTo>
                  <a:lnTo>
                    <a:pt x="973" y="353"/>
                  </a:lnTo>
                  <a:lnTo>
                    <a:pt x="955" y="359"/>
                  </a:lnTo>
                  <a:lnTo>
                    <a:pt x="939" y="368"/>
                  </a:lnTo>
                  <a:lnTo>
                    <a:pt x="925" y="380"/>
                  </a:lnTo>
                  <a:lnTo>
                    <a:pt x="915" y="396"/>
                  </a:lnTo>
                  <a:lnTo>
                    <a:pt x="910" y="410"/>
                  </a:lnTo>
                  <a:lnTo>
                    <a:pt x="907" y="426"/>
                  </a:lnTo>
                  <a:lnTo>
                    <a:pt x="906" y="444"/>
                  </a:lnTo>
                  <a:lnTo>
                    <a:pt x="983" y="444"/>
                  </a:lnTo>
                  <a:lnTo>
                    <a:pt x="985" y="428"/>
                  </a:lnTo>
                  <a:lnTo>
                    <a:pt x="990" y="416"/>
                  </a:lnTo>
                  <a:lnTo>
                    <a:pt x="995" y="410"/>
                  </a:lnTo>
                  <a:lnTo>
                    <a:pt x="1003" y="407"/>
                  </a:lnTo>
                  <a:lnTo>
                    <a:pt x="1015" y="406"/>
                  </a:lnTo>
                  <a:lnTo>
                    <a:pt x="1023" y="406"/>
                  </a:lnTo>
                  <a:lnTo>
                    <a:pt x="1030" y="409"/>
                  </a:lnTo>
                  <a:lnTo>
                    <a:pt x="1034" y="413"/>
                  </a:lnTo>
                  <a:lnTo>
                    <a:pt x="1039" y="422"/>
                  </a:lnTo>
                  <a:lnTo>
                    <a:pt x="1041" y="434"/>
                  </a:lnTo>
                  <a:lnTo>
                    <a:pt x="1041" y="441"/>
                  </a:lnTo>
                  <a:lnTo>
                    <a:pt x="1040" y="447"/>
                  </a:lnTo>
                  <a:lnTo>
                    <a:pt x="1039" y="450"/>
                  </a:lnTo>
                  <a:lnTo>
                    <a:pt x="1037" y="453"/>
                  </a:lnTo>
                  <a:lnTo>
                    <a:pt x="1035" y="455"/>
                  </a:lnTo>
                  <a:lnTo>
                    <a:pt x="1033" y="457"/>
                  </a:lnTo>
                  <a:lnTo>
                    <a:pt x="1030" y="459"/>
                  </a:lnTo>
                  <a:lnTo>
                    <a:pt x="1026" y="461"/>
                  </a:lnTo>
                  <a:lnTo>
                    <a:pt x="1022" y="463"/>
                  </a:lnTo>
                  <a:lnTo>
                    <a:pt x="1017" y="464"/>
                  </a:lnTo>
                  <a:lnTo>
                    <a:pt x="1010" y="466"/>
                  </a:lnTo>
                  <a:lnTo>
                    <a:pt x="970" y="475"/>
                  </a:lnTo>
                  <a:lnTo>
                    <a:pt x="951" y="481"/>
                  </a:lnTo>
                  <a:lnTo>
                    <a:pt x="934" y="489"/>
                  </a:lnTo>
                  <a:lnTo>
                    <a:pt x="919" y="500"/>
                  </a:lnTo>
                  <a:lnTo>
                    <a:pt x="908" y="516"/>
                  </a:lnTo>
                  <a:lnTo>
                    <a:pt x="903" y="530"/>
                  </a:lnTo>
                  <a:lnTo>
                    <a:pt x="900" y="544"/>
                  </a:lnTo>
                  <a:lnTo>
                    <a:pt x="898" y="560"/>
                  </a:lnTo>
                  <a:lnTo>
                    <a:pt x="900" y="581"/>
                  </a:lnTo>
                  <a:lnTo>
                    <a:pt x="903" y="599"/>
                  </a:lnTo>
                  <a:lnTo>
                    <a:pt x="909" y="614"/>
                  </a:lnTo>
                  <a:lnTo>
                    <a:pt x="918" y="626"/>
                  </a:lnTo>
                  <a:lnTo>
                    <a:pt x="928" y="634"/>
                  </a:lnTo>
                  <a:lnTo>
                    <a:pt x="942" y="641"/>
                  </a:lnTo>
                  <a:lnTo>
                    <a:pt x="957" y="645"/>
                  </a:lnTo>
                  <a:lnTo>
                    <a:pt x="975" y="646"/>
                  </a:lnTo>
                  <a:lnTo>
                    <a:pt x="989" y="645"/>
                  </a:lnTo>
                  <a:lnTo>
                    <a:pt x="1002" y="641"/>
                  </a:lnTo>
                  <a:lnTo>
                    <a:pt x="1016" y="635"/>
                  </a:lnTo>
                  <a:lnTo>
                    <a:pt x="1026" y="627"/>
                  </a:lnTo>
                  <a:lnTo>
                    <a:pt x="1035" y="618"/>
                  </a:lnTo>
                  <a:lnTo>
                    <a:pt x="1042" y="606"/>
                  </a:lnTo>
                  <a:lnTo>
                    <a:pt x="1043" y="606"/>
                  </a:lnTo>
                  <a:lnTo>
                    <a:pt x="1045" y="623"/>
                  </a:lnTo>
                  <a:lnTo>
                    <a:pt x="1046" y="631"/>
                  </a:lnTo>
                  <a:lnTo>
                    <a:pt x="1048" y="638"/>
                  </a:lnTo>
                  <a:lnTo>
                    <a:pt x="1131" y="638"/>
                  </a:lnTo>
                  <a:lnTo>
                    <a:pt x="1125" y="627"/>
                  </a:lnTo>
                  <a:lnTo>
                    <a:pt x="1122" y="611"/>
                  </a:lnTo>
                  <a:lnTo>
                    <a:pt x="1121" y="578"/>
                  </a:lnTo>
                  <a:lnTo>
                    <a:pt x="1121" y="434"/>
                  </a:lnTo>
                  <a:lnTo>
                    <a:pt x="1119" y="413"/>
                  </a:lnTo>
                  <a:lnTo>
                    <a:pt x="1115" y="394"/>
                  </a:lnTo>
                  <a:lnTo>
                    <a:pt x="1107" y="380"/>
                  </a:lnTo>
                  <a:lnTo>
                    <a:pt x="1097" y="369"/>
                  </a:lnTo>
                  <a:lnTo>
                    <a:pt x="1082" y="360"/>
                  </a:lnTo>
                  <a:lnTo>
                    <a:pt x="1065" y="354"/>
                  </a:lnTo>
                  <a:lnTo>
                    <a:pt x="1043" y="351"/>
                  </a:lnTo>
                  <a:lnTo>
                    <a:pt x="1019" y="350"/>
                  </a:lnTo>
                  <a:close/>
                  <a:moveTo>
                    <a:pt x="773" y="267"/>
                  </a:moveTo>
                  <a:lnTo>
                    <a:pt x="773" y="527"/>
                  </a:lnTo>
                  <a:lnTo>
                    <a:pt x="773" y="552"/>
                  </a:lnTo>
                  <a:lnTo>
                    <a:pt x="771" y="562"/>
                  </a:lnTo>
                  <a:lnTo>
                    <a:pt x="769" y="570"/>
                  </a:lnTo>
                  <a:lnTo>
                    <a:pt x="767" y="575"/>
                  </a:lnTo>
                  <a:lnTo>
                    <a:pt x="763" y="580"/>
                  </a:lnTo>
                  <a:lnTo>
                    <a:pt x="760" y="583"/>
                  </a:lnTo>
                  <a:lnTo>
                    <a:pt x="757" y="585"/>
                  </a:lnTo>
                  <a:lnTo>
                    <a:pt x="753" y="587"/>
                  </a:lnTo>
                  <a:lnTo>
                    <a:pt x="749" y="588"/>
                  </a:lnTo>
                  <a:lnTo>
                    <a:pt x="745" y="588"/>
                  </a:lnTo>
                  <a:lnTo>
                    <a:pt x="736" y="587"/>
                  </a:lnTo>
                  <a:lnTo>
                    <a:pt x="729" y="583"/>
                  </a:lnTo>
                  <a:lnTo>
                    <a:pt x="725" y="580"/>
                  </a:lnTo>
                  <a:lnTo>
                    <a:pt x="721" y="576"/>
                  </a:lnTo>
                  <a:lnTo>
                    <a:pt x="719" y="572"/>
                  </a:lnTo>
                  <a:lnTo>
                    <a:pt x="717" y="564"/>
                  </a:lnTo>
                  <a:lnTo>
                    <a:pt x="716" y="556"/>
                  </a:lnTo>
                  <a:lnTo>
                    <a:pt x="715" y="537"/>
                  </a:lnTo>
                  <a:lnTo>
                    <a:pt x="715" y="521"/>
                  </a:lnTo>
                  <a:lnTo>
                    <a:pt x="633" y="521"/>
                  </a:lnTo>
                  <a:lnTo>
                    <a:pt x="633" y="544"/>
                  </a:lnTo>
                  <a:lnTo>
                    <a:pt x="634" y="567"/>
                  </a:lnTo>
                  <a:lnTo>
                    <a:pt x="639" y="587"/>
                  </a:lnTo>
                  <a:lnTo>
                    <a:pt x="648" y="605"/>
                  </a:lnTo>
                  <a:lnTo>
                    <a:pt x="659" y="619"/>
                  </a:lnTo>
                  <a:lnTo>
                    <a:pt x="675" y="631"/>
                  </a:lnTo>
                  <a:lnTo>
                    <a:pt x="695" y="639"/>
                  </a:lnTo>
                  <a:lnTo>
                    <a:pt x="718" y="644"/>
                  </a:lnTo>
                  <a:lnTo>
                    <a:pt x="746" y="646"/>
                  </a:lnTo>
                  <a:lnTo>
                    <a:pt x="767" y="645"/>
                  </a:lnTo>
                  <a:lnTo>
                    <a:pt x="785" y="642"/>
                  </a:lnTo>
                  <a:lnTo>
                    <a:pt x="801" y="637"/>
                  </a:lnTo>
                  <a:lnTo>
                    <a:pt x="816" y="630"/>
                  </a:lnTo>
                  <a:lnTo>
                    <a:pt x="827" y="622"/>
                  </a:lnTo>
                  <a:lnTo>
                    <a:pt x="837" y="612"/>
                  </a:lnTo>
                  <a:lnTo>
                    <a:pt x="849" y="595"/>
                  </a:lnTo>
                  <a:lnTo>
                    <a:pt x="857" y="575"/>
                  </a:lnTo>
                  <a:lnTo>
                    <a:pt x="861" y="552"/>
                  </a:lnTo>
                  <a:lnTo>
                    <a:pt x="862" y="527"/>
                  </a:lnTo>
                  <a:lnTo>
                    <a:pt x="862" y="267"/>
                  </a:lnTo>
                  <a:lnTo>
                    <a:pt x="773" y="267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2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80" y="20"/>
                  </a:lnTo>
                  <a:lnTo>
                    <a:pt x="1595" y="34"/>
                  </a:lnTo>
                  <a:lnTo>
                    <a:pt x="1606" y="51"/>
                  </a:lnTo>
                  <a:lnTo>
                    <a:pt x="1612" y="70"/>
                  </a:lnTo>
                  <a:lnTo>
                    <a:pt x="1615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9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80" y="34"/>
                  </a:lnTo>
                  <a:lnTo>
                    <a:pt x="1994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1" name="Group 1220"/>
          <p:cNvGrpSpPr/>
          <p:nvPr/>
        </p:nvGrpSpPr>
        <p:grpSpPr>
          <a:xfrm>
            <a:off x="10987359" y="5780088"/>
            <a:ext cx="498475" cy="547687"/>
            <a:chOff x="10975975" y="5780088"/>
            <a:chExt cx="49847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9" name="Freeform 530"/>
            <p:cNvSpPr>
              <a:spLocks noEditPoints="1"/>
            </p:cNvSpPr>
            <p:nvPr/>
          </p:nvSpPr>
          <p:spPr bwMode="auto">
            <a:xfrm>
              <a:off x="10975975" y="5780088"/>
              <a:ext cx="498475" cy="152400"/>
            </a:xfrm>
            <a:custGeom>
              <a:avLst/>
              <a:gdLst>
                <a:gd name="T0" fmla="*/ 2066 w 2827"/>
                <a:gd name="T1" fmla="*/ 151 h 869"/>
                <a:gd name="T2" fmla="*/ 2027 w 2827"/>
                <a:gd name="T3" fmla="*/ 234 h 869"/>
                <a:gd name="T4" fmla="*/ 2050 w 2827"/>
                <a:gd name="T5" fmla="*/ 718 h 869"/>
                <a:gd name="T6" fmla="*/ 2129 w 2827"/>
                <a:gd name="T7" fmla="*/ 758 h 869"/>
                <a:gd name="T8" fmla="*/ 2209 w 2827"/>
                <a:gd name="T9" fmla="*/ 718 h 869"/>
                <a:gd name="T10" fmla="*/ 2232 w 2827"/>
                <a:gd name="T11" fmla="*/ 234 h 869"/>
                <a:gd name="T12" fmla="*/ 2193 w 2827"/>
                <a:gd name="T13" fmla="*/ 151 h 869"/>
                <a:gd name="T14" fmla="*/ 1427 w 2827"/>
                <a:gd name="T15" fmla="*/ 127 h 869"/>
                <a:gd name="T16" fmla="*/ 1347 w 2827"/>
                <a:gd name="T17" fmla="*/ 167 h 869"/>
                <a:gd name="T18" fmla="*/ 1326 w 2827"/>
                <a:gd name="T19" fmla="*/ 652 h 869"/>
                <a:gd name="T20" fmla="*/ 1363 w 2827"/>
                <a:gd name="T21" fmla="*/ 735 h 869"/>
                <a:gd name="T22" fmla="*/ 1450 w 2827"/>
                <a:gd name="T23" fmla="*/ 755 h 869"/>
                <a:gd name="T24" fmla="*/ 1519 w 2827"/>
                <a:gd name="T25" fmla="*/ 699 h 869"/>
                <a:gd name="T26" fmla="*/ 1526 w 2827"/>
                <a:gd name="T27" fmla="*/ 209 h 869"/>
                <a:gd name="T28" fmla="*/ 1472 w 2827"/>
                <a:gd name="T29" fmla="*/ 138 h 869"/>
                <a:gd name="T30" fmla="*/ 701 w 2827"/>
                <a:gd name="T31" fmla="*/ 130 h 869"/>
                <a:gd name="T32" fmla="*/ 632 w 2827"/>
                <a:gd name="T33" fmla="*/ 187 h 869"/>
                <a:gd name="T34" fmla="*/ 625 w 2827"/>
                <a:gd name="T35" fmla="*/ 676 h 869"/>
                <a:gd name="T36" fmla="*/ 679 w 2827"/>
                <a:gd name="T37" fmla="*/ 747 h 869"/>
                <a:gd name="T38" fmla="*/ 768 w 2827"/>
                <a:gd name="T39" fmla="*/ 747 h 869"/>
                <a:gd name="T40" fmla="*/ 823 w 2827"/>
                <a:gd name="T41" fmla="*/ 676 h 869"/>
                <a:gd name="T42" fmla="*/ 815 w 2827"/>
                <a:gd name="T43" fmla="*/ 187 h 869"/>
                <a:gd name="T44" fmla="*/ 747 w 2827"/>
                <a:gd name="T45" fmla="*/ 130 h 869"/>
                <a:gd name="T46" fmla="*/ 798 w 2827"/>
                <a:gd name="T47" fmla="*/ 12 h 869"/>
                <a:gd name="T48" fmla="*/ 911 w 2827"/>
                <a:gd name="T49" fmla="*/ 96 h 869"/>
                <a:gd name="T50" fmla="*/ 956 w 2827"/>
                <a:gd name="T51" fmla="*/ 234 h 869"/>
                <a:gd name="T52" fmla="*/ 1197 w 2827"/>
                <a:gd name="T53" fmla="*/ 196 h 869"/>
                <a:gd name="T54" fmla="*/ 1262 w 2827"/>
                <a:gd name="T55" fmla="*/ 68 h 869"/>
                <a:gd name="T56" fmla="*/ 1389 w 2827"/>
                <a:gd name="T57" fmla="*/ 3 h 869"/>
                <a:gd name="T58" fmla="*/ 1533 w 2827"/>
                <a:gd name="T59" fmla="*/ 26 h 869"/>
                <a:gd name="T60" fmla="*/ 1633 w 2827"/>
                <a:gd name="T61" fmla="*/ 126 h 869"/>
                <a:gd name="T62" fmla="*/ 1659 w 2827"/>
                <a:gd name="T63" fmla="*/ 336 h 869"/>
                <a:gd name="T64" fmla="*/ 1909 w 2827"/>
                <a:gd name="T65" fmla="*/ 160 h 869"/>
                <a:gd name="T66" fmla="*/ 1993 w 2827"/>
                <a:gd name="T67" fmla="*/ 45 h 869"/>
                <a:gd name="T68" fmla="*/ 2129 w 2827"/>
                <a:gd name="T69" fmla="*/ 0 h 869"/>
                <a:gd name="T70" fmla="*/ 2266 w 2827"/>
                <a:gd name="T71" fmla="*/ 45 h 869"/>
                <a:gd name="T72" fmla="*/ 2350 w 2827"/>
                <a:gd name="T73" fmla="*/ 160 h 869"/>
                <a:gd name="T74" fmla="*/ 2457 w 2827"/>
                <a:gd name="T75" fmla="*/ 336 h 869"/>
                <a:gd name="T76" fmla="*/ 2631 w 2827"/>
                <a:gd name="T77" fmla="*/ 378 h 869"/>
                <a:gd name="T78" fmla="*/ 2761 w 2827"/>
                <a:gd name="T79" fmla="*/ 492 h 869"/>
                <a:gd name="T80" fmla="*/ 2824 w 2827"/>
                <a:gd name="T81" fmla="*/ 653 h 869"/>
                <a:gd name="T82" fmla="*/ 0 w 2827"/>
                <a:gd name="T83" fmla="*/ 699 h 869"/>
                <a:gd name="T84" fmla="*/ 44 w 2827"/>
                <a:gd name="T85" fmla="*/ 529 h 869"/>
                <a:gd name="T86" fmla="*/ 158 w 2827"/>
                <a:gd name="T87" fmla="*/ 401 h 869"/>
                <a:gd name="T88" fmla="*/ 324 w 2827"/>
                <a:gd name="T89" fmla="*/ 338 h 869"/>
                <a:gd name="T90" fmla="*/ 495 w 2827"/>
                <a:gd name="T91" fmla="*/ 196 h 869"/>
                <a:gd name="T92" fmla="*/ 560 w 2827"/>
                <a:gd name="T93" fmla="*/ 68 h 869"/>
                <a:gd name="T94" fmla="*/ 686 w 2827"/>
                <a:gd name="T95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869">
                  <a:moveTo>
                    <a:pt x="2129" y="127"/>
                  </a:moveTo>
                  <a:lnTo>
                    <a:pt x="2106" y="130"/>
                  </a:lnTo>
                  <a:lnTo>
                    <a:pt x="2084" y="138"/>
                  </a:lnTo>
                  <a:lnTo>
                    <a:pt x="2066" y="151"/>
                  </a:lnTo>
                  <a:lnTo>
                    <a:pt x="2050" y="167"/>
                  </a:lnTo>
                  <a:lnTo>
                    <a:pt x="2038" y="187"/>
                  </a:lnTo>
                  <a:lnTo>
                    <a:pt x="2030" y="209"/>
                  </a:lnTo>
                  <a:lnTo>
                    <a:pt x="2027" y="234"/>
                  </a:lnTo>
                  <a:lnTo>
                    <a:pt x="2027" y="652"/>
                  </a:lnTo>
                  <a:lnTo>
                    <a:pt x="2030" y="676"/>
                  </a:lnTo>
                  <a:lnTo>
                    <a:pt x="2038" y="699"/>
                  </a:lnTo>
                  <a:lnTo>
                    <a:pt x="2050" y="718"/>
                  </a:lnTo>
                  <a:lnTo>
                    <a:pt x="2066" y="735"/>
                  </a:lnTo>
                  <a:lnTo>
                    <a:pt x="2084" y="747"/>
                  </a:lnTo>
                  <a:lnTo>
                    <a:pt x="2106" y="755"/>
                  </a:lnTo>
                  <a:lnTo>
                    <a:pt x="2129" y="758"/>
                  </a:lnTo>
                  <a:lnTo>
                    <a:pt x="2153" y="755"/>
                  </a:lnTo>
                  <a:lnTo>
                    <a:pt x="2174" y="747"/>
                  </a:lnTo>
                  <a:lnTo>
                    <a:pt x="2193" y="735"/>
                  </a:lnTo>
                  <a:lnTo>
                    <a:pt x="2209" y="718"/>
                  </a:lnTo>
                  <a:lnTo>
                    <a:pt x="2221" y="699"/>
                  </a:lnTo>
                  <a:lnTo>
                    <a:pt x="2229" y="676"/>
                  </a:lnTo>
                  <a:lnTo>
                    <a:pt x="2232" y="652"/>
                  </a:lnTo>
                  <a:lnTo>
                    <a:pt x="2232" y="234"/>
                  </a:lnTo>
                  <a:lnTo>
                    <a:pt x="2229" y="209"/>
                  </a:lnTo>
                  <a:lnTo>
                    <a:pt x="2221" y="187"/>
                  </a:lnTo>
                  <a:lnTo>
                    <a:pt x="2209" y="167"/>
                  </a:lnTo>
                  <a:lnTo>
                    <a:pt x="2193" y="151"/>
                  </a:lnTo>
                  <a:lnTo>
                    <a:pt x="2174" y="138"/>
                  </a:lnTo>
                  <a:lnTo>
                    <a:pt x="2153" y="130"/>
                  </a:lnTo>
                  <a:lnTo>
                    <a:pt x="2129" y="127"/>
                  </a:lnTo>
                  <a:close/>
                  <a:moveTo>
                    <a:pt x="1427" y="127"/>
                  </a:moveTo>
                  <a:lnTo>
                    <a:pt x="1403" y="130"/>
                  </a:lnTo>
                  <a:lnTo>
                    <a:pt x="1382" y="138"/>
                  </a:lnTo>
                  <a:lnTo>
                    <a:pt x="1363" y="151"/>
                  </a:lnTo>
                  <a:lnTo>
                    <a:pt x="1347" y="167"/>
                  </a:lnTo>
                  <a:lnTo>
                    <a:pt x="1336" y="187"/>
                  </a:lnTo>
                  <a:lnTo>
                    <a:pt x="1328" y="209"/>
                  </a:lnTo>
                  <a:lnTo>
                    <a:pt x="1326" y="234"/>
                  </a:lnTo>
                  <a:lnTo>
                    <a:pt x="1326" y="652"/>
                  </a:lnTo>
                  <a:lnTo>
                    <a:pt x="1328" y="676"/>
                  </a:lnTo>
                  <a:lnTo>
                    <a:pt x="1336" y="699"/>
                  </a:lnTo>
                  <a:lnTo>
                    <a:pt x="1347" y="718"/>
                  </a:lnTo>
                  <a:lnTo>
                    <a:pt x="1363" y="735"/>
                  </a:lnTo>
                  <a:lnTo>
                    <a:pt x="1382" y="747"/>
                  </a:lnTo>
                  <a:lnTo>
                    <a:pt x="1403" y="755"/>
                  </a:lnTo>
                  <a:lnTo>
                    <a:pt x="1427" y="758"/>
                  </a:lnTo>
                  <a:lnTo>
                    <a:pt x="1450" y="755"/>
                  </a:lnTo>
                  <a:lnTo>
                    <a:pt x="1472" y="747"/>
                  </a:lnTo>
                  <a:lnTo>
                    <a:pt x="1490" y="735"/>
                  </a:lnTo>
                  <a:lnTo>
                    <a:pt x="1506" y="718"/>
                  </a:lnTo>
                  <a:lnTo>
                    <a:pt x="1519" y="699"/>
                  </a:lnTo>
                  <a:lnTo>
                    <a:pt x="1526" y="676"/>
                  </a:lnTo>
                  <a:lnTo>
                    <a:pt x="1529" y="652"/>
                  </a:lnTo>
                  <a:lnTo>
                    <a:pt x="1529" y="234"/>
                  </a:lnTo>
                  <a:lnTo>
                    <a:pt x="1526" y="209"/>
                  </a:lnTo>
                  <a:lnTo>
                    <a:pt x="1519" y="187"/>
                  </a:lnTo>
                  <a:lnTo>
                    <a:pt x="1506" y="167"/>
                  </a:lnTo>
                  <a:lnTo>
                    <a:pt x="1490" y="151"/>
                  </a:lnTo>
                  <a:lnTo>
                    <a:pt x="1472" y="138"/>
                  </a:lnTo>
                  <a:lnTo>
                    <a:pt x="1450" y="130"/>
                  </a:lnTo>
                  <a:lnTo>
                    <a:pt x="1427" y="127"/>
                  </a:lnTo>
                  <a:close/>
                  <a:moveTo>
                    <a:pt x="724" y="127"/>
                  </a:moveTo>
                  <a:lnTo>
                    <a:pt x="701" y="130"/>
                  </a:lnTo>
                  <a:lnTo>
                    <a:pt x="679" y="138"/>
                  </a:lnTo>
                  <a:lnTo>
                    <a:pt x="661" y="151"/>
                  </a:lnTo>
                  <a:lnTo>
                    <a:pt x="644" y="167"/>
                  </a:lnTo>
                  <a:lnTo>
                    <a:pt x="632" y="187"/>
                  </a:lnTo>
                  <a:lnTo>
                    <a:pt x="625" y="209"/>
                  </a:lnTo>
                  <a:lnTo>
                    <a:pt x="622" y="234"/>
                  </a:lnTo>
                  <a:lnTo>
                    <a:pt x="622" y="652"/>
                  </a:lnTo>
                  <a:lnTo>
                    <a:pt x="625" y="676"/>
                  </a:lnTo>
                  <a:lnTo>
                    <a:pt x="632" y="699"/>
                  </a:lnTo>
                  <a:lnTo>
                    <a:pt x="644" y="718"/>
                  </a:lnTo>
                  <a:lnTo>
                    <a:pt x="661" y="735"/>
                  </a:lnTo>
                  <a:lnTo>
                    <a:pt x="679" y="747"/>
                  </a:lnTo>
                  <a:lnTo>
                    <a:pt x="701" y="755"/>
                  </a:lnTo>
                  <a:lnTo>
                    <a:pt x="724" y="758"/>
                  </a:lnTo>
                  <a:lnTo>
                    <a:pt x="747" y="755"/>
                  </a:lnTo>
                  <a:lnTo>
                    <a:pt x="768" y="747"/>
                  </a:lnTo>
                  <a:lnTo>
                    <a:pt x="787" y="735"/>
                  </a:lnTo>
                  <a:lnTo>
                    <a:pt x="804" y="718"/>
                  </a:lnTo>
                  <a:lnTo>
                    <a:pt x="815" y="699"/>
                  </a:lnTo>
                  <a:lnTo>
                    <a:pt x="823" y="676"/>
                  </a:lnTo>
                  <a:lnTo>
                    <a:pt x="826" y="652"/>
                  </a:lnTo>
                  <a:lnTo>
                    <a:pt x="826" y="234"/>
                  </a:lnTo>
                  <a:lnTo>
                    <a:pt x="823" y="209"/>
                  </a:lnTo>
                  <a:lnTo>
                    <a:pt x="815" y="187"/>
                  </a:lnTo>
                  <a:lnTo>
                    <a:pt x="804" y="167"/>
                  </a:lnTo>
                  <a:lnTo>
                    <a:pt x="787" y="151"/>
                  </a:lnTo>
                  <a:lnTo>
                    <a:pt x="768" y="138"/>
                  </a:lnTo>
                  <a:lnTo>
                    <a:pt x="747" y="130"/>
                  </a:lnTo>
                  <a:lnTo>
                    <a:pt x="724" y="127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8"/>
                  </a:lnTo>
                  <a:lnTo>
                    <a:pt x="911" y="96"/>
                  </a:lnTo>
                  <a:lnTo>
                    <a:pt x="930" y="126"/>
                  </a:lnTo>
                  <a:lnTo>
                    <a:pt x="945" y="160"/>
                  </a:lnTo>
                  <a:lnTo>
                    <a:pt x="953" y="196"/>
                  </a:lnTo>
                  <a:lnTo>
                    <a:pt x="956" y="234"/>
                  </a:lnTo>
                  <a:lnTo>
                    <a:pt x="956" y="336"/>
                  </a:lnTo>
                  <a:lnTo>
                    <a:pt x="1194" y="336"/>
                  </a:lnTo>
                  <a:lnTo>
                    <a:pt x="1194" y="234"/>
                  </a:lnTo>
                  <a:lnTo>
                    <a:pt x="1197" y="196"/>
                  </a:lnTo>
                  <a:lnTo>
                    <a:pt x="1206" y="160"/>
                  </a:lnTo>
                  <a:lnTo>
                    <a:pt x="1220" y="126"/>
                  </a:lnTo>
                  <a:lnTo>
                    <a:pt x="1239" y="96"/>
                  </a:lnTo>
                  <a:lnTo>
                    <a:pt x="1262" y="68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8"/>
                  </a:lnTo>
                  <a:lnTo>
                    <a:pt x="1614" y="96"/>
                  </a:lnTo>
                  <a:lnTo>
                    <a:pt x="1633" y="126"/>
                  </a:lnTo>
                  <a:lnTo>
                    <a:pt x="1647" y="160"/>
                  </a:lnTo>
                  <a:lnTo>
                    <a:pt x="1656" y="196"/>
                  </a:lnTo>
                  <a:lnTo>
                    <a:pt x="1659" y="234"/>
                  </a:lnTo>
                  <a:lnTo>
                    <a:pt x="1659" y="336"/>
                  </a:lnTo>
                  <a:lnTo>
                    <a:pt x="1898" y="336"/>
                  </a:lnTo>
                  <a:lnTo>
                    <a:pt x="1898" y="234"/>
                  </a:lnTo>
                  <a:lnTo>
                    <a:pt x="1901" y="196"/>
                  </a:lnTo>
                  <a:lnTo>
                    <a:pt x="1909" y="160"/>
                  </a:lnTo>
                  <a:lnTo>
                    <a:pt x="1923" y="126"/>
                  </a:lnTo>
                  <a:lnTo>
                    <a:pt x="1943" y="96"/>
                  </a:lnTo>
                  <a:lnTo>
                    <a:pt x="1965" y="68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8"/>
                  </a:lnTo>
                  <a:lnTo>
                    <a:pt x="2317" y="96"/>
                  </a:lnTo>
                  <a:lnTo>
                    <a:pt x="2336" y="126"/>
                  </a:lnTo>
                  <a:lnTo>
                    <a:pt x="2350" y="160"/>
                  </a:lnTo>
                  <a:lnTo>
                    <a:pt x="2359" y="196"/>
                  </a:lnTo>
                  <a:lnTo>
                    <a:pt x="2362" y="234"/>
                  </a:lnTo>
                  <a:lnTo>
                    <a:pt x="2362" y="336"/>
                  </a:lnTo>
                  <a:lnTo>
                    <a:pt x="2457" y="336"/>
                  </a:lnTo>
                  <a:lnTo>
                    <a:pt x="2503" y="339"/>
                  </a:lnTo>
                  <a:lnTo>
                    <a:pt x="2548" y="347"/>
                  </a:lnTo>
                  <a:lnTo>
                    <a:pt x="2591" y="360"/>
                  </a:lnTo>
                  <a:lnTo>
                    <a:pt x="2631" y="378"/>
                  </a:lnTo>
                  <a:lnTo>
                    <a:pt x="2669" y="401"/>
                  </a:lnTo>
                  <a:lnTo>
                    <a:pt x="2702" y="427"/>
                  </a:lnTo>
                  <a:lnTo>
                    <a:pt x="2734" y="458"/>
                  </a:lnTo>
                  <a:lnTo>
                    <a:pt x="2761" y="492"/>
                  </a:lnTo>
                  <a:lnTo>
                    <a:pt x="2783" y="529"/>
                  </a:lnTo>
                  <a:lnTo>
                    <a:pt x="2802" y="568"/>
                  </a:lnTo>
                  <a:lnTo>
                    <a:pt x="2816" y="610"/>
                  </a:lnTo>
                  <a:lnTo>
                    <a:pt x="2824" y="653"/>
                  </a:lnTo>
                  <a:lnTo>
                    <a:pt x="2827" y="699"/>
                  </a:lnTo>
                  <a:lnTo>
                    <a:pt x="2827" y="869"/>
                  </a:lnTo>
                  <a:lnTo>
                    <a:pt x="0" y="869"/>
                  </a:lnTo>
                  <a:lnTo>
                    <a:pt x="0" y="699"/>
                  </a:lnTo>
                  <a:lnTo>
                    <a:pt x="3" y="653"/>
                  </a:lnTo>
                  <a:lnTo>
                    <a:pt x="11" y="610"/>
                  </a:lnTo>
                  <a:lnTo>
                    <a:pt x="26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5" y="427"/>
                  </a:lnTo>
                  <a:lnTo>
                    <a:pt x="158" y="401"/>
                  </a:lnTo>
                  <a:lnTo>
                    <a:pt x="196" y="378"/>
                  </a:lnTo>
                  <a:lnTo>
                    <a:pt x="236" y="360"/>
                  </a:lnTo>
                  <a:lnTo>
                    <a:pt x="279" y="347"/>
                  </a:lnTo>
                  <a:lnTo>
                    <a:pt x="324" y="338"/>
                  </a:lnTo>
                  <a:lnTo>
                    <a:pt x="370" y="336"/>
                  </a:lnTo>
                  <a:lnTo>
                    <a:pt x="492" y="336"/>
                  </a:lnTo>
                  <a:lnTo>
                    <a:pt x="492" y="234"/>
                  </a:lnTo>
                  <a:lnTo>
                    <a:pt x="495" y="196"/>
                  </a:lnTo>
                  <a:lnTo>
                    <a:pt x="503" y="160"/>
                  </a:lnTo>
                  <a:lnTo>
                    <a:pt x="518" y="126"/>
                  </a:lnTo>
                  <a:lnTo>
                    <a:pt x="536" y="96"/>
                  </a:lnTo>
                  <a:lnTo>
                    <a:pt x="560" y="68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531"/>
            <p:cNvSpPr>
              <a:spLocks noEditPoints="1"/>
            </p:cNvSpPr>
            <p:nvPr/>
          </p:nvSpPr>
          <p:spPr bwMode="auto">
            <a:xfrm>
              <a:off x="10975975" y="5961063"/>
              <a:ext cx="498475" cy="366712"/>
            </a:xfrm>
            <a:custGeom>
              <a:avLst/>
              <a:gdLst>
                <a:gd name="T0" fmla="*/ 2014 w 2827"/>
                <a:gd name="T1" fmla="*/ 1665 h 2076"/>
                <a:gd name="T2" fmla="*/ 2413 w 2827"/>
                <a:gd name="T3" fmla="*/ 1316 h 2076"/>
                <a:gd name="T4" fmla="*/ 1481 w 2827"/>
                <a:gd name="T5" fmla="*/ 1316 h 2076"/>
                <a:gd name="T6" fmla="*/ 1880 w 2827"/>
                <a:gd name="T7" fmla="*/ 1665 h 2076"/>
                <a:gd name="T8" fmla="*/ 1481 w 2827"/>
                <a:gd name="T9" fmla="*/ 1316 h 2076"/>
                <a:gd name="T10" fmla="*/ 2014 w 2827"/>
                <a:gd name="T11" fmla="*/ 1199 h 2076"/>
                <a:gd name="T12" fmla="*/ 2413 w 2827"/>
                <a:gd name="T13" fmla="*/ 851 h 2076"/>
                <a:gd name="T14" fmla="*/ 1481 w 2827"/>
                <a:gd name="T15" fmla="*/ 851 h 2076"/>
                <a:gd name="T16" fmla="*/ 1880 w 2827"/>
                <a:gd name="T17" fmla="*/ 1199 h 2076"/>
                <a:gd name="T18" fmla="*/ 1481 w 2827"/>
                <a:gd name="T19" fmla="*/ 851 h 2076"/>
                <a:gd name="T20" fmla="*/ 2014 w 2827"/>
                <a:gd name="T21" fmla="*/ 735 h 2076"/>
                <a:gd name="T22" fmla="*/ 2413 w 2827"/>
                <a:gd name="T23" fmla="*/ 385 h 2076"/>
                <a:gd name="T24" fmla="*/ 1481 w 2827"/>
                <a:gd name="T25" fmla="*/ 385 h 2076"/>
                <a:gd name="T26" fmla="*/ 1880 w 2827"/>
                <a:gd name="T27" fmla="*/ 735 h 2076"/>
                <a:gd name="T28" fmla="*/ 1481 w 2827"/>
                <a:gd name="T29" fmla="*/ 385 h 2076"/>
                <a:gd name="T30" fmla="*/ 414 w 2827"/>
                <a:gd name="T31" fmla="*/ 1665 h 2076"/>
                <a:gd name="T32" fmla="*/ 1346 w 2827"/>
                <a:gd name="T33" fmla="*/ 385 h 2076"/>
                <a:gd name="T34" fmla="*/ 0 w 2827"/>
                <a:gd name="T35" fmla="*/ 0 h 2076"/>
                <a:gd name="T36" fmla="*/ 2827 w 2827"/>
                <a:gd name="T37" fmla="*/ 1714 h 2076"/>
                <a:gd name="T38" fmla="*/ 2816 w 2827"/>
                <a:gd name="T39" fmla="*/ 1803 h 2076"/>
                <a:gd name="T40" fmla="*/ 2783 w 2827"/>
                <a:gd name="T41" fmla="*/ 1884 h 2076"/>
                <a:gd name="T42" fmla="*/ 2734 w 2827"/>
                <a:gd name="T43" fmla="*/ 1954 h 2076"/>
                <a:gd name="T44" fmla="*/ 2669 w 2827"/>
                <a:gd name="T45" fmla="*/ 2011 h 2076"/>
                <a:gd name="T46" fmla="*/ 2591 w 2827"/>
                <a:gd name="T47" fmla="*/ 2051 h 2076"/>
                <a:gd name="T48" fmla="*/ 2503 w 2827"/>
                <a:gd name="T49" fmla="*/ 2073 h 2076"/>
                <a:gd name="T50" fmla="*/ 370 w 2827"/>
                <a:gd name="T51" fmla="*/ 2076 h 2076"/>
                <a:gd name="T52" fmla="*/ 279 w 2827"/>
                <a:gd name="T53" fmla="*/ 2065 h 2076"/>
                <a:gd name="T54" fmla="*/ 196 w 2827"/>
                <a:gd name="T55" fmla="*/ 2033 h 2076"/>
                <a:gd name="T56" fmla="*/ 125 w 2827"/>
                <a:gd name="T57" fmla="*/ 1984 h 2076"/>
                <a:gd name="T58" fmla="*/ 66 w 2827"/>
                <a:gd name="T59" fmla="*/ 1920 h 2076"/>
                <a:gd name="T60" fmla="*/ 26 w 2827"/>
                <a:gd name="T61" fmla="*/ 1844 h 2076"/>
                <a:gd name="T62" fmla="*/ 3 w 2827"/>
                <a:gd name="T63" fmla="*/ 1759 h 2076"/>
                <a:gd name="T64" fmla="*/ 0 w 2827"/>
                <a:gd name="T65" fmla="*/ 0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7" h="2076">
                  <a:moveTo>
                    <a:pt x="2014" y="1316"/>
                  </a:moveTo>
                  <a:lnTo>
                    <a:pt x="2014" y="1665"/>
                  </a:lnTo>
                  <a:lnTo>
                    <a:pt x="2413" y="1665"/>
                  </a:lnTo>
                  <a:lnTo>
                    <a:pt x="2413" y="1316"/>
                  </a:lnTo>
                  <a:lnTo>
                    <a:pt x="2014" y="1316"/>
                  </a:lnTo>
                  <a:close/>
                  <a:moveTo>
                    <a:pt x="1481" y="1316"/>
                  </a:moveTo>
                  <a:lnTo>
                    <a:pt x="1481" y="1665"/>
                  </a:lnTo>
                  <a:lnTo>
                    <a:pt x="1880" y="1665"/>
                  </a:lnTo>
                  <a:lnTo>
                    <a:pt x="1880" y="1316"/>
                  </a:lnTo>
                  <a:lnTo>
                    <a:pt x="1481" y="1316"/>
                  </a:lnTo>
                  <a:close/>
                  <a:moveTo>
                    <a:pt x="2014" y="851"/>
                  </a:moveTo>
                  <a:lnTo>
                    <a:pt x="2014" y="1199"/>
                  </a:lnTo>
                  <a:lnTo>
                    <a:pt x="2413" y="1199"/>
                  </a:lnTo>
                  <a:lnTo>
                    <a:pt x="2413" y="851"/>
                  </a:lnTo>
                  <a:lnTo>
                    <a:pt x="2014" y="851"/>
                  </a:lnTo>
                  <a:close/>
                  <a:moveTo>
                    <a:pt x="1481" y="851"/>
                  </a:moveTo>
                  <a:lnTo>
                    <a:pt x="1481" y="1199"/>
                  </a:lnTo>
                  <a:lnTo>
                    <a:pt x="1880" y="1199"/>
                  </a:lnTo>
                  <a:lnTo>
                    <a:pt x="1880" y="851"/>
                  </a:lnTo>
                  <a:lnTo>
                    <a:pt x="1481" y="851"/>
                  </a:lnTo>
                  <a:close/>
                  <a:moveTo>
                    <a:pt x="2014" y="385"/>
                  </a:moveTo>
                  <a:lnTo>
                    <a:pt x="2014" y="735"/>
                  </a:lnTo>
                  <a:lnTo>
                    <a:pt x="2413" y="735"/>
                  </a:lnTo>
                  <a:lnTo>
                    <a:pt x="2413" y="385"/>
                  </a:lnTo>
                  <a:lnTo>
                    <a:pt x="2014" y="385"/>
                  </a:lnTo>
                  <a:close/>
                  <a:moveTo>
                    <a:pt x="1481" y="385"/>
                  </a:moveTo>
                  <a:lnTo>
                    <a:pt x="1481" y="735"/>
                  </a:lnTo>
                  <a:lnTo>
                    <a:pt x="1880" y="735"/>
                  </a:lnTo>
                  <a:lnTo>
                    <a:pt x="1880" y="385"/>
                  </a:lnTo>
                  <a:lnTo>
                    <a:pt x="1481" y="385"/>
                  </a:lnTo>
                  <a:close/>
                  <a:moveTo>
                    <a:pt x="414" y="385"/>
                  </a:moveTo>
                  <a:lnTo>
                    <a:pt x="414" y="1665"/>
                  </a:lnTo>
                  <a:lnTo>
                    <a:pt x="1346" y="1665"/>
                  </a:lnTo>
                  <a:lnTo>
                    <a:pt x="1346" y="385"/>
                  </a:lnTo>
                  <a:lnTo>
                    <a:pt x="414" y="385"/>
                  </a:lnTo>
                  <a:close/>
                  <a:moveTo>
                    <a:pt x="0" y="0"/>
                  </a:moveTo>
                  <a:lnTo>
                    <a:pt x="2827" y="0"/>
                  </a:lnTo>
                  <a:lnTo>
                    <a:pt x="2827" y="1714"/>
                  </a:lnTo>
                  <a:lnTo>
                    <a:pt x="2824" y="1759"/>
                  </a:lnTo>
                  <a:lnTo>
                    <a:pt x="2816" y="1803"/>
                  </a:lnTo>
                  <a:lnTo>
                    <a:pt x="2802" y="1844"/>
                  </a:lnTo>
                  <a:lnTo>
                    <a:pt x="2783" y="1884"/>
                  </a:lnTo>
                  <a:lnTo>
                    <a:pt x="2761" y="1920"/>
                  </a:lnTo>
                  <a:lnTo>
                    <a:pt x="2734" y="1954"/>
                  </a:lnTo>
                  <a:lnTo>
                    <a:pt x="2702" y="1984"/>
                  </a:lnTo>
                  <a:lnTo>
                    <a:pt x="2669" y="2011"/>
                  </a:lnTo>
                  <a:lnTo>
                    <a:pt x="2631" y="2033"/>
                  </a:lnTo>
                  <a:lnTo>
                    <a:pt x="2591" y="2051"/>
                  </a:lnTo>
                  <a:lnTo>
                    <a:pt x="2548" y="2065"/>
                  </a:lnTo>
                  <a:lnTo>
                    <a:pt x="2503" y="2073"/>
                  </a:lnTo>
                  <a:lnTo>
                    <a:pt x="2457" y="2076"/>
                  </a:lnTo>
                  <a:lnTo>
                    <a:pt x="370" y="2076"/>
                  </a:lnTo>
                  <a:lnTo>
                    <a:pt x="324" y="2073"/>
                  </a:lnTo>
                  <a:lnTo>
                    <a:pt x="279" y="2065"/>
                  </a:lnTo>
                  <a:lnTo>
                    <a:pt x="236" y="2051"/>
                  </a:lnTo>
                  <a:lnTo>
                    <a:pt x="196" y="2033"/>
                  </a:lnTo>
                  <a:lnTo>
                    <a:pt x="158" y="2011"/>
                  </a:lnTo>
                  <a:lnTo>
                    <a:pt x="125" y="1984"/>
                  </a:lnTo>
                  <a:lnTo>
                    <a:pt x="94" y="1954"/>
                  </a:lnTo>
                  <a:lnTo>
                    <a:pt x="66" y="1920"/>
                  </a:lnTo>
                  <a:lnTo>
                    <a:pt x="44" y="1884"/>
                  </a:lnTo>
                  <a:lnTo>
                    <a:pt x="26" y="1844"/>
                  </a:lnTo>
                  <a:lnTo>
                    <a:pt x="11" y="1803"/>
                  </a:lnTo>
                  <a:lnTo>
                    <a:pt x="3" y="1759"/>
                  </a:lnTo>
                  <a:lnTo>
                    <a:pt x="0" y="17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8" name="Group 1237"/>
          <p:cNvGrpSpPr/>
          <p:nvPr/>
        </p:nvGrpSpPr>
        <p:grpSpPr>
          <a:xfrm>
            <a:off x="10052654" y="5780088"/>
            <a:ext cx="496887" cy="547687"/>
            <a:chOff x="10072688" y="5780088"/>
            <a:chExt cx="496887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5" name="Rectangle 536"/>
            <p:cNvSpPr>
              <a:spLocks noChangeArrowheads="1"/>
            </p:cNvSpPr>
            <p:nvPr/>
          </p:nvSpPr>
          <p:spPr bwMode="auto">
            <a:xfrm>
              <a:off x="10239375" y="599916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Rectangle 537"/>
            <p:cNvSpPr>
              <a:spLocks noChangeArrowheads="1"/>
            </p:cNvSpPr>
            <p:nvPr/>
          </p:nvSpPr>
          <p:spPr bwMode="auto">
            <a:xfrm>
              <a:off x="10333038" y="599916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Rectangle 538"/>
            <p:cNvSpPr>
              <a:spLocks noChangeArrowheads="1"/>
            </p:cNvSpPr>
            <p:nvPr/>
          </p:nvSpPr>
          <p:spPr bwMode="auto">
            <a:xfrm>
              <a:off x="10426700" y="599916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Rectangle 539"/>
            <p:cNvSpPr>
              <a:spLocks noChangeArrowheads="1"/>
            </p:cNvSpPr>
            <p:nvPr/>
          </p:nvSpPr>
          <p:spPr bwMode="auto">
            <a:xfrm>
              <a:off x="10145713" y="608171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Rectangle 540"/>
            <p:cNvSpPr>
              <a:spLocks noChangeArrowheads="1"/>
            </p:cNvSpPr>
            <p:nvPr/>
          </p:nvSpPr>
          <p:spPr bwMode="auto">
            <a:xfrm>
              <a:off x="10239375" y="608171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Rectangle 541"/>
            <p:cNvSpPr>
              <a:spLocks noChangeArrowheads="1"/>
            </p:cNvSpPr>
            <p:nvPr/>
          </p:nvSpPr>
          <p:spPr bwMode="auto">
            <a:xfrm>
              <a:off x="10333038" y="608171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Rectangle 542"/>
            <p:cNvSpPr>
              <a:spLocks noChangeArrowheads="1"/>
            </p:cNvSpPr>
            <p:nvPr/>
          </p:nvSpPr>
          <p:spPr bwMode="auto">
            <a:xfrm>
              <a:off x="10426700" y="6081713"/>
              <a:ext cx="69850" cy="619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Rectangle 543"/>
            <p:cNvSpPr>
              <a:spLocks noChangeArrowheads="1"/>
            </p:cNvSpPr>
            <p:nvPr/>
          </p:nvSpPr>
          <p:spPr bwMode="auto">
            <a:xfrm>
              <a:off x="10145713" y="6164263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Rectangle 544"/>
            <p:cNvSpPr>
              <a:spLocks noChangeArrowheads="1"/>
            </p:cNvSpPr>
            <p:nvPr/>
          </p:nvSpPr>
          <p:spPr bwMode="auto">
            <a:xfrm>
              <a:off x="10239375" y="6164263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Rectangle 545"/>
            <p:cNvSpPr>
              <a:spLocks noChangeArrowheads="1"/>
            </p:cNvSpPr>
            <p:nvPr/>
          </p:nvSpPr>
          <p:spPr bwMode="auto">
            <a:xfrm>
              <a:off x="10333038" y="6164263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Rectangle 546"/>
            <p:cNvSpPr>
              <a:spLocks noChangeArrowheads="1"/>
            </p:cNvSpPr>
            <p:nvPr/>
          </p:nvSpPr>
          <p:spPr bwMode="auto">
            <a:xfrm>
              <a:off x="10426700" y="6164263"/>
              <a:ext cx="69850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547"/>
            <p:cNvSpPr>
              <a:spLocks/>
            </p:cNvSpPr>
            <p:nvPr/>
          </p:nvSpPr>
          <p:spPr bwMode="auto">
            <a:xfrm>
              <a:off x="10072688" y="5961063"/>
              <a:ext cx="496887" cy="366712"/>
            </a:xfrm>
            <a:custGeom>
              <a:avLst/>
              <a:gdLst>
                <a:gd name="T0" fmla="*/ 0 w 2818"/>
                <a:gd name="T1" fmla="*/ 0 h 2076"/>
                <a:gd name="T2" fmla="*/ 217 w 2818"/>
                <a:gd name="T3" fmla="*/ 0 h 2076"/>
                <a:gd name="T4" fmla="*/ 217 w 2818"/>
                <a:gd name="T5" fmla="*/ 1714 h 2076"/>
                <a:gd name="T6" fmla="*/ 220 w 2818"/>
                <a:gd name="T7" fmla="*/ 1744 h 2076"/>
                <a:gd name="T8" fmla="*/ 229 w 2818"/>
                <a:gd name="T9" fmla="*/ 1772 h 2076"/>
                <a:gd name="T10" fmla="*/ 243 w 2818"/>
                <a:gd name="T11" fmla="*/ 1797 h 2076"/>
                <a:gd name="T12" fmla="*/ 262 w 2818"/>
                <a:gd name="T13" fmla="*/ 1819 h 2076"/>
                <a:gd name="T14" fmla="*/ 284 w 2818"/>
                <a:gd name="T15" fmla="*/ 1837 h 2076"/>
                <a:gd name="T16" fmla="*/ 309 w 2818"/>
                <a:gd name="T17" fmla="*/ 1851 h 2076"/>
                <a:gd name="T18" fmla="*/ 338 w 2818"/>
                <a:gd name="T19" fmla="*/ 1860 h 2076"/>
                <a:gd name="T20" fmla="*/ 369 w 2818"/>
                <a:gd name="T21" fmla="*/ 1863 h 2076"/>
                <a:gd name="T22" fmla="*/ 2449 w 2818"/>
                <a:gd name="T23" fmla="*/ 1863 h 2076"/>
                <a:gd name="T24" fmla="*/ 2480 w 2818"/>
                <a:gd name="T25" fmla="*/ 1860 h 2076"/>
                <a:gd name="T26" fmla="*/ 2509 w 2818"/>
                <a:gd name="T27" fmla="*/ 1851 h 2076"/>
                <a:gd name="T28" fmla="*/ 2534 w 2818"/>
                <a:gd name="T29" fmla="*/ 1837 h 2076"/>
                <a:gd name="T30" fmla="*/ 2556 w 2818"/>
                <a:gd name="T31" fmla="*/ 1819 h 2076"/>
                <a:gd name="T32" fmla="*/ 2575 w 2818"/>
                <a:gd name="T33" fmla="*/ 1797 h 2076"/>
                <a:gd name="T34" fmla="*/ 2589 w 2818"/>
                <a:gd name="T35" fmla="*/ 1772 h 2076"/>
                <a:gd name="T36" fmla="*/ 2598 w 2818"/>
                <a:gd name="T37" fmla="*/ 1744 h 2076"/>
                <a:gd name="T38" fmla="*/ 2601 w 2818"/>
                <a:gd name="T39" fmla="*/ 1714 h 2076"/>
                <a:gd name="T40" fmla="*/ 2601 w 2818"/>
                <a:gd name="T41" fmla="*/ 0 h 2076"/>
                <a:gd name="T42" fmla="*/ 2818 w 2818"/>
                <a:gd name="T43" fmla="*/ 0 h 2076"/>
                <a:gd name="T44" fmla="*/ 2818 w 2818"/>
                <a:gd name="T45" fmla="*/ 1714 h 2076"/>
                <a:gd name="T46" fmla="*/ 2815 w 2818"/>
                <a:gd name="T47" fmla="*/ 1759 h 2076"/>
                <a:gd name="T48" fmla="*/ 2807 w 2818"/>
                <a:gd name="T49" fmla="*/ 1803 h 2076"/>
                <a:gd name="T50" fmla="*/ 2794 w 2818"/>
                <a:gd name="T51" fmla="*/ 1844 h 2076"/>
                <a:gd name="T52" fmla="*/ 2774 w 2818"/>
                <a:gd name="T53" fmla="*/ 1884 h 2076"/>
                <a:gd name="T54" fmla="*/ 2752 w 2818"/>
                <a:gd name="T55" fmla="*/ 1920 h 2076"/>
                <a:gd name="T56" fmla="*/ 2725 w 2818"/>
                <a:gd name="T57" fmla="*/ 1954 h 2076"/>
                <a:gd name="T58" fmla="*/ 2694 w 2818"/>
                <a:gd name="T59" fmla="*/ 1984 h 2076"/>
                <a:gd name="T60" fmla="*/ 2660 w 2818"/>
                <a:gd name="T61" fmla="*/ 2011 h 2076"/>
                <a:gd name="T62" fmla="*/ 2623 w 2818"/>
                <a:gd name="T63" fmla="*/ 2033 h 2076"/>
                <a:gd name="T64" fmla="*/ 2583 w 2818"/>
                <a:gd name="T65" fmla="*/ 2051 h 2076"/>
                <a:gd name="T66" fmla="*/ 2540 w 2818"/>
                <a:gd name="T67" fmla="*/ 2065 h 2076"/>
                <a:gd name="T68" fmla="*/ 2495 w 2818"/>
                <a:gd name="T69" fmla="*/ 2073 h 2076"/>
                <a:gd name="T70" fmla="*/ 2449 w 2818"/>
                <a:gd name="T71" fmla="*/ 2076 h 2076"/>
                <a:gd name="T72" fmla="*/ 369 w 2818"/>
                <a:gd name="T73" fmla="*/ 2076 h 2076"/>
                <a:gd name="T74" fmla="*/ 323 w 2818"/>
                <a:gd name="T75" fmla="*/ 2073 h 2076"/>
                <a:gd name="T76" fmla="*/ 278 w 2818"/>
                <a:gd name="T77" fmla="*/ 2065 h 2076"/>
                <a:gd name="T78" fmla="*/ 235 w 2818"/>
                <a:gd name="T79" fmla="*/ 2051 h 2076"/>
                <a:gd name="T80" fmla="*/ 195 w 2818"/>
                <a:gd name="T81" fmla="*/ 2033 h 2076"/>
                <a:gd name="T82" fmla="*/ 158 w 2818"/>
                <a:gd name="T83" fmla="*/ 2011 h 2076"/>
                <a:gd name="T84" fmla="*/ 124 w 2818"/>
                <a:gd name="T85" fmla="*/ 1984 h 2076"/>
                <a:gd name="T86" fmla="*/ 94 w 2818"/>
                <a:gd name="T87" fmla="*/ 1954 h 2076"/>
                <a:gd name="T88" fmla="*/ 66 w 2818"/>
                <a:gd name="T89" fmla="*/ 1920 h 2076"/>
                <a:gd name="T90" fmla="*/ 44 w 2818"/>
                <a:gd name="T91" fmla="*/ 1884 h 2076"/>
                <a:gd name="T92" fmla="*/ 25 w 2818"/>
                <a:gd name="T93" fmla="*/ 1844 h 2076"/>
                <a:gd name="T94" fmla="*/ 11 w 2818"/>
                <a:gd name="T95" fmla="*/ 1803 h 2076"/>
                <a:gd name="T96" fmla="*/ 3 w 2818"/>
                <a:gd name="T97" fmla="*/ 1759 h 2076"/>
                <a:gd name="T98" fmla="*/ 0 w 2818"/>
                <a:gd name="T99" fmla="*/ 1714 h 2076"/>
                <a:gd name="T100" fmla="*/ 0 w 2818"/>
                <a:gd name="T101" fmla="*/ 0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18" h="2076">
                  <a:moveTo>
                    <a:pt x="0" y="0"/>
                  </a:moveTo>
                  <a:lnTo>
                    <a:pt x="217" y="0"/>
                  </a:lnTo>
                  <a:lnTo>
                    <a:pt x="217" y="1714"/>
                  </a:lnTo>
                  <a:lnTo>
                    <a:pt x="220" y="1744"/>
                  </a:lnTo>
                  <a:lnTo>
                    <a:pt x="229" y="1772"/>
                  </a:lnTo>
                  <a:lnTo>
                    <a:pt x="243" y="1797"/>
                  </a:lnTo>
                  <a:lnTo>
                    <a:pt x="262" y="1819"/>
                  </a:lnTo>
                  <a:lnTo>
                    <a:pt x="284" y="1837"/>
                  </a:lnTo>
                  <a:lnTo>
                    <a:pt x="309" y="1851"/>
                  </a:lnTo>
                  <a:lnTo>
                    <a:pt x="338" y="1860"/>
                  </a:lnTo>
                  <a:lnTo>
                    <a:pt x="369" y="1863"/>
                  </a:lnTo>
                  <a:lnTo>
                    <a:pt x="2449" y="1863"/>
                  </a:lnTo>
                  <a:lnTo>
                    <a:pt x="2480" y="1860"/>
                  </a:lnTo>
                  <a:lnTo>
                    <a:pt x="2509" y="1851"/>
                  </a:lnTo>
                  <a:lnTo>
                    <a:pt x="2534" y="1837"/>
                  </a:lnTo>
                  <a:lnTo>
                    <a:pt x="2556" y="1819"/>
                  </a:lnTo>
                  <a:lnTo>
                    <a:pt x="2575" y="1797"/>
                  </a:lnTo>
                  <a:lnTo>
                    <a:pt x="2589" y="1772"/>
                  </a:lnTo>
                  <a:lnTo>
                    <a:pt x="2598" y="1744"/>
                  </a:lnTo>
                  <a:lnTo>
                    <a:pt x="2601" y="1714"/>
                  </a:lnTo>
                  <a:lnTo>
                    <a:pt x="2601" y="0"/>
                  </a:lnTo>
                  <a:lnTo>
                    <a:pt x="2818" y="0"/>
                  </a:lnTo>
                  <a:lnTo>
                    <a:pt x="2818" y="1714"/>
                  </a:lnTo>
                  <a:lnTo>
                    <a:pt x="2815" y="1759"/>
                  </a:lnTo>
                  <a:lnTo>
                    <a:pt x="2807" y="1803"/>
                  </a:lnTo>
                  <a:lnTo>
                    <a:pt x="2794" y="1844"/>
                  </a:lnTo>
                  <a:lnTo>
                    <a:pt x="2774" y="1884"/>
                  </a:lnTo>
                  <a:lnTo>
                    <a:pt x="2752" y="1920"/>
                  </a:lnTo>
                  <a:lnTo>
                    <a:pt x="2725" y="1954"/>
                  </a:lnTo>
                  <a:lnTo>
                    <a:pt x="2694" y="1984"/>
                  </a:lnTo>
                  <a:lnTo>
                    <a:pt x="2660" y="2011"/>
                  </a:lnTo>
                  <a:lnTo>
                    <a:pt x="2623" y="2033"/>
                  </a:lnTo>
                  <a:lnTo>
                    <a:pt x="2583" y="2051"/>
                  </a:lnTo>
                  <a:lnTo>
                    <a:pt x="2540" y="2065"/>
                  </a:lnTo>
                  <a:lnTo>
                    <a:pt x="2495" y="2073"/>
                  </a:lnTo>
                  <a:lnTo>
                    <a:pt x="2449" y="2076"/>
                  </a:lnTo>
                  <a:lnTo>
                    <a:pt x="369" y="2076"/>
                  </a:lnTo>
                  <a:lnTo>
                    <a:pt x="323" y="2073"/>
                  </a:lnTo>
                  <a:lnTo>
                    <a:pt x="278" y="2065"/>
                  </a:lnTo>
                  <a:lnTo>
                    <a:pt x="235" y="2051"/>
                  </a:lnTo>
                  <a:lnTo>
                    <a:pt x="195" y="2033"/>
                  </a:lnTo>
                  <a:lnTo>
                    <a:pt x="158" y="2011"/>
                  </a:lnTo>
                  <a:lnTo>
                    <a:pt x="124" y="1984"/>
                  </a:lnTo>
                  <a:lnTo>
                    <a:pt x="94" y="1954"/>
                  </a:lnTo>
                  <a:lnTo>
                    <a:pt x="66" y="1920"/>
                  </a:lnTo>
                  <a:lnTo>
                    <a:pt x="44" y="1884"/>
                  </a:lnTo>
                  <a:lnTo>
                    <a:pt x="25" y="1844"/>
                  </a:lnTo>
                  <a:lnTo>
                    <a:pt x="11" y="1803"/>
                  </a:lnTo>
                  <a:lnTo>
                    <a:pt x="3" y="1759"/>
                  </a:lnTo>
                  <a:lnTo>
                    <a:pt x="0" y="17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548"/>
            <p:cNvSpPr>
              <a:spLocks noEditPoints="1"/>
            </p:cNvSpPr>
            <p:nvPr/>
          </p:nvSpPr>
          <p:spPr bwMode="auto">
            <a:xfrm>
              <a:off x="10072688" y="5780088"/>
              <a:ext cx="496887" cy="152400"/>
            </a:xfrm>
            <a:custGeom>
              <a:avLst/>
              <a:gdLst>
                <a:gd name="T0" fmla="*/ 2060 w 2818"/>
                <a:gd name="T1" fmla="*/ 151 h 869"/>
                <a:gd name="T2" fmla="*/ 2021 w 2818"/>
                <a:gd name="T3" fmla="*/ 234 h 869"/>
                <a:gd name="T4" fmla="*/ 2043 w 2818"/>
                <a:gd name="T5" fmla="*/ 718 h 869"/>
                <a:gd name="T6" fmla="*/ 2123 w 2818"/>
                <a:gd name="T7" fmla="*/ 758 h 869"/>
                <a:gd name="T8" fmla="*/ 2202 w 2818"/>
                <a:gd name="T9" fmla="*/ 718 h 869"/>
                <a:gd name="T10" fmla="*/ 2224 w 2818"/>
                <a:gd name="T11" fmla="*/ 234 h 869"/>
                <a:gd name="T12" fmla="*/ 2186 w 2818"/>
                <a:gd name="T13" fmla="*/ 151 h 869"/>
                <a:gd name="T14" fmla="*/ 1422 w 2818"/>
                <a:gd name="T15" fmla="*/ 127 h 869"/>
                <a:gd name="T16" fmla="*/ 1343 w 2818"/>
                <a:gd name="T17" fmla="*/ 167 h 869"/>
                <a:gd name="T18" fmla="*/ 1321 w 2818"/>
                <a:gd name="T19" fmla="*/ 652 h 869"/>
                <a:gd name="T20" fmla="*/ 1359 w 2818"/>
                <a:gd name="T21" fmla="*/ 735 h 869"/>
                <a:gd name="T22" fmla="*/ 1446 w 2818"/>
                <a:gd name="T23" fmla="*/ 755 h 869"/>
                <a:gd name="T24" fmla="*/ 1514 w 2818"/>
                <a:gd name="T25" fmla="*/ 699 h 869"/>
                <a:gd name="T26" fmla="*/ 1521 w 2818"/>
                <a:gd name="T27" fmla="*/ 209 h 869"/>
                <a:gd name="T28" fmla="*/ 1467 w 2818"/>
                <a:gd name="T29" fmla="*/ 138 h 869"/>
                <a:gd name="T30" fmla="*/ 698 w 2818"/>
                <a:gd name="T31" fmla="*/ 130 h 869"/>
                <a:gd name="T32" fmla="*/ 630 w 2818"/>
                <a:gd name="T33" fmla="*/ 187 h 869"/>
                <a:gd name="T34" fmla="*/ 623 w 2818"/>
                <a:gd name="T35" fmla="*/ 676 h 869"/>
                <a:gd name="T36" fmla="*/ 677 w 2818"/>
                <a:gd name="T37" fmla="*/ 747 h 869"/>
                <a:gd name="T38" fmla="*/ 766 w 2818"/>
                <a:gd name="T39" fmla="*/ 747 h 869"/>
                <a:gd name="T40" fmla="*/ 821 w 2818"/>
                <a:gd name="T41" fmla="*/ 676 h 869"/>
                <a:gd name="T42" fmla="*/ 812 w 2818"/>
                <a:gd name="T43" fmla="*/ 187 h 869"/>
                <a:gd name="T44" fmla="*/ 744 w 2818"/>
                <a:gd name="T45" fmla="*/ 130 h 869"/>
                <a:gd name="T46" fmla="*/ 795 w 2818"/>
                <a:gd name="T47" fmla="*/ 12 h 869"/>
                <a:gd name="T48" fmla="*/ 908 w 2818"/>
                <a:gd name="T49" fmla="*/ 96 h 869"/>
                <a:gd name="T50" fmla="*/ 953 w 2818"/>
                <a:gd name="T51" fmla="*/ 234 h 869"/>
                <a:gd name="T52" fmla="*/ 1193 w 2818"/>
                <a:gd name="T53" fmla="*/ 196 h 869"/>
                <a:gd name="T54" fmla="*/ 1258 w 2818"/>
                <a:gd name="T55" fmla="*/ 68 h 869"/>
                <a:gd name="T56" fmla="*/ 1385 w 2818"/>
                <a:gd name="T57" fmla="*/ 3 h 869"/>
                <a:gd name="T58" fmla="*/ 1528 w 2818"/>
                <a:gd name="T59" fmla="*/ 26 h 869"/>
                <a:gd name="T60" fmla="*/ 1628 w 2818"/>
                <a:gd name="T61" fmla="*/ 126 h 869"/>
                <a:gd name="T62" fmla="*/ 1653 w 2818"/>
                <a:gd name="T63" fmla="*/ 336 h 869"/>
                <a:gd name="T64" fmla="*/ 1903 w 2818"/>
                <a:gd name="T65" fmla="*/ 160 h 869"/>
                <a:gd name="T66" fmla="*/ 1986 w 2818"/>
                <a:gd name="T67" fmla="*/ 45 h 869"/>
                <a:gd name="T68" fmla="*/ 2123 w 2818"/>
                <a:gd name="T69" fmla="*/ 0 h 869"/>
                <a:gd name="T70" fmla="*/ 2259 w 2818"/>
                <a:gd name="T71" fmla="*/ 45 h 869"/>
                <a:gd name="T72" fmla="*/ 2343 w 2818"/>
                <a:gd name="T73" fmla="*/ 160 h 869"/>
                <a:gd name="T74" fmla="*/ 2449 w 2818"/>
                <a:gd name="T75" fmla="*/ 336 h 869"/>
                <a:gd name="T76" fmla="*/ 2623 w 2818"/>
                <a:gd name="T77" fmla="*/ 378 h 869"/>
                <a:gd name="T78" fmla="*/ 2752 w 2818"/>
                <a:gd name="T79" fmla="*/ 492 h 869"/>
                <a:gd name="T80" fmla="*/ 2815 w 2818"/>
                <a:gd name="T81" fmla="*/ 653 h 869"/>
                <a:gd name="T82" fmla="*/ 0 w 2818"/>
                <a:gd name="T83" fmla="*/ 699 h 869"/>
                <a:gd name="T84" fmla="*/ 44 w 2818"/>
                <a:gd name="T85" fmla="*/ 529 h 869"/>
                <a:gd name="T86" fmla="*/ 158 w 2818"/>
                <a:gd name="T87" fmla="*/ 401 h 869"/>
                <a:gd name="T88" fmla="*/ 323 w 2818"/>
                <a:gd name="T89" fmla="*/ 338 h 869"/>
                <a:gd name="T90" fmla="*/ 494 w 2818"/>
                <a:gd name="T91" fmla="*/ 196 h 869"/>
                <a:gd name="T92" fmla="*/ 558 w 2818"/>
                <a:gd name="T93" fmla="*/ 68 h 869"/>
                <a:gd name="T94" fmla="*/ 684 w 2818"/>
                <a:gd name="T95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18" h="869">
                  <a:moveTo>
                    <a:pt x="2123" y="127"/>
                  </a:moveTo>
                  <a:lnTo>
                    <a:pt x="2099" y="130"/>
                  </a:lnTo>
                  <a:lnTo>
                    <a:pt x="2078" y="138"/>
                  </a:lnTo>
                  <a:lnTo>
                    <a:pt x="2060" y="151"/>
                  </a:lnTo>
                  <a:lnTo>
                    <a:pt x="2043" y="167"/>
                  </a:lnTo>
                  <a:lnTo>
                    <a:pt x="2031" y="187"/>
                  </a:lnTo>
                  <a:lnTo>
                    <a:pt x="2024" y="209"/>
                  </a:lnTo>
                  <a:lnTo>
                    <a:pt x="2021" y="234"/>
                  </a:lnTo>
                  <a:lnTo>
                    <a:pt x="2021" y="652"/>
                  </a:lnTo>
                  <a:lnTo>
                    <a:pt x="2024" y="676"/>
                  </a:lnTo>
                  <a:lnTo>
                    <a:pt x="2031" y="699"/>
                  </a:lnTo>
                  <a:lnTo>
                    <a:pt x="2043" y="718"/>
                  </a:lnTo>
                  <a:lnTo>
                    <a:pt x="2060" y="735"/>
                  </a:lnTo>
                  <a:lnTo>
                    <a:pt x="2078" y="747"/>
                  </a:lnTo>
                  <a:lnTo>
                    <a:pt x="2099" y="755"/>
                  </a:lnTo>
                  <a:lnTo>
                    <a:pt x="2123" y="758"/>
                  </a:lnTo>
                  <a:lnTo>
                    <a:pt x="2146" y="755"/>
                  </a:lnTo>
                  <a:lnTo>
                    <a:pt x="2167" y="747"/>
                  </a:lnTo>
                  <a:lnTo>
                    <a:pt x="2186" y="735"/>
                  </a:lnTo>
                  <a:lnTo>
                    <a:pt x="2202" y="718"/>
                  </a:lnTo>
                  <a:lnTo>
                    <a:pt x="2214" y="699"/>
                  </a:lnTo>
                  <a:lnTo>
                    <a:pt x="2221" y="676"/>
                  </a:lnTo>
                  <a:lnTo>
                    <a:pt x="2224" y="652"/>
                  </a:lnTo>
                  <a:lnTo>
                    <a:pt x="2224" y="234"/>
                  </a:lnTo>
                  <a:lnTo>
                    <a:pt x="2221" y="209"/>
                  </a:lnTo>
                  <a:lnTo>
                    <a:pt x="2214" y="187"/>
                  </a:lnTo>
                  <a:lnTo>
                    <a:pt x="2202" y="167"/>
                  </a:lnTo>
                  <a:lnTo>
                    <a:pt x="2186" y="151"/>
                  </a:lnTo>
                  <a:lnTo>
                    <a:pt x="2167" y="138"/>
                  </a:lnTo>
                  <a:lnTo>
                    <a:pt x="2146" y="130"/>
                  </a:lnTo>
                  <a:lnTo>
                    <a:pt x="2123" y="127"/>
                  </a:lnTo>
                  <a:close/>
                  <a:moveTo>
                    <a:pt x="1422" y="127"/>
                  </a:moveTo>
                  <a:lnTo>
                    <a:pt x="1399" y="130"/>
                  </a:lnTo>
                  <a:lnTo>
                    <a:pt x="1377" y="138"/>
                  </a:lnTo>
                  <a:lnTo>
                    <a:pt x="1359" y="151"/>
                  </a:lnTo>
                  <a:lnTo>
                    <a:pt x="1343" y="167"/>
                  </a:lnTo>
                  <a:lnTo>
                    <a:pt x="1332" y="187"/>
                  </a:lnTo>
                  <a:lnTo>
                    <a:pt x="1323" y="209"/>
                  </a:lnTo>
                  <a:lnTo>
                    <a:pt x="1321" y="234"/>
                  </a:lnTo>
                  <a:lnTo>
                    <a:pt x="1321" y="652"/>
                  </a:lnTo>
                  <a:lnTo>
                    <a:pt x="1323" y="676"/>
                  </a:lnTo>
                  <a:lnTo>
                    <a:pt x="1332" y="699"/>
                  </a:lnTo>
                  <a:lnTo>
                    <a:pt x="1343" y="718"/>
                  </a:lnTo>
                  <a:lnTo>
                    <a:pt x="1359" y="735"/>
                  </a:lnTo>
                  <a:lnTo>
                    <a:pt x="1377" y="747"/>
                  </a:lnTo>
                  <a:lnTo>
                    <a:pt x="1399" y="755"/>
                  </a:lnTo>
                  <a:lnTo>
                    <a:pt x="1422" y="758"/>
                  </a:lnTo>
                  <a:lnTo>
                    <a:pt x="1446" y="755"/>
                  </a:lnTo>
                  <a:lnTo>
                    <a:pt x="1467" y="747"/>
                  </a:lnTo>
                  <a:lnTo>
                    <a:pt x="1485" y="735"/>
                  </a:lnTo>
                  <a:lnTo>
                    <a:pt x="1502" y="718"/>
                  </a:lnTo>
                  <a:lnTo>
                    <a:pt x="1514" y="699"/>
                  </a:lnTo>
                  <a:lnTo>
                    <a:pt x="1521" y="676"/>
                  </a:lnTo>
                  <a:lnTo>
                    <a:pt x="1524" y="652"/>
                  </a:lnTo>
                  <a:lnTo>
                    <a:pt x="1524" y="234"/>
                  </a:lnTo>
                  <a:lnTo>
                    <a:pt x="1521" y="209"/>
                  </a:lnTo>
                  <a:lnTo>
                    <a:pt x="1514" y="187"/>
                  </a:lnTo>
                  <a:lnTo>
                    <a:pt x="1502" y="167"/>
                  </a:lnTo>
                  <a:lnTo>
                    <a:pt x="1485" y="151"/>
                  </a:lnTo>
                  <a:lnTo>
                    <a:pt x="1467" y="138"/>
                  </a:lnTo>
                  <a:lnTo>
                    <a:pt x="1446" y="130"/>
                  </a:lnTo>
                  <a:lnTo>
                    <a:pt x="1422" y="127"/>
                  </a:lnTo>
                  <a:close/>
                  <a:moveTo>
                    <a:pt x="722" y="127"/>
                  </a:moveTo>
                  <a:lnTo>
                    <a:pt x="698" y="130"/>
                  </a:lnTo>
                  <a:lnTo>
                    <a:pt x="677" y="138"/>
                  </a:lnTo>
                  <a:lnTo>
                    <a:pt x="659" y="151"/>
                  </a:lnTo>
                  <a:lnTo>
                    <a:pt x="642" y="167"/>
                  </a:lnTo>
                  <a:lnTo>
                    <a:pt x="630" y="187"/>
                  </a:lnTo>
                  <a:lnTo>
                    <a:pt x="623" y="209"/>
                  </a:lnTo>
                  <a:lnTo>
                    <a:pt x="620" y="234"/>
                  </a:lnTo>
                  <a:lnTo>
                    <a:pt x="620" y="652"/>
                  </a:lnTo>
                  <a:lnTo>
                    <a:pt x="623" y="676"/>
                  </a:lnTo>
                  <a:lnTo>
                    <a:pt x="630" y="699"/>
                  </a:lnTo>
                  <a:lnTo>
                    <a:pt x="642" y="718"/>
                  </a:lnTo>
                  <a:lnTo>
                    <a:pt x="659" y="735"/>
                  </a:lnTo>
                  <a:lnTo>
                    <a:pt x="677" y="747"/>
                  </a:lnTo>
                  <a:lnTo>
                    <a:pt x="698" y="755"/>
                  </a:lnTo>
                  <a:lnTo>
                    <a:pt x="722" y="758"/>
                  </a:lnTo>
                  <a:lnTo>
                    <a:pt x="744" y="755"/>
                  </a:lnTo>
                  <a:lnTo>
                    <a:pt x="766" y="747"/>
                  </a:lnTo>
                  <a:lnTo>
                    <a:pt x="785" y="735"/>
                  </a:lnTo>
                  <a:lnTo>
                    <a:pt x="801" y="718"/>
                  </a:lnTo>
                  <a:lnTo>
                    <a:pt x="812" y="699"/>
                  </a:lnTo>
                  <a:lnTo>
                    <a:pt x="821" y="676"/>
                  </a:lnTo>
                  <a:lnTo>
                    <a:pt x="824" y="652"/>
                  </a:lnTo>
                  <a:lnTo>
                    <a:pt x="824" y="234"/>
                  </a:lnTo>
                  <a:lnTo>
                    <a:pt x="821" y="209"/>
                  </a:lnTo>
                  <a:lnTo>
                    <a:pt x="812" y="187"/>
                  </a:lnTo>
                  <a:lnTo>
                    <a:pt x="801" y="167"/>
                  </a:lnTo>
                  <a:lnTo>
                    <a:pt x="785" y="151"/>
                  </a:lnTo>
                  <a:lnTo>
                    <a:pt x="766" y="138"/>
                  </a:lnTo>
                  <a:lnTo>
                    <a:pt x="744" y="130"/>
                  </a:lnTo>
                  <a:lnTo>
                    <a:pt x="722" y="127"/>
                  </a:lnTo>
                  <a:close/>
                  <a:moveTo>
                    <a:pt x="722" y="0"/>
                  </a:moveTo>
                  <a:lnTo>
                    <a:pt x="759" y="3"/>
                  </a:lnTo>
                  <a:lnTo>
                    <a:pt x="795" y="12"/>
                  </a:lnTo>
                  <a:lnTo>
                    <a:pt x="828" y="26"/>
                  </a:lnTo>
                  <a:lnTo>
                    <a:pt x="858" y="45"/>
                  </a:lnTo>
                  <a:lnTo>
                    <a:pt x="886" y="68"/>
                  </a:lnTo>
                  <a:lnTo>
                    <a:pt x="908" y="96"/>
                  </a:lnTo>
                  <a:lnTo>
                    <a:pt x="927" y="126"/>
                  </a:lnTo>
                  <a:lnTo>
                    <a:pt x="942" y="160"/>
                  </a:lnTo>
                  <a:lnTo>
                    <a:pt x="950" y="196"/>
                  </a:lnTo>
                  <a:lnTo>
                    <a:pt x="953" y="234"/>
                  </a:lnTo>
                  <a:lnTo>
                    <a:pt x="953" y="336"/>
                  </a:lnTo>
                  <a:lnTo>
                    <a:pt x="1190" y="336"/>
                  </a:lnTo>
                  <a:lnTo>
                    <a:pt x="1190" y="234"/>
                  </a:lnTo>
                  <a:lnTo>
                    <a:pt x="1193" y="196"/>
                  </a:lnTo>
                  <a:lnTo>
                    <a:pt x="1202" y="160"/>
                  </a:lnTo>
                  <a:lnTo>
                    <a:pt x="1217" y="126"/>
                  </a:lnTo>
                  <a:lnTo>
                    <a:pt x="1235" y="96"/>
                  </a:lnTo>
                  <a:lnTo>
                    <a:pt x="1258" y="68"/>
                  </a:lnTo>
                  <a:lnTo>
                    <a:pt x="1286" y="45"/>
                  </a:lnTo>
                  <a:lnTo>
                    <a:pt x="1315" y="26"/>
                  </a:lnTo>
                  <a:lnTo>
                    <a:pt x="1349" y="12"/>
                  </a:lnTo>
                  <a:lnTo>
                    <a:pt x="1385" y="3"/>
                  </a:lnTo>
                  <a:lnTo>
                    <a:pt x="1422" y="0"/>
                  </a:lnTo>
                  <a:lnTo>
                    <a:pt x="1460" y="3"/>
                  </a:lnTo>
                  <a:lnTo>
                    <a:pt x="1496" y="12"/>
                  </a:lnTo>
                  <a:lnTo>
                    <a:pt x="1528" y="26"/>
                  </a:lnTo>
                  <a:lnTo>
                    <a:pt x="1559" y="45"/>
                  </a:lnTo>
                  <a:lnTo>
                    <a:pt x="1586" y="68"/>
                  </a:lnTo>
                  <a:lnTo>
                    <a:pt x="1609" y="96"/>
                  </a:lnTo>
                  <a:lnTo>
                    <a:pt x="1628" y="126"/>
                  </a:lnTo>
                  <a:lnTo>
                    <a:pt x="1642" y="160"/>
                  </a:lnTo>
                  <a:lnTo>
                    <a:pt x="1650" y="196"/>
                  </a:lnTo>
                  <a:lnTo>
                    <a:pt x="1653" y="234"/>
                  </a:lnTo>
                  <a:lnTo>
                    <a:pt x="1653" y="336"/>
                  </a:lnTo>
                  <a:lnTo>
                    <a:pt x="1892" y="336"/>
                  </a:lnTo>
                  <a:lnTo>
                    <a:pt x="1892" y="234"/>
                  </a:lnTo>
                  <a:lnTo>
                    <a:pt x="1895" y="196"/>
                  </a:lnTo>
                  <a:lnTo>
                    <a:pt x="1903" y="160"/>
                  </a:lnTo>
                  <a:lnTo>
                    <a:pt x="1917" y="126"/>
                  </a:lnTo>
                  <a:lnTo>
                    <a:pt x="1936" y="96"/>
                  </a:lnTo>
                  <a:lnTo>
                    <a:pt x="1959" y="68"/>
                  </a:lnTo>
                  <a:lnTo>
                    <a:pt x="1986" y="45"/>
                  </a:lnTo>
                  <a:lnTo>
                    <a:pt x="2017" y="26"/>
                  </a:lnTo>
                  <a:lnTo>
                    <a:pt x="2049" y="12"/>
                  </a:lnTo>
                  <a:lnTo>
                    <a:pt x="2085" y="3"/>
                  </a:lnTo>
                  <a:lnTo>
                    <a:pt x="2123" y="0"/>
                  </a:lnTo>
                  <a:lnTo>
                    <a:pt x="2160" y="3"/>
                  </a:lnTo>
                  <a:lnTo>
                    <a:pt x="2196" y="12"/>
                  </a:lnTo>
                  <a:lnTo>
                    <a:pt x="2230" y="26"/>
                  </a:lnTo>
                  <a:lnTo>
                    <a:pt x="2259" y="45"/>
                  </a:lnTo>
                  <a:lnTo>
                    <a:pt x="2287" y="68"/>
                  </a:lnTo>
                  <a:lnTo>
                    <a:pt x="2310" y="96"/>
                  </a:lnTo>
                  <a:lnTo>
                    <a:pt x="2328" y="126"/>
                  </a:lnTo>
                  <a:lnTo>
                    <a:pt x="2343" y="160"/>
                  </a:lnTo>
                  <a:lnTo>
                    <a:pt x="2352" y="196"/>
                  </a:lnTo>
                  <a:lnTo>
                    <a:pt x="2355" y="234"/>
                  </a:lnTo>
                  <a:lnTo>
                    <a:pt x="2355" y="336"/>
                  </a:lnTo>
                  <a:lnTo>
                    <a:pt x="2449" y="336"/>
                  </a:lnTo>
                  <a:lnTo>
                    <a:pt x="2495" y="339"/>
                  </a:lnTo>
                  <a:lnTo>
                    <a:pt x="2540" y="347"/>
                  </a:lnTo>
                  <a:lnTo>
                    <a:pt x="2583" y="360"/>
                  </a:lnTo>
                  <a:lnTo>
                    <a:pt x="2623" y="378"/>
                  </a:lnTo>
                  <a:lnTo>
                    <a:pt x="2660" y="401"/>
                  </a:lnTo>
                  <a:lnTo>
                    <a:pt x="2694" y="427"/>
                  </a:lnTo>
                  <a:lnTo>
                    <a:pt x="2725" y="458"/>
                  </a:lnTo>
                  <a:lnTo>
                    <a:pt x="2752" y="492"/>
                  </a:lnTo>
                  <a:lnTo>
                    <a:pt x="2774" y="529"/>
                  </a:lnTo>
                  <a:lnTo>
                    <a:pt x="2794" y="568"/>
                  </a:lnTo>
                  <a:lnTo>
                    <a:pt x="2807" y="610"/>
                  </a:lnTo>
                  <a:lnTo>
                    <a:pt x="2815" y="653"/>
                  </a:lnTo>
                  <a:lnTo>
                    <a:pt x="2818" y="699"/>
                  </a:lnTo>
                  <a:lnTo>
                    <a:pt x="2818" y="869"/>
                  </a:lnTo>
                  <a:lnTo>
                    <a:pt x="0" y="869"/>
                  </a:lnTo>
                  <a:lnTo>
                    <a:pt x="0" y="699"/>
                  </a:lnTo>
                  <a:lnTo>
                    <a:pt x="3" y="653"/>
                  </a:lnTo>
                  <a:lnTo>
                    <a:pt x="11" y="610"/>
                  </a:lnTo>
                  <a:lnTo>
                    <a:pt x="25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4" y="427"/>
                  </a:lnTo>
                  <a:lnTo>
                    <a:pt x="158" y="401"/>
                  </a:lnTo>
                  <a:lnTo>
                    <a:pt x="195" y="378"/>
                  </a:lnTo>
                  <a:lnTo>
                    <a:pt x="235" y="360"/>
                  </a:lnTo>
                  <a:lnTo>
                    <a:pt x="278" y="347"/>
                  </a:lnTo>
                  <a:lnTo>
                    <a:pt x="323" y="338"/>
                  </a:lnTo>
                  <a:lnTo>
                    <a:pt x="369" y="336"/>
                  </a:lnTo>
                  <a:lnTo>
                    <a:pt x="491" y="336"/>
                  </a:lnTo>
                  <a:lnTo>
                    <a:pt x="491" y="234"/>
                  </a:lnTo>
                  <a:lnTo>
                    <a:pt x="494" y="196"/>
                  </a:lnTo>
                  <a:lnTo>
                    <a:pt x="502" y="160"/>
                  </a:lnTo>
                  <a:lnTo>
                    <a:pt x="516" y="126"/>
                  </a:lnTo>
                  <a:lnTo>
                    <a:pt x="534" y="96"/>
                  </a:lnTo>
                  <a:lnTo>
                    <a:pt x="558" y="68"/>
                  </a:lnTo>
                  <a:lnTo>
                    <a:pt x="585" y="45"/>
                  </a:lnTo>
                  <a:lnTo>
                    <a:pt x="615" y="26"/>
                  </a:lnTo>
                  <a:lnTo>
                    <a:pt x="648" y="12"/>
                  </a:lnTo>
                  <a:lnTo>
                    <a:pt x="68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5" name="Group 1254"/>
          <p:cNvGrpSpPr/>
          <p:nvPr/>
        </p:nvGrpSpPr>
        <p:grpSpPr>
          <a:xfrm>
            <a:off x="9116366" y="5780088"/>
            <a:ext cx="498475" cy="547687"/>
            <a:chOff x="9182100" y="5780088"/>
            <a:chExt cx="49847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2" name="Freeform 553"/>
            <p:cNvSpPr>
              <a:spLocks noEditPoints="1"/>
            </p:cNvSpPr>
            <p:nvPr/>
          </p:nvSpPr>
          <p:spPr bwMode="auto">
            <a:xfrm>
              <a:off x="9182100" y="5780088"/>
              <a:ext cx="498475" cy="228600"/>
            </a:xfrm>
            <a:custGeom>
              <a:avLst/>
              <a:gdLst>
                <a:gd name="T0" fmla="*/ 2066 w 2827"/>
                <a:gd name="T1" fmla="*/ 151 h 1295"/>
                <a:gd name="T2" fmla="*/ 2027 w 2827"/>
                <a:gd name="T3" fmla="*/ 234 h 1295"/>
                <a:gd name="T4" fmla="*/ 2050 w 2827"/>
                <a:gd name="T5" fmla="*/ 718 h 1295"/>
                <a:gd name="T6" fmla="*/ 2129 w 2827"/>
                <a:gd name="T7" fmla="*/ 758 h 1295"/>
                <a:gd name="T8" fmla="*/ 2209 w 2827"/>
                <a:gd name="T9" fmla="*/ 718 h 1295"/>
                <a:gd name="T10" fmla="*/ 2232 w 2827"/>
                <a:gd name="T11" fmla="*/ 234 h 1295"/>
                <a:gd name="T12" fmla="*/ 2193 w 2827"/>
                <a:gd name="T13" fmla="*/ 151 h 1295"/>
                <a:gd name="T14" fmla="*/ 1427 w 2827"/>
                <a:gd name="T15" fmla="*/ 127 h 1295"/>
                <a:gd name="T16" fmla="*/ 1347 w 2827"/>
                <a:gd name="T17" fmla="*/ 167 h 1295"/>
                <a:gd name="T18" fmla="*/ 1326 w 2827"/>
                <a:gd name="T19" fmla="*/ 652 h 1295"/>
                <a:gd name="T20" fmla="*/ 1363 w 2827"/>
                <a:gd name="T21" fmla="*/ 735 h 1295"/>
                <a:gd name="T22" fmla="*/ 1450 w 2827"/>
                <a:gd name="T23" fmla="*/ 755 h 1295"/>
                <a:gd name="T24" fmla="*/ 1519 w 2827"/>
                <a:gd name="T25" fmla="*/ 699 h 1295"/>
                <a:gd name="T26" fmla="*/ 1526 w 2827"/>
                <a:gd name="T27" fmla="*/ 209 h 1295"/>
                <a:gd name="T28" fmla="*/ 1472 w 2827"/>
                <a:gd name="T29" fmla="*/ 138 h 1295"/>
                <a:gd name="T30" fmla="*/ 701 w 2827"/>
                <a:gd name="T31" fmla="*/ 130 h 1295"/>
                <a:gd name="T32" fmla="*/ 632 w 2827"/>
                <a:gd name="T33" fmla="*/ 187 h 1295"/>
                <a:gd name="T34" fmla="*/ 625 w 2827"/>
                <a:gd name="T35" fmla="*/ 676 h 1295"/>
                <a:gd name="T36" fmla="*/ 679 w 2827"/>
                <a:gd name="T37" fmla="*/ 747 h 1295"/>
                <a:gd name="T38" fmla="*/ 768 w 2827"/>
                <a:gd name="T39" fmla="*/ 747 h 1295"/>
                <a:gd name="T40" fmla="*/ 823 w 2827"/>
                <a:gd name="T41" fmla="*/ 676 h 1295"/>
                <a:gd name="T42" fmla="*/ 815 w 2827"/>
                <a:gd name="T43" fmla="*/ 187 h 1295"/>
                <a:gd name="T44" fmla="*/ 747 w 2827"/>
                <a:gd name="T45" fmla="*/ 130 h 1295"/>
                <a:gd name="T46" fmla="*/ 798 w 2827"/>
                <a:gd name="T47" fmla="*/ 12 h 1295"/>
                <a:gd name="T48" fmla="*/ 911 w 2827"/>
                <a:gd name="T49" fmla="*/ 96 h 1295"/>
                <a:gd name="T50" fmla="*/ 956 w 2827"/>
                <a:gd name="T51" fmla="*/ 234 h 1295"/>
                <a:gd name="T52" fmla="*/ 1197 w 2827"/>
                <a:gd name="T53" fmla="*/ 196 h 1295"/>
                <a:gd name="T54" fmla="*/ 1262 w 2827"/>
                <a:gd name="T55" fmla="*/ 68 h 1295"/>
                <a:gd name="T56" fmla="*/ 1389 w 2827"/>
                <a:gd name="T57" fmla="*/ 3 h 1295"/>
                <a:gd name="T58" fmla="*/ 1533 w 2827"/>
                <a:gd name="T59" fmla="*/ 26 h 1295"/>
                <a:gd name="T60" fmla="*/ 1633 w 2827"/>
                <a:gd name="T61" fmla="*/ 126 h 1295"/>
                <a:gd name="T62" fmla="*/ 1659 w 2827"/>
                <a:gd name="T63" fmla="*/ 336 h 1295"/>
                <a:gd name="T64" fmla="*/ 1909 w 2827"/>
                <a:gd name="T65" fmla="*/ 160 h 1295"/>
                <a:gd name="T66" fmla="*/ 1993 w 2827"/>
                <a:gd name="T67" fmla="*/ 45 h 1295"/>
                <a:gd name="T68" fmla="*/ 2129 w 2827"/>
                <a:gd name="T69" fmla="*/ 0 h 1295"/>
                <a:gd name="T70" fmla="*/ 2266 w 2827"/>
                <a:gd name="T71" fmla="*/ 45 h 1295"/>
                <a:gd name="T72" fmla="*/ 2350 w 2827"/>
                <a:gd name="T73" fmla="*/ 160 h 1295"/>
                <a:gd name="T74" fmla="*/ 2457 w 2827"/>
                <a:gd name="T75" fmla="*/ 336 h 1295"/>
                <a:gd name="T76" fmla="*/ 2631 w 2827"/>
                <a:gd name="T77" fmla="*/ 378 h 1295"/>
                <a:gd name="T78" fmla="*/ 2761 w 2827"/>
                <a:gd name="T79" fmla="*/ 492 h 1295"/>
                <a:gd name="T80" fmla="*/ 2824 w 2827"/>
                <a:gd name="T81" fmla="*/ 653 h 1295"/>
                <a:gd name="T82" fmla="*/ 0 w 2827"/>
                <a:gd name="T83" fmla="*/ 699 h 1295"/>
                <a:gd name="T84" fmla="*/ 44 w 2827"/>
                <a:gd name="T85" fmla="*/ 529 h 1295"/>
                <a:gd name="T86" fmla="*/ 158 w 2827"/>
                <a:gd name="T87" fmla="*/ 401 h 1295"/>
                <a:gd name="T88" fmla="*/ 324 w 2827"/>
                <a:gd name="T89" fmla="*/ 338 h 1295"/>
                <a:gd name="T90" fmla="*/ 495 w 2827"/>
                <a:gd name="T91" fmla="*/ 196 h 1295"/>
                <a:gd name="T92" fmla="*/ 560 w 2827"/>
                <a:gd name="T93" fmla="*/ 68 h 1295"/>
                <a:gd name="T94" fmla="*/ 686 w 2827"/>
                <a:gd name="T95" fmla="*/ 3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7" h="1295">
                  <a:moveTo>
                    <a:pt x="2129" y="127"/>
                  </a:moveTo>
                  <a:lnTo>
                    <a:pt x="2106" y="130"/>
                  </a:lnTo>
                  <a:lnTo>
                    <a:pt x="2084" y="138"/>
                  </a:lnTo>
                  <a:lnTo>
                    <a:pt x="2066" y="151"/>
                  </a:lnTo>
                  <a:lnTo>
                    <a:pt x="2050" y="167"/>
                  </a:lnTo>
                  <a:lnTo>
                    <a:pt x="2038" y="187"/>
                  </a:lnTo>
                  <a:lnTo>
                    <a:pt x="2030" y="209"/>
                  </a:lnTo>
                  <a:lnTo>
                    <a:pt x="2027" y="234"/>
                  </a:lnTo>
                  <a:lnTo>
                    <a:pt x="2027" y="652"/>
                  </a:lnTo>
                  <a:lnTo>
                    <a:pt x="2030" y="676"/>
                  </a:lnTo>
                  <a:lnTo>
                    <a:pt x="2038" y="699"/>
                  </a:lnTo>
                  <a:lnTo>
                    <a:pt x="2050" y="718"/>
                  </a:lnTo>
                  <a:lnTo>
                    <a:pt x="2066" y="735"/>
                  </a:lnTo>
                  <a:lnTo>
                    <a:pt x="2084" y="747"/>
                  </a:lnTo>
                  <a:lnTo>
                    <a:pt x="2106" y="755"/>
                  </a:lnTo>
                  <a:lnTo>
                    <a:pt x="2129" y="758"/>
                  </a:lnTo>
                  <a:lnTo>
                    <a:pt x="2153" y="755"/>
                  </a:lnTo>
                  <a:lnTo>
                    <a:pt x="2174" y="747"/>
                  </a:lnTo>
                  <a:lnTo>
                    <a:pt x="2193" y="735"/>
                  </a:lnTo>
                  <a:lnTo>
                    <a:pt x="2209" y="718"/>
                  </a:lnTo>
                  <a:lnTo>
                    <a:pt x="2221" y="699"/>
                  </a:lnTo>
                  <a:lnTo>
                    <a:pt x="2229" y="676"/>
                  </a:lnTo>
                  <a:lnTo>
                    <a:pt x="2232" y="652"/>
                  </a:lnTo>
                  <a:lnTo>
                    <a:pt x="2232" y="234"/>
                  </a:lnTo>
                  <a:lnTo>
                    <a:pt x="2229" y="209"/>
                  </a:lnTo>
                  <a:lnTo>
                    <a:pt x="2221" y="187"/>
                  </a:lnTo>
                  <a:lnTo>
                    <a:pt x="2209" y="167"/>
                  </a:lnTo>
                  <a:lnTo>
                    <a:pt x="2193" y="151"/>
                  </a:lnTo>
                  <a:lnTo>
                    <a:pt x="2174" y="138"/>
                  </a:lnTo>
                  <a:lnTo>
                    <a:pt x="2153" y="130"/>
                  </a:lnTo>
                  <a:lnTo>
                    <a:pt x="2129" y="127"/>
                  </a:lnTo>
                  <a:close/>
                  <a:moveTo>
                    <a:pt x="1427" y="127"/>
                  </a:moveTo>
                  <a:lnTo>
                    <a:pt x="1403" y="130"/>
                  </a:lnTo>
                  <a:lnTo>
                    <a:pt x="1382" y="138"/>
                  </a:lnTo>
                  <a:lnTo>
                    <a:pt x="1363" y="151"/>
                  </a:lnTo>
                  <a:lnTo>
                    <a:pt x="1347" y="167"/>
                  </a:lnTo>
                  <a:lnTo>
                    <a:pt x="1336" y="187"/>
                  </a:lnTo>
                  <a:lnTo>
                    <a:pt x="1328" y="209"/>
                  </a:lnTo>
                  <a:lnTo>
                    <a:pt x="1326" y="234"/>
                  </a:lnTo>
                  <a:lnTo>
                    <a:pt x="1326" y="652"/>
                  </a:lnTo>
                  <a:lnTo>
                    <a:pt x="1328" y="676"/>
                  </a:lnTo>
                  <a:lnTo>
                    <a:pt x="1336" y="699"/>
                  </a:lnTo>
                  <a:lnTo>
                    <a:pt x="1347" y="718"/>
                  </a:lnTo>
                  <a:lnTo>
                    <a:pt x="1363" y="735"/>
                  </a:lnTo>
                  <a:lnTo>
                    <a:pt x="1382" y="747"/>
                  </a:lnTo>
                  <a:lnTo>
                    <a:pt x="1403" y="755"/>
                  </a:lnTo>
                  <a:lnTo>
                    <a:pt x="1427" y="758"/>
                  </a:lnTo>
                  <a:lnTo>
                    <a:pt x="1450" y="755"/>
                  </a:lnTo>
                  <a:lnTo>
                    <a:pt x="1472" y="747"/>
                  </a:lnTo>
                  <a:lnTo>
                    <a:pt x="1490" y="735"/>
                  </a:lnTo>
                  <a:lnTo>
                    <a:pt x="1506" y="718"/>
                  </a:lnTo>
                  <a:lnTo>
                    <a:pt x="1519" y="699"/>
                  </a:lnTo>
                  <a:lnTo>
                    <a:pt x="1526" y="676"/>
                  </a:lnTo>
                  <a:lnTo>
                    <a:pt x="1529" y="652"/>
                  </a:lnTo>
                  <a:lnTo>
                    <a:pt x="1529" y="234"/>
                  </a:lnTo>
                  <a:lnTo>
                    <a:pt x="1526" y="209"/>
                  </a:lnTo>
                  <a:lnTo>
                    <a:pt x="1519" y="187"/>
                  </a:lnTo>
                  <a:lnTo>
                    <a:pt x="1506" y="167"/>
                  </a:lnTo>
                  <a:lnTo>
                    <a:pt x="1490" y="151"/>
                  </a:lnTo>
                  <a:lnTo>
                    <a:pt x="1472" y="138"/>
                  </a:lnTo>
                  <a:lnTo>
                    <a:pt x="1450" y="130"/>
                  </a:lnTo>
                  <a:lnTo>
                    <a:pt x="1427" y="127"/>
                  </a:lnTo>
                  <a:close/>
                  <a:moveTo>
                    <a:pt x="724" y="127"/>
                  </a:moveTo>
                  <a:lnTo>
                    <a:pt x="701" y="130"/>
                  </a:lnTo>
                  <a:lnTo>
                    <a:pt x="679" y="138"/>
                  </a:lnTo>
                  <a:lnTo>
                    <a:pt x="661" y="151"/>
                  </a:lnTo>
                  <a:lnTo>
                    <a:pt x="644" y="167"/>
                  </a:lnTo>
                  <a:lnTo>
                    <a:pt x="632" y="187"/>
                  </a:lnTo>
                  <a:lnTo>
                    <a:pt x="625" y="209"/>
                  </a:lnTo>
                  <a:lnTo>
                    <a:pt x="622" y="234"/>
                  </a:lnTo>
                  <a:lnTo>
                    <a:pt x="622" y="652"/>
                  </a:lnTo>
                  <a:lnTo>
                    <a:pt x="625" y="676"/>
                  </a:lnTo>
                  <a:lnTo>
                    <a:pt x="632" y="699"/>
                  </a:lnTo>
                  <a:lnTo>
                    <a:pt x="644" y="718"/>
                  </a:lnTo>
                  <a:lnTo>
                    <a:pt x="661" y="735"/>
                  </a:lnTo>
                  <a:lnTo>
                    <a:pt x="679" y="747"/>
                  </a:lnTo>
                  <a:lnTo>
                    <a:pt x="701" y="755"/>
                  </a:lnTo>
                  <a:lnTo>
                    <a:pt x="724" y="758"/>
                  </a:lnTo>
                  <a:lnTo>
                    <a:pt x="747" y="755"/>
                  </a:lnTo>
                  <a:lnTo>
                    <a:pt x="768" y="747"/>
                  </a:lnTo>
                  <a:lnTo>
                    <a:pt x="787" y="735"/>
                  </a:lnTo>
                  <a:lnTo>
                    <a:pt x="804" y="718"/>
                  </a:lnTo>
                  <a:lnTo>
                    <a:pt x="815" y="699"/>
                  </a:lnTo>
                  <a:lnTo>
                    <a:pt x="823" y="676"/>
                  </a:lnTo>
                  <a:lnTo>
                    <a:pt x="826" y="652"/>
                  </a:lnTo>
                  <a:lnTo>
                    <a:pt x="826" y="234"/>
                  </a:lnTo>
                  <a:lnTo>
                    <a:pt x="823" y="209"/>
                  </a:lnTo>
                  <a:lnTo>
                    <a:pt x="815" y="187"/>
                  </a:lnTo>
                  <a:lnTo>
                    <a:pt x="804" y="167"/>
                  </a:lnTo>
                  <a:lnTo>
                    <a:pt x="787" y="151"/>
                  </a:lnTo>
                  <a:lnTo>
                    <a:pt x="768" y="138"/>
                  </a:lnTo>
                  <a:lnTo>
                    <a:pt x="747" y="130"/>
                  </a:lnTo>
                  <a:lnTo>
                    <a:pt x="724" y="127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8"/>
                  </a:lnTo>
                  <a:lnTo>
                    <a:pt x="911" y="96"/>
                  </a:lnTo>
                  <a:lnTo>
                    <a:pt x="930" y="126"/>
                  </a:lnTo>
                  <a:lnTo>
                    <a:pt x="945" y="160"/>
                  </a:lnTo>
                  <a:lnTo>
                    <a:pt x="953" y="196"/>
                  </a:lnTo>
                  <a:lnTo>
                    <a:pt x="956" y="234"/>
                  </a:lnTo>
                  <a:lnTo>
                    <a:pt x="956" y="336"/>
                  </a:lnTo>
                  <a:lnTo>
                    <a:pt x="1194" y="336"/>
                  </a:lnTo>
                  <a:lnTo>
                    <a:pt x="1194" y="234"/>
                  </a:lnTo>
                  <a:lnTo>
                    <a:pt x="1197" y="196"/>
                  </a:lnTo>
                  <a:lnTo>
                    <a:pt x="1206" y="160"/>
                  </a:lnTo>
                  <a:lnTo>
                    <a:pt x="1220" y="126"/>
                  </a:lnTo>
                  <a:lnTo>
                    <a:pt x="1239" y="96"/>
                  </a:lnTo>
                  <a:lnTo>
                    <a:pt x="1262" y="68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8"/>
                  </a:lnTo>
                  <a:lnTo>
                    <a:pt x="1614" y="96"/>
                  </a:lnTo>
                  <a:lnTo>
                    <a:pt x="1633" y="126"/>
                  </a:lnTo>
                  <a:lnTo>
                    <a:pt x="1647" y="160"/>
                  </a:lnTo>
                  <a:lnTo>
                    <a:pt x="1656" y="196"/>
                  </a:lnTo>
                  <a:lnTo>
                    <a:pt x="1659" y="234"/>
                  </a:lnTo>
                  <a:lnTo>
                    <a:pt x="1659" y="336"/>
                  </a:lnTo>
                  <a:lnTo>
                    <a:pt x="1898" y="336"/>
                  </a:lnTo>
                  <a:lnTo>
                    <a:pt x="1898" y="234"/>
                  </a:lnTo>
                  <a:lnTo>
                    <a:pt x="1901" y="196"/>
                  </a:lnTo>
                  <a:lnTo>
                    <a:pt x="1909" y="160"/>
                  </a:lnTo>
                  <a:lnTo>
                    <a:pt x="1923" y="126"/>
                  </a:lnTo>
                  <a:lnTo>
                    <a:pt x="1943" y="96"/>
                  </a:lnTo>
                  <a:lnTo>
                    <a:pt x="1965" y="68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8"/>
                  </a:lnTo>
                  <a:lnTo>
                    <a:pt x="2317" y="96"/>
                  </a:lnTo>
                  <a:lnTo>
                    <a:pt x="2336" y="126"/>
                  </a:lnTo>
                  <a:lnTo>
                    <a:pt x="2350" y="160"/>
                  </a:lnTo>
                  <a:lnTo>
                    <a:pt x="2359" y="196"/>
                  </a:lnTo>
                  <a:lnTo>
                    <a:pt x="2362" y="234"/>
                  </a:lnTo>
                  <a:lnTo>
                    <a:pt x="2362" y="336"/>
                  </a:lnTo>
                  <a:lnTo>
                    <a:pt x="2457" y="336"/>
                  </a:lnTo>
                  <a:lnTo>
                    <a:pt x="2503" y="339"/>
                  </a:lnTo>
                  <a:lnTo>
                    <a:pt x="2548" y="347"/>
                  </a:lnTo>
                  <a:lnTo>
                    <a:pt x="2591" y="360"/>
                  </a:lnTo>
                  <a:lnTo>
                    <a:pt x="2631" y="378"/>
                  </a:lnTo>
                  <a:lnTo>
                    <a:pt x="2669" y="401"/>
                  </a:lnTo>
                  <a:lnTo>
                    <a:pt x="2702" y="427"/>
                  </a:lnTo>
                  <a:lnTo>
                    <a:pt x="2734" y="458"/>
                  </a:lnTo>
                  <a:lnTo>
                    <a:pt x="2761" y="492"/>
                  </a:lnTo>
                  <a:lnTo>
                    <a:pt x="2783" y="529"/>
                  </a:lnTo>
                  <a:lnTo>
                    <a:pt x="2802" y="568"/>
                  </a:lnTo>
                  <a:lnTo>
                    <a:pt x="2816" y="610"/>
                  </a:lnTo>
                  <a:lnTo>
                    <a:pt x="2824" y="653"/>
                  </a:lnTo>
                  <a:lnTo>
                    <a:pt x="2827" y="699"/>
                  </a:lnTo>
                  <a:lnTo>
                    <a:pt x="2827" y="1295"/>
                  </a:lnTo>
                  <a:lnTo>
                    <a:pt x="0" y="1295"/>
                  </a:lnTo>
                  <a:lnTo>
                    <a:pt x="0" y="699"/>
                  </a:lnTo>
                  <a:lnTo>
                    <a:pt x="3" y="653"/>
                  </a:lnTo>
                  <a:lnTo>
                    <a:pt x="11" y="610"/>
                  </a:lnTo>
                  <a:lnTo>
                    <a:pt x="26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5" y="427"/>
                  </a:lnTo>
                  <a:lnTo>
                    <a:pt x="158" y="401"/>
                  </a:lnTo>
                  <a:lnTo>
                    <a:pt x="196" y="378"/>
                  </a:lnTo>
                  <a:lnTo>
                    <a:pt x="236" y="360"/>
                  </a:lnTo>
                  <a:lnTo>
                    <a:pt x="279" y="347"/>
                  </a:lnTo>
                  <a:lnTo>
                    <a:pt x="324" y="338"/>
                  </a:lnTo>
                  <a:lnTo>
                    <a:pt x="370" y="336"/>
                  </a:lnTo>
                  <a:lnTo>
                    <a:pt x="492" y="336"/>
                  </a:lnTo>
                  <a:lnTo>
                    <a:pt x="492" y="234"/>
                  </a:lnTo>
                  <a:lnTo>
                    <a:pt x="495" y="196"/>
                  </a:lnTo>
                  <a:lnTo>
                    <a:pt x="503" y="160"/>
                  </a:lnTo>
                  <a:lnTo>
                    <a:pt x="518" y="126"/>
                  </a:lnTo>
                  <a:lnTo>
                    <a:pt x="536" y="96"/>
                  </a:lnTo>
                  <a:lnTo>
                    <a:pt x="560" y="68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54"/>
            <p:cNvSpPr>
              <a:spLocks noEditPoints="1"/>
            </p:cNvSpPr>
            <p:nvPr/>
          </p:nvSpPr>
          <p:spPr bwMode="auto">
            <a:xfrm>
              <a:off x="9182100" y="6037263"/>
              <a:ext cx="498475" cy="290512"/>
            </a:xfrm>
            <a:custGeom>
              <a:avLst/>
              <a:gdLst>
                <a:gd name="T0" fmla="*/ 175 w 2827"/>
                <a:gd name="T1" fmla="*/ 171 h 1650"/>
                <a:gd name="T2" fmla="*/ 175 w 2827"/>
                <a:gd name="T3" fmla="*/ 1288 h 1650"/>
                <a:gd name="T4" fmla="*/ 178 w 2827"/>
                <a:gd name="T5" fmla="*/ 1322 h 1650"/>
                <a:gd name="T6" fmla="*/ 187 w 2827"/>
                <a:gd name="T7" fmla="*/ 1354 h 1650"/>
                <a:gd name="T8" fmla="*/ 201 w 2827"/>
                <a:gd name="T9" fmla="*/ 1384 h 1650"/>
                <a:gd name="T10" fmla="*/ 221 w 2827"/>
                <a:gd name="T11" fmla="*/ 1411 h 1650"/>
                <a:gd name="T12" fmla="*/ 244 w 2827"/>
                <a:gd name="T13" fmla="*/ 1434 h 1650"/>
                <a:gd name="T14" fmla="*/ 271 w 2827"/>
                <a:gd name="T15" fmla="*/ 1453 h 1650"/>
                <a:gd name="T16" fmla="*/ 301 w 2827"/>
                <a:gd name="T17" fmla="*/ 1467 h 1650"/>
                <a:gd name="T18" fmla="*/ 334 w 2827"/>
                <a:gd name="T19" fmla="*/ 1476 h 1650"/>
                <a:gd name="T20" fmla="*/ 370 w 2827"/>
                <a:gd name="T21" fmla="*/ 1479 h 1650"/>
                <a:gd name="T22" fmla="*/ 2457 w 2827"/>
                <a:gd name="T23" fmla="*/ 1479 h 1650"/>
                <a:gd name="T24" fmla="*/ 2493 w 2827"/>
                <a:gd name="T25" fmla="*/ 1476 h 1650"/>
                <a:gd name="T26" fmla="*/ 2526 w 2827"/>
                <a:gd name="T27" fmla="*/ 1467 h 1650"/>
                <a:gd name="T28" fmla="*/ 2556 w 2827"/>
                <a:gd name="T29" fmla="*/ 1453 h 1650"/>
                <a:gd name="T30" fmla="*/ 2583 w 2827"/>
                <a:gd name="T31" fmla="*/ 1434 h 1650"/>
                <a:gd name="T32" fmla="*/ 2606 w 2827"/>
                <a:gd name="T33" fmla="*/ 1411 h 1650"/>
                <a:gd name="T34" fmla="*/ 2626 w 2827"/>
                <a:gd name="T35" fmla="*/ 1384 h 1650"/>
                <a:gd name="T36" fmla="*/ 2640 w 2827"/>
                <a:gd name="T37" fmla="*/ 1354 h 1650"/>
                <a:gd name="T38" fmla="*/ 2649 w 2827"/>
                <a:gd name="T39" fmla="*/ 1322 h 1650"/>
                <a:gd name="T40" fmla="*/ 2652 w 2827"/>
                <a:gd name="T41" fmla="*/ 1288 h 1650"/>
                <a:gd name="T42" fmla="*/ 2652 w 2827"/>
                <a:gd name="T43" fmla="*/ 171 h 1650"/>
                <a:gd name="T44" fmla="*/ 175 w 2827"/>
                <a:gd name="T45" fmla="*/ 171 h 1650"/>
                <a:gd name="T46" fmla="*/ 0 w 2827"/>
                <a:gd name="T47" fmla="*/ 0 h 1650"/>
                <a:gd name="T48" fmla="*/ 2827 w 2827"/>
                <a:gd name="T49" fmla="*/ 0 h 1650"/>
                <a:gd name="T50" fmla="*/ 2827 w 2827"/>
                <a:gd name="T51" fmla="*/ 1288 h 1650"/>
                <a:gd name="T52" fmla="*/ 2824 w 2827"/>
                <a:gd name="T53" fmla="*/ 1333 h 1650"/>
                <a:gd name="T54" fmla="*/ 2816 w 2827"/>
                <a:gd name="T55" fmla="*/ 1377 h 1650"/>
                <a:gd name="T56" fmla="*/ 2802 w 2827"/>
                <a:gd name="T57" fmla="*/ 1418 h 1650"/>
                <a:gd name="T58" fmla="*/ 2783 w 2827"/>
                <a:gd name="T59" fmla="*/ 1458 h 1650"/>
                <a:gd name="T60" fmla="*/ 2761 w 2827"/>
                <a:gd name="T61" fmla="*/ 1494 h 1650"/>
                <a:gd name="T62" fmla="*/ 2734 w 2827"/>
                <a:gd name="T63" fmla="*/ 1528 h 1650"/>
                <a:gd name="T64" fmla="*/ 2702 w 2827"/>
                <a:gd name="T65" fmla="*/ 1558 h 1650"/>
                <a:gd name="T66" fmla="*/ 2669 w 2827"/>
                <a:gd name="T67" fmla="*/ 1585 h 1650"/>
                <a:gd name="T68" fmla="*/ 2631 w 2827"/>
                <a:gd name="T69" fmla="*/ 1607 h 1650"/>
                <a:gd name="T70" fmla="*/ 2591 w 2827"/>
                <a:gd name="T71" fmla="*/ 1625 h 1650"/>
                <a:gd name="T72" fmla="*/ 2548 w 2827"/>
                <a:gd name="T73" fmla="*/ 1639 h 1650"/>
                <a:gd name="T74" fmla="*/ 2503 w 2827"/>
                <a:gd name="T75" fmla="*/ 1647 h 1650"/>
                <a:gd name="T76" fmla="*/ 2457 w 2827"/>
                <a:gd name="T77" fmla="*/ 1650 h 1650"/>
                <a:gd name="T78" fmla="*/ 370 w 2827"/>
                <a:gd name="T79" fmla="*/ 1650 h 1650"/>
                <a:gd name="T80" fmla="*/ 324 w 2827"/>
                <a:gd name="T81" fmla="*/ 1647 h 1650"/>
                <a:gd name="T82" fmla="*/ 279 w 2827"/>
                <a:gd name="T83" fmla="*/ 1639 h 1650"/>
                <a:gd name="T84" fmla="*/ 236 w 2827"/>
                <a:gd name="T85" fmla="*/ 1625 h 1650"/>
                <a:gd name="T86" fmla="*/ 196 w 2827"/>
                <a:gd name="T87" fmla="*/ 1607 h 1650"/>
                <a:gd name="T88" fmla="*/ 158 w 2827"/>
                <a:gd name="T89" fmla="*/ 1585 h 1650"/>
                <a:gd name="T90" fmla="*/ 125 w 2827"/>
                <a:gd name="T91" fmla="*/ 1558 h 1650"/>
                <a:gd name="T92" fmla="*/ 94 w 2827"/>
                <a:gd name="T93" fmla="*/ 1528 h 1650"/>
                <a:gd name="T94" fmla="*/ 66 w 2827"/>
                <a:gd name="T95" fmla="*/ 1494 h 1650"/>
                <a:gd name="T96" fmla="*/ 44 w 2827"/>
                <a:gd name="T97" fmla="*/ 1458 h 1650"/>
                <a:gd name="T98" fmla="*/ 26 w 2827"/>
                <a:gd name="T99" fmla="*/ 1418 h 1650"/>
                <a:gd name="T100" fmla="*/ 11 w 2827"/>
                <a:gd name="T101" fmla="*/ 1377 h 1650"/>
                <a:gd name="T102" fmla="*/ 3 w 2827"/>
                <a:gd name="T103" fmla="*/ 1333 h 1650"/>
                <a:gd name="T104" fmla="*/ 0 w 2827"/>
                <a:gd name="T105" fmla="*/ 1288 h 1650"/>
                <a:gd name="T106" fmla="*/ 0 w 2827"/>
                <a:gd name="T107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27" h="1650">
                  <a:moveTo>
                    <a:pt x="175" y="171"/>
                  </a:moveTo>
                  <a:lnTo>
                    <a:pt x="175" y="1288"/>
                  </a:lnTo>
                  <a:lnTo>
                    <a:pt x="178" y="1322"/>
                  </a:lnTo>
                  <a:lnTo>
                    <a:pt x="187" y="1354"/>
                  </a:lnTo>
                  <a:lnTo>
                    <a:pt x="201" y="1384"/>
                  </a:lnTo>
                  <a:lnTo>
                    <a:pt x="221" y="1411"/>
                  </a:lnTo>
                  <a:lnTo>
                    <a:pt x="244" y="1434"/>
                  </a:lnTo>
                  <a:lnTo>
                    <a:pt x="271" y="1453"/>
                  </a:lnTo>
                  <a:lnTo>
                    <a:pt x="301" y="1467"/>
                  </a:lnTo>
                  <a:lnTo>
                    <a:pt x="334" y="1476"/>
                  </a:lnTo>
                  <a:lnTo>
                    <a:pt x="370" y="1479"/>
                  </a:lnTo>
                  <a:lnTo>
                    <a:pt x="2457" y="1479"/>
                  </a:lnTo>
                  <a:lnTo>
                    <a:pt x="2493" y="1476"/>
                  </a:lnTo>
                  <a:lnTo>
                    <a:pt x="2526" y="1467"/>
                  </a:lnTo>
                  <a:lnTo>
                    <a:pt x="2556" y="1453"/>
                  </a:lnTo>
                  <a:lnTo>
                    <a:pt x="2583" y="1434"/>
                  </a:lnTo>
                  <a:lnTo>
                    <a:pt x="2606" y="1411"/>
                  </a:lnTo>
                  <a:lnTo>
                    <a:pt x="2626" y="1384"/>
                  </a:lnTo>
                  <a:lnTo>
                    <a:pt x="2640" y="1354"/>
                  </a:lnTo>
                  <a:lnTo>
                    <a:pt x="2649" y="1322"/>
                  </a:lnTo>
                  <a:lnTo>
                    <a:pt x="2652" y="1288"/>
                  </a:lnTo>
                  <a:lnTo>
                    <a:pt x="2652" y="171"/>
                  </a:lnTo>
                  <a:lnTo>
                    <a:pt x="175" y="171"/>
                  </a:lnTo>
                  <a:close/>
                  <a:moveTo>
                    <a:pt x="0" y="0"/>
                  </a:moveTo>
                  <a:lnTo>
                    <a:pt x="2827" y="0"/>
                  </a:lnTo>
                  <a:lnTo>
                    <a:pt x="2827" y="1288"/>
                  </a:lnTo>
                  <a:lnTo>
                    <a:pt x="2824" y="1333"/>
                  </a:lnTo>
                  <a:lnTo>
                    <a:pt x="2816" y="1377"/>
                  </a:lnTo>
                  <a:lnTo>
                    <a:pt x="2802" y="1418"/>
                  </a:lnTo>
                  <a:lnTo>
                    <a:pt x="2783" y="1458"/>
                  </a:lnTo>
                  <a:lnTo>
                    <a:pt x="2761" y="1494"/>
                  </a:lnTo>
                  <a:lnTo>
                    <a:pt x="2734" y="1528"/>
                  </a:lnTo>
                  <a:lnTo>
                    <a:pt x="2702" y="1558"/>
                  </a:lnTo>
                  <a:lnTo>
                    <a:pt x="2669" y="1585"/>
                  </a:lnTo>
                  <a:lnTo>
                    <a:pt x="2631" y="1607"/>
                  </a:lnTo>
                  <a:lnTo>
                    <a:pt x="2591" y="1625"/>
                  </a:lnTo>
                  <a:lnTo>
                    <a:pt x="2548" y="1639"/>
                  </a:lnTo>
                  <a:lnTo>
                    <a:pt x="2503" y="1647"/>
                  </a:lnTo>
                  <a:lnTo>
                    <a:pt x="2457" y="1650"/>
                  </a:lnTo>
                  <a:lnTo>
                    <a:pt x="370" y="1650"/>
                  </a:lnTo>
                  <a:lnTo>
                    <a:pt x="324" y="1647"/>
                  </a:lnTo>
                  <a:lnTo>
                    <a:pt x="279" y="1639"/>
                  </a:lnTo>
                  <a:lnTo>
                    <a:pt x="236" y="1625"/>
                  </a:lnTo>
                  <a:lnTo>
                    <a:pt x="196" y="1607"/>
                  </a:lnTo>
                  <a:lnTo>
                    <a:pt x="158" y="1585"/>
                  </a:lnTo>
                  <a:lnTo>
                    <a:pt x="125" y="1558"/>
                  </a:lnTo>
                  <a:lnTo>
                    <a:pt x="94" y="1528"/>
                  </a:lnTo>
                  <a:lnTo>
                    <a:pt x="66" y="1494"/>
                  </a:lnTo>
                  <a:lnTo>
                    <a:pt x="44" y="1458"/>
                  </a:lnTo>
                  <a:lnTo>
                    <a:pt x="26" y="1418"/>
                  </a:lnTo>
                  <a:lnTo>
                    <a:pt x="11" y="1377"/>
                  </a:lnTo>
                  <a:lnTo>
                    <a:pt x="3" y="1333"/>
                  </a:lnTo>
                  <a:lnTo>
                    <a:pt x="0" y="12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Rectangle 555"/>
            <p:cNvSpPr>
              <a:spLocks noChangeArrowheads="1"/>
            </p:cNvSpPr>
            <p:nvPr/>
          </p:nvSpPr>
          <p:spPr bwMode="auto">
            <a:xfrm>
              <a:off x="9537700" y="6108700"/>
              <a:ext cx="69850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Rectangle 556"/>
            <p:cNvSpPr>
              <a:spLocks noChangeArrowheads="1"/>
            </p:cNvSpPr>
            <p:nvPr/>
          </p:nvSpPr>
          <p:spPr bwMode="auto">
            <a:xfrm>
              <a:off x="9537700" y="6162675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Rectangle 557"/>
            <p:cNvSpPr>
              <a:spLocks noChangeArrowheads="1"/>
            </p:cNvSpPr>
            <p:nvPr/>
          </p:nvSpPr>
          <p:spPr bwMode="auto">
            <a:xfrm>
              <a:off x="9537700" y="6216650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Rectangle 558"/>
            <p:cNvSpPr>
              <a:spLocks noChangeArrowheads="1"/>
            </p:cNvSpPr>
            <p:nvPr/>
          </p:nvSpPr>
          <p:spPr bwMode="auto">
            <a:xfrm>
              <a:off x="9442450" y="6108700"/>
              <a:ext cx="714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Rectangle 559"/>
            <p:cNvSpPr>
              <a:spLocks noChangeArrowheads="1"/>
            </p:cNvSpPr>
            <p:nvPr/>
          </p:nvSpPr>
          <p:spPr bwMode="auto">
            <a:xfrm>
              <a:off x="9442450" y="6162675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Rectangle 560"/>
            <p:cNvSpPr>
              <a:spLocks noChangeArrowheads="1"/>
            </p:cNvSpPr>
            <p:nvPr/>
          </p:nvSpPr>
          <p:spPr bwMode="auto">
            <a:xfrm>
              <a:off x="9442450" y="6216650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Rectangle 561"/>
            <p:cNvSpPr>
              <a:spLocks noChangeArrowheads="1"/>
            </p:cNvSpPr>
            <p:nvPr/>
          </p:nvSpPr>
          <p:spPr bwMode="auto">
            <a:xfrm>
              <a:off x="9348788" y="6108700"/>
              <a:ext cx="714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Rectangle 562"/>
            <p:cNvSpPr>
              <a:spLocks noChangeArrowheads="1"/>
            </p:cNvSpPr>
            <p:nvPr/>
          </p:nvSpPr>
          <p:spPr bwMode="auto">
            <a:xfrm>
              <a:off x="9348788" y="6162675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Rectangle 563"/>
            <p:cNvSpPr>
              <a:spLocks noChangeArrowheads="1"/>
            </p:cNvSpPr>
            <p:nvPr/>
          </p:nvSpPr>
          <p:spPr bwMode="auto">
            <a:xfrm>
              <a:off x="9348788" y="6216650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Rectangle 564"/>
            <p:cNvSpPr>
              <a:spLocks noChangeArrowheads="1"/>
            </p:cNvSpPr>
            <p:nvPr/>
          </p:nvSpPr>
          <p:spPr bwMode="auto">
            <a:xfrm>
              <a:off x="9255125" y="6162675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Rectangle 565"/>
            <p:cNvSpPr>
              <a:spLocks noChangeArrowheads="1"/>
            </p:cNvSpPr>
            <p:nvPr/>
          </p:nvSpPr>
          <p:spPr bwMode="auto">
            <a:xfrm>
              <a:off x="9255125" y="6216650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0" name="Group 1279"/>
          <p:cNvGrpSpPr/>
          <p:nvPr/>
        </p:nvGrpSpPr>
        <p:grpSpPr>
          <a:xfrm>
            <a:off x="8189603" y="5807075"/>
            <a:ext cx="481013" cy="492125"/>
            <a:chOff x="8270875" y="5807075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9" name="Freeform 570"/>
            <p:cNvSpPr>
              <a:spLocks noEditPoints="1"/>
            </p:cNvSpPr>
            <p:nvPr/>
          </p:nvSpPr>
          <p:spPr bwMode="auto">
            <a:xfrm>
              <a:off x="8270875" y="5807075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Rectangle 571"/>
            <p:cNvSpPr>
              <a:spLocks noChangeArrowheads="1"/>
            </p:cNvSpPr>
            <p:nvPr/>
          </p:nvSpPr>
          <p:spPr bwMode="auto">
            <a:xfrm>
              <a:off x="8412163" y="5921375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Rectangle 572"/>
            <p:cNvSpPr>
              <a:spLocks noChangeArrowheads="1"/>
            </p:cNvSpPr>
            <p:nvPr/>
          </p:nvSpPr>
          <p:spPr bwMode="auto">
            <a:xfrm>
              <a:off x="8485188" y="5921375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Rectangle 573"/>
            <p:cNvSpPr>
              <a:spLocks noChangeArrowheads="1"/>
            </p:cNvSpPr>
            <p:nvPr/>
          </p:nvSpPr>
          <p:spPr bwMode="auto">
            <a:xfrm>
              <a:off x="8556625" y="5921375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Rectangle 574"/>
            <p:cNvSpPr>
              <a:spLocks noChangeArrowheads="1"/>
            </p:cNvSpPr>
            <p:nvPr/>
          </p:nvSpPr>
          <p:spPr bwMode="auto">
            <a:xfrm>
              <a:off x="8628063" y="5921375"/>
              <a:ext cx="55563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Rectangle 575"/>
            <p:cNvSpPr>
              <a:spLocks noChangeArrowheads="1"/>
            </p:cNvSpPr>
            <p:nvPr/>
          </p:nvSpPr>
          <p:spPr bwMode="auto">
            <a:xfrm>
              <a:off x="8340725" y="5991225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Rectangle 576"/>
            <p:cNvSpPr>
              <a:spLocks noChangeArrowheads="1"/>
            </p:cNvSpPr>
            <p:nvPr/>
          </p:nvSpPr>
          <p:spPr bwMode="auto">
            <a:xfrm>
              <a:off x="8412163" y="5991225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Rectangle 577"/>
            <p:cNvSpPr>
              <a:spLocks noChangeArrowheads="1"/>
            </p:cNvSpPr>
            <p:nvPr/>
          </p:nvSpPr>
          <p:spPr bwMode="auto">
            <a:xfrm>
              <a:off x="8485188" y="5991225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Rectangle 578"/>
            <p:cNvSpPr>
              <a:spLocks noChangeArrowheads="1"/>
            </p:cNvSpPr>
            <p:nvPr/>
          </p:nvSpPr>
          <p:spPr bwMode="auto">
            <a:xfrm>
              <a:off x="8556625" y="5991225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Rectangle 579"/>
            <p:cNvSpPr>
              <a:spLocks noChangeArrowheads="1"/>
            </p:cNvSpPr>
            <p:nvPr/>
          </p:nvSpPr>
          <p:spPr bwMode="auto">
            <a:xfrm>
              <a:off x="8628063" y="5991225"/>
              <a:ext cx="5556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Rectangle 580"/>
            <p:cNvSpPr>
              <a:spLocks noChangeArrowheads="1"/>
            </p:cNvSpPr>
            <p:nvPr/>
          </p:nvSpPr>
          <p:spPr bwMode="auto">
            <a:xfrm>
              <a:off x="8340725" y="6062663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Rectangle 581"/>
            <p:cNvSpPr>
              <a:spLocks noChangeArrowheads="1"/>
            </p:cNvSpPr>
            <p:nvPr/>
          </p:nvSpPr>
          <p:spPr bwMode="auto">
            <a:xfrm>
              <a:off x="8412163" y="6062663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Rectangle 582"/>
            <p:cNvSpPr>
              <a:spLocks noChangeArrowheads="1"/>
            </p:cNvSpPr>
            <p:nvPr/>
          </p:nvSpPr>
          <p:spPr bwMode="auto">
            <a:xfrm>
              <a:off x="8485188" y="6062663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Rectangle 583"/>
            <p:cNvSpPr>
              <a:spLocks noChangeArrowheads="1"/>
            </p:cNvSpPr>
            <p:nvPr/>
          </p:nvSpPr>
          <p:spPr bwMode="auto">
            <a:xfrm>
              <a:off x="8556625" y="6062663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Rectangle 584"/>
            <p:cNvSpPr>
              <a:spLocks noChangeArrowheads="1"/>
            </p:cNvSpPr>
            <p:nvPr/>
          </p:nvSpPr>
          <p:spPr bwMode="auto">
            <a:xfrm>
              <a:off x="8628063" y="6062663"/>
              <a:ext cx="55563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Rectangle 585"/>
            <p:cNvSpPr>
              <a:spLocks noChangeArrowheads="1"/>
            </p:cNvSpPr>
            <p:nvPr/>
          </p:nvSpPr>
          <p:spPr bwMode="auto">
            <a:xfrm>
              <a:off x="8340725" y="6132513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Rectangle 586"/>
            <p:cNvSpPr>
              <a:spLocks noChangeArrowheads="1"/>
            </p:cNvSpPr>
            <p:nvPr/>
          </p:nvSpPr>
          <p:spPr bwMode="auto">
            <a:xfrm>
              <a:off x="8412163" y="6132513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Rectangle 587"/>
            <p:cNvSpPr>
              <a:spLocks noChangeArrowheads="1"/>
            </p:cNvSpPr>
            <p:nvPr/>
          </p:nvSpPr>
          <p:spPr bwMode="auto">
            <a:xfrm>
              <a:off x="8485188" y="6132513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Rectangle 588"/>
            <p:cNvSpPr>
              <a:spLocks noChangeArrowheads="1"/>
            </p:cNvSpPr>
            <p:nvPr/>
          </p:nvSpPr>
          <p:spPr bwMode="auto">
            <a:xfrm>
              <a:off x="8556625" y="6132513"/>
              <a:ext cx="53975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Rectangle 589"/>
            <p:cNvSpPr>
              <a:spLocks noChangeArrowheads="1"/>
            </p:cNvSpPr>
            <p:nvPr/>
          </p:nvSpPr>
          <p:spPr bwMode="auto">
            <a:xfrm>
              <a:off x="8628063" y="6132513"/>
              <a:ext cx="5556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Rectangle 590"/>
            <p:cNvSpPr>
              <a:spLocks noChangeArrowheads="1"/>
            </p:cNvSpPr>
            <p:nvPr/>
          </p:nvSpPr>
          <p:spPr bwMode="auto">
            <a:xfrm>
              <a:off x="8340725" y="6213475"/>
              <a:ext cx="1254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6" name="Group 1295"/>
          <p:cNvGrpSpPr/>
          <p:nvPr/>
        </p:nvGrpSpPr>
        <p:grpSpPr>
          <a:xfrm>
            <a:off x="7253315" y="5807075"/>
            <a:ext cx="482600" cy="492125"/>
            <a:chOff x="7291388" y="5807075"/>
            <a:chExt cx="48260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4" name="Freeform 595"/>
            <p:cNvSpPr>
              <a:spLocks noEditPoints="1"/>
            </p:cNvSpPr>
            <p:nvPr/>
          </p:nvSpPr>
          <p:spPr bwMode="auto">
            <a:xfrm>
              <a:off x="7291388" y="5807075"/>
              <a:ext cx="482600" cy="492125"/>
            </a:xfrm>
            <a:custGeom>
              <a:avLst/>
              <a:gdLst>
                <a:gd name="T0" fmla="*/ 148 w 3044"/>
                <a:gd name="T1" fmla="*/ 2865 h 3098"/>
                <a:gd name="T2" fmla="*/ 190 w 3044"/>
                <a:gd name="T3" fmla="*/ 2930 h 3098"/>
                <a:gd name="T4" fmla="*/ 265 w 3044"/>
                <a:gd name="T5" fmla="*/ 2956 h 3098"/>
                <a:gd name="T6" fmla="*/ 2447 w 3044"/>
                <a:gd name="T7" fmla="*/ 2703 h 3098"/>
                <a:gd name="T8" fmla="*/ 2474 w 3044"/>
                <a:gd name="T9" fmla="*/ 2608 h 3098"/>
                <a:gd name="T10" fmla="*/ 2544 w 3044"/>
                <a:gd name="T11" fmla="*/ 2541 h 3098"/>
                <a:gd name="T12" fmla="*/ 2641 w 3044"/>
                <a:gd name="T13" fmla="*/ 2515 h 3098"/>
                <a:gd name="T14" fmla="*/ 2898 w 3044"/>
                <a:gd name="T15" fmla="*/ 474 h 3098"/>
                <a:gd name="T16" fmla="*/ 462 w 3044"/>
                <a:gd name="T17" fmla="*/ 0 h 3098"/>
                <a:gd name="T18" fmla="*/ 520 w 3044"/>
                <a:gd name="T19" fmla="*/ 20 h 3098"/>
                <a:gd name="T20" fmla="*/ 551 w 3044"/>
                <a:gd name="T21" fmla="*/ 70 h 3098"/>
                <a:gd name="T22" fmla="*/ 548 w 3044"/>
                <a:gd name="T23" fmla="*/ 119 h 3098"/>
                <a:gd name="T24" fmla="*/ 899 w 3044"/>
                <a:gd name="T25" fmla="*/ 92 h 3098"/>
                <a:gd name="T26" fmla="*/ 919 w 3044"/>
                <a:gd name="T27" fmla="*/ 34 h 3098"/>
                <a:gd name="T28" fmla="*/ 970 w 3044"/>
                <a:gd name="T29" fmla="*/ 3 h 3098"/>
                <a:gd name="T30" fmla="*/ 1013 w 3044"/>
                <a:gd name="T31" fmla="*/ 3 h 3098"/>
                <a:gd name="T32" fmla="*/ 1064 w 3044"/>
                <a:gd name="T33" fmla="*/ 34 h 3098"/>
                <a:gd name="T34" fmla="*/ 1084 w 3044"/>
                <a:gd name="T35" fmla="*/ 92 h 3098"/>
                <a:gd name="T36" fmla="*/ 1435 w 3044"/>
                <a:gd name="T37" fmla="*/ 119 h 3098"/>
                <a:gd name="T38" fmla="*/ 1432 w 3044"/>
                <a:gd name="T39" fmla="*/ 70 h 3098"/>
                <a:gd name="T40" fmla="*/ 1463 w 3044"/>
                <a:gd name="T41" fmla="*/ 20 h 3098"/>
                <a:gd name="T42" fmla="*/ 1522 w 3044"/>
                <a:gd name="T43" fmla="*/ 0 h 3098"/>
                <a:gd name="T44" fmla="*/ 1563 w 3044"/>
                <a:gd name="T45" fmla="*/ 9 h 3098"/>
                <a:gd name="T46" fmla="*/ 1605 w 3044"/>
                <a:gd name="T47" fmla="*/ 51 h 3098"/>
                <a:gd name="T48" fmla="*/ 1613 w 3044"/>
                <a:gd name="T49" fmla="*/ 106 h 3098"/>
                <a:gd name="T50" fmla="*/ 1960 w 3044"/>
                <a:gd name="T51" fmla="*/ 106 h 3098"/>
                <a:gd name="T52" fmla="*/ 1969 w 3044"/>
                <a:gd name="T53" fmla="*/ 51 h 3098"/>
                <a:gd name="T54" fmla="*/ 2011 w 3044"/>
                <a:gd name="T55" fmla="*/ 9 h 3098"/>
                <a:gd name="T56" fmla="*/ 2052 w 3044"/>
                <a:gd name="T57" fmla="*/ 0 h 3098"/>
                <a:gd name="T58" fmla="*/ 2110 w 3044"/>
                <a:gd name="T59" fmla="*/ 20 h 3098"/>
                <a:gd name="T60" fmla="*/ 2142 w 3044"/>
                <a:gd name="T61" fmla="*/ 70 h 3098"/>
                <a:gd name="T62" fmla="*/ 2139 w 3044"/>
                <a:gd name="T63" fmla="*/ 119 h 3098"/>
                <a:gd name="T64" fmla="*/ 2489 w 3044"/>
                <a:gd name="T65" fmla="*/ 92 h 3098"/>
                <a:gd name="T66" fmla="*/ 2510 w 3044"/>
                <a:gd name="T67" fmla="*/ 34 h 3098"/>
                <a:gd name="T68" fmla="*/ 2561 w 3044"/>
                <a:gd name="T69" fmla="*/ 3 h 3098"/>
                <a:gd name="T70" fmla="*/ 2603 w 3044"/>
                <a:gd name="T71" fmla="*/ 3 h 3098"/>
                <a:gd name="T72" fmla="*/ 2654 w 3044"/>
                <a:gd name="T73" fmla="*/ 34 h 3098"/>
                <a:gd name="T74" fmla="*/ 2675 w 3044"/>
                <a:gd name="T75" fmla="*/ 92 h 3098"/>
                <a:gd name="T76" fmla="*/ 2778 w 3044"/>
                <a:gd name="T77" fmla="*/ 119 h 3098"/>
                <a:gd name="T78" fmla="*/ 2890 w 3044"/>
                <a:gd name="T79" fmla="*/ 143 h 3098"/>
                <a:gd name="T80" fmla="*/ 2978 w 3044"/>
                <a:gd name="T81" fmla="*/ 208 h 3098"/>
                <a:gd name="T82" fmla="*/ 3032 w 3044"/>
                <a:gd name="T83" fmla="*/ 304 h 3098"/>
                <a:gd name="T84" fmla="*/ 3044 w 3044"/>
                <a:gd name="T85" fmla="*/ 2544 h 3098"/>
                <a:gd name="T86" fmla="*/ 226 w 3044"/>
                <a:gd name="T87" fmla="*/ 3095 h 3098"/>
                <a:gd name="T88" fmla="*/ 121 w 3044"/>
                <a:gd name="T89" fmla="*/ 3056 h 3098"/>
                <a:gd name="T90" fmla="*/ 43 w 3044"/>
                <a:gd name="T91" fmla="*/ 2979 h 3098"/>
                <a:gd name="T92" fmla="*/ 3 w 3044"/>
                <a:gd name="T93" fmla="*/ 2876 h 3098"/>
                <a:gd name="T94" fmla="*/ 3 w 3044"/>
                <a:gd name="T95" fmla="*/ 340 h 3098"/>
                <a:gd name="T96" fmla="*/ 43 w 3044"/>
                <a:gd name="T97" fmla="*/ 237 h 3098"/>
                <a:gd name="T98" fmla="*/ 121 w 3044"/>
                <a:gd name="T99" fmla="*/ 161 h 3098"/>
                <a:gd name="T100" fmla="*/ 226 w 3044"/>
                <a:gd name="T101" fmla="*/ 122 h 3098"/>
                <a:gd name="T102" fmla="*/ 370 w 3044"/>
                <a:gd name="T103" fmla="*/ 106 h 3098"/>
                <a:gd name="T104" fmla="*/ 378 w 3044"/>
                <a:gd name="T105" fmla="*/ 51 h 3098"/>
                <a:gd name="T106" fmla="*/ 421 w 304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098">
                  <a:moveTo>
                    <a:pt x="144" y="474"/>
                  </a:moveTo>
                  <a:lnTo>
                    <a:pt x="144" y="2838"/>
                  </a:lnTo>
                  <a:lnTo>
                    <a:pt x="148" y="2865"/>
                  </a:lnTo>
                  <a:lnTo>
                    <a:pt x="157" y="2890"/>
                  </a:lnTo>
                  <a:lnTo>
                    <a:pt x="171" y="2912"/>
                  </a:lnTo>
                  <a:lnTo>
                    <a:pt x="190" y="2930"/>
                  </a:lnTo>
                  <a:lnTo>
                    <a:pt x="212" y="2944"/>
                  </a:lnTo>
                  <a:lnTo>
                    <a:pt x="238" y="2953"/>
                  </a:lnTo>
                  <a:lnTo>
                    <a:pt x="265" y="2956"/>
                  </a:lnTo>
                  <a:lnTo>
                    <a:pt x="2418" y="2956"/>
                  </a:lnTo>
                  <a:lnTo>
                    <a:pt x="2447" y="2927"/>
                  </a:lnTo>
                  <a:lnTo>
                    <a:pt x="2447" y="2703"/>
                  </a:lnTo>
                  <a:lnTo>
                    <a:pt x="2450" y="2670"/>
                  </a:lnTo>
                  <a:lnTo>
                    <a:pt x="2460" y="2638"/>
                  </a:lnTo>
                  <a:lnTo>
                    <a:pt x="2474" y="2608"/>
                  </a:lnTo>
                  <a:lnTo>
                    <a:pt x="2493" y="2582"/>
                  </a:lnTo>
                  <a:lnTo>
                    <a:pt x="2517" y="2559"/>
                  </a:lnTo>
                  <a:lnTo>
                    <a:pt x="2544" y="2541"/>
                  </a:lnTo>
                  <a:lnTo>
                    <a:pt x="2573" y="2527"/>
                  </a:lnTo>
                  <a:lnTo>
                    <a:pt x="2606" y="2518"/>
                  </a:lnTo>
                  <a:lnTo>
                    <a:pt x="2641" y="2515"/>
                  </a:lnTo>
                  <a:lnTo>
                    <a:pt x="2868" y="2515"/>
                  </a:lnTo>
                  <a:lnTo>
                    <a:pt x="2898" y="2486"/>
                  </a:lnTo>
                  <a:lnTo>
                    <a:pt x="2898" y="474"/>
                  </a:lnTo>
                  <a:lnTo>
                    <a:pt x="144" y="47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2"/>
                  </a:lnTo>
                  <a:lnTo>
                    <a:pt x="552" y="106"/>
                  </a:lnTo>
                  <a:lnTo>
                    <a:pt x="548" y="119"/>
                  </a:lnTo>
                  <a:lnTo>
                    <a:pt x="904" y="119"/>
                  </a:lnTo>
                  <a:lnTo>
                    <a:pt x="901" y="106"/>
                  </a:lnTo>
                  <a:lnTo>
                    <a:pt x="899" y="92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2"/>
                  </a:lnTo>
                  <a:lnTo>
                    <a:pt x="1083" y="106"/>
                  </a:lnTo>
                  <a:lnTo>
                    <a:pt x="1079" y="119"/>
                  </a:lnTo>
                  <a:lnTo>
                    <a:pt x="1435" y="119"/>
                  </a:lnTo>
                  <a:lnTo>
                    <a:pt x="1431" y="106"/>
                  </a:lnTo>
                  <a:lnTo>
                    <a:pt x="1429" y="92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2"/>
                  </a:lnTo>
                  <a:lnTo>
                    <a:pt x="1613" y="106"/>
                  </a:lnTo>
                  <a:lnTo>
                    <a:pt x="1609" y="119"/>
                  </a:lnTo>
                  <a:lnTo>
                    <a:pt x="1965" y="119"/>
                  </a:lnTo>
                  <a:lnTo>
                    <a:pt x="1960" y="106"/>
                  </a:lnTo>
                  <a:lnTo>
                    <a:pt x="1958" y="92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2"/>
                  </a:lnTo>
                  <a:lnTo>
                    <a:pt x="2143" y="106"/>
                  </a:lnTo>
                  <a:lnTo>
                    <a:pt x="2139" y="119"/>
                  </a:lnTo>
                  <a:lnTo>
                    <a:pt x="2494" y="119"/>
                  </a:lnTo>
                  <a:lnTo>
                    <a:pt x="2491" y="106"/>
                  </a:lnTo>
                  <a:lnTo>
                    <a:pt x="2489" y="92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2"/>
                  </a:lnTo>
                  <a:lnTo>
                    <a:pt x="2673" y="106"/>
                  </a:lnTo>
                  <a:lnTo>
                    <a:pt x="2670" y="119"/>
                  </a:lnTo>
                  <a:lnTo>
                    <a:pt x="2778" y="119"/>
                  </a:lnTo>
                  <a:lnTo>
                    <a:pt x="2817" y="122"/>
                  </a:lnTo>
                  <a:lnTo>
                    <a:pt x="2854" y="130"/>
                  </a:lnTo>
                  <a:lnTo>
                    <a:pt x="2890" y="143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0"/>
                  </a:lnTo>
                  <a:lnTo>
                    <a:pt x="3044" y="378"/>
                  </a:lnTo>
                  <a:lnTo>
                    <a:pt x="3044" y="2544"/>
                  </a:lnTo>
                  <a:lnTo>
                    <a:pt x="2478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9" y="3087"/>
                  </a:lnTo>
                  <a:lnTo>
                    <a:pt x="154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5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3"/>
                  </a:lnTo>
                  <a:lnTo>
                    <a:pt x="189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4" y="119"/>
                  </a:lnTo>
                  <a:lnTo>
                    <a:pt x="370" y="106"/>
                  </a:lnTo>
                  <a:lnTo>
                    <a:pt x="369" y="92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Rectangle 596"/>
            <p:cNvSpPr>
              <a:spLocks noChangeArrowheads="1"/>
            </p:cNvSpPr>
            <p:nvPr/>
          </p:nvSpPr>
          <p:spPr bwMode="auto">
            <a:xfrm>
              <a:off x="7456488" y="5962650"/>
              <a:ext cx="65088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Rectangle 597"/>
            <p:cNvSpPr>
              <a:spLocks noChangeArrowheads="1"/>
            </p:cNvSpPr>
            <p:nvPr/>
          </p:nvSpPr>
          <p:spPr bwMode="auto">
            <a:xfrm>
              <a:off x="7543801" y="5962650"/>
              <a:ext cx="66675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Rectangle 598"/>
            <p:cNvSpPr>
              <a:spLocks noChangeArrowheads="1"/>
            </p:cNvSpPr>
            <p:nvPr/>
          </p:nvSpPr>
          <p:spPr bwMode="auto">
            <a:xfrm>
              <a:off x="7631113" y="5962650"/>
              <a:ext cx="66675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Rectangle 599"/>
            <p:cNvSpPr>
              <a:spLocks noChangeArrowheads="1"/>
            </p:cNvSpPr>
            <p:nvPr/>
          </p:nvSpPr>
          <p:spPr bwMode="auto">
            <a:xfrm>
              <a:off x="7367588" y="6048375"/>
              <a:ext cx="66675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Rectangle 600"/>
            <p:cNvSpPr>
              <a:spLocks noChangeArrowheads="1"/>
            </p:cNvSpPr>
            <p:nvPr/>
          </p:nvSpPr>
          <p:spPr bwMode="auto">
            <a:xfrm>
              <a:off x="7456488" y="6048375"/>
              <a:ext cx="65088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601"/>
            <p:cNvSpPr>
              <a:spLocks noEditPoints="1"/>
            </p:cNvSpPr>
            <p:nvPr/>
          </p:nvSpPr>
          <p:spPr bwMode="auto">
            <a:xfrm>
              <a:off x="7543801" y="6048375"/>
              <a:ext cx="66675" cy="63500"/>
            </a:xfrm>
            <a:custGeom>
              <a:avLst/>
              <a:gdLst>
                <a:gd name="T0" fmla="*/ 63 w 417"/>
                <a:gd name="T1" fmla="*/ 61 h 406"/>
                <a:gd name="T2" fmla="*/ 63 w 417"/>
                <a:gd name="T3" fmla="*/ 345 h 406"/>
                <a:gd name="T4" fmla="*/ 354 w 417"/>
                <a:gd name="T5" fmla="*/ 345 h 406"/>
                <a:gd name="T6" fmla="*/ 354 w 417"/>
                <a:gd name="T7" fmla="*/ 61 h 406"/>
                <a:gd name="T8" fmla="*/ 63 w 417"/>
                <a:gd name="T9" fmla="*/ 61 h 406"/>
                <a:gd name="T10" fmla="*/ 0 w 417"/>
                <a:gd name="T11" fmla="*/ 0 h 406"/>
                <a:gd name="T12" fmla="*/ 417 w 417"/>
                <a:gd name="T13" fmla="*/ 0 h 406"/>
                <a:gd name="T14" fmla="*/ 417 w 417"/>
                <a:gd name="T15" fmla="*/ 406 h 406"/>
                <a:gd name="T16" fmla="*/ 0 w 417"/>
                <a:gd name="T17" fmla="*/ 406 h 406"/>
                <a:gd name="T18" fmla="*/ 0 w 417"/>
                <a:gd name="T19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06">
                  <a:moveTo>
                    <a:pt x="63" y="61"/>
                  </a:moveTo>
                  <a:lnTo>
                    <a:pt x="63" y="345"/>
                  </a:lnTo>
                  <a:lnTo>
                    <a:pt x="354" y="345"/>
                  </a:lnTo>
                  <a:lnTo>
                    <a:pt x="354" y="61"/>
                  </a:lnTo>
                  <a:lnTo>
                    <a:pt x="63" y="61"/>
                  </a:lnTo>
                  <a:close/>
                  <a:moveTo>
                    <a:pt x="0" y="0"/>
                  </a:moveTo>
                  <a:lnTo>
                    <a:pt x="417" y="0"/>
                  </a:lnTo>
                  <a:lnTo>
                    <a:pt x="417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Rectangle 602"/>
            <p:cNvSpPr>
              <a:spLocks noChangeArrowheads="1"/>
            </p:cNvSpPr>
            <p:nvPr/>
          </p:nvSpPr>
          <p:spPr bwMode="auto">
            <a:xfrm>
              <a:off x="7631113" y="6048375"/>
              <a:ext cx="66675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Rectangle 603"/>
            <p:cNvSpPr>
              <a:spLocks noChangeArrowheads="1"/>
            </p:cNvSpPr>
            <p:nvPr/>
          </p:nvSpPr>
          <p:spPr bwMode="auto">
            <a:xfrm>
              <a:off x="7367588" y="6134100"/>
              <a:ext cx="66675" cy="650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Rectangle 604"/>
            <p:cNvSpPr>
              <a:spLocks noChangeArrowheads="1"/>
            </p:cNvSpPr>
            <p:nvPr/>
          </p:nvSpPr>
          <p:spPr bwMode="auto">
            <a:xfrm>
              <a:off x="7456488" y="6134100"/>
              <a:ext cx="65088" cy="650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Rectangle 605"/>
            <p:cNvSpPr>
              <a:spLocks noChangeArrowheads="1"/>
            </p:cNvSpPr>
            <p:nvPr/>
          </p:nvSpPr>
          <p:spPr bwMode="auto">
            <a:xfrm>
              <a:off x="7543801" y="6134100"/>
              <a:ext cx="66675" cy="650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Rectangle 606"/>
            <p:cNvSpPr>
              <a:spLocks noChangeArrowheads="1"/>
            </p:cNvSpPr>
            <p:nvPr/>
          </p:nvSpPr>
          <p:spPr bwMode="auto">
            <a:xfrm>
              <a:off x="7631113" y="6134100"/>
              <a:ext cx="66675" cy="650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7" name="Group 1306"/>
          <p:cNvGrpSpPr/>
          <p:nvPr/>
        </p:nvGrpSpPr>
        <p:grpSpPr>
          <a:xfrm>
            <a:off x="6318615" y="5815013"/>
            <a:ext cx="481012" cy="476250"/>
            <a:chOff x="6291263" y="5815013"/>
            <a:chExt cx="481012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0" name="Freeform 611"/>
            <p:cNvSpPr>
              <a:spLocks noEditPoints="1"/>
            </p:cNvSpPr>
            <p:nvPr/>
          </p:nvSpPr>
          <p:spPr bwMode="auto">
            <a:xfrm>
              <a:off x="6291263" y="5815013"/>
              <a:ext cx="481012" cy="476250"/>
            </a:xfrm>
            <a:custGeom>
              <a:avLst/>
              <a:gdLst>
                <a:gd name="T0" fmla="*/ 169 w 3338"/>
                <a:gd name="T1" fmla="*/ 3068 h 3306"/>
                <a:gd name="T2" fmla="*/ 239 w 3338"/>
                <a:gd name="T3" fmla="*/ 3138 h 3306"/>
                <a:gd name="T4" fmla="*/ 2684 w 3338"/>
                <a:gd name="T5" fmla="*/ 3116 h 3306"/>
                <a:gd name="T6" fmla="*/ 2714 w 3338"/>
                <a:gd name="T7" fmla="*/ 2763 h 3306"/>
                <a:gd name="T8" fmla="*/ 2823 w 3338"/>
                <a:gd name="T9" fmla="*/ 2672 h 3306"/>
                <a:gd name="T10" fmla="*/ 3178 w 3338"/>
                <a:gd name="T11" fmla="*/ 2627 h 3306"/>
                <a:gd name="T12" fmla="*/ 2574 w 3338"/>
                <a:gd name="T13" fmla="*/ 217 h 3306"/>
                <a:gd name="T14" fmla="*/ 2475 w 3338"/>
                <a:gd name="T15" fmla="*/ 282 h 3306"/>
                <a:gd name="T16" fmla="*/ 2451 w 3338"/>
                <a:gd name="T17" fmla="*/ 401 h 3306"/>
                <a:gd name="T18" fmla="*/ 2517 w 3338"/>
                <a:gd name="T19" fmla="*/ 498 h 3306"/>
                <a:gd name="T20" fmla="*/ 2637 w 3338"/>
                <a:gd name="T21" fmla="*/ 522 h 3306"/>
                <a:gd name="T22" fmla="*/ 2735 w 3338"/>
                <a:gd name="T23" fmla="*/ 456 h 3306"/>
                <a:gd name="T24" fmla="*/ 2758 w 3338"/>
                <a:gd name="T25" fmla="*/ 338 h 3306"/>
                <a:gd name="T26" fmla="*/ 2693 w 3338"/>
                <a:gd name="T27" fmla="*/ 241 h 3306"/>
                <a:gd name="T28" fmla="*/ 2137 w 3338"/>
                <a:gd name="T29" fmla="*/ 214 h 3306"/>
                <a:gd name="T30" fmla="*/ 2026 w 3338"/>
                <a:gd name="T31" fmla="*/ 260 h 3306"/>
                <a:gd name="T32" fmla="*/ 1980 w 3338"/>
                <a:gd name="T33" fmla="*/ 369 h 3306"/>
                <a:gd name="T34" fmla="*/ 2026 w 3338"/>
                <a:gd name="T35" fmla="*/ 479 h 3306"/>
                <a:gd name="T36" fmla="*/ 2137 w 3338"/>
                <a:gd name="T37" fmla="*/ 525 h 3306"/>
                <a:gd name="T38" fmla="*/ 2248 w 3338"/>
                <a:gd name="T39" fmla="*/ 479 h 3306"/>
                <a:gd name="T40" fmla="*/ 2294 w 3338"/>
                <a:gd name="T41" fmla="*/ 369 h 3306"/>
                <a:gd name="T42" fmla="*/ 2248 w 3338"/>
                <a:gd name="T43" fmla="*/ 260 h 3306"/>
                <a:gd name="T44" fmla="*/ 2137 w 3338"/>
                <a:gd name="T45" fmla="*/ 214 h 3306"/>
                <a:gd name="T46" fmla="*/ 1581 w 3338"/>
                <a:gd name="T47" fmla="*/ 241 h 3306"/>
                <a:gd name="T48" fmla="*/ 1516 w 3338"/>
                <a:gd name="T49" fmla="*/ 338 h 3306"/>
                <a:gd name="T50" fmla="*/ 1539 w 3338"/>
                <a:gd name="T51" fmla="*/ 456 h 3306"/>
                <a:gd name="T52" fmla="*/ 1637 w 3338"/>
                <a:gd name="T53" fmla="*/ 522 h 3306"/>
                <a:gd name="T54" fmla="*/ 1757 w 3338"/>
                <a:gd name="T55" fmla="*/ 498 h 3306"/>
                <a:gd name="T56" fmla="*/ 1823 w 3338"/>
                <a:gd name="T57" fmla="*/ 401 h 3306"/>
                <a:gd name="T58" fmla="*/ 1799 w 3338"/>
                <a:gd name="T59" fmla="*/ 282 h 3306"/>
                <a:gd name="T60" fmla="*/ 1700 w 3338"/>
                <a:gd name="T61" fmla="*/ 217 h 3306"/>
                <a:gd name="T62" fmla="*/ 1140 w 3338"/>
                <a:gd name="T63" fmla="*/ 227 h 3306"/>
                <a:gd name="T64" fmla="*/ 1057 w 3338"/>
                <a:gd name="T65" fmla="*/ 309 h 3306"/>
                <a:gd name="T66" fmla="*/ 1057 w 3338"/>
                <a:gd name="T67" fmla="*/ 430 h 3306"/>
                <a:gd name="T68" fmla="*/ 1140 w 3338"/>
                <a:gd name="T69" fmla="*/ 512 h 3306"/>
                <a:gd name="T70" fmla="*/ 1262 w 3338"/>
                <a:gd name="T71" fmla="*/ 512 h 3306"/>
                <a:gd name="T72" fmla="*/ 1346 w 3338"/>
                <a:gd name="T73" fmla="*/ 430 h 3306"/>
                <a:gd name="T74" fmla="*/ 1346 w 3338"/>
                <a:gd name="T75" fmla="*/ 309 h 3306"/>
                <a:gd name="T76" fmla="*/ 1261 w 3338"/>
                <a:gd name="T77" fmla="*/ 227 h 3306"/>
                <a:gd name="T78" fmla="*/ 701 w 3338"/>
                <a:gd name="T79" fmla="*/ 217 h 3306"/>
                <a:gd name="T80" fmla="*/ 604 w 3338"/>
                <a:gd name="T81" fmla="*/ 282 h 3306"/>
                <a:gd name="T82" fmla="*/ 580 w 3338"/>
                <a:gd name="T83" fmla="*/ 401 h 3306"/>
                <a:gd name="T84" fmla="*/ 646 w 3338"/>
                <a:gd name="T85" fmla="*/ 498 h 3306"/>
                <a:gd name="T86" fmla="*/ 765 w 3338"/>
                <a:gd name="T87" fmla="*/ 522 h 3306"/>
                <a:gd name="T88" fmla="*/ 864 w 3338"/>
                <a:gd name="T89" fmla="*/ 456 h 3306"/>
                <a:gd name="T90" fmla="*/ 886 w 3338"/>
                <a:gd name="T91" fmla="*/ 338 h 3306"/>
                <a:gd name="T92" fmla="*/ 820 w 3338"/>
                <a:gd name="T93" fmla="*/ 241 h 3306"/>
                <a:gd name="T94" fmla="*/ 291 w 3338"/>
                <a:gd name="T95" fmla="*/ 0 h 3306"/>
                <a:gd name="T96" fmla="*/ 3170 w 3338"/>
                <a:gd name="T97" fmla="*/ 27 h 3306"/>
                <a:gd name="T98" fmla="*/ 3291 w 3338"/>
                <a:gd name="T99" fmla="*/ 131 h 3306"/>
                <a:gd name="T100" fmla="*/ 3338 w 3338"/>
                <a:gd name="T101" fmla="*/ 289 h 3306"/>
                <a:gd name="T102" fmla="*/ 248 w 3338"/>
                <a:gd name="T103" fmla="*/ 3303 h 3306"/>
                <a:gd name="T104" fmla="*/ 101 w 3338"/>
                <a:gd name="T105" fmla="*/ 3235 h 3306"/>
                <a:gd name="T106" fmla="*/ 12 w 3338"/>
                <a:gd name="T107" fmla="*/ 3101 h 3306"/>
                <a:gd name="T108" fmla="*/ 3 w 3338"/>
                <a:gd name="T109" fmla="*/ 246 h 3306"/>
                <a:gd name="T110" fmla="*/ 71 w 3338"/>
                <a:gd name="T111" fmla="*/ 99 h 3306"/>
                <a:gd name="T112" fmla="*/ 207 w 3338"/>
                <a:gd name="T113" fmla="*/ 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8" h="3306">
                  <a:moveTo>
                    <a:pt x="159" y="709"/>
                  </a:moveTo>
                  <a:lnTo>
                    <a:pt x="159" y="3017"/>
                  </a:lnTo>
                  <a:lnTo>
                    <a:pt x="161" y="3043"/>
                  </a:lnTo>
                  <a:lnTo>
                    <a:pt x="169" y="3068"/>
                  </a:lnTo>
                  <a:lnTo>
                    <a:pt x="182" y="3090"/>
                  </a:lnTo>
                  <a:lnTo>
                    <a:pt x="198" y="3110"/>
                  </a:lnTo>
                  <a:lnTo>
                    <a:pt x="218" y="3126"/>
                  </a:lnTo>
                  <a:lnTo>
                    <a:pt x="239" y="3138"/>
                  </a:lnTo>
                  <a:lnTo>
                    <a:pt x="264" y="3146"/>
                  </a:lnTo>
                  <a:lnTo>
                    <a:pt x="291" y="3148"/>
                  </a:lnTo>
                  <a:lnTo>
                    <a:pt x="2652" y="3148"/>
                  </a:lnTo>
                  <a:lnTo>
                    <a:pt x="2684" y="3116"/>
                  </a:lnTo>
                  <a:lnTo>
                    <a:pt x="2684" y="2868"/>
                  </a:lnTo>
                  <a:lnTo>
                    <a:pt x="2688" y="2831"/>
                  </a:lnTo>
                  <a:lnTo>
                    <a:pt x="2697" y="2795"/>
                  </a:lnTo>
                  <a:lnTo>
                    <a:pt x="2714" y="2763"/>
                  </a:lnTo>
                  <a:lnTo>
                    <a:pt x="2734" y="2734"/>
                  </a:lnTo>
                  <a:lnTo>
                    <a:pt x="2760" y="2708"/>
                  </a:lnTo>
                  <a:lnTo>
                    <a:pt x="2789" y="2688"/>
                  </a:lnTo>
                  <a:lnTo>
                    <a:pt x="2823" y="2672"/>
                  </a:lnTo>
                  <a:lnTo>
                    <a:pt x="2859" y="2662"/>
                  </a:lnTo>
                  <a:lnTo>
                    <a:pt x="2897" y="2659"/>
                  </a:lnTo>
                  <a:lnTo>
                    <a:pt x="3146" y="2659"/>
                  </a:lnTo>
                  <a:lnTo>
                    <a:pt x="3178" y="2627"/>
                  </a:lnTo>
                  <a:lnTo>
                    <a:pt x="3178" y="709"/>
                  </a:lnTo>
                  <a:lnTo>
                    <a:pt x="159" y="709"/>
                  </a:lnTo>
                  <a:close/>
                  <a:moveTo>
                    <a:pt x="2605" y="214"/>
                  </a:moveTo>
                  <a:lnTo>
                    <a:pt x="2574" y="217"/>
                  </a:lnTo>
                  <a:lnTo>
                    <a:pt x="2545" y="227"/>
                  </a:lnTo>
                  <a:lnTo>
                    <a:pt x="2517" y="241"/>
                  </a:lnTo>
                  <a:lnTo>
                    <a:pt x="2495" y="260"/>
                  </a:lnTo>
                  <a:lnTo>
                    <a:pt x="2475" y="282"/>
                  </a:lnTo>
                  <a:lnTo>
                    <a:pt x="2461" y="309"/>
                  </a:lnTo>
                  <a:lnTo>
                    <a:pt x="2451" y="338"/>
                  </a:lnTo>
                  <a:lnTo>
                    <a:pt x="2448" y="369"/>
                  </a:lnTo>
                  <a:lnTo>
                    <a:pt x="2451" y="401"/>
                  </a:lnTo>
                  <a:lnTo>
                    <a:pt x="2461" y="430"/>
                  </a:lnTo>
                  <a:lnTo>
                    <a:pt x="2475" y="456"/>
                  </a:lnTo>
                  <a:lnTo>
                    <a:pt x="2495" y="479"/>
                  </a:lnTo>
                  <a:lnTo>
                    <a:pt x="2517" y="498"/>
                  </a:lnTo>
                  <a:lnTo>
                    <a:pt x="2545" y="512"/>
                  </a:lnTo>
                  <a:lnTo>
                    <a:pt x="2574" y="522"/>
                  </a:lnTo>
                  <a:lnTo>
                    <a:pt x="2605" y="525"/>
                  </a:lnTo>
                  <a:lnTo>
                    <a:pt x="2637" y="522"/>
                  </a:lnTo>
                  <a:lnTo>
                    <a:pt x="2666" y="512"/>
                  </a:lnTo>
                  <a:lnTo>
                    <a:pt x="2693" y="498"/>
                  </a:lnTo>
                  <a:lnTo>
                    <a:pt x="2716" y="479"/>
                  </a:lnTo>
                  <a:lnTo>
                    <a:pt x="2735" y="456"/>
                  </a:lnTo>
                  <a:lnTo>
                    <a:pt x="2749" y="430"/>
                  </a:lnTo>
                  <a:lnTo>
                    <a:pt x="2758" y="401"/>
                  </a:lnTo>
                  <a:lnTo>
                    <a:pt x="2761" y="369"/>
                  </a:lnTo>
                  <a:lnTo>
                    <a:pt x="2758" y="338"/>
                  </a:lnTo>
                  <a:lnTo>
                    <a:pt x="2749" y="309"/>
                  </a:lnTo>
                  <a:lnTo>
                    <a:pt x="2735" y="282"/>
                  </a:lnTo>
                  <a:lnTo>
                    <a:pt x="2716" y="260"/>
                  </a:lnTo>
                  <a:lnTo>
                    <a:pt x="2693" y="241"/>
                  </a:lnTo>
                  <a:lnTo>
                    <a:pt x="2666" y="227"/>
                  </a:lnTo>
                  <a:lnTo>
                    <a:pt x="2637" y="217"/>
                  </a:lnTo>
                  <a:lnTo>
                    <a:pt x="2605" y="214"/>
                  </a:lnTo>
                  <a:close/>
                  <a:moveTo>
                    <a:pt x="2137" y="214"/>
                  </a:moveTo>
                  <a:lnTo>
                    <a:pt x="2106" y="217"/>
                  </a:lnTo>
                  <a:lnTo>
                    <a:pt x="2076" y="227"/>
                  </a:lnTo>
                  <a:lnTo>
                    <a:pt x="2049" y="241"/>
                  </a:lnTo>
                  <a:lnTo>
                    <a:pt x="2026" y="260"/>
                  </a:lnTo>
                  <a:lnTo>
                    <a:pt x="2007" y="282"/>
                  </a:lnTo>
                  <a:lnTo>
                    <a:pt x="1993" y="309"/>
                  </a:lnTo>
                  <a:lnTo>
                    <a:pt x="1983" y="338"/>
                  </a:lnTo>
                  <a:lnTo>
                    <a:pt x="1980" y="369"/>
                  </a:lnTo>
                  <a:lnTo>
                    <a:pt x="1983" y="401"/>
                  </a:lnTo>
                  <a:lnTo>
                    <a:pt x="1993" y="430"/>
                  </a:lnTo>
                  <a:lnTo>
                    <a:pt x="2007" y="456"/>
                  </a:lnTo>
                  <a:lnTo>
                    <a:pt x="2026" y="479"/>
                  </a:lnTo>
                  <a:lnTo>
                    <a:pt x="2049" y="498"/>
                  </a:lnTo>
                  <a:lnTo>
                    <a:pt x="2076" y="512"/>
                  </a:lnTo>
                  <a:lnTo>
                    <a:pt x="2106" y="522"/>
                  </a:lnTo>
                  <a:lnTo>
                    <a:pt x="2137" y="525"/>
                  </a:lnTo>
                  <a:lnTo>
                    <a:pt x="2168" y="522"/>
                  </a:lnTo>
                  <a:lnTo>
                    <a:pt x="2198" y="512"/>
                  </a:lnTo>
                  <a:lnTo>
                    <a:pt x="2225" y="498"/>
                  </a:lnTo>
                  <a:lnTo>
                    <a:pt x="2248" y="479"/>
                  </a:lnTo>
                  <a:lnTo>
                    <a:pt x="2267" y="456"/>
                  </a:lnTo>
                  <a:lnTo>
                    <a:pt x="2281" y="430"/>
                  </a:lnTo>
                  <a:lnTo>
                    <a:pt x="2291" y="401"/>
                  </a:lnTo>
                  <a:lnTo>
                    <a:pt x="2294" y="369"/>
                  </a:lnTo>
                  <a:lnTo>
                    <a:pt x="2291" y="338"/>
                  </a:lnTo>
                  <a:lnTo>
                    <a:pt x="2281" y="309"/>
                  </a:lnTo>
                  <a:lnTo>
                    <a:pt x="2267" y="282"/>
                  </a:lnTo>
                  <a:lnTo>
                    <a:pt x="2248" y="260"/>
                  </a:lnTo>
                  <a:lnTo>
                    <a:pt x="2225" y="241"/>
                  </a:lnTo>
                  <a:lnTo>
                    <a:pt x="2198" y="227"/>
                  </a:lnTo>
                  <a:lnTo>
                    <a:pt x="2168" y="217"/>
                  </a:lnTo>
                  <a:lnTo>
                    <a:pt x="2137" y="214"/>
                  </a:lnTo>
                  <a:close/>
                  <a:moveTo>
                    <a:pt x="1669" y="214"/>
                  </a:moveTo>
                  <a:lnTo>
                    <a:pt x="1637" y="217"/>
                  </a:lnTo>
                  <a:lnTo>
                    <a:pt x="1608" y="227"/>
                  </a:lnTo>
                  <a:lnTo>
                    <a:pt x="1581" y="241"/>
                  </a:lnTo>
                  <a:lnTo>
                    <a:pt x="1558" y="260"/>
                  </a:lnTo>
                  <a:lnTo>
                    <a:pt x="1539" y="282"/>
                  </a:lnTo>
                  <a:lnTo>
                    <a:pt x="1525" y="309"/>
                  </a:lnTo>
                  <a:lnTo>
                    <a:pt x="1516" y="338"/>
                  </a:lnTo>
                  <a:lnTo>
                    <a:pt x="1513" y="369"/>
                  </a:lnTo>
                  <a:lnTo>
                    <a:pt x="1516" y="401"/>
                  </a:lnTo>
                  <a:lnTo>
                    <a:pt x="1525" y="430"/>
                  </a:lnTo>
                  <a:lnTo>
                    <a:pt x="1539" y="456"/>
                  </a:lnTo>
                  <a:lnTo>
                    <a:pt x="1558" y="479"/>
                  </a:lnTo>
                  <a:lnTo>
                    <a:pt x="1581" y="498"/>
                  </a:lnTo>
                  <a:lnTo>
                    <a:pt x="1608" y="512"/>
                  </a:lnTo>
                  <a:lnTo>
                    <a:pt x="1637" y="522"/>
                  </a:lnTo>
                  <a:lnTo>
                    <a:pt x="1669" y="525"/>
                  </a:lnTo>
                  <a:lnTo>
                    <a:pt x="1700" y="522"/>
                  </a:lnTo>
                  <a:lnTo>
                    <a:pt x="1730" y="512"/>
                  </a:lnTo>
                  <a:lnTo>
                    <a:pt x="1757" y="498"/>
                  </a:lnTo>
                  <a:lnTo>
                    <a:pt x="1779" y="479"/>
                  </a:lnTo>
                  <a:lnTo>
                    <a:pt x="1799" y="456"/>
                  </a:lnTo>
                  <a:lnTo>
                    <a:pt x="1813" y="430"/>
                  </a:lnTo>
                  <a:lnTo>
                    <a:pt x="1823" y="401"/>
                  </a:lnTo>
                  <a:lnTo>
                    <a:pt x="1825" y="369"/>
                  </a:lnTo>
                  <a:lnTo>
                    <a:pt x="1823" y="338"/>
                  </a:lnTo>
                  <a:lnTo>
                    <a:pt x="1813" y="309"/>
                  </a:lnTo>
                  <a:lnTo>
                    <a:pt x="1799" y="282"/>
                  </a:lnTo>
                  <a:lnTo>
                    <a:pt x="1779" y="260"/>
                  </a:lnTo>
                  <a:lnTo>
                    <a:pt x="1757" y="241"/>
                  </a:lnTo>
                  <a:lnTo>
                    <a:pt x="1730" y="227"/>
                  </a:lnTo>
                  <a:lnTo>
                    <a:pt x="1700" y="217"/>
                  </a:lnTo>
                  <a:lnTo>
                    <a:pt x="1669" y="214"/>
                  </a:lnTo>
                  <a:close/>
                  <a:moveTo>
                    <a:pt x="1201" y="214"/>
                  </a:moveTo>
                  <a:lnTo>
                    <a:pt x="1169" y="217"/>
                  </a:lnTo>
                  <a:lnTo>
                    <a:pt x="1140" y="227"/>
                  </a:lnTo>
                  <a:lnTo>
                    <a:pt x="1113" y="241"/>
                  </a:lnTo>
                  <a:lnTo>
                    <a:pt x="1090" y="260"/>
                  </a:lnTo>
                  <a:lnTo>
                    <a:pt x="1071" y="282"/>
                  </a:lnTo>
                  <a:lnTo>
                    <a:pt x="1057" y="309"/>
                  </a:lnTo>
                  <a:lnTo>
                    <a:pt x="1048" y="338"/>
                  </a:lnTo>
                  <a:lnTo>
                    <a:pt x="1045" y="369"/>
                  </a:lnTo>
                  <a:lnTo>
                    <a:pt x="1048" y="401"/>
                  </a:lnTo>
                  <a:lnTo>
                    <a:pt x="1057" y="430"/>
                  </a:lnTo>
                  <a:lnTo>
                    <a:pt x="1071" y="456"/>
                  </a:lnTo>
                  <a:lnTo>
                    <a:pt x="1090" y="479"/>
                  </a:lnTo>
                  <a:lnTo>
                    <a:pt x="1113" y="498"/>
                  </a:lnTo>
                  <a:lnTo>
                    <a:pt x="1140" y="512"/>
                  </a:lnTo>
                  <a:lnTo>
                    <a:pt x="1169" y="522"/>
                  </a:lnTo>
                  <a:lnTo>
                    <a:pt x="1201" y="525"/>
                  </a:lnTo>
                  <a:lnTo>
                    <a:pt x="1232" y="522"/>
                  </a:lnTo>
                  <a:lnTo>
                    <a:pt x="1262" y="512"/>
                  </a:lnTo>
                  <a:lnTo>
                    <a:pt x="1288" y="498"/>
                  </a:lnTo>
                  <a:lnTo>
                    <a:pt x="1312" y="479"/>
                  </a:lnTo>
                  <a:lnTo>
                    <a:pt x="1331" y="456"/>
                  </a:lnTo>
                  <a:lnTo>
                    <a:pt x="1346" y="430"/>
                  </a:lnTo>
                  <a:lnTo>
                    <a:pt x="1355" y="401"/>
                  </a:lnTo>
                  <a:lnTo>
                    <a:pt x="1358" y="369"/>
                  </a:lnTo>
                  <a:lnTo>
                    <a:pt x="1355" y="338"/>
                  </a:lnTo>
                  <a:lnTo>
                    <a:pt x="1346" y="309"/>
                  </a:lnTo>
                  <a:lnTo>
                    <a:pt x="1331" y="282"/>
                  </a:lnTo>
                  <a:lnTo>
                    <a:pt x="1311" y="260"/>
                  </a:lnTo>
                  <a:lnTo>
                    <a:pt x="1288" y="241"/>
                  </a:lnTo>
                  <a:lnTo>
                    <a:pt x="1261" y="227"/>
                  </a:lnTo>
                  <a:lnTo>
                    <a:pt x="1232" y="217"/>
                  </a:lnTo>
                  <a:lnTo>
                    <a:pt x="1201" y="214"/>
                  </a:lnTo>
                  <a:close/>
                  <a:moveTo>
                    <a:pt x="734" y="214"/>
                  </a:moveTo>
                  <a:lnTo>
                    <a:pt x="701" y="217"/>
                  </a:lnTo>
                  <a:lnTo>
                    <a:pt x="672" y="227"/>
                  </a:lnTo>
                  <a:lnTo>
                    <a:pt x="646" y="241"/>
                  </a:lnTo>
                  <a:lnTo>
                    <a:pt x="622" y="260"/>
                  </a:lnTo>
                  <a:lnTo>
                    <a:pt x="604" y="282"/>
                  </a:lnTo>
                  <a:lnTo>
                    <a:pt x="588" y="309"/>
                  </a:lnTo>
                  <a:lnTo>
                    <a:pt x="580" y="338"/>
                  </a:lnTo>
                  <a:lnTo>
                    <a:pt x="576" y="369"/>
                  </a:lnTo>
                  <a:lnTo>
                    <a:pt x="580" y="401"/>
                  </a:lnTo>
                  <a:lnTo>
                    <a:pt x="588" y="430"/>
                  </a:lnTo>
                  <a:lnTo>
                    <a:pt x="604" y="456"/>
                  </a:lnTo>
                  <a:lnTo>
                    <a:pt x="622" y="479"/>
                  </a:lnTo>
                  <a:lnTo>
                    <a:pt x="646" y="498"/>
                  </a:lnTo>
                  <a:lnTo>
                    <a:pt x="672" y="512"/>
                  </a:lnTo>
                  <a:lnTo>
                    <a:pt x="701" y="522"/>
                  </a:lnTo>
                  <a:lnTo>
                    <a:pt x="734" y="525"/>
                  </a:lnTo>
                  <a:lnTo>
                    <a:pt x="765" y="522"/>
                  </a:lnTo>
                  <a:lnTo>
                    <a:pt x="794" y="512"/>
                  </a:lnTo>
                  <a:lnTo>
                    <a:pt x="820" y="498"/>
                  </a:lnTo>
                  <a:lnTo>
                    <a:pt x="844" y="479"/>
                  </a:lnTo>
                  <a:lnTo>
                    <a:pt x="864" y="456"/>
                  </a:lnTo>
                  <a:lnTo>
                    <a:pt x="878" y="430"/>
                  </a:lnTo>
                  <a:lnTo>
                    <a:pt x="886" y="401"/>
                  </a:lnTo>
                  <a:lnTo>
                    <a:pt x="890" y="369"/>
                  </a:lnTo>
                  <a:lnTo>
                    <a:pt x="886" y="338"/>
                  </a:lnTo>
                  <a:lnTo>
                    <a:pt x="878" y="309"/>
                  </a:lnTo>
                  <a:lnTo>
                    <a:pt x="864" y="282"/>
                  </a:lnTo>
                  <a:lnTo>
                    <a:pt x="844" y="260"/>
                  </a:lnTo>
                  <a:lnTo>
                    <a:pt x="820" y="241"/>
                  </a:lnTo>
                  <a:lnTo>
                    <a:pt x="794" y="227"/>
                  </a:lnTo>
                  <a:lnTo>
                    <a:pt x="765" y="217"/>
                  </a:lnTo>
                  <a:lnTo>
                    <a:pt x="734" y="214"/>
                  </a:lnTo>
                  <a:close/>
                  <a:moveTo>
                    <a:pt x="291" y="0"/>
                  </a:moveTo>
                  <a:lnTo>
                    <a:pt x="3046" y="0"/>
                  </a:lnTo>
                  <a:lnTo>
                    <a:pt x="3090" y="3"/>
                  </a:lnTo>
                  <a:lnTo>
                    <a:pt x="3131" y="12"/>
                  </a:lnTo>
                  <a:lnTo>
                    <a:pt x="3170" y="27"/>
                  </a:lnTo>
                  <a:lnTo>
                    <a:pt x="3206" y="46"/>
                  </a:lnTo>
                  <a:lnTo>
                    <a:pt x="3238" y="71"/>
                  </a:lnTo>
                  <a:lnTo>
                    <a:pt x="3266" y="99"/>
                  </a:lnTo>
                  <a:lnTo>
                    <a:pt x="3291" y="131"/>
                  </a:lnTo>
                  <a:lnTo>
                    <a:pt x="3311" y="167"/>
                  </a:lnTo>
                  <a:lnTo>
                    <a:pt x="3326" y="205"/>
                  </a:lnTo>
                  <a:lnTo>
                    <a:pt x="3335" y="246"/>
                  </a:lnTo>
                  <a:lnTo>
                    <a:pt x="3338" y="289"/>
                  </a:lnTo>
                  <a:lnTo>
                    <a:pt x="3338" y="2691"/>
                  </a:lnTo>
                  <a:lnTo>
                    <a:pt x="2718" y="3306"/>
                  </a:lnTo>
                  <a:lnTo>
                    <a:pt x="291" y="3306"/>
                  </a:lnTo>
                  <a:lnTo>
                    <a:pt x="248" y="3303"/>
                  </a:lnTo>
                  <a:lnTo>
                    <a:pt x="207" y="3293"/>
                  </a:lnTo>
                  <a:lnTo>
                    <a:pt x="169" y="3279"/>
                  </a:lnTo>
                  <a:lnTo>
                    <a:pt x="133" y="3259"/>
                  </a:lnTo>
                  <a:lnTo>
                    <a:pt x="101" y="3235"/>
                  </a:lnTo>
                  <a:lnTo>
                    <a:pt x="71" y="3206"/>
                  </a:lnTo>
                  <a:lnTo>
                    <a:pt x="47" y="3174"/>
                  </a:lnTo>
                  <a:lnTo>
                    <a:pt x="27" y="3139"/>
                  </a:lnTo>
                  <a:lnTo>
                    <a:pt x="12" y="3101"/>
                  </a:lnTo>
                  <a:lnTo>
                    <a:pt x="3" y="3060"/>
                  </a:lnTo>
                  <a:lnTo>
                    <a:pt x="0" y="301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2" y="205"/>
                  </a:lnTo>
                  <a:lnTo>
                    <a:pt x="27" y="167"/>
                  </a:lnTo>
                  <a:lnTo>
                    <a:pt x="47" y="131"/>
                  </a:lnTo>
                  <a:lnTo>
                    <a:pt x="71" y="99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Freeform 612"/>
            <p:cNvSpPr>
              <a:spLocks/>
            </p:cNvSpPr>
            <p:nvPr/>
          </p:nvSpPr>
          <p:spPr bwMode="auto">
            <a:xfrm>
              <a:off x="6399213" y="6092826"/>
              <a:ext cx="44450" cy="133350"/>
            </a:xfrm>
            <a:custGeom>
              <a:avLst/>
              <a:gdLst>
                <a:gd name="T0" fmla="*/ 307 w 307"/>
                <a:gd name="T1" fmla="*/ 0 h 922"/>
                <a:gd name="T2" fmla="*/ 307 w 307"/>
                <a:gd name="T3" fmla="*/ 922 h 922"/>
                <a:gd name="T4" fmla="*/ 0 w 307"/>
                <a:gd name="T5" fmla="*/ 922 h 922"/>
                <a:gd name="T6" fmla="*/ 0 w 307"/>
                <a:gd name="T7" fmla="*/ 167 h 922"/>
                <a:gd name="T8" fmla="*/ 307 w 307"/>
                <a:gd name="T9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922">
                  <a:moveTo>
                    <a:pt x="307" y="0"/>
                  </a:moveTo>
                  <a:lnTo>
                    <a:pt x="307" y="922"/>
                  </a:lnTo>
                  <a:lnTo>
                    <a:pt x="0" y="922"/>
                  </a:lnTo>
                  <a:lnTo>
                    <a:pt x="0" y="167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613"/>
            <p:cNvSpPr>
              <a:spLocks/>
            </p:cNvSpPr>
            <p:nvPr/>
          </p:nvSpPr>
          <p:spPr bwMode="auto">
            <a:xfrm>
              <a:off x="6457950" y="6080126"/>
              <a:ext cx="44450" cy="146050"/>
            </a:xfrm>
            <a:custGeom>
              <a:avLst/>
              <a:gdLst>
                <a:gd name="T0" fmla="*/ 68 w 308"/>
                <a:gd name="T1" fmla="*/ 0 h 1010"/>
                <a:gd name="T2" fmla="*/ 308 w 308"/>
                <a:gd name="T3" fmla="*/ 432 h 1010"/>
                <a:gd name="T4" fmla="*/ 308 w 308"/>
                <a:gd name="T5" fmla="*/ 1010 h 1010"/>
                <a:gd name="T6" fmla="*/ 0 w 308"/>
                <a:gd name="T7" fmla="*/ 1010 h 1010"/>
                <a:gd name="T8" fmla="*/ 0 w 308"/>
                <a:gd name="T9" fmla="*/ 38 h 1010"/>
                <a:gd name="T10" fmla="*/ 68 w 308"/>
                <a:gd name="T11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1010">
                  <a:moveTo>
                    <a:pt x="68" y="0"/>
                  </a:moveTo>
                  <a:lnTo>
                    <a:pt x="308" y="432"/>
                  </a:lnTo>
                  <a:lnTo>
                    <a:pt x="308" y="1010"/>
                  </a:lnTo>
                  <a:lnTo>
                    <a:pt x="0" y="1010"/>
                  </a:lnTo>
                  <a:lnTo>
                    <a:pt x="0" y="38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614"/>
            <p:cNvSpPr>
              <a:spLocks/>
            </p:cNvSpPr>
            <p:nvPr/>
          </p:nvSpPr>
          <p:spPr bwMode="auto">
            <a:xfrm>
              <a:off x="6515100" y="6129338"/>
              <a:ext cx="44450" cy="96838"/>
            </a:xfrm>
            <a:custGeom>
              <a:avLst/>
              <a:gdLst>
                <a:gd name="T0" fmla="*/ 307 w 307"/>
                <a:gd name="T1" fmla="*/ 0 h 675"/>
                <a:gd name="T2" fmla="*/ 307 w 307"/>
                <a:gd name="T3" fmla="*/ 675 h 675"/>
                <a:gd name="T4" fmla="*/ 0 w 307"/>
                <a:gd name="T5" fmla="*/ 675 h 675"/>
                <a:gd name="T6" fmla="*/ 0 w 307"/>
                <a:gd name="T7" fmla="*/ 266 h 675"/>
                <a:gd name="T8" fmla="*/ 307 w 307"/>
                <a:gd name="T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675">
                  <a:moveTo>
                    <a:pt x="307" y="0"/>
                  </a:moveTo>
                  <a:lnTo>
                    <a:pt x="307" y="675"/>
                  </a:lnTo>
                  <a:lnTo>
                    <a:pt x="0" y="675"/>
                  </a:lnTo>
                  <a:lnTo>
                    <a:pt x="0" y="266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615"/>
            <p:cNvSpPr>
              <a:spLocks/>
            </p:cNvSpPr>
            <p:nvPr/>
          </p:nvSpPr>
          <p:spPr bwMode="auto">
            <a:xfrm>
              <a:off x="6572250" y="6078538"/>
              <a:ext cx="44450" cy="147638"/>
            </a:xfrm>
            <a:custGeom>
              <a:avLst/>
              <a:gdLst>
                <a:gd name="T0" fmla="*/ 306 w 306"/>
                <a:gd name="T1" fmla="*/ 0 h 1022"/>
                <a:gd name="T2" fmla="*/ 306 w 306"/>
                <a:gd name="T3" fmla="*/ 1022 h 1022"/>
                <a:gd name="T4" fmla="*/ 0 w 306"/>
                <a:gd name="T5" fmla="*/ 1022 h 1022"/>
                <a:gd name="T6" fmla="*/ 0 w 306"/>
                <a:gd name="T7" fmla="*/ 267 h 1022"/>
                <a:gd name="T8" fmla="*/ 306 w 306"/>
                <a:gd name="T9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1022">
                  <a:moveTo>
                    <a:pt x="306" y="0"/>
                  </a:moveTo>
                  <a:lnTo>
                    <a:pt x="306" y="1022"/>
                  </a:lnTo>
                  <a:lnTo>
                    <a:pt x="0" y="1022"/>
                  </a:lnTo>
                  <a:lnTo>
                    <a:pt x="0" y="267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616"/>
            <p:cNvSpPr>
              <a:spLocks/>
            </p:cNvSpPr>
            <p:nvPr/>
          </p:nvSpPr>
          <p:spPr bwMode="auto">
            <a:xfrm>
              <a:off x="6630988" y="6054726"/>
              <a:ext cx="44450" cy="171450"/>
            </a:xfrm>
            <a:custGeom>
              <a:avLst/>
              <a:gdLst>
                <a:gd name="T0" fmla="*/ 101 w 306"/>
                <a:gd name="T1" fmla="*/ 0 h 1190"/>
                <a:gd name="T2" fmla="*/ 306 w 306"/>
                <a:gd name="T3" fmla="*/ 205 h 1190"/>
                <a:gd name="T4" fmla="*/ 306 w 306"/>
                <a:gd name="T5" fmla="*/ 1190 h 1190"/>
                <a:gd name="T6" fmla="*/ 0 w 306"/>
                <a:gd name="T7" fmla="*/ 1190 h 1190"/>
                <a:gd name="T8" fmla="*/ 0 w 306"/>
                <a:gd name="T9" fmla="*/ 88 h 1190"/>
                <a:gd name="T10" fmla="*/ 101 w 306"/>
                <a:gd name="T11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1190">
                  <a:moveTo>
                    <a:pt x="101" y="0"/>
                  </a:moveTo>
                  <a:lnTo>
                    <a:pt x="306" y="205"/>
                  </a:lnTo>
                  <a:lnTo>
                    <a:pt x="306" y="1190"/>
                  </a:lnTo>
                  <a:lnTo>
                    <a:pt x="0" y="1190"/>
                  </a:lnTo>
                  <a:lnTo>
                    <a:pt x="0" y="88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617"/>
            <p:cNvSpPr>
              <a:spLocks/>
            </p:cNvSpPr>
            <p:nvPr/>
          </p:nvSpPr>
          <p:spPr bwMode="auto">
            <a:xfrm>
              <a:off x="6375400" y="5956301"/>
              <a:ext cx="314325" cy="180975"/>
            </a:xfrm>
            <a:custGeom>
              <a:avLst/>
              <a:gdLst>
                <a:gd name="T0" fmla="*/ 2176 w 2176"/>
                <a:gd name="T1" fmla="*/ 0 h 1258"/>
                <a:gd name="T2" fmla="*/ 2024 w 2176"/>
                <a:gd name="T3" fmla="*/ 651 h 1258"/>
                <a:gd name="T4" fmla="*/ 1879 w 2176"/>
                <a:gd name="T5" fmla="*/ 506 h 1258"/>
                <a:gd name="T6" fmla="*/ 1017 w 2176"/>
                <a:gd name="T7" fmla="*/ 1258 h 1258"/>
                <a:gd name="T8" fmla="*/ 690 w 2176"/>
                <a:gd name="T9" fmla="*/ 688 h 1258"/>
                <a:gd name="T10" fmla="*/ 152 w 2176"/>
                <a:gd name="T11" fmla="*/ 980 h 1258"/>
                <a:gd name="T12" fmla="*/ 0 w 2176"/>
                <a:gd name="T13" fmla="*/ 705 h 1258"/>
                <a:gd name="T14" fmla="*/ 810 w 2176"/>
                <a:gd name="T15" fmla="*/ 265 h 1258"/>
                <a:gd name="T16" fmla="*/ 1100 w 2176"/>
                <a:gd name="T17" fmla="*/ 769 h 1258"/>
                <a:gd name="T18" fmla="*/ 1655 w 2176"/>
                <a:gd name="T19" fmla="*/ 285 h 1258"/>
                <a:gd name="T20" fmla="*/ 1519 w 2176"/>
                <a:gd name="T21" fmla="*/ 149 h 1258"/>
                <a:gd name="T22" fmla="*/ 2176 w 2176"/>
                <a:gd name="T23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6" h="1258">
                  <a:moveTo>
                    <a:pt x="2176" y="0"/>
                  </a:moveTo>
                  <a:lnTo>
                    <a:pt x="2024" y="651"/>
                  </a:lnTo>
                  <a:lnTo>
                    <a:pt x="1879" y="506"/>
                  </a:lnTo>
                  <a:lnTo>
                    <a:pt x="1017" y="1258"/>
                  </a:lnTo>
                  <a:lnTo>
                    <a:pt x="690" y="688"/>
                  </a:lnTo>
                  <a:lnTo>
                    <a:pt x="152" y="980"/>
                  </a:lnTo>
                  <a:lnTo>
                    <a:pt x="0" y="705"/>
                  </a:lnTo>
                  <a:lnTo>
                    <a:pt x="810" y="265"/>
                  </a:lnTo>
                  <a:lnTo>
                    <a:pt x="1100" y="769"/>
                  </a:lnTo>
                  <a:lnTo>
                    <a:pt x="1655" y="285"/>
                  </a:lnTo>
                  <a:lnTo>
                    <a:pt x="1519" y="149"/>
                  </a:lnTo>
                  <a:lnTo>
                    <a:pt x="2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2" name="Group 1321"/>
          <p:cNvGrpSpPr/>
          <p:nvPr/>
        </p:nvGrpSpPr>
        <p:grpSpPr>
          <a:xfrm>
            <a:off x="5364864" y="5927725"/>
            <a:ext cx="517526" cy="250825"/>
            <a:chOff x="5372100" y="5927725"/>
            <a:chExt cx="517526" cy="250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1" name="Freeform 622"/>
            <p:cNvSpPr>
              <a:spLocks noEditPoints="1"/>
            </p:cNvSpPr>
            <p:nvPr/>
          </p:nvSpPr>
          <p:spPr bwMode="auto">
            <a:xfrm>
              <a:off x="5395913" y="6002338"/>
              <a:ext cx="57150" cy="101600"/>
            </a:xfrm>
            <a:custGeom>
              <a:avLst/>
              <a:gdLst>
                <a:gd name="T0" fmla="*/ 169 w 360"/>
                <a:gd name="T1" fmla="*/ 100 h 636"/>
                <a:gd name="T2" fmla="*/ 153 w 360"/>
                <a:gd name="T3" fmla="*/ 108 h 636"/>
                <a:gd name="T4" fmla="*/ 143 w 360"/>
                <a:gd name="T5" fmla="*/ 126 h 636"/>
                <a:gd name="T6" fmla="*/ 142 w 360"/>
                <a:gd name="T7" fmla="*/ 498 h 636"/>
                <a:gd name="T8" fmla="*/ 147 w 360"/>
                <a:gd name="T9" fmla="*/ 522 h 636"/>
                <a:gd name="T10" fmla="*/ 160 w 360"/>
                <a:gd name="T11" fmla="*/ 535 h 636"/>
                <a:gd name="T12" fmla="*/ 180 w 360"/>
                <a:gd name="T13" fmla="*/ 539 h 636"/>
                <a:gd name="T14" fmla="*/ 199 w 360"/>
                <a:gd name="T15" fmla="*/ 535 h 636"/>
                <a:gd name="T16" fmla="*/ 213 w 360"/>
                <a:gd name="T17" fmla="*/ 522 h 636"/>
                <a:gd name="T18" fmla="*/ 218 w 360"/>
                <a:gd name="T19" fmla="*/ 498 h 636"/>
                <a:gd name="T20" fmla="*/ 216 w 360"/>
                <a:gd name="T21" fmla="*/ 126 h 636"/>
                <a:gd name="T22" fmla="*/ 207 w 360"/>
                <a:gd name="T23" fmla="*/ 108 h 636"/>
                <a:gd name="T24" fmla="*/ 190 w 360"/>
                <a:gd name="T25" fmla="*/ 100 h 636"/>
                <a:gd name="T26" fmla="*/ 182 w 360"/>
                <a:gd name="T27" fmla="*/ 0 h 636"/>
                <a:gd name="T28" fmla="*/ 228 w 360"/>
                <a:gd name="T29" fmla="*/ 3 h 636"/>
                <a:gd name="T30" fmla="*/ 270 w 360"/>
                <a:gd name="T31" fmla="*/ 14 h 636"/>
                <a:gd name="T32" fmla="*/ 306 w 360"/>
                <a:gd name="T33" fmla="*/ 36 h 636"/>
                <a:gd name="T34" fmla="*/ 334 w 360"/>
                <a:gd name="T35" fmla="*/ 69 h 636"/>
                <a:gd name="T36" fmla="*/ 353 w 360"/>
                <a:gd name="T37" fmla="*/ 116 h 636"/>
                <a:gd name="T38" fmla="*/ 360 w 360"/>
                <a:gd name="T39" fmla="*/ 180 h 636"/>
                <a:gd name="T40" fmla="*/ 358 w 360"/>
                <a:gd name="T41" fmla="*/ 500 h 636"/>
                <a:gd name="T42" fmla="*/ 344 w 360"/>
                <a:gd name="T43" fmla="*/ 551 h 636"/>
                <a:gd name="T44" fmla="*/ 318 w 360"/>
                <a:gd name="T45" fmla="*/ 590 h 636"/>
                <a:gd name="T46" fmla="*/ 282 w 360"/>
                <a:gd name="T47" fmla="*/ 616 h 636"/>
                <a:gd name="T48" fmla="*/ 236 w 360"/>
                <a:gd name="T49" fmla="*/ 631 h 636"/>
                <a:gd name="T50" fmla="*/ 180 w 360"/>
                <a:gd name="T51" fmla="*/ 636 h 636"/>
                <a:gd name="T52" fmla="*/ 126 w 360"/>
                <a:gd name="T53" fmla="*/ 631 h 636"/>
                <a:gd name="T54" fmla="*/ 79 w 360"/>
                <a:gd name="T55" fmla="*/ 616 h 636"/>
                <a:gd name="T56" fmla="*/ 42 w 360"/>
                <a:gd name="T57" fmla="*/ 590 h 636"/>
                <a:gd name="T58" fmla="*/ 15 w 360"/>
                <a:gd name="T59" fmla="*/ 551 h 636"/>
                <a:gd name="T60" fmla="*/ 2 w 360"/>
                <a:gd name="T61" fmla="*/ 500 h 636"/>
                <a:gd name="T62" fmla="*/ 0 w 360"/>
                <a:gd name="T63" fmla="*/ 180 h 636"/>
                <a:gd name="T64" fmla="*/ 7 w 360"/>
                <a:gd name="T65" fmla="*/ 120 h 636"/>
                <a:gd name="T66" fmla="*/ 26 w 360"/>
                <a:gd name="T67" fmla="*/ 75 h 636"/>
                <a:gd name="T68" fmla="*/ 54 w 360"/>
                <a:gd name="T69" fmla="*/ 42 h 636"/>
                <a:gd name="T70" fmla="*/ 88 w 360"/>
                <a:gd name="T71" fmla="*/ 19 h 636"/>
                <a:gd name="T72" fmla="*/ 125 w 360"/>
                <a:gd name="T73" fmla="*/ 6 h 636"/>
                <a:gd name="T74" fmla="*/ 163 w 360"/>
                <a:gd name="T75" fmla="*/ 1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36">
                  <a:moveTo>
                    <a:pt x="180" y="99"/>
                  </a:moveTo>
                  <a:lnTo>
                    <a:pt x="169" y="100"/>
                  </a:lnTo>
                  <a:lnTo>
                    <a:pt x="160" y="103"/>
                  </a:lnTo>
                  <a:lnTo>
                    <a:pt x="153" y="108"/>
                  </a:lnTo>
                  <a:lnTo>
                    <a:pt x="147" y="116"/>
                  </a:lnTo>
                  <a:lnTo>
                    <a:pt x="143" y="126"/>
                  </a:lnTo>
                  <a:lnTo>
                    <a:pt x="142" y="140"/>
                  </a:lnTo>
                  <a:lnTo>
                    <a:pt x="142" y="498"/>
                  </a:lnTo>
                  <a:lnTo>
                    <a:pt x="143" y="511"/>
                  </a:lnTo>
                  <a:lnTo>
                    <a:pt x="147" y="522"/>
                  </a:lnTo>
                  <a:lnTo>
                    <a:pt x="153" y="529"/>
                  </a:lnTo>
                  <a:lnTo>
                    <a:pt x="160" y="535"/>
                  </a:lnTo>
                  <a:lnTo>
                    <a:pt x="169" y="538"/>
                  </a:lnTo>
                  <a:lnTo>
                    <a:pt x="180" y="539"/>
                  </a:lnTo>
                  <a:lnTo>
                    <a:pt x="190" y="538"/>
                  </a:lnTo>
                  <a:lnTo>
                    <a:pt x="199" y="535"/>
                  </a:lnTo>
                  <a:lnTo>
                    <a:pt x="207" y="529"/>
                  </a:lnTo>
                  <a:lnTo>
                    <a:pt x="213" y="522"/>
                  </a:lnTo>
                  <a:lnTo>
                    <a:pt x="216" y="511"/>
                  </a:lnTo>
                  <a:lnTo>
                    <a:pt x="218" y="498"/>
                  </a:lnTo>
                  <a:lnTo>
                    <a:pt x="218" y="140"/>
                  </a:lnTo>
                  <a:lnTo>
                    <a:pt x="216" y="126"/>
                  </a:lnTo>
                  <a:lnTo>
                    <a:pt x="213" y="116"/>
                  </a:lnTo>
                  <a:lnTo>
                    <a:pt x="207" y="108"/>
                  </a:lnTo>
                  <a:lnTo>
                    <a:pt x="199" y="103"/>
                  </a:lnTo>
                  <a:lnTo>
                    <a:pt x="190" y="100"/>
                  </a:lnTo>
                  <a:lnTo>
                    <a:pt x="180" y="99"/>
                  </a:lnTo>
                  <a:close/>
                  <a:moveTo>
                    <a:pt x="182" y="0"/>
                  </a:moveTo>
                  <a:lnTo>
                    <a:pt x="205" y="1"/>
                  </a:lnTo>
                  <a:lnTo>
                    <a:pt x="228" y="3"/>
                  </a:lnTo>
                  <a:lnTo>
                    <a:pt x="250" y="8"/>
                  </a:lnTo>
                  <a:lnTo>
                    <a:pt x="270" y="14"/>
                  </a:lnTo>
                  <a:lnTo>
                    <a:pt x="289" y="24"/>
                  </a:lnTo>
                  <a:lnTo>
                    <a:pt x="306" y="36"/>
                  </a:lnTo>
                  <a:lnTo>
                    <a:pt x="321" y="51"/>
                  </a:lnTo>
                  <a:lnTo>
                    <a:pt x="334" y="69"/>
                  </a:lnTo>
                  <a:lnTo>
                    <a:pt x="344" y="90"/>
                  </a:lnTo>
                  <a:lnTo>
                    <a:pt x="353" y="116"/>
                  </a:lnTo>
                  <a:lnTo>
                    <a:pt x="358" y="145"/>
                  </a:lnTo>
                  <a:lnTo>
                    <a:pt x="360" y="180"/>
                  </a:lnTo>
                  <a:lnTo>
                    <a:pt x="360" y="470"/>
                  </a:lnTo>
                  <a:lnTo>
                    <a:pt x="358" y="500"/>
                  </a:lnTo>
                  <a:lnTo>
                    <a:pt x="353" y="527"/>
                  </a:lnTo>
                  <a:lnTo>
                    <a:pt x="344" y="551"/>
                  </a:lnTo>
                  <a:lnTo>
                    <a:pt x="332" y="572"/>
                  </a:lnTo>
                  <a:lnTo>
                    <a:pt x="318" y="590"/>
                  </a:lnTo>
                  <a:lnTo>
                    <a:pt x="301" y="604"/>
                  </a:lnTo>
                  <a:lnTo>
                    <a:pt x="282" y="616"/>
                  </a:lnTo>
                  <a:lnTo>
                    <a:pt x="260" y="625"/>
                  </a:lnTo>
                  <a:lnTo>
                    <a:pt x="236" y="631"/>
                  </a:lnTo>
                  <a:lnTo>
                    <a:pt x="209" y="635"/>
                  </a:lnTo>
                  <a:lnTo>
                    <a:pt x="180" y="636"/>
                  </a:lnTo>
                  <a:lnTo>
                    <a:pt x="152" y="635"/>
                  </a:lnTo>
                  <a:lnTo>
                    <a:pt x="126" y="631"/>
                  </a:lnTo>
                  <a:lnTo>
                    <a:pt x="101" y="625"/>
                  </a:lnTo>
                  <a:lnTo>
                    <a:pt x="79" y="616"/>
                  </a:lnTo>
                  <a:lnTo>
                    <a:pt x="59" y="604"/>
                  </a:lnTo>
                  <a:lnTo>
                    <a:pt x="42" y="590"/>
                  </a:lnTo>
                  <a:lnTo>
                    <a:pt x="28" y="572"/>
                  </a:lnTo>
                  <a:lnTo>
                    <a:pt x="15" y="551"/>
                  </a:lnTo>
                  <a:lnTo>
                    <a:pt x="7" y="527"/>
                  </a:lnTo>
                  <a:lnTo>
                    <a:pt x="2" y="500"/>
                  </a:lnTo>
                  <a:lnTo>
                    <a:pt x="0" y="470"/>
                  </a:lnTo>
                  <a:lnTo>
                    <a:pt x="0" y="180"/>
                  </a:lnTo>
                  <a:lnTo>
                    <a:pt x="2" y="148"/>
                  </a:lnTo>
                  <a:lnTo>
                    <a:pt x="7" y="120"/>
                  </a:lnTo>
                  <a:lnTo>
                    <a:pt x="15" y="95"/>
                  </a:lnTo>
                  <a:lnTo>
                    <a:pt x="26" y="75"/>
                  </a:lnTo>
                  <a:lnTo>
                    <a:pt x="39" y="57"/>
                  </a:lnTo>
                  <a:lnTo>
                    <a:pt x="54" y="42"/>
                  </a:lnTo>
                  <a:lnTo>
                    <a:pt x="70" y="30"/>
                  </a:lnTo>
                  <a:lnTo>
                    <a:pt x="88" y="19"/>
                  </a:lnTo>
                  <a:lnTo>
                    <a:pt x="106" y="12"/>
                  </a:lnTo>
                  <a:lnTo>
                    <a:pt x="125" y="6"/>
                  </a:lnTo>
                  <a:lnTo>
                    <a:pt x="144" y="3"/>
                  </a:lnTo>
                  <a:lnTo>
                    <a:pt x="163" y="1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623"/>
            <p:cNvSpPr>
              <a:spLocks/>
            </p:cNvSpPr>
            <p:nvPr/>
          </p:nvSpPr>
          <p:spPr bwMode="auto">
            <a:xfrm>
              <a:off x="5467350" y="6005513"/>
              <a:ext cx="39688" cy="96837"/>
            </a:xfrm>
            <a:custGeom>
              <a:avLst/>
              <a:gdLst>
                <a:gd name="T0" fmla="*/ 121 w 241"/>
                <a:gd name="T1" fmla="*/ 0 h 612"/>
                <a:gd name="T2" fmla="*/ 241 w 241"/>
                <a:gd name="T3" fmla="*/ 0 h 612"/>
                <a:gd name="T4" fmla="*/ 241 w 241"/>
                <a:gd name="T5" fmla="*/ 612 h 612"/>
                <a:gd name="T6" fmla="*/ 99 w 241"/>
                <a:gd name="T7" fmla="*/ 612 h 612"/>
                <a:gd name="T8" fmla="*/ 99 w 241"/>
                <a:gd name="T9" fmla="*/ 158 h 612"/>
                <a:gd name="T10" fmla="*/ 0 w 241"/>
                <a:gd name="T11" fmla="*/ 158 h 612"/>
                <a:gd name="T12" fmla="*/ 0 w 241"/>
                <a:gd name="T13" fmla="*/ 69 h 612"/>
                <a:gd name="T14" fmla="*/ 16 w 241"/>
                <a:gd name="T15" fmla="*/ 68 h 612"/>
                <a:gd name="T16" fmla="*/ 33 w 241"/>
                <a:gd name="T17" fmla="*/ 67 h 612"/>
                <a:gd name="T18" fmla="*/ 50 w 241"/>
                <a:gd name="T19" fmla="*/ 63 h 612"/>
                <a:gd name="T20" fmla="*/ 67 w 241"/>
                <a:gd name="T21" fmla="*/ 58 h 612"/>
                <a:gd name="T22" fmla="*/ 82 w 241"/>
                <a:gd name="T23" fmla="*/ 52 h 612"/>
                <a:gd name="T24" fmla="*/ 96 w 241"/>
                <a:gd name="T25" fmla="*/ 43 h 612"/>
                <a:gd name="T26" fmla="*/ 107 w 241"/>
                <a:gd name="T27" fmla="*/ 31 h 612"/>
                <a:gd name="T28" fmla="*/ 116 w 241"/>
                <a:gd name="T29" fmla="*/ 18 h 612"/>
                <a:gd name="T30" fmla="*/ 121 w 241"/>
                <a:gd name="T3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612">
                  <a:moveTo>
                    <a:pt x="121" y="0"/>
                  </a:moveTo>
                  <a:lnTo>
                    <a:pt x="241" y="0"/>
                  </a:lnTo>
                  <a:lnTo>
                    <a:pt x="241" y="612"/>
                  </a:lnTo>
                  <a:lnTo>
                    <a:pt x="99" y="612"/>
                  </a:lnTo>
                  <a:lnTo>
                    <a:pt x="99" y="158"/>
                  </a:lnTo>
                  <a:lnTo>
                    <a:pt x="0" y="158"/>
                  </a:lnTo>
                  <a:lnTo>
                    <a:pt x="0" y="69"/>
                  </a:lnTo>
                  <a:lnTo>
                    <a:pt x="16" y="68"/>
                  </a:lnTo>
                  <a:lnTo>
                    <a:pt x="33" y="67"/>
                  </a:lnTo>
                  <a:lnTo>
                    <a:pt x="50" y="63"/>
                  </a:lnTo>
                  <a:lnTo>
                    <a:pt x="67" y="58"/>
                  </a:lnTo>
                  <a:lnTo>
                    <a:pt x="82" y="52"/>
                  </a:lnTo>
                  <a:lnTo>
                    <a:pt x="96" y="43"/>
                  </a:lnTo>
                  <a:lnTo>
                    <a:pt x="107" y="31"/>
                  </a:lnTo>
                  <a:lnTo>
                    <a:pt x="116" y="18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624"/>
            <p:cNvSpPr>
              <a:spLocks noEditPoints="1"/>
            </p:cNvSpPr>
            <p:nvPr/>
          </p:nvSpPr>
          <p:spPr bwMode="auto">
            <a:xfrm>
              <a:off x="5372100" y="5927725"/>
              <a:ext cx="157163" cy="250825"/>
            </a:xfrm>
            <a:custGeom>
              <a:avLst/>
              <a:gdLst>
                <a:gd name="T0" fmla="*/ 47 w 993"/>
                <a:gd name="T1" fmla="*/ 48 h 1576"/>
                <a:gd name="T2" fmla="*/ 47 w 993"/>
                <a:gd name="T3" fmla="*/ 1529 h 1576"/>
                <a:gd name="T4" fmla="*/ 946 w 993"/>
                <a:gd name="T5" fmla="*/ 1529 h 1576"/>
                <a:gd name="T6" fmla="*/ 946 w 993"/>
                <a:gd name="T7" fmla="*/ 48 h 1576"/>
                <a:gd name="T8" fmla="*/ 47 w 993"/>
                <a:gd name="T9" fmla="*/ 48 h 1576"/>
                <a:gd name="T10" fmla="*/ 0 w 993"/>
                <a:gd name="T11" fmla="*/ 0 h 1576"/>
                <a:gd name="T12" fmla="*/ 993 w 993"/>
                <a:gd name="T13" fmla="*/ 0 h 1576"/>
                <a:gd name="T14" fmla="*/ 993 w 993"/>
                <a:gd name="T15" fmla="*/ 1576 h 1576"/>
                <a:gd name="T16" fmla="*/ 0 w 993"/>
                <a:gd name="T17" fmla="*/ 1576 h 1576"/>
                <a:gd name="T18" fmla="*/ 0 w 993"/>
                <a:gd name="T19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3" h="1576">
                  <a:moveTo>
                    <a:pt x="47" y="48"/>
                  </a:moveTo>
                  <a:lnTo>
                    <a:pt x="47" y="1529"/>
                  </a:lnTo>
                  <a:lnTo>
                    <a:pt x="946" y="1529"/>
                  </a:lnTo>
                  <a:lnTo>
                    <a:pt x="946" y="48"/>
                  </a:lnTo>
                  <a:lnTo>
                    <a:pt x="47" y="48"/>
                  </a:lnTo>
                  <a:close/>
                  <a:moveTo>
                    <a:pt x="0" y="0"/>
                  </a:moveTo>
                  <a:lnTo>
                    <a:pt x="993" y="0"/>
                  </a:lnTo>
                  <a:lnTo>
                    <a:pt x="993" y="1576"/>
                  </a:lnTo>
                  <a:lnTo>
                    <a:pt x="0" y="1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625"/>
            <p:cNvSpPr>
              <a:spLocks noEditPoints="1"/>
            </p:cNvSpPr>
            <p:nvPr/>
          </p:nvSpPr>
          <p:spPr bwMode="auto">
            <a:xfrm>
              <a:off x="5567363" y="6002338"/>
              <a:ext cx="57150" cy="101600"/>
            </a:xfrm>
            <a:custGeom>
              <a:avLst/>
              <a:gdLst>
                <a:gd name="T0" fmla="*/ 168 w 359"/>
                <a:gd name="T1" fmla="*/ 100 h 636"/>
                <a:gd name="T2" fmla="*/ 152 w 359"/>
                <a:gd name="T3" fmla="*/ 108 h 636"/>
                <a:gd name="T4" fmla="*/ 143 w 359"/>
                <a:gd name="T5" fmla="*/ 126 h 636"/>
                <a:gd name="T6" fmla="*/ 141 w 359"/>
                <a:gd name="T7" fmla="*/ 498 h 636"/>
                <a:gd name="T8" fmla="*/ 146 w 359"/>
                <a:gd name="T9" fmla="*/ 522 h 636"/>
                <a:gd name="T10" fmla="*/ 159 w 359"/>
                <a:gd name="T11" fmla="*/ 535 h 636"/>
                <a:gd name="T12" fmla="*/ 179 w 359"/>
                <a:gd name="T13" fmla="*/ 539 h 636"/>
                <a:gd name="T14" fmla="*/ 198 w 359"/>
                <a:gd name="T15" fmla="*/ 535 h 636"/>
                <a:gd name="T16" fmla="*/ 212 w 359"/>
                <a:gd name="T17" fmla="*/ 521 h 636"/>
                <a:gd name="T18" fmla="*/ 217 w 359"/>
                <a:gd name="T19" fmla="*/ 498 h 636"/>
                <a:gd name="T20" fmla="*/ 216 w 359"/>
                <a:gd name="T21" fmla="*/ 126 h 636"/>
                <a:gd name="T22" fmla="*/ 206 w 359"/>
                <a:gd name="T23" fmla="*/ 108 h 636"/>
                <a:gd name="T24" fmla="*/ 189 w 359"/>
                <a:gd name="T25" fmla="*/ 100 h 636"/>
                <a:gd name="T26" fmla="*/ 181 w 359"/>
                <a:gd name="T27" fmla="*/ 0 h 636"/>
                <a:gd name="T28" fmla="*/ 227 w 359"/>
                <a:gd name="T29" fmla="*/ 3 h 636"/>
                <a:gd name="T30" fmla="*/ 271 w 359"/>
                <a:gd name="T31" fmla="*/ 14 h 636"/>
                <a:gd name="T32" fmla="*/ 306 w 359"/>
                <a:gd name="T33" fmla="*/ 36 h 636"/>
                <a:gd name="T34" fmla="*/ 334 w 359"/>
                <a:gd name="T35" fmla="*/ 69 h 636"/>
                <a:gd name="T36" fmla="*/ 352 w 359"/>
                <a:gd name="T37" fmla="*/ 116 h 636"/>
                <a:gd name="T38" fmla="*/ 359 w 359"/>
                <a:gd name="T39" fmla="*/ 180 h 636"/>
                <a:gd name="T40" fmla="*/ 357 w 359"/>
                <a:gd name="T41" fmla="*/ 500 h 636"/>
                <a:gd name="T42" fmla="*/ 344 w 359"/>
                <a:gd name="T43" fmla="*/ 551 h 636"/>
                <a:gd name="T44" fmla="*/ 319 w 359"/>
                <a:gd name="T45" fmla="*/ 590 h 636"/>
                <a:gd name="T46" fmla="*/ 282 w 359"/>
                <a:gd name="T47" fmla="*/ 616 h 636"/>
                <a:gd name="T48" fmla="*/ 235 w 359"/>
                <a:gd name="T49" fmla="*/ 631 h 636"/>
                <a:gd name="T50" fmla="*/ 180 w 359"/>
                <a:gd name="T51" fmla="*/ 636 h 636"/>
                <a:gd name="T52" fmla="*/ 125 w 359"/>
                <a:gd name="T53" fmla="*/ 631 h 636"/>
                <a:gd name="T54" fmla="*/ 78 w 359"/>
                <a:gd name="T55" fmla="*/ 616 h 636"/>
                <a:gd name="T56" fmla="*/ 42 w 359"/>
                <a:gd name="T57" fmla="*/ 590 h 636"/>
                <a:gd name="T58" fmla="*/ 16 w 359"/>
                <a:gd name="T59" fmla="*/ 551 h 636"/>
                <a:gd name="T60" fmla="*/ 2 w 359"/>
                <a:gd name="T61" fmla="*/ 500 h 636"/>
                <a:gd name="T62" fmla="*/ 0 w 359"/>
                <a:gd name="T63" fmla="*/ 180 h 636"/>
                <a:gd name="T64" fmla="*/ 7 w 359"/>
                <a:gd name="T65" fmla="*/ 120 h 636"/>
                <a:gd name="T66" fmla="*/ 26 w 359"/>
                <a:gd name="T67" fmla="*/ 75 h 636"/>
                <a:gd name="T68" fmla="*/ 53 w 359"/>
                <a:gd name="T69" fmla="*/ 42 h 636"/>
                <a:gd name="T70" fmla="*/ 87 w 359"/>
                <a:gd name="T71" fmla="*/ 19 h 636"/>
                <a:gd name="T72" fmla="*/ 124 w 359"/>
                <a:gd name="T73" fmla="*/ 6 h 636"/>
                <a:gd name="T74" fmla="*/ 162 w 359"/>
                <a:gd name="T75" fmla="*/ 1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636">
                  <a:moveTo>
                    <a:pt x="179" y="99"/>
                  </a:moveTo>
                  <a:lnTo>
                    <a:pt x="168" y="100"/>
                  </a:lnTo>
                  <a:lnTo>
                    <a:pt x="159" y="103"/>
                  </a:lnTo>
                  <a:lnTo>
                    <a:pt x="152" y="108"/>
                  </a:lnTo>
                  <a:lnTo>
                    <a:pt x="146" y="116"/>
                  </a:lnTo>
                  <a:lnTo>
                    <a:pt x="143" y="126"/>
                  </a:lnTo>
                  <a:lnTo>
                    <a:pt x="141" y="140"/>
                  </a:lnTo>
                  <a:lnTo>
                    <a:pt x="141" y="498"/>
                  </a:lnTo>
                  <a:lnTo>
                    <a:pt x="143" y="511"/>
                  </a:lnTo>
                  <a:lnTo>
                    <a:pt x="146" y="522"/>
                  </a:lnTo>
                  <a:lnTo>
                    <a:pt x="152" y="529"/>
                  </a:lnTo>
                  <a:lnTo>
                    <a:pt x="159" y="535"/>
                  </a:lnTo>
                  <a:lnTo>
                    <a:pt x="168" y="538"/>
                  </a:lnTo>
                  <a:lnTo>
                    <a:pt x="179" y="539"/>
                  </a:lnTo>
                  <a:lnTo>
                    <a:pt x="189" y="538"/>
                  </a:lnTo>
                  <a:lnTo>
                    <a:pt x="198" y="535"/>
                  </a:lnTo>
                  <a:lnTo>
                    <a:pt x="206" y="529"/>
                  </a:lnTo>
                  <a:lnTo>
                    <a:pt x="212" y="521"/>
                  </a:lnTo>
                  <a:lnTo>
                    <a:pt x="216" y="511"/>
                  </a:lnTo>
                  <a:lnTo>
                    <a:pt x="217" y="498"/>
                  </a:lnTo>
                  <a:lnTo>
                    <a:pt x="217" y="140"/>
                  </a:lnTo>
                  <a:lnTo>
                    <a:pt x="216" y="126"/>
                  </a:lnTo>
                  <a:lnTo>
                    <a:pt x="212" y="116"/>
                  </a:lnTo>
                  <a:lnTo>
                    <a:pt x="206" y="108"/>
                  </a:lnTo>
                  <a:lnTo>
                    <a:pt x="198" y="103"/>
                  </a:lnTo>
                  <a:lnTo>
                    <a:pt x="189" y="100"/>
                  </a:lnTo>
                  <a:lnTo>
                    <a:pt x="179" y="99"/>
                  </a:lnTo>
                  <a:close/>
                  <a:moveTo>
                    <a:pt x="181" y="0"/>
                  </a:moveTo>
                  <a:lnTo>
                    <a:pt x="205" y="1"/>
                  </a:lnTo>
                  <a:lnTo>
                    <a:pt x="227" y="3"/>
                  </a:lnTo>
                  <a:lnTo>
                    <a:pt x="249" y="8"/>
                  </a:lnTo>
                  <a:lnTo>
                    <a:pt x="271" y="14"/>
                  </a:lnTo>
                  <a:lnTo>
                    <a:pt x="289" y="24"/>
                  </a:lnTo>
                  <a:lnTo>
                    <a:pt x="306" y="36"/>
                  </a:lnTo>
                  <a:lnTo>
                    <a:pt x="321" y="51"/>
                  </a:lnTo>
                  <a:lnTo>
                    <a:pt x="334" y="69"/>
                  </a:lnTo>
                  <a:lnTo>
                    <a:pt x="345" y="90"/>
                  </a:lnTo>
                  <a:lnTo>
                    <a:pt x="352" y="116"/>
                  </a:lnTo>
                  <a:lnTo>
                    <a:pt x="357" y="145"/>
                  </a:lnTo>
                  <a:lnTo>
                    <a:pt x="359" y="180"/>
                  </a:lnTo>
                  <a:lnTo>
                    <a:pt x="359" y="470"/>
                  </a:lnTo>
                  <a:lnTo>
                    <a:pt x="357" y="500"/>
                  </a:lnTo>
                  <a:lnTo>
                    <a:pt x="352" y="527"/>
                  </a:lnTo>
                  <a:lnTo>
                    <a:pt x="344" y="551"/>
                  </a:lnTo>
                  <a:lnTo>
                    <a:pt x="333" y="572"/>
                  </a:lnTo>
                  <a:lnTo>
                    <a:pt x="319" y="590"/>
                  </a:lnTo>
                  <a:lnTo>
                    <a:pt x="302" y="604"/>
                  </a:lnTo>
                  <a:lnTo>
                    <a:pt x="282" y="616"/>
                  </a:lnTo>
                  <a:lnTo>
                    <a:pt x="260" y="625"/>
                  </a:lnTo>
                  <a:lnTo>
                    <a:pt x="235" y="631"/>
                  </a:lnTo>
                  <a:lnTo>
                    <a:pt x="208" y="635"/>
                  </a:lnTo>
                  <a:lnTo>
                    <a:pt x="180" y="636"/>
                  </a:lnTo>
                  <a:lnTo>
                    <a:pt x="151" y="635"/>
                  </a:lnTo>
                  <a:lnTo>
                    <a:pt x="125" y="631"/>
                  </a:lnTo>
                  <a:lnTo>
                    <a:pt x="101" y="625"/>
                  </a:lnTo>
                  <a:lnTo>
                    <a:pt x="78" y="616"/>
                  </a:lnTo>
                  <a:lnTo>
                    <a:pt x="59" y="604"/>
                  </a:lnTo>
                  <a:lnTo>
                    <a:pt x="42" y="590"/>
                  </a:lnTo>
                  <a:lnTo>
                    <a:pt x="27" y="572"/>
                  </a:lnTo>
                  <a:lnTo>
                    <a:pt x="16" y="551"/>
                  </a:lnTo>
                  <a:lnTo>
                    <a:pt x="7" y="527"/>
                  </a:lnTo>
                  <a:lnTo>
                    <a:pt x="2" y="500"/>
                  </a:lnTo>
                  <a:lnTo>
                    <a:pt x="0" y="470"/>
                  </a:lnTo>
                  <a:lnTo>
                    <a:pt x="0" y="180"/>
                  </a:lnTo>
                  <a:lnTo>
                    <a:pt x="2" y="148"/>
                  </a:lnTo>
                  <a:lnTo>
                    <a:pt x="7" y="120"/>
                  </a:lnTo>
                  <a:lnTo>
                    <a:pt x="15" y="95"/>
                  </a:lnTo>
                  <a:lnTo>
                    <a:pt x="26" y="75"/>
                  </a:lnTo>
                  <a:lnTo>
                    <a:pt x="39" y="57"/>
                  </a:lnTo>
                  <a:lnTo>
                    <a:pt x="53" y="42"/>
                  </a:lnTo>
                  <a:lnTo>
                    <a:pt x="69" y="30"/>
                  </a:lnTo>
                  <a:lnTo>
                    <a:pt x="87" y="19"/>
                  </a:lnTo>
                  <a:lnTo>
                    <a:pt x="105" y="12"/>
                  </a:lnTo>
                  <a:lnTo>
                    <a:pt x="124" y="6"/>
                  </a:lnTo>
                  <a:lnTo>
                    <a:pt x="143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626"/>
            <p:cNvSpPr>
              <a:spLocks/>
            </p:cNvSpPr>
            <p:nvPr/>
          </p:nvSpPr>
          <p:spPr bwMode="auto">
            <a:xfrm>
              <a:off x="5637213" y="6002338"/>
              <a:ext cx="57150" cy="100012"/>
            </a:xfrm>
            <a:custGeom>
              <a:avLst/>
              <a:gdLst>
                <a:gd name="T0" fmla="*/ 205 w 359"/>
                <a:gd name="T1" fmla="*/ 1 h 624"/>
                <a:gd name="T2" fmla="*/ 246 w 359"/>
                <a:gd name="T3" fmla="*/ 7 h 624"/>
                <a:gd name="T4" fmla="*/ 285 w 359"/>
                <a:gd name="T5" fmla="*/ 23 h 624"/>
                <a:gd name="T6" fmla="*/ 318 w 359"/>
                <a:gd name="T7" fmla="*/ 47 h 624"/>
                <a:gd name="T8" fmla="*/ 343 w 359"/>
                <a:gd name="T9" fmla="*/ 82 h 624"/>
                <a:gd name="T10" fmla="*/ 358 w 359"/>
                <a:gd name="T11" fmla="*/ 132 h 624"/>
                <a:gd name="T12" fmla="*/ 357 w 359"/>
                <a:gd name="T13" fmla="*/ 193 h 624"/>
                <a:gd name="T14" fmla="*/ 341 w 359"/>
                <a:gd name="T15" fmla="*/ 248 h 624"/>
                <a:gd name="T16" fmla="*/ 312 w 359"/>
                <a:gd name="T17" fmla="*/ 297 h 624"/>
                <a:gd name="T18" fmla="*/ 276 w 359"/>
                <a:gd name="T19" fmla="*/ 342 h 624"/>
                <a:gd name="T20" fmla="*/ 236 w 359"/>
                <a:gd name="T21" fmla="*/ 384 h 624"/>
                <a:gd name="T22" fmla="*/ 198 w 359"/>
                <a:gd name="T23" fmla="*/ 428 h 624"/>
                <a:gd name="T24" fmla="*/ 164 w 359"/>
                <a:gd name="T25" fmla="*/ 476 h 624"/>
                <a:gd name="T26" fmla="*/ 148 w 359"/>
                <a:gd name="T27" fmla="*/ 504 h 624"/>
                <a:gd name="T28" fmla="*/ 141 w 359"/>
                <a:gd name="T29" fmla="*/ 535 h 624"/>
                <a:gd name="T30" fmla="*/ 359 w 359"/>
                <a:gd name="T31" fmla="*/ 624 h 624"/>
                <a:gd name="T32" fmla="*/ 0 w 359"/>
                <a:gd name="T33" fmla="*/ 549 h 624"/>
                <a:gd name="T34" fmla="*/ 10 w 359"/>
                <a:gd name="T35" fmla="*/ 480 h 624"/>
                <a:gd name="T36" fmla="*/ 34 w 359"/>
                <a:gd name="T37" fmla="*/ 420 h 624"/>
                <a:gd name="T38" fmla="*/ 69 w 359"/>
                <a:gd name="T39" fmla="*/ 366 h 624"/>
                <a:gd name="T40" fmla="*/ 109 w 359"/>
                <a:gd name="T41" fmla="*/ 317 h 624"/>
                <a:gd name="T42" fmla="*/ 149 w 359"/>
                <a:gd name="T43" fmla="*/ 273 h 624"/>
                <a:gd name="T44" fmla="*/ 185 w 359"/>
                <a:gd name="T45" fmla="*/ 229 h 624"/>
                <a:gd name="T46" fmla="*/ 209 w 359"/>
                <a:gd name="T47" fmla="*/ 187 h 624"/>
                <a:gd name="T48" fmla="*/ 219 w 359"/>
                <a:gd name="T49" fmla="*/ 142 h 624"/>
                <a:gd name="T50" fmla="*/ 212 w 359"/>
                <a:gd name="T51" fmla="*/ 114 h 624"/>
                <a:gd name="T52" fmla="*/ 194 w 359"/>
                <a:gd name="T53" fmla="*/ 101 h 624"/>
                <a:gd name="T54" fmla="*/ 167 w 359"/>
                <a:gd name="T55" fmla="*/ 101 h 624"/>
                <a:gd name="T56" fmla="*/ 148 w 359"/>
                <a:gd name="T57" fmla="*/ 114 h 624"/>
                <a:gd name="T58" fmla="*/ 141 w 359"/>
                <a:gd name="T59" fmla="*/ 142 h 624"/>
                <a:gd name="T60" fmla="*/ 0 w 359"/>
                <a:gd name="T61" fmla="*/ 231 h 624"/>
                <a:gd name="T62" fmla="*/ 2 w 359"/>
                <a:gd name="T63" fmla="*/ 134 h 624"/>
                <a:gd name="T64" fmla="*/ 13 w 359"/>
                <a:gd name="T65" fmla="*/ 85 h 624"/>
                <a:gd name="T66" fmla="*/ 34 w 359"/>
                <a:gd name="T67" fmla="*/ 51 h 624"/>
                <a:gd name="T68" fmla="*/ 62 w 359"/>
                <a:gd name="T69" fmla="*/ 27 h 624"/>
                <a:gd name="T70" fmla="*/ 95 w 359"/>
                <a:gd name="T71" fmla="*/ 11 h 624"/>
                <a:gd name="T72" fmla="*/ 130 w 359"/>
                <a:gd name="T73" fmla="*/ 4 h 624"/>
                <a:gd name="T74" fmla="*/ 167 w 359"/>
                <a:gd name="T75" fmla="*/ 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624">
                  <a:moveTo>
                    <a:pt x="185" y="0"/>
                  </a:moveTo>
                  <a:lnTo>
                    <a:pt x="205" y="1"/>
                  </a:lnTo>
                  <a:lnTo>
                    <a:pt x="226" y="3"/>
                  </a:lnTo>
                  <a:lnTo>
                    <a:pt x="246" y="7"/>
                  </a:lnTo>
                  <a:lnTo>
                    <a:pt x="266" y="13"/>
                  </a:lnTo>
                  <a:lnTo>
                    <a:pt x="285" y="23"/>
                  </a:lnTo>
                  <a:lnTo>
                    <a:pt x="302" y="33"/>
                  </a:lnTo>
                  <a:lnTo>
                    <a:pt x="318" y="47"/>
                  </a:lnTo>
                  <a:lnTo>
                    <a:pt x="332" y="63"/>
                  </a:lnTo>
                  <a:lnTo>
                    <a:pt x="343" y="82"/>
                  </a:lnTo>
                  <a:lnTo>
                    <a:pt x="352" y="106"/>
                  </a:lnTo>
                  <a:lnTo>
                    <a:pt x="358" y="132"/>
                  </a:lnTo>
                  <a:lnTo>
                    <a:pt x="359" y="162"/>
                  </a:lnTo>
                  <a:lnTo>
                    <a:pt x="357" y="193"/>
                  </a:lnTo>
                  <a:lnTo>
                    <a:pt x="351" y="222"/>
                  </a:lnTo>
                  <a:lnTo>
                    <a:pt x="341" y="248"/>
                  </a:lnTo>
                  <a:lnTo>
                    <a:pt x="328" y="274"/>
                  </a:lnTo>
                  <a:lnTo>
                    <a:pt x="312" y="297"/>
                  </a:lnTo>
                  <a:lnTo>
                    <a:pt x="295" y="319"/>
                  </a:lnTo>
                  <a:lnTo>
                    <a:pt x="276" y="342"/>
                  </a:lnTo>
                  <a:lnTo>
                    <a:pt x="256" y="363"/>
                  </a:lnTo>
                  <a:lnTo>
                    <a:pt x="236" y="384"/>
                  </a:lnTo>
                  <a:lnTo>
                    <a:pt x="217" y="405"/>
                  </a:lnTo>
                  <a:lnTo>
                    <a:pt x="198" y="428"/>
                  </a:lnTo>
                  <a:lnTo>
                    <a:pt x="180" y="451"/>
                  </a:lnTo>
                  <a:lnTo>
                    <a:pt x="164" y="476"/>
                  </a:lnTo>
                  <a:lnTo>
                    <a:pt x="156" y="491"/>
                  </a:lnTo>
                  <a:lnTo>
                    <a:pt x="148" y="504"/>
                  </a:lnTo>
                  <a:lnTo>
                    <a:pt x="143" y="518"/>
                  </a:lnTo>
                  <a:lnTo>
                    <a:pt x="141" y="535"/>
                  </a:lnTo>
                  <a:lnTo>
                    <a:pt x="359" y="535"/>
                  </a:lnTo>
                  <a:lnTo>
                    <a:pt x="359" y="624"/>
                  </a:lnTo>
                  <a:lnTo>
                    <a:pt x="0" y="624"/>
                  </a:lnTo>
                  <a:lnTo>
                    <a:pt x="0" y="549"/>
                  </a:lnTo>
                  <a:lnTo>
                    <a:pt x="3" y="514"/>
                  </a:lnTo>
                  <a:lnTo>
                    <a:pt x="10" y="480"/>
                  </a:lnTo>
                  <a:lnTo>
                    <a:pt x="20" y="449"/>
                  </a:lnTo>
                  <a:lnTo>
                    <a:pt x="34" y="420"/>
                  </a:lnTo>
                  <a:lnTo>
                    <a:pt x="51" y="392"/>
                  </a:lnTo>
                  <a:lnTo>
                    <a:pt x="69" y="366"/>
                  </a:lnTo>
                  <a:lnTo>
                    <a:pt x="89" y="341"/>
                  </a:lnTo>
                  <a:lnTo>
                    <a:pt x="109" y="317"/>
                  </a:lnTo>
                  <a:lnTo>
                    <a:pt x="129" y="295"/>
                  </a:lnTo>
                  <a:lnTo>
                    <a:pt x="149" y="273"/>
                  </a:lnTo>
                  <a:lnTo>
                    <a:pt x="168" y="251"/>
                  </a:lnTo>
                  <a:lnTo>
                    <a:pt x="185" y="229"/>
                  </a:lnTo>
                  <a:lnTo>
                    <a:pt x="199" y="208"/>
                  </a:lnTo>
                  <a:lnTo>
                    <a:pt x="209" y="187"/>
                  </a:lnTo>
                  <a:lnTo>
                    <a:pt x="216" y="165"/>
                  </a:lnTo>
                  <a:lnTo>
                    <a:pt x="219" y="142"/>
                  </a:lnTo>
                  <a:lnTo>
                    <a:pt x="217" y="126"/>
                  </a:lnTo>
                  <a:lnTo>
                    <a:pt x="212" y="114"/>
                  </a:lnTo>
                  <a:lnTo>
                    <a:pt x="204" y="106"/>
                  </a:lnTo>
                  <a:lnTo>
                    <a:pt x="194" y="101"/>
                  </a:lnTo>
                  <a:lnTo>
                    <a:pt x="180" y="99"/>
                  </a:lnTo>
                  <a:lnTo>
                    <a:pt x="167" y="101"/>
                  </a:lnTo>
                  <a:lnTo>
                    <a:pt x="156" y="106"/>
                  </a:lnTo>
                  <a:lnTo>
                    <a:pt x="148" y="114"/>
                  </a:lnTo>
                  <a:lnTo>
                    <a:pt x="143" y="126"/>
                  </a:lnTo>
                  <a:lnTo>
                    <a:pt x="141" y="142"/>
                  </a:lnTo>
                  <a:lnTo>
                    <a:pt x="141" y="231"/>
                  </a:lnTo>
                  <a:lnTo>
                    <a:pt x="0" y="231"/>
                  </a:lnTo>
                  <a:lnTo>
                    <a:pt x="0" y="164"/>
                  </a:lnTo>
                  <a:lnTo>
                    <a:pt x="2" y="134"/>
                  </a:lnTo>
                  <a:lnTo>
                    <a:pt x="6" y="108"/>
                  </a:lnTo>
                  <a:lnTo>
                    <a:pt x="13" y="85"/>
                  </a:lnTo>
                  <a:lnTo>
                    <a:pt x="23" y="66"/>
                  </a:lnTo>
                  <a:lnTo>
                    <a:pt x="34" y="51"/>
                  </a:lnTo>
                  <a:lnTo>
                    <a:pt x="47" y="38"/>
                  </a:lnTo>
                  <a:lnTo>
                    <a:pt x="62" y="27"/>
                  </a:lnTo>
                  <a:lnTo>
                    <a:pt x="78" y="18"/>
                  </a:lnTo>
                  <a:lnTo>
                    <a:pt x="95" y="11"/>
                  </a:lnTo>
                  <a:lnTo>
                    <a:pt x="112" y="7"/>
                  </a:lnTo>
                  <a:lnTo>
                    <a:pt x="130" y="4"/>
                  </a:lnTo>
                  <a:lnTo>
                    <a:pt x="148" y="2"/>
                  </a:lnTo>
                  <a:lnTo>
                    <a:pt x="167" y="1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627"/>
            <p:cNvSpPr>
              <a:spLocks noEditPoints="1"/>
            </p:cNvSpPr>
            <p:nvPr/>
          </p:nvSpPr>
          <p:spPr bwMode="auto">
            <a:xfrm>
              <a:off x="5553075" y="5927725"/>
              <a:ext cx="157163" cy="250825"/>
            </a:xfrm>
            <a:custGeom>
              <a:avLst/>
              <a:gdLst>
                <a:gd name="T0" fmla="*/ 48 w 992"/>
                <a:gd name="T1" fmla="*/ 48 h 1576"/>
                <a:gd name="T2" fmla="*/ 48 w 992"/>
                <a:gd name="T3" fmla="*/ 1529 h 1576"/>
                <a:gd name="T4" fmla="*/ 946 w 992"/>
                <a:gd name="T5" fmla="*/ 1529 h 1576"/>
                <a:gd name="T6" fmla="*/ 946 w 992"/>
                <a:gd name="T7" fmla="*/ 48 h 1576"/>
                <a:gd name="T8" fmla="*/ 48 w 992"/>
                <a:gd name="T9" fmla="*/ 48 h 1576"/>
                <a:gd name="T10" fmla="*/ 0 w 992"/>
                <a:gd name="T11" fmla="*/ 0 h 1576"/>
                <a:gd name="T12" fmla="*/ 992 w 992"/>
                <a:gd name="T13" fmla="*/ 0 h 1576"/>
                <a:gd name="T14" fmla="*/ 992 w 992"/>
                <a:gd name="T15" fmla="*/ 1576 h 1576"/>
                <a:gd name="T16" fmla="*/ 0 w 992"/>
                <a:gd name="T17" fmla="*/ 1576 h 1576"/>
                <a:gd name="T18" fmla="*/ 0 w 992"/>
                <a:gd name="T19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2" h="1576">
                  <a:moveTo>
                    <a:pt x="48" y="48"/>
                  </a:moveTo>
                  <a:lnTo>
                    <a:pt x="48" y="1529"/>
                  </a:lnTo>
                  <a:lnTo>
                    <a:pt x="946" y="1529"/>
                  </a:lnTo>
                  <a:lnTo>
                    <a:pt x="946" y="48"/>
                  </a:lnTo>
                  <a:lnTo>
                    <a:pt x="48" y="48"/>
                  </a:lnTo>
                  <a:close/>
                  <a:moveTo>
                    <a:pt x="0" y="0"/>
                  </a:moveTo>
                  <a:lnTo>
                    <a:pt x="992" y="0"/>
                  </a:lnTo>
                  <a:lnTo>
                    <a:pt x="992" y="1576"/>
                  </a:lnTo>
                  <a:lnTo>
                    <a:pt x="0" y="1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628"/>
            <p:cNvSpPr>
              <a:spLocks/>
            </p:cNvSpPr>
            <p:nvPr/>
          </p:nvSpPr>
          <p:spPr bwMode="auto">
            <a:xfrm>
              <a:off x="5748338" y="6005513"/>
              <a:ext cx="38100" cy="96837"/>
            </a:xfrm>
            <a:custGeom>
              <a:avLst/>
              <a:gdLst>
                <a:gd name="T0" fmla="*/ 123 w 242"/>
                <a:gd name="T1" fmla="*/ 0 h 612"/>
                <a:gd name="T2" fmla="*/ 242 w 242"/>
                <a:gd name="T3" fmla="*/ 0 h 612"/>
                <a:gd name="T4" fmla="*/ 242 w 242"/>
                <a:gd name="T5" fmla="*/ 612 h 612"/>
                <a:gd name="T6" fmla="*/ 100 w 242"/>
                <a:gd name="T7" fmla="*/ 612 h 612"/>
                <a:gd name="T8" fmla="*/ 100 w 242"/>
                <a:gd name="T9" fmla="*/ 158 h 612"/>
                <a:gd name="T10" fmla="*/ 0 w 242"/>
                <a:gd name="T11" fmla="*/ 158 h 612"/>
                <a:gd name="T12" fmla="*/ 0 w 242"/>
                <a:gd name="T13" fmla="*/ 69 h 612"/>
                <a:gd name="T14" fmla="*/ 17 w 242"/>
                <a:gd name="T15" fmla="*/ 68 h 612"/>
                <a:gd name="T16" fmla="*/ 34 w 242"/>
                <a:gd name="T17" fmla="*/ 67 h 612"/>
                <a:gd name="T18" fmla="*/ 51 w 242"/>
                <a:gd name="T19" fmla="*/ 63 h 612"/>
                <a:gd name="T20" fmla="*/ 67 w 242"/>
                <a:gd name="T21" fmla="*/ 58 h 612"/>
                <a:gd name="T22" fmla="*/ 83 w 242"/>
                <a:gd name="T23" fmla="*/ 51 h 612"/>
                <a:gd name="T24" fmla="*/ 96 w 242"/>
                <a:gd name="T25" fmla="*/ 42 h 612"/>
                <a:gd name="T26" fmla="*/ 108 w 242"/>
                <a:gd name="T27" fmla="*/ 31 h 612"/>
                <a:gd name="T28" fmla="*/ 118 w 242"/>
                <a:gd name="T29" fmla="*/ 17 h 612"/>
                <a:gd name="T30" fmla="*/ 123 w 242"/>
                <a:gd name="T3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2" h="612">
                  <a:moveTo>
                    <a:pt x="123" y="0"/>
                  </a:moveTo>
                  <a:lnTo>
                    <a:pt x="242" y="0"/>
                  </a:lnTo>
                  <a:lnTo>
                    <a:pt x="242" y="612"/>
                  </a:lnTo>
                  <a:lnTo>
                    <a:pt x="100" y="612"/>
                  </a:lnTo>
                  <a:lnTo>
                    <a:pt x="100" y="158"/>
                  </a:lnTo>
                  <a:lnTo>
                    <a:pt x="0" y="158"/>
                  </a:lnTo>
                  <a:lnTo>
                    <a:pt x="0" y="69"/>
                  </a:lnTo>
                  <a:lnTo>
                    <a:pt x="17" y="68"/>
                  </a:lnTo>
                  <a:lnTo>
                    <a:pt x="34" y="67"/>
                  </a:lnTo>
                  <a:lnTo>
                    <a:pt x="51" y="63"/>
                  </a:lnTo>
                  <a:lnTo>
                    <a:pt x="67" y="58"/>
                  </a:lnTo>
                  <a:lnTo>
                    <a:pt x="83" y="51"/>
                  </a:lnTo>
                  <a:lnTo>
                    <a:pt x="96" y="42"/>
                  </a:lnTo>
                  <a:lnTo>
                    <a:pt x="108" y="31"/>
                  </a:lnTo>
                  <a:lnTo>
                    <a:pt x="118" y="17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Freeform 629"/>
            <p:cNvSpPr>
              <a:spLocks noEditPoints="1"/>
            </p:cNvSpPr>
            <p:nvPr/>
          </p:nvSpPr>
          <p:spPr bwMode="auto">
            <a:xfrm>
              <a:off x="5813425" y="6005513"/>
              <a:ext cx="60325" cy="96837"/>
            </a:xfrm>
            <a:custGeom>
              <a:avLst/>
              <a:gdLst>
                <a:gd name="T0" fmla="*/ 203 w 384"/>
                <a:gd name="T1" fmla="*/ 128 h 612"/>
                <a:gd name="T2" fmla="*/ 95 w 384"/>
                <a:gd name="T3" fmla="*/ 374 h 612"/>
                <a:gd name="T4" fmla="*/ 205 w 384"/>
                <a:gd name="T5" fmla="*/ 374 h 612"/>
                <a:gd name="T6" fmla="*/ 205 w 384"/>
                <a:gd name="T7" fmla="*/ 128 h 612"/>
                <a:gd name="T8" fmla="*/ 203 w 384"/>
                <a:gd name="T9" fmla="*/ 128 h 612"/>
                <a:gd name="T10" fmla="*/ 166 w 384"/>
                <a:gd name="T11" fmla="*/ 0 h 612"/>
                <a:gd name="T12" fmla="*/ 337 w 384"/>
                <a:gd name="T13" fmla="*/ 0 h 612"/>
                <a:gd name="T14" fmla="*/ 337 w 384"/>
                <a:gd name="T15" fmla="*/ 374 h 612"/>
                <a:gd name="T16" fmla="*/ 384 w 384"/>
                <a:gd name="T17" fmla="*/ 374 h 612"/>
                <a:gd name="T18" fmla="*/ 384 w 384"/>
                <a:gd name="T19" fmla="*/ 472 h 612"/>
                <a:gd name="T20" fmla="*/ 337 w 384"/>
                <a:gd name="T21" fmla="*/ 472 h 612"/>
                <a:gd name="T22" fmla="*/ 337 w 384"/>
                <a:gd name="T23" fmla="*/ 612 h 612"/>
                <a:gd name="T24" fmla="*/ 205 w 384"/>
                <a:gd name="T25" fmla="*/ 612 h 612"/>
                <a:gd name="T26" fmla="*/ 205 w 384"/>
                <a:gd name="T27" fmla="*/ 472 h 612"/>
                <a:gd name="T28" fmla="*/ 0 w 384"/>
                <a:gd name="T29" fmla="*/ 472 h 612"/>
                <a:gd name="T30" fmla="*/ 0 w 384"/>
                <a:gd name="T31" fmla="*/ 374 h 612"/>
                <a:gd name="T32" fmla="*/ 166 w 384"/>
                <a:gd name="T33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4" h="612">
                  <a:moveTo>
                    <a:pt x="203" y="128"/>
                  </a:moveTo>
                  <a:lnTo>
                    <a:pt x="95" y="374"/>
                  </a:lnTo>
                  <a:lnTo>
                    <a:pt x="205" y="374"/>
                  </a:lnTo>
                  <a:lnTo>
                    <a:pt x="205" y="128"/>
                  </a:lnTo>
                  <a:lnTo>
                    <a:pt x="203" y="128"/>
                  </a:lnTo>
                  <a:close/>
                  <a:moveTo>
                    <a:pt x="166" y="0"/>
                  </a:moveTo>
                  <a:lnTo>
                    <a:pt x="337" y="0"/>
                  </a:lnTo>
                  <a:lnTo>
                    <a:pt x="337" y="374"/>
                  </a:lnTo>
                  <a:lnTo>
                    <a:pt x="384" y="374"/>
                  </a:lnTo>
                  <a:lnTo>
                    <a:pt x="384" y="472"/>
                  </a:lnTo>
                  <a:lnTo>
                    <a:pt x="337" y="472"/>
                  </a:lnTo>
                  <a:lnTo>
                    <a:pt x="337" y="612"/>
                  </a:lnTo>
                  <a:lnTo>
                    <a:pt x="205" y="612"/>
                  </a:lnTo>
                  <a:lnTo>
                    <a:pt x="205" y="472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Freeform 630"/>
            <p:cNvSpPr>
              <a:spLocks noEditPoints="1"/>
            </p:cNvSpPr>
            <p:nvPr/>
          </p:nvSpPr>
          <p:spPr bwMode="auto">
            <a:xfrm>
              <a:off x="5732463" y="5927725"/>
              <a:ext cx="157163" cy="250825"/>
            </a:xfrm>
            <a:custGeom>
              <a:avLst/>
              <a:gdLst>
                <a:gd name="T0" fmla="*/ 47 w 993"/>
                <a:gd name="T1" fmla="*/ 48 h 1576"/>
                <a:gd name="T2" fmla="*/ 47 w 993"/>
                <a:gd name="T3" fmla="*/ 1529 h 1576"/>
                <a:gd name="T4" fmla="*/ 946 w 993"/>
                <a:gd name="T5" fmla="*/ 1529 h 1576"/>
                <a:gd name="T6" fmla="*/ 946 w 993"/>
                <a:gd name="T7" fmla="*/ 48 h 1576"/>
                <a:gd name="T8" fmla="*/ 47 w 993"/>
                <a:gd name="T9" fmla="*/ 48 h 1576"/>
                <a:gd name="T10" fmla="*/ 0 w 993"/>
                <a:gd name="T11" fmla="*/ 0 h 1576"/>
                <a:gd name="T12" fmla="*/ 993 w 993"/>
                <a:gd name="T13" fmla="*/ 0 h 1576"/>
                <a:gd name="T14" fmla="*/ 993 w 993"/>
                <a:gd name="T15" fmla="*/ 1576 h 1576"/>
                <a:gd name="T16" fmla="*/ 0 w 993"/>
                <a:gd name="T17" fmla="*/ 1576 h 1576"/>
                <a:gd name="T18" fmla="*/ 0 w 993"/>
                <a:gd name="T19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3" h="1576">
                  <a:moveTo>
                    <a:pt x="47" y="48"/>
                  </a:moveTo>
                  <a:lnTo>
                    <a:pt x="47" y="1529"/>
                  </a:lnTo>
                  <a:lnTo>
                    <a:pt x="946" y="1529"/>
                  </a:lnTo>
                  <a:lnTo>
                    <a:pt x="946" y="48"/>
                  </a:lnTo>
                  <a:lnTo>
                    <a:pt x="47" y="48"/>
                  </a:lnTo>
                  <a:close/>
                  <a:moveTo>
                    <a:pt x="0" y="0"/>
                  </a:moveTo>
                  <a:lnTo>
                    <a:pt x="993" y="0"/>
                  </a:lnTo>
                  <a:lnTo>
                    <a:pt x="993" y="1576"/>
                  </a:lnTo>
                  <a:lnTo>
                    <a:pt x="0" y="1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Rectangle 631"/>
            <p:cNvSpPr>
              <a:spLocks noChangeArrowheads="1"/>
            </p:cNvSpPr>
            <p:nvPr/>
          </p:nvSpPr>
          <p:spPr bwMode="auto">
            <a:xfrm>
              <a:off x="5534025" y="6042025"/>
              <a:ext cx="14288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Rectangle 632"/>
            <p:cNvSpPr>
              <a:spLocks noChangeArrowheads="1"/>
            </p:cNvSpPr>
            <p:nvPr/>
          </p:nvSpPr>
          <p:spPr bwMode="auto">
            <a:xfrm>
              <a:off x="5713413" y="6042025"/>
              <a:ext cx="15875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8" name="Group 1327"/>
          <p:cNvGrpSpPr/>
          <p:nvPr/>
        </p:nvGrpSpPr>
        <p:grpSpPr>
          <a:xfrm>
            <a:off x="4438896" y="5780088"/>
            <a:ext cx="498475" cy="547687"/>
            <a:chOff x="4425950" y="5780088"/>
            <a:chExt cx="49847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6" name="Freeform 637"/>
            <p:cNvSpPr>
              <a:spLocks noEditPoints="1"/>
            </p:cNvSpPr>
            <p:nvPr/>
          </p:nvSpPr>
          <p:spPr bwMode="auto">
            <a:xfrm>
              <a:off x="4425950" y="5780088"/>
              <a:ext cx="498475" cy="547687"/>
            </a:xfrm>
            <a:custGeom>
              <a:avLst/>
              <a:gdLst>
                <a:gd name="T0" fmla="*/ 230 w 2827"/>
                <a:gd name="T1" fmla="*/ 2803 h 3106"/>
                <a:gd name="T2" fmla="*/ 310 w 2827"/>
                <a:gd name="T3" fmla="*/ 2882 h 3106"/>
                <a:gd name="T4" fmla="*/ 2488 w 2827"/>
                <a:gd name="T5" fmla="*/ 2891 h 3106"/>
                <a:gd name="T6" fmla="*/ 2583 w 2827"/>
                <a:gd name="T7" fmla="*/ 2828 h 3106"/>
                <a:gd name="T8" fmla="*/ 2609 w 2827"/>
                <a:gd name="T9" fmla="*/ 869 h 3106"/>
                <a:gd name="T10" fmla="*/ 2084 w 2827"/>
                <a:gd name="T11" fmla="*/ 138 h 3106"/>
                <a:gd name="T12" fmla="*/ 2030 w 2827"/>
                <a:gd name="T13" fmla="*/ 209 h 3106"/>
                <a:gd name="T14" fmla="*/ 2039 w 2827"/>
                <a:gd name="T15" fmla="*/ 699 h 3106"/>
                <a:gd name="T16" fmla="*/ 2106 w 2827"/>
                <a:gd name="T17" fmla="*/ 756 h 3106"/>
                <a:gd name="T18" fmla="*/ 2193 w 2827"/>
                <a:gd name="T19" fmla="*/ 735 h 3106"/>
                <a:gd name="T20" fmla="*/ 2232 w 2827"/>
                <a:gd name="T21" fmla="*/ 652 h 3106"/>
                <a:gd name="T22" fmla="*/ 2209 w 2827"/>
                <a:gd name="T23" fmla="*/ 167 h 3106"/>
                <a:gd name="T24" fmla="*/ 2129 w 2827"/>
                <a:gd name="T25" fmla="*/ 127 h 3106"/>
                <a:gd name="T26" fmla="*/ 1363 w 2827"/>
                <a:gd name="T27" fmla="*/ 151 h 3106"/>
                <a:gd name="T28" fmla="*/ 1326 w 2827"/>
                <a:gd name="T29" fmla="*/ 234 h 3106"/>
                <a:gd name="T30" fmla="*/ 1347 w 2827"/>
                <a:gd name="T31" fmla="*/ 718 h 3106"/>
                <a:gd name="T32" fmla="*/ 1427 w 2827"/>
                <a:gd name="T33" fmla="*/ 758 h 3106"/>
                <a:gd name="T34" fmla="*/ 1506 w 2827"/>
                <a:gd name="T35" fmla="*/ 718 h 3106"/>
                <a:gd name="T36" fmla="*/ 1529 w 2827"/>
                <a:gd name="T37" fmla="*/ 234 h 3106"/>
                <a:gd name="T38" fmla="*/ 1490 w 2827"/>
                <a:gd name="T39" fmla="*/ 151 h 3106"/>
                <a:gd name="T40" fmla="*/ 724 w 2827"/>
                <a:gd name="T41" fmla="*/ 127 h 3106"/>
                <a:gd name="T42" fmla="*/ 644 w 2827"/>
                <a:gd name="T43" fmla="*/ 167 h 3106"/>
                <a:gd name="T44" fmla="*/ 622 w 2827"/>
                <a:gd name="T45" fmla="*/ 652 h 3106"/>
                <a:gd name="T46" fmla="*/ 661 w 2827"/>
                <a:gd name="T47" fmla="*/ 735 h 3106"/>
                <a:gd name="T48" fmla="*/ 747 w 2827"/>
                <a:gd name="T49" fmla="*/ 756 h 3106"/>
                <a:gd name="T50" fmla="*/ 815 w 2827"/>
                <a:gd name="T51" fmla="*/ 699 h 3106"/>
                <a:gd name="T52" fmla="*/ 823 w 2827"/>
                <a:gd name="T53" fmla="*/ 209 h 3106"/>
                <a:gd name="T54" fmla="*/ 768 w 2827"/>
                <a:gd name="T55" fmla="*/ 138 h 3106"/>
                <a:gd name="T56" fmla="*/ 762 w 2827"/>
                <a:gd name="T57" fmla="*/ 3 h 3106"/>
                <a:gd name="T58" fmla="*/ 889 w 2827"/>
                <a:gd name="T59" fmla="*/ 68 h 3106"/>
                <a:gd name="T60" fmla="*/ 953 w 2827"/>
                <a:gd name="T61" fmla="*/ 196 h 3106"/>
                <a:gd name="T62" fmla="*/ 1194 w 2827"/>
                <a:gd name="T63" fmla="*/ 234 h 3106"/>
                <a:gd name="T64" fmla="*/ 1239 w 2827"/>
                <a:gd name="T65" fmla="*/ 96 h 3106"/>
                <a:gd name="T66" fmla="*/ 1353 w 2827"/>
                <a:gd name="T67" fmla="*/ 12 h 3106"/>
                <a:gd name="T68" fmla="*/ 1500 w 2827"/>
                <a:gd name="T69" fmla="*/ 12 h 3106"/>
                <a:gd name="T70" fmla="*/ 1614 w 2827"/>
                <a:gd name="T71" fmla="*/ 96 h 3106"/>
                <a:gd name="T72" fmla="*/ 1659 w 2827"/>
                <a:gd name="T73" fmla="*/ 234 h 3106"/>
                <a:gd name="T74" fmla="*/ 1901 w 2827"/>
                <a:gd name="T75" fmla="*/ 196 h 3106"/>
                <a:gd name="T76" fmla="*/ 1965 w 2827"/>
                <a:gd name="T77" fmla="*/ 68 h 3106"/>
                <a:gd name="T78" fmla="*/ 2092 w 2827"/>
                <a:gd name="T79" fmla="*/ 3 h 3106"/>
                <a:gd name="T80" fmla="*/ 2237 w 2827"/>
                <a:gd name="T81" fmla="*/ 26 h 3106"/>
                <a:gd name="T82" fmla="*/ 2336 w 2827"/>
                <a:gd name="T83" fmla="*/ 126 h 3106"/>
                <a:gd name="T84" fmla="*/ 2362 w 2827"/>
                <a:gd name="T85" fmla="*/ 336 h 3106"/>
                <a:gd name="T86" fmla="*/ 2591 w 2827"/>
                <a:gd name="T87" fmla="*/ 360 h 3106"/>
                <a:gd name="T88" fmla="*/ 2734 w 2827"/>
                <a:gd name="T89" fmla="*/ 458 h 3106"/>
                <a:gd name="T90" fmla="*/ 2816 w 2827"/>
                <a:gd name="T91" fmla="*/ 610 h 3106"/>
                <a:gd name="T92" fmla="*/ 2824 w 2827"/>
                <a:gd name="T93" fmla="*/ 2790 h 3106"/>
                <a:gd name="T94" fmla="*/ 2761 w 2827"/>
                <a:gd name="T95" fmla="*/ 2951 h 3106"/>
                <a:gd name="T96" fmla="*/ 2631 w 2827"/>
                <a:gd name="T97" fmla="*/ 3064 h 3106"/>
                <a:gd name="T98" fmla="*/ 2457 w 2827"/>
                <a:gd name="T99" fmla="*/ 3106 h 3106"/>
                <a:gd name="T100" fmla="*/ 236 w 2827"/>
                <a:gd name="T101" fmla="*/ 3082 h 3106"/>
                <a:gd name="T102" fmla="*/ 94 w 2827"/>
                <a:gd name="T103" fmla="*/ 2985 h 3106"/>
                <a:gd name="T104" fmla="*/ 11 w 2827"/>
                <a:gd name="T105" fmla="*/ 2834 h 3106"/>
                <a:gd name="T106" fmla="*/ 3 w 2827"/>
                <a:gd name="T107" fmla="*/ 654 h 3106"/>
                <a:gd name="T108" fmla="*/ 66 w 2827"/>
                <a:gd name="T109" fmla="*/ 492 h 3106"/>
                <a:gd name="T110" fmla="*/ 196 w 2827"/>
                <a:gd name="T111" fmla="*/ 378 h 3106"/>
                <a:gd name="T112" fmla="*/ 370 w 2827"/>
                <a:gd name="T113" fmla="*/ 336 h 3106"/>
                <a:gd name="T114" fmla="*/ 503 w 2827"/>
                <a:gd name="T115" fmla="*/ 160 h 3106"/>
                <a:gd name="T116" fmla="*/ 587 w 2827"/>
                <a:gd name="T117" fmla="*/ 45 h 3106"/>
                <a:gd name="T118" fmla="*/ 724 w 2827"/>
                <a:gd name="T119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27" h="3106">
                  <a:moveTo>
                    <a:pt x="218" y="869"/>
                  </a:moveTo>
                  <a:lnTo>
                    <a:pt x="218" y="2745"/>
                  </a:lnTo>
                  <a:lnTo>
                    <a:pt x="221" y="2775"/>
                  </a:lnTo>
                  <a:lnTo>
                    <a:pt x="230" y="2803"/>
                  </a:lnTo>
                  <a:lnTo>
                    <a:pt x="244" y="2828"/>
                  </a:lnTo>
                  <a:lnTo>
                    <a:pt x="262" y="2850"/>
                  </a:lnTo>
                  <a:lnTo>
                    <a:pt x="285" y="2868"/>
                  </a:lnTo>
                  <a:lnTo>
                    <a:pt x="310" y="2882"/>
                  </a:lnTo>
                  <a:lnTo>
                    <a:pt x="339" y="2891"/>
                  </a:lnTo>
                  <a:lnTo>
                    <a:pt x="370" y="2894"/>
                  </a:lnTo>
                  <a:lnTo>
                    <a:pt x="2457" y="2894"/>
                  </a:lnTo>
                  <a:lnTo>
                    <a:pt x="2488" y="2891"/>
                  </a:lnTo>
                  <a:lnTo>
                    <a:pt x="2517" y="2882"/>
                  </a:lnTo>
                  <a:lnTo>
                    <a:pt x="2542" y="2868"/>
                  </a:lnTo>
                  <a:lnTo>
                    <a:pt x="2565" y="2850"/>
                  </a:lnTo>
                  <a:lnTo>
                    <a:pt x="2583" y="2828"/>
                  </a:lnTo>
                  <a:lnTo>
                    <a:pt x="2597" y="2803"/>
                  </a:lnTo>
                  <a:lnTo>
                    <a:pt x="2606" y="2775"/>
                  </a:lnTo>
                  <a:lnTo>
                    <a:pt x="2609" y="2745"/>
                  </a:lnTo>
                  <a:lnTo>
                    <a:pt x="2609" y="869"/>
                  </a:lnTo>
                  <a:lnTo>
                    <a:pt x="218" y="869"/>
                  </a:lnTo>
                  <a:close/>
                  <a:moveTo>
                    <a:pt x="2129" y="127"/>
                  </a:moveTo>
                  <a:lnTo>
                    <a:pt x="2106" y="130"/>
                  </a:lnTo>
                  <a:lnTo>
                    <a:pt x="2084" y="138"/>
                  </a:lnTo>
                  <a:lnTo>
                    <a:pt x="2066" y="151"/>
                  </a:lnTo>
                  <a:lnTo>
                    <a:pt x="2051" y="167"/>
                  </a:lnTo>
                  <a:lnTo>
                    <a:pt x="2039" y="187"/>
                  </a:lnTo>
                  <a:lnTo>
                    <a:pt x="2030" y="209"/>
                  </a:lnTo>
                  <a:lnTo>
                    <a:pt x="2028" y="234"/>
                  </a:lnTo>
                  <a:lnTo>
                    <a:pt x="2028" y="652"/>
                  </a:lnTo>
                  <a:lnTo>
                    <a:pt x="2030" y="676"/>
                  </a:lnTo>
                  <a:lnTo>
                    <a:pt x="2039" y="699"/>
                  </a:lnTo>
                  <a:lnTo>
                    <a:pt x="2051" y="718"/>
                  </a:lnTo>
                  <a:lnTo>
                    <a:pt x="2066" y="735"/>
                  </a:lnTo>
                  <a:lnTo>
                    <a:pt x="2084" y="747"/>
                  </a:lnTo>
                  <a:lnTo>
                    <a:pt x="2106" y="756"/>
                  </a:lnTo>
                  <a:lnTo>
                    <a:pt x="2129" y="758"/>
                  </a:lnTo>
                  <a:lnTo>
                    <a:pt x="2153" y="756"/>
                  </a:lnTo>
                  <a:lnTo>
                    <a:pt x="2174" y="747"/>
                  </a:lnTo>
                  <a:lnTo>
                    <a:pt x="2193" y="735"/>
                  </a:lnTo>
                  <a:lnTo>
                    <a:pt x="2209" y="718"/>
                  </a:lnTo>
                  <a:lnTo>
                    <a:pt x="2221" y="699"/>
                  </a:lnTo>
                  <a:lnTo>
                    <a:pt x="2229" y="676"/>
                  </a:lnTo>
                  <a:lnTo>
                    <a:pt x="2232" y="652"/>
                  </a:lnTo>
                  <a:lnTo>
                    <a:pt x="2232" y="234"/>
                  </a:lnTo>
                  <a:lnTo>
                    <a:pt x="2229" y="209"/>
                  </a:lnTo>
                  <a:lnTo>
                    <a:pt x="2221" y="187"/>
                  </a:lnTo>
                  <a:lnTo>
                    <a:pt x="2209" y="167"/>
                  </a:lnTo>
                  <a:lnTo>
                    <a:pt x="2193" y="151"/>
                  </a:lnTo>
                  <a:lnTo>
                    <a:pt x="2174" y="138"/>
                  </a:lnTo>
                  <a:lnTo>
                    <a:pt x="2153" y="130"/>
                  </a:lnTo>
                  <a:lnTo>
                    <a:pt x="2129" y="127"/>
                  </a:lnTo>
                  <a:close/>
                  <a:moveTo>
                    <a:pt x="1427" y="127"/>
                  </a:moveTo>
                  <a:lnTo>
                    <a:pt x="1403" y="130"/>
                  </a:lnTo>
                  <a:lnTo>
                    <a:pt x="1382" y="138"/>
                  </a:lnTo>
                  <a:lnTo>
                    <a:pt x="1363" y="151"/>
                  </a:lnTo>
                  <a:lnTo>
                    <a:pt x="1347" y="167"/>
                  </a:lnTo>
                  <a:lnTo>
                    <a:pt x="1336" y="187"/>
                  </a:lnTo>
                  <a:lnTo>
                    <a:pt x="1328" y="209"/>
                  </a:lnTo>
                  <a:lnTo>
                    <a:pt x="1326" y="234"/>
                  </a:lnTo>
                  <a:lnTo>
                    <a:pt x="1326" y="652"/>
                  </a:lnTo>
                  <a:lnTo>
                    <a:pt x="1328" y="676"/>
                  </a:lnTo>
                  <a:lnTo>
                    <a:pt x="1336" y="699"/>
                  </a:lnTo>
                  <a:lnTo>
                    <a:pt x="1347" y="718"/>
                  </a:lnTo>
                  <a:lnTo>
                    <a:pt x="1363" y="735"/>
                  </a:lnTo>
                  <a:lnTo>
                    <a:pt x="1382" y="747"/>
                  </a:lnTo>
                  <a:lnTo>
                    <a:pt x="1403" y="756"/>
                  </a:lnTo>
                  <a:lnTo>
                    <a:pt x="1427" y="758"/>
                  </a:lnTo>
                  <a:lnTo>
                    <a:pt x="1450" y="756"/>
                  </a:lnTo>
                  <a:lnTo>
                    <a:pt x="1472" y="747"/>
                  </a:lnTo>
                  <a:lnTo>
                    <a:pt x="1490" y="735"/>
                  </a:lnTo>
                  <a:lnTo>
                    <a:pt x="1506" y="718"/>
                  </a:lnTo>
                  <a:lnTo>
                    <a:pt x="1519" y="699"/>
                  </a:lnTo>
                  <a:lnTo>
                    <a:pt x="1526" y="676"/>
                  </a:lnTo>
                  <a:lnTo>
                    <a:pt x="1529" y="652"/>
                  </a:lnTo>
                  <a:lnTo>
                    <a:pt x="1529" y="234"/>
                  </a:lnTo>
                  <a:lnTo>
                    <a:pt x="1526" y="209"/>
                  </a:lnTo>
                  <a:lnTo>
                    <a:pt x="1519" y="187"/>
                  </a:lnTo>
                  <a:lnTo>
                    <a:pt x="1506" y="167"/>
                  </a:lnTo>
                  <a:lnTo>
                    <a:pt x="1490" y="151"/>
                  </a:lnTo>
                  <a:lnTo>
                    <a:pt x="1472" y="138"/>
                  </a:lnTo>
                  <a:lnTo>
                    <a:pt x="1450" y="130"/>
                  </a:lnTo>
                  <a:lnTo>
                    <a:pt x="1427" y="127"/>
                  </a:lnTo>
                  <a:close/>
                  <a:moveTo>
                    <a:pt x="724" y="127"/>
                  </a:moveTo>
                  <a:lnTo>
                    <a:pt x="701" y="130"/>
                  </a:lnTo>
                  <a:lnTo>
                    <a:pt x="679" y="138"/>
                  </a:lnTo>
                  <a:lnTo>
                    <a:pt x="661" y="151"/>
                  </a:lnTo>
                  <a:lnTo>
                    <a:pt x="644" y="167"/>
                  </a:lnTo>
                  <a:lnTo>
                    <a:pt x="632" y="187"/>
                  </a:lnTo>
                  <a:lnTo>
                    <a:pt x="625" y="209"/>
                  </a:lnTo>
                  <a:lnTo>
                    <a:pt x="622" y="234"/>
                  </a:lnTo>
                  <a:lnTo>
                    <a:pt x="622" y="652"/>
                  </a:lnTo>
                  <a:lnTo>
                    <a:pt x="625" y="676"/>
                  </a:lnTo>
                  <a:lnTo>
                    <a:pt x="632" y="699"/>
                  </a:lnTo>
                  <a:lnTo>
                    <a:pt x="644" y="718"/>
                  </a:lnTo>
                  <a:lnTo>
                    <a:pt x="661" y="735"/>
                  </a:lnTo>
                  <a:lnTo>
                    <a:pt x="679" y="747"/>
                  </a:lnTo>
                  <a:lnTo>
                    <a:pt x="701" y="756"/>
                  </a:lnTo>
                  <a:lnTo>
                    <a:pt x="724" y="758"/>
                  </a:lnTo>
                  <a:lnTo>
                    <a:pt x="747" y="756"/>
                  </a:lnTo>
                  <a:lnTo>
                    <a:pt x="768" y="747"/>
                  </a:lnTo>
                  <a:lnTo>
                    <a:pt x="787" y="735"/>
                  </a:lnTo>
                  <a:lnTo>
                    <a:pt x="804" y="718"/>
                  </a:lnTo>
                  <a:lnTo>
                    <a:pt x="815" y="699"/>
                  </a:lnTo>
                  <a:lnTo>
                    <a:pt x="823" y="676"/>
                  </a:lnTo>
                  <a:lnTo>
                    <a:pt x="826" y="652"/>
                  </a:lnTo>
                  <a:lnTo>
                    <a:pt x="826" y="234"/>
                  </a:lnTo>
                  <a:lnTo>
                    <a:pt x="823" y="209"/>
                  </a:lnTo>
                  <a:lnTo>
                    <a:pt x="815" y="187"/>
                  </a:lnTo>
                  <a:lnTo>
                    <a:pt x="804" y="167"/>
                  </a:lnTo>
                  <a:lnTo>
                    <a:pt x="787" y="151"/>
                  </a:lnTo>
                  <a:lnTo>
                    <a:pt x="768" y="138"/>
                  </a:lnTo>
                  <a:lnTo>
                    <a:pt x="747" y="130"/>
                  </a:lnTo>
                  <a:lnTo>
                    <a:pt x="724" y="127"/>
                  </a:lnTo>
                  <a:close/>
                  <a:moveTo>
                    <a:pt x="724" y="0"/>
                  </a:moveTo>
                  <a:lnTo>
                    <a:pt x="762" y="3"/>
                  </a:lnTo>
                  <a:lnTo>
                    <a:pt x="798" y="12"/>
                  </a:lnTo>
                  <a:lnTo>
                    <a:pt x="830" y="26"/>
                  </a:lnTo>
                  <a:lnTo>
                    <a:pt x="861" y="45"/>
                  </a:lnTo>
                  <a:lnTo>
                    <a:pt x="889" y="68"/>
                  </a:lnTo>
                  <a:lnTo>
                    <a:pt x="911" y="96"/>
                  </a:lnTo>
                  <a:lnTo>
                    <a:pt x="930" y="126"/>
                  </a:lnTo>
                  <a:lnTo>
                    <a:pt x="945" y="160"/>
                  </a:lnTo>
                  <a:lnTo>
                    <a:pt x="953" y="196"/>
                  </a:lnTo>
                  <a:lnTo>
                    <a:pt x="956" y="234"/>
                  </a:lnTo>
                  <a:lnTo>
                    <a:pt x="956" y="336"/>
                  </a:lnTo>
                  <a:lnTo>
                    <a:pt x="1194" y="336"/>
                  </a:lnTo>
                  <a:lnTo>
                    <a:pt x="1194" y="234"/>
                  </a:lnTo>
                  <a:lnTo>
                    <a:pt x="1197" y="196"/>
                  </a:lnTo>
                  <a:lnTo>
                    <a:pt x="1206" y="160"/>
                  </a:lnTo>
                  <a:lnTo>
                    <a:pt x="1220" y="126"/>
                  </a:lnTo>
                  <a:lnTo>
                    <a:pt x="1239" y="96"/>
                  </a:lnTo>
                  <a:lnTo>
                    <a:pt x="1262" y="68"/>
                  </a:lnTo>
                  <a:lnTo>
                    <a:pt x="1290" y="45"/>
                  </a:lnTo>
                  <a:lnTo>
                    <a:pt x="1320" y="26"/>
                  </a:lnTo>
                  <a:lnTo>
                    <a:pt x="1353" y="12"/>
                  </a:lnTo>
                  <a:lnTo>
                    <a:pt x="1389" y="3"/>
                  </a:lnTo>
                  <a:lnTo>
                    <a:pt x="1427" y="0"/>
                  </a:lnTo>
                  <a:lnTo>
                    <a:pt x="1465" y="3"/>
                  </a:lnTo>
                  <a:lnTo>
                    <a:pt x="1500" y="12"/>
                  </a:lnTo>
                  <a:lnTo>
                    <a:pt x="1533" y="26"/>
                  </a:lnTo>
                  <a:lnTo>
                    <a:pt x="1564" y="45"/>
                  </a:lnTo>
                  <a:lnTo>
                    <a:pt x="1591" y="68"/>
                  </a:lnTo>
                  <a:lnTo>
                    <a:pt x="1614" y="96"/>
                  </a:lnTo>
                  <a:lnTo>
                    <a:pt x="1633" y="126"/>
                  </a:lnTo>
                  <a:lnTo>
                    <a:pt x="1647" y="160"/>
                  </a:lnTo>
                  <a:lnTo>
                    <a:pt x="1656" y="196"/>
                  </a:lnTo>
                  <a:lnTo>
                    <a:pt x="1659" y="234"/>
                  </a:lnTo>
                  <a:lnTo>
                    <a:pt x="1659" y="336"/>
                  </a:lnTo>
                  <a:lnTo>
                    <a:pt x="1898" y="336"/>
                  </a:lnTo>
                  <a:lnTo>
                    <a:pt x="1898" y="234"/>
                  </a:lnTo>
                  <a:lnTo>
                    <a:pt x="1901" y="196"/>
                  </a:lnTo>
                  <a:lnTo>
                    <a:pt x="1909" y="160"/>
                  </a:lnTo>
                  <a:lnTo>
                    <a:pt x="1923" y="126"/>
                  </a:lnTo>
                  <a:lnTo>
                    <a:pt x="1943" y="96"/>
                  </a:lnTo>
                  <a:lnTo>
                    <a:pt x="1965" y="68"/>
                  </a:lnTo>
                  <a:lnTo>
                    <a:pt x="1993" y="45"/>
                  </a:lnTo>
                  <a:lnTo>
                    <a:pt x="2023" y="26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29" y="0"/>
                  </a:lnTo>
                  <a:lnTo>
                    <a:pt x="2167" y="3"/>
                  </a:lnTo>
                  <a:lnTo>
                    <a:pt x="2203" y="12"/>
                  </a:lnTo>
                  <a:lnTo>
                    <a:pt x="2237" y="26"/>
                  </a:lnTo>
                  <a:lnTo>
                    <a:pt x="2266" y="45"/>
                  </a:lnTo>
                  <a:lnTo>
                    <a:pt x="2294" y="68"/>
                  </a:lnTo>
                  <a:lnTo>
                    <a:pt x="2317" y="96"/>
                  </a:lnTo>
                  <a:lnTo>
                    <a:pt x="2336" y="126"/>
                  </a:lnTo>
                  <a:lnTo>
                    <a:pt x="2350" y="160"/>
                  </a:lnTo>
                  <a:lnTo>
                    <a:pt x="2359" y="196"/>
                  </a:lnTo>
                  <a:lnTo>
                    <a:pt x="2362" y="234"/>
                  </a:lnTo>
                  <a:lnTo>
                    <a:pt x="2362" y="336"/>
                  </a:lnTo>
                  <a:lnTo>
                    <a:pt x="2457" y="336"/>
                  </a:lnTo>
                  <a:lnTo>
                    <a:pt x="2503" y="339"/>
                  </a:lnTo>
                  <a:lnTo>
                    <a:pt x="2548" y="347"/>
                  </a:lnTo>
                  <a:lnTo>
                    <a:pt x="2591" y="360"/>
                  </a:lnTo>
                  <a:lnTo>
                    <a:pt x="2631" y="379"/>
                  </a:lnTo>
                  <a:lnTo>
                    <a:pt x="2669" y="401"/>
                  </a:lnTo>
                  <a:lnTo>
                    <a:pt x="2702" y="427"/>
                  </a:lnTo>
                  <a:lnTo>
                    <a:pt x="2734" y="458"/>
                  </a:lnTo>
                  <a:lnTo>
                    <a:pt x="2761" y="492"/>
                  </a:lnTo>
                  <a:lnTo>
                    <a:pt x="2783" y="529"/>
                  </a:lnTo>
                  <a:lnTo>
                    <a:pt x="2802" y="568"/>
                  </a:lnTo>
                  <a:lnTo>
                    <a:pt x="2816" y="610"/>
                  </a:lnTo>
                  <a:lnTo>
                    <a:pt x="2824" y="654"/>
                  </a:lnTo>
                  <a:lnTo>
                    <a:pt x="2827" y="699"/>
                  </a:lnTo>
                  <a:lnTo>
                    <a:pt x="2827" y="2745"/>
                  </a:lnTo>
                  <a:lnTo>
                    <a:pt x="2824" y="2790"/>
                  </a:lnTo>
                  <a:lnTo>
                    <a:pt x="2816" y="2834"/>
                  </a:lnTo>
                  <a:lnTo>
                    <a:pt x="2802" y="2875"/>
                  </a:lnTo>
                  <a:lnTo>
                    <a:pt x="2783" y="2915"/>
                  </a:lnTo>
                  <a:lnTo>
                    <a:pt x="2761" y="2951"/>
                  </a:lnTo>
                  <a:lnTo>
                    <a:pt x="2734" y="2985"/>
                  </a:lnTo>
                  <a:lnTo>
                    <a:pt x="2702" y="3015"/>
                  </a:lnTo>
                  <a:lnTo>
                    <a:pt x="2669" y="3042"/>
                  </a:lnTo>
                  <a:lnTo>
                    <a:pt x="2631" y="3064"/>
                  </a:lnTo>
                  <a:lnTo>
                    <a:pt x="2591" y="3082"/>
                  </a:lnTo>
                  <a:lnTo>
                    <a:pt x="2548" y="3095"/>
                  </a:lnTo>
                  <a:lnTo>
                    <a:pt x="2503" y="3104"/>
                  </a:lnTo>
                  <a:lnTo>
                    <a:pt x="2457" y="3106"/>
                  </a:lnTo>
                  <a:lnTo>
                    <a:pt x="370" y="3106"/>
                  </a:lnTo>
                  <a:lnTo>
                    <a:pt x="324" y="3104"/>
                  </a:lnTo>
                  <a:lnTo>
                    <a:pt x="279" y="3095"/>
                  </a:lnTo>
                  <a:lnTo>
                    <a:pt x="236" y="3082"/>
                  </a:lnTo>
                  <a:lnTo>
                    <a:pt x="196" y="3064"/>
                  </a:lnTo>
                  <a:lnTo>
                    <a:pt x="158" y="3042"/>
                  </a:lnTo>
                  <a:lnTo>
                    <a:pt x="125" y="3015"/>
                  </a:lnTo>
                  <a:lnTo>
                    <a:pt x="94" y="2985"/>
                  </a:lnTo>
                  <a:lnTo>
                    <a:pt x="66" y="2951"/>
                  </a:lnTo>
                  <a:lnTo>
                    <a:pt x="44" y="2915"/>
                  </a:lnTo>
                  <a:lnTo>
                    <a:pt x="26" y="2875"/>
                  </a:lnTo>
                  <a:lnTo>
                    <a:pt x="11" y="2834"/>
                  </a:lnTo>
                  <a:lnTo>
                    <a:pt x="3" y="2790"/>
                  </a:lnTo>
                  <a:lnTo>
                    <a:pt x="0" y="2745"/>
                  </a:lnTo>
                  <a:lnTo>
                    <a:pt x="0" y="699"/>
                  </a:lnTo>
                  <a:lnTo>
                    <a:pt x="3" y="654"/>
                  </a:lnTo>
                  <a:lnTo>
                    <a:pt x="11" y="610"/>
                  </a:lnTo>
                  <a:lnTo>
                    <a:pt x="26" y="568"/>
                  </a:lnTo>
                  <a:lnTo>
                    <a:pt x="44" y="529"/>
                  </a:lnTo>
                  <a:lnTo>
                    <a:pt x="66" y="492"/>
                  </a:lnTo>
                  <a:lnTo>
                    <a:pt x="94" y="457"/>
                  </a:lnTo>
                  <a:lnTo>
                    <a:pt x="125" y="427"/>
                  </a:lnTo>
                  <a:lnTo>
                    <a:pt x="158" y="401"/>
                  </a:lnTo>
                  <a:lnTo>
                    <a:pt x="196" y="378"/>
                  </a:lnTo>
                  <a:lnTo>
                    <a:pt x="236" y="360"/>
                  </a:lnTo>
                  <a:lnTo>
                    <a:pt x="279" y="347"/>
                  </a:lnTo>
                  <a:lnTo>
                    <a:pt x="324" y="339"/>
                  </a:lnTo>
                  <a:lnTo>
                    <a:pt x="370" y="336"/>
                  </a:lnTo>
                  <a:lnTo>
                    <a:pt x="492" y="336"/>
                  </a:lnTo>
                  <a:lnTo>
                    <a:pt x="492" y="234"/>
                  </a:lnTo>
                  <a:lnTo>
                    <a:pt x="495" y="196"/>
                  </a:lnTo>
                  <a:lnTo>
                    <a:pt x="503" y="160"/>
                  </a:lnTo>
                  <a:lnTo>
                    <a:pt x="518" y="126"/>
                  </a:lnTo>
                  <a:lnTo>
                    <a:pt x="536" y="96"/>
                  </a:lnTo>
                  <a:lnTo>
                    <a:pt x="560" y="68"/>
                  </a:lnTo>
                  <a:lnTo>
                    <a:pt x="587" y="45"/>
                  </a:lnTo>
                  <a:lnTo>
                    <a:pt x="617" y="26"/>
                  </a:lnTo>
                  <a:lnTo>
                    <a:pt x="651" y="12"/>
                  </a:lnTo>
                  <a:lnTo>
                    <a:pt x="686" y="3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Freeform 638"/>
            <p:cNvSpPr>
              <a:spLocks noEditPoints="1"/>
            </p:cNvSpPr>
            <p:nvPr/>
          </p:nvSpPr>
          <p:spPr bwMode="auto">
            <a:xfrm>
              <a:off x="4537075" y="5981700"/>
              <a:ext cx="276225" cy="260350"/>
            </a:xfrm>
            <a:custGeom>
              <a:avLst/>
              <a:gdLst>
                <a:gd name="T0" fmla="*/ 685 w 1565"/>
                <a:gd name="T1" fmla="*/ 130 h 1479"/>
                <a:gd name="T2" fmla="*/ 590 w 1565"/>
                <a:gd name="T3" fmla="*/ 218 h 1479"/>
                <a:gd name="T4" fmla="*/ 460 w 1565"/>
                <a:gd name="T5" fmla="*/ 246 h 1479"/>
                <a:gd name="T6" fmla="*/ 333 w 1565"/>
                <a:gd name="T7" fmla="*/ 206 h 1479"/>
                <a:gd name="T8" fmla="*/ 201 w 1565"/>
                <a:gd name="T9" fmla="*/ 248 h 1479"/>
                <a:gd name="T10" fmla="*/ 122 w 1565"/>
                <a:gd name="T11" fmla="*/ 355 h 1479"/>
                <a:gd name="T12" fmla="*/ 120 w 1565"/>
                <a:gd name="T13" fmla="*/ 489 h 1479"/>
                <a:gd name="T14" fmla="*/ 191 w 1565"/>
                <a:gd name="T15" fmla="*/ 592 h 1479"/>
                <a:gd name="T16" fmla="*/ 316 w 1565"/>
                <a:gd name="T17" fmla="*/ 644 h 1479"/>
                <a:gd name="T18" fmla="*/ 403 w 1565"/>
                <a:gd name="T19" fmla="*/ 1316 h 1479"/>
                <a:gd name="T20" fmla="*/ 443 w 1565"/>
                <a:gd name="T21" fmla="*/ 1335 h 1479"/>
                <a:gd name="T22" fmla="*/ 543 w 1565"/>
                <a:gd name="T23" fmla="*/ 1357 h 1479"/>
                <a:gd name="T24" fmla="*/ 722 w 1565"/>
                <a:gd name="T25" fmla="*/ 1370 h 1479"/>
                <a:gd name="T26" fmla="*/ 936 w 1565"/>
                <a:gd name="T27" fmla="*/ 1366 h 1479"/>
                <a:gd name="T28" fmla="*/ 1069 w 1565"/>
                <a:gd name="T29" fmla="*/ 1349 h 1479"/>
                <a:gd name="T30" fmla="*/ 1141 w 1565"/>
                <a:gd name="T31" fmla="*/ 1328 h 1479"/>
                <a:gd name="T32" fmla="*/ 1168 w 1565"/>
                <a:gd name="T33" fmla="*/ 1313 h 1479"/>
                <a:gd name="T34" fmla="*/ 1285 w 1565"/>
                <a:gd name="T35" fmla="*/ 635 h 1479"/>
                <a:gd name="T36" fmla="*/ 1396 w 1565"/>
                <a:gd name="T37" fmla="*/ 570 h 1479"/>
                <a:gd name="T38" fmla="*/ 1451 w 1565"/>
                <a:gd name="T39" fmla="*/ 457 h 1479"/>
                <a:gd name="T40" fmla="*/ 1430 w 1565"/>
                <a:gd name="T41" fmla="*/ 324 h 1479"/>
                <a:gd name="T42" fmla="*/ 1334 w 1565"/>
                <a:gd name="T43" fmla="*/ 231 h 1479"/>
                <a:gd name="T44" fmla="*/ 1198 w 1565"/>
                <a:gd name="T45" fmla="*/ 209 h 1479"/>
                <a:gd name="T46" fmla="*/ 1079 w 1565"/>
                <a:gd name="T47" fmla="*/ 268 h 1479"/>
                <a:gd name="T48" fmla="*/ 956 w 1565"/>
                <a:gd name="T49" fmla="*/ 190 h 1479"/>
                <a:gd name="T50" fmla="*/ 849 w 1565"/>
                <a:gd name="T51" fmla="*/ 118 h 1479"/>
                <a:gd name="T52" fmla="*/ 824 w 1565"/>
                <a:gd name="T53" fmla="*/ 3 h 1479"/>
                <a:gd name="T54" fmla="*/ 976 w 1565"/>
                <a:gd name="T55" fmla="*/ 60 h 1479"/>
                <a:gd name="T56" fmla="*/ 1091 w 1565"/>
                <a:gd name="T57" fmla="*/ 129 h 1479"/>
                <a:gd name="T58" fmla="*/ 1233 w 1565"/>
                <a:gd name="T59" fmla="*/ 98 h 1479"/>
                <a:gd name="T60" fmla="*/ 1400 w 1565"/>
                <a:gd name="T61" fmla="*/ 143 h 1479"/>
                <a:gd name="T62" fmla="*/ 1519 w 1565"/>
                <a:gd name="T63" fmla="*/ 260 h 1479"/>
                <a:gd name="T64" fmla="*/ 1565 w 1565"/>
                <a:gd name="T65" fmla="*/ 425 h 1479"/>
                <a:gd name="T66" fmla="*/ 1526 w 1565"/>
                <a:gd name="T67" fmla="*/ 577 h 1479"/>
                <a:gd name="T68" fmla="*/ 1421 w 1565"/>
                <a:gd name="T69" fmla="*/ 692 h 1479"/>
                <a:gd name="T70" fmla="*/ 1276 w 1565"/>
                <a:gd name="T71" fmla="*/ 1346 h 1479"/>
                <a:gd name="T72" fmla="*/ 1205 w 1565"/>
                <a:gd name="T73" fmla="*/ 1419 h 1479"/>
                <a:gd name="T74" fmla="*/ 1040 w 1565"/>
                <a:gd name="T75" fmla="*/ 1464 h 1479"/>
                <a:gd name="T76" fmla="*/ 782 w 1565"/>
                <a:gd name="T77" fmla="*/ 1479 h 1479"/>
                <a:gd name="T78" fmla="*/ 525 w 1565"/>
                <a:gd name="T79" fmla="*/ 1464 h 1479"/>
                <a:gd name="T80" fmla="*/ 361 w 1565"/>
                <a:gd name="T81" fmla="*/ 1417 h 1479"/>
                <a:gd name="T82" fmla="*/ 289 w 1565"/>
                <a:gd name="T83" fmla="*/ 1341 h 1479"/>
                <a:gd name="T84" fmla="*/ 144 w 1565"/>
                <a:gd name="T85" fmla="*/ 692 h 1479"/>
                <a:gd name="T86" fmla="*/ 39 w 1565"/>
                <a:gd name="T87" fmla="*/ 577 h 1479"/>
                <a:gd name="T88" fmla="*/ 0 w 1565"/>
                <a:gd name="T89" fmla="*/ 425 h 1479"/>
                <a:gd name="T90" fmla="*/ 46 w 1565"/>
                <a:gd name="T91" fmla="*/ 260 h 1479"/>
                <a:gd name="T92" fmla="*/ 165 w 1565"/>
                <a:gd name="T93" fmla="*/ 143 h 1479"/>
                <a:gd name="T94" fmla="*/ 333 w 1565"/>
                <a:gd name="T95" fmla="*/ 98 h 1479"/>
                <a:gd name="T96" fmla="*/ 474 w 1565"/>
                <a:gd name="T97" fmla="*/ 129 h 1479"/>
                <a:gd name="T98" fmla="*/ 590 w 1565"/>
                <a:gd name="T99" fmla="*/ 60 h 1479"/>
                <a:gd name="T100" fmla="*/ 741 w 1565"/>
                <a:gd name="T101" fmla="*/ 3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5" h="1479">
                  <a:moveTo>
                    <a:pt x="782" y="108"/>
                  </a:moveTo>
                  <a:lnTo>
                    <a:pt x="749" y="111"/>
                  </a:lnTo>
                  <a:lnTo>
                    <a:pt x="716" y="118"/>
                  </a:lnTo>
                  <a:lnTo>
                    <a:pt x="685" y="130"/>
                  </a:lnTo>
                  <a:lnTo>
                    <a:pt x="657" y="146"/>
                  </a:lnTo>
                  <a:lnTo>
                    <a:pt x="631" y="166"/>
                  </a:lnTo>
                  <a:lnTo>
                    <a:pt x="609" y="190"/>
                  </a:lnTo>
                  <a:lnTo>
                    <a:pt x="590" y="218"/>
                  </a:lnTo>
                  <a:lnTo>
                    <a:pt x="576" y="248"/>
                  </a:lnTo>
                  <a:lnTo>
                    <a:pt x="546" y="324"/>
                  </a:lnTo>
                  <a:lnTo>
                    <a:pt x="486" y="268"/>
                  </a:lnTo>
                  <a:lnTo>
                    <a:pt x="460" y="246"/>
                  </a:lnTo>
                  <a:lnTo>
                    <a:pt x="430" y="229"/>
                  </a:lnTo>
                  <a:lnTo>
                    <a:pt x="399" y="217"/>
                  </a:lnTo>
                  <a:lnTo>
                    <a:pt x="367" y="209"/>
                  </a:lnTo>
                  <a:lnTo>
                    <a:pt x="333" y="206"/>
                  </a:lnTo>
                  <a:lnTo>
                    <a:pt x="296" y="209"/>
                  </a:lnTo>
                  <a:lnTo>
                    <a:pt x="263" y="217"/>
                  </a:lnTo>
                  <a:lnTo>
                    <a:pt x="231" y="231"/>
                  </a:lnTo>
                  <a:lnTo>
                    <a:pt x="201" y="248"/>
                  </a:lnTo>
                  <a:lnTo>
                    <a:pt x="176" y="270"/>
                  </a:lnTo>
                  <a:lnTo>
                    <a:pt x="153" y="295"/>
                  </a:lnTo>
                  <a:lnTo>
                    <a:pt x="135" y="324"/>
                  </a:lnTo>
                  <a:lnTo>
                    <a:pt x="122" y="355"/>
                  </a:lnTo>
                  <a:lnTo>
                    <a:pt x="114" y="389"/>
                  </a:lnTo>
                  <a:lnTo>
                    <a:pt x="110" y="425"/>
                  </a:lnTo>
                  <a:lnTo>
                    <a:pt x="113" y="458"/>
                  </a:lnTo>
                  <a:lnTo>
                    <a:pt x="120" y="489"/>
                  </a:lnTo>
                  <a:lnTo>
                    <a:pt x="132" y="518"/>
                  </a:lnTo>
                  <a:lnTo>
                    <a:pt x="148" y="546"/>
                  </a:lnTo>
                  <a:lnTo>
                    <a:pt x="168" y="570"/>
                  </a:lnTo>
                  <a:lnTo>
                    <a:pt x="191" y="592"/>
                  </a:lnTo>
                  <a:lnTo>
                    <a:pt x="218" y="610"/>
                  </a:lnTo>
                  <a:lnTo>
                    <a:pt x="247" y="625"/>
                  </a:lnTo>
                  <a:lnTo>
                    <a:pt x="279" y="635"/>
                  </a:lnTo>
                  <a:lnTo>
                    <a:pt x="316" y="644"/>
                  </a:lnTo>
                  <a:lnTo>
                    <a:pt x="396" y="1311"/>
                  </a:lnTo>
                  <a:lnTo>
                    <a:pt x="396" y="1311"/>
                  </a:lnTo>
                  <a:lnTo>
                    <a:pt x="398" y="1313"/>
                  </a:lnTo>
                  <a:lnTo>
                    <a:pt x="403" y="1316"/>
                  </a:lnTo>
                  <a:lnTo>
                    <a:pt x="409" y="1320"/>
                  </a:lnTo>
                  <a:lnTo>
                    <a:pt x="417" y="1325"/>
                  </a:lnTo>
                  <a:lnTo>
                    <a:pt x="429" y="1330"/>
                  </a:lnTo>
                  <a:lnTo>
                    <a:pt x="443" y="1335"/>
                  </a:lnTo>
                  <a:lnTo>
                    <a:pt x="463" y="1341"/>
                  </a:lnTo>
                  <a:lnTo>
                    <a:pt x="485" y="1347"/>
                  </a:lnTo>
                  <a:lnTo>
                    <a:pt x="512" y="1352"/>
                  </a:lnTo>
                  <a:lnTo>
                    <a:pt x="543" y="1357"/>
                  </a:lnTo>
                  <a:lnTo>
                    <a:pt x="579" y="1362"/>
                  </a:lnTo>
                  <a:lnTo>
                    <a:pt x="621" y="1365"/>
                  </a:lnTo>
                  <a:lnTo>
                    <a:pt x="669" y="1368"/>
                  </a:lnTo>
                  <a:lnTo>
                    <a:pt x="722" y="1370"/>
                  </a:lnTo>
                  <a:lnTo>
                    <a:pt x="782" y="1371"/>
                  </a:lnTo>
                  <a:lnTo>
                    <a:pt x="839" y="1370"/>
                  </a:lnTo>
                  <a:lnTo>
                    <a:pt x="890" y="1369"/>
                  </a:lnTo>
                  <a:lnTo>
                    <a:pt x="936" y="1366"/>
                  </a:lnTo>
                  <a:lnTo>
                    <a:pt x="976" y="1362"/>
                  </a:lnTo>
                  <a:lnTo>
                    <a:pt x="1011" y="1358"/>
                  </a:lnTo>
                  <a:lnTo>
                    <a:pt x="1043" y="1354"/>
                  </a:lnTo>
                  <a:lnTo>
                    <a:pt x="1069" y="1349"/>
                  </a:lnTo>
                  <a:lnTo>
                    <a:pt x="1093" y="1344"/>
                  </a:lnTo>
                  <a:lnTo>
                    <a:pt x="1111" y="1338"/>
                  </a:lnTo>
                  <a:lnTo>
                    <a:pt x="1128" y="1333"/>
                  </a:lnTo>
                  <a:lnTo>
                    <a:pt x="1141" y="1328"/>
                  </a:lnTo>
                  <a:lnTo>
                    <a:pt x="1150" y="1324"/>
                  </a:lnTo>
                  <a:lnTo>
                    <a:pt x="1158" y="1319"/>
                  </a:lnTo>
                  <a:lnTo>
                    <a:pt x="1163" y="1316"/>
                  </a:lnTo>
                  <a:lnTo>
                    <a:pt x="1168" y="1313"/>
                  </a:lnTo>
                  <a:lnTo>
                    <a:pt x="1170" y="1311"/>
                  </a:lnTo>
                  <a:lnTo>
                    <a:pt x="1170" y="1311"/>
                  </a:lnTo>
                  <a:lnTo>
                    <a:pt x="1248" y="644"/>
                  </a:lnTo>
                  <a:lnTo>
                    <a:pt x="1285" y="635"/>
                  </a:lnTo>
                  <a:lnTo>
                    <a:pt x="1318" y="625"/>
                  </a:lnTo>
                  <a:lnTo>
                    <a:pt x="1346" y="610"/>
                  </a:lnTo>
                  <a:lnTo>
                    <a:pt x="1373" y="592"/>
                  </a:lnTo>
                  <a:lnTo>
                    <a:pt x="1396" y="570"/>
                  </a:lnTo>
                  <a:lnTo>
                    <a:pt x="1417" y="546"/>
                  </a:lnTo>
                  <a:lnTo>
                    <a:pt x="1433" y="518"/>
                  </a:lnTo>
                  <a:lnTo>
                    <a:pt x="1444" y="489"/>
                  </a:lnTo>
                  <a:lnTo>
                    <a:pt x="1451" y="457"/>
                  </a:lnTo>
                  <a:lnTo>
                    <a:pt x="1455" y="425"/>
                  </a:lnTo>
                  <a:lnTo>
                    <a:pt x="1451" y="389"/>
                  </a:lnTo>
                  <a:lnTo>
                    <a:pt x="1443" y="355"/>
                  </a:lnTo>
                  <a:lnTo>
                    <a:pt x="1430" y="324"/>
                  </a:lnTo>
                  <a:lnTo>
                    <a:pt x="1412" y="295"/>
                  </a:lnTo>
                  <a:lnTo>
                    <a:pt x="1389" y="270"/>
                  </a:lnTo>
                  <a:lnTo>
                    <a:pt x="1364" y="248"/>
                  </a:lnTo>
                  <a:lnTo>
                    <a:pt x="1334" y="231"/>
                  </a:lnTo>
                  <a:lnTo>
                    <a:pt x="1302" y="217"/>
                  </a:lnTo>
                  <a:lnTo>
                    <a:pt x="1269" y="209"/>
                  </a:lnTo>
                  <a:lnTo>
                    <a:pt x="1232" y="206"/>
                  </a:lnTo>
                  <a:lnTo>
                    <a:pt x="1198" y="209"/>
                  </a:lnTo>
                  <a:lnTo>
                    <a:pt x="1165" y="217"/>
                  </a:lnTo>
                  <a:lnTo>
                    <a:pt x="1135" y="229"/>
                  </a:lnTo>
                  <a:lnTo>
                    <a:pt x="1105" y="246"/>
                  </a:lnTo>
                  <a:lnTo>
                    <a:pt x="1079" y="268"/>
                  </a:lnTo>
                  <a:lnTo>
                    <a:pt x="1019" y="324"/>
                  </a:lnTo>
                  <a:lnTo>
                    <a:pt x="989" y="248"/>
                  </a:lnTo>
                  <a:lnTo>
                    <a:pt x="974" y="218"/>
                  </a:lnTo>
                  <a:lnTo>
                    <a:pt x="956" y="190"/>
                  </a:lnTo>
                  <a:lnTo>
                    <a:pt x="934" y="166"/>
                  </a:lnTo>
                  <a:lnTo>
                    <a:pt x="908" y="146"/>
                  </a:lnTo>
                  <a:lnTo>
                    <a:pt x="880" y="130"/>
                  </a:lnTo>
                  <a:lnTo>
                    <a:pt x="849" y="118"/>
                  </a:lnTo>
                  <a:lnTo>
                    <a:pt x="816" y="111"/>
                  </a:lnTo>
                  <a:lnTo>
                    <a:pt x="782" y="108"/>
                  </a:lnTo>
                  <a:close/>
                  <a:moveTo>
                    <a:pt x="782" y="0"/>
                  </a:moveTo>
                  <a:lnTo>
                    <a:pt x="824" y="3"/>
                  </a:lnTo>
                  <a:lnTo>
                    <a:pt x="865" y="10"/>
                  </a:lnTo>
                  <a:lnTo>
                    <a:pt x="904" y="23"/>
                  </a:lnTo>
                  <a:lnTo>
                    <a:pt x="941" y="39"/>
                  </a:lnTo>
                  <a:lnTo>
                    <a:pt x="976" y="60"/>
                  </a:lnTo>
                  <a:lnTo>
                    <a:pt x="1007" y="85"/>
                  </a:lnTo>
                  <a:lnTo>
                    <a:pt x="1035" y="114"/>
                  </a:lnTo>
                  <a:lnTo>
                    <a:pt x="1059" y="146"/>
                  </a:lnTo>
                  <a:lnTo>
                    <a:pt x="1091" y="129"/>
                  </a:lnTo>
                  <a:lnTo>
                    <a:pt x="1125" y="116"/>
                  </a:lnTo>
                  <a:lnTo>
                    <a:pt x="1159" y="106"/>
                  </a:lnTo>
                  <a:lnTo>
                    <a:pt x="1196" y="100"/>
                  </a:lnTo>
                  <a:lnTo>
                    <a:pt x="1233" y="98"/>
                  </a:lnTo>
                  <a:lnTo>
                    <a:pt x="1278" y="101"/>
                  </a:lnTo>
                  <a:lnTo>
                    <a:pt x="1321" y="110"/>
                  </a:lnTo>
                  <a:lnTo>
                    <a:pt x="1362" y="124"/>
                  </a:lnTo>
                  <a:lnTo>
                    <a:pt x="1400" y="143"/>
                  </a:lnTo>
                  <a:lnTo>
                    <a:pt x="1435" y="166"/>
                  </a:lnTo>
                  <a:lnTo>
                    <a:pt x="1468" y="194"/>
                  </a:lnTo>
                  <a:lnTo>
                    <a:pt x="1495" y="225"/>
                  </a:lnTo>
                  <a:lnTo>
                    <a:pt x="1519" y="260"/>
                  </a:lnTo>
                  <a:lnTo>
                    <a:pt x="1538" y="297"/>
                  </a:lnTo>
                  <a:lnTo>
                    <a:pt x="1553" y="337"/>
                  </a:lnTo>
                  <a:lnTo>
                    <a:pt x="1562" y="380"/>
                  </a:lnTo>
                  <a:lnTo>
                    <a:pt x="1565" y="425"/>
                  </a:lnTo>
                  <a:lnTo>
                    <a:pt x="1562" y="465"/>
                  </a:lnTo>
                  <a:lnTo>
                    <a:pt x="1555" y="504"/>
                  </a:lnTo>
                  <a:lnTo>
                    <a:pt x="1542" y="542"/>
                  </a:lnTo>
                  <a:lnTo>
                    <a:pt x="1526" y="577"/>
                  </a:lnTo>
                  <a:lnTo>
                    <a:pt x="1506" y="610"/>
                  </a:lnTo>
                  <a:lnTo>
                    <a:pt x="1481" y="641"/>
                  </a:lnTo>
                  <a:lnTo>
                    <a:pt x="1452" y="668"/>
                  </a:lnTo>
                  <a:lnTo>
                    <a:pt x="1421" y="692"/>
                  </a:lnTo>
                  <a:lnTo>
                    <a:pt x="1387" y="712"/>
                  </a:lnTo>
                  <a:lnTo>
                    <a:pt x="1349" y="728"/>
                  </a:lnTo>
                  <a:lnTo>
                    <a:pt x="1279" y="1323"/>
                  </a:lnTo>
                  <a:lnTo>
                    <a:pt x="1276" y="1346"/>
                  </a:lnTo>
                  <a:lnTo>
                    <a:pt x="1267" y="1366"/>
                  </a:lnTo>
                  <a:lnTo>
                    <a:pt x="1252" y="1386"/>
                  </a:lnTo>
                  <a:lnTo>
                    <a:pt x="1232" y="1403"/>
                  </a:lnTo>
                  <a:lnTo>
                    <a:pt x="1205" y="1419"/>
                  </a:lnTo>
                  <a:lnTo>
                    <a:pt x="1173" y="1433"/>
                  </a:lnTo>
                  <a:lnTo>
                    <a:pt x="1135" y="1445"/>
                  </a:lnTo>
                  <a:lnTo>
                    <a:pt x="1090" y="1455"/>
                  </a:lnTo>
                  <a:lnTo>
                    <a:pt x="1040" y="1464"/>
                  </a:lnTo>
                  <a:lnTo>
                    <a:pt x="985" y="1470"/>
                  </a:lnTo>
                  <a:lnTo>
                    <a:pt x="923" y="1475"/>
                  </a:lnTo>
                  <a:lnTo>
                    <a:pt x="856" y="1478"/>
                  </a:lnTo>
                  <a:lnTo>
                    <a:pt x="782" y="1479"/>
                  </a:lnTo>
                  <a:lnTo>
                    <a:pt x="709" y="1478"/>
                  </a:lnTo>
                  <a:lnTo>
                    <a:pt x="643" y="1475"/>
                  </a:lnTo>
                  <a:lnTo>
                    <a:pt x="580" y="1470"/>
                  </a:lnTo>
                  <a:lnTo>
                    <a:pt x="525" y="1464"/>
                  </a:lnTo>
                  <a:lnTo>
                    <a:pt x="475" y="1455"/>
                  </a:lnTo>
                  <a:lnTo>
                    <a:pt x="431" y="1444"/>
                  </a:lnTo>
                  <a:lnTo>
                    <a:pt x="392" y="1432"/>
                  </a:lnTo>
                  <a:lnTo>
                    <a:pt x="361" y="1417"/>
                  </a:lnTo>
                  <a:lnTo>
                    <a:pt x="334" y="1401"/>
                  </a:lnTo>
                  <a:lnTo>
                    <a:pt x="313" y="1383"/>
                  </a:lnTo>
                  <a:lnTo>
                    <a:pt x="298" y="1363"/>
                  </a:lnTo>
                  <a:lnTo>
                    <a:pt x="289" y="1341"/>
                  </a:lnTo>
                  <a:lnTo>
                    <a:pt x="286" y="1317"/>
                  </a:lnTo>
                  <a:lnTo>
                    <a:pt x="216" y="728"/>
                  </a:lnTo>
                  <a:lnTo>
                    <a:pt x="178" y="712"/>
                  </a:lnTo>
                  <a:lnTo>
                    <a:pt x="144" y="692"/>
                  </a:lnTo>
                  <a:lnTo>
                    <a:pt x="113" y="668"/>
                  </a:lnTo>
                  <a:lnTo>
                    <a:pt x="84" y="641"/>
                  </a:lnTo>
                  <a:lnTo>
                    <a:pt x="59" y="610"/>
                  </a:lnTo>
                  <a:lnTo>
                    <a:pt x="39" y="577"/>
                  </a:lnTo>
                  <a:lnTo>
                    <a:pt x="23" y="542"/>
                  </a:lnTo>
                  <a:lnTo>
                    <a:pt x="10" y="504"/>
                  </a:lnTo>
                  <a:lnTo>
                    <a:pt x="3" y="465"/>
                  </a:lnTo>
                  <a:lnTo>
                    <a:pt x="0" y="425"/>
                  </a:lnTo>
                  <a:lnTo>
                    <a:pt x="3" y="380"/>
                  </a:lnTo>
                  <a:lnTo>
                    <a:pt x="12" y="337"/>
                  </a:lnTo>
                  <a:lnTo>
                    <a:pt x="27" y="297"/>
                  </a:lnTo>
                  <a:lnTo>
                    <a:pt x="46" y="260"/>
                  </a:lnTo>
                  <a:lnTo>
                    <a:pt x="70" y="225"/>
                  </a:lnTo>
                  <a:lnTo>
                    <a:pt x="98" y="194"/>
                  </a:lnTo>
                  <a:lnTo>
                    <a:pt x="130" y="166"/>
                  </a:lnTo>
                  <a:lnTo>
                    <a:pt x="165" y="143"/>
                  </a:lnTo>
                  <a:lnTo>
                    <a:pt x="203" y="124"/>
                  </a:lnTo>
                  <a:lnTo>
                    <a:pt x="244" y="110"/>
                  </a:lnTo>
                  <a:lnTo>
                    <a:pt x="287" y="101"/>
                  </a:lnTo>
                  <a:lnTo>
                    <a:pt x="333" y="98"/>
                  </a:lnTo>
                  <a:lnTo>
                    <a:pt x="370" y="100"/>
                  </a:lnTo>
                  <a:lnTo>
                    <a:pt x="406" y="106"/>
                  </a:lnTo>
                  <a:lnTo>
                    <a:pt x="440" y="116"/>
                  </a:lnTo>
                  <a:lnTo>
                    <a:pt x="474" y="129"/>
                  </a:lnTo>
                  <a:lnTo>
                    <a:pt x="506" y="146"/>
                  </a:lnTo>
                  <a:lnTo>
                    <a:pt x="530" y="114"/>
                  </a:lnTo>
                  <a:lnTo>
                    <a:pt x="559" y="85"/>
                  </a:lnTo>
                  <a:lnTo>
                    <a:pt x="590" y="60"/>
                  </a:lnTo>
                  <a:lnTo>
                    <a:pt x="624" y="39"/>
                  </a:lnTo>
                  <a:lnTo>
                    <a:pt x="661" y="23"/>
                  </a:lnTo>
                  <a:lnTo>
                    <a:pt x="700" y="10"/>
                  </a:lnTo>
                  <a:lnTo>
                    <a:pt x="741" y="3"/>
                  </a:lnTo>
                  <a:lnTo>
                    <a:pt x="7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4" name="Group 1333"/>
          <p:cNvGrpSpPr/>
          <p:nvPr/>
        </p:nvGrpSpPr>
        <p:grpSpPr>
          <a:xfrm>
            <a:off x="3511339" y="5815013"/>
            <a:ext cx="482600" cy="476250"/>
            <a:chOff x="3484563" y="5815013"/>
            <a:chExt cx="482600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2" name="Freeform 643"/>
            <p:cNvSpPr>
              <a:spLocks noEditPoints="1"/>
            </p:cNvSpPr>
            <p:nvPr/>
          </p:nvSpPr>
          <p:spPr bwMode="auto">
            <a:xfrm>
              <a:off x="3484563" y="5815013"/>
              <a:ext cx="482600" cy="476250"/>
            </a:xfrm>
            <a:custGeom>
              <a:avLst/>
              <a:gdLst>
                <a:gd name="T0" fmla="*/ 2331 w 3348"/>
                <a:gd name="T1" fmla="*/ 2817 h 3306"/>
                <a:gd name="T2" fmla="*/ 2483 w 3348"/>
                <a:gd name="T3" fmla="*/ 2611 h 3306"/>
                <a:gd name="T4" fmla="*/ 1972 w 3348"/>
                <a:gd name="T5" fmla="*/ 2705 h 3306"/>
                <a:gd name="T6" fmla="*/ 2218 w 3348"/>
                <a:gd name="T7" fmla="*/ 2627 h 3306"/>
                <a:gd name="T8" fmla="*/ 1513 w 3348"/>
                <a:gd name="T9" fmla="*/ 2627 h 3306"/>
                <a:gd name="T10" fmla="*/ 1758 w 3348"/>
                <a:gd name="T11" fmla="*/ 2705 h 3306"/>
                <a:gd name="T12" fmla="*/ 1248 w 3348"/>
                <a:gd name="T13" fmla="*/ 2611 h 3306"/>
                <a:gd name="T14" fmla="*/ 1399 w 3348"/>
                <a:gd name="T15" fmla="*/ 2817 h 3306"/>
                <a:gd name="T16" fmla="*/ 916 w 3348"/>
                <a:gd name="T17" fmla="*/ 2510 h 3306"/>
                <a:gd name="T18" fmla="*/ 916 w 3348"/>
                <a:gd name="T19" fmla="*/ 2764 h 3306"/>
                <a:gd name="T20" fmla="*/ 916 w 3348"/>
                <a:gd name="T21" fmla="*/ 2510 h 3306"/>
                <a:gd name="T22" fmla="*/ 183 w 3348"/>
                <a:gd name="T23" fmla="*/ 3090 h 3306"/>
                <a:gd name="T24" fmla="*/ 292 w 3348"/>
                <a:gd name="T25" fmla="*/ 3148 h 3306"/>
                <a:gd name="T26" fmla="*/ 620 w 3348"/>
                <a:gd name="T27" fmla="*/ 2423 h 3306"/>
                <a:gd name="T28" fmla="*/ 2804 w 3348"/>
                <a:gd name="T29" fmla="*/ 2685 h 3306"/>
                <a:gd name="T30" fmla="*/ 3189 w 3348"/>
                <a:gd name="T31" fmla="*/ 2627 h 3306"/>
                <a:gd name="T32" fmla="*/ 2553 w 3348"/>
                <a:gd name="T33" fmla="*/ 227 h 3306"/>
                <a:gd name="T34" fmla="*/ 2459 w 3348"/>
                <a:gd name="T35" fmla="*/ 338 h 3306"/>
                <a:gd name="T36" fmla="*/ 2503 w 3348"/>
                <a:gd name="T37" fmla="*/ 479 h 3306"/>
                <a:gd name="T38" fmla="*/ 2645 w 3348"/>
                <a:gd name="T39" fmla="*/ 522 h 3306"/>
                <a:gd name="T40" fmla="*/ 2758 w 3348"/>
                <a:gd name="T41" fmla="*/ 430 h 3306"/>
                <a:gd name="T42" fmla="*/ 2744 w 3348"/>
                <a:gd name="T43" fmla="*/ 282 h 3306"/>
                <a:gd name="T44" fmla="*/ 2614 w 3348"/>
                <a:gd name="T45" fmla="*/ 214 h 3306"/>
                <a:gd name="T46" fmla="*/ 2033 w 3348"/>
                <a:gd name="T47" fmla="*/ 260 h 3306"/>
                <a:gd name="T48" fmla="*/ 1989 w 3348"/>
                <a:gd name="T49" fmla="*/ 401 h 3306"/>
                <a:gd name="T50" fmla="*/ 2083 w 3348"/>
                <a:gd name="T51" fmla="*/ 512 h 3306"/>
                <a:gd name="T52" fmla="*/ 2232 w 3348"/>
                <a:gd name="T53" fmla="*/ 498 h 3306"/>
                <a:gd name="T54" fmla="*/ 2301 w 3348"/>
                <a:gd name="T55" fmla="*/ 369 h 3306"/>
                <a:gd name="T56" fmla="*/ 2232 w 3348"/>
                <a:gd name="T57" fmla="*/ 241 h 3306"/>
                <a:gd name="T58" fmla="*/ 1643 w 3348"/>
                <a:gd name="T59" fmla="*/ 217 h 3306"/>
                <a:gd name="T60" fmla="*/ 1530 w 3348"/>
                <a:gd name="T61" fmla="*/ 309 h 3306"/>
                <a:gd name="T62" fmla="*/ 1544 w 3348"/>
                <a:gd name="T63" fmla="*/ 456 h 3306"/>
                <a:gd name="T64" fmla="*/ 1674 w 3348"/>
                <a:gd name="T65" fmla="*/ 525 h 3306"/>
                <a:gd name="T66" fmla="*/ 1805 w 3348"/>
                <a:gd name="T67" fmla="*/ 456 h 3306"/>
                <a:gd name="T68" fmla="*/ 1819 w 3348"/>
                <a:gd name="T69" fmla="*/ 309 h 3306"/>
                <a:gd name="T70" fmla="*/ 1706 w 3348"/>
                <a:gd name="T71" fmla="*/ 217 h 3306"/>
                <a:gd name="T72" fmla="*/ 1116 w 3348"/>
                <a:gd name="T73" fmla="*/ 241 h 3306"/>
                <a:gd name="T74" fmla="*/ 1048 w 3348"/>
                <a:gd name="T75" fmla="*/ 369 h 3306"/>
                <a:gd name="T76" fmla="*/ 1116 w 3348"/>
                <a:gd name="T77" fmla="*/ 498 h 3306"/>
                <a:gd name="T78" fmla="*/ 1266 w 3348"/>
                <a:gd name="T79" fmla="*/ 512 h 3306"/>
                <a:gd name="T80" fmla="*/ 1359 w 3348"/>
                <a:gd name="T81" fmla="*/ 401 h 3306"/>
                <a:gd name="T82" fmla="*/ 1315 w 3348"/>
                <a:gd name="T83" fmla="*/ 260 h 3306"/>
                <a:gd name="T84" fmla="*/ 736 w 3348"/>
                <a:gd name="T85" fmla="*/ 214 h 3306"/>
                <a:gd name="T86" fmla="*/ 605 w 3348"/>
                <a:gd name="T87" fmla="*/ 282 h 3306"/>
                <a:gd name="T88" fmla="*/ 590 w 3348"/>
                <a:gd name="T89" fmla="*/ 430 h 3306"/>
                <a:gd name="T90" fmla="*/ 703 w 3348"/>
                <a:gd name="T91" fmla="*/ 522 h 3306"/>
                <a:gd name="T92" fmla="*/ 847 w 3348"/>
                <a:gd name="T93" fmla="*/ 479 h 3306"/>
                <a:gd name="T94" fmla="*/ 889 w 3348"/>
                <a:gd name="T95" fmla="*/ 338 h 3306"/>
                <a:gd name="T96" fmla="*/ 797 w 3348"/>
                <a:gd name="T97" fmla="*/ 227 h 3306"/>
                <a:gd name="T98" fmla="*/ 3099 w 3348"/>
                <a:gd name="T99" fmla="*/ 3 h 3306"/>
                <a:gd name="T100" fmla="*/ 3277 w 3348"/>
                <a:gd name="T101" fmla="*/ 99 h 3306"/>
                <a:gd name="T102" fmla="*/ 3348 w 3348"/>
                <a:gd name="T103" fmla="*/ 289 h 3306"/>
                <a:gd name="T104" fmla="*/ 208 w 3348"/>
                <a:gd name="T105" fmla="*/ 3293 h 3306"/>
                <a:gd name="T106" fmla="*/ 47 w 3348"/>
                <a:gd name="T107" fmla="*/ 3174 h 3306"/>
                <a:gd name="T108" fmla="*/ 0 w 3348"/>
                <a:gd name="T109" fmla="*/ 289 h 3306"/>
                <a:gd name="T110" fmla="*/ 72 w 3348"/>
                <a:gd name="T111" fmla="*/ 99 h 3306"/>
                <a:gd name="T112" fmla="*/ 249 w 3348"/>
                <a:gd name="T113" fmla="*/ 3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8" h="3306">
                  <a:moveTo>
                    <a:pt x="2432" y="2510"/>
                  </a:moveTo>
                  <a:lnTo>
                    <a:pt x="2382" y="2611"/>
                  </a:lnTo>
                  <a:lnTo>
                    <a:pt x="2269" y="2627"/>
                  </a:lnTo>
                  <a:lnTo>
                    <a:pt x="2350" y="2705"/>
                  </a:lnTo>
                  <a:lnTo>
                    <a:pt x="2331" y="2817"/>
                  </a:lnTo>
                  <a:lnTo>
                    <a:pt x="2432" y="2764"/>
                  </a:lnTo>
                  <a:lnTo>
                    <a:pt x="2533" y="2817"/>
                  </a:lnTo>
                  <a:lnTo>
                    <a:pt x="2513" y="2705"/>
                  </a:lnTo>
                  <a:lnTo>
                    <a:pt x="2595" y="2627"/>
                  </a:lnTo>
                  <a:lnTo>
                    <a:pt x="2483" y="2611"/>
                  </a:lnTo>
                  <a:lnTo>
                    <a:pt x="2432" y="2510"/>
                  </a:lnTo>
                  <a:close/>
                  <a:moveTo>
                    <a:pt x="2054" y="2510"/>
                  </a:moveTo>
                  <a:lnTo>
                    <a:pt x="2004" y="2611"/>
                  </a:lnTo>
                  <a:lnTo>
                    <a:pt x="1891" y="2627"/>
                  </a:lnTo>
                  <a:lnTo>
                    <a:pt x="1972" y="2705"/>
                  </a:lnTo>
                  <a:lnTo>
                    <a:pt x="1954" y="2817"/>
                  </a:lnTo>
                  <a:lnTo>
                    <a:pt x="2054" y="2764"/>
                  </a:lnTo>
                  <a:lnTo>
                    <a:pt x="2155" y="2817"/>
                  </a:lnTo>
                  <a:lnTo>
                    <a:pt x="2135" y="2705"/>
                  </a:lnTo>
                  <a:lnTo>
                    <a:pt x="2218" y="2627"/>
                  </a:lnTo>
                  <a:lnTo>
                    <a:pt x="2105" y="2611"/>
                  </a:lnTo>
                  <a:lnTo>
                    <a:pt x="2054" y="2510"/>
                  </a:lnTo>
                  <a:close/>
                  <a:moveTo>
                    <a:pt x="1676" y="2510"/>
                  </a:moveTo>
                  <a:lnTo>
                    <a:pt x="1625" y="2611"/>
                  </a:lnTo>
                  <a:lnTo>
                    <a:pt x="1513" y="2627"/>
                  </a:lnTo>
                  <a:lnTo>
                    <a:pt x="1595" y="2705"/>
                  </a:lnTo>
                  <a:lnTo>
                    <a:pt x="1575" y="2817"/>
                  </a:lnTo>
                  <a:lnTo>
                    <a:pt x="1676" y="2764"/>
                  </a:lnTo>
                  <a:lnTo>
                    <a:pt x="1777" y="2817"/>
                  </a:lnTo>
                  <a:lnTo>
                    <a:pt x="1758" y="2705"/>
                  </a:lnTo>
                  <a:lnTo>
                    <a:pt x="1839" y="2627"/>
                  </a:lnTo>
                  <a:lnTo>
                    <a:pt x="1726" y="2611"/>
                  </a:lnTo>
                  <a:lnTo>
                    <a:pt x="1676" y="2510"/>
                  </a:lnTo>
                  <a:close/>
                  <a:moveTo>
                    <a:pt x="1298" y="2510"/>
                  </a:moveTo>
                  <a:lnTo>
                    <a:pt x="1248" y="2611"/>
                  </a:lnTo>
                  <a:lnTo>
                    <a:pt x="1135" y="2627"/>
                  </a:lnTo>
                  <a:lnTo>
                    <a:pt x="1216" y="2705"/>
                  </a:lnTo>
                  <a:lnTo>
                    <a:pt x="1198" y="2817"/>
                  </a:lnTo>
                  <a:lnTo>
                    <a:pt x="1299" y="2764"/>
                  </a:lnTo>
                  <a:lnTo>
                    <a:pt x="1399" y="2817"/>
                  </a:lnTo>
                  <a:lnTo>
                    <a:pt x="1381" y="2705"/>
                  </a:lnTo>
                  <a:lnTo>
                    <a:pt x="1462" y="2627"/>
                  </a:lnTo>
                  <a:lnTo>
                    <a:pt x="1349" y="2611"/>
                  </a:lnTo>
                  <a:lnTo>
                    <a:pt x="1298" y="2510"/>
                  </a:lnTo>
                  <a:close/>
                  <a:moveTo>
                    <a:pt x="916" y="2510"/>
                  </a:moveTo>
                  <a:lnTo>
                    <a:pt x="866" y="2611"/>
                  </a:lnTo>
                  <a:lnTo>
                    <a:pt x="753" y="2627"/>
                  </a:lnTo>
                  <a:lnTo>
                    <a:pt x="835" y="2705"/>
                  </a:lnTo>
                  <a:lnTo>
                    <a:pt x="815" y="2817"/>
                  </a:lnTo>
                  <a:lnTo>
                    <a:pt x="916" y="2764"/>
                  </a:lnTo>
                  <a:lnTo>
                    <a:pt x="1018" y="2817"/>
                  </a:lnTo>
                  <a:lnTo>
                    <a:pt x="998" y="2705"/>
                  </a:lnTo>
                  <a:lnTo>
                    <a:pt x="1079" y="2627"/>
                  </a:lnTo>
                  <a:lnTo>
                    <a:pt x="968" y="2611"/>
                  </a:lnTo>
                  <a:lnTo>
                    <a:pt x="916" y="2510"/>
                  </a:lnTo>
                  <a:close/>
                  <a:moveTo>
                    <a:pt x="160" y="709"/>
                  </a:moveTo>
                  <a:lnTo>
                    <a:pt x="160" y="3017"/>
                  </a:lnTo>
                  <a:lnTo>
                    <a:pt x="162" y="3043"/>
                  </a:lnTo>
                  <a:lnTo>
                    <a:pt x="170" y="3068"/>
                  </a:lnTo>
                  <a:lnTo>
                    <a:pt x="183" y="3090"/>
                  </a:lnTo>
                  <a:lnTo>
                    <a:pt x="199" y="3110"/>
                  </a:lnTo>
                  <a:lnTo>
                    <a:pt x="218" y="3126"/>
                  </a:lnTo>
                  <a:lnTo>
                    <a:pt x="240" y="3138"/>
                  </a:lnTo>
                  <a:lnTo>
                    <a:pt x="265" y="3146"/>
                  </a:lnTo>
                  <a:lnTo>
                    <a:pt x="292" y="3148"/>
                  </a:lnTo>
                  <a:lnTo>
                    <a:pt x="2660" y="3148"/>
                  </a:lnTo>
                  <a:lnTo>
                    <a:pt x="2693" y="3116"/>
                  </a:lnTo>
                  <a:lnTo>
                    <a:pt x="2693" y="2904"/>
                  </a:lnTo>
                  <a:lnTo>
                    <a:pt x="620" y="2904"/>
                  </a:lnTo>
                  <a:lnTo>
                    <a:pt x="620" y="2423"/>
                  </a:lnTo>
                  <a:lnTo>
                    <a:pt x="2729" y="2423"/>
                  </a:lnTo>
                  <a:lnTo>
                    <a:pt x="2729" y="2752"/>
                  </a:lnTo>
                  <a:lnTo>
                    <a:pt x="2751" y="2726"/>
                  </a:lnTo>
                  <a:lnTo>
                    <a:pt x="2776" y="2703"/>
                  </a:lnTo>
                  <a:lnTo>
                    <a:pt x="2804" y="2685"/>
                  </a:lnTo>
                  <a:lnTo>
                    <a:pt x="2835" y="2671"/>
                  </a:lnTo>
                  <a:lnTo>
                    <a:pt x="2870" y="2662"/>
                  </a:lnTo>
                  <a:lnTo>
                    <a:pt x="2906" y="2659"/>
                  </a:lnTo>
                  <a:lnTo>
                    <a:pt x="3156" y="2659"/>
                  </a:lnTo>
                  <a:lnTo>
                    <a:pt x="3189" y="2627"/>
                  </a:lnTo>
                  <a:lnTo>
                    <a:pt x="3189" y="709"/>
                  </a:lnTo>
                  <a:lnTo>
                    <a:pt x="160" y="709"/>
                  </a:lnTo>
                  <a:close/>
                  <a:moveTo>
                    <a:pt x="2614" y="214"/>
                  </a:moveTo>
                  <a:lnTo>
                    <a:pt x="2582" y="217"/>
                  </a:lnTo>
                  <a:lnTo>
                    <a:pt x="2553" y="227"/>
                  </a:lnTo>
                  <a:lnTo>
                    <a:pt x="2525" y="241"/>
                  </a:lnTo>
                  <a:lnTo>
                    <a:pt x="2503" y="260"/>
                  </a:lnTo>
                  <a:lnTo>
                    <a:pt x="2483" y="282"/>
                  </a:lnTo>
                  <a:lnTo>
                    <a:pt x="2469" y="309"/>
                  </a:lnTo>
                  <a:lnTo>
                    <a:pt x="2459" y="338"/>
                  </a:lnTo>
                  <a:lnTo>
                    <a:pt x="2456" y="369"/>
                  </a:lnTo>
                  <a:lnTo>
                    <a:pt x="2459" y="401"/>
                  </a:lnTo>
                  <a:lnTo>
                    <a:pt x="2469" y="430"/>
                  </a:lnTo>
                  <a:lnTo>
                    <a:pt x="2483" y="456"/>
                  </a:lnTo>
                  <a:lnTo>
                    <a:pt x="2503" y="479"/>
                  </a:lnTo>
                  <a:lnTo>
                    <a:pt x="2525" y="498"/>
                  </a:lnTo>
                  <a:lnTo>
                    <a:pt x="2553" y="512"/>
                  </a:lnTo>
                  <a:lnTo>
                    <a:pt x="2582" y="522"/>
                  </a:lnTo>
                  <a:lnTo>
                    <a:pt x="2614" y="525"/>
                  </a:lnTo>
                  <a:lnTo>
                    <a:pt x="2645" y="522"/>
                  </a:lnTo>
                  <a:lnTo>
                    <a:pt x="2674" y="512"/>
                  </a:lnTo>
                  <a:lnTo>
                    <a:pt x="2702" y="498"/>
                  </a:lnTo>
                  <a:lnTo>
                    <a:pt x="2724" y="479"/>
                  </a:lnTo>
                  <a:lnTo>
                    <a:pt x="2744" y="456"/>
                  </a:lnTo>
                  <a:lnTo>
                    <a:pt x="2758" y="430"/>
                  </a:lnTo>
                  <a:lnTo>
                    <a:pt x="2767" y="401"/>
                  </a:lnTo>
                  <a:lnTo>
                    <a:pt x="2770" y="369"/>
                  </a:lnTo>
                  <a:lnTo>
                    <a:pt x="2767" y="338"/>
                  </a:lnTo>
                  <a:lnTo>
                    <a:pt x="2758" y="309"/>
                  </a:lnTo>
                  <a:lnTo>
                    <a:pt x="2744" y="282"/>
                  </a:lnTo>
                  <a:lnTo>
                    <a:pt x="2724" y="260"/>
                  </a:lnTo>
                  <a:lnTo>
                    <a:pt x="2702" y="241"/>
                  </a:lnTo>
                  <a:lnTo>
                    <a:pt x="2674" y="227"/>
                  </a:lnTo>
                  <a:lnTo>
                    <a:pt x="2645" y="217"/>
                  </a:lnTo>
                  <a:lnTo>
                    <a:pt x="2614" y="214"/>
                  </a:lnTo>
                  <a:close/>
                  <a:moveTo>
                    <a:pt x="2144" y="214"/>
                  </a:moveTo>
                  <a:lnTo>
                    <a:pt x="2112" y="217"/>
                  </a:lnTo>
                  <a:lnTo>
                    <a:pt x="2083" y="227"/>
                  </a:lnTo>
                  <a:lnTo>
                    <a:pt x="2056" y="241"/>
                  </a:lnTo>
                  <a:lnTo>
                    <a:pt x="2033" y="260"/>
                  </a:lnTo>
                  <a:lnTo>
                    <a:pt x="2013" y="282"/>
                  </a:lnTo>
                  <a:lnTo>
                    <a:pt x="1999" y="309"/>
                  </a:lnTo>
                  <a:lnTo>
                    <a:pt x="1989" y="338"/>
                  </a:lnTo>
                  <a:lnTo>
                    <a:pt x="1986" y="369"/>
                  </a:lnTo>
                  <a:lnTo>
                    <a:pt x="1989" y="401"/>
                  </a:lnTo>
                  <a:lnTo>
                    <a:pt x="1999" y="430"/>
                  </a:lnTo>
                  <a:lnTo>
                    <a:pt x="2013" y="456"/>
                  </a:lnTo>
                  <a:lnTo>
                    <a:pt x="2033" y="479"/>
                  </a:lnTo>
                  <a:lnTo>
                    <a:pt x="2056" y="498"/>
                  </a:lnTo>
                  <a:lnTo>
                    <a:pt x="2083" y="512"/>
                  </a:lnTo>
                  <a:lnTo>
                    <a:pt x="2112" y="522"/>
                  </a:lnTo>
                  <a:lnTo>
                    <a:pt x="2144" y="525"/>
                  </a:lnTo>
                  <a:lnTo>
                    <a:pt x="2175" y="522"/>
                  </a:lnTo>
                  <a:lnTo>
                    <a:pt x="2205" y="512"/>
                  </a:lnTo>
                  <a:lnTo>
                    <a:pt x="2232" y="498"/>
                  </a:lnTo>
                  <a:lnTo>
                    <a:pt x="2255" y="479"/>
                  </a:lnTo>
                  <a:lnTo>
                    <a:pt x="2274" y="456"/>
                  </a:lnTo>
                  <a:lnTo>
                    <a:pt x="2288" y="430"/>
                  </a:lnTo>
                  <a:lnTo>
                    <a:pt x="2298" y="401"/>
                  </a:lnTo>
                  <a:lnTo>
                    <a:pt x="2301" y="369"/>
                  </a:lnTo>
                  <a:lnTo>
                    <a:pt x="2298" y="338"/>
                  </a:lnTo>
                  <a:lnTo>
                    <a:pt x="2288" y="309"/>
                  </a:lnTo>
                  <a:lnTo>
                    <a:pt x="2274" y="282"/>
                  </a:lnTo>
                  <a:lnTo>
                    <a:pt x="2255" y="260"/>
                  </a:lnTo>
                  <a:lnTo>
                    <a:pt x="2232" y="241"/>
                  </a:lnTo>
                  <a:lnTo>
                    <a:pt x="2205" y="227"/>
                  </a:lnTo>
                  <a:lnTo>
                    <a:pt x="2175" y="217"/>
                  </a:lnTo>
                  <a:lnTo>
                    <a:pt x="2144" y="214"/>
                  </a:lnTo>
                  <a:close/>
                  <a:moveTo>
                    <a:pt x="1674" y="214"/>
                  </a:moveTo>
                  <a:lnTo>
                    <a:pt x="1643" y="217"/>
                  </a:lnTo>
                  <a:lnTo>
                    <a:pt x="1613" y="227"/>
                  </a:lnTo>
                  <a:lnTo>
                    <a:pt x="1586" y="241"/>
                  </a:lnTo>
                  <a:lnTo>
                    <a:pt x="1563" y="260"/>
                  </a:lnTo>
                  <a:lnTo>
                    <a:pt x="1544" y="282"/>
                  </a:lnTo>
                  <a:lnTo>
                    <a:pt x="1530" y="309"/>
                  </a:lnTo>
                  <a:lnTo>
                    <a:pt x="1521" y="338"/>
                  </a:lnTo>
                  <a:lnTo>
                    <a:pt x="1518" y="369"/>
                  </a:lnTo>
                  <a:lnTo>
                    <a:pt x="1521" y="401"/>
                  </a:lnTo>
                  <a:lnTo>
                    <a:pt x="1530" y="430"/>
                  </a:lnTo>
                  <a:lnTo>
                    <a:pt x="1544" y="456"/>
                  </a:lnTo>
                  <a:lnTo>
                    <a:pt x="1563" y="479"/>
                  </a:lnTo>
                  <a:lnTo>
                    <a:pt x="1586" y="498"/>
                  </a:lnTo>
                  <a:lnTo>
                    <a:pt x="1613" y="512"/>
                  </a:lnTo>
                  <a:lnTo>
                    <a:pt x="1643" y="522"/>
                  </a:lnTo>
                  <a:lnTo>
                    <a:pt x="1674" y="525"/>
                  </a:lnTo>
                  <a:lnTo>
                    <a:pt x="1706" y="522"/>
                  </a:lnTo>
                  <a:lnTo>
                    <a:pt x="1735" y="512"/>
                  </a:lnTo>
                  <a:lnTo>
                    <a:pt x="1762" y="498"/>
                  </a:lnTo>
                  <a:lnTo>
                    <a:pt x="1785" y="479"/>
                  </a:lnTo>
                  <a:lnTo>
                    <a:pt x="1805" y="456"/>
                  </a:lnTo>
                  <a:lnTo>
                    <a:pt x="1819" y="430"/>
                  </a:lnTo>
                  <a:lnTo>
                    <a:pt x="1829" y="401"/>
                  </a:lnTo>
                  <a:lnTo>
                    <a:pt x="1831" y="369"/>
                  </a:lnTo>
                  <a:lnTo>
                    <a:pt x="1829" y="338"/>
                  </a:lnTo>
                  <a:lnTo>
                    <a:pt x="1819" y="309"/>
                  </a:lnTo>
                  <a:lnTo>
                    <a:pt x="1805" y="282"/>
                  </a:lnTo>
                  <a:lnTo>
                    <a:pt x="1785" y="260"/>
                  </a:lnTo>
                  <a:lnTo>
                    <a:pt x="1762" y="241"/>
                  </a:lnTo>
                  <a:lnTo>
                    <a:pt x="1735" y="227"/>
                  </a:lnTo>
                  <a:lnTo>
                    <a:pt x="1706" y="217"/>
                  </a:lnTo>
                  <a:lnTo>
                    <a:pt x="1674" y="214"/>
                  </a:lnTo>
                  <a:close/>
                  <a:moveTo>
                    <a:pt x="1205" y="214"/>
                  </a:moveTo>
                  <a:lnTo>
                    <a:pt x="1173" y="217"/>
                  </a:lnTo>
                  <a:lnTo>
                    <a:pt x="1144" y="227"/>
                  </a:lnTo>
                  <a:lnTo>
                    <a:pt x="1116" y="241"/>
                  </a:lnTo>
                  <a:lnTo>
                    <a:pt x="1094" y="260"/>
                  </a:lnTo>
                  <a:lnTo>
                    <a:pt x="1074" y="282"/>
                  </a:lnTo>
                  <a:lnTo>
                    <a:pt x="1060" y="309"/>
                  </a:lnTo>
                  <a:lnTo>
                    <a:pt x="1051" y="338"/>
                  </a:lnTo>
                  <a:lnTo>
                    <a:pt x="1048" y="369"/>
                  </a:lnTo>
                  <a:lnTo>
                    <a:pt x="1051" y="401"/>
                  </a:lnTo>
                  <a:lnTo>
                    <a:pt x="1060" y="430"/>
                  </a:lnTo>
                  <a:lnTo>
                    <a:pt x="1074" y="456"/>
                  </a:lnTo>
                  <a:lnTo>
                    <a:pt x="1094" y="479"/>
                  </a:lnTo>
                  <a:lnTo>
                    <a:pt x="1116" y="498"/>
                  </a:lnTo>
                  <a:lnTo>
                    <a:pt x="1144" y="512"/>
                  </a:lnTo>
                  <a:lnTo>
                    <a:pt x="1173" y="522"/>
                  </a:lnTo>
                  <a:lnTo>
                    <a:pt x="1205" y="525"/>
                  </a:lnTo>
                  <a:lnTo>
                    <a:pt x="1236" y="522"/>
                  </a:lnTo>
                  <a:lnTo>
                    <a:pt x="1266" y="512"/>
                  </a:lnTo>
                  <a:lnTo>
                    <a:pt x="1293" y="498"/>
                  </a:lnTo>
                  <a:lnTo>
                    <a:pt x="1316" y="479"/>
                  </a:lnTo>
                  <a:lnTo>
                    <a:pt x="1335" y="456"/>
                  </a:lnTo>
                  <a:lnTo>
                    <a:pt x="1350" y="430"/>
                  </a:lnTo>
                  <a:lnTo>
                    <a:pt x="1359" y="401"/>
                  </a:lnTo>
                  <a:lnTo>
                    <a:pt x="1362" y="369"/>
                  </a:lnTo>
                  <a:lnTo>
                    <a:pt x="1359" y="338"/>
                  </a:lnTo>
                  <a:lnTo>
                    <a:pt x="1350" y="309"/>
                  </a:lnTo>
                  <a:lnTo>
                    <a:pt x="1335" y="282"/>
                  </a:lnTo>
                  <a:lnTo>
                    <a:pt x="1315" y="260"/>
                  </a:lnTo>
                  <a:lnTo>
                    <a:pt x="1293" y="241"/>
                  </a:lnTo>
                  <a:lnTo>
                    <a:pt x="1265" y="227"/>
                  </a:lnTo>
                  <a:lnTo>
                    <a:pt x="1236" y="217"/>
                  </a:lnTo>
                  <a:lnTo>
                    <a:pt x="1205" y="214"/>
                  </a:lnTo>
                  <a:close/>
                  <a:moveTo>
                    <a:pt x="736" y="214"/>
                  </a:moveTo>
                  <a:lnTo>
                    <a:pt x="703" y="217"/>
                  </a:lnTo>
                  <a:lnTo>
                    <a:pt x="674" y="227"/>
                  </a:lnTo>
                  <a:lnTo>
                    <a:pt x="648" y="241"/>
                  </a:lnTo>
                  <a:lnTo>
                    <a:pt x="624" y="260"/>
                  </a:lnTo>
                  <a:lnTo>
                    <a:pt x="605" y="282"/>
                  </a:lnTo>
                  <a:lnTo>
                    <a:pt x="590" y="309"/>
                  </a:lnTo>
                  <a:lnTo>
                    <a:pt x="582" y="338"/>
                  </a:lnTo>
                  <a:lnTo>
                    <a:pt x="578" y="369"/>
                  </a:lnTo>
                  <a:lnTo>
                    <a:pt x="582" y="401"/>
                  </a:lnTo>
                  <a:lnTo>
                    <a:pt x="590" y="430"/>
                  </a:lnTo>
                  <a:lnTo>
                    <a:pt x="605" y="456"/>
                  </a:lnTo>
                  <a:lnTo>
                    <a:pt x="624" y="479"/>
                  </a:lnTo>
                  <a:lnTo>
                    <a:pt x="648" y="498"/>
                  </a:lnTo>
                  <a:lnTo>
                    <a:pt x="674" y="512"/>
                  </a:lnTo>
                  <a:lnTo>
                    <a:pt x="703" y="522"/>
                  </a:lnTo>
                  <a:lnTo>
                    <a:pt x="736" y="525"/>
                  </a:lnTo>
                  <a:lnTo>
                    <a:pt x="767" y="522"/>
                  </a:lnTo>
                  <a:lnTo>
                    <a:pt x="797" y="512"/>
                  </a:lnTo>
                  <a:lnTo>
                    <a:pt x="823" y="498"/>
                  </a:lnTo>
                  <a:lnTo>
                    <a:pt x="847" y="479"/>
                  </a:lnTo>
                  <a:lnTo>
                    <a:pt x="866" y="456"/>
                  </a:lnTo>
                  <a:lnTo>
                    <a:pt x="881" y="430"/>
                  </a:lnTo>
                  <a:lnTo>
                    <a:pt x="889" y="401"/>
                  </a:lnTo>
                  <a:lnTo>
                    <a:pt x="892" y="369"/>
                  </a:lnTo>
                  <a:lnTo>
                    <a:pt x="889" y="338"/>
                  </a:lnTo>
                  <a:lnTo>
                    <a:pt x="881" y="309"/>
                  </a:lnTo>
                  <a:lnTo>
                    <a:pt x="866" y="282"/>
                  </a:lnTo>
                  <a:lnTo>
                    <a:pt x="847" y="260"/>
                  </a:lnTo>
                  <a:lnTo>
                    <a:pt x="823" y="241"/>
                  </a:lnTo>
                  <a:lnTo>
                    <a:pt x="797" y="227"/>
                  </a:lnTo>
                  <a:lnTo>
                    <a:pt x="767" y="217"/>
                  </a:lnTo>
                  <a:lnTo>
                    <a:pt x="736" y="214"/>
                  </a:lnTo>
                  <a:close/>
                  <a:moveTo>
                    <a:pt x="292" y="0"/>
                  </a:moveTo>
                  <a:lnTo>
                    <a:pt x="3056" y="0"/>
                  </a:lnTo>
                  <a:lnTo>
                    <a:pt x="3099" y="3"/>
                  </a:lnTo>
                  <a:lnTo>
                    <a:pt x="3141" y="12"/>
                  </a:lnTo>
                  <a:lnTo>
                    <a:pt x="3180" y="27"/>
                  </a:lnTo>
                  <a:lnTo>
                    <a:pt x="3216" y="46"/>
                  </a:lnTo>
                  <a:lnTo>
                    <a:pt x="3248" y="71"/>
                  </a:lnTo>
                  <a:lnTo>
                    <a:pt x="3277" y="99"/>
                  </a:lnTo>
                  <a:lnTo>
                    <a:pt x="3302" y="131"/>
                  </a:lnTo>
                  <a:lnTo>
                    <a:pt x="3321" y="167"/>
                  </a:lnTo>
                  <a:lnTo>
                    <a:pt x="3336" y="205"/>
                  </a:lnTo>
                  <a:lnTo>
                    <a:pt x="3345" y="246"/>
                  </a:lnTo>
                  <a:lnTo>
                    <a:pt x="3348" y="289"/>
                  </a:lnTo>
                  <a:lnTo>
                    <a:pt x="3348" y="2691"/>
                  </a:lnTo>
                  <a:lnTo>
                    <a:pt x="2727" y="3306"/>
                  </a:lnTo>
                  <a:lnTo>
                    <a:pt x="292" y="3306"/>
                  </a:lnTo>
                  <a:lnTo>
                    <a:pt x="249" y="3303"/>
                  </a:lnTo>
                  <a:lnTo>
                    <a:pt x="208" y="3293"/>
                  </a:lnTo>
                  <a:lnTo>
                    <a:pt x="170" y="3279"/>
                  </a:lnTo>
                  <a:lnTo>
                    <a:pt x="134" y="3259"/>
                  </a:lnTo>
                  <a:lnTo>
                    <a:pt x="101" y="3235"/>
                  </a:lnTo>
                  <a:lnTo>
                    <a:pt x="72" y="3206"/>
                  </a:lnTo>
                  <a:lnTo>
                    <a:pt x="47" y="3174"/>
                  </a:lnTo>
                  <a:lnTo>
                    <a:pt x="27" y="3139"/>
                  </a:lnTo>
                  <a:lnTo>
                    <a:pt x="12" y="3101"/>
                  </a:lnTo>
                  <a:lnTo>
                    <a:pt x="3" y="3060"/>
                  </a:lnTo>
                  <a:lnTo>
                    <a:pt x="0" y="301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2" y="205"/>
                  </a:lnTo>
                  <a:lnTo>
                    <a:pt x="27" y="167"/>
                  </a:lnTo>
                  <a:lnTo>
                    <a:pt x="47" y="131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4" y="46"/>
                  </a:lnTo>
                  <a:lnTo>
                    <a:pt x="170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644"/>
            <p:cNvSpPr>
              <a:spLocks/>
            </p:cNvSpPr>
            <p:nvPr/>
          </p:nvSpPr>
          <p:spPr bwMode="auto">
            <a:xfrm>
              <a:off x="3635376" y="5951538"/>
              <a:ext cx="180975" cy="201613"/>
            </a:xfrm>
            <a:custGeom>
              <a:avLst/>
              <a:gdLst>
                <a:gd name="T0" fmla="*/ 734 w 1253"/>
                <a:gd name="T1" fmla="*/ 5 h 1391"/>
                <a:gd name="T2" fmla="*/ 861 w 1253"/>
                <a:gd name="T3" fmla="*/ 36 h 1391"/>
                <a:gd name="T4" fmla="*/ 965 w 1253"/>
                <a:gd name="T5" fmla="*/ 93 h 1391"/>
                <a:gd name="T6" fmla="*/ 1040 w 1253"/>
                <a:gd name="T7" fmla="*/ 155 h 1391"/>
                <a:gd name="T8" fmla="*/ 1118 w 1253"/>
                <a:gd name="T9" fmla="*/ 208 h 1391"/>
                <a:gd name="T10" fmla="*/ 1187 w 1253"/>
                <a:gd name="T11" fmla="*/ 292 h 1391"/>
                <a:gd name="T12" fmla="*/ 1236 w 1253"/>
                <a:gd name="T13" fmla="*/ 401 h 1391"/>
                <a:gd name="T14" fmla="*/ 1253 w 1253"/>
                <a:gd name="T15" fmla="*/ 532 h 1391"/>
                <a:gd name="T16" fmla="*/ 1224 w 1253"/>
                <a:gd name="T17" fmla="*/ 680 h 1391"/>
                <a:gd name="T18" fmla="*/ 1205 w 1253"/>
                <a:gd name="T19" fmla="*/ 807 h 1391"/>
                <a:gd name="T20" fmla="*/ 1173 w 1253"/>
                <a:gd name="T21" fmla="*/ 903 h 1391"/>
                <a:gd name="T22" fmla="*/ 1108 w 1253"/>
                <a:gd name="T23" fmla="*/ 984 h 1391"/>
                <a:gd name="T24" fmla="*/ 1038 w 1253"/>
                <a:gd name="T25" fmla="*/ 1053 h 1391"/>
                <a:gd name="T26" fmla="*/ 1013 w 1253"/>
                <a:gd name="T27" fmla="*/ 1133 h 1391"/>
                <a:gd name="T28" fmla="*/ 1028 w 1253"/>
                <a:gd name="T29" fmla="*/ 1221 h 1391"/>
                <a:gd name="T30" fmla="*/ 1055 w 1253"/>
                <a:gd name="T31" fmla="*/ 1270 h 1391"/>
                <a:gd name="T32" fmla="*/ 1090 w 1253"/>
                <a:gd name="T33" fmla="*/ 1326 h 1391"/>
                <a:gd name="T34" fmla="*/ 1123 w 1253"/>
                <a:gd name="T35" fmla="*/ 1372 h 1391"/>
                <a:gd name="T36" fmla="*/ 1137 w 1253"/>
                <a:gd name="T37" fmla="*/ 1391 h 1391"/>
                <a:gd name="T38" fmla="*/ 98 w 1253"/>
                <a:gd name="T39" fmla="*/ 1286 h 1391"/>
                <a:gd name="T40" fmla="*/ 148 w 1253"/>
                <a:gd name="T41" fmla="*/ 1145 h 1391"/>
                <a:gd name="T42" fmla="*/ 225 w 1253"/>
                <a:gd name="T43" fmla="*/ 1023 h 1391"/>
                <a:gd name="T44" fmla="*/ 317 w 1253"/>
                <a:gd name="T45" fmla="*/ 921 h 1391"/>
                <a:gd name="T46" fmla="*/ 410 w 1253"/>
                <a:gd name="T47" fmla="*/ 839 h 1391"/>
                <a:gd name="T48" fmla="*/ 489 w 1253"/>
                <a:gd name="T49" fmla="*/ 777 h 1391"/>
                <a:gd name="T50" fmla="*/ 540 w 1253"/>
                <a:gd name="T51" fmla="*/ 738 h 1391"/>
                <a:gd name="T52" fmla="*/ 554 w 1253"/>
                <a:gd name="T53" fmla="*/ 704 h 1391"/>
                <a:gd name="T54" fmla="*/ 534 w 1253"/>
                <a:gd name="T55" fmla="*/ 665 h 1391"/>
                <a:gd name="T56" fmla="*/ 482 w 1253"/>
                <a:gd name="T57" fmla="*/ 657 h 1391"/>
                <a:gd name="T58" fmla="*/ 383 w 1253"/>
                <a:gd name="T59" fmla="*/ 652 h 1391"/>
                <a:gd name="T60" fmla="*/ 314 w 1253"/>
                <a:gd name="T61" fmla="*/ 649 h 1391"/>
                <a:gd name="T62" fmla="*/ 257 w 1253"/>
                <a:gd name="T63" fmla="*/ 672 h 1391"/>
                <a:gd name="T64" fmla="*/ 214 w 1253"/>
                <a:gd name="T65" fmla="*/ 723 h 1391"/>
                <a:gd name="T66" fmla="*/ 165 w 1253"/>
                <a:gd name="T67" fmla="*/ 735 h 1391"/>
                <a:gd name="T68" fmla="*/ 100 w 1253"/>
                <a:gd name="T69" fmla="*/ 720 h 1391"/>
                <a:gd name="T70" fmla="*/ 40 w 1253"/>
                <a:gd name="T71" fmla="*/ 691 h 1391"/>
                <a:gd name="T72" fmla="*/ 6 w 1253"/>
                <a:gd name="T73" fmla="*/ 645 h 1391"/>
                <a:gd name="T74" fmla="*/ 3 w 1253"/>
                <a:gd name="T75" fmla="*/ 574 h 1391"/>
                <a:gd name="T76" fmla="*/ 38 w 1253"/>
                <a:gd name="T77" fmla="*/ 509 h 1391"/>
                <a:gd name="T78" fmla="*/ 158 w 1253"/>
                <a:gd name="T79" fmla="*/ 419 h 1391"/>
                <a:gd name="T80" fmla="*/ 279 w 1253"/>
                <a:gd name="T81" fmla="*/ 320 h 1391"/>
                <a:gd name="T82" fmla="*/ 353 w 1253"/>
                <a:gd name="T83" fmla="*/ 246 h 1391"/>
                <a:gd name="T84" fmla="*/ 439 w 1253"/>
                <a:gd name="T85" fmla="*/ 185 h 1391"/>
                <a:gd name="T86" fmla="*/ 433 w 1253"/>
                <a:gd name="T87" fmla="*/ 53 h 1391"/>
                <a:gd name="T88" fmla="*/ 554 w 1253"/>
                <a:gd name="T89" fmla="*/ 1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53" h="1391">
                  <a:moveTo>
                    <a:pt x="644" y="0"/>
                  </a:moveTo>
                  <a:lnTo>
                    <a:pt x="689" y="1"/>
                  </a:lnTo>
                  <a:lnTo>
                    <a:pt x="734" y="5"/>
                  </a:lnTo>
                  <a:lnTo>
                    <a:pt x="777" y="12"/>
                  </a:lnTo>
                  <a:lnTo>
                    <a:pt x="820" y="22"/>
                  </a:lnTo>
                  <a:lnTo>
                    <a:pt x="861" y="36"/>
                  </a:lnTo>
                  <a:lnTo>
                    <a:pt x="899" y="52"/>
                  </a:lnTo>
                  <a:lnTo>
                    <a:pt x="934" y="70"/>
                  </a:lnTo>
                  <a:lnTo>
                    <a:pt x="965" y="93"/>
                  </a:lnTo>
                  <a:lnTo>
                    <a:pt x="993" y="116"/>
                  </a:lnTo>
                  <a:lnTo>
                    <a:pt x="1015" y="144"/>
                  </a:lnTo>
                  <a:lnTo>
                    <a:pt x="1040" y="155"/>
                  </a:lnTo>
                  <a:lnTo>
                    <a:pt x="1066" y="169"/>
                  </a:lnTo>
                  <a:lnTo>
                    <a:pt x="1092" y="187"/>
                  </a:lnTo>
                  <a:lnTo>
                    <a:pt x="1118" y="208"/>
                  </a:lnTo>
                  <a:lnTo>
                    <a:pt x="1142" y="233"/>
                  </a:lnTo>
                  <a:lnTo>
                    <a:pt x="1165" y="261"/>
                  </a:lnTo>
                  <a:lnTo>
                    <a:pt x="1187" y="292"/>
                  </a:lnTo>
                  <a:lnTo>
                    <a:pt x="1206" y="325"/>
                  </a:lnTo>
                  <a:lnTo>
                    <a:pt x="1223" y="362"/>
                  </a:lnTo>
                  <a:lnTo>
                    <a:pt x="1236" y="401"/>
                  </a:lnTo>
                  <a:lnTo>
                    <a:pt x="1246" y="442"/>
                  </a:lnTo>
                  <a:lnTo>
                    <a:pt x="1252" y="485"/>
                  </a:lnTo>
                  <a:lnTo>
                    <a:pt x="1253" y="532"/>
                  </a:lnTo>
                  <a:lnTo>
                    <a:pt x="1249" y="579"/>
                  </a:lnTo>
                  <a:lnTo>
                    <a:pt x="1240" y="629"/>
                  </a:lnTo>
                  <a:lnTo>
                    <a:pt x="1224" y="680"/>
                  </a:lnTo>
                  <a:lnTo>
                    <a:pt x="1202" y="733"/>
                  </a:lnTo>
                  <a:lnTo>
                    <a:pt x="1207" y="771"/>
                  </a:lnTo>
                  <a:lnTo>
                    <a:pt x="1205" y="807"/>
                  </a:lnTo>
                  <a:lnTo>
                    <a:pt x="1199" y="841"/>
                  </a:lnTo>
                  <a:lnTo>
                    <a:pt x="1188" y="873"/>
                  </a:lnTo>
                  <a:lnTo>
                    <a:pt x="1173" y="903"/>
                  </a:lnTo>
                  <a:lnTo>
                    <a:pt x="1155" y="931"/>
                  </a:lnTo>
                  <a:lnTo>
                    <a:pt x="1133" y="959"/>
                  </a:lnTo>
                  <a:lnTo>
                    <a:pt x="1108" y="984"/>
                  </a:lnTo>
                  <a:lnTo>
                    <a:pt x="1080" y="1008"/>
                  </a:lnTo>
                  <a:lnTo>
                    <a:pt x="1057" y="1030"/>
                  </a:lnTo>
                  <a:lnTo>
                    <a:pt x="1038" y="1053"/>
                  </a:lnTo>
                  <a:lnTo>
                    <a:pt x="1025" y="1079"/>
                  </a:lnTo>
                  <a:lnTo>
                    <a:pt x="1018" y="1105"/>
                  </a:lnTo>
                  <a:lnTo>
                    <a:pt x="1013" y="1133"/>
                  </a:lnTo>
                  <a:lnTo>
                    <a:pt x="1014" y="1162"/>
                  </a:lnTo>
                  <a:lnTo>
                    <a:pt x="1020" y="1191"/>
                  </a:lnTo>
                  <a:lnTo>
                    <a:pt x="1028" y="1221"/>
                  </a:lnTo>
                  <a:lnTo>
                    <a:pt x="1035" y="1235"/>
                  </a:lnTo>
                  <a:lnTo>
                    <a:pt x="1044" y="1252"/>
                  </a:lnTo>
                  <a:lnTo>
                    <a:pt x="1055" y="1270"/>
                  </a:lnTo>
                  <a:lnTo>
                    <a:pt x="1066" y="1288"/>
                  </a:lnTo>
                  <a:lnTo>
                    <a:pt x="1078" y="1308"/>
                  </a:lnTo>
                  <a:lnTo>
                    <a:pt x="1090" y="1326"/>
                  </a:lnTo>
                  <a:lnTo>
                    <a:pt x="1102" y="1343"/>
                  </a:lnTo>
                  <a:lnTo>
                    <a:pt x="1113" y="1359"/>
                  </a:lnTo>
                  <a:lnTo>
                    <a:pt x="1123" y="1372"/>
                  </a:lnTo>
                  <a:lnTo>
                    <a:pt x="1131" y="1382"/>
                  </a:lnTo>
                  <a:lnTo>
                    <a:pt x="1135" y="1388"/>
                  </a:lnTo>
                  <a:lnTo>
                    <a:pt x="1137" y="1391"/>
                  </a:lnTo>
                  <a:lnTo>
                    <a:pt x="87" y="1391"/>
                  </a:lnTo>
                  <a:lnTo>
                    <a:pt x="89" y="1338"/>
                  </a:lnTo>
                  <a:lnTo>
                    <a:pt x="98" y="1286"/>
                  </a:lnTo>
                  <a:lnTo>
                    <a:pt x="111" y="1238"/>
                  </a:lnTo>
                  <a:lnTo>
                    <a:pt x="127" y="1191"/>
                  </a:lnTo>
                  <a:lnTo>
                    <a:pt x="148" y="1145"/>
                  </a:lnTo>
                  <a:lnTo>
                    <a:pt x="171" y="1103"/>
                  </a:lnTo>
                  <a:lnTo>
                    <a:pt x="197" y="1062"/>
                  </a:lnTo>
                  <a:lnTo>
                    <a:pt x="225" y="1023"/>
                  </a:lnTo>
                  <a:lnTo>
                    <a:pt x="255" y="987"/>
                  </a:lnTo>
                  <a:lnTo>
                    <a:pt x="286" y="952"/>
                  </a:lnTo>
                  <a:lnTo>
                    <a:pt x="317" y="921"/>
                  </a:lnTo>
                  <a:lnTo>
                    <a:pt x="349" y="891"/>
                  </a:lnTo>
                  <a:lnTo>
                    <a:pt x="379" y="863"/>
                  </a:lnTo>
                  <a:lnTo>
                    <a:pt x="410" y="839"/>
                  </a:lnTo>
                  <a:lnTo>
                    <a:pt x="438" y="816"/>
                  </a:lnTo>
                  <a:lnTo>
                    <a:pt x="465" y="796"/>
                  </a:lnTo>
                  <a:lnTo>
                    <a:pt x="489" y="777"/>
                  </a:lnTo>
                  <a:lnTo>
                    <a:pt x="510" y="761"/>
                  </a:lnTo>
                  <a:lnTo>
                    <a:pt x="527" y="748"/>
                  </a:lnTo>
                  <a:lnTo>
                    <a:pt x="540" y="738"/>
                  </a:lnTo>
                  <a:lnTo>
                    <a:pt x="549" y="730"/>
                  </a:lnTo>
                  <a:lnTo>
                    <a:pt x="552" y="724"/>
                  </a:lnTo>
                  <a:lnTo>
                    <a:pt x="554" y="704"/>
                  </a:lnTo>
                  <a:lnTo>
                    <a:pt x="552" y="687"/>
                  </a:lnTo>
                  <a:lnTo>
                    <a:pt x="545" y="674"/>
                  </a:lnTo>
                  <a:lnTo>
                    <a:pt x="534" y="665"/>
                  </a:lnTo>
                  <a:lnTo>
                    <a:pt x="520" y="659"/>
                  </a:lnTo>
                  <a:lnTo>
                    <a:pt x="502" y="656"/>
                  </a:lnTo>
                  <a:lnTo>
                    <a:pt x="482" y="657"/>
                  </a:lnTo>
                  <a:lnTo>
                    <a:pt x="449" y="659"/>
                  </a:lnTo>
                  <a:lnTo>
                    <a:pt x="415" y="657"/>
                  </a:lnTo>
                  <a:lnTo>
                    <a:pt x="383" y="652"/>
                  </a:lnTo>
                  <a:lnTo>
                    <a:pt x="359" y="649"/>
                  </a:lnTo>
                  <a:lnTo>
                    <a:pt x="336" y="647"/>
                  </a:lnTo>
                  <a:lnTo>
                    <a:pt x="314" y="649"/>
                  </a:lnTo>
                  <a:lnTo>
                    <a:pt x="294" y="653"/>
                  </a:lnTo>
                  <a:lnTo>
                    <a:pt x="274" y="661"/>
                  </a:lnTo>
                  <a:lnTo>
                    <a:pt x="257" y="672"/>
                  </a:lnTo>
                  <a:lnTo>
                    <a:pt x="240" y="688"/>
                  </a:lnTo>
                  <a:lnTo>
                    <a:pt x="226" y="710"/>
                  </a:lnTo>
                  <a:lnTo>
                    <a:pt x="214" y="723"/>
                  </a:lnTo>
                  <a:lnTo>
                    <a:pt x="198" y="732"/>
                  </a:lnTo>
                  <a:lnTo>
                    <a:pt x="184" y="735"/>
                  </a:lnTo>
                  <a:lnTo>
                    <a:pt x="165" y="735"/>
                  </a:lnTo>
                  <a:lnTo>
                    <a:pt x="145" y="733"/>
                  </a:lnTo>
                  <a:lnTo>
                    <a:pt x="122" y="728"/>
                  </a:lnTo>
                  <a:lnTo>
                    <a:pt x="100" y="720"/>
                  </a:lnTo>
                  <a:lnTo>
                    <a:pt x="77" y="712"/>
                  </a:lnTo>
                  <a:lnTo>
                    <a:pt x="58" y="702"/>
                  </a:lnTo>
                  <a:lnTo>
                    <a:pt x="40" y="691"/>
                  </a:lnTo>
                  <a:lnTo>
                    <a:pt x="26" y="680"/>
                  </a:lnTo>
                  <a:lnTo>
                    <a:pt x="16" y="668"/>
                  </a:lnTo>
                  <a:lnTo>
                    <a:pt x="6" y="645"/>
                  </a:lnTo>
                  <a:lnTo>
                    <a:pt x="1" y="622"/>
                  </a:lnTo>
                  <a:lnTo>
                    <a:pt x="0" y="598"/>
                  </a:lnTo>
                  <a:lnTo>
                    <a:pt x="3" y="574"/>
                  </a:lnTo>
                  <a:lnTo>
                    <a:pt x="11" y="551"/>
                  </a:lnTo>
                  <a:lnTo>
                    <a:pt x="23" y="528"/>
                  </a:lnTo>
                  <a:lnTo>
                    <a:pt x="38" y="509"/>
                  </a:lnTo>
                  <a:lnTo>
                    <a:pt x="58" y="491"/>
                  </a:lnTo>
                  <a:lnTo>
                    <a:pt x="108" y="454"/>
                  </a:lnTo>
                  <a:lnTo>
                    <a:pt x="158" y="419"/>
                  </a:lnTo>
                  <a:lnTo>
                    <a:pt x="207" y="382"/>
                  </a:lnTo>
                  <a:lnTo>
                    <a:pt x="254" y="344"/>
                  </a:lnTo>
                  <a:lnTo>
                    <a:pt x="279" y="320"/>
                  </a:lnTo>
                  <a:lnTo>
                    <a:pt x="304" y="295"/>
                  </a:lnTo>
                  <a:lnTo>
                    <a:pt x="328" y="271"/>
                  </a:lnTo>
                  <a:lnTo>
                    <a:pt x="353" y="246"/>
                  </a:lnTo>
                  <a:lnTo>
                    <a:pt x="379" y="223"/>
                  </a:lnTo>
                  <a:lnTo>
                    <a:pt x="408" y="203"/>
                  </a:lnTo>
                  <a:lnTo>
                    <a:pt x="439" y="185"/>
                  </a:lnTo>
                  <a:lnTo>
                    <a:pt x="365" y="101"/>
                  </a:lnTo>
                  <a:lnTo>
                    <a:pt x="398" y="75"/>
                  </a:lnTo>
                  <a:lnTo>
                    <a:pt x="433" y="53"/>
                  </a:lnTo>
                  <a:lnTo>
                    <a:pt x="472" y="35"/>
                  </a:lnTo>
                  <a:lnTo>
                    <a:pt x="512" y="21"/>
                  </a:lnTo>
                  <a:lnTo>
                    <a:pt x="554" y="10"/>
                  </a:lnTo>
                  <a:lnTo>
                    <a:pt x="599" y="3"/>
                  </a:lnTo>
                  <a:lnTo>
                    <a:pt x="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0" name="Group 1339"/>
          <p:cNvGrpSpPr/>
          <p:nvPr/>
        </p:nvGrpSpPr>
        <p:grpSpPr>
          <a:xfrm>
            <a:off x="2576639" y="5807075"/>
            <a:ext cx="481013" cy="492125"/>
            <a:chOff x="2555875" y="5807075"/>
            <a:chExt cx="4810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8" name="Freeform 649"/>
            <p:cNvSpPr>
              <a:spLocks noEditPoints="1"/>
            </p:cNvSpPr>
            <p:nvPr/>
          </p:nvSpPr>
          <p:spPr bwMode="auto">
            <a:xfrm>
              <a:off x="2555875" y="5807075"/>
              <a:ext cx="481013" cy="492125"/>
            </a:xfrm>
            <a:custGeom>
              <a:avLst/>
              <a:gdLst>
                <a:gd name="T0" fmla="*/ 147 w 3034"/>
                <a:gd name="T1" fmla="*/ 2865 h 3098"/>
                <a:gd name="T2" fmla="*/ 189 w 3034"/>
                <a:gd name="T3" fmla="*/ 2930 h 3098"/>
                <a:gd name="T4" fmla="*/ 265 w 3034"/>
                <a:gd name="T5" fmla="*/ 2956 h 3098"/>
                <a:gd name="T6" fmla="*/ 2439 w 3034"/>
                <a:gd name="T7" fmla="*/ 2703 h 3098"/>
                <a:gd name="T8" fmla="*/ 2466 w 3034"/>
                <a:gd name="T9" fmla="*/ 2608 h 3098"/>
                <a:gd name="T10" fmla="*/ 2535 w 3034"/>
                <a:gd name="T11" fmla="*/ 2541 h 3098"/>
                <a:gd name="T12" fmla="*/ 2633 w 3034"/>
                <a:gd name="T13" fmla="*/ 2515 h 3098"/>
                <a:gd name="T14" fmla="*/ 2889 w 3034"/>
                <a:gd name="T15" fmla="*/ 474 h 3098"/>
                <a:gd name="T16" fmla="*/ 461 w 3034"/>
                <a:gd name="T17" fmla="*/ 0 h 3098"/>
                <a:gd name="T18" fmla="*/ 518 w 3034"/>
                <a:gd name="T19" fmla="*/ 20 h 3098"/>
                <a:gd name="T20" fmla="*/ 551 w 3034"/>
                <a:gd name="T21" fmla="*/ 70 h 3098"/>
                <a:gd name="T22" fmla="*/ 547 w 3034"/>
                <a:gd name="T23" fmla="*/ 119 h 3098"/>
                <a:gd name="T24" fmla="*/ 896 w 3034"/>
                <a:gd name="T25" fmla="*/ 92 h 3098"/>
                <a:gd name="T26" fmla="*/ 916 w 3034"/>
                <a:gd name="T27" fmla="*/ 34 h 3098"/>
                <a:gd name="T28" fmla="*/ 967 w 3034"/>
                <a:gd name="T29" fmla="*/ 3 h 3098"/>
                <a:gd name="T30" fmla="*/ 1009 w 3034"/>
                <a:gd name="T31" fmla="*/ 3 h 3098"/>
                <a:gd name="T32" fmla="*/ 1060 w 3034"/>
                <a:gd name="T33" fmla="*/ 34 h 3098"/>
                <a:gd name="T34" fmla="*/ 1081 w 3034"/>
                <a:gd name="T35" fmla="*/ 92 h 3098"/>
                <a:gd name="T36" fmla="*/ 1430 w 3034"/>
                <a:gd name="T37" fmla="*/ 119 h 3098"/>
                <a:gd name="T38" fmla="*/ 1427 w 3034"/>
                <a:gd name="T39" fmla="*/ 70 h 3098"/>
                <a:gd name="T40" fmla="*/ 1459 w 3034"/>
                <a:gd name="T41" fmla="*/ 20 h 3098"/>
                <a:gd name="T42" fmla="*/ 1517 w 3034"/>
                <a:gd name="T43" fmla="*/ 0 h 3098"/>
                <a:gd name="T44" fmla="*/ 1558 w 3034"/>
                <a:gd name="T45" fmla="*/ 9 h 3098"/>
                <a:gd name="T46" fmla="*/ 1601 w 3034"/>
                <a:gd name="T47" fmla="*/ 51 h 3098"/>
                <a:gd name="T48" fmla="*/ 1608 w 3034"/>
                <a:gd name="T49" fmla="*/ 106 h 3098"/>
                <a:gd name="T50" fmla="*/ 1954 w 3034"/>
                <a:gd name="T51" fmla="*/ 106 h 3098"/>
                <a:gd name="T52" fmla="*/ 1962 w 3034"/>
                <a:gd name="T53" fmla="*/ 51 h 3098"/>
                <a:gd name="T54" fmla="*/ 2004 w 3034"/>
                <a:gd name="T55" fmla="*/ 9 h 3098"/>
                <a:gd name="T56" fmla="*/ 2045 w 3034"/>
                <a:gd name="T57" fmla="*/ 0 h 3098"/>
                <a:gd name="T58" fmla="*/ 2103 w 3034"/>
                <a:gd name="T59" fmla="*/ 20 h 3098"/>
                <a:gd name="T60" fmla="*/ 2135 w 3034"/>
                <a:gd name="T61" fmla="*/ 70 h 3098"/>
                <a:gd name="T62" fmla="*/ 2132 w 3034"/>
                <a:gd name="T63" fmla="*/ 119 h 3098"/>
                <a:gd name="T64" fmla="*/ 2481 w 3034"/>
                <a:gd name="T65" fmla="*/ 92 h 3098"/>
                <a:gd name="T66" fmla="*/ 2502 w 3034"/>
                <a:gd name="T67" fmla="*/ 34 h 3098"/>
                <a:gd name="T68" fmla="*/ 2553 w 3034"/>
                <a:gd name="T69" fmla="*/ 3 h 3098"/>
                <a:gd name="T70" fmla="*/ 2595 w 3034"/>
                <a:gd name="T71" fmla="*/ 3 h 3098"/>
                <a:gd name="T72" fmla="*/ 2646 w 3034"/>
                <a:gd name="T73" fmla="*/ 34 h 3098"/>
                <a:gd name="T74" fmla="*/ 2666 w 3034"/>
                <a:gd name="T75" fmla="*/ 92 h 3098"/>
                <a:gd name="T76" fmla="*/ 2769 w 3034"/>
                <a:gd name="T77" fmla="*/ 119 h 3098"/>
                <a:gd name="T78" fmla="*/ 2881 w 3034"/>
                <a:gd name="T79" fmla="*/ 143 h 3098"/>
                <a:gd name="T80" fmla="*/ 2969 w 3034"/>
                <a:gd name="T81" fmla="*/ 208 h 3098"/>
                <a:gd name="T82" fmla="*/ 3023 w 3034"/>
                <a:gd name="T83" fmla="*/ 304 h 3098"/>
                <a:gd name="T84" fmla="*/ 3034 w 3034"/>
                <a:gd name="T85" fmla="*/ 2544 h 3098"/>
                <a:gd name="T86" fmla="*/ 226 w 3034"/>
                <a:gd name="T87" fmla="*/ 3095 h 3098"/>
                <a:gd name="T88" fmla="*/ 121 w 3034"/>
                <a:gd name="T89" fmla="*/ 3056 h 3098"/>
                <a:gd name="T90" fmla="*/ 43 w 3034"/>
                <a:gd name="T91" fmla="*/ 2979 h 3098"/>
                <a:gd name="T92" fmla="*/ 3 w 3034"/>
                <a:gd name="T93" fmla="*/ 2876 h 3098"/>
                <a:gd name="T94" fmla="*/ 3 w 3034"/>
                <a:gd name="T95" fmla="*/ 340 h 3098"/>
                <a:gd name="T96" fmla="*/ 43 w 3034"/>
                <a:gd name="T97" fmla="*/ 237 h 3098"/>
                <a:gd name="T98" fmla="*/ 121 w 3034"/>
                <a:gd name="T99" fmla="*/ 161 h 3098"/>
                <a:gd name="T100" fmla="*/ 226 w 3034"/>
                <a:gd name="T101" fmla="*/ 122 h 3098"/>
                <a:gd name="T102" fmla="*/ 369 w 3034"/>
                <a:gd name="T103" fmla="*/ 106 h 3098"/>
                <a:gd name="T104" fmla="*/ 377 w 3034"/>
                <a:gd name="T105" fmla="*/ 51 h 3098"/>
                <a:gd name="T106" fmla="*/ 420 w 3034"/>
                <a:gd name="T107" fmla="*/ 9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4" h="3098">
                  <a:moveTo>
                    <a:pt x="144" y="474"/>
                  </a:moveTo>
                  <a:lnTo>
                    <a:pt x="144" y="2838"/>
                  </a:lnTo>
                  <a:lnTo>
                    <a:pt x="147" y="2865"/>
                  </a:lnTo>
                  <a:lnTo>
                    <a:pt x="156" y="2890"/>
                  </a:lnTo>
                  <a:lnTo>
                    <a:pt x="171" y="2912"/>
                  </a:lnTo>
                  <a:lnTo>
                    <a:pt x="189" y="2930"/>
                  </a:lnTo>
                  <a:lnTo>
                    <a:pt x="211" y="2944"/>
                  </a:lnTo>
                  <a:lnTo>
                    <a:pt x="237" y="2953"/>
                  </a:lnTo>
                  <a:lnTo>
                    <a:pt x="265" y="2956"/>
                  </a:lnTo>
                  <a:lnTo>
                    <a:pt x="2410" y="2956"/>
                  </a:lnTo>
                  <a:lnTo>
                    <a:pt x="2439" y="2927"/>
                  </a:lnTo>
                  <a:lnTo>
                    <a:pt x="2439" y="2703"/>
                  </a:lnTo>
                  <a:lnTo>
                    <a:pt x="2443" y="2670"/>
                  </a:lnTo>
                  <a:lnTo>
                    <a:pt x="2452" y="2638"/>
                  </a:lnTo>
                  <a:lnTo>
                    <a:pt x="2466" y="2608"/>
                  </a:lnTo>
                  <a:lnTo>
                    <a:pt x="2485" y="2582"/>
                  </a:lnTo>
                  <a:lnTo>
                    <a:pt x="2509" y="2559"/>
                  </a:lnTo>
                  <a:lnTo>
                    <a:pt x="2535" y="2541"/>
                  </a:lnTo>
                  <a:lnTo>
                    <a:pt x="2565" y="2527"/>
                  </a:lnTo>
                  <a:lnTo>
                    <a:pt x="2598" y="2518"/>
                  </a:lnTo>
                  <a:lnTo>
                    <a:pt x="2633" y="2515"/>
                  </a:lnTo>
                  <a:lnTo>
                    <a:pt x="2859" y="2515"/>
                  </a:lnTo>
                  <a:lnTo>
                    <a:pt x="2889" y="2486"/>
                  </a:lnTo>
                  <a:lnTo>
                    <a:pt x="2889" y="474"/>
                  </a:lnTo>
                  <a:lnTo>
                    <a:pt x="144" y="474"/>
                  </a:lnTo>
                  <a:close/>
                  <a:moveTo>
                    <a:pt x="461" y="0"/>
                  </a:moveTo>
                  <a:lnTo>
                    <a:pt x="461" y="0"/>
                  </a:lnTo>
                  <a:lnTo>
                    <a:pt x="481" y="3"/>
                  </a:lnTo>
                  <a:lnTo>
                    <a:pt x="501" y="9"/>
                  </a:lnTo>
                  <a:lnTo>
                    <a:pt x="518" y="20"/>
                  </a:lnTo>
                  <a:lnTo>
                    <a:pt x="532" y="34"/>
                  </a:lnTo>
                  <a:lnTo>
                    <a:pt x="543" y="51"/>
                  </a:lnTo>
                  <a:lnTo>
                    <a:pt x="551" y="70"/>
                  </a:lnTo>
                  <a:lnTo>
                    <a:pt x="553" y="92"/>
                  </a:lnTo>
                  <a:lnTo>
                    <a:pt x="551" y="106"/>
                  </a:lnTo>
                  <a:lnTo>
                    <a:pt x="547" y="119"/>
                  </a:lnTo>
                  <a:lnTo>
                    <a:pt x="901" y="119"/>
                  </a:lnTo>
                  <a:lnTo>
                    <a:pt x="898" y="106"/>
                  </a:lnTo>
                  <a:lnTo>
                    <a:pt x="896" y="92"/>
                  </a:lnTo>
                  <a:lnTo>
                    <a:pt x="898" y="70"/>
                  </a:lnTo>
                  <a:lnTo>
                    <a:pt x="905" y="51"/>
                  </a:lnTo>
                  <a:lnTo>
                    <a:pt x="916" y="34"/>
                  </a:lnTo>
                  <a:lnTo>
                    <a:pt x="931" y="20"/>
                  </a:lnTo>
                  <a:lnTo>
                    <a:pt x="948" y="9"/>
                  </a:lnTo>
                  <a:lnTo>
                    <a:pt x="967" y="3"/>
                  </a:lnTo>
                  <a:lnTo>
                    <a:pt x="989" y="0"/>
                  </a:lnTo>
                  <a:lnTo>
                    <a:pt x="989" y="0"/>
                  </a:lnTo>
                  <a:lnTo>
                    <a:pt x="1009" y="3"/>
                  </a:lnTo>
                  <a:lnTo>
                    <a:pt x="1030" y="9"/>
                  </a:lnTo>
                  <a:lnTo>
                    <a:pt x="1046" y="20"/>
                  </a:lnTo>
                  <a:lnTo>
                    <a:pt x="1060" y="34"/>
                  </a:lnTo>
                  <a:lnTo>
                    <a:pt x="1072" y="51"/>
                  </a:lnTo>
                  <a:lnTo>
                    <a:pt x="1079" y="70"/>
                  </a:lnTo>
                  <a:lnTo>
                    <a:pt x="1081" y="92"/>
                  </a:lnTo>
                  <a:lnTo>
                    <a:pt x="1080" y="106"/>
                  </a:lnTo>
                  <a:lnTo>
                    <a:pt x="1076" y="119"/>
                  </a:lnTo>
                  <a:lnTo>
                    <a:pt x="1430" y="119"/>
                  </a:lnTo>
                  <a:lnTo>
                    <a:pt x="1426" y="106"/>
                  </a:lnTo>
                  <a:lnTo>
                    <a:pt x="1424" y="92"/>
                  </a:lnTo>
                  <a:lnTo>
                    <a:pt x="1427" y="70"/>
                  </a:lnTo>
                  <a:lnTo>
                    <a:pt x="1434" y="51"/>
                  </a:lnTo>
                  <a:lnTo>
                    <a:pt x="1444" y="34"/>
                  </a:lnTo>
                  <a:lnTo>
                    <a:pt x="1459" y="20"/>
                  </a:lnTo>
                  <a:lnTo>
                    <a:pt x="1476" y="9"/>
                  </a:lnTo>
                  <a:lnTo>
                    <a:pt x="1496" y="3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38" y="3"/>
                  </a:lnTo>
                  <a:lnTo>
                    <a:pt x="1558" y="9"/>
                  </a:lnTo>
                  <a:lnTo>
                    <a:pt x="1575" y="20"/>
                  </a:lnTo>
                  <a:lnTo>
                    <a:pt x="1590" y="34"/>
                  </a:lnTo>
                  <a:lnTo>
                    <a:pt x="1601" y="51"/>
                  </a:lnTo>
                  <a:lnTo>
                    <a:pt x="1607" y="70"/>
                  </a:lnTo>
                  <a:lnTo>
                    <a:pt x="1610" y="92"/>
                  </a:lnTo>
                  <a:lnTo>
                    <a:pt x="1608" y="106"/>
                  </a:lnTo>
                  <a:lnTo>
                    <a:pt x="1604" y="119"/>
                  </a:lnTo>
                  <a:lnTo>
                    <a:pt x="1958" y="119"/>
                  </a:lnTo>
                  <a:lnTo>
                    <a:pt x="1954" y="106"/>
                  </a:lnTo>
                  <a:lnTo>
                    <a:pt x="1953" y="92"/>
                  </a:lnTo>
                  <a:lnTo>
                    <a:pt x="1955" y="70"/>
                  </a:lnTo>
                  <a:lnTo>
                    <a:pt x="1962" y="51"/>
                  </a:lnTo>
                  <a:lnTo>
                    <a:pt x="1974" y="34"/>
                  </a:lnTo>
                  <a:lnTo>
                    <a:pt x="1988" y="20"/>
                  </a:lnTo>
                  <a:lnTo>
                    <a:pt x="2004" y="9"/>
                  </a:lnTo>
                  <a:lnTo>
                    <a:pt x="2024" y="3"/>
                  </a:lnTo>
                  <a:lnTo>
                    <a:pt x="2045" y="0"/>
                  </a:lnTo>
                  <a:lnTo>
                    <a:pt x="2045" y="0"/>
                  </a:lnTo>
                  <a:lnTo>
                    <a:pt x="2067" y="3"/>
                  </a:lnTo>
                  <a:lnTo>
                    <a:pt x="2086" y="9"/>
                  </a:lnTo>
                  <a:lnTo>
                    <a:pt x="2103" y="20"/>
                  </a:lnTo>
                  <a:lnTo>
                    <a:pt x="2118" y="34"/>
                  </a:lnTo>
                  <a:lnTo>
                    <a:pt x="2129" y="51"/>
                  </a:lnTo>
                  <a:lnTo>
                    <a:pt x="2135" y="70"/>
                  </a:lnTo>
                  <a:lnTo>
                    <a:pt x="2138" y="92"/>
                  </a:lnTo>
                  <a:lnTo>
                    <a:pt x="2136" y="106"/>
                  </a:lnTo>
                  <a:lnTo>
                    <a:pt x="2132" y="119"/>
                  </a:lnTo>
                  <a:lnTo>
                    <a:pt x="2486" y="119"/>
                  </a:lnTo>
                  <a:lnTo>
                    <a:pt x="2483" y="106"/>
                  </a:lnTo>
                  <a:lnTo>
                    <a:pt x="2481" y="92"/>
                  </a:lnTo>
                  <a:lnTo>
                    <a:pt x="2483" y="70"/>
                  </a:lnTo>
                  <a:lnTo>
                    <a:pt x="2491" y="51"/>
                  </a:lnTo>
                  <a:lnTo>
                    <a:pt x="2502" y="34"/>
                  </a:lnTo>
                  <a:lnTo>
                    <a:pt x="2516" y="20"/>
                  </a:lnTo>
                  <a:lnTo>
                    <a:pt x="2533" y="9"/>
                  </a:lnTo>
                  <a:lnTo>
                    <a:pt x="2553" y="3"/>
                  </a:lnTo>
                  <a:lnTo>
                    <a:pt x="2574" y="0"/>
                  </a:lnTo>
                  <a:lnTo>
                    <a:pt x="2574" y="0"/>
                  </a:lnTo>
                  <a:lnTo>
                    <a:pt x="2595" y="3"/>
                  </a:lnTo>
                  <a:lnTo>
                    <a:pt x="2614" y="9"/>
                  </a:lnTo>
                  <a:lnTo>
                    <a:pt x="2631" y="20"/>
                  </a:lnTo>
                  <a:lnTo>
                    <a:pt x="2646" y="34"/>
                  </a:lnTo>
                  <a:lnTo>
                    <a:pt x="2657" y="51"/>
                  </a:lnTo>
                  <a:lnTo>
                    <a:pt x="2664" y="70"/>
                  </a:lnTo>
                  <a:lnTo>
                    <a:pt x="2666" y="92"/>
                  </a:lnTo>
                  <a:lnTo>
                    <a:pt x="2664" y="106"/>
                  </a:lnTo>
                  <a:lnTo>
                    <a:pt x="2661" y="119"/>
                  </a:lnTo>
                  <a:lnTo>
                    <a:pt x="2769" y="119"/>
                  </a:lnTo>
                  <a:lnTo>
                    <a:pt x="2808" y="122"/>
                  </a:lnTo>
                  <a:lnTo>
                    <a:pt x="2845" y="130"/>
                  </a:lnTo>
                  <a:lnTo>
                    <a:pt x="2881" y="143"/>
                  </a:lnTo>
                  <a:lnTo>
                    <a:pt x="2913" y="161"/>
                  </a:lnTo>
                  <a:lnTo>
                    <a:pt x="2943" y="183"/>
                  </a:lnTo>
                  <a:lnTo>
                    <a:pt x="2969" y="208"/>
                  </a:lnTo>
                  <a:lnTo>
                    <a:pt x="2991" y="237"/>
                  </a:lnTo>
                  <a:lnTo>
                    <a:pt x="3009" y="269"/>
                  </a:lnTo>
                  <a:lnTo>
                    <a:pt x="3023" y="304"/>
                  </a:lnTo>
                  <a:lnTo>
                    <a:pt x="3031" y="340"/>
                  </a:lnTo>
                  <a:lnTo>
                    <a:pt x="3034" y="378"/>
                  </a:lnTo>
                  <a:lnTo>
                    <a:pt x="3034" y="2544"/>
                  </a:lnTo>
                  <a:lnTo>
                    <a:pt x="2470" y="3098"/>
                  </a:lnTo>
                  <a:lnTo>
                    <a:pt x="265" y="3098"/>
                  </a:lnTo>
                  <a:lnTo>
                    <a:pt x="226" y="3095"/>
                  </a:lnTo>
                  <a:lnTo>
                    <a:pt x="188" y="3087"/>
                  </a:lnTo>
                  <a:lnTo>
                    <a:pt x="153" y="3074"/>
                  </a:lnTo>
                  <a:lnTo>
                    <a:pt x="121" y="3056"/>
                  </a:lnTo>
                  <a:lnTo>
                    <a:pt x="91" y="3033"/>
                  </a:lnTo>
                  <a:lnTo>
                    <a:pt x="64" y="3008"/>
                  </a:lnTo>
                  <a:lnTo>
                    <a:pt x="43" y="2979"/>
                  </a:lnTo>
                  <a:lnTo>
                    <a:pt x="25" y="2947"/>
                  </a:lnTo>
                  <a:lnTo>
                    <a:pt x="11" y="2913"/>
                  </a:lnTo>
                  <a:lnTo>
                    <a:pt x="3" y="2876"/>
                  </a:lnTo>
                  <a:lnTo>
                    <a:pt x="0" y="2838"/>
                  </a:lnTo>
                  <a:lnTo>
                    <a:pt x="0" y="378"/>
                  </a:lnTo>
                  <a:lnTo>
                    <a:pt x="3" y="340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4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3" y="143"/>
                  </a:lnTo>
                  <a:lnTo>
                    <a:pt x="188" y="130"/>
                  </a:lnTo>
                  <a:lnTo>
                    <a:pt x="226" y="122"/>
                  </a:lnTo>
                  <a:lnTo>
                    <a:pt x="265" y="119"/>
                  </a:lnTo>
                  <a:lnTo>
                    <a:pt x="373" y="119"/>
                  </a:lnTo>
                  <a:lnTo>
                    <a:pt x="369" y="106"/>
                  </a:lnTo>
                  <a:lnTo>
                    <a:pt x="368" y="92"/>
                  </a:lnTo>
                  <a:lnTo>
                    <a:pt x="370" y="70"/>
                  </a:lnTo>
                  <a:lnTo>
                    <a:pt x="377" y="51"/>
                  </a:lnTo>
                  <a:lnTo>
                    <a:pt x="388" y="34"/>
                  </a:lnTo>
                  <a:lnTo>
                    <a:pt x="402" y="20"/>
                  </a:lnTo>
                  <a:lnTo>
                    <a:pt x="420" y="9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Freeform 650"/>
            <p:cNvSpPr>
              <a:spLocks noEditPoints="1"/>
            </p:cNvSpPr>
            <p:nvPr/>
          </p:nvSpPr>
          <p:spPr bwMode="auto">
            <a:xfrm>
              <a:off x="2617788" y="5908675"/>
              <a:ext cx="357188" cy="339725"/>
            </a:xfrm>
            <a:custGeom>
              <a:avLst/>
              <a:gdLst>
                <a:gd name="T0" fmla="*/ 452 w 2249"/>
                <a:gd name="T1" fmla="*/ 1792 h 2147"/>
                <a:gd name="T2" fmla="*/ 604 w 2249"/>
                <a:gd name="T3" fmla="*/ 1857 h 2147"/>
                <a:gd name="T4" fmla="*/ 502 w 2249"/>
                <a:gd name="T5" fmla="*/ 1482 h 2147"/>
                <a:gd name="T6" fmla="*/ 404 w 2249"/>
                <a:gd name="T7" fmla="*/ 1612 h 2147"/>
                <a:gd name="T8" fmla="*/ 502 w 2249"/>
                <a:gd name="T9" fmla="*/ 1482 h 2147"/>
                <a:gd name="T10" fmla="*/ 713 w 2249"/>
                <a:gd name="T11" fmla="*/ 1743 h 2147"/>
                <a:gd name="T12" fmla="*/ 1902 w 2249"/>
                <a:gd name="T13" fmla="*/ 1744 h 2147"/>
                <a:gd name="T14" fmla="*/ 2073 w 2249"/>
                <a:gd name="T15" fmla="*/ 1365 h 2147"/>
                <a:gd name="T16" fmla="*/ 1974 w 2249"/>
                <a:gd name="T17" fmla="*/ 1496 h 2147"/>
                <a:gd name="T18" fmla="*/ 2073 w 2249"/>
                <a:gd name="T19" fmla="*/ 1365 h 2147"/>
                <a:gd name="T20" fmla="*/ 301 w 2249"/>
                <a:gd name="T21" fmla="*/ 1238 h 2147"/>
                <a:gd name="T22" fmla="*/ 453 w 2249"/>
                <a:gd name="T23" fmla="*/ 1302 h 2147"/>
                <a:gd name="T24" fmla="*/ 1997 w 2249"/>
                <a:gd name="T25" fmla="*/ 1088 h 2147"/>
                <a:gd name="T26" fmla="*/ 1899 w 2249"/>
                <a:gd name="T27" fmla="*/ 1219 h 2147"/>
                <a:gd name="T28" fmla="*/ 1997 w 2249"/>
                <a:gd name="T29" fmla="*/ 1088 h 2147"/>
                <a:gd name="T30" fmla="*/ 225 w 2249"/>
                <a:gd name="T31" fmla="*/ 961 h 2147"/>
                <a:gd name="T32" fmla="*/ 377 w 2249"/>
                <a:gd name="T33" fmla="*/ 1026 h 2147"/>
                <a:gd name="T34" fmla="*/ 1922 w 2249"/>
                <a:gd name="T35" fmla="*/ 812 h 2147"/>
                <a:gd name="T36" fmla="*/ 1824 w 2249"/>
                <a:gd name="T37" fmla="*/ 942 h 2147"/>
                <a:gd name="T38" fmla="*/ 1922 w 2249"/>
                <a:gd name="T39" fmla="*/ 812 h 2147"/>
                <a:gd name="T40" fmla="*/ 150 w 2249"/>
                <a:gd name="T41" fmla="*/ 684 h 2147"/>
                <a:gd name="T42" fmla="*/ 302 w 2249"/>
                <a:gd name="T43" fmla="*/ 748 h 2147"/>
                <a:gd name="T44" fmla="*/ 1577 w 2249"/>
                <a:gd name="T45" fmla="*/ 551 h 2147"/>
                <a:gd name="T46" fmla="*/ 673 w 2249"/>
                <a:gd name="T47" fmla="*/ 1596 h 2147"/>
                <a:gd name="T48" fmla="*/ 1577 w 2249"/>
                <a:gd name="T49" fmla="*/ 551 h 2147"/>
                <a:gd name="T50" fmla="*/ 1721 w 2249"/>
                <a:gd name="T51" fmla="*/ 567 h 2147"/>
                <a:gd name="T52" fmla="*/ 1873 w 2249"/>
                <a:gd name="T53" fmla="*/ 632 h 2147"/>
                <a:gd name="T54" fmla="*/ 1771 w 2249"/>
                <a:gd name="T55" fmla="*/ 258 h 2147"/>
                <a:gd name="T56" fmla="*/ 1673 w 2249"/>
                <a:gd name="T57" fmla="*/ 388 h 2147"/>
                <a:gd name="T58" fmla="*/ 1771 w 2249"/>
                <a:gd name="T59" fmla="*/ 258 h 2147"/>
                <a:gd name="T60" fmla="*/ 348 w 2249"/>
                <a:gd name="T61" fmla="*/ 402 h 2147"/>
                <a:gd name="T62" fmla="*/ 1537 w 2249"/>
                <a:gd name="T63" fmla="*/ 404 h 2147"/>
                <a:gd name="T64" fmla="*/ 1792 w 2249"/>
                <a:gd name="T65" fmla="*/ 0 h 2147"/>
                <a:gd name="T66" fmla="*/ 2164 w 2249"/>
                <a:gd name="T67" fmla="*/ 1697 h 2147"/>
                <a:gd name="T68" fmla="*/ 2023 w 2249"/>
                <a:gd name="T69" fmla="*/ 1674 h 2147"/>
                <a:gd name="T70" fmla="*/ 668 w 2249"/>
                <a:gd name="T71" fmla="*/ 2092 h 2147"/>
                <a:gd name="T72" fmla="*/ 527 w 2249"/>
                <a:gd name="T73" fmla="*/ 2068 h 2147"/>
                <a:gd name="T74" fmla="*/ 458 w 2249"/>
                <a:gd name="T75" fmla="*/ 2147 h 2147"/>
                <a:gd name="T76" fmla="*/ 86 w 2249"/>
                <a:gd name="T77" fmla="*/ 450 h 2147"/>
                <a:gd name="T78" fmla="*/ 226 w 2249"/>
                <a:gd name="T79" fmla="*/ 473 h 2147"/>
                <a:gd name="T80" fmla="*/ 1582 w 2249"/>
                <a:gd name="T81" fmla="*/ 55 h 2147"/>
                <a:gd name="T82" fmla="*/ 1722 w 2249"/>
                <a:gd name="T83" fmla="*/ 78 h 2147"/>
                <a:gd name="T84" fmla="*/ 1792 w 2249"/>
                <a:gd name="T85" fmla="*/ 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9" h="2147">
                  <a:moveTo>
                    <a:pt x="577" y="1759"/>
                  </a:moveTo>
                  <a:lnTo>
                    <a:pt x="452" y="1792"/>
                  </a:lnTo>
                  <a:lnTo>
                    <a:pt x="478" y="1889"/>
                  </a:lnTo>
                  <a:lnTo>
                    <a:pt x="604" y="1857"/>
                  </a:lnTo>
                  <a:lnTo>
                    <a:pt x="577" y="1759"/>
                  </a:lnTo>
                  <a:close/>
                  <a:moveTo>
                    <a:pt x="502" y="1482"/>
                  </a:moveTo>
                  <a:lnTo>
                    <a:pt x="377" y="1515"/>
                  </a:lnTo>
                  <a:lnTo>
                    <a:pt x="404" y="1612"/>
                  </a:lnTo>
                  <a:lnTo>
                    <a:pt x="528" y="1580"/>
                  </a:lnTo>
                  <a:lnTo>
                    <a:pt x="502" y="1482"/>
                  </a:lnTo>
                  <a:close/>
                  <a:moveTo>
                    <a:pt x="1822" y="1452"/>
                  </a:moveTo>
                  <a:lnTo>
                    <a:pt x="713" y="1743"/>
                  </a:lnTo>
                  <a:lnTo>
                    <a:pt x="793" y="2036"/>
                  </a:lnTo>
                  <a:lnTo>
                    <a:pt x="1902" y="1744"/>
                  </a:lnTo>
                  <a:lnTo>
                    <a:pt x="1822" y="1452"/>
                  </a:lnTo>
                  <a:close/>
                  <a:moveTo>
                    <a:pt x="2073" y="1365"/>
                  </a:moveTo>
                  <a:lnTo>
                    <a:pt x="1948" y="1398"/>
                  </a:lnTo>
                  <a:lnTo>
                    <a:pt x="1974" y="1496"/>
                  </a:lnTo>
                  <a:lnTo>
                    <a:pt x="2100" y="1464"/>
                  </a:lnTo>
                  <a:lnTo>
                    <a:pt x="2073" y="1365"/>
                  </a:lnTo>
                  <a:close/>
                  <a:moveTo>
                    <a:pt x="426" y="1205"/>
                  </a:moveTo>
                  <a:lnTo>
                    <a:pt x="301" y="1238"/>
                  </a:lnTo>
                  <a:lnTo>
                    <a:pt x="328" y="1336"/>
                  </a:lnTo>
                  <a:lnTo>
                    <a:pt x="453" y="1302"/>
                  </a:lnTo>
                  <a:lnTo>
                    <a:pt x="426" y="1205"/>
                  </a:lnTo>
                  <a:close/>
                  <a:moveTo>
                    <a:pt x="1997" y="1088"/>
                  </a:moveTo>
                  <a:lnTo>
                    <a:pt x="1873" y="1122"/>
                  </a:lnTo>
                  <a:lnTo>
                    <a:pt x="1899" y="1219"/>
                  </a:lnTo>
                  <a:lnTo>
                    <a:pt x="2024" y="1186"/>
                  </a:lnTo>
                  <a:lnTo>
                    <a:pt x="1997" y="1088"/>
                  </a:lnTo>
                  <a:close/>
                  <a:moveTo>
                    <a:pt x="351" y="928"/>
                  </a:moveTo>
                  <a:lnTo>
                    <a:pt x="225" y="961"/>
                  </a:lnTo>
                  <a:lnTo>
                    <a:pt x="253" y="1058"/>
                  </a:lnTo>
                  <a:lnTo>
                    <a:pt x="377" y="1026"/>
                  </a:lnTo>
                  <a:lnTo>
                    <a:pt x="351" y="928"/>
                  </a:lnTo>
                  <a:close/>
                  <a:moveTo>
                    <a:pt x="1922" y="812"/>
                  </a:moveTo>
                  <a:lnTo>
                    <a:pt x="1797" y="845"/>
                  </a:lnTo>
                  <a:lnTo>
                    <a:pt x="1824" y="942"/>
                  </a:lnTo>
                  <a:lnTo>
                    <a:pt x="1948" y="909"/>
                  </a:lnTo>
                  <a:lnTo>
                    <a:pt x="1922" y="812"/>
                  </a:lnTo>
                  <a:close/>
                  <a:moveTo>
                    <a:pt x="275" y="651"/>
                  </a:moveTo>
                  <a:lnTo>
                    <a:pt x="150" y="684"/>
                  </a:lnTo>
                  <a:lnTo>
                    <a:pt x="177" y="783"/>
                  </a:lnTo>
                  <a:lnTo>
                    <a:pt x="302" y="748"/>
                  </a:lnTo>
                  <a:lnTo>
                    <a:pt x="275" y="651"/>
                  </a:lnTo>
                  <a:close/>
                  <a:moveTo>
                    <a:pt x="1577" y="551"/>
                  </a:moveTo>
                  <a:lnTo>
                    <a:pt x="467" y="843"/>
                  </a:lnTo>
                  <a:lnTo>
                    <a:pt x="673" y="1596"/>
                  </a:lnTo>
                  <a:lnTo>
                    <a:pt x="1782" y="1304"/>
                  </a:lnTo>
                  <a:lnTo>
                    <a:pt x="1577" y="551"/>
                  </a:lnTo>
                  <a:close/>
                  <a:moveTo>
                    <a:pt x="1846" y="535"/>
                  </a:moveTo>
                  <a:lnTo>
                    <a:pt x="1721" y="567"/>
                  </a:lnTo>
                  <a:lnTo>
                    <a:pt x="1748" y="665"/>
                  </a:lnTo>
                  <a:lnTo>
                    <a:pt x="1873" y="632"/>
                  </a:lnTo>
                  <a:lnTo>
                    <a:pt x="1846" y="535"/>
                  </a:lnTo>
                  <a:close/>
                  <a:moveTo>
                    <a:pt x="1771" y="258"/>
                  </a:moveTo>
                  <a:lnTo>
                    <a:pt x="1646" y="291"/>
                  </a:lnTo>
                  <a:lnTo>
                    <a:pt x="1673" y="388"/>
                  </a:lnTo>
                  <a:lnTo>
                    <a:pt x="1797" y="355"/>
                  </a:lnTo>
                  <a:lnTo>
                    <a:pt x="1771" y="258"/>
                  </a:lnTo>
                  <a:close/>
                  <a:moveTo>
                    <a:pt x="1457" y="112"/>
                  </a:moveTo>
                  <a:lnTo>
                    <a:pt x="348" y="402"/>
                  </a:lnTo>
                  <a:lnTo>
                    <a:pt x="427" y="695"/>
                  </a:lnTo>
                  <a:lnTo>
                    <a:pt x="1537" y="404"/>
                  </a:lnTo>
                  <a:lnTo>
                    <a:pt x="1457" y="112"/>
                  </a:lnTo>
                  <a:close/>
                  <a:moveTo>
                    <a:pt x="1792" y="0"/>
                  </a:moveTo>
                  <a:lnTo>
                    <a:pt x="2249" y="1675"/>
                  </a:lnTo>
                  <a:lnTo>
                    <a:pt x="2164" y="1697"/>
                  </a:lnTo>
                  <a:lnTo>
                    <a:pt x="2149" y="1642"/>
                  </a:lnTo>
                  <a:lnTo>
                    <a:pt x="2023" y="1674"/>
                  </a:lnTo>
                  <a:lnTo>
                    <a:pt x="2039" y="1730"/>
                  </a:lnTo>
                  <a:lnTo>
                    <a:pt x="668" y="2092"/>
                  </a:lnTo>
                  <a:lnTo>
                    <a:pt x="653" y="2035"/>
                  </a:lnTo>
                  <a:lnTo>
                    <a:pt x="527" y="2068"/>
                  </a:lnTo>
                  <a:lnTo>
                    <a:pt x="543" y="2125"/>
                  </a:lnTo>
                  <a:lnTo>
                    <a:pt x="458" y="2147"/>
                  </a:lnTo>
                  <a:lnTo>
                    <a:pt x="0" y="472"/>
                  </a:lnTo>
                  <a:lnTo>
                    <a:pt x="86" y="450"/>
                  </a:lnTo>
                  <a:lnTo>
                    <a:pt x="101" y="505"/>
                  </a:lnTo>
                  <a:lnTo>
                    <a:pt x="226" y="473"/>
                  </a:lnTo>
                  <a:lnTo>
                    <a:pt x="212" y="416"/>
                  </a:lnTo>
                  <a:lnTo>
                    <a:pt x="1582" y="55"/>
                  </a:lnTo>
                  <a:lnTo>
                    <a:pt x="1597" y="112"/>
                  </a:lnTo>
                  <a:lnTo>
                    <a:pt x="1722" y="78"/>
                  </a:lnTo>
                  <a:lnTo>
                    <a:pt x="1707" y="23"/>
                  </a:lnTo>
                  <a:lnTo>
                    <a:pt x="1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44" name="Freeform 655"/>
          <p:cNvSpPr>
            <a:spLocks noEditPoints="1"/>
          </p:cNvSpPr>
          <p:nvPr/>
        </p:nvSpPr>
        <p:spPr bwMode="auto">
          <a:xfrm>
            <a:off x="1637176" y="5807076"/>
            <a:ext cx="488950" cy="484188"/>
          </a:xfrm>
          <a:custGeom>
            <a:avLst/>
            <a:gdLst>
              <a:gd name="T0" fmla="*/ 2560 w 3391"/>
              <a:gd name="T1" fmla="*/ 2211 h 3358"/>
              <a:gd name="T2" fmla="*/ 1484 w 3391"/>
              <a:gd name="T3" fmla="*/ 1793 h 3358"/>
              <a:gd name="T4" fmla="*/ 1907 w 3391"/>
              <a:gd name="T5" fmla="*/ 1793 h 3358"/>
              <a:gd name="T6" fmla="*/ 831 w 3391"/>
              <a:gd name="T7" fmla="*/ 2211 h 3358"/>
              <a:gd name="T8" fmla="*/ 831 w 3391"/>
              <a:gd name="T9" fmla="*/ 1793 h 3358"/>
              <a:gd name="T10" fmla="*/ 2560 w 3391"/>
              <a:gd name="T11" fmla="*/ 1565 h 3358"/>
              <a:gd name="T12" fmla="*/ 1485 w 3391"/>
              <a:gd name="T13" fmla="*/ 1146 h 3358"/>
              <a:gd name="T14" fmla="*/ 1907 w 3391"/>
              <a:gd name="T15" fmla="*/ 1146 h 3358"/>
              <a:gd name="T16" fmla="*/ 1667 w 3391"/>
              <a:gd name="T17" fmla="*/ 107 h 3358"/>
              <a:gd name="T18" fmla="*/ 1595 w 3391"/>
              <a:gd name="T19" fmla="*/ 146 h 3358"/>
              <a:gd name="T20" fmla="*/ 1556 w 3391"/>
              <a:gd name="T21" fmla="*/ 216 h 3358"/>
              <a:gd name="T22" fmla="*/ 1565 w 3391"/>
              <a:gd name="T23" fmla="*/ 299 h 3358"/>
              <a:gd name="T24" fmla="*/ 1616 w 3391"/>
              <a:gd name="T25" fmla="*/ 361 h 3358"/>
              <a:gd name="T26" fmla="*/ 1696 w 3391"/>
              <a:gd name="T27" fmla="*/ 385 h 3358"/>
              <a:gd name="T28" fmla="*/ 1775 w 3391"/>
              <a:gd name="T29" fmla="*/ 361 h 3358"/>
              <a:gd name="T30" fmla="*/ 1826 w 3391"/>
              <a:gd name="T31" fmla="*/ 299 h 3358"/>
              <a:gd name="T32" fmla="*/ 1835 w 3391"/>
              <a:gd name="T33" fmla="*/ 216 h 3358"/>
              <a:gd name="T34" fmla="*/ 1796 w 3391"/>
              <a:gd name="T35" fmla="*/ 146 h 3358"/>
              <a:gd name="T36" fmla="*/ 1724 w 3391"/>
              <a:gd name="T37" fmla="*/ 107 h 3358"/>
              <a:gd name="T38" fmla="*/ 1803 w 3391"/>
              <a:gd name="T39" fmla="*/ 3 h 3358"/>
              <a:gd name="T40" fmla="*/ 2113 w 3391"/>
              <a:gd name="T41" fmla="*/ 51 h 3358"/>
              <a:gd name="T42" fmla="*/ 2403 w 3391"/>
              <a:gd name="T43" fmla="*/ 152 h 3358"/>
              <a:gd name="T44" fmla="*/ 2665 w 3391"/>
              <a:gd name="T45" fmla="*/ 300 h 3358"/>
              <a:gd name="T46" fmla="*/ 2895 w 3391"/>
              <a:gd name="T47" fmla="*/ 491 h 3358"/>
              <a:gd name="T48" fmla="*/ 3087 w 3391"/>
              <a:gd name="T49" fmla="*/ 720 h 3358"/>
              <a:gd name="T50" fmla="*/ 3237 w 3391"/>
              <a:gd name="T51" fmla="*/ 980 h 3358"/>
              <a:gd name="T52" fmla="*/ 3339 w 3391"/>
              <a:gd name="T53" fmla="*/ 1265 h 3358"/>
              <a:gd name="T54" fmla="*/ 3388 w 3391"/>
              <a:gd name="T55" fmla="*/ 1572 h 3358"/>
              <a:gd name="T56" fmla="*/ 3378 w 3391"/>
              <a:gd name="T57" fmla="*/ 1890 h 3358"/>
              <a:gd name="T58" fmla="*/ 3311 w 3391"/>
              <a:gd name="T59" fmla="*/ 2190 h 3358"/>
              <a:gd name="T60" fmla="*/ 3193 w 3391"/>
              <a:gd name="T61" fmla="*/ 2468 h 3358"/>
              <a:gd name="T62" fmla="*/ 3028 w 3391"/>
              <a:gd name="T63" fmla="*/ 2718 h 3358"/>
              <a:gd name="T64" fmla="*/ 2822 w 3391"/>
              <a:gd name="T65" fmla="*/ 2934 h 3358"/>
              <a:gd name="T66" fmla="*/ 2580 w 3391"/>
              <a:gd name="T67" fmla="*/ 3111 h 3358"/>
              <a:gd name="T68" fmla="*/ 2308 w 3391"/>
              <a:gd name="T69" fmla="*/ 3245 h 3358"/>
              <a:gd name="T70" fmla="*/ 2011 w 3391"/>
              <a:gd name="T71" fmla="*/ 3329 h 3358"/>
              <a:gd name="T72" fmla="*/ 1696 w 3391"/>
              <a:gd name="T73" fmla="*/ 3358 h 3358"/>
              <a:gd name="T74" fmla="*/ 1380 w 3391"/>
              <a:gd name="T75" fmla="*/ 3329 h 3358"/>
              <a:gd name="T76" fmla="*/ 1083 w 3391"/>
              <a:gd name="T77" fmla="*/ 3245 h 3358"/>
              <a:gd name="T78" fmla="*/ 811 w 3391"/>
              <a:gd name="T79" fmla="*/ 3111 h 3358"/>
              <a:gd name="T80" fmla="*/ 570 w 3391"/>
              <a:gd name="T81" fmla="*/ 2934 h 3358"/>
              <a:gd name="T82" fmla="*/ 364 w 3391"/>
              <a:gd name="T83" fmla="*/ 2718 h 3358"/>
              <a:gd name="T84" fmla="*/ 198 w 3391"/>
              <a:gd name="T85" fmla="*/ 2468 h 3358"/>
              <a:gd name="T86" fmla="*/ 80 w 3391"/>
              <a:gd name="T87" fmla="*/ 2190 h 3358"/>
              <a:gd name="T88" fmla="*/ 13 w 3391"/>
              <a:gd name="T89" fmla="*/ 1890 h 3358"/>
              <a:gd name="T90" fmla="*/ 3 w 3391"/>
              <a:gd name="T91" fmla="*/ 1572 h 3358"/>
              <a:gd name="T92" fmla="*/ 52 w 3391"/>
              <a:gd name="T93" fmla="*/ 1265 h 3358"/>
              <a:gd name="T94" fmla="*/ 154 w 3391"/>
              <a:gd name="T95" fmla="*/ 980 h 3358"/>
              <a:gd name="T96" fmla="*/ 303 w 3391"/>
              <a:gd name="T97" fmla="*/ 720 h 3358"/>
              <a:gd name="T98" fmla="*/ 496 w 3391"/>
              <a:gd name="T99" fmla="*/ 491 h 3358"/>
              <a:gd name="T100" fmla="*/ 727 w 3391"/>
              <a:gd name="T101" fmla="*/ 300 h 3358"/>
              <a:gd name="T102" fmla="*/ 989 w 3391"/>
              <a:gd name="T103" fmla="*/ 152 h 3358"/>
              <a:gd name="T104" fmla="*/ 1278 w 3391"/>
              <a:gd name="T105" fmla="*/ 51 h 3358"/>
              <a:gd name="T106" fmla="*/ 1589 w 3391"/>
              <a:gd name="T107" fmla="*/ 3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91" h="3358">
                <a:moveTo>
                  <a:pt x="2137" y="1793"/>
                </a:moveTo>
                <a:lnTo>
                  <a:pt x="2137" y="2211"/>
                </a:lnTo>
                <a:lnTo>
                  <a:pt x="2560" y="2211"/>
                </a:lnTo>
                <a:lnTo>
                  <a:pt x="2560" y="1793"/>
                </a:lnTo>
                <a:lnTo>
                  <a:pt x="2137" y="1793"/>
                </a:lnTo>
                <a:close/>
                <a:moveTo>
                  <a:pt x="1484" y="1793"/>
                </a:moveTo>
                <a:lnTo>
                  <a:pt x="1484" y="2211"/>
                </a:lnTo>
                <a:lnTo>
                  <a:pt x="1907" y="2211"/>
                </a:lnTo>
                <a:lnTo>
                  <a:pt x="1907" y="1793"/>
                </a:lnTo>
                <a:lnTo>
                  <a:pt x="1484" y="1793"/>
                </a:lnTo>
                <a:close/>
                <a:moveTo>
                  <a:pt x="831" y="1793"/>
                </a:moveTo>
                <a:lnTo>
                  <a:pt x="831" y="2211"/>
                </a:lnTo>
                <a:lnTo>
                  <a:pt x="1254" y="2211"/>
                </a:lnTo>
                <a:lnTo>
                  <a:pt x="1254" y="1793"/>
                </a:lnTo>
                <a:lnTo>
                  <a:pt x="831" y="1793"/>
                </a:lnTo>
                <a:close/>
                <a:moveTo>
                  <a:pt x="2137" y="1146"/>
                </a:moveTo>
                <a:lnTo>
                  <a:pt x="2137" y="1565"/>
                </a:lnTo>
                <a:lnTo>
                  <a:pt x="2560" y="1565"/>
                </a:lnTo>
                <a:lnTo>
                  <a:pt x="2560" y="1146"/>
                </a:lnTo>
                <a:lnTo>
                  <a:pt x="2137" y="1146"/>
                </a:lnTo>
                <a:close/>
                <a:moveTo>
                  <a:pt x="1485" y="1146"/>
                </a:moveTo>
                <a:lnTo>
                  <a:pt x="1485" y="1565"/>
                </a:lnTo>
                <a:lnTo>
                  <a:pt x="1907" y="1565"/>
                </a:lnTo>
                <a:lnTo>
                  <a:pt x="1907" y="1146"/>
                </a:lnTo>
                <a:lnTo>
                  <a:pt x="1485" y="1146"/>
                </a:lnTo>
                <a:close/>
                <a:moveTo>
                  <a:pt x="1696" y="105"/>
                </a:moveTo>
                <a:lnTo>
                  <a:pt x="1667" y="107"/>
                </a:lnTo>
                <a:lnTo>
                  <a:pt x="1641" y="116"/>
                </a:lnTo>
                <a:lnTo>
                  <a:pt x="1616" y="128"/>
                </a:lnTo>
                <a:lnTo>
                  <a:pt x="1595" y="146"/>
                </a:lnTo>
                <a:lnTo>
                  <a:pt x="1578" y="166"/>
                </a:lnTo>
                <a:lnTo>
                  <a:pt x="1565" y="191"/>
                </a:lnTo>
                <a:lnTo>
                  <a:pt x="1556" y="216"/>
                </a:lnTo>
                <a:lnTo>
                  <a:pt x="1554" y="245"/>
                </a:lnTo>
                <a:lnTo>
                  <a:pt x="1556" y="273"/>
                </a:lnTo>
                <a:lnTo>
                  <a:pt x="1565" y="299"/>
                </a:lnTo>
                <a:lnTo>
                  <a:pt x="1578" y="324"/>
                </a:lnTo>
                <a:lnTo>
                  <a:pt x="1595" y="344"/>
                </a:lnTo>
                <a:lnTo>
                  <a:pt x="1616" y="361"/>
                </a:lnTo>
                <a:lnTo>
                  <a:pt x="1641" y="374"/>
                </a:lnTo>
                <a:lnTo>
                  <a:pt x="1667" y="383"/>
                </a:lnTo>
                <a:lnTo>
                  <a:pt x="1696" y="385"/>
                </a:lnTo>
                <a:lnTo>
                  <a:pt x="1724" y="383"/>
                </a:lnTo>
                <a:lnTo>
                  <a:pt x="1751" y="374"/>
                </a:lnTo>
                <a:lnTo>
                  <a:pt x="1775" y="361"/>
                </a:lnTo>
                <a:lnTo>
                  <a:pt x="1796" y="344"/>
                </a:lnTo>
                <a:lnTo>
                  <a:pt x="1813" y="324"/>
                </a:lnTo>
                <a:lnTo>
                  <a:pt x="1826" y="299"/>
                </a:lnTo>
                <a:lnTo>
                  <a:pt x="1835" y="273"/>
                </a:lnTo>
                <a:lnTo>
                  <a:pt x="1837" y="245"/>
                </a:lnTo>
                <a:lnTo>
                  <a:pt x="1835" y="216"/>
                </a:lnTo>
                <a:lnTo>
                  <a:pt x="1826" y="191"/>
                </a:lnTo>
                <a:lnTo>
                  <a:pt x="1813" y="166"/>
                </a:lnTo>
                <a:lnTo>
                  <a:pt x="1796" y="146"/>
                </a:lnTo>
                <a:lnTo>
                  <a:pt x="1775" y="128"/>
                </a:lnTo>
                <a:lnTo>
                  <a:pt x="1751" y="116"/>
                </a:lnTo>
                <a:lnTo>
                  <a:pt x="1724" y="107"/>
                </a:lnTo>
                <a:lnTo>
                  <a:pt x="1696" y="105"/>
                </a:lnTo>
                <a:close/>
                <a:moveTo>
                  <a:pt x="1696" y="0"/>
                </a:moveTo>
                <a:lnTo>
                  <a:pt x="1803" y="3"/>
                </a:lnTo>
                <a:lnTo>
                  <a:pt x="1908" y="12"/>
                </a:lnTo>
                <a:lnTo>
                  <a:pt x="2011" y="29"/>
                </a:lnTo>
                <a:lnTo>
                  <a:pt x="2113" y="51"/>
                </a:lnTo>
                <a:lnTo>
                  <a:pt x="2212" y="79"/>
                </a:lnTo>
                <a:lnTo>
                  <a:pt x="2308" y="112"/>
                </a:lnTo>
                <a:lnTo>
                  <a:pt x="2403" y="152"/>
                </a:lnTo>
                <a:lnTo>
                  <a:pt x="2492" y="196"/>
                </a:lnTo>
                <a:lnTo>
                  <a:pt x="2580" y="245"/>
                </a:lnTo>
                <a:lnTo>
                  <a:pt x="2665" y="300"/>
                </a:lnTo>
                <a:lnTo>
                  <a:pt x="2745" y="359"/>
                </a:lnTo>
                <a:lnTo>
                  <a:pt x="2822" y="424"/>
                </a:lnTo>
                <a:lnTo>
                  <a:pt x="2895" y="491"/>
                </a:lnTo>
                <a:lnTo>
                  <a:pt x="2963" y="563"/>
                </a:lnTo>
                <a:lnTo>
                  <a:pt x="3028" y="639"/>
                </a:lnTo>
                <a:lnTo>
                  <a:pt x="3087" y="720"/>
                </a:lnTo>
                <a:lnTo>
                  <a:pt x="3143" y="802"/>
                </a:lnTo>
                <a:lnTo>
                  <a:pt x="3193" y="889"/>
                </a:lnTo>
                <a:lnTo>
                  <a:pt x="3237" y="980"/>
                </a:lnTo>
                <a:lnTo>
                  <a:pt x="3277" y="1072"/>
                </a:lnTo>
                <a:lnTo>
                  <a:pt x="3311" y="1167"/>
                </a:lnTo>
                <a:lnTo>
                  <a:pt x="3339" y="1265"/>
                </a:lnTo>
                <a:lnTo>
                  <a:pt x="3362" y="1366"/>
                </a:lnTo>
                <a:lnTo>
                  <a:pt x="3378" y="1468"/>
                </a:lnTo>
                <a:lnTo>
                  <a:pt x="3388" y="1572"/>
                </a:lnTo>
                <a:lnTo>
                  <a:pt x="3391" y="1678"/>
                </a:lnTo>
                <a:lnTo>
                  <a:pt x="3388" y="1785"/>
                </a:lnTo>
                <a:lnTo>
                  <a:pt x="3378" y="1890"/>
                </a:lnTo>
                <a:lnTo>
                  <a:pt x="3362" y="1992"/>
                </a:lnTo>
                <a:lnTo>
                  <a:pt x="3339" y="2093"/>
                </a:lnTo>
                <a:lnTo>
                  <a:pt x="3311" y="2190"/>
                </a:lnTo>
                <a:lnTo>
                  <a:pt x="3277" y="2286"/>
                </a:lnTo>
                <a:lnTo>
                  <a:pt x="3237" y="2378"/>
                </a:lnTo>
                <a:lnTo>
                  <a:pt x="3193" y="2468"/>
                </a:lnTo>
                <a:lnTo>
                  <a:pt x="3143" y="2555"/>
                </a:lnTo>
                <a:lnTo>
                  <a:pt x="3087" y="2638"/>
                </a:lnTo>
                <a:lnTo>
                  <a:pt x="3028" y="2718"/>
                </a:lnTo>
                <a:lnTo>
                  <a:pt x="2963" y="2795"/>
                </a:lnTo>
                <a:lnTo>
                  <a:pt x="2895" y="2866"/>
                </a:lnTo>
                <a:lnTo>
                  <a:pt x="2822" y="2934"/>
                </a:lnTo>
                <a:lnTo>
                  <a:pt x="2745" y="2998"/>
                </a:lnTo>
                <a:lnTo>
                  <a:pt x="2665" y="3058"/>
                </a:lnTo>
                <a:lnTo>
                  <a:pt x="2580" y="3111"/>
                </a:lnTo>
                <a:lnTo>
                  <a:pt x="2492" y="3162"/>
                </a:lnTo>
                <a:lnTo>
                  <a:pt x="2403" y="3206"/>
                </a:lnTo>
                <a:lnTo>
                  <a:pt x="2308" y="3245"/>
                </a:lnTo>
                <a:lnTo>
                  <a:pt x="2212" y="3279"/>
                </a:lnTo>
                <a:lnTo>
                  <a:pt x="2113" y="3307"/>
                </a:lnTo>
                <a:lnTo>
                  <a:pt x="2011" y="3329"/>
                </a:lnTo>
                <a:lnTo>
                  <a:pt x="1908" y="3345"/>
                </a:lnTo>
                <a:lnTo>
                  <a:pt x="1803" y="3355"/>
                </a:lnTo>
                <a:lnTo>
                  <a:pt x="1696" y="3358"/>
                </a:lnTo>
                <a:lnTo>
                  <a:pt x="1589" y="3355"/>
                </a:lnTo>
                <a:lnTo>
                  <a:pt x="1482" y="3345"/>
                </a:lnTo>
                <a:lnTo>
                  <a:pt x="1380" y="3329"/>
                </a:lnTo>
                <a:lnTo>
                  <a:pt x="1278" y="3307"/>
                </a:lnTo>
                <a:lnTo>
                  <a:pt x="1179" y="3279"/>
                </a:lnTo>
                <a:lnTo>
                  <a:pt x="1083" y="3245"/>
                </a:lnTo>
                <a:lnTo>
                  <a:pt x="989" y="3206"/>
                </a:lnTo>
                <a:lnTo>
                  <a:pt x="898" y="3162"/>
                </a:lnTo>
                <a:lnTo>
                  <a:pt x="811" y="3111"/>
                </a:lnTo>
                <a:lnTo>
                  <a:pt x="727" y="3058"/>
                </a:lnTo>
                <a:lnTo>
                  <a:pt x="646" y="2998"/>
                </a:lnTo>
                <a:lnTo>
                  <a:pt x="570" y="2934"/>
                </a:lnTo>
                <a:lnTo>
                  <a:pt x="496" y="2866"/>
                </a:lnTo>
                <a:lnTo>
                  <a:pt x="428" y="2795"/>
                </a:lnTo>
                <a:lnTo>
                  <a:pt x="364" y="2718"/>
                </a:lnTo>
                <a:lnTo>
                  <a:pt x="303" y="2638"/>
                </a:lnTo>
                <a:lnTo>
                  <a:pt x="249" y="2555"/>
                </a:lnTo>
                <a:lnTo>
                  <a:pt x="198" y="2468"/>
                </a:lnTo>
                <a:lnTo>
                  <a:pt x="154" y="2378"/>
                </a:lnTo>
                <a:lnTo>
                  <a:pt x="114" y="2286"/>
                </a:lnTo>
                <a:lnTo>
                  <a:pt x="80" y="2190"/>
                </a:lnTo>
                <a:lnTo>
                  <a:pt x="52" y="2093"/>
                </a:lnTo>
                <a:lnTo>
                  <a:pt x="29" y="1992"/>
                </a:lnTo>
                <a:lnTo>
                  <a:pt x="13" y="1890"/>
                </a:lnTo>
                <a:lnTo>
                  <a:pt x="3" y="1785"/>
                </a:lnTo>
                <a:lnTo>
                  <a:pt x="0" y="1678"/>
                </a:lnTo>
                <a:lnTo>
                  <a:pt x="3" y="1572"/>
                </a:lnTo>
                <a:lnTo>
                  <a:pt x="13" y="1468"/>
                </a:lnTo>
                <a:lnTo>
                  <a:pt x="29" y="1366"/>
                </a:lnTo>
                <a:lnTo>
                  <a:pt x="52" y="1265"/>
                </a:lnTo>
                <a:lnTo>
                  <a:pt x="80" y="1167"/>
                </a:lnTo>
                <a:lnTo>
                  <a:pt x="114" y="1072"/>
                </a:lnTo>
                <a:lnTo>
                  <a:pt x="154" y="980"/>
                </a:lnTo>
                <a:lnTo>
                  <a:pt x="198" y="889"/>
                </a:lnTo>
                <a:lnTo>
                  <a:pt x="249" y="802"/>
                </a:lnTo>
                <a:lnTo>
                  <a:pt x="303" y="720"/>
                </a:lnTo>
                <a:lnTo>
                  <a:pt x="364" y="639"/>
                </a:lnTo>
                <a:lnTo>
                  <a:pt x="428" y="563"/>
                </a:lnTo>
                <a:lnTo>
                  <a:pt x="496" y="491"/>
                </a:lnTo>
                <a:lnTo>
                  <a:pt x="570" y="424"/>
                </a:lnTo>
                <a:lnTo>
                  <a:pt x="646" y="359"/>
                </a:lnTo>
                <a:lnTo>
                  <a:pt x="727" y="300"/>
                </a:lnTo>
                <a:lnTo>
                  <a:pt x="811" y="245"/>
                </a:lnTo>
                <a:lnTo>
                  <a:pt x="898" y="196"/>
                </a:lnTo>
                <a:lnTo>
                  <a:pt x="989" y="152"/>
                </a:lnTo>
                <a:lnTo>
                  <a:pt x="1083" y="112"/>
                </a:lnTo>
                <a:lnTo>
                  <a:pt x="1179" y="79"/>
                </a:lnTo>
                <a:lnTo>
                  <a:pt x="1278" y="51"/>
                </a:lnTo>
                <a:lnTo>
                  <a:pt x="1380" y="29"/>
                </a:lnTo>
                <a:lnTo>
                  <a:pt x="1482" y="12"/>
                </a:lnTo>
                <a:lnTo>
                  <a:pt x="1589" y="3"/>
                </a:lnTo>
                <a:lnTo>
                  <a:pt x="16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50" name="Group 1349"/>
          <p:cNvGrpSpPr/>
          <p:nvPr/>
        </p:nvGrpSpPr>
        <p:grpSpPr>
          <a:xfrm>
            <a:off x="701682" y="5807076"/>
            <a:ext cx="488950" cy="484188"/>
            <a:chOff x="727075" y="5807076"/>
            <a:chExt cx="488950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8" name="Freeform 660"/>
            <p:cNvSpPr>
              <a:spLocks/>
            </p:cNvSpPr>
            <p:nvPr/>
          </p:nvSpPr>
          <p:spPr bwMode="auto">
            <a:xfrm>
              <a:off x="927100" y="6046788"/>
              <a:ext cx="93663" cy="92075"/>
            </a:xfrm>
            <a:custGeom>
              <a:avLst/>
              <a:gdLst>
                <a:gd name="T0" fmla="*/ 313 w 654"/>
                <a:gd name="T1" fmla="*/ 0 h 638"/>
                <a:gd name="T2" fmla="*/ 359 w 654"/>
                <a:gd name="T3" fmla="*/ 3 h 638"/>
                <a:gd name="T4" fmla="*/ 402 w 654"/>
                <a:gd name="T5" fmla="*/ 9 h 638"/>
                <a:gd name="T6" fmla="*/ 441 w 654"/>
                <a:gd name="T7" fmla="*/ 19 h 638"/>
                <a:gd name="T8" fmla="*/ 478 w 654"/>
                <a:gd name="T9" fmla="*/ 33 h 638"/>
                <a:gd name="T10" fmla="*/ 510 w 654"/>
                <a:gd name="T11" fmla="*/ 50 h 638"/>
                <a:gd name="T12" fmla="*/ 541 w 654"/>
                <a:gd name="T13" fmla="*/ 72 h 638"/>
                <a:gd name="T14" fmla="*/ 567 w 654"/>
                <a:gd name="T15" fmla="*/ 98 h 638"/>
                <a:gd name="T16" fmla="*/ 594 w 654"/>
                <a:gd name="T17" fmla="*/ 131 h 638"/>
                <a:gd name="T18" fmla="*/ 615 w 654"/>
                <a:gd name="T19" fmla="*/ 167 h 638"/>
                <a:gd name="T20" fmla="*/ 633 w 654"/>
                <a:gd name="T21" fmla="*/ 205 h 638"/>
                <a:gd name="T22" fmla="*/ 645 w 654"/>
                <a:gd name="T23" fmla="*/ 245 h 638"/>
                <a:gd name="T24" fmla="*/ 652 w 654"/>
                <a:gd name="T25" fmla="*/ 289 h 638"/>
                <a:gd name="T26" fmla="*/ 654 w 654"/>
                <a:gd name="T27" fmla="*/ 334 h 638"/>
                <a:gd name="T28" fmla="*/ 652 w 654"/>
                <a:gd name="T29" fmla="*/ 374 h 638"/>
                <a:gd name="T30" fmla="*/ 644 w 654"/>
                <a:gd name="T31" fmla="*/ 411 h 638"/>
                <a:gd name="T32" fmla="*/ 631 w 654"/>
                <a:gd name="T33" fmla="*/ 449 h 638"/>
                <a:gd name="T34" fmla="*/ 612 w 654"/>
                <a:gd name="T35" fmla="*/ 484 h 638"/>
                <a:gd name="T36" fmla="*/ 589 w 654"/>
                <a:gd name="T37" fmla="*/ 518 h 638"/>
                <a:gd name="T38" fmla="*/ 561 w 654"/>
                <a:gd name="T39" fmla="*/ 548 h 638"/>
                <a:gd name="T40" fmla="*/ 530 w 654"/>
                <a:gd name="T41" fmla="*/ 575 h 638"/>
                <a:gd name="T42" fmla="*/ 494 w 654"/>
                <a:gd name="T43" fmla="*/ 596 h 638"/>
                <a:gd name="T44" fmla="*/ 455 w 654"/>
                <a:gd name="T45" fmla="*/ 614 h 638"/>
                <a:gd name="T46" fmla="*/ 424 w 654"/>
                <a:gd name="T47" fmla="*/ 625 h 638"/>
                <a:gd name="T48" fmla="*/ 390 w 654"/>
                <a:gd name="T49" fmla="*/ 633 h 638"/>
                <a:gd name="T50" fmla="*/ 353 w 654"/>
                <a:gd name="T51" fmla="*/ 637 h 638"/>
                <a:gd name="T52" fmla="*/ 315 w 654"/>
                <a:gd name="T53" fmla="*/ 638 h 638"/>
                <a:gd name="T54" fmla="*/ 270 w 654"/>
                <a:gd name="T55" fmla="*/ 636 h 638"/>
                <a:gd name="T56" fmla="*/ 226 w 654"/>
                <a:gd name="T57" fmla="*/ 628 h 638"/>
                <a:gd name="T58" fmla="*/ 186 w 654"/>
                <a:gd name="T59" fmla="*/ 617 h 638"/>
                <a:gd name="T60" fmla="*/ 149 w 654"/>
                <a:gd name="T61" fmla="*/ 598 h 638"/>
                <a:gd name="T62" fmla="*/ 116 w 654"/>
                <a:gd name="T63" fmla="*/ 577 h 638"/>
                <a:gd name="T64" fmla="*/ 85 w 654"/>
                <a:gd name="T65" fmla="*/ 549 h 638"/>
                <a:gd name="T66" fmla="*/ 59 w 654"/>
                <a:gd name="T67" fmla="*/ 518 h 638"/>
                <a:gd name="T68" fmla="*/ 38 w 654"/>
                <a:gd name="T69" fmla="*/ 486 h 638"/>
                <a:gd name="T70" fmla="*/ 20 w 654"/>
                <a:gd name="T71" fmla="*/ 450 h 638"/>
                <a:gd name="T72" fmla="*/ 9 w 654"/>
                <a:gd name="T73" fmla="*/ 413 h 638"/>
                <a:gd name="T74" fmla="*/ 2 w 654"/>
                <a:gd name="T75" fmla="*/ 373 h 638"/>
                <a:gd name="T76" fmla="*/ 0 w 654"/>
                <a:gd name="T77" fmla="*/ 331 h 638"/>
                <a:gd name="T78" fmla="*/ 2 w 654"/>
                <a:gd name="T79" fmla="*/ 287 h 638"/>
                <a:gd name="T80" fmla="*/ 10 w 654"/>
                <a:gd name="T81" fmla="*/ 244 h 638"/>
                <a:gd name="T82" fmla="*/ 23 w 654"/>
                <a:gd name="T83" fmla="*/ 203 h 638"/>
                <a:gd name="T84" fmla="*/ 40 w 654"/>
                <a:gd name="T85" fmla="*/ 165 h 638"/>
                <a:gd name="T86" fmla="*/ 62 w 654"/>
                <a:gd name="T87" fmla="*/ 129 h 638"/>
                <a:gd name="T88" fmla="*/ 87 w 654"/>
                <a:gd name="T89" fmla="*/ 98 h 638"/>
                <a:gd name="T90" fmla="*/ 117 w 654"/>
                <a:gd name="T91" fmla="*/ 69 h 638"/>
                <a:gd name="T92" fmla="*/ 149 w 654"/>
                <a:gd name="T93" fmla="*/ 45 h 638"/>
                <a:gd name="T94" fmla="*/ 186 w 654"/>
                <a:gd name="T95" fmla="*/ 26 h 638"/>
                <a:gd name="T96" fmla="*/ 226 w 654"/>
                <a:gd name="T97" fmla="*/ 12 h 638"/>
                <a:gd name="T98" fmla="*/ 269 w 654"/>
                <a:gd name="T99" fmla="*/ 4 h 638"/>
                <a:gd name="T100" fmla="*/ 313 w 654"/>
                <a:gd name="T101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4" h="638">
                  <a:moveTo>
                    <a:pt x="313" y="0"/>
                  </a:moveTo>
                  <a:lnTo>
                    <a:pt x="359" y="3"/>
                  </a:lnTo>
                  <a:lnTo>
                    <a:pt x="402" y="9"/>
                  </a:lnTo>
                  <a:lnTo>
                    <a:pt x="441" y="19"/>
                  </a:lnTo>
                  <a:lnTo>
                    <a:pt x="478" y="33"/>
                  </a:lnTo>
                  <a:lnTo>
                    <a:pt x="510" y="50"/>
                  </a:lnTo>
                  <a:lnTo>
                    <a:pt x="541" y="72"/>
                  </a:lnTo>
                  <a:lnTo>
                    <a:pt x="567" y="98"/>
                  </a:lnTo>
                  <a:lnTo>
                    <a:pt x="594" y="131"/>
                  </a:lnTo>
                  <a:lnTo>
                    <a:pt x="615" y="167"/>
                  </a:lnTo>
                  <a:lnTo>
                    <a:pt x="633" y="205"/>
                  </a:lnTo>
                  <a:lnTo>
                    <a:pt x="645" y="245"/>
                  </a:lnTo>
                  <a:lnTo>
                    <a:pt x="652" y="289"/>
                  </a:lnTo>
                  <a:lnTo>
                    <a:pt x="654" y="334"/>
                  </a:lnTo>
                  <a:lnTo>
                    <a:pt x="652" y="374"/>
                  </a:lnTo>
                  <a:lnTo>
                    <a:pt x="644" y="411"/>
                  </a:lnTo>
                  <a:lnTo>
                    <a:pt x="631" y="449"/>
                  </a:lnTo>
                  <a:lnTo>
                    <a:pt x="612" y="484"/>
                  </a:lnTo>
                  <a:lnTo>
                    <a:pt x="589" y="518"/>
                  </a:lnTo>
                  <a:lnTo>
                    <a:pt x="561" y="548"/>
                  </a:lnTo>
                  <a:lnTo>
                    <a:pt x="530" y="575"/>
                  </a:lnTo>
                  <a:lnTo>
                    <a:pt x="494" y="596"/>
                  </a:lnTo>
                  <a:lnTo>
                    <a:pt x="455" y="614"/>
                  </a:lnTo>
                  <a:lnTo>
                    <a:pt x="424" y="625"/>
                  </a:lnTo>
                  <a:lnTo>
                    <a:pt x="390" y="633"/>
                  </a:lnTo>
                  <a:lnTo>
                    <a:pt x="353" y="637"/>
                  </a:lnTo>
                  <a:lnTo>
                    <a:pt x="315" y="638"/>
                  </a:lnTo>
                  <a:lnTo>
                    <a:pt x="270" y="636"/>
                  </a:lnTo>
                  <a:lnTo>
                    <a:pt x="226" y="628"/>
                  </a:lnTo>
                  <a:lnTo>
                    <a:pt x="186" y="617"/>
                  </a:lnTo>
                  <a:lnTo>
                    <a:pt x="149" y="598"/>
                  </a:lnTo>
                  <a:lnTo>
                    <a:pt x="116" y="577"/>
                  </a:lnTo>
                  <a:lnTo>
                    <a:pt x="85" y="549"/>
                  </a:lnTo>
                  <a:lnTo>
                    <a:pt x="59" y="518"/>
                  </a:lnTo>
                  <a:lnTo>
                    <a:pt x="38" y="486"/>
                  </a:lnTo>
                  <a:lnTo>
                    <a:pt x="20" y="450"/>
                  </a:lnTo>
                  <a:lnTo>
                    <a:pt x="9" y="413"/>
                  </a:lnTo>
                  <a:lnTo>
                    <a:pt x="2" y="373"/>
                  </a:lnTo>
                  <a:lnTo>
                    <a:pt x="0" y="331"/>
                  </a:lnTo>
                  <a:lnTo>
                    <a:pt x="2" y="287"/>
                  </a:lnTo>
                  <a:lnTo>
                    <a:pt x="10" y="244"/>
                  </a:lnTo>
                  <a:lnTo>
                    <a:pt x="23" y="203"/>
                  </a:lnTo>
                  <a:lnTo>
                    <a:pt x="40" y="165"/>
                  </a:lnTo>
                  <a:lnTo>
                    <a:pt x="62" y="129"/>
                  </a:lnTo>
                  <a:lnTo>
                    <a:pt x="87" y="98"/>
                  </a:lnTo>
                  <a:lnTo>
                    <a:pt x="117" y="69"/>
                  </a:lnTo>
                  <a:lnTo>
                    <a:pt x="149" y="45"/>
                  </a:lnTo>
                  <a:lnTo>
                    <a:pt x="186" y="26"/>
                  </a:lnTo>
                  <a:lnTo>
                    <a:pt x="226" y="12"/>
                  </a:lnTo>
                  <a:lnTo>
                    <a:pt x="269" y="4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Freeform 661"/>
            <p:cNvSpPr>
              <a:spLocks noEditPoints="1"/>
            </p:cNvSpPr>
            <p:nvPr/>
          </p:nvSpPr>
          <p:spPr bwMode="auto">
            <a:xfrm>
              <a:off x="727075" y="5807076"/>
              <a:ext cx="488950" cy="484188"/>
            </a:xfrm>
            <a:custGeom>
              <a:avLst/>
              <a:gdLst>
                <a:gd name="T0" fmla="*/ 1495 w 3391"/>
                <a:gd name="T1" fmla="*/ 697 h 3358"/>
                <a:gd name="T2" fmla="*/ 1228 w 3391"/>
                <a:gd name="T3" fmla="*/ 841 h 3358"/>
                <a:gd name="T4" fmla="*/ 1029 w 3391"/>
                <a:gd name="T5" fmla="*/ 1087 h 3358"/>
                <a:gd name="T6" fmla="*/ 913 w 3391"/>
                <a:gd name="T7" fmla="*/ 1450 h 3358"/>
                <a:gd name="T8" fmla="*/ 905 w 3391"/>
                <a:gd name="T9" fmla="*/ 1880 h 3358"/>
                <a:gd name="T10" fmla="*/ 1006 w 3391"/>
                <a:gd name="T11" fmla="*/ 2265 h 3358"/>
                <a:gd name="T12" fmla="*/ 1182 w 3391"/>
                <a:gd name="T13" fmla="*/ 2511 h 3358"/>
                <a:gd name="T14" fmla="*/ 1413 w 3391"/>
                <a:gd name="T15" fmla="*/ 2653 h 3358"/>
                <a:gd name="T16" fmla="*/ 1694 w 3391"/>
                <a:gd name="T17" fmla="*/ 2697 h 3358"/>
                <a:gd name="T18" fmla="*/ 2060 w 3391"/>
                <a:gd name="T19" fmla="*/ 2627 h 3358"/>
                <a:gd name="T20" fmla="*/ 2302 w 3391"/>
                <a:gd name="T21" fmla="*/ 2468 h 3358"/>
                <a:gd name="T22" fmla="*/ 2456 w 3391"/>
                <a:gd name="T23" fmla="*/ 2221 h 3358"/>
                <a:gd name="T24" fmla="*/ 2494 w 3391"/>
                <a:gd name="T25" fmla="*/ 1911 h 3358"/>
                <a:gd name="T26" fmla="*/ 2419 w 3391"/>
                <a:gd name="T27" fmla="*/ 1653 h 3358"/>
                <a:gd name="T28" fmla="*/ 2235 w 3391"/>
                <a:gd name="T29" fmla="*/ 1437 h 3358"/>
                <a:gd name="T30" fmla="*/ 2005 w 3391"/>
                <a:gd name="T31" fmla="*/ 1328 h 3358"/>
                <a:gd name="T32" fmla="*/ 1707 w 3391"/>
                <a:gd name="T33" fmla="*/ 1321 h 3358"/>
                <a:gd name="T34" fmla="*/ 1465 w 3391"/>
                <a:gd name="T35" fmla="*/ 1417 h 3358"/>
                <a:gd name="T36" fmla="*/ 1376 w 3391"/>
                <a:gd name="T37" fmla="*/ 1464 h 3358"/>
                <a:gd name="T38" fmla="*/ 1471 w 3391"/>
                <a:gd name="T39" fmla="*/ 1185 h 3358"/>
                <a:gd name="T40" fmla="*/ 1622 w 3391"/>
                <a:gd name="T41" fmla="*/ 1047 h 3358"/>
                <a:gd name="T42" fmla="*/ 1804 w 3391"/>
                <a:gd name="T43" fmla="*/ 1018 h 3358"/>
                <a:gd name="T44" fmla="*/ 1934 w 3391"/>
                <a:gd name="T45" fmla="*/ 1064 h 3358"/>
                <a:gd name="T46" fmla="*/ 2013 w 3391"/>
                <a:gd name="T47" fmla="*/ 1202 h 3358"/>
                <a:gd name="T48" fmla="*/ 2408 w 3391"/>
                <a:gd name="T49" fmla="*/ 1006 h 3358"/>
                <a:gd name="T50" fmla="*/ 2231 w 3391"/>
                <a:gd name="T51" fmla="*/ 796 h 3358"/>
                <a:gd name="T52" fmla="*/ 1961 w 3391"/>
                <a:gd name="T53" fmla="*/ 680 h 3358"/>
                <a:gd name="T54" fmla="*/ 1667 w 3391"/>
                <a:gd name="T55" fmla="*/ 107 h 3358"/>
                <a:gd name="T56" fmla="*/ 1565 w 3391"/>
                <a:gd name="T57" fmla="*/ 191 h 3358"/>
                <a:gd name="T58" fmla="*/ 1578 w 3391"/>
                <a:gd name="T59" fmla="*/ 324 h 3358"/>
                <a:gd name="T60" fmla="*/ 1696 w 3391"/>
                <a:gd name="T61" fmla="*/ 385 h 3358"/>
                <a:gd name="T62" fmla="*/ 1813 w 3391"/>
                <a:gd name="T63" fmla="*/ 324 h 3358"/>
                <a:gd name="T64" fmla="*/ 1826 w 3391"/>
                <a:gd name="T65" fmla="*/ 191 h 3358"/>
                <a:gd name="T66" fmla="*/ 1724 w 3391"/>
                <a:gd name="T67" fmla="*/ 107 h 3358"/>
                <a:gd name="T68" fmla="*/ 2011 w 3391"/>
                <a:gd name="T69" fmla="*/ 29 h 3358"/>
                <a:gd name="T70" fmla="*/ 2492 w 3391"/>
                <a:gd name="T71" fmla="*/ 196 h 3358"/>
                <a:gd name="T72" fmla="*/ 2895 w 3391"/>
                <a:gd name="T73" fmla="*/ 491 h 3358"/>
                <a:gd name="T74" fmla="*/ 3193 w 3391"/>
                <a:gd name="T75" fmla="*/ 889 h 3358"/>
                <a:gd name="T76" fmla="*/ 3362 w 3391"/>
                <a:gd name="T77" fmla="*/ 1366 h 3358"/>
                <a:gd name="T78" fmla="*/ 3378 w 3391"/>
                <a:gd name="T79" fmla="*/ 1890 h 3358"/>
                <a:gd name="T80" fmla="*/ 3237 w 3391"/>
                <a:gd name="T81" fmla="*/ 2378 h 3358"/>
                <a:gd name="T82" fmla="*/ 2963 w 3391"/>
                <a:gd name="T83" fmla="*/ 2795 h 3358"/>
                <a:gd name="T84" fmla="*/ 2580 w 3391"/>
                <a:gd name="T85" fmla="*/ 3111 h 3358"/>
                <a:gd name="T86" fmla="*/ 2113 w 3391"/>
                <a:gd name="T87" fmla="*/ 3307 h 3358"/>
                <a:gd name="T88" fmla="*/ 1589 w 3391"/>
                <a:gd name="T89" fmla="*/ 3355 h 3358"/>
                <a:gd name="T90" fmla="*/ 1083 w 3391"/>
                <a:gd name="T91" fmla="*/ 3245 h 3358"/>
                <a:gd name="T92" fmla="*/ 646 w 3391"/>
                <a:gd name="T93" fmla="*/ 2998 h 3358"/>
                <a:gd name="T94" fmla="*/ 303 w 3391"/>
                <a:gd name="T95" fmla="*/ 2638 h 3358"/>
                <a:gd name="T96" fmla="*/ 80 w 3391"/>
                <a:gd name="T97" fmla="*/ 2190 h 3358"/>
                <a:gd name="T98" fmla="*/ 0 w 3391"/>
                <a:gd name="T99" fmla="*/ 1678 h 3358"/>
                <a:gd name="T100" fmla="*/ 80 w 3391"/>
                <a:gd name="T101" fmla="*/ 1167 h 3358"/>
                <a:gd name="T102" fmla="*/ 303 w 3391"/>
                <a:gd name="T103" fmla="*/ 720 h 3358"/>
                <a:gd name="T104" fmla="*/ 646 w 3391"/>
                <a:gd name="T105" fmla="*/ 359 h 3358"/>
                <a:gd name="T106" fmla="*/ 1083 w 3391"/>
                <a:gd name="T107" fmla="*/ 112 h 3358"/>
                <a:gd name="T108" fmla="*/ 1589 w 3391"/>
                <a:gd name="T109" fmla="*/ 3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1" h="3358">
                  <a:moveTo>
                    <a:pt x="1772" y="661"/>
                  </a:moveTo>
                  <a:lnTo>
                    <a:pt x="1697" y="663"/>
                  </a:lnTo>
                  <a:lnTo>
                    <a:pt x="1627" y="670"/>
                  </a:lnTo>
                  <a:lnTo>
                    <a:pt x="1559" y="681"/>
                  </a:lnTo>
                  <a:lnTo>
                    <a:pt x="1495" y="697"/>
                  </a:lnTo>
                  <a:lnTo>
                    <a:pt x="1436" y="719"/>
                  </a:lnTo>
                  <a:lnTo>
                    <a:pt x="1378" y="743"/>
                  </a:lnTo>
                  <a:lnTo>
                    <a:pt x="1325" y="772"/>
                  </a:lnTo>
                  <a:lnTo>
                    <a:pt x="1275" y="805"/>
                  </a:lnTo>
                  <a:lnTo>
                    <a:pt x="1228" y="841"/>
                  </a:lnTo>
                  <a:lnTo>
                    <a:pt x="1184" y="880"/>
                  </a:lnTo>
                  <a:lnTo>
                    <a:pt x="1144" y="922"/>
                  </a:lnTo>
                  <a:lnTo>
                    <a:pt x="1106" y="967"/>
                  </a:lnTo>
                  <a:lnTo>
                    <a:pt x="1065" y="1025"/>
                  </a:lnTo>
                  <a:lnTo>
                    <a:pt x="1029" y="1087"/>
                  </a:lnTo>
                  <a:lnTo>
                    <a:pt x="997" y="1153"/>
                  </a:lnTo>
                  <a:lnTo>
                    <a:pt x="970" y="1222"/>
                  </a:lnTo>
                  <a:lnTo>
                    <a:pt x="946" y="1296"/>
                  </a:lnTo>
                  <a:lnTo>
                    <a:pt x="928" y="1371"/>
                  </a:lnTo>
                  <a:lnTo>
                    <a:pt x="913" y="1450"/>
                  </a:lnTo>
                  <a:lnTo>
                    <a:pt x="903" y="1528"/>
                  </a:lnTo>
                  <a:lnTo>
                    <a:pt x="897" y="1610"/>
                  </a:lnTo>
                  <a:lnTo>
                    <a:pt x="895" y="1691"/>
                  </a:lnTo>
                  <a:lnTo>
                    <a:pt x="897" y="1787"/>
                  </a:lnTo>
                  <a:lnTo>
                    <a:pt x="905" y="1880"/>
                  </a:lnTo>
                  <a:lnTo>
                    <a:pt x="918" y="1972"/>
                  </a:lnTo>
                  <a:lnTo>
                    <a:pt x="936" y="2063"/>
                  </a:lnTo>
                  <a:lnTo>
                    <a:pt x="955" y="2133"/>
                  </a:lnTo>
                  <a:lnTo>
                    <a:pt x="979" y="2201"/>
                  </a:lnTo>
                  <a:lnTo>
                    <a:pt x="1006" y="2265"/>
                  </a:lnTo>
                  <a:lnTo>
                    <a:pt x="1037" y="2327"/>
                  </a:lnTo>
                  <a:lnTo>
                    <a:pt x="1073" y="2385"/>
                  </a:lnTo>
                  <a:lnTo>
                    <a:pt x="1106" y="2431"/>
                  </a:lnTo>
                  <a:lnTo>
                    <a:pt x="1142" y="2473"/>
                  </a:lnTo>
                  <a:lnTo>
                    <a:pt x="1182" y="2511"/>
                  </a:lnTo>
                  <a:lnTo>
                    <a:pt x="1225" y="2548"/>
                  </a:lnTo>
                  <a:lnTo>
                    <a:pt x="1271" y="2581"/>
                  </a:lnTo>
                  <a:lnTo>
                    <a:pt x="1321" y="2611"/>
                  </a:lnTo>
                  <a:lnTo>
                    <a:pt x="1365" y="2634"/>
                  </a:lnTo>
                  <a:lnTo>
                    <a:pt x="1413" y="2653"/>
                  </a:lnTo>
                  <a:lnTo>
                    <a:pt x="1463" y="2669"/>
                  </a:lnTo>
                  <a:lnTo>
                    <a:pt x="1517" y="2681"/>
                  </a:lnTo>
                  <a:lnTo>
                    <a:pt x="1573" y="2689"/>
                  </a:lnTo>
                  <a:lnTo>
                    <a:pt x="1632" y="2695"/>
                  </a:lnTo>
                  <a:lnTo>
                    <a:pt x="1694" y="2697"/>
                  </a:lnTo>
                  <a:lnTo>
                    <a:pt x="1775" y="2694"/>
                  </a:lnTo>
                  <a:lnTo>
                    <a:pt x="1853" y="2684"/>
                  </a:lnTo>
                  <a:lnTo>
                    <a:pt x="1929" y="2669"/>
                  </a:lnTo>
                  <a:lnTo>
                    <a:pt x="2003" y="2649"/>
                  </a:lnTo>
                  <a:lnTo>
                    <a:pt x="2060" y="2627"/>
                  </a:lnTo>
                  <a:lnTo>
                    <a:pt x="2113" y="2602"/>
                  </a:lnTo>
                  <a:lnTo>
                    <a:pt x="2165" y="2575"/>
                  </a:lnTo>
                  <a:lnTo>
                    <a:pt x="2213" y="2542"/>
                  </a:lnTo>
                  <a:lnTo>
                    <a:pt x="2259" y="2507"/>
                  </a:lnTo>
                  <a:lnTo>
                    <a:pt x="2302" y="2468"/>
                  </a:lnTo>
                  <a:lnTo>
                    <a:pt x="2340" y="2426"/>
                  </a:lnTo>
                  <a:lnTo>
                    <a:pt x="2374" y="2380"/>
                  </a:lnTo>
                  <a:lnTo>
                    <a:pt x="2406" y="2331"/>
                  </a:lnTo>
                  <a:lnTo>
                    <a:pt x="2433" y="2278"/>
                  </a:lnTo>
                  <a:lnTo>
                    <a:pt x="2456" y="2221"/>
                  </a:lnTo>
                  <a:lnTo>
                    <a:pt x="2473" y="2162"/>
                  </a:lnTo>
                  <a:lnTo>
                    <a:pt x="2486" y="2099"/>
                  </a:lnTo>
                  <a:lnTo>
                    <a:pt x="2494" y="2034"/>
                  </a:lnTo>
                  <a:lnTo>
                    <a:pt x="2496" y="1965"/>
                  </a:lnTo>
                  <a:lnTo>
                    <a:pt x="2494" y="1911"/>
                  </a:lnTo>
                  <a:lnTo>
                    <a:pt x="2488" y="1859"/>
                  </a:lnTo>
                  <a:lnTo>
                    <a:pt x="2478" y="1807"/>
                  </a:lnTo>
                  <a:lnTo>
                    <a:pt x="2464" y="1758"/>
                  </a:lnTo>
                  <a:lnTo>
                    <a:pt x="2446" y="1710"/>
                  </a:lnTo>
                  <a:lnTo>
                    <a:pt x="2419" y="1653"/>
                  </a:lnTo>
                  <a:lnTo>
                    <a:pt x="2386" y="1599"/>
                  </a:lnTo>
                  <a:lnTo>
                    <a:pt x="2351" y="1548"/>
                  </a:lnTo>
                  <a:lnTo>
                    <a:pt x="2309" y="1502"/>
                  </a:lnTo>
                  <a:lnTo>
                    <a:pt x="2274" y="1468"/>
                  </a:lnTo>
                  <a:lnTo>
                    <a:pt x="2235" y="1437"/>
                  </a:lnTo>
                  <a:lnTo>
                    <a:pt x="2193" y="1408"/>
                  </a:lnTo>
                  <a:lnTo>
                    <a:pt x="2150" y="1383"/>
                  </a:lnTo>
                  <a:lnTo>
                    <a:pt x="2103" y="1361"/>
                  </a:lnTo>
                  <a:lnTo>
                    <a:pt x="2055" y="1342"/>
                  </a:lnTo>
                  <a:lnTo>
                    <a:pt x="2005" y="1328"/>
                  </a:lnTo>
                  <a:lnTo>
                    <a:pt x="1954" y="1318"/>
                  </a:lnTo>
                  <a:lnTo>
                    <a:pt x="1901" y="1312"/>
                  </a:lnTo>
                  <a:lnTo>
                    <a:pt x="1847" y="1310"/>
                  </a:lnTo>
                  <a:lnTo>
                    <a:pt x="1775" y="1312"/>
                  </a:lnTo>
                  <a:lnTo>
                    <a:pt x="1707" y="1321"/>
                  </a:lnTo>
                  <a:lnTo>
                    <a:pt x="1642" y="1335"/>
                  </a:lnTo>
                  <a:lnTo>
                    <a:pt x="1578" y="1354"/>
                  </a:lnTo>
                  <a:lnTo>
                    <a:pt x="1537" y="1371"/>
                  </a:lnTo>
                  <a:lnTo>
                    <a:pt x="1500" y="1393"/>
                  </a:lnTo>
                  <a:lnTo>
                    <a:pt x="1465" y="1417"/>
                  </a:lnTo>
                  <a:lnTo>
                    <a:pt x="1433" y="1448"/>
                  </a:lnTo>
                  <a:lnTo>
                    <a:pt x="1404" y="1482"/>
                  </a:lnTo>
                  <a:lnTo>
                    <a:pt x="1377" y="1521"/>
                  </a:lnTo>
                  <a:lnTo>
                    <a:pt x="1372" y="1521"/>
                  </a:lnTo>
                  <a:lnTo>
                    <a:pt x="1376" y="1464"/>
                  </a:lnTo>
                  <a:lnTo>
                    <a:pt x="1385" y="1406"/>
                  </a:lnTo>
                  <a:lnTo>
                    <a:pt x="1399" y="1347"/>
                  </a:lnTo>
                  <a:lnTo>
                    <a:pt x="1419" y="1290"/>
                  </a:lnTo>
                  <a:lnTo>
                    <a:pt x="1442" y="1236"/>
                  </a:lnTo>
                  <a:lnTo>
                    <a:pt x="1471" y="1185"/>
                  </a:lnTo>
                  <a:lnTo>
                    <a:pt x="1497" y="1149"/>
                  </a:lnTo>
                  <a:lnTo>
                    <a:pt x="1525" y="1118"/>
                  </a:lnTo>
                  <a:lnTo>
                    <a:pt x="1557" y="1089"/>
                  </a:lnTo>
                  <a:lnTo>
                    <a:pt x="1592" y="1063"/>
                  </a:lnTo>
                  <a:lnTo>
                    <a:pt x="1622" y="1047"/>
                  </a:lnTo>
                  <a:lnTo>
                    <a:pt x="1656" y="1033"/>
                  </a:lnTo>
                  <a:lnTo>
                    <a:pt x="1692" y="1025"/>
                  </a:lnTo>
                  <a:lnTo>
                    <a:pt x="1731" y="1018"/>
                  </a:lnTo>
                  <a:lnTo>
                    <a:pt x="1772" y="1017"/>
                  </a:lnTo>
                  <a:lnTo>
                    <a:pt x="1804" y="1018"/>
                  </a:lnTo>
                  <a:lnTo>
                    <a:pt x="1840" y="1022"/>
                  </a:lnTo>
                  <a:lnTo>
                    <a:pt x="1865" y="1028"/>
                  </a:lnTo>
                  <a:lnTo>
                    <a:pt x="1889" y="1036"/>
                  </a:lnTo>
                  <a:lnTo>
                    <a:pt x="1913" y="1048"/>
                  </a:lnTo>
                  <a:lnTo>
                    <a:pt x="1934" y="1064"/>
                  </a:lnTo>
                  <a:lnTo>
                    <a:pt x="1955" y="1084"/>
                  </a:lnTo>
                  <a:lnTo>
                    <a:pt x="1973" y="1106"/>
                  </a:lnTo>
                  <a:lnTo>
                    <a:pt x="1989" y="1133"/>
                  </a:lnTo>
                  <a:lnTo>
                    <a:pt x="2003" y="1165"/>
                  </a:lnTo>
                  <a:lnTo>
                    <a:pt x="2013" y="1202"/>
                  </a:lnTo>
                  <a:lnTo>
                    <a:pt x="2470" y="1202"/>
                  </a:lnTo>
                  <a:lnTo>
                    <a:pt x="2459" y="1149"/>
                  </a:lnTo>
                  <a:lnTo>
                    <a:pt x="2446" y="1099"/>
                  </a:lnTo>
                  <a:lnTo>
                    <a:pt x="2429" y="1050"/>
                  </a:lnTo>
                  <a:lnTo>
                    <a:pt x="2408" y="1006"/>
                  </a:lnTo>
                  <a:lnTo>
                    <a:pt x="2385" y="963"/>
                  </a:lnTo>
                  <a:lnTo>
                    <a:pt x="2353" y="916"/>
                  </a:lnTo>
                  <a:lnTo>
                    <a:pt x="2316" y="871"/>
                  </a:lnTo>
                  <a:lnTo>
                    <a:pt x="2276" y="831"/>
                  </a:lnTo>
                  <a:lnTo>
                    <a:pt x="2231" y="796"/>
                  </a:lnTo>
                  <a:lnTo>
                    <a:pt x="2184" y="765"/>
                  </a:lnTo>
                  <a:lnTo>
                    <a:pt x="2133" y="737"/>
                  </a:lnTo>
                  <a:lnTo>
                    <a:pt x="2079" y="714"/>
                  </a:lnTo>
                  <a:lnTo>
                    <a:pt x="2021" y="695"/>
                  </a:lnTo>
                  <a:lnTo>
                    <a:pt x="1961" y="680"/>
                  </a:lnTo>
                  <a:lnTo>
                    <a:pt x="1900" y="669"/>
                  </a:lnTo>
                  <a:lnTo>
                    <a:pt x="1837" y="663"/>
                  </a:lnTo>
                  <a:lnTo>
                    <a:pt x="1772" y="661"/>
                  </a:lnTo>
                  <a:close/>
                  <a:moveTo>
                    <a:pt x="1696" y="105"/>
                  </a:moveTo>
                  <a:lnTo>
                    <a:pt x="1667" y="107"/>
                  </a:lnTo>
                  <a:lnTo>
                    <a:pt x="1641" y="116"/>
                  </a:lnTo>
                  <a:lnTo>
                    <a:pt x="1616" y="128"/>
                  </a:lnTo>
                  <a:lnTo>
                    <a:pt x="1595" y="146"/>
                  </a:lnTo>
                  <a:lnTo>
                    <a:pt x="1578" y="166"/>
                  </a:lnTo>
                  <a:lnTo>
                    <a:pt x="1565" y="191"/>
                  </a:lnTo>
                  <a:lnTo>
                    <a:pt x="1556" y="216"/>
                  </a:lnTo>
                  <a:lnTo>
                    <a:pt x="1554" y="245"/>
                  </a:lnTo>
                  <a:lnTo>
                    <a:pt x="1556" y="273"/>
                  </a:lnTo>
                  <a:lnTo>
                    <a:pt x="1565" y="299"/>
                  </a:lnTo>
                  <a:lnTo>
                    <a:pt x="1578" y="324"/>
                  </a:lnTo>
                  <a:lnTo>
                    <a:pt x="1595" y="344"/>
                  </a:lnTo>
                  <a:lnTo>
                    <a:pt x="1616" y="361"/>
                  </a:lnTo>
                  <a:lnTo>
                    <a:pt x="1641" y="374"/>
                  </a:lnTo>
                  <a:lnTo>
                    <a:pt x="1667" y="383"/>
                  </a:lnTo>
                  <a:lnTo>
                    <a:pt x="1696" y="385"/>
                  </a:lnTo>
                  <a:lnTo>
                    <a:pt x="1724" y="383"/>
                  </a:lnTo>
                  <a:lnTo>
                    <a:pt x="1751" y="374"/>
                  </a:lnTo>
                  <a:lnTo>
                    <a:pt x="1775" y="361"/>
                  </a:lnTo>
                  <a:lnTo>
                    <a:pt x="1796" y="344"/>
                  </a:lnTo>
                  <a:lnTo>
                    <a:pt x="1813" y="324"/>
                  </a:lnTo>
                  <a:lnTo>
                    <a:pt x="1826" y="299"/>
                  </a:lnTo>
                  <a:lnTo>
                    <a:pt x="1835" y="273"/>
                  </a:lnTo>
                  <a:lnTo>
                    <a:pt x="1837" y="245"/>
                  </a:lnTo>
                  <a:lnTo>
                    <a:pt x="1835" y="216"/>
                  </a:lnTo>
                  <a:lnTo>
                    <a:pt x="1826" y="191"/>
                  </a:lnTo>
                  <a:lnTo>
                    <a:pt x="1813" y="166"/>
                  </a:lnTo>
                  <a:lnTo>
                    <a:pt x="1796" y="146"/>
                  </a:lnTo>
                  <a:lnTo>
                    <a:pt x="1775" y="128"/>
                  </a:lnTo>
                  <a:lnTo>
                    <a:pt x="1751" y="116"/>
                  </a:lnTo>
                  <a:lnTo>
                    <a:pt x="1724" y="107"/>
                  </a:lnTo>
                  <a:lnTo>
                    <a:pt x="1696" y="105"/>
                  </a:lnTo>
                  <a:close/>
                  <a:moveTo>
                    <a:pt x="1696" y="0"/>
                  </a:moveTo>
                  <a:lnTo>
                    <a:pt x="1803" y="3"/>
                  </a:lnTo>
                  <a:lnTo>
                    <a:pt x="1908" y="12"/>
                  </a:lnTo>
                  <a:lnTo>
                    <a:pt x="2011" y="29"/>
                  </a:lnTo>
                  <a:lnTo>
                    <a:pt x="2113" y="51"/>
                  </a:lnTo>
                  <a:lnTo>
                    <a:pt x="2212" y="79"/>
                  </a:lnTo>
                  <a:lnTo>
                    <a:pt x="2308" y="112"/>
                  </a:lnTo>
                  <a:lnTo>
                    <a:pt x="2403" y="152"/>
                  </a:lnTo>
                  <a:lnTo>
                    <a:pt x="2492" y="196"/>
                  </a:lnTo>
                  <a:lnTo>
                    <a:pt x="2580" y="245"/>
                  </a:lnTo>
                  <a:lnTo>
                    <a:pt x="2665" y="300"/>
                  </a:lnTo>
                  <a:lnTo>
                    <a:pt x="2745" y="359"/>
                  </a:lnTo>
                  <a:lnTo>
                    <a:pt x="2822" y="424"/>
                  </a:lnTo>
                  <a:lnTo>
                    <a:pt x="2895" y="491"/>
                  </a:lnTo>
                  <a:lnTo>
                    <a:pt x="2963" y="563"/>
                  </a:lnTo>
                  <a:lnTo>
                    <a:pt x="3028" y="639"/>
                  </a:lnTo>
                  <a:lnTo>
                    <a:pt x="3087" y="720"/>
                  </a:lnTo>
                  <a:lnTo>
                    <a:pt x="3143" y="802"/>
                  </a:lnTo>
                  <a:lnTo>
                    <a:pt x="3193" y="889"/>
                  </a:lnTo>
                  <a:lnTo>
                    <a:pt x="3237" y="980"/>
                  </a:lnTo>
                  <a:lnTo>
                    <a:pt x="3277" y="1072"/>
                  </a:lnTo>
                  <a:lnTo>
                    <a:pt x="3311" y="1167"/>
                  </a:lnTo>
                  <a:lnTo>
                    <a:pt x="3339" y="1265"/>
                  </a:lnTo>
                  <a:lnTo>
                    <a:pt x="3362" y="1366"/>
                  </a:lnTo>
                  <a:lnTo>
                    <a:pt x="3378" y="1468"/>
                  </a:lnTo>
                  <a:lnTo>
                    <a:pt x="3388" y="1572"/>
                  </a:lnTo>
                  <a:lnTo>
                    <a:pt x="3391" y="1678"/>
                  </a:lnTo>
                  <a:lnTo>
                    <a:pt x="3388" y="1785"/>
                  </a:lnTo>
                  <a:lnTo>
                    <a:pt x="3378" y="1890"/>
                  </a:lnTo>
                  <a:lnTo>
                    <a:pt x="3362" y="1992"/>
                  </a:lnTo>
                  <a:lnTo>
                    <a:pt x="3339" y="2093"/>
                  </a:lnTo>
                  <a:lnTo>
                    <a:pt x="3311" y="2190"/>
                  </a:lnTo>
                  <a:lnTo>
                    <a:pt x="3277" y="2286"/>
                  </a:lnTo>
                  <a:lnTo>
                    <a:pt x="3237" y="2378"/>
                  </a:lnTo>
                  <a:lnTo>
                    <a:pt x="3193" y="2468"/>
                  </a:lnTo>
                  <a:lnTo>
                    <a:pt x="3143" y="2555"/>
                  </a:lnTo>
                  <a:lnTo>
                    <a:pt x="3087" y="2638"/>
                  </a:lnTo>
                  <a:lnTo>
                    <a:pt x="3028" y="2718"/>
                  </a:lnTo>
                  <a:lnTo>
                    <a:pt x="2963" y="2795"/>
                  </a:lnTo>
                  <a:lnTo>
                    <a:pt x="2895" y="2866"/>
                  </a:lnTo>
                  <a:lnTo>
                    <a:pt x="2822" y="2934"/>
                  </a:lnTo>
                  <a:lnTo>
                    <a:pt x="2745" y="2998"/>
                  </a:lnTo>
                  <a:lnTo>
                    <a:pt x="2665" y="3058"/>
                  </a:lnTo>
                  <a:lnTo>
                    <a:pt x="2580" y="3111"/>
                  </a:lnTo>
                  <a:lnTo>
                    <a:pt x="2492" y="3162"/>
                  </a:lnTo>
                  <a:lnTo>
                    <a:pt x="2403" y="3206"/>
                  </a:lnTo>
                  <a:lnTo>
                    <a:pt x="2308" y="3245"/>
                  </a:lnTo>
                  <a:lnTo>
                    <a:pt x="2212" y="3279"/>
                  </a:lnTo>
                  <a:lnTo>
                    <a:pt x="2113" y="3307"/>
                  </a:lnTo>
                  <a:lnTo>
                    <a:pt x="2011" y="3329"/>
                  </a:lnTo>
                  <a:lnTo>
                    <a:pt x="1908" y="3345"/>
                  </a:lnTo>
                  <a:lnTo>
                    <a:pt x="1803" y="3355"/>
                  </a:lnTo>
                  <a:lnTo>
                    <a:pt x="1696" y="3358"/>
                  </a:lnTo>
                  <a:lnTo>
                    <a:pt x="1589" y="3355"/>
                  </a:lnTo>
                  <a:lnTo>
                    <a:pt x="1482" y="3345"/>
                  </a:lnTo>
                  <a:lnTo>
                    <a:pt x="1380" y="3329"/>
                  </a:lnTo>
                  <a:lnTo>
                    <a:pt x="1278" y="3307"/>
                  </a:lnTo>
                  <a:lnTo>
                    <a:pt x="1179" y="3279"/>
                  </a:lnTo>
                  <a:lnTo>
                    <a:pt x="1083" y="3245"/>
                  </a:lnTo>
                  <a:lnTo>
                    <a:pt x="989" y="3206"/>
                  </a:lnTo>
                  <a:lnTo>
                    <a:pt x="898" y="3162"/>
                  </a:lnTo>
                  <a:lnTo>
                    <a:pt x="811" y="3111"/>
                  </a:lnTo>
                  <a:lnTo>
                    <a:pt x="727" y="3058"/>
                  </a:lnTo>
                  <a:lnTo>
                    <a:pt x="646" y="2998"/>
                  </a:lnTo>
                  <a:lnTo>
                    <a:pt x="570" y="2934"/>
                  </a:lnTo>
                  <a:lnTo>
                    <a:pt x="496" y="2866"/>
                  </a:lnTo>
                  <a:lnTo>
                    <a:pt x="428" y="2795"/>
                  </a:lnTo>
                  <a:lnTo>
                    <a:pt x="364" y="2718"/>
                  </a:lnTo>
                  <a:lnTo>
                    <a:pt x="303" y="2638"/>
                  </a:lnTo>
                  <a:lnTo>
                    <a:pt x="249" y="2555"/>
                  </a:lnTo>
                  <a:lnTo>
                    <a:pt x="198" y="2468"/>
                  </a:lnTo>
                  <a:lnTo>
                    <a:pt x="154" y="2378"/>
                  </a:lnTo>
                  <a:lnTo>
                    <a:pt x="114" y="2286"/>
                  </a:lnTo>
                  <a:lnTo>
                    <a:pt x="80" y="2190"/>
                  </a:lnTo>
                  <a:lnTo>
                    <a:pt x="52" y="2093"/>
                  </a:lnTo>
                  <a:lnTo>
                    <a:pt x="29" y="1992"/>
                  </a:lnTo>
                  <a:lnTo>
                    <a:pt x="13" y="1890"/>
                  </a:lnTo>
                  <a:lnTo>
                    <a:pt x="3" y="1785"/>
                  </a:lnTo>
                  <a:lnTo>
                    <a:pt x="0" y="1678"/>
                  </a:lnTo>
                  <a:lnTo>
                    <a:pt x="3" y="1572"/>
                  </a:lnTo>
                  <a:lnTo>
                    <a:pt x="13" y="1468"/>
                  </a:lnTo>
                  <a:lnTo>
                    <a:pt x="29" y="1366"/>
                  </a:lnTo>
                  <a:lnTo>
                    <a:pt x="52" y="1265"/>
                  </a:lnTo>
                  <a:lnTo>
                    <a:pt x="80" y="1167"/>
                  </a:lnTo>
                  <a:lnTo>
                    <a:pt x="114" y="1072"/>
                  </a:lnTo>
                  <a:lnTo>
                    <a:pt x="154" y="980"/>
                  </a:lnTo>
                  <a:lnTo>
                    <a:pt x="198" y="889"/>
                  </a:lnTo>
                  <a:lnTo>
                    <a:pt x="249" y="802"/>
                  </a:lnTo>
                  <a:lnTo>
                    <a:pt x="303" y="720"/>
                  </a:lnTo>
                  <a:lnTo>
                    <a:pt x="364" y="639"/>
                  </a:lnTo>
                  <a:lnTo>
                    <a:pt x="428" y="563"/>
                  </a:lnTo>
                  <a:lnTo>
                    <a:pt x="496" y="491"/>
                  </a:lnTo>
                  <a:lnTo>
                    <a:pt x="570" y="424"/>
                  </a:lnTo>
                  <a:lnTo>
                    <a:pt x="646" y="359"/>
                  </a:lnTo>
                  <a:lnTo>
                    <a:pt x="727" y="300"/>
                  </a:lnTo>
                  <a:lnTo>
                    <a:pt x="811" y="245"/>
                  </a:lnTo>
                  <a:lnTo>
                    <a:pt x="898" y="196"/>
                  </a:lnTo>
                  <a:lnTo>
                    <a:pt x="989" y="152"/>
                  </a:lnTo>
                  <a:lnTo>
                    <a:pt x="1083" y="112"/>
                  </a:lnTo>
                  <a:lnTo>
                    <a:pt x="1179" y="79"/>
                  </a:lnTo>
                  <a:lnTo>
                    <a:pt x="1278" y="51"/>
                  </a:lnTo>
                  <a:lnTo>
                    <a:pt x="1380" y="29"/>
                  </a:lnTo>
                  <a:lnTo>
                    <a:pt x="1482" y="12"/>
                  </a:lnTo>
                  <a:lnTo>
                    <a:pt x="1589" y="3"/>
                  </a:lnTo>
                  <a:lnTo>
                    <a:pt x="1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1" name="Group 1350"/>
          <p:cNvGrpSpPr/>
          <p:nvPr/>
        </p:nvGrpSpPr>
        <p:grpSpPr>
          <a:xfrm>
            <a:off x="10063766" y="5023286"/>
            <a:ext cx="474662" cy="523875"/>
            <a:chOff x="10075863" y="4240213"/>
            <a:chExt cx="474662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2" name="Freeform 318"/>
            <p:cNvSpPr>
              <a:spLocks noEditPoints="1"/>
            </p:cNvSpPr>
            <p:nvPr/>
          </p:nvSpPr>
          <p:spPr bwMode="auto">
            <a:xfrm>
              <a:off x="10075863" y="4240213"/>
              <a:ext cx="474662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1283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6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4 w 2991"/>
                <a:gd name="T63" fmla="*/ 249 h 3291"/>
                <a:gd name="T64" fmla="*/ 1312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5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2 w 2991"/>
                <a:gd name="T89" fmla="*/ 485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1283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1283"/>
                  </a:lnTo>
                  <a:lnTo>
                    <a:pt x="230" y="1283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69" y="178"/>
                  </a:lnTo>
                  <a:lnTo>
                    <a:pt x="2156" y="199"/>
                  </a:lnTo>
                  <a:lnTo>
                    <a:pt x="2148" y="222"/>
                  </a:lnTo>
                  <a:lnTo>
                    <a:pt x="2145" y="249"/>
                  </a:lnTo>
                  <a:lnTo>
                    <a:pt x="2145" y="691"/>
                  </a:lnTo>
                  <a:lnTo>
                    <a:pt x="2148" y="716"/>
                  </a:lnTo>
                  <a:lnTo>
                    <a:pt x="2156" y="741"/>
                  </a:lnTo>
                  <a:lnTo>
                    <a:pt x="2169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4" y="357"/>
                  </a:lnTo>
                  <a:lnTo>
                    <a:pt x="1264" y="249"/>
                  </a:lnTo>
                  <a:lnTo>
                    <a:pt x="1267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2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7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5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1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2" y="485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4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4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2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Freeform 319"/>
            <p:cNvSpPr>
              <a:spLocks noEditPoints="1"/>
            </p:cNvSpPr>
            <p:nvPr/>
          </p:nvSpPr>
          <p:spPr bwMode="auto">
            <a:xfrm>
              <a:off x="10163175" y="4475163"/>
              <a:ext cx="276225" cy="220663"/>
            </a:xfrm>
            <a:custGeom>
              <a:avLst/>
              <a:gdLst>
                <a:gd name="T0" fmla="*/ 676 w 1735"/>
                <a:gd name="T1" fmla="*/ 303 h 1390"/>
                <a:gd name="T2" fmla="*/ 1557 w 1735"/>
                <a:gd name="T3" fmla="*/ 172 h 1390"/>
                <a:gd name="T4" fmla="*/ 500 w 1735"/>
                <a:gd name="T5" fmla="*/ 0 h 1390"/>
                <a:gd name="T6" fmla="*/ 1735 w 1735"/>
                <a:gd name="T7" fmla="*/ 1125 h 1390"/>
                <a:gd name="T8" fmla="*/ 1723 w 1735"/>
                <a:gd name="T9" fmla="*/ 1196 h 1390"/>
                <a:gd name="T10" fmla="*/ 1688 w 1735"/>
                <a:gd name="T11" fmla="*/ 1259 h 1390"/>
                <a:gd name="T12" fmla="*/ 1635 w 1735"/>
                <a:gd name="T13" fmla="*/ 1313 h 1390"/>
                <a:gd name="T14" fmla="*/ 1567 w 1735"/>
                <a:gd name="T15" fmla="*/ 1354 h 1390"/>
                <a:gd name="T16" fmla="*/ 1486 w 1735"/>
                <a:gd name="T17" fmla="*/ 1380 h 1390"/>
                <a:gd name="T18" fmla="*/ 1396 w 1735"/>
                <a:gd name="T19" fmla="*/ 1390 h 1390"/>
                <a:gd name="T20" fmla="*/ 1307 w 1735"/>
                <a:gd name="T21" fmla="*/ 1380 h 1390"/>
                <a:gd name="T22" fmla="*/ 1226 w 1735"/>
                <a:gd name="T23" fmla="*/ 1354 h 1390"/>
                <a:gd name="T24" fmla="*/ 1158 w 1735"/>
                <a:gd name="T25" fmla="*/ 1313 h 1390"/>
                <a:gd name="T26" fmla="*/ 1105 w 1735"/>
                <a:gd name="T27" fmla="*/ 1259 h 1390"/>
                <a:gd name="T28" fmla="*/ 1070 w 1735"/>
                <a:gd name="T29" fmla="*/ 1196 h 1390"/>
                <a:gd name="T30" fmla="*/ 1058 w 1735"/>
                <a:gd name="T31" fmla="*/ 1125 h 1390"/>
                <a:gd name="T32" fmla="*/ 1070 w 1735"/>
                <a:gd name="T33" fmla="*/ 1055 h 1390"/>
                <a:gd name="T34" fmla="*/ 1105 w 1735"/>
                <a:gd name="T35" fmla="*/ 991 h 1390"/>
                <a:gd name="T36" fmla="*/ 1158 w 1735"/>
                <a:gd name="T37" fmla="*/ 937 h 1390"/>
                <a:gd name="T38" fmla="*/ 1226 w 1735"/>
                <a:gd name="T39" fmla="*/ 896 h 1390"/>
                <a:gd name="T40" fmla="*/ 1307 w 1735"/>
                <a:gd name="T41" fmla="*/ 869 h 1390"/>
                <a:gd name="T42" fmla="*/ 1396 w 1735"/>
                <a:gd name="T43" fmla="*/ 860 h 1390"/>
                <a:gd name="T44" fmla="*/ 1481 w 1735"/>
                <a:gd name="T45" fmla="*/ 868 h 1390"/>
                <a:gd name="T46" fmla="*/ 1557 w 1735"/>
                <a:gd name="T47" fmla="*/ 893 h 1390"/>
                <a:gd name="T48" fmla="*/ 676 w 1735"/>
                <a:gd name="T49" fmla="*/ 390 h 1390"/>
                <a:gd name="T50" fmla="*/ 674 w 1735"/>
                <a:gd name="T51" fmla="*/ 1161 h 1390"/>
                <a:gd name="T52" fmla="*/ 650 w 1735"/>
                <a:gd name="T53" fmla="*/ 1228 h 1390"/>
                <a:gd name="T54" fmla="*/ 605 w 1735"/>
                <a:gd name="T55" fmla="*/ 1287 h 1390"/>
                <a:gd name="T56" fmla="*/ 545 w 1735"/>
                <a:gd name="T57" fmla="*/ 1335 h 1390"/>
                <a:gd name="T58" fmla="*/ 469 w 1735"/>
                <a:gd name="T59" fmla="*/ 1369 h 1390"/>
                <a:gd name="T60" fmla="*/ 384 w 1735"/>
                <a:gd name="T61" fmla="*/ 1388 h 1390"/>
                <a:gd name="T62" fmla="*/ 292 w 1735"/>
                <a:gd name="T63" fmla="*/ 1388 h 1390"/>
                <a:gd name="T64" fmla="*/ 207 w 1735"/>
                <a:gd name="T65" fmla="*/ 1369 h 1390"/>
                <a:gd name="T66" fmla="*/ 131 w 1735"/>
                <a:gd name="T67" fmla="*/ 1335 h 1390"/>
                <a:gd name="T68" fmla="*/ 71 w 1735"/>
                <a:gd name="T69" fmla="*/ 1287 h 1390"/>
                <a:gd name="T70" fmla="*/ 26 w 1735"/>
                <a:gd name="T71" fmla="*/ 1228 h 1390"/>
                <a:gd name="T72" fmla="*/ 4 w 1735"/>
                <a:gd name="T73" fmla="*/ 1161 h 1390"/>
                <a:gd name="T74" fmla="*/ 4 w 1735"/>
                <a:gd name="T75" fmla="*/ 1089 h 1390"/>
                <a:gd name="T76" fmla="*/ 26 w 1735"/>
                <a:gd name="T77" fmla="*/ 1022 h 1390"/>
                <a:gd name="T78" fmla="*/ 71 w 1735"/>
                <a:gd name="T79" fmla="*/ 963 h 1390"/>
                <a:gd name="T80" fmla="*/ 131 w 1735"/>
                <a:gd name="T81" fmla="*/ 915 h 1390"/>
                <a:gd name="T82" fmla="*/ 207 w 1735"/>
                <a:gd name="T83" fmla="*/ 880 h 1390"/>
                <a:gd name="T84" fmla="*/ 292 w 1735"/>
                <a:gd name="T85" fmla="*/ 862 h 1390"/>
                <a:gd name="T86" fmla="*/ 382 w 1735"/>
                <a:gd name="T87" fmla="*/ 862 h 1390"/>
                <a:gd name="T88" fmla="*/ 463 w 1735"/>
                <a:gd name="T89" fmla="*/ 879 h 1390"/>
                <a:gd name="T90" fmla="*/ 500 w 1735"/>
                <a:gd name="T91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35" h="1390">
                  <a:moveTo>
                    <a:pt x="676" y="172"/>
                  </a:moveTo>
                  <a:lnTo>
                    <a:pt x="676" y="303"/>
                  </a:lnTo>
                  <a:lnTo>
                    <a:pt x="1557" y="303"/>
                  </a:lnTo>
                  <a:lnTo>
                    <a:pt x="1557" y="172"/>
                  </a:lnTo>
                  <a:lnTo>
                    <a:pt x="676" y="172"/>
                  </a:lnTo>
                  <a:close/>
                  <a:moveTo>
                    <a:pt x="500" y="0"/>
                  </a:moveTo>
                  <a:lnTo>
                    <a:pt x="1735" y="0"/>
                  </a:lnTo>
                  <a:lnTo>
                    <a:pt x="1735" y="1125"/>
                  </a:lnTo>
                  <a:lnTo>
                    <a:pt x="1731" y="1161"/>
                  </a:lnTo>
                  <a:lnTo>
                    <a:pt x="1723" y="1196"/>
                  </a:lnTo>
                  <a:lnTo>
                    <a:pt x="1708" y="1228"/>
                  </a:lnTo>
                  <a:lnTo>
                    <a:pt x="1688" y="1259"/>
                  </a:lnTo>
                  <a:lnTo>
                    <a:pt x="1664" y="1287"/>
                  </a:lnTo>
                  <a:lnTo>
                    <a:pt x="1635" y="1313"/>
                  </a:lnTo>
                  <a:lnTo>
                    <a:pt x="1603" y="1335"/>
                  </a:lnTo>
                  <a:lnTo>
                    <a:pt x="1567" y="1354"/>
                  </a:lnTo>
                  <a:lnTo>
                    <a:pt x="1528" y="1369"/>
                  </a:lnTo>
                  <a:lnTo>
                    <a:pt x="1486" y="1380"/>
                  </a:lnTo>
                  <a:lnTo>
                    <a:pt x="1442" y="1388"/>
                  </a:lnTo>
                  <a:lnTo>
                    <a:pt x="1396" y="1390"/>
                  </a:lnTo>
                  <a:lnTo>
                    <a:pt x="1350" y="1388"/>
                  </a:lnTo>
                  <a:lnTo>
                    <a:pt x="1307" y="1380"/>
                  </a:lnTo>
                  <a:lnTo>
                    <a:pt x="1265" y="1369"/>
                  </a:lnTo>
                  <a:lnTo>
                    <a:pt x="1226" y="1354"/>
                  </a:lnTo>
                  <a:lnTo>
                    <a:pt x="1190" y="1335"/>
                  </a:lnTo>
                  <a:lnTo>
                    <a:pt x="1158" y="1313"/>
                  </a:lnTo>
                  <a:lnTo>
                    <a:pt x="1128" y="1287"/>
                  </a:lnTo>
                  <a:lnTo>
                    <a:pt x="1105" y="1259"/>
                  </a:lnTo>
                  <a:lnTo>
                    <a:pt x="1085" y="1228"/>
                  </a:lnTo>
                  <a:lnTo>
                    <a:pt x="1070" y="1196"/>
                  </a:lnTo>
                  <a:lnTo>
                    <a:pt x="1061" y="1161"/>
                  </a:lnTo>
                  <a:lnTo>
                    <a:pt x="1058" y="1125"/>
                  </a:lnTo>
                  <a:lnTo>
                    <a:pt x="1061" y="1089"/>
                  </a:lnTo>
                  <a:lnTo>
                    <a:pt x="1070" y="1055"/>
                  </a:lnTo>
                  <a:lnTo>
                    <a:pt x="1085" y="1022"/>
                  </a:lnTo>
                  <a:lnTo>
                    <a:pt x="1105" y="991"/>
                  </a:lnTo>
                  <a:lnTo>
                    <a:pt x="1128" y="963"/>
                  </a:lnTo>
                  <a:lnTo>
                    <a:pt x="1158" y="937"/>
                  </a:lnTo>
                  <a:lnTo>
                    <a:pt x="1190" y="915"/>
                  </a:lnTo>
                  <a:lnTo>
                    <a:pt x="1226" y="896"/>
                  </a:lnTo>
                  <a:lnTo>
                    <a:pt x="1265" y="880"/>
                  </a:lnTo>
                  <a:lnTo>
                    <a:pt x="1307" y="869"/>
                  </a:lnTo>
                  <a:lnTo>
                    <a:pt x="1350" y="862"/>
                  </a:lnTo>
                  <a:lnTo>
                    <a:pt x="1396" y="860"/>
                  </a:lnTo>
                  <a:lnTo>
                    <a:pt x="1440" y="862"/>
                  </a:lnTo>
                  <a:lnTo>
                    <a:pt x="1481" y="868"/>
                  </a:lnTo>
                  <a:lnTo>
                    <a:pt x="1521" y="879"/>
                  </a:lnTo>
                  <a:lnTo>
                    <a:pt x="1557" y="893"/>
                  </a:lnTo>
                  <a:lnTo>
                    <a:pt x="1557" y="390"/>
                  </a:lnTo>
                  <a:lnTo>
                    <a:pt x="676" y="390"/>
                  </a:lnTo>
                  <a:lnTo>
                    <a:pt x="676" y="1125"/>
                  </a:lnTo>
                  <a:lnTo>
                    <a:pt x="674" y="1161"/>
                  </a:lnTo>
                  <a:lnTo>
                    <a:pt x="664" y="1196"/>
                  </a:lnTo>
                  <a:lnTo>
                    <a:pt x="650" y="1228"/>
                  </a:lnTo>
                  <a:lnTo>
                    <a:pt x="630" y="1259"/>
                  </a:lnTo>
                  <a:lnTo>
                    <a:pt x="605" y="1287"/>
                  </a:lnTo>
                  <a:lnTo>
                    <a:pt x="577" y="1313"/>
                  </a:lnTo>
                  <a:lnTo>
                    <a:pt x="545" y="1335"/>
                  </a:lnTo>
                  <a:lnTo>
                    <a:pt x="509" y="1354"/>
                  </a:lnTo>
                  <a:lnTo>
                    <a:pt x="469" y="1369"/>
                  </a:lnTo>
                  <a:lnTo>
                    <a:pt x="428" y="1380"/>
                  </a:lnTo>
                  <a:lnTo>
                    <a:pt x="384" y="1388"/>
                  </a:lnTo>
                  <a:lnTo>
                    <a:pt x="339" y="1390"/>
                  </a:lnTo>
                  <a:lnTo>
                    <a:pt x="292" y="1388"/>
                  </a:lnTo>
                  <a:lnTo>
                    <a:pt x="249" y="1380"/>
                  </a:lnTo>
                  <a:lnTo>
                    <a:pt x="207" y="1369"/>
                  </a:lnTo>
                  <a:lnTo>
                    <a:pt x="168" y="1354"/>
                  </a:lnTo>
                  <a:lnTo>
                    <a:pt x="131" y="1335"/>
                  </a:lnTo>
                  <a:lnTo>
                    <a:pt x="99" y="1313"/>
                  </a:lnTo>
                  <a:lnTo>
                    <a:pt x="71" y="1287"/>
                  </a:lnTo>
                  <a:lnTo>
                    <a:pt x="46" y="1259"/>
                  </a:lnTo>
                  <a:lnTo>
                    <a:pt x="26" y="1228"/>
                  </a:lnTo>
                  <a:lnTo>
                    <a:pt x="12" y="1196"/>
                  </a:lnTo>
                  <a:lnTo>
                    <a:pt x="4" y="1161"/>
                  </a:lnTo>
                  <a:lnTo>
                    <a:pt x="0" y="1125"/>
                  </a:lnTo>
                  <a:lnTo>
                    <a:pt x="4" y="1089"/>
                  </a:lnTo>
                  <a:lnTo>
                    <a:pt x="12" y="1055"/>
                  </a:lnTo>
                  <a:lnTo>
                    <a:pt x="26" y="1022"/>
                  </a:lnTo>
                  <a:lnTo>
                    <a:pt x="46" y="991"/>
                  </a:lnTo>
                  <a:lnTo>
                    <a:pt x="71" y="963"/>
                  </a:lnTo>
                  <a:lnTo>
                    <a:pt x="99" y="937"/>
                  </a:lnTo>
                  <a:lnTo>
                    <a:pt x="131" y="915"/>
                  </a:lnTo>
                  <a:lnTo>
                    <a:pt x="168" y="896"/>
                  </a:lnTo>
                  <a:lnTo>
                    <a:pt x="207" y="880"/>
                  </a:lnTo>
                  <a:lnTo>
                    <a:pt x="249" y="869"/>
                  </a:lnTo>
                  <a:lnTo>
                    <a:pt x="292" y="862"/>
                  </a:lnTo>
                  <a:lnTo>
                    <a:pt x="339" y="860"/>
                  </a:lnTo>
                  <a:lnTo>
                    <a:pt x="382" y="862"/>
                  </a:lnTo>
                  <a:lnTo>
                    <a:pt x="423" y="868"/>
                  </a:lnTo>
                  <a:lnTo>
                    <a:pt x="463" y="879"/>
                  </a:lnTo>
                  <a:lnTo>
                    <a:pt x="500" y="893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4" name="Group 1353"/>
          <p:cNvGrpSpPr/>
          <p:nvPr/>
        </p:nvGrpSpPr>
        <p:grpSpPr>
          <a:xfrm>
            <a:off x="3532560" y="3463925"/>
            <a:ext cx="428625" cy="552450"/>
            <a:chOff x="6310313" y="2687638"/>
            <a:chExt cx="4286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5" name="Freeform 299"/>
            <p:cNvSpPr>
              <a:spLocks/>
            </p:cNvSpPr>
            <p:nvPr/>
          </p:nvSpPr>
          <p:spPr bwMode="auto">
            <a:xfrm>
              <a:off x="6594475" y="2840038"/>
              <a:ext cx="14287" cy="17462"/>
            </a:xfrm>
            <a:custGeom>
              <a:avLst/>
              <a:gdLst>
                <a:gd name="T0" fmla="*/ 90 w 90"/>
                <a:gd name="T1" fmla="*/ 0 h 93"/>
                <a:gd name="T2" fmla="*/ 90 w 90"/>
                <a:gd name="T3" fmla="*/ 93 h 93"/>
                <a:gd name="T4" fmla="*/ 0 w 90"/>
                <a:gd name="T5" fmla="*/ 93 h 93"/>
                <a:gd name="T6" fmla="*/ 90 w 9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3">
                  <a:moveTo>
                    <a:pt x="90" y="0"/>
                  </a:moveTo>
                  <a:lnTo>
                    <a:pt x="90" y="93"/>
                  </a:lnTo>
                  <a:lnTo>
                    <a:pt x="0" y="9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Freeform 300"/>
            <p:cNvSpPr>
              <a:spLocks/>
            </p:cNvSpPr>
            <p:nvPr/>
          </p:nvSpPr>
          <p:spPr bwMode="auto">
            <a:xfrm>
              <a:off x="6488113" y="2836863"/>
              <a:ext cx="17462" cy="33337"/>
            </a:xfrm>
            <a:custGeom>
              <a:avLst/>
              <a:gdLst>
                <a:gd name="T0" fmla="*/ 58 w 113"/>
                <a:gd name="T1" fmla="*/ 0 h 194"/>
                <a:gd name="T2" fmla="*/ 70 w 113"/>
                <a:gd name="T3" fmla="*/ 1 h 194"/>
                <a:gd name="T4" fmla="*/ 80 w 113"/>
                <a:gd name="T5" fmla="*/ 5 h 194"/>
                <a:gd name="T6" fmla="*/ 89 w 113"/>
                <a:gd name="T7" fmla="*/ 11 h 194"/>
                <a:gd name="T8" fmla="*/ 99 w 113"/>
                <a:gd name="T9" fmla="*/ 22 h 194"/>
                <a:gd name="T10" fmla="*/ 105 w 113"/>
                <a:gd name="T11" fmla="*/ 36 h 194"/>
                <a:gd name="T12" fmla="*/ 110 w 113"/>
                <a:gd name="T13" fmla="*/ 51 h 194"/>
                <a:gd name="T14" fmla="*/ 112 w 113"/>
                <a:gd name="T15" fmla="*/ 67 h 194"/>
                <a:gd name="T16" fmla="*/ 113 w 113"/>
                <a:gd name="T17" fmla="*/ 83 h 194"/>
                <a:gd name="T18" fmla="*/ 113 w 113"/>
                <a:gd name="T19" fmla="*/ 97 h 194"/>
                <a:gd name="T20" fmla="*/ 113 w 113"/>
                <a:gd name="T21" fmla="*/ 111 h 194"/>
                <a:gd name="T22" fmla="*/ 112 w 113"/>
                <a:gd name="T23" fmla="*/ 127 h 194"/>
                <a:gd name="T24" fmla="*/ 110 w 113"/>
                <a:gd name="T25" fmla="*/ 144 h 194"/>
                <a:gd name="T26" fmla="*/ 104 w 113"/>
                <a:gd name="T27" fmla="*/ 159 h 194"/>
                <a:gd name="T28" fmla="*/ 97 w 113"/>
                <a:gd name="T29" fmla="*/ 172 h 194"/>
                <a:gd name="T30" fmla="*/ 88 w 113"/>
                <a:gd name="T31" fmla="*/ 184 h 194"/>
                <a:gd name="T32" fmla="*/ 79 w 113"/>
                <a:gd name="T33" fmla="*/ 190 h 194"/>
                <a:gd name="T34" fmla="*/ 69 w 113"/>
                <a:gd name="T35" fmla="*/ 193 h 194"/>
                <a:gd name="T36" fmla="*/ 57 w 113"/>
                <a:gd name="T37" fmla="*/ 194 h 194"/>
                <a:gd name="T38" fmla="*/ 43 w 113"/>
                <a:gd name="T39" fmla="*/ 193 h 194"/>
                <a:gd name="T40" fmla="*/ 33 w 113"/>
                <a:gd name="T41" fmla="*/ 190 h 194"/>
                <a:gd name="T42" fmla="*/ 25 w 113"/>
                <a:gd name="T43" fmla="*/ 184 h 194"/>
                <a:gd name="T44" fmla="*/ 16 w 113"/>
                <a:gd name="T45" fmla="*/ 172 h 194"/>
                <a:gd name="T46" fmla="*/ 8 w 113"/>
                <a:gd name="T47" fmla="*/ 159 h 194"/>
                <a:gd name="T48" fmla="*/ 4 w 113"/>
                <a:gd name="T49" fmla="*/ 144 h 194"/>
                <a:gd name="T50" fmla="*/ 1 w 113"/>
                <a:gd name="T51" fmla="*/ 127 h 194"/>
                <a:gd name="T52" fmla="*/ 1 w 113"/>
                <a:gd name="T53" fmla="*/ 111 h 194"/>
                <a:gd name="T54" fmla="*/ 0 w 113"/>
                <a:gd name="T55" fmla="*/ 97 h 194"/>
                <a:gd name="T56" fmla="*/ 1 w 113"/>
                <a:gd name="T57" fmla="*/ 83 h 194"/>
                <a:gd name="T58" fmla="*/ 1 w 113"/>
                <a:gd name="T59" fmla="*/ 67 h 194"/>
                <a:gd name="T60" fmla="*/ 4 w 113"/>
                <a:gd name="T61" fmla="*/ 50 h 194"/>
                <a:gd name="T62" fmla="*/ 8 w 113"/>
                <a:gd name="T63" fmla="*/ 35 h 194"/>
                <a:gd name="T64" fmla="*/ 16 w 113"/>
                <a:gd name="T65" fmla="*/ 21 h 194"/>
                <a:gd name="T66" fmla="*/ 26 w 113"/>
                <a:gd name="T67" fmla="*/ 10 h 194"/>
                <a:gd name="T68" fmla="*/ 33 w 113"/>
                <a:gd name="T69" fmla="*/ 5 h 194"/>
                <a:gd name="T70" fmla="*/ 44 w 113"/>
                <a:gd name="T71" fmla="*/ 1 h 194"/>
                <a:gd name="T72" fmla="*/ 58 w 113"/>
                <a:gd name="T7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3" h="194">
                  <a:moveTo>
                    <a:pt x="58" y="0"/>
                  </a:moveTo>
                  <a:lnTo>
                    <a:pt x="70" y="1"/>
                  </a:lnTo>
                  <a:lnTo>
                    <a:pt x="80" y="5"/>
                  </a:lnTo>
                  <a:lnTo>
                    <a:pt x="89" y="11"/>
                  </a:lnTo>
                  <a:lnTo>
                    <a:pt x="99" y="22"/>
                  </a:lnTo>
                  <a:lnTo>
                    <a:pt x="105" y="36"/>
                  </a:lnTo>
                  <a:lnTo>
                    <a:pt x="110" y="51"/>
                  </a:lnTo>
                  <a:lnTo>
                    <a:pt x="112" y="67"/>
                  </a:lnTo>
                  <a:lnTo>
                    <a:pt x="113" y="83"/>
                  </a:lnTo>
                  <a:lnTo>
                    <a:pt x="113" y="97"/>
                  </a:lnTo>
                  <a:lnTo>
                    <a:pt x="113" y="111"/>
                  </a:lnTo>
                  <a:lnTo>
                    <a:pt x="112" y="127"/>
                  </a:lnTo>
                  <a:lnTo>
                    <a:pt x="110" y="144"/>
                  </a:lnTo>
                  <a:lnTo>
                    <a:pt x="104" y="159"/>
                  </a:lnTo>
                  <a:lnTo>
                    <a:pt x="97" y="172"/>
                  </a:lnTo>
                  <a:lnTo>
                    <a:pt x="88" y="184"/>
                  </a:lnTo>
                  <a:lnTo>
                    <a:pt x="79" y="190"/>
                  </a:lnTo>
                  <a:lnTo>
                    <a:pt x="69" y="193"/>
                  </a:lnTo>
                  <a:lnTo>
                    <a:pt x="57" y="194"/>
                  </a:lnTo>
                  <a:lnTo>
                    <a:pt x="43" y="193"/>
                  </a:lnTo>
                  <a:lnTo>
                    <a:pt x="33" y="190"/>
                  </a:lnTo>
                  <a:lnTo>
                    <a:pt x="25" y="184"/>
                  </a:lnTo>
                  <a:lnTo>
                    <a:pt x="16" y="172"/>
                  </a:lnTo>
                  <a:lnTo>
                    <a:pt x="8" y="159"/>
                  </a:lnTo>
                  <a:lnTo>
                    <a:pt x="4" y="144"/>
                  </a:lnTo>
                  <a:lnTo>
                    <a:pt x="1" y="127"/>
                  </a:lnTo>
                  <a:lnTo>
                    <a:pt x="1" y="111"/>
                  </a:lnTo>
                  <a:lnTo>
                    <a:pt x="0" y="97"/>
                  </a:lnTo>
                  <a:lnTo>
                    <a:pt x="1" y="83"/>
                  </a:lnTo>
                  <a:lnTo>
                    <a:pt x="1" y="67"/>
                  </a:lnTo>
                  <a:lnTo>
                    <a:pt x="4" y="50"/>
                  </a:lnTo>
                  <a:lnTo>
                    <a:pt x="8" y="35"/>
                  </a:lnTo>
                  <a:lnTo>
                    <a:pt x="16" y="21"/>
                  </a:lnTo>
                  <a:lnTo>
                    <a:pt x="26" y="10"/>
                  </a:lnTo>
                  <a:lnTo>
                    <a:pt x="33" y="5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Freeform 301"/>
            <p:cNvSpPr>
              <a:spLocks noEditPoints="1"/>
            </p:cNvSpPr>
            <p:nvPr/>
          </p:nvSpPr>
          <p:spPr bwMode="auto">
            <a:xfrm>
              <a:off x="6310313" y="2687638"/>
              <a:ext cx="428625" cy="552450"/>
            </a:xfrm>
            <a:custGeom>
              <a:avLst/>
              <a:gdLst>
                <a:gd name="T0" fmla="*/ 140 w 2706"/>
                <a:gd name="T1" fmla="*/ 2958 h 3129"/>
                <a:gd name="T2" fmla="*/ 212 w 2706"/>
                <a:gd name="T3" fmla="*/ 3010 h 3129"/>
                <a:gd name="T4" fmla="*/ 2176 w 2706"/>
                <a:gd name="T5" fmla="*/ 2805 h 3129"/>
                <a:gd name="T6" fmla="*/ 2217 w 2706"/>
                <a:gd name="T7" fmla="*/ 2704 h 3129"/>
                <a:gd name="T8" fmla="*/ 2317 w 2706"/>
                <a:gd name="T9" fmla="*/ 2650 h 3129"/>
                <a:gd name="T10" fmla="*/ 2577 w 2706"/>
                <a:gd name="T11" fmla="*/ 1200 h 3129"/>
                <a:gd name="T12" fmla="*/ 1720 w 2706"/>
                <a:gd name="T13" fmla="*/ 1044 h 3129"/>
                <a:gd name="T14" fmla="*/ 1992 w 2706"/>
                <a:gd name="T15" fmla="*/ 1044 h 3129"/>
                <a:gd name="T16" fmla="*/ 1992 w 2706"/>
                <a:gd name="T17" fmla="*/ 777 h 3129"/>
                <a:gd name="T18" fmla="*/ 1511 w 2706"/>
                <a:gd name="T19" fmla="*/ 811 h 3129"/>
                <a:gd name="T20" fmla="*/ 1451 w 2706"/>
                <a:gd name="T21" fmla="*/ 846 h 3129"/>
                <a:gd name="T22" fmla="*/ 1498 w 2706"/>
                <a:gd name="T23" fmla="*/ 918 h 3129"/>
                <a:gd name="T24" fmla="*/ 1521 w 2706"/>
                <a:gd name="T25" fmla="*/ 777 h 3129"/>
                <a:gd name="T26" fmla="*/ 1095 w 2706"/>
                <a:gd name="T27" fmla="*/ 793 h 3129"/>
                <a:gd name="T28" fmla="*/ 1033 w 2706"/>
                <a:gd name="T29" fmla="*/ 862 h 3129"/>
                <a:gd name="T30" fmla="*/ 1020 w 2706"/>
                <a:gd name="T31" fmla="*/ 974 h 3129"/>
                <a:gd name="T32" fmla="*/ 1058 w 2706"/>
                <a:gd name="T33" fmla="*/ 1062 h 3129"/>
                <a:gd name="T34" fmla="*/ 1123 w 2706"/>
                <a:gd name="T35" fmla="*/ 1105 h 3129"/>
                <a:gd name="T36" fmla="*/ 1228 w 2706"/>
                <a:gd name="T37" fmla="*/ 1105 h 3129"/>
                <a:gd name="T38" fmla="*/ 1293 w 2706"/>
                <a:gd name="T39" fmla="*/ 1062 h 3129"/>
                <a:gd name="T40" fmla="*/ 1329 w 2706"/>
                <a:gd name="T41" fmla="*/ 974 h 3129"/>
                <a:gd name="T42" fmla="*/ 1316 w 2706"/>
                <a:gd name="T43" fmla="*/ 862 h 3129"/>
                <a:gd name="T44" fmla="*/ 1262 w 2706"/>
                <a:gd name="T45" fmla="*/ 798 h 3129"/>
                <a:gd name="T46" fmla="*/ 1175 w 2706"/>
                <a:gd name="T47" fmla="*/ 773 h 3129"/>
                <a:gd name="T48" fmla="*/ 742 w 2706"/>
                <a:gd name="T49" fmla="*/ 790 h 3129"/>
                <a:gd name="T50" fmla="*/ 688 w 2706"/>
                <a:gd name="T51" fmla="*/ 839 h 3129"/>
                <a:gd name="T52" fmla="*/ 673 w 2706"/>
                <a:gd name="T53" fmla="*/ 917 h 3129"/>
                <a:gd name="T54" fmla="*/ 782 w 2706"/>
                <a:gd name="T55" fmla="*/ 867 h 3129"/>
                <a:gd name="T56" fmla="*/ 826 w 2706"/>
                <a:gd name="T57" fmla="*/ 849 h 3129"/>
                <a:gd name="T58" fmla="*/ 865 w 2706"/>
                <a:gd name="T59" fmla="*/ 865 h 3129"/>
                <a:gd name="T60" fmla="*/ 866 w 2706"/>
                <a:gd name="T61" fmla="*/ 905 h 3129"/>
                <a:gd name="T62" fmla="*/ 846 w 2706"/>
                <a:gd name="T63" fmla="*/ 924 h 3129"/>
                <a:gd name="T64" fmla="*/ 822 w 2706"/>
                <a:gd name="T65" fmla="*/ 938 h 3129"/>
                <a:gd name="T66" fmla="*/ 718 w 2706"/>
                <a:gd name="T67" fmla="*/ 1001 h 3129"/>
                <a:gd name="T68" fmla="*/ 671 w 2706"/>
                <a:gd name="T69" fmla="*/ 1065 h 3129"/>
                <a:gd name="T70" fmla="*/ 983 w 2706"/>
                <a:gd name="T71" fmla="*/ 1028 h 3129"/>
                <a:gd name="T72" fmla="*/ 871 w 2706"/>
                <a:gd name="T73" fmla="*/ 1000 h 3129"/>
                <a:gd name="T74" fmla="*/ 963 w 2706"/>
                <a:gd name="T75" fmla="*/ 932 h 3129"/>
                <a:gd name="T76" fmla="*/ 976 w 2706"/>
                <a:gd name="T77" fmla="*/ 861 h 3129"/>
                <a:gd name="T78" fmla="*/ 936 w 2706"/>
                <a:gd name="T79" fmla="*/ 799 h 3129"/>
                <a:gd name="T80" fmla="*/ 828 w 2706"/>
                <a:gd name="T81" fmla="*/ 773 h 3129"/>
                <a:gd name="T82" fmla="*/ 1397 w 2706"/>
                <a:gd name="T83" fmla="*/ 146 h 3129"/>
                <a:gd name="T84" fmla="*/ 1337 w 2706"/>
                <a:gd name="T85" fmla="*/ 157 h 3129"/>
                <a:gd name="T86" fmla="*/ 1376 w 2706"/>
                <a:gd name="T87" fmla="*/ 3 h 3129"/>
                <a:gd name="T88" fmla="*/ 1437 w 2706"/>
                <a:gd name="T89" fmla="*/ 59 h 3129"/>
                <a:gd name="T90" fmla="*/ 2165 w 2706"/>
                <a:gd name="T91" fmla="*/ 674 h 3129"/>
                <a:gd name="T92" fmla="*/ 2578 w 2706"/>
                <a:gd name="T93" fmla="*/ 698 h 3129"/>
                <a:gd name="T94" fmla="*/ 2679 w 2706"/>
                <a:gd name="T95" fmla="*/ 790 h 3129"/>
                <a:gd name="T96" fmla="*/ 2706 w 2706"/>
                <a:gd name="T97" fmla="*/ 2672 h 3129"/>
                <a:gd name="T98" fmla="*/ 162 w 2706"/>
                <a:gd name="T99" fmla="*/ 3118 h 3129"/>
                <a:gd name="T100" fmla="*/ 46 w 2706"/>
                <a:gd name="T101" fmla="*/ 3041 h 3129"/>
                <a:gd name="T102" fmla="*/ 0 w 2706"/>
                <a:gd name="T103" fmla="*/ 2915 h 3129"/>
                <a:gd name="T104" fmla="*/ 26 w 2706"/>
                <a:gd name="T105" fmla="*/ 790 h 3129"/>
                <a:gd name="T106" fmla="*/ 128 w 2706"/>
                <a:gd name="T107" fmla="*/ 698 h 3129"/>
                <a:gd name="T108" fmla="*/ 541 w 2706"/>
                <a:gd name="T109" fmla="*/ 674 h 3129"/>
                <a:gd name="T110" fmla="*/ 1268 w 2706"/>
                <a:gd name="T111" fmla="*/ 59 h 3129"/>
                <a:gd name="T112" fmla="*/ 1330 w 2706"/>
                <a:gd name="T113" fmla="*/ 3 h 3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6" h="3129">
                  <a:moveTo>
                    <a:pt x="129" y="1200"/>
                  </a:moveTo>
                  <a:lnTo>
                    <a:pt x="129" y="2915"/>
                  </a:lnTo>
                  <a:lnTo>
                    <a:pt x="132" y="2937"/>
                  </a:lnTo>
                  <a:lnTo>
                    <a:pt x="140" y="2958"/>
                  </a:lnTo>
                  <a:lnTo>
                    <a:pt x="153" y="2976"/>
                  </a:lnTo>
                  <a:lnTo>
                    <a:pt x="170" y="2991"/>
                  </a:lnTo>
                  <a:lnTo>
                    <a:pt x="190" y="3002"/>
                  </a:lnTo>
                  <a:lnTo>
                    <a:pt x="212" y="3010"/>
                  </a:lnTo>
                  <a:lnTo>
                    <a:pt x="236" y="3012"/>
                  </a:lnTo>
                  <a:lnTo>
                    <a:pt x="2150" y="3012"/>
                  </a:lnTo>
                  <a:lnTo>
                    <a:pt x="2176" y="2988"/>
                  </a:lnTo>
                  <a:lnTo>
                    <a:pt x="2176" y="2805"/>
                  </a:lnTo>
                  <a:lnTo>
                    <a:pt x="2178" y="2777"/>
                  </a:lnTo>
                  <a:lnTo>
                    <a:pt x="2187" y="2750"/>
                  </a:lnTo>
                  <a:lnTo>
                    <a:pt x="2199" y="2726"/>
                  </a:lnTo>
                  <a:lnTo>
                    <a:pt x="2217" y="2704"/>
                  </a:lnTo>
                  <a:lnTo>
                    <a:pt x="2237" y="2686"/>
                  </a:lnTo>
                  <a:lnTo>
                    <a:pt x="2261" y="2669"/>
                  </a:lnTo>
                  <a:lnTo>
                    <a:pt x="2288" y="2658"/>
                  </a:lnTo>
                  <a:lnTo>
                    <a:pt x="2317" y="2650"/>
                  </a:lnTo>
                  <a:lnTo>
                    <a:pt x="2348" y="2648"/>
                  </a:lnTo>
                  <a:lnTo>
                    <a:pt x="2550" y="2648"/>
                  </a:lnTo>
                  <a:lnTo>
                    <a:pt x="2577" y="2624"/>
                  </a:lnTo>
                  <a:lnTo>
                    <a:pt x="2577" y="1200"/>
                  </a:lnTo>
                  <a:lnTo>
                    <a:pt x="129" y="1200"/>
                  </a:lnTo>
                  <a:close/>
                  <a:moveTo>
                    <a:pt x="1887" y="777"/>
                  </a:moveTo>
                  <a:lnTo>
                    <a:pt x="1720" y="954"/>
                  </a:lnTo>
                  <a:lnTo>
                    <a:pt x="1720" y="1044"/>
                  </a:lnTo>
                  <a:lnTo>
                    <a:pt x="1882" y="1044"/>
                  </a:lnTo>
                  <a:lnTo>
                    <a:pt x="1882" y="1110"/>
                  </a:lnTo>
                  <a:lnTo>
                    <a:pt x="1992" y="1110"/>
                  </a:lnTo>
                  <a:lnTo>
                    <a:pt x="1992" y="1044"/>
                  </a:lnTo>
                  <a:lnTo>
                    <a:pt x="2042" y="1044"/>
                  </a:lnTo>
                  <a:lnTo>
                    <a:pt x="2042" y="962"/>
                  </a:lnTo>
                  <a:lnTo>
                    <a:pt x="1992" y="962"/>
                  </a:lnTo>
                  <a:lnTo>
                    <a:pt x="1992" y="777"/>
                  </a:lnTo>
                  <a:lnTo>
                    <a:pt x="1887" y="777"/>
                  </a:lnTo>
                  <a:close/>
                  <a:moveTo>
                    <a:pt x="1521" y="777"/>
                  </a:moveTo>
                  <a:lnTo>
                    <a:pt x="1518" y="796"/>
                  </a:lnTo>
                  <a:lnTo>
                    <a:pt x="1511" y="811"/>
                  </a:lnTo>
                  <a:lnTo>
                    <a:pt x="1499" y="824"/>
                  </a:lnTo>
                  <a:lnTo>
                    <a:pt x="1486" y="834"/>
                  </a:lnTo>
                  <a:lnTo>
                    <a:pt x="1469" y="841"/>
                  </a:lnTo>
                  <a:lnTo>
                    <a:pt x="1451" y="846"/>
                  </a:lnTo>
                  <a:lnTo>
                    <a:pt x="1432" y="848"/>
                  </a:lnTo>
                  <a:lnTo>
                    <a:pt x="1412" y="849"/>
                  </a:lnTo>
                  <a:lnTo>
                    <a:pt x="1412" y="918"/>
                  </a:lnTo>
                  <a:lnTo>
                    <a:pt x="1498" y="918"/>
                  </a:lnTo>
                  <a:lnTo>
                    <a:pt x="1498" y="1110"/>
                  </a:lnTo>
                  <a:lnTo>
                    <a:pt x="1608" y="1110"/>
                  </a:lnTo>
                  <a:lnTo>
                    <a:pt x="1608" y="777"/>
                  </a:lnTo>
                  <a:lnTo>
                    <a:pt x="1521" y="777"/>
                  </a:lnTo>
                  <a:close/>
                  <a:moveTo>
                    <a:pt x="1175" y="773"/>
                  </a:moveTo>
                  <a:lnTo>
                    <a:pt x="1149" y="775"/>
                  </a:lnTo>
                  <a:lnTo>
                    <a:pt x="1122" y="782"/>
                  </a:lnTo>
                  <a:lnTo>
                    <a:pt x="1095" y="793"/>
                  </a:lnTo>
                  <a:lnTo>
                    <a:pt x="1072" y="810"/>
                  </a:lnTo>
                  <a:lnTo>
                    <a:pt x="1058" y="825"/>
                  </a:lnTo>
                  <a:lnTo>
                    <a:pt x="1044" y="842"/>
                  </a:lnTo>
                  <a:lnTo>
                    <a:pt x="1033" y="862"/>
                  </a:lnTo>
                  <a:lnTo>
                    <a:pt x="1026" y="886"/>
                  </a:lnTo>
                  <a:lnTo>
                    <a:pt x="1020" y="913"/>
                  </a:lnTo>
                  <a:lnTo>
                    <a:pt x="1019" y="943"/>
                  </a:lnTo>
                  <a:lnTo>
                    <a:pt x="1020" y="974"/>
                  </a:lnTo>
                  <a:lnTo>
                    <a:pt x="1026" y="1001"/>
                  </a:lnTo>
                  <a:lnTo>
                    <a:pt x="1033" y="1024"/>
                  </a:lnTo>
                  <a:lnTo>
                    <a:pt x="1044" y="1044"/>
                  </a:lnTo>
                  <a:lnTo>
                    <a:pt x="1058" y="1062"/>
                  </a:lnTo>
                  <a:lnTo>
                    <a:pt x="1072" y="1077"/>
                  </a:lnTo>
                  <a:lnTo>
                    <a:pt x="1087" y="1089"/>
                  </a:lnTo>
                  <a:lnTo>
                    <a:pt x="1104" y="1098"/>
                  </a:lnTo>
                  <a:lnTo>
                    <a:pt x="1123" y="1105"/>
                  </a:lnTo>
                  <a:lnTo>
                    <a:pt x="1149" y="1111"/>
                  </a:lnTo>
                  <a:lnTo>
                    <a:pt x="1175" y="1114"/>
                  </a:lnTo>
                  <a:lnTo>
                    <a:pt x="1200" y="1111"/>
                  </a:lnTo>
                  <a:lnTo>
                    <a:pt x="1228" y="1105"/>
                  </a:lnTo>
                  <a:lnTo>
                    <a:pt x="1245" y="1098"/>
                  </a:lnTo>
                  <a:lnTo>
                    <a:pt x="1262" y="1089"/>
                  </a:lnTo>
                  <a:lnTo>
                    <a:pt x="1278" y="1077"/>
                  </a:lnTo>
                  <a:lnTo>
                    <a:pt x="1293" y="1062"/>
                  </a:lnTo>
                  <a:lnTo>
                    <a:pt x="1305" y="1044"/>
                  </a:lnTo>
                  <a:lnTo>
                    <a:pt x="1316" y="1024"/>
                  </a:lnTo>
                  <a:lnTo>
                    <a:pt x="1325" y="1001"/>
                  </a:lnTo>
                  <a:lnTo>
                    <a:pt x="1329" y="974"/>
                  </a:lnTo>
                  <a:lnTo>
                    <a:pt x="1331" y="943"/>
                  </a:lnTo>
                  <a:lnTo>
                    <a:pt x="1329" y="913"/>
                  </a:lnTo>
                  <a:lnTo>
                    <a:pt x="1325" y="886"/>
                  </a:lnTo>
                  <a:lnTo>
                    <a:pt x="1316" y="862"/>
                  </a:lnTo>
                  <a:lnTo>
                    <a:pt x="1305" y="842"/>
                  </a:lnTo>
                  <a:lnTo>
                    <a:pt x="1293" y="825"/>
                  </a:lnTo>
                  <a:lnTo>
                    <a:pt x="1278" y="810"/>
                  </a:lnTo>
                  <a:lnTo>
                    <a:pt x="1262" y="798"/>
                  </a:lnTo>
                  <a:lnTo>
                    <a:pt x="1245" y="789"/>
                  </a:lnTo>
                  <a:lnTo>
                    <a:pt x="1226" y="782"/>
                  </a:lnTo>
                  <a:lnTo>
                    <a:pt x="1200" y="775"/>
                  </a:lnTo>
                  <a:lnTo>
                    <a:pt x="1175" y="773"/>
                  </a:lnTo>
                  <a:close/>
                  <a:moveTo>
                    <a:pt x="828" y="773"/>
                  </a:moveTo>
                  <a:lnTo>
                    <a:pt x="793" y="775"/>
                  </a:lnTo>
                  <a:lnTo>
                    <a:pt x="761" y="782"/>
                  </a:lnTo>
                  <a:lnTo>
                    <a:pt x="742" y="790"/>
                  </a:lnTo>
                  <a:lnTo>
                    <a:pt x="726" y="799"/>
                  </a:lnTo>
                  <a:lnTo>
                    <a:pt x="710" y="811"/>
                  </a:lnTo>
                  <a:lnTo>
                    <a:pt x="698" y="824"/>
                  </a:lnTo>
                  <a:lnTo>
                    <a:pt x="688" y="839"/>
                  </a:lnTo>
                  <a:lnTo>
                    <a:pt x="679" y="856"/>
                  </a:lnTo>
                  <a:lnTo>
                    <a:pt x="675" y="874"/>
                  </a:lnTo>
                  <a:lnTo>
                    <a:pt x="672" y="895"/>
                  </a:lnTo>
                  <a:lnTo>
                    <a:pt x="673" y="917"/>
                  </a:lnTo>
                  <a:lnTo>
                    <a:pt x="771" y="917"/>
                  </a:lnTo>
                  <a:lnTo>
                    <a:pt x="772" y="898"/>
                  </a:lnTo>
                  <a:lnTo>
                    <a:pt x="775" y="881"/>
                  </a:lnTo>
                  <a:lnTo>
                    <a:pt x="782" y="867"/>
                  </a:lnTo>
                  <a:lnTo>
                    <a:pt x="790" y="859"/>
                  </a:lnTo>
                  <a:lnTo>
                    <a:pt x="800" y="853"/>
                  </a:lnTo>
                  <a:lnTo>
                    <a:pt x="812" y="850"/>
                  </a:lnTo>
                  <a:lnTo>
                    <a:pt x="826" y="849"/>
                  </a:lnTo>
                  <a:lnTo>
                    <a:pt x="838" y="849"/>
                  </a:lnTo>
                  <a:lnTo>
                    <a:pt x="849" y="852"/>
                  </a:lnTo>
                  <a:lnTo>
                    <a:pt x="858" y="857"/>
                  </a:lnTo>
                  <a:lnTo>
                    <a:pt x="865" y="865"/>
                  </a:lnTo>
                  <a:lnTo>
                    <a:pt x="869" y="875"/>
                  </a:lnTo>
                  <a:lnTo>
                    <a:pt x="871" y="889"/>
                  </a:lnTo>
                  <a:lnTo>
                    <a:pt x="870" y="898"/>
                  </a:lnTo>
                  <a:lnTo>
                    <a:pt x="866" y="905"/>
                  </a:lnTo>
                  <a:lnTo>
                    <a:pt x="862" y="910"/>
                  </a:lnTo>
                  <a:lnTo>
                    <a:pt x="858" y="914"/>
                  </a:lnTo>
                  <a:lnTo>
                    <a:pt x="854" y="919"/>
                  </a:lnTo>
                  <a:lnTo>
                    <a:pt x="846" y="924"/>
                  </a:lnTo>
                  <a:lnTo>
                    <a:pt x="837" y="929"/>
                  </a:lnTo>
                  <a:lnTo>
                    <a:pt x="832" y="932"/>
                  </a:lnTo>
                  <a:lnTo>
                    <a:pt x="826" y="935"/>
                  </a:lnTo>
                  <a:lnTo>
                    <a:pt x="822" y="938"/>
                  </a:lnTo>
                  <a:lnTo>
                    <a:pt x="785" y="957"/>
                  </a:lnTo>
                  <a:lnTo>
                    <a:pt x="750" y="977"/>
                  </a:lnTo>
                  <a:lnTo>
                    <a:pt x="733" y="989"/>
                  </a:lnTo>
                  <a:lnTo>
                    <a:pt x="718" y="1001"/>
                  </a:lnTo>
                  <a:lnTo>
                    <a:pt x="704" y="1013"/>
                  </a:lnTo>
                  <a:lnTo>
                    <a:pt x="690" y="1027"/>
                  </a:lnTo>
                  <a:lnTo>
                    <a:pt x="679" y="1045"/>
                  </a:lnTo>
                  <a:lnTo>
                    <a:pt x="671" y="1065"/>
                  </a:lnTo>
                  <a:lnTo>
                    <a:pt x="665" y="1086"/>
                  </a:lnTo>
                  <a:lnTo>
                    <a:pt x="665" y="1110"/>
                  </a:lnTo>
                  <a:lnTo>
                    <a:pt x="983" y="1110"/>
                  </a:lnTo>
                  <a:lnTo>
                    <a:pt x="983" y="1028"/>
                  </a:lnTo>
                  <a:lnTo>
                    <a:pt x="817" y="1028"/>
                  </a:lnTo>
                  <a:lnTo>
                    <a:pt x="817" y="1028"/>
                  </a:lnTo>
                  <a:lnTo>
                    <a:pt x="843" y="1014"/>
                  </a:lnTo>
                  <a:lnTo>
                    <a:pt x="871" y="1000"/>
                  </a:lnTo>
                  <a:lnTo>
                    <a:pt x="898" y="986"/>
                  </a:lnTo>
                  <a:lnTo>
                    <a:pt x="923" y="970"/>
                  </a:lnTo>
                  <a:lnTo>
                    <a:pt x="945" y="952"/>
                  </a:lnTo>
                  <a:lnTo>
                    <a:pt x="963" y="932"/>
                  </a:lnTo>
                  <a:lnTo>
                    <a:pt x="971" y="916"/>
                  </a:lnTo>
                  <a:lnTo>
                    <a:pt x="976" y="898"/>
                  </a:lnTo>
                  <a:lnTo>
                    <a:pt x="977" y="878"/>
                  </a:lnTo>
                  <a:lnTo>
                    <a:pt x="976" y="861"/>
                  </a:lnTo>
                  <a:lnTo>
                    <a:pt x="973" y="846"/>
                  </a:lnTo>
                  <a:lnTo>
                    <a:pt x="967" y="832"/>
                  </a:lnTo>
                  <a:lnTo>
                    <a:pt x="954" y="813"/>
                  </a:lnTo>
                  <a:lnTo>
                    <a:pt x="936" y="799"/>
                  </a:lnTo>
                  <a:lnTo>
                    <a:pt x="914" y="787"/>
                  </a:lnTo>
                  <a:lnTo>
                    <a:pt x="889" y="779"/>
                  </a:lnTo>
                  <a:lnTo>
                    <a:pt x="859" y="774"/>
                  </a:lnTo>
                  <a:lnTo>
                    <a:pt x="828" y="773"/>
                  </a:lnTo>
                  <a:close/>
                  <a:moveTo>
                    <a:pt x="1309" y="146"/>
                  </a:moveTo>
                  <a:lnTo>
                    <a:pt x="625" y="674"/>
                  </a:lnTo>
                  <a:lnTo>
                    <a:pt x="2081" y="674"/>
                  </a:lnTo>
                  <a:lnTo>
                    <a:pt x="1397" y="146"/>
                  </a:lnTo>
                  <a:lnTo>
                    <a:pt x="1383" y="153"/>
                  </a:lnTo>
                  <a:lnTo>
                    <a:pt x="1369" y="157"/>
                  </a:lnTo>
                  <a:lnTo>
                    <a:pt x="1353" y="159"/>
                  </a:lnTo>
                  <a:lnTo>
                    <a:pt x="1337" y="157"/>
                  </a:lnTo>
                  <a:lnTo>
                    <a:pt x="1322" y="153"/>
                  </a:lnTo>
                  <a:lnTo>
                    <a:pt x="1309" y="146"/>
                  </a:lnTo>
                  <a:close/>
                  <a:moveTo>
                    <a:pt x="1353" y="0"/>
                  </a:moveTo>
                  <a:lnTo>
                    <a:pt x="1376" y="3"/>
                  </a:lnTo>
                  <a:lnTo>
                    <a:pt x="1397" y="11"/>
                  </a:lnTo>
                  <a:lnTo>
                    <a:pt x="1415" y="24"/>
                  </a:lnTo>
                  <a:lnTo>
                    <a:pt x="1428" y="40"/>
                  </a:lnTo>
                  <a:lnTo>
                    <a:pt x="1437" y="59"/>
                  </a:lnTo>
                  <a:lnTo>
                    <a:pt x="1440" y="80"/>
                  </a:lnTo>
                  <a:lnTo>
                    <a:pt x="1438" y="95"/>
                  </a:lnTo>
                  <a:lnTo>
                    <a:pt x="1434" y="109"/>
                  </a:lnTo>
                  <a:lnTo>
                    <a:pt x="2165" y="674"/>
                  </a:lnTo>
                  <a:lnTo>
                    <a:pt x="2470" y="674"/>
                  </a:lnTo>
                  <a:lnTo>
                    <a:pt x="2508" y="677"/>
                  </a:lnTo>
                  <a:lnTo>
                    <a:pt x="2543" y="685"/>
                  </a:lnTo>
                  <a:lnTo>
                    <a:pt x="2578" y="698"/>
                  </a:lnTo>
                  <a:lnTo>
                    <a:pt x="2609" y="716"/>
                  </a:lnTo>
                  <a:lnTo>
                    <a:pt x="2636" y="737"/>
                  </a:lnTo>
                  <a:lnTo>
                    <a:pt x="2660" y="762"/>
                  </a:lnTo>
                  <a:lnTo>
                    <a:pt x="2679" y="790"/>
                  </a:lnTo>
                  <a:lnTo>
                    <a:pt x="2693" y="821"/>
                  </a:lnTo>
                  <a:lnTo>
                    <a:pt x="2702" y="854"/>
                  </a:lnTo>
                  <a:lnTo>
                    <a:pt x="2706" y="888"/>
                  </a:lnTo>
                  <a:lnTo>
                    <a:pt x="2706" y="2672"/>
                  </a:lnTo>
                  <a:lnTo>
                    <a:pt x="2203" y="3129"/>
                  </a:lnTo>
                  <a:lnTo>
                    <a:pt x="236" y="3129"/>
                  </a:lnTo>
                  <a:lnTo>
                    <a:pt x="198" y="3126"/>
                  </a:lnTo>
                  <a:lnTo>
                    <a:pt x="162" y="3118"/>
                  </a:lnTo>
                  <a:lnTo>
                    <a:pt x="128" y="3105"/>
                  </a:lnTo>
                  <a:lnTo>
                    <a:pt x="97" y="3088"/>
                  </a:lnTo>
                  <a:lnTo>
                    <a:pt x="69" y="3066"/>
                  </a:lnTo>
                  <a:lnTo>
                    <a:pt x="46" y="3041"/>
                  </a:lnTo>
                  <a:lnTo>
                    <a:pt x="26" y="3013"/>
                  </a:lnTo>
                  <a:lnTo>
                    <a:pt x="12" y="2982"/>
                  </a:lnTo>
                  <a:lnTo>
                    <a:pt x="3" y="2949"/>
                  </a:lnTo>
                  <a:lnTo>
                    <a:pt x="0" y="2915"/>
                  </a:lnTo>
                  <a:lnTo>
                    <a:pt x="0" y="888"/>
                  </a:lnTo>
                  <a:lnTo>
                    <a:pt x="3" y="854"/>
                  </a:lnTo>
                  <a:lnTo>
                    <a:pt x="12" y="821"/>
                  </a:lnTo>
                  <a:lnTo>
                    <a:pt x="26" y="790"/>
                  </a:lnTo>
                  <a:lnTo>
                    <a:pt x="46" y="762"/>
                  </a:lnTo>
                  <a:lnTo>
                    <a:pt x="69" y="737"/>
                  </a:lnTo>
                  <a:lnTo>
                    <a:pt x="97" y="716"/>
                  </a:lnTo>
                  <a:lnTo>
                    <a:pt x="128" y="698"/>
                  </a:lnTo>
                  <a:lnTo>
                    <a:pt x="162" y="685"/>
                  </a:lnTo>
                  <a:lnTo>
                    <a:pt x="198" y="677"/>
                  </a:lnTo>
                  <a:lnTo>
                    <a:pt x="236" y="674"/>
                  </a:lnTo>
                  <a:lnTo>
                    <a:pt x="541" y="674"/>
                  </a:lnTo>
                  <a:lnTo>
                    <a:pt x="1272" y="109"/>
                  </a:lnTo>
                  <a:lnTo>
                    <a:pt x="1267" y="95"/>
                  </a:lnTo>
                  <a:lnTo>
                    <a:pt x="1265" y="80"/>
                  </a:lnTo>
                  <a:lnTo>
                    <a:pt x="1268" y="59"/>
                  </a:lnTo>
                  <a:lnTo>
                    <a:pt x="1277" y="40"/>
                  </a:lnTo>
                  <a:lnTo>
                    <a:pt x="1292" y="24"/>
                  </a:lnTo>
                  <a:lnTo>
                    <a:pt x="1309" y="11"/>
                  </a:lnTo>
                  <a:lnTo>
                    <a:pt x="1330" y="3"/>
                  </a:lnTo>
                  <a:lnTo>
                    <a:pt x="1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8" name="Freeform 302"/>
            <p:cNvSpPr>
              <a:spLocks/>
            </p:cNvSpPr>
            <p:nvPr/>
          </p:nvSpPr>
          <p:spPr bwMode="auto">
            <a:xfrm>
              <a:off x="6543675" y="3057525"/>
              <a:ext cx="104775" cy="127000"/>
            </a:xfrm>
            <a:custGeom>
              <a:avLst/>
              <a:gdLst>
                <a:gd name="T0" fmla="*/ 76 w 664"/>
                <a:gd name="T1" fmla="*/ 0 h 722"/>
                <a:gd name="T2" fmla="*/ 225 w 664"/>
                <a:gd name="T3" fmla="*/ 135 h 722"/>
                <a:gd name="T4" fmla="*/ 265 w 664"/>
                <a:gd name="T5" fmla="*/ 126 h 722"/>
                <a:gd name="T6" fmla="*/ 304 w 664"/>
                <a:gd name="T7" fmla="*/ 120 h 722"/>
                <a:gd name="T8" fmla="*/ 345 w 664"/>
                <a:gd name="T9" fmla="*/ 119 h 722"/>
                <a:gd name="T10" fmla="*/ 385 w 664"/>
                <a:gd name="T11" fmla="*/ 123 h 722"/>
                <a:gd name="T12" fmla="*/ 425 w 664"/>
                <a:gd name="T13" fmla="*/ 130 h 722"/>
                <a:gd name="T14" fmla="*/ 463 w 664"/>
                <a:gd name="T15" fmla="*/ 143 h 722"/>
                <a:gd name="T16" fmla="*/ 501 w 664"/>
                <a:gd name="T17" fmla="*/ 159 h 722"/>
                <a:gd name="T18" fmla="*/ 536 w 664"/>
                <a:gd name="T19" fmla="*/ 181 h 722"/>
                <a:gd name="T20" fmla="*/ 568 w 664"/>
                <a:gd name="T21" fmla="*/ 207 h 722"/>
                <a:gd name="T22" fmla="*/ 594 w 664"/>
                <a:gd name="T23" fmla="*/ 234 h 722"/>
                <a:gd name="T24" fmla="*/ 618 w 664"/>
                <a:gd name="T25" fmla="*/ 263 h 722"/>
                <a:gd name="T26" fmla="*/ 635 w 664"/>
                <a:gd name="T27" fmla="*/ 294 h 722"/>
                <a:gd name="T28" fmla="*/ 649 w 664"/>
                <a:gd name="T29" fmla="*/ 327 h 722"/>
                <a:gd name="T30" fmla="*/ 658 w 664"/>
                <a:gd name="T31" fmla="*/ 360 h 722"/>
                <a:gd name="T32" fmla="*/ 663 w 664"/>
                <a:gd name="T33" fmla="*/ 394 h 722"/>
                <a:gd name="T34" fmla="*/ 664 w 664"/>
                <a:gd name="T35" fmla="*/ 428 h 722"/>
                <a:gd name="T36" fmla="*/ 661 w 664"/>
                <a:gd name="T37" fmla="*/ 463 h 722"/>
                <a:gd name="T38" fmla="*/ 653 w 664"/>
                <a:gd name="T39" fmla="*/ 496 h 722"/>
                <a:gd name="T40" fmla="*/ 451 w 664"/>
                <a:gd name="T41" fmla="*/ 312 h 722"/>
                <a:gd name="T42" fmla="*/ 344 w 664"/>
                <a:gd name="T43" fmla="*/ 302 h 722"/>
                <a:gd name="T44" fmla="*/ 202 w 664"/>
                <a:gd name="T45" fmla="*/ 431 h 722"/>
                <a:gd name="T46" fmla="*/ 213 w 664"/>
                <a:gd name="T47" fmla="*/ 528 h 722"/>
                <a:gd name="T48" fmla="*/ 416 w 664"/>
                <a:gd name="T49" fmla="*/ 713 h 722"/>
                <a:gd name="T50" fmla="*/ 378 w 664"/>
                <a:gd name="T51" fmla="*/ 719 h 722"/>
                <a:gd name="T52" fmla="*/ 341 w 664"/>
                <a:gd name="T53" fmla="*/ 722 h 722"/>
                <a:gd name="T54" fmla="*/ 303 w 664"/>
                <a:gd name="T55" fmla="*/ 721 h 722"/>
                <a:gd name="T56" fmla="*/ 266 w 664"/>
                <a:gd name="T57" fmla="*/ 717 h 722"/>
                <a:gd name="T58" fmla="*/ 228 w 664"/>
                <a:gd name="T59" fmla="*/ 708 h 722"/>
                <a:gd name="T60" fmla="*/ 193 w 664"/>
                <a:gd name="T61" fmla="*/ 696 h 722"/>
                <a:gd name="T62" fmla="*/ 159 w 664"/>
                <a:gd name="T63" fmla="*/ 679 h 722"/>
                <a:gd name="T64" fmla="*/ 127 w 664"/>
                <a:gd name="T65" fmla="*/ 659 h 722"/>
                <a:gd name="T66" fmla="*/ 96 w 664"/>
                <a:gd name="T67" fmla="*/ 635 h 722"/>
                <a:gd name="T68" fmla="*/ 67 w 664"/>
                <a:gd name="T69" fmla="*/ 606 h 722"/>
                <a:gd name="T70" fmla="*/ 44 w 664"/>
                <a:gd name="T71" fmla="*/ 573 h 722"/>
                <a:gd name="T72" fmla="*/ 25 w 664"/>
                <a:gd name="T73" fmla="*/ 540 h 722"/>
                <a:gd name="T74" fmla="*/ 12 w 664"/>
                <a:gd name="T75" fmla="*/ 505 h 722"/>
                <a:gd name="T76" fmla="*/ 3 w 664"/>
                <a:gd name="T77" fmla="*/ 469 h 722"/>
                <a:gd name="T78" fmla="*/ 0 w 664"/>
                <a:gd name="T79" fmla="*/ 432 h 722"/>
                <a:gd name="T80" fmla="*/ 1 w 664"/>
                <a:gd name="T81" fmla="*/ 396 h 722"/>
                <a:gd name="T82" fmla="*/ 7 w 664"/>
                <a:gd name="T83" fmla="*/ 359 h 722"/>
                <a:gd name="T84" fmla="*/ 18 w 664"/>
                <a:gd name="T85" fmla="*/ 324 h 722"/>
                <a:gd name="T86" fmla="*/ 7 w 664"/>
                <a:gd name="T87" fmla="*/ 314 h 722"/>
                <a:gd name="T88" fmla="*/ 34 w 664"/>
                <a:gd name="T89" fmla="*/ 290 h 722"/>
                <a:gd name="T90" fmla="*/ 28 w 664"/>
                <a:gd name="T91" fmla="*/ 239 h 722"/>
                <a:gd name="T92" fmla="*/ 174 w 664"/>
                <a:gd name="T93" fmla="*/ 106 h 722"/>
                <a:gd name="T94" fmla="*/ 67 w 664"/>
                <a:gd name="T95" fmla="*/ 9 h 722"/>
                <a:gd name="T96" fmla="*/ 76 w 664"/>
                <a:gd name="T97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4" h="722">
                  <a:moveTo>
                    <a:pt x="76" y="0"/>
                  </a:moveTo>
                  <a:lnTo>
                    <a:pt x="225" y="135"/>
                  </a:lnTo>
                  <a:lnTo>
                    <a:pt x="265" y="126"/>
                  </a:lnTo>
                  <a:lnTo>
                    <a:pt x="304" y="120"/>
                  </a:lnTo>
                  <a:lnTo>
                    <a:pt x="345" y="119"/>
                  </a:lnTo>
                  <a:lnTo>
                    <a:pt x="385" y="123"/>
                  </a:lnTo>
                  <a:lnTo>
                    <a:pt x="425" y="130"/>
                  </a:lnTo>
                  <a:lnTo>
                    <a:pt x="463" y="143"/>
                  </a:lnTo>
                  <a:lnTo>
                    <a:pt x="501" y="159"/>
                  </a:lnTo>
                  <a:lnTo>
                    <a:pt x="536" y="181"/>
                  </a:lnTo>
                  <a:lnTo>
                    <a:pt x="568" y="207"/>
                  </a:lnTo>
                  <a:lnTo>
                    <a:pt x="594" y="234"/>
                  </a:lnTo>
                  <a:lnTo>
                    <a:pt x="618" y="263"/>
                  </a:lnTo>
                  <a:lnTo>
                    <a:pt x="635" y="294"/>
                  </a:lnTo>
                  <a:lnTo>
                    <a:pt x="649" y="327"/>
                  </a:lnTo>
                  <a:lnTo>
                    <a:pt x="658" y="360"/>
                  </a:lnTo>
                  <a:lnTo>
                    <a:pt x="663" y="394"/>
                  </a:lnTo>
                  <a:lnTo>
                    <a:pt x="664" y="428"/>
                  </a:lnTo>
                  <a:lnTo>
                    <a:pt x="661" y="463"/>
                  </a:lnTo>
                  <a:lnTo>
                    <a:pt x="653" y="496"/>
                  </a:lnTo>
                  <a:lnTo>
                    <a:pt x="451" y="312"/>
                  </a:lnTo>
                  <a:lnTo>
                    <a:pt x="344" y="302"/>
                  </a:lnTo>
                  <a:lnTo>
                    <a:pt x="202" y="431"/>
                  </a:lnTo>
                  <a:lnTo>
                    <a:pt x="213" y="528"/>
                  </a:lnTo>
                  <a:lnTo>
                    <a:pt x="416" y="713"/>
                  </a:lnTo>
                  <a:lnTo>
                    <a:pt x="378" y="719"/>
                  </a:lnTo>
                  <a:lnTo>
                    <a:pt x="341" y="722"/>
                  </a:lnTo>
                  <a:lnTo>
                    <a:pt x="303" y="721"/>
                  </a:lnTo>
                  <a:lnTo>
                    <a:pt x="266" y="717"/>
                  </a:lnTo>
                  <a:lnTo>
                    <a:pt x="228" y="708"/>
                  </a:lnTo>
                  <a:lnTo>
                    <a:pt x="193" y="696"/>
                  </a:lnTo>
                  <a:lnTo>
                    <a:pt x="159" y="679"/>
                  </a:lnTo>
                  <a:lnTo>
                    <a:pt x="127" y="659"/>
                  </a:lnTo>
                  <a:lnTo>
                    <a:pt x="96" y="635"/>
                  </a:lnTo>
                  <a:lnTo>
                    <a:pt x="67" y="606"/>
                  </a:lnTo>
                  <a:lnTo>
                    <a:pt x="44" y="573"/>
                  </a:lnTo>
                  <a:lnTo>
                    <a:pt x="25" y="540"/>
                  </a:lnTo>
                  <a:lnTo>
                    <a:pt x="12" y="505"/>
                  </a:lnTo>
                  <a:lnTo>
                    <a:pt x="3" y="469"/>
                  </a:lnTo>
                  <a:lnTo>
                    <a:pt x="0" y="432"/>
                  </a:lnTo>
                  <a:lnTo>
                    <a:pt x="1" y="396"/>
                  </a:lnTo>
                  <a:lnTo>
                    <a:pt x="7" y="359"/>
                  </a:lnTo>
                  <a:lnTo>
                    <a:pt x="18" y="324"/>
                  </a:lnTo>
                  <a:lnTo>
                    <a:pt x="7" y="314"/>
                  </a:lnTo>
                  <a:lnTo>
                    <a:pt x="34" y="290"/>
                  </a:lnTo>
                  <a:lnTo>
                    <a:pt x="28" y="239"/>
                  </a:lnTo>
                  <a:lnTo>
                    <a:pt x="174" y="106"/>
                  </a:lnTo>
                  <a:lnTo>
                    <a:pt x="67" y="9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9" name="Freeform 303"/>
            <p:cNvSpPr>
              <a:spLocks/>
            </p:cNvSpPr>
            <p:nvPr/>
          </p:nvSpPr>
          <p:spPr bwMode="auto">
            <a:xfrm>
              <a:off x="6400800" y="2935288"/>
              <a:ext cx="127000" cy="106362"/>
            </a:xfrm>
            <a:custGeom>
              <a:avLst/>
              <a:gdLst>
                <a:gd name="T0" fmla="*/ 323 w 795"/>
                <a:gd name="T1" fmla="*/ 0 h 603"/>
                <a:gd name="T2" fmla="*/ 361 w 795"/>
                <a:gd name="T3" fmla="*/ 1 h 603"/>
                <a:gd name="T4" fmla="*/ 399 w 795"/>
                <a:gd name="T5" fmla="*/ 5 h 603"/>
                <a:gd name="T6" fmla="*/ 435 w 795"/>
                <a:gd name="T7" fmla="*/ 14 h 603"/>
                <a:gd name="T8" fmla="*/ 471 w 795"/>
                <a:gd name="T9" fmla="*/ 26 h 603"/>
                <a:gd name="T10" fmla="*/ 505 w 795"/>
                <a:gd name="T11" fmla="*/ 43 h 603"/>
                <a:gd name="T12" fmla="*/ 538 w 795"/>
                <a:gd name="T13" fmla="*/ 63 h 603"/>
                <a:gd name="T14" fmla="*/ 568 w 795"/>
                <a:gd name="T15" fmla="*/ 87 h 603"/>
                <a:gd name="T16" fmla="*/ 596 w 795"/>
                <a:gd name="T17" fmla="*/ 116 h 603"/>
                <a:gd name="T18" fmla="*/ 619 w 795"/>
                <a:gd name="T19" fmla="*/ 148 h 603"/>
                <a:gd name="T20" fmla="*/ 638 w 795"/>
                <a:gd name="T21" fmla="*/ 182 h 603"/>
                <a:gd name="T22" fmla="*/ 651 w 795"/>
                <a:gd name="T23" fmla="*/ 217 h 603"/>
                <a:gd name="T24" fmla="*/ 660 w 795"/>
                <a:gd name="T25" fmla="*/ 253 h 603"/>
                <a:gd name="T26" fmla="*/ 664 w 795"/>
                <a:gd name="T27" fmla="*/ 290 h 603"/>
                <a:gd name="T28" fmla="*/ 662 w 795"/>
                <a:gd name="T29" fmla="*/ 326 h 603"/>
                <a:gd name="T30" fmla="*/ 657 w 795"/>
                <a:gd name="T31" fmla="*/ 363 h 603"/>
                <a:gd name="T32" fmla="*/ 646 w 795"/>
                <a:gd name="T33" fmla="*/ 398 h 603"/>
                <a:gd name="T34" fmla="*/ 795 w 795"/>
                <a:gd name="T35" fmla="*/ 534 h 603"/>
                <a:gd name="T36" fmla="*/ 786 w 795"/>
                <a:gd name="T37" fmla="*/ 542 h 603"/>
                <a:gd name="T38" fmla="*/ 679 w 795"/>
                <a:gd name="T39" fmla="*/ 445 h 603"/>
                <a:gd name="T40" fmla="*/ 531 w 795"/>
                <a:gd name="T41" fmla="*/ 577 h 603"/>
                <a:gd name="T42" fmla="*/ 476 w 795"/>
                <a:gd name="T43" fmla="*/ 572 h 603"/>
                <a:gd name="T44" fmla="*/ 450 w 795"/>
                <a:gd name="T45" fmla="*/ 596 h 603"/>
                <a:gd name="T46" fmla="*/ 439 w 795"/>
                <a:gd name="T47" fmla="*/ 587 h 603"/>
                <a:gd name="T48" fmla="*/ 399 w 795"/>
                <a:gd name="T49" fmla="*/ 596 h 603"/>
                <a:gd name="T50" fmla="*/ 359 w 795"/>
                <a:gd name="T51" fmla="*/ 602 h 603"/>
                <a:gd name="T52" fmla="*/ 318 w 795"/>
                <a:gd name="T53" fmla="*/ 603 h 603"/>
                <a:gd name="T54" fmla="*/ 279 w 795"/>
                <a:gd name="T55" fmla="*/ 599 h 603"/>
                <a:gd name="T56" fmla="*/ 239 w 795"/>
                <a:gd name="T57" fmla="*/ 592 h 603"/>
                <a:gd name="T58" fmla="*/ 200 w 795"/>
                <a:gd name="T59" fmla="*/ 579 h 603"/>
                <a:gd name="T60" fmla="*/ 163 w 795"/>
                <a:gd name="T61" fmla="*/ 563 h 603"/>
                <a:gd name="T62" fmla="*/ 129 w 795"/>
                <a:gd name="T63" fmla="*/ 541 h 603"/>
                <a:gd name="T64" fmla="*/ 96 w 795"/>
                <a:gd name="T65" fmla="*/ 515 h 603"/>
                <a:gd name="T66" fmla="*/ 69 w 795"/>
                <a:gd name="T67" fmla="*/ 488 h 603"/>
                <a:gd name="T68" fmla="*/ 47 w 795"/>
                <a:gd name="T69" fmla="*/ 459 h 603"/>
                <a:gd name="T70" fmla="*/ 29 w 795"/>
                <a:gd name="T71" fmla="*/ 428 h 603"/>
                <a:gd name="T72" fmla="*/ 15 w 795"/>
                <a:gd name="T73" fmla="*/ 395 h 603"/>
                <a:gd name="T74" fmla="*/ 6 w 795"/>
                <a:gd name="T75" fmla="*/ 362 h 603"/>
                <a:gd name="T76" fmla="*/ 1 w 795"/>
                <a:gd name="T77" fmla="*/ 328 h 603"/>
                <a:gd name="T78" fmla="*/ 0 w 795"/>
                <a:gd name="T79" fmla="*/ 294 h 603"/>
                <a:gd name="T80" fmla="*/ 3 w 795"/>
                <a:gd name="T81" fmla="*/ 260 h 603"/>
                <a:gd name="T82" fmla="*/ 11 w 795"/>
                <a:gd name="T83" fmla="*/ 226 h 603"/>
                <a:gd name="T84" fmla="*/ 214 w 795"/>
                <a:gd name="T85" fmla="*/ 409 h 603"/>
                <a:gd name="T86" fmla="*/ 319 w 795"/>
                <a:gd name="T87" fmla="*/ 420 h 603"/>
                <a:gd name="T88" fmla="*/ 463 w 795"/>
                <a:gd name="T89" fmla="*/ 291 h 603"/>
                <a:gd name="T90" fmla="*/ 451 w 795"/>
                <a:gd name="T91" fmla="*/ 194 h 603"/>
                <a:gd name="T92" fmla="*/ 249 w 795"/>
                <a:gd name="T93" fmla="*/ 9 h 603"/>
                <a:gd name="T94" fmla="*/ 285 w 795"/>
                <a:gd name="T95" fmla="*/ 3 h 603"/>
                <a:gd name="T96" fmla="*/ 323 w 795"/>
                <a:gd name="T9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5" h="603">
                  <a:moveTo>
                    <a:pt x="323" y="0"/>
                  </a:moveTo>
                  <a:lnTo>
                    <a:pt x="361" y="1"/>
                  </a:lnTo>
                  <a:lnTo>
                    <a:pt x="399" y="5"/>
                  </a:lnTo>
                  <a:lnTo>
                    <a:pt x="435" y="14"/>
                  </a:lnTo>
                  <a:lnTo>
                    <a:pt x="471" y="26"/>
                  </a:lnTo>
                  <a:lnTo>
                    <a:pt x="505" y="43"/>
                  </a:lnTo>
                  <a:lnTo>
                    <a:pt x="538" y="63"/>
                  </a:lnTo>
                  <a:lnTo>
                    <a:pt x="568" y="87"/>
                  </a:lnTo>
                  <a:lnTo>
                    <a:pt x="596" y="116"/>
                  </a:lnTo>
                  <a:lnTo>
                    <a:pt x="619" y="148"/>
                  </a:lnTo>
                  <a:lnTo>
                    <a:pt x="638" y="182"/>
                  </a:lnTo>
                  <a:lnTo>
                    <a:pt x="651" y="217"/>
                  </a:lnTo>
                  <a:lnTo>
                    <a:pt x="660" y="253"/>
                  </a:lnTo>
                  <a:lnTo>
                    <a:pt x="664" y="290"/>
                  </a:lnTo>
                  <a:lnTo>
                    <a:pt x="662" y="326"/>
                  </a:lnTo>
                  <a:lnTo>
                    <a:pt x="657" y="363"/>
                  </a:lnTo>
                  <a:lnTo>
                    <a:pt x="646" y="398"/>
                  </a:lnTo>
                  <a:lnTo>
                    <a:pt x="795" y="534"/>
                  </a:lnTo>
                  <a:lnTo>
                    <a:pt x="786" y="542"/>
                  </a:lnTo>
                  <a:lnTo>
                    <a:pt x="679" y="445"/>
                  </a:lnTo>
                  <a:lnTo>
                    <a:pt x="531" y="577"/>
                  </a:lnTo>
                  <a:lnTo>
                    <a:pt x="476" y="572"/>
                  </a:lnTo>
                  <a:lnTo>
                    <a:pt x="450" y="596"/>
                  </a:lnTo>
                  <a:lnTo>
                    <a:pt x="439" y="587"/>
                  </a:lnTo>
                  <a:lnTo>
                    <a:pt x="399" y="596"/>
                  </a:lnTo>
                  <a:lnTo>
                    <a:pt x="359" y="602"/>
                  </a:lnTo>
                  <a:lnTo>
                    <a:pt x="318" y="603"/>
                  </a:lnTo>
                  <a:lnTo>
                    <a:pt x="279" y="599"/>
                  </a:lnTo>
                  <a:lnTo>
                    <a:pt x="239" y="592"/>
                  </a:lnTo>
                  <a:lnTo>
                    <a:pt x="200" y="579"/>
                  </a:lnTo>
                  <a:lnTo>
                    <a:pt x="163" y="563"/>
                  </a:lnTo>
                  <a:lnTo>
                    <a:pt x="129" y="541"/>
                  </a:lnTo>
                  <a:lnTo>
                    <a:pt x="96" y="515"/>
                  </a:lnTo>
                  <a:lnTo>
                    <a:pt x="69" y="488"/>
                  </a:lnTo>
                  <a:lnTo>
                    <a:pt x="47" y="459"/>
                  </a:lnTo>
                  <a:lnTo>
                    <a:pt x="29" y="428"/>
                  </a:lnTo>
                  <a:lnTo>
                    <a:pt x="15" y="395"/>
                  </a:lnTo>
                  <a:lnTo>
                    <a:pt x="6" y="362"/>
                  </a:lnTo>
                  <a:lnTo>
                    <a:pt x="1" y="328"/>
                  </a:lnTo>
                  <a:lnTo>
                    <a:pt x="0" y="294"/>
                  </a:lnTo>
                  <a:lnTo>
                    <a:pt x="3" y="260"/>
                  </a:lnTo>
                  <a:lnTo>
                    <a:pt x="11" y="226"/>
                  </a:lnTo>
                  <a:lnTo>
                    <a:pt x="214" y="409"/>
                  </a:lnTo>
                  <a:lnTo>
                    <a:pt x="319" y="420"/>
                  </a:lnTo>
                  <a:lnTo>
                    <a:pt x="463" y="291"/>
                  </a:lnTo>
                  <a:lnTo>
                    <a:pt x="451" y="194"/>
                  </a:lnTo>
                  <a:lnTo>
                    <a:pt x="249" y="9"/>
                  </a:lnTo>
                  <a:lnTo>
                    <a:pt x="285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304"/>
            <p:cNvSpPr>
              <a:spLocks/>
            </p:cNvSpPr>
            <p:nvPr/>
          </p:nvSpPr>
          <p:spPr bwMode="auto">
            <a:xfrm>
              <a:off x="6403975" y="2938463"/>
              <a:ext cx="241300" cy="242887"/>
            </a:xfrm>
            <a:custGeom>
              <a:avLst/>
              <a:gdLst>
                <a:gd name="T0" fmla="*/ 1413 w 1521"/>
                <a:gd name="T1" fmla="*/ 0 h 1381"/>
                <a:gd name="T2" fmla="*/ 1521 w 1521"/>
                <a:gd name="T3" fmla="*/ 97 h 1381"/>
                <a:gd name="T4" fmla="*/ 1372 w 1521"/>
                <a:gd name="T5" fmla="*/ 275 h 1381"/>
                <a:gd name="T6" fmla="*/ 1274 w 1521"/>
                <a:gd name="T7" fmla="*/ 308 h 1381"/>
                <a:gd name="T8" fmla="*/ 862 w 1521"/>
                <a:gd name="T9" fmla="*/ 683 h 1381"/>
                <a:gd name="T10" fmla="*/ 969 w 1521"/>
                <a:gd name="T11" fmla="*/ 780 h 1381"/>
                <a:gd name="T12" fmla="*/ 890 w 1521"/>
                <a:gd name="T13" fmla="*/ 852 h 1381"/>
                <a:gd name="T14" fmla="*/ 835 w 1521"/>
                <a:gd name="T15" fmla="*/ 826 h 1381"/>
                <a:gd name="T16" fmla="*/ 848 w 1521"/>
                <a:gd name="T17" fmla="*/ 945 h 1381"/>
                <a:gd name="T18" fmla="*/ 370 w 1521"/>
                <a:gd name="T19" fmla="*/ 1381 h 1381"/>
                <a:gd name="T20" fmla="*/ 236 w 1521"/>
                <a:gd name="T21" fmla="*/ 1368 h 1381"/>
                <a:gd name="T22" fmla="*/ 15 w 1521"/>
                <a:gd name="T23" fmla="*/ 1166 h 1381"/>
                <a:gd name="T24" fmla="*/ 0 w 1521"/>
                <a:gd name="T25" fmla="*/ 1045 h 1381"/>
                <a:gd name="T26" fmla="*/ 480 w 1521"/>
                <a:gd name="T27" fmla="*/ 610 h 1381"/>
                <a:gd name="T28" fmla="*/ 611 w 1521"/>
                <a:gd name="T29" fmla="*/ 622 h 1381"/>
                <a:gd name="T30" fmla="*/ 583 w 1521"/>
                <a:gd name="T31" fmla="*/ 573 h 1381"/>
                <a:gd name="T32" fmla="*/ 662 w 1521"/>
                <a:gd name="T33" fmla="*/ 501 h 1381"/>
                <a:gd name="T34" fmla="*/ 769 w 1521"/>
                <a:gd name="T35" fmla="*/ 599 h 1381"/>
                <a:gd name="T36" fmla="*/ 1183 w 1521"/>
                <a:gd name="T37" fmla="*/ 225 h 1381"/>
                <a:gd name="T38" fmla="*/ 1218 w 1521"/>
                <a:gd name="T39" fmla="*/ 135 h 1381"/>
                <a:gd name="T40" fmla="*/ 1413 w 1521"/>
                <a:gd name="T41" fmla="*/ 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1" h="1381">
                  <a:moveTo>
                    <a:pt x="1413" y="0"/>
                  </a:moveTo>
                  <a:lnTo>
                    <a:pt x="1521" y="97"/>
                  </a:lnTo>
                  <a:lnTo>
                    <a:pt x="1372" y="275"/>
                  </a:lnTo>
                  <a:lnTo>
                    <a:pt x="1274" y="308"/>
                  </a:lnTo>
                  <a:lnTo>
                    <a:pt x="862" y="683"/>
                  </a:lnTo>
                  <a:lnTo>
                    <a:pt x="969" y="780"/>
                  </a:lnTo>
                  <a:lnTo>
                    <a:pt x="890" y="852"/>
                  </a:lnTo>
                  <a:lnTo>
                    <a:pt x="835" y="826"/>
                  </a:lnTo>
                  <a:lnTo>
                    <a:pt x="848" y="945"/>
                  </a:lnTo>
                  <a:lnTo>
                    <a:pt x="370" y="1381"/>
                  </a:lnTo>
                  <a:lnTo>
                    <a:pt x="236" y="1368"/>
                  </a:lnTo>
                  <a:lnTo>
                    <a:pt x="15" y="1166"/>
                  </a:lnTo>
                  <a:lnTo>
                    <a:pt x="0" y="1045"/>
                  </a:lnTo>
                  <a:lnTo>
                    <a:pt x="480" y="610"/>
                  </a:lnTo>
                  <a:lnTo>
                    <a:pt x="611" y="622"/>
                  </a:lnTo>
                  <a:lnTo>
                    <a:pt x="583" y="573"/>
                  </a:lnTo>
                  <a:lnTo>
                    <a:pt x="662" y="501"/>
                  </a:lnTo>
                  <a:lnTo>
                    <a:pt x="769" y="599"/>
                  </a:lnTo>
                  <a:lnTo>
                    <a:pt x="1183" y="225"/>
                  </a:lnTo>
                  <a:lnTo>
                    <a:pt x="1218" y="135"/>
                  </a:lnTo>
                  <a:lnTo>
                    <a:pt x="1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642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Calendar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11006409" y="1957388"/>
            <a:ext cx="460375" cy="469900"/>
            <a:chOff x="11064875" y="1957388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11064875" y="1957388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497 h 3253"/>
                <a:gd name="T16" fmla="*/ 484 w 3188"/>
                <a:gd name="T17" fmla="*/ 0 h 3253"/>
                <a:gd name="T18" fmla="*/ 544 w 3188"/>
                <a:gd name="T19" fmla="*/ 21 h 3253"/>
                <a:gd name="T20" fmla="*/ 579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2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11169650" y="2070100"/>
              <a:ext cx="242888" cy="296863"/>
            </a:xfrm>
            <a:custGeom>
              <a:avLst/>
              <a:gdLst>
                <a:gd name="T0" fmla="*/ 654 w 1685"/>
                <a:gd name="T1" fmla="*/ 871 h 2058"/>
                <a:gd name="T2" fmla="*/ 937 w 1685"/>
                <a:gd name="T3" fmla="*/ 488 h 2058"/>
                <a:gd name="T4" fmla="*/ 145 w 1685"/>
                <a:gd name="T5" fmla="*/ 269 h 2058"/>
                <a:gd name="T6" fmla="*/ 256 w 1685"/>
                <a:gd name="T7" fmla="*/ 566 h 2058"/>
                <a:gd name="T8" fmla="*/ 405 w 1685"/>
                <a:gd name="T9" fmla="*/ 843 h 2058"/>
                <a:gd name="T10" fmla="*/ 523 w 1685"/>
                <a:gd name="T11" fmla="*/ 996 h 2058"/>
                <a:gd name="T12" fmla="*/ 489 w 1685"/>
                <a:gd name="T13" fmla="*/ 899 h 2058"/>
                <a:gd name="T14" fmla="*/ 423 w 1685"/>
                <a:gd name="T15" fmla="*/ 685 h 2058"/>
                <a:gd name="T16" fmla="*/ 341 w 1685"/>
                <a:gd name="T17" fmla="*/ 375 h 2058"/>
                <a:gd name="T18" fmla="*/ 260 w 1685"/>
                <a:gd name="T19" fmla="*/ 207 h 2058"/>
                <a:gd name="T20" fmla="*/ 138 w 1685"/>
                <a:gd name="T21" fmla="*/ 116 h 2058"/>
                <a:gd name="T22" fmla="*/ 1497 w 1685"/>
                <a:gd name="T23" fmla="*/ 138 h 2058"/>
                <a:gd name="T24" fmla="*/ 1384 w 1685"/>
                <a:gd name="T25" fmla="*/ 268 h 2058"/>
                <a:gd name="T26" fmla="*/ 1311 w 1685"/>
                <a:gd name="T27" fmla="*/ 509 h 2058"/>
                <a:gd name="T28" fmla="*/ 1233 w 1685"/>
                <a:gd name="T29" fmla="*/ 783 h 2058"/>
                <a:gd name="T30" fmla="*/ 1177 w 1685"/>
                <a:gd name="T31" fmla="*/ 953 h 2058"/>
                <a:gd name="T32" fmla="*/ 1189 w 1685"/>
                <a:gd name="T33" fmla="*/ 969 h 2058"/>
                <a:gd name="T34" fmla="*/ 1341 w 1685"/>
                <a:gd name="T35" fmla="*/ 740 h 2058"/>
                <a:gd name="T36" fmla="*/ 1481 w 1685"/>
                <a:gd name="T37" fmla="*/ 445 h 2058"/>
                <a:gd name="T38" fmla="*/ 1565 w 1685"/>
                <a:gd name="T39" fmla="*/ 161 h 2058"/>
                <a:gd name="T40" fmla="*/ 248 w 1685"/>
                <a:gd name="T41" fmla="*/ 10 h 2058"/>
                <a:gd name="T42" fmla="*/ 357 w 1685"/>
                <a:gd name="T43" fmla="*/ 81 h 2058"/>
                <a:gd name="T44" fmla="*/ 1264 w 1685"/>
                <a:gd name="T45" fmla="*/ 116 h 2058"/>
                <a:gd name="T46" fmla="*/ 1348 w 1685"/>
                <a:gd name="T47" fmla="*/ 66 h 2058"/>
                <a:gd name="T48" fmla="*/ 1463 w 1685"/>
                <a:gd name="T49" fmla="*/ 2 h 2058"/>
                <a:gd name="T50" fmla="*/ 1658 w 1685"/>
                <a:gd name="T51" fmla="*/ 263 h 2058"/>
                <a:gd name="T52" fmla="*/ 1516 w 1685"/>
                <a:gd name="T53" fmla="*/ 664 h 2058"/>
                <a:gd name="T54" fmla="*/ 1311 w 1685"/>
                <a:gd name="T55" fmla="*/ 1000 h 2058"/>
                <a:gd name="T56" fmla="*/ 1107 w 1685"/>
                <a:gd name="T57" fmla="*/ 1252 h 2058"/>
                <a:gd name="T58" fmla="*/ 973 w 1685"/>
                <a:gd name="T59" fmla="*/ 1427 h 2058"/>
                <a:gd name="T60" fmla="*/ 943 w 1685"/>
                <a:gd name="T61" fmla="*/ 1609 h 2058"/>
                <a:gd name="T62" fmla="*/ 1012 w 1685"/>
                <a:gd name="T63" fmla="*/ 1732 h 2058"/>
                <a:gd name="T64" fmla="*/ 1119 w 1685"/>
                <a:gd name="T65" fmla="*/ 1775 h 2058"/>
                <a:gd name="T66" fmla="*/ 1168 w 1685"/>
                <a:gd name="T67" fmla="*/ 1807 h 2058"/>
                <a:gd name="T68" fmla="*/ 1230 w 1685"/>
                <a:gd name="T69" fmla="*/ 1846 h 2058"/>
                <a:gd name="T70" fmla="*/ 1312 w 1685"/>
                <a:gd name="T71" fmla="*/ 1858 h 2058"/>
                <a:gd name="T72" fmla="*/ 1364 w 1685"/>
                <a:gd name="T73" fmla="*/ 1889 h 2058"/>
                <a:gd name="T74" fmla="*/ 1339 w 1685"/>
                <a:gd name="T75" fmla="*/ 1969 h 2058"/>
                <a:gd name="T76" fmla="*/ 1245 w 1685"/>
                <a:gd name="T77" fmla="*/ 2012 h 2058"/>
                <a:gd name="T78" fmla="*/ 1077 w 1685"/>
                <a:gd name="T79" fmla="*/ 2044 h 2058"/>
                <a:gd name="T80" fmla="*/ 843 w 1685"/>
                <a:gd name="T81" fmla="*/ 2058 h 2058"/>
                <a:gd name="T82" fmla="*/ 607 w 1685"/>
                <a:gd name="T83" fmla="*/ 2043 h 2058"/>
                <a:gd name="T84" fmla="*/ 441 w 1685"/>
                <a:gd name="T85" fmla="*/ 2012 h 2058"/>
                <a:gd name="T86" fmla="*/ 346 w 1685"/>
                <a:gd name="T87" fmla="*/ 1969 h 2058"/>
                <a:gd name="T88" fmla="*/ 322 w 1685"/>
                <a:gd name="T89" fmla="*/ 1889 h 2058"/>
                <a:gd name="T90" fmla="*/ 372 w 1685"/>
                <a:gd name="T91" fmla="*/ 1858 h 2058"/>
                <a:gd name="T92" fmla="*/ 456 w 1685"/>
                <a:gd name="T93" fmla="*/ 1846 h 2058"/>
                <a:gd name="T94" fmla="*/ 518 w 1685"/>
                <a:gd name="T95" fmla="*/ 1807 h 2058"/>
                <a:gd name="T96" fmla="*/ 565 w 1685"/>
                <a:gd name="T97" fmla="*/ 1775 h 2058"/>
                <a:gd name="T98" fmla="*/ 673 w 1685"/>
                <a:gd name="T99" fmla="*/ 1732 h 2058"/>
                <a:gd name="T100" fmla="*/ 742 w 1685"/>
                <a:gd name="T101" fmla="*/ 1609 h 2058"/>
                <a:gd name="T102" fmla="*/ 712 w 1685"/>
                <a:gd name="T103" fmla="*/ 1427 h 2058"/>
                <a:gd name="T104" fmla="*/ 577 w 1685"/>
                <a:gd name="T105" fmla="*/ 1252 h 2058"/>
                <a:gd name="T106" fmla="*/ 373 w 1685"/>
                <a:gd name="T107" fmla="*/ 1000 h 2058"/>
                <a:gd name="T108" fmla="*/ 169 w 1685"/>
                <a:gd name="T109" fmla="*/ 664 h 2058"/>
                <a:gd name="T110" fmla="*/ 28 w 1685"/>
                <a:gd name="T111" fmla="*/ 263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85" h="2058">
                  <a:moveTo>
                    <a:pt x="842" y="301"/>
                  </a:moveTo>
                  <a:lnTo>
                    <a:pt x="749" y="488"/>
                  </a:lnTo>
                  <a:lnTo>
                    <a:pt x="537" y="518"/>
                  </a:lnTo>
                  <a:lnTo>
                    <a:pt x="690" y="664"/>
                  </a:lnTo>
                  <a:lnTo>
                    <a:pt x="654" y="871"/>
                  </a:lnTo>
                  <a:lnTo>
                    <a:pt x="842" y="774"/>
                  </a:lnTo>
                  <a:lnTo>
                    <a:pt x="1031" y="871"/>
                  </a:lnTo>
                  <a:lnTo>
                    <a:pt x="995" y="664"/>
                  </a:lnTo>
                  <a:lnTo>
                    <a:pt x="1148" y="518"/>
                  </a:lnTo>
                  <a:lnTo>
                    <a:pt x="937" y="488"/>
                  </a:lnTo>
                  <a:lnTo>
                    <a:pt x="842" y="301"/>
                  </a:lnTo>
                  <a:close/>
                  <a:moveTo>
                    <a:pt x="114" y="112"/>
                  </a:moveTo>
                  <a:lnTo>
                    <a:pt x="121" y="162"/>
                  </a:lnTo>
                  <a:lnTo>
                    <a:pt x="131" y="213"/>
                  </a:lnTo>
                  <a:lnTo>
                    <a:pt x="145" y="269"/>
                  </a:lnTo>
                  <a:lnTo>
                    <a:pt x="162" y="326"/>
                  </a:lnTo>
                  <a:lnTo>
                    <a:pt x="182" y="385"/>
                  </a:lnTo>
                  <a:lnTo>
                    <a:pt x="205" y="445"/>
                  </a:lnTo>
                  <a:lnTo>
                    <a:pt x="229" y="506"/>
                  </a:lnTo>
                  <a:lnTo>
                    <a:pt x="256" y="566"/>
                  </a:lnTo>
                  <a:lnTo>
                    <a:pt x="284" y="625"/>
                  </a:lnTo>
                  <a:lnTo>
                    <a:pt x="313" y="684"/>
                  </a:lnTo>
                  <a:lnTo>
                    <a:pt x="343" y="740"/>
                  </a:lnTo>
                  <a:lnTo>
                    <a:pt x="374" y="794"/>
                  </a:lnTo>
                  <a:lnTo>
                    <a:pt x="405" y="843"/>
                  </a:lnTo>
                  <a:lnTo>
                    <a:pt x="437" y="890"/>
                  </a:lnTo>
                  <a:lnTo>
                    <a:pt x="467" y="932"/>
                  </a:lnTo>
                  <a:lnTo>
                    <a:pt x="496" y="969"/>
                  </a:lnTo>
                  <a:lnTo>
                    <a:pt x="525" y="1000"/>
                  </a:lnTo>
                  <a:lnTo>
                    <a:pt x="523" y="996"/>
                  </a:lnTo>
                  <a:lnTo>
                    <a:pt x="520" y="988"/>
                  </a:lnTo>
                  <a:lnTo>
                    <a:pt x="515" y="973"/>
                  </a:lnTo>
                  <a:lnTo>
                    <a:pt x="508" y="954"/>
                  </a:lnTo>
                  <a:lnTo>
                    <a:pt x="500" y="929"/>
                  </a:lnTo>
                  <a:lnTo>
                    <a:pt x="489" y="899"/>
                  </a:lnTo>
                  <a:lnTo>
                    <a:pt x="478" y="865"/>
                  </a:lnTo>
                  <a:lnTo>
                    <a:pt x="466" y="827"/>
                  </a:lnTo>
                  <a:lnTo>
                    <a:pt x="452" y="783"/>
                  </a:lnTo>
                  <a:lnTo>
                    <a:pt x="438" y="737"/>
                  </a:lnTo>
                  <a:lnTo>
                    <a:pt x="423" y="685"/>
                  </a:lnTo>
                  <a:lnTo>
                    <a:pt x="406" y="631"/>
                  </a:lnTo>
                  <a:lnTo>
                    <a:pt x="390" y="572"/>
                  </a:lnTo>
                  <a:lnTo>
                    <a:pt x="374" y="509"/>
                  </a:lnTo>
                  <a:lnTo>
                    <a:pt x="357" y="443"/>
                  </a:lnTo>
                  <a:lnTo>
                    <a:pt x="341" y="375"/>
                  </a:lnTo>
                  <a:lnTo>
                    <a:pt x="330" y="338"/>
                  </a:lnTo>
                  <a:lnTo>
                    <a:pt x="317" y="302"/>
                  </a:lnTo>
                  <a:lnTo>
                    <a:pt x="300" y="268"/>
                  </a:lnTo>
                  <a:lnTo>
                    <a:pt x="281" y="237"/>
                  </a:lnTo>
                  <a:lnTo>
                    <a:pt x="260" y="207"/>
                  </a:lnTo>
                  <a:lnTo>
                    <a:pt x="237" y="180"/>
                  </a:lnTo>
                  <a:lnTo>
                    <a:pt x="213" y="158"/>
                  </a:lnTo>
                  <a:lnTo>
                    <a:pt x="189" y="139"/>
                  </a:lnTo>
                  <a:lnTo>
                    <a:pt x="164" y="124"/>
                  </a:lnTo>
                  <a:lnTo>
                    <a:pt x="138" y="116"/>
                  </a:lnTo>
                  <a:lnTo>
                    <a:pt x="114" y="112"/>
                  </a:lnTo>
                  <a:close/>
                  <a:moveTo>
                    <a:pt x="1571" y="112"/>
                  </a:moveTo>
                  <a:lnTo>
                    <a:pt x="1546" y="116"/>
                  </a:lnTo>
                  <a:lnTo>
                    <a:pt x="1522" y="124"/>
                  </a:lnTo>
                  <a:lnTo>
                    <a:pt x="1497" y="138"/>
                  </a:lnTo>
                  <a:lnTo>
                    <a:pt x="1472" y="157"/>
                  </a:lnTo>
                  <a:lnTo>
                    <a:pt x="1448" y="180"/>
                  </a:lnTo>
                  <a:lnTo>
                    <a:pt x="1425" y="206"/>
                  </a:lnTo>
                  <a:lnTo>
                    <a:pt x="1404" y="237"/>
                  </a:lnTo>
                  <a:lnTo>
                    <a:pt x="1384" y="268"/>
                  </a:lnTo>
                  <a:lnTo>
                    <a:pt x="1368" y="302"/>
                  </a:lnTo>
                  <a:lnTo>
                    <a:pt x="1354" y="338"/>
                  </a:lnTo>
                  <a:lnTo>
                    <a:pt x="1344" y="375"/>
                  </a:lnTo>
                  <a:lnTo>
                    <a:pt x="1327" y="443"/>
                  </a:lnTo>
                  <a:lnTo>
                    <a:pt x="1311" y="509"/>
                  </a:lnTo>
                  <a:lnTo>
                    <a:pt x="1295" y="572"/>
                  </a:lnTo>
                  <a:lnTo>
                    <a:pt x="1279" y="631"/>
                  </a:lnTo>
                  <a:lnTo>
                    <a:pt x="1263" y="685"/>
                  </a:lnTo>
                  <a:lnTo>
                    <a:pt x="1248" y="737"/>
                  </a:lnTo>
                  <a:lnTo>
                    <a:pt x="1233" y="783"/>
                  </a:lnTo>
                  <a:lnTo>
                    <a:pt x="1220" y="827"/>
                  </a:lnTo>
                  <a:lnTo>
                    <a:pt x="1207" y="865"/>
                  </a:lnTo>
                  <a:lnTo>
                    <a:pt x="1195" y="899"/>
                  </a:lnTo>
                  <a:lnTo>
                    <a:pt x="1186" y="929"/>
                  </a:lnTo>
                  <a:lnTo>
                    <a:pt x="1177" y="953"/>
                  </a:lnTo>
                  <a:lnTo>
                    <a:pt x="1171" y="973"/>
                  </a:lnTo>
                  <a:lnTo>
                    <a:pt x="1165" y="987"/>
                  </a:lnTo>
                  <a:lnTo>
                    <a:pt x="1162" y="996"/>
                  </a:lnTo>
                  <a:lnTo>
                    <a:pt x="1161" y="999"/>
                  </a:lnTo>
                  <a:lnTo>
                    <a:pt x="1189" y="969"/>
                  </a:lnTo>
                  <a:lnTo>
                    <a:pt x="1219" y="932"/>
                  </a:lnTo>
                  <a:lnTo>
                    <a:pt x="1249" y="890"/>
                  </a:lnTo>
                  <a:lnTo>
                    <a:pt x="1280" y="843"/>
                  </a:lnTo>
                  <a:lnTo>
                    <a:pt x="1311" y="793"/>
                  </a:lnTo>
                  <a:lnTo>
                    <a:pt x="1341" y="740"/>
                  </a:lnTo>
                  <a:lnTo>
                    <a:pt x="1371" y="683"/>
                  </a:lnTo>
                  <a:lnTo>
                    <a:pt x="1402" y="625"/>
                  </a:lnTo>
                  <a:lnTo>
                    <a:pt x="1429" y="566"/>
                  </a:lnTo>
                  <a:lnTo>
                    <a:pt x="1456" y="506"/>
                  </a:lnTo>
                  <a:lnTo>
                    <a:pt x="1481" y="445"/>
                  </a:lnTo>
                  <a:lnTo>
                    <a:pt x="1504" y="385"/>
                  </a:lnTo>
                  <a:lnTo>
                    <a:pt x="1523" y="326"/>
                  </a:lnTo>
                  <a:lnTo>
                    <a:pt x="1540" y="268"/>
                  </a:lnTo>
                  <a:lnTo>
                    <a:pt x="1554" y="213"/>
                  </a:lnTo>
                  <a:lnTo>
                    <a:pt x="1565" y="161"/>
                  </a:lnTo>
                  <a:lnTo>
                    <a:pt x="1571" y="112"/>
                  </a:lnTo>
                  <a:close/>
                  <a:moveTo>
                    <a:pt x="0" y="0"/>
                  </a:moveTo>
                  <a:lnTo>
                    <a:pt x="195" y="0"/>
                  </a:lnTo>
                  <a:lnTo>
                    <a:pt x="222" y="2"/>
                  </a:lnTo>
                  <a:lnTo>
                    <a:pt x="248" y="10"/>
                  </a:lnTo>
                  <a:lnTo>
                    <a:pt x="272" y="21"/>
                  </a:lnTo>
                  <a:lnTo>
                    <a:pt x="295" y="34"/>
                  </a:lnTo>
                  <a:lnTo>
                    <a:pt x="317" y="50"/>
                  </a:lnTo>
                  <a:lnTo>
                    <a:pt x="338" y="66"/>
                  </a:lnTo>
                  <a:lnTo>
                    <a:pt x="357" y="81"/>
                  </a:lnTo>
                  <a:lnTo>
                    <a:pt x="375" y="94"/>
                  </a:lnTo>
                  <a:lnTo>
                    <a:pt x="393" y="106"/>
                  </a:lnTo>
                  <a:lnTo>
                    <a:pt x="408" y="113"/>
                  </a:lnTo>
                  <a:lnTo>
                    <a:pt x="422" y="116"/>
                  </a:lnTo>
                  <a:lnTo>
                    <a:pt x="1264" y="116"/>
                  </a:lnTo>
                  <a:lnTo>
                    <a:pt x="1278" y="113"/>
                  </a:lnTo>
                  <a:lnTo>
                    <a:pt x="1293" y="106"/>
                  </a:lnTo>
                  <a:lnTo>
                    <a:pt x="1310" y="94"/>
                  </a:lnTo>
                  <a:lnTo>
                    <a:pt x="1329" y="81"/>
                  </a:lnTo>
                  <a:lnTo>
                    <a:pt x="1348" y="66"/>
                  </a:lnTo>
                  <a:lnTo>
                    <a:pt x="1368" y="50"/>
                  </a:lnTo>
                  <a:lnTo>
                    <a:pt x="1390" y="34"/>
                  </a:lnTo>
                  <a:lnTo>
                    <a:pt x="1413" y="21"/>
                  </a:lnTo>
                  <a:lnTo>
                    <a:pt x="1438" y="10"/>
                  </a:lnTo>
                  <a:lnTo>
                    <a:pt x="1463" y="2"/>
                  </a:lnTo>
                  <a:lnTo>
                    <a:pt x="1490" y="0"/>
                  </a:lnTo>
                  <a:lnTo>
                    <a:pt x="1685" y="0"/>
                  </a:lnTo>
                  <a:lnTo>
                    <a:pt x="1682" y="89"/>
                  </a:lnTo>
                  <a:lnTo>
                    <a:pt x="1673" y="177"/>
                  </a:lnTo>
                  <a:lnTo>
                    <a:pt x="1658" y="263"/>
                  </a:lnTo>
                  <a:lnTo>
                    <a:pt x="1638" y="347"/>
                  </a:lnTo>
                  <a:lnTo>
                    <a:pt x="1613" y="429"/>
                  </a:lnTo>
                  <a:lnTo>
                    <a:pt x="1584" y="511"/>
                  </a:lnTo>
                  <a:lnTo>
                    <a:pt x="1552" y="588"/>
                  </a:lnTo>
                  <a:lnTo>
                    <a:pt x="1516" y="664"/>
                  </a:lnTo>
                  <a:lnTo>
                    <a:pt x="1479" y="737"/>
                  </a:lnTo>
                  <a:lnTo>
                    <a:pt x="1439" y="808"/>
                  </a:lnTo>
                  <a:lnTo>
                    <a:pt x="1397" y="875"/>
                  </a:lnTo>
                  <a:lnTo>
                    <a:pt x="1354" y="939"/>
                  </a:lnTo>
                  <a:lnTo>
                    <a:pt x="1311" y="1000"/>
                  </a:lnTo>
                  <a:lnTo>
                    <a:pt x="1268" y="1058"/>
                  </a:lnTo>
                  <a:lnTo>
                    <a:pt x="1227" y="1113"/>
                  </a:lnTo>
                  <a:lnTo>
                    <a:pt x="1185" y="1164"/>
                  </a:lnTo>
                  <a:lnTo>
                    <a:pt x="1145" y="1210"/>
                  </a:lnTo>
                  <a:lnTo>
                    <a:pt x="1107" y="1252"/>
                  </a:lnTo>
                  <a:lnTo>
                    <a:pt x="1073" y="1291"/>
                  </a:lnTo>
                  <a:lnTo>
                    <a:pt x="1045" y="1323"/>
                  </a:lnTo>
                  <a:lnTo>
                    <a:pt x="1018" y="1356"/>
                  </a:lnTo>
                  <a:lnTo>
                    <a:pt x="994" y="1391"/>
                  </a:lnTo>
                  <a:lnTo>
                    <a:pt x="973" y="1427"/>
                  </a:lnTo>
                  <a:lnTo>
                    <a:pt x="956" y="1465"/>
                  </a:lnTo>
                  <a:lnTo>
                    <a:pt x="944" y="1502"/>
                  </a:lnTo>
                  <a:lnTo>
                    <a:pt x="938" y="1540"/>
                  </a:lnTo>
                  <a:lnTo>
                    <a:pt x="938" y="1578"/>
                  </a:lnTo>
                  <a:lnTo>
                    <a:pt x="943" y="1609"/>
                  </a:lnTo>
                  <a:lnTo>
                    <a:pt x="951" y="1639"/>
                  </a:lnTo>
                  <a:lnTo>
                    <a:pt x="961" y="1666"/>
                  </a:lnTo>
                  <a:lnTo>
                    <a:pt x="975" y="1691"/>
                  </a:lnTo>
                  <a:lnTo>
                    <a:pt x="993" y="1713"/>
                  </a:lnTo>
                  <a:lnTo>
                    <a:pt x="1012" y="1732"/>
                  </a:lnTo>
                  <a:lnTo>
                    <a:pt x="1036" y="1748"/>
                  </a:lnTo>
                  <a:lnTo>
                    <a:pt x="1062" y="1761"/>
                  </a:lnTo>
                  <a:lnTo>
                    <a:pt x="1092" y="1769"/>
                  </a:lnTo>
                  <a:lnTo>
                    <a:pt x="1106" y="1771"/>
                  </a:lnTo>
                  <a:lnTo>
                    <a:pt x="1119" y="1775"/>
                  </a:lnTo>
                  <a:lnTo>
                    <a:pt x="1133" y="1778"/>
                  </a:lnTo>
                  <a:lnTo>
                    <a:pt x="1145" y="1782"/>
                  </a:lnTo>
                  <a:lnTo>
                    <a:pt x="1156" y="1788"/>
                  </a:lnTo>
                  <a:lnTo>
                    <a:pt x="1163" y="1797"/>
                  </a:lnTo>
                  <a:lnTo>
                    <a:pt x="1168" y="1807"/>
                  </a:lnTo>
                  <a:lnTo>
                    <a:pt x="1173" y="1818"/>
                  </a:lnTo>
                  <a:lnTo>
                    <a:pt x="1183" y="1827"/>
                  </a:lnTo>
                  <a:lnTo>
                    <a:pt x="1195" y="1835"/>
                  </a:lnTo>
                  <a:lnTo>
                    <a:pt x="1212" y="1841"/>
                  </a:lnTo>
                  <a:lnTo>
                    <a:pt x="1230" y="1846"/>
                  </a:lnTo>
                  <a:lnTo>
                    <a:pt x="1248" y="1850"/>
                  </a:lnTo>
                  <a:lnTo>
                    <a:pt x="1267" y="1854"/>
                  </a:lnTo>
                  <a:lnTo>
                    <a:pt x="1285" y="1856"/>
                  </a:lnTo>
                  <a:lnTo>
                    <a:pt x="1301" y="1857"/>
                  </a:lnTo>
                  <a:lnTo>
                    <a:pt x="1312" y="1858"/>
                  </a:lnTo>
                  <a:lnTo>
                    <a:pt x="1329" y="1859"/>
                  </a:lnTo>
                  <a:lnTo>
                    <a:pt x="1341" y="1862"/>
                  </a:lnTo>
                  <a:lnTo>
                    <a:pt x="1352" y="1867"/>
                  </a:lnTo>
                  <a:lnTo>
                    <a:pt x="1360" y="1877"/>
                  </a:lnTo>
                  <a:lnTo>
                    <a:pt x="1364" y="1889"/>
                  </a:lnTo>
                  <a:lnTo>
                    <a:pt x="1367" y="1909"/>
                  </a:lnTo>
                  <a:lnTo>
                    <a:pt x="1365" y="1928"/>
                  </a:lnTo>
                  <a:lnTo>
                    <a:pt x="1360" y="1944"/>
                  </a:lnTo>
                  <a:lnTo>
                    <a:pt x="1351" y="1958"/>
                  </a:lnTo>
                  <a:lnTo>
                    <a:pt x="1339" y="1969"/>
                  </a:lnTo>
                  <a:lnTo>
                    <a:pt x="1324" y="1980"/>
                  </a:lnTo>
                  <a:lnTo>
                    <a:pt x="1307" y="1989"/>
                  </a:lnTo>
                  <a:lnTo>
                    <a:pt x="1288" y="1998"/>
                  </a:lnTo>
                  <a:lnTo>
                    <a:pt x="1266" y="2005"/>
                  </a:lnTo>
                  <a:lnTo>
                    <a:pt x="1245" y="2012"/>
                  </a:lnTo>
                  <a:lnTo>
                    <a:pt x="1222" y="2018"/>
                  </a:lnTo>
                  <a:lnTo>
                    <a:pt x="1200" y="2023"/>
                  </a:lnTo>
                  <a:lnTo>
                    <a:pt x="1163" y="2032"/>
                  </a:lnTo>
                  <a:lnTo>
                    <a:pt x="1122" y="2038"/>
                  </a:lnTo>
                  <a:lnTo>
                    <a:pt x="1077" y="2044"/>
                  </a:lnTo>
                  <a:lnTo>
                    <a:pt x="1031" y="2048"/>
                  </a:lnTo>
                  <a:lnTo>
                    <a:pt x="984" y="2052"/>
                  </a:lnTo>
                  <a:lnTo>
                    <a:pt x="936" y="2055"/>
                  </a:lnTo>
                  <a:lnTo>
                    <a:pt x="888" y="2056"/>
                  </a:lnTo>
                  <a:lnTo>
                    <a:pt x="843" y="2058"/>
                  </a:lnTo>
                  <a:lnTo>
                    <a:pt x="797" y="2056"/>
                  </a:lnTo>
                  <a:lnTo>
                    <a:pt x="750" y="2055"/>
                  </a:lnTo>
                  <a:lnTo>
                    <a:pt x="702" y="2052"/>
                  </a:lnTo>
                  <a:lnTo>
                    <a:pt x="654" y="2048"/>
                  </a:lnTo>
                  <a:lnTo>
                    <a:pt x="607" y="2043"/>
                  </a:lnTo>
                  <a:lnTo>
                    <a:pt x="563" y="2038"/>
                  </a:lnTo>
                  <a:lnTo>
                    <a:pt x="522" y="2032"/>
                  </a:lnTo>
                  <a:lnTo>
                    <a:pt x="486" y="2023"/>
                  </a:lnTo>
                  <a:lnTo>
                    <a:pt x="463" y="2018"/>
                  </a:lnTo>
                  <a:lnTo>
                    <a:pt x="441" y="2012"/>
                  </a:lnTo>
                  <a:lnTo>
                    <a:pt x="418" y="2005"/>
                  </a:lnTo>
                  <a:lnTo>
                    <a:pt x="398" y="1998"/>
                  </a:lnTo>
                  <a:lnTo>
                    <a:pt x="379" y="1989"/>
                  </a:lnTo>
                  <a:lnTo>
                    <a:pt x="361" y="1980"/>
                  </a:lnTo>
                  <a:lnTo>
                    <a:pt x="346" y="1969"/>
                  </a:lnTo>
                  <a:lnTo>
                    <a:pt x="335" y="1958"/>
                  </a:lnTo>
                  <a:lnTo>
                    <a:pt x="325" y="1944"/>
                  </a:lnTo>
                  <a:lnTo>
                    <a:pt x="320" y="1928"/>
                  </a:lnTo>
                  <a:lnTo>
                    <a:pt x="318" y="1909"/>
                  </a:lnTo>
                  <a:lnTo>
                    <a:pt x="322" y="1889"/>
                  </a:lnTo>
                  <a:lnTo>
                    <a:pt x="326" y="1877"/>
                  </a:lnTo>
                  <a:lnTo>
                    <a:pt x="333" y="1867"/>
                  </a:lnTo>
                  <a:lnTo>
                    <a:pt x="343" y="1862"/>
                  </a:lnTo>
                  <a:lnTo>
                    <a:pt x="356" y="1859"/>
                  </a:lnTo>
                  <a:lnTo>
                    <a:pt x="372" y="1858"/>
                  </a:lnTo>
                  <a:lnTo>
                    <a:pt x="385" y="1857"/>
                  </a:lnTo>
                  <a:lnTo>
                    <a:pt x="401" y="1856"/>
                  </a:lnTo>
                  <a:lnTo>
                    <a:pt x="418" y="1854"/>
                  </a:lnTo>
                  <a:lnTo>
                    <a:pt x="437" y="1850"/>
                  </a:lnTo>
                  <a:lnTo>
                    <a:pt x="456" y="1846"/>
                  </a:lnTo>
                  <a:lnTo>
                    <a:pt x="474" y="1841"/>
                  </a:lnTo>
                  <a:lnTo>
                    <a:pt x="490" y="1835"/>
                  </a:lnTo>
                  <a:lnTo>
                    <a:pt x="503" y="1827"/>
                  </a:lnTo>
                  <a:lnTo>
                    <a:pt x="513" y="1818"/>
                  </a:lnTo>
                  <a:lnTo>
                    <a:pt x="518" y="1807"/>
                  </a:lnTo>
                  <a:lnTo>
                    <a:pt x="522" y="1797"/>
                  </a:lnTo>
                  <a:lnTo>
                    <a:pt x="530" y="1788"/>
                  </a:lnTo>
                  <a:lnTo>
                    <a:pt x="541" y="1782"/>
                  </a:lnTo>
                  <a:lnTo>
                    <a:pt x="552" y="1778"/>
                  </a:lnTo>
                  <a:lnTo>
                    <a:pt x="565" y="1775"/>
                  </a:lnTo>
                  <a:lnTo>
                    <a:pt x="579" y="1771"/>
                  </a:lnTo>
                  <a:lnTo>
                    <a:pt x="593" y="1769"/>
                  </a:lnTo>
                  <a:lnTo>
                    <a:pt x="623" y="1761"/>
                  </a:lnTo>
                  <a:lnTo>
                    <a:pt x="650" y="1748"/>
                  </a:lnTo>
                  <a:lnTo>
                    <a:pt x="673" y="1732"/>
                  </a:lnTo>
                  <a:lnTo>
                    <a:pt x="693" y="1713"/>
                  </a:lnTo>
                  <a:lnTo>
                    <a:pt x="710" y="1691"/>
                  </a:lnTo>
                  <a:lnTo>
                    <a:pt x="724" y="1666"/>
                  </a:lnTo>
                  <a:lnTo>
                    <a:pt x="735" y="1639"/>
                  </a:lnTo>
                  <a:lnTo>
                    <a:pt x="742" y="1609"/>
                  </a:lnTo>
                  <a:lnTo>
                    <a:pt x="747" y="1578"/>
                  </a:lnTo>
                  <a:lnTo>
                    <a:pt x="748" y="1540"/>
                  </a:lnTo>
                  <a:lnTo>
                    <a:pt x="741" y="1502"/>
                  </a:lnTo>
                  <a:lnTo>
                    <a:pt x="730" y="1465"/>
                  </a:lnTo>
                  <a:lnTo>
                    <a:pt x="712" y="1427"/>
                  </a:lnTo>
                  <a:lnTo>
                    <a:pt x="691" y="1391"/>
                  </a:lnTo>
                  <a:lnTo>
                    <a:pt x="667" y="1356"/>
                  </a:lnTo>
                  <a:lnTo>
                    <a:pt x="640" y="1323"/>
                  </a:lnTo>
                  <a:lnTo>
                    <a:pt x="613" y="1291"/>
                  </a:lnTo>
                  <a:lnTo>
                    <a:pt x="577" y="1252"/>
                  </a:lnTo>
                  <a:lnTo>
                    <a:pt x="540" y="1210"/>
                  </a:lnTo>
                  <a:lnTo>
                    <a:pt x="500" y="1164"/>
                  </a:lnTo>
                  <a:lnTo>
                    <a:pt x="459" y="1113"/>
                  </a:lnTo>
                  <a:lnTo>
                    <a:pt x="416" y="1058"/>
                  </a:lnTo>
                  <a:lnTo>
                    <a:pt x="373" y="1000"/>
                  </a:lnTo>
                  <a:lnTo>
                    <a:pt x="330" y="939"/>
                  </a:lnTo>
                  <a:lnTo>
                    <a:pt x="288" y="875"/>
                  </a:lnTo>
                  <a:lnTo>
                    <a:pt x="247" y="808"/>
                  </a:lnTo>
                  <a:lnTo>
                    <a:pt x="207" y="737"/>
                  </a:lnTo>
                  <a:lnTo>
                    <a:pt x="169" y="664"/>
                  </a:lnTo>
                  <a:lnTo>
                    <a:pt x="134" y="588"/>
                  </a:lnTo>
                  <a:lnTo>
                    <a:pt x="101" y="511"/>
                  </a:lnTo>
                  <a:lnTo>
                    <a:pt x="73" y="429"/>
                  </a:lnTo>
                  <a:lnTo>
                    <a:pt x="48" y="347"/>
                  </a:lnTo>
                  <a:lnTo>
                    <a:pt x="28" y="263"/>
                  </a:lnTo>
                  <a:lnTo>
                    <a:pt x="13" y="177"/>
                  </a:lnTo>
                  <a:lnTo>
                    <a:pt x="3" y="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523245" y="2731358"/>
            <a:ext cx="458788" cy="469900"/>
            <a:chOff x="10064750" y="1957388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12"/>
            <p:cNvSpPr>
              <a:spLocks noEditPoints="1"/>
            </p:cNvSpPr>
            <p:nvPr/>
          </p:nvSpPr>
          <p:spPr bwMode="auto">
            <a:xfrm>
              <a:off x="10064750" y="1957388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894 h 3253"/>
                <a:gd name="T16" fmla="*/ 482 w 3177"/>
                <a:gd name="T17" fmla="*/ 0 h 3253"/>
                <a:gd name="T18" fmla="*/ 542 w 3177"/>
                <a:gd name="T19" fmla="*/ 21 h 3253"/>
                <a:gd name="T20" fmla="*/ 576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5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40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894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894"/>
                  </a:lnTo>
                  <a:lnTo>
                    <a:pt x="151" y="894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6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6"/>
                  </a:lnTo>
                  <a:lnTo>
                    <a:pt x="1675" y="54"/>
                  </a:lnTo>
                  <a:lnTo>
                    <a:pt x="1683" y="74"/>
                  </a:lnTo>
                  <a:lnTo>
                    <a:pt x="1685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4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6" y="36"/>
                  </a:lnTo>
                  <a:lnTo>
                    <a:pt x="2081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3"/>
            <p:cNvSpPr>
              <a:spLocks/>
            </p:cNvSpPr>
            <p:nvPr/>
          </p:nvSpPr>
          <p:spPr bwMode="auto">
            <a:xfrm>
              <a:off x="10125075" y="2184400"/>
              <a:ext cx="104775" cy="114300"/>
            </a:xfrm>
            <a:custGeom>
              <a:avLst/>
              <a:gdLst>
                <a:gd name="T0" fmla="*/ 0 w 733"/>
                <a:gd name="T1" fmla="*/ 0 h 788"/>
                <a:gd name="T2" fmla="*/ 733 w 733"/>
                <a:gd name="T3" fmla="*/ 0 h 788"/>
                <a:gd name="T4" fmla="*/ 733 w 733"/>
                <a:gd name="T5" fmla="*/ 206 h 788"/>
                <a:gd name="T6" fmla="*/ 498 w 733"/>
                <a:gd name="T7" fmla="*/ 206 h 788"/>
                <a:gd name="T8" fmla="*/ 498 w 733"/>
                <a:gd name="T9" fmla="*/ 788 h 788"/>
                <a:gd name="T10" fmla="*/ 235 w 733"/>
                <a:gd name="T11" fmla="*/ 788 h 788"/>
                <a:gd name="T12" fmla="*/ 235 w 733"/>
                <a:gd name="T13" fmla="*/ 206 h 788"/>
                <a:gd name="T14" fmla="*/ 0 w 733"/>
                <a:gd name="T15" fmla="*/ 206 h 788"/>
                <a:gd name="T16" fmla="*/ 0 w 733"/>
                <a:gd name="T17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3" h="788">
                  <a:moveTo>
                    <a:pt x="0" y="0"/>
                  </a:moveTo>
                  <a:lnTo>
                    <a:pt x="733" y="0"/>
                  </a:lnTo>
                  <a:lnTo>
                    <a:pt x="733" y="206"/>
                  </a:lnTo>
                  <a:lnTo>
                    <a:pt x="498" y="206"/>
                  </a:lnTo>
                  <a:lnTo>
                    <a:pt x="498" y="788"/>
                  </a:lnTo>
                  <a:lnTo>
                    <a:pt x="235" y="788"/>
                  </a:lnTo>
                  <a:lnTo>
                    <a:pt x="235" y="206"/>
                  </a:lnTo>
                  <a:lnTo>
                    <a:pt x="0" y="2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"/>
            <p:cNvSpPr>
              <a:spLocks/>
            </p:cNvSpPr>
            <p:nvPr/>
          </p:nvSpPr>
          <p:spPr bwMode="auto">
            <a:xfrm>
              <a:off x="10239375" y="2184400"/>
              <a:ext cx="109538" cy="117475"/>
            </a:xfrm>
            <a:custGeom>
              <a:avLst/>
              <a:gdLst>
                <a:gd name="T0" fmla="*/ 0 w 769"/>
                <a:gd name="T1" fmla="*/ 0 h 808"/>
                <a:gd name="T2" fmla="*/ 261 w 769"/>
                <a:gd name="T3" fmla="*/ 0 h 808"/>
                <a:gd name="T4" fmla="*/ 261 w 769"/>
                <a:gd name="T5" fmla="*/ 471 h 808"/>
                <a:gd name="T6" fmla="*/ 262 w 769"/>
                <a:gd name="T7" fmla="*/ 492 h 808"/>
                <a:gd name="T8" fmla="*/ 263 w 769"/>
                <a:gd name="T9" fmla="*/ 512 h 808"/>
                <a:gd name="T10" fmla="*/ 266 w 769"/>
                <a:gd name="T11" fmla="*/ 532 h 808"/>
                <a:gd name="T12" fmla="*/ 271 w 769"/>
                <a:gd name="T13" fmla="*/ 549 h 808"/>
                <a:gd name="T14" fmla="*/ 278 w 769"/>
                <a:gd name="T15" fmla="*/ 566 h 808"/>
                <a:gd name="T16" fmla="*/ 287 w 769"/>
                <a:gd name="T17" fmla="*/ 579 h 808"/>
                <a:gd name="T18" fmla="*/ 300 w 769"/>
                <a:gd name="T19" fmla="*/ 592 h 808"/>
                <a:gd name="T20" fmla="*/ 315 w 769"/>
                <a:gd name="T21" fmla="*/ 602 h 808"/>
                <a:gd name="T22" fmla="*/ 335 w 769"/>
                <a:gd name="T23" fmla="*/ 610 h 808"/>
                <a:gd name="T24" fmla="*/ 357 w 769"/>
                <a:gd name="T25" fmla="*/ 614 h 808"/>
                <a:gd name="T26" fmla="*/ 384 w 769"/>
                <a:gd name="T27" fmla="*/ 616 h 808"/>
                <a:gd name="T28" fmla="*/ 410 w 769"/>
                <a:gd name="T29" fmla="*/ 614 h 808"/>
                <a:gd name="T30" fmla="*/ 433 w 769"/>
                <a:gd name="T31" fmla="*/ 609 h 808"/>
                <a:gd name="T32" fmla="*/ 452 w 769"/>
                <a:gd name="T33" fmla="*/ 600 h 808"/>
                <a:gd name="T34" fmla="*/ 468 w 769"/>
                <a:gd name="T35" fmla="*/ 590 h 808"/>
                <a:gd name="T36" fmla="*/ 481 w 769"/>
                <a:gd name="T37" fmla="*/ 575 h 808"/>
                <a:gd name="T38" fmla="*/ 491 w 769"/>
                <a:gd name="T39" fmla="*/ 559 h 808"/>
                <a:gd name="T40" fmla="*/ 498 w 769"/>
                <a:gd name="T41" fmla="*/ 540 h 808"/>
                <a:gd name="T42" fmla="*/ 502 w 769"/>
                <a:gd name="T43" fmla="*/ 519 h 808"/>
                <a:gd name="T44" fmla="*/ 506 w 769"/>
                <a:gd name="T45" fmla="*/ 496 h 808"/>
                <a:gd name="T46" fmla="*/ 507 w 769"/>
                <a:gd name="T47" fmla="*/ 471 h 808"/>
                <a:gd name="T48" fmla="*/ 507 w 769"/>
                <a:gd name="T49" fmla="*/ 0 h 808"/>
                <a:gd name="T50" fmla="*/ 769 w 769"/>
                <a:gd name="T51" fmla="*/ 0 h 808"/>
                <a:gd name="T52" fmla="*/ 769 w 769"/>
                <a:gd name="T53" fmla="*/ 445 h 808"/>
                <a:gd name="T54" fmla="*/ 767 w 769"/>
                <a:gd name="T55" fmla="*/ 497 h 808"/>
                <a:gd name="T56" fmla="*/ 761 w 769"/>
                <a:gd name="T57" fmla="*/ 544 h 808"/>
                <a:gd name="T58" fmla="*/ 752 w 769"/>
                <a:gd name="T59" fmla="*/ 589 h 808"/>
                <a:gd name="T60" fmla="*/ 739 w 769"/>
                <a:gd name="T61" fmla="*/ 628 h 808"/>
                <a:gd name="T62" fmla="*/ 722 w 769"/>
                <a:gd name="T63" fmla="*/ 662 h 808"/>
                <a:gd name="T64" fmla="*/ 700 w 769"/>
                <a:gd name="T65" fmla="*/ 694 h 808"/>
                <a:gd name="T66" fmla="*/ 676 w 769"/>
                <a:gd name="T67" fmla="*/ 721 h 808"/>
                <a:gd name="T68" fmla="*/ 647 w 769"/>
                <a:gd name="T69" fmla="*/ 745 h 808"/>
                <a:gd name="T70" fmla="*/ 614 w 769"/>
                <a:gd name="T71" fmla="*/ 765 h 808"/>
                <a:gd name="T72" fmla="*/ 576 w 769"/>
                <a:gd name="T73" fmla="*/ 780 h 808"/>
                <a:gd name="T74" fmla="*/ 535 w 769"/>
                <a:gd name="T75" fmla="*/ 793 h 808"/>
                <a:gd name="T76" fmla="*/ 489 w 769"/>
                <a:gd name="T77" fmla="*/ 801 h 808"/>
                <a:gd name="T78" fmla="*/ 438 w 769"/>
                <a:gd name="T79" fmla="*/ 807 h 808"/>
                <a:gd name="T80" fmla="*/ 384 w 769"/>
                <a:gd name="T81" fmla="*/ 808 h 808"/>
                <a:gd name="T82" fmla="*/ 337 w 769"/>
                <a:gd name="T83" fmla="*/ 807 h 808"/>
                <a:gd name="T84" fmla="*/ 291 w 769"/>
                <a:gd name="T85" fmla="*/ 803 h 808"/>
                <a:gd name="T86" fmla="*/ 249 w 769"/>
                <a:gd name="T87" fmla="*/ 796 h 808"/>
                <a:gd name="T88" fmla="*/ 210 w 769"/>
                <a:gd name="T89" fmla="*/ 787 h 808"/>
                <a:gd name="T90" fmla="*/ 174 w 769"/>
                <a:gd name="T91" fmla="*/ 774 h 808"/>
                <a:gd name="T92" fmla="*/ 142 w 769"/>
                <a:gd name="T93" fmla="*/ 758 h 808"/>
                <a:gd name="T94" fmla="*/ 112 w 769"/>
                <a:gd name="T95" fmla="*/ 738 h 808"/>
                <a:gd name="T96" fmla="*/ 86 w 769"/>
                <a:gd name="T97" fmla="*/ 716 h 808"/>
                <a:gd name="T98" fmla="*/ 64 w 769"/>
                <a:gd name="T99" fmla="*/ 690 h 808"/>
                <a:gd name="T100" fmla="*/ 44 w 769"/>
                <a:gd name="T101" fmla="*/ 659 h 808"/>
                <a:gd name="T102" fmla="*/ 27 w 769"/>
                <a:gd name="T103" fmla="*/ 625 h 808"/>
                <a:gd name="T104" fmla="*/ 16 w 769"/>
                <a:gd name="T105" fmla="*/ 586 h 808"/>
                <a:gd name="T106" fmla="*/ 6 w 769"/>
                <a:gd name="T107" fmla="*/ 543 h 808"/>
                <a:gd name="T108" fmla="*/ 1 w 769"/>
                <a:gd name="T109" fmla="*/ 496 h 808"/>
                <a:gd name="T110" fmla="*/ 0 w 769"/>
                <a:gd name="T111" fmla="*/ 444 h 808"/>
                <a:gd name="T112" fmla="*/ 0 w 769"/>
                <a:gd name="T11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9" h="808">
                  <a:moveTo>
                    <a:pt x="0" y="0"/>
                  </a:moveTo>
                  <a:lnTo>
                    <a:pt x="261" y="0"/>
                  </a:lnTo>
                  <a:lnTo>
                    <a:pt x="261" y="471"/>
                  </a:lnTo>
                  <a:lnTo>
                    <a:pt x="262" y="492"/>
                  </a:lnTo>
                  <a:lnTo>
                    <a:pt x="263" y="512"/>
                  </a:lnTo>
                  <a:lnTo>
                    <a:pt x="266" y="532"/>
                  </a:lnTo>
                  <a:lnTo>
                    <a:pt x="271" y="549"/>
                  </a:lnTo>
                  <a:lnTo>
                    <a:pt x="278" y="566"/>
                  </a:lnTo>
                  <a:lnTo>
                    <a:pt x="287" y="579"/>
                  </a:lnTo>
                  <a:lnTo>
                    <a:pt x="300" y="592"/>
                  </a:lnTo>
                  <a:lnTo>
                    <a:pt x="315" y="602"/>
                  </a:lnTo>
                  <a:lnTo>
                    <a:pt x="335" y="610"/>
                  </a:lnTo>
                  <a:lnTo>
                    <a:pt x="357" y="614"/>
                  </a:lnTo>
                  <a:lnTo>
                    <a:pt x="384" y="616"/>
                  </a:lnTo>
                  <a:lnTo>
                    <a:pt x="410" y="614"/>
                  </a:lnTo>
                  <a:lnTo>
                    <a:pt x="433" y="609"/>
                  </a:lnTo>
                  <a:lnTo>
                    <a:pt x="452" y="600"/>
                  </a:lnTo>
                  <a:lnTo>
                    <a:pt x="468" y="590"/>
                  </a:lnTo>
                  <a:lnTo>
                    <a:pt x="481" y="575"/>
                  </a:lnTo>
                  <a:lnTo>
                    <a:pt x="491" y="559"/>
                  </a:lnTo>
                  <a:lnTo>
                    <a:pt x="498" y="540"/>
                  </a:lnTo>
                  <a:lnTo>
                    <a:pt x="502" y="519"/>
                  </a:lnTo>
                  <a:lnTo>
                    <a:pt x="506" y="496"/>
                  </a:lnTo>
                  <a:lnTo>
                    <a:pt x="507" y="471"/>
                  </a:lnTo>
                  <a:lnTo>
                    <a:pt x="507" y="0"/>
                  </a:lnTo>
                  <a:lnTo>
                    <a:pt x="769" y="0"/>
                  </a:lnTo>
                  <a:lnTo>
                    <a:pt x="769" y="445"/>
                  </a:lnTo>
                  <a:lnTo>
                    <a:pt x="767" y="497"/>
                  </a:lnTo>
                  <a:lnTo>
                    <a:pt x="761" y="544"/>
                  </a:lnTo>
                  <a:lnTo>
                    <a:pt x="752" y="589"/>
                  </a:lnTo>
                  <a:lnTo>
                    <a:pt x="739" y="628"/>
                  </a:lnTo>
                  <a:lnTo>
                    <a:pt x="722" y="662"/>
                  </a:lnTo>
                  <a:lnTo>
                    <a:pt x="700" y="694"/>
                  </a:lnTo>
                  <a:lnTo>
                    <a:pt x="676" y="721"/>
                  </a:lnTo>
                  <a:lnTo>
                    <a:pt x="647" y="745"/>
                  </a:lnTo>
                  <a:lnTo>
                    <a:pt x="614" y="765"/>
                  </a:lnTo>
                  <a:lnTo>
                    <a:pt x="576" y="780"/>
                  </a:lnTo>
                  <a:lnTo>
                    <a:pt x="535" y="793"/>
                  </a:lnTo>
                  <a:lnTo>
                    <a:pt x="489" y="801"/>
                  </a:lnTo>
                  <a:lnTo>
                    <a:pt x="438" y="807"/>
                  </a:lnTo>
                  <a:lnTo>
                    <a:pt x="384" y="808"/>
                  </a:lnTo>
                  <a:lnTo>
                    <a:pt x="337" y="807"/>
                  </a:lnTo>
                  <a:lnTo>
                    <a:pt x="291" y="803"/>
                  </a:lnTo>
                  <a:lnTo>
                    <a:pt x="249" y="796"/>
                  </a:lnTo>
                  <a:lnTo>
                    <a:pt x="210" y="787"/>
                  </a:lnTo>
                  <a:lnTo>
                    <a:pt x="174" y="774"/>
                  </a:lnTo>
                  <a:lnTo>
                    <a:pt x="142" y="758"/>
                  </a:lnTo>
                  <a:lnTo>
                    <a:pt x="112" y="738"/>
                  </a:lnTo>
                  <a:lnTo>
                    <a:pt x="86" y="716"/>
                  </a:lnTo>
                  <a:lnTo>
                    <a:pt x="64" y="690"/>
                  </a:lnTo>
                  <a:lnTo>
                    <a:pt x="44" y="659"/>
                  </a:lnTo>
                  <a:lnTo>
                    <a:pt x="27" y="625"/>
                  </a:lnTo>
                  <a:lnTo>
                    <a:pt x="16" y="586"/>
                  </a:lnTo>
                  <a:lnTo>
                    <a:pt x="6" y="543"/>
                  </a:lnTo>
                  <a:lnTo>
                    <a:pt x="1" y="49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"/>
            <p:cNvSpPr>
              <a:spLocks/>
            </p:cNvSpPr>
            <p:nvPr/>
          </p:nvSpPr>
          <p:spPr bwMode="auto">
            <a:xfrm>
              <a:off x="10364788" y="2184400"/>
              <a:ext cx="96838" cy="114300"/>
            </a:xfrm>
            <a:custGeom>
              <a:avLst/>
              <a:gdLst>
                <a:gd name="T0" fmla="*/ 0 w 666"/>
                <a:gd name="T1" fmla="*/ 0 h 788"/>
                <a:gd name="T2" fmla="*/ 651 w 666"/>
                <a:gd name="T3" fmla="*/ 0 h 788"/>
                <a:gd name="T4" fmla="*/ 651 w 666"/>
                <a:gd name="T5" fmla="*/ 184 h 788"/>
                <a:gd name="T6" fmla="*/ 261 w 666"/>
                <a:gd name="T7" fmla="*/ 184 h 788"/>
                <a:gd name="T8" fmla="*/ 261 w 666"/>
                <a:gd name="T9" fmla="*/ 297 h 788"/>
                <a:gd name="T10" fmla="*/ 591 w 666"/>
                <a:gd name="T11" fmla="*/ 297 h 788"/>
                <a:gd name="T12" fmla="*/ 591 w 666"/>
                <a:gd name="T13" fmla="*/ 480 h 788"/>
                <a:gd name="T14" fmla="*/ 261 w 666"/>
                <a:gd name="T15" fmla="*/ 480 h 788"/>
                <a:gd name="T16" fmla="*/ 261 w 666"/>
                <a:gd name="T17" fmla="*/ 603 h 788"/>
                <a:gd name="T18" fmla="*/ 666 w 666"/>
                <a:gd name="T19" fmla="*/ 603 h 788"/>
                <a:gd name="T20" fmla="*/ 666 w 666"/>
                <a:gd name="T21" fmla="*/ 788 h 788"/>
                <a:gd name="T22" fmla="*/ 0 w 666"/>
                <a:gd name="T23" fmla="*/ 788 h 788"/>
                <a:gd name="T24" fmla="*/ 0 w 666"/>
                <a:gd name="T2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788">
                  <a:moveTo>
                    <a:pt x="0" y="0"/>
                  </a:moveTo>
                  <a:lnTo>
                    <a:pt x="651" y="0"/>
                  </a:lnTo>
                  <a:lnTo>
                    <a:pt x="651" y="184"/>
                  </a:lnTo>
                  <a:lnTo>
                    <a:pt x="261" y="184"/>
                  </a:lnTo>
                  <a:lnTo>
                    <a:pt x="261" y="297"/>
                  </a:lnTo>
                  <a:lnTo>
                    <a:pt x="591" y="297"/>
                  </a:lnTo>
                  <a:lnTo>
                    <a:pt x="591" y="480"/>
                  </a:lnTo>
                  <a:lnTo>
                    <a:pt x="261" y="480"/>
                  </a:lnTo>
                  <a:lnTo>
                    <a:pt x="261" y="603"/>
                  </a:lnTo>
                  <a:lnTo>
                    <a:pt x="666" y="603"/>
                  </a:lnTo>
                  <a:lnTo>
                    <a:pt x="666" y="788"/>
                  </a:lnTo>
                  <a:lnTo>
                    <a:pt x="0" y="7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9128272" y="1930401"/>
            <a:ext cx="474663" cy="523875"/>
            <a:chOff x="9128125" y="1930401"/>
            <a:chExt cx="474663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20"/>
            <p:cNvSpPr>
              <a:spLocks noEditPoints="1"/>
            </p:cNvSpPr>
            <p:nvPr/>
          </p:nvSpPr>
          <p:spPr bwMode="auto">
            <a:xfrm>
              <a:off x="9128125" y="1930401"/>
              <a:ext cx="474663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1283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6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4 w 2991"/>
                <a:gd name="T63" fmla="*/ 249 h 3291"/>
                <a:gd name="T64" fmla="*/ 1312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5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2 w 2991"/>
                <a:gd name="T89" fmla="*/ 485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1283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1283"/>
                  </a:lnTo>
                  <a:lnTo>
                    <a:pt x="230" y="1283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69" y="178"/>
                  </a:lnTo>
                  <a:lnTo>
                    <a:pt x="2156" y="199"/>
                  </a:lnTo>
                  <a:lnTo>
                    <a:pt x="2148" y="222"/>
                  </a:lnTo>
                  <a:lnTo>
                    <a:pt x="2145" y="249"/>
                  </a:lnTo>
                  <a:lnTo>
                    <a:pt x="2145" y="691"/>
                  </a:lnTo>
                  <a:lnTo>
                    <a:pt x="2148" y="716"/>
                  </a:lnTo>
                  <a:lnTo>
                    <a:pt x="2156" y="741"/>
                  </a:lnTo>
                  <a:lnTo>
                    <a:pt x="2169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4" y="357"/>
                  </a:lnTo>
                  <a:lnTo>
                    <a:pt x="1264" y="249"/>
                  </a:lnTo>
                  <a:lnTo>
                    <a:pt x="1267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2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7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5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1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2" y="485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4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4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2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1"/>
            <p:cNvSpPr>
              <a:spLocks/>
            </p:cNvSpPr>
            <p:nvPr/>
          </p:nvSpPr>
          <p:spPr bwMode="auto">
            <a:xfrm>
              <a:off x="9331325" y="2179638"/>
              <a:ext cx="220663" cy="196850"/>
            </a:xfrm>
            <a:custGeom>
              <a:avLst/>
              <a:gdLst>
                <a:gd name="T0" fmla="*/ 454 w 1388"/>
                <a:gd name="T1" fmla="*/ 11 h 1235"/>
                <a:gd name="T2" fmla="*/ 600 w 1388"/>
                <a:gd name="T3" fmla="*/ 69 h 1235"/>
                <a:gd name="T4" fmla="*/ 741 w 1388"/>
                <a:gd name="T5" fmla="*/ 99 h 1235"/>
                <a:gd name="T6" fmla="*/ 884 w 1388"/>
                <a:gd name="T7" fmla="*/ 24 h 1235"/>
                <a:gd name="T8" fmla="*/ 1032 w 1388"/>
                <a:gd name="T9" fmla="*/ 0 h 1235"/>
                <a:gd name="T10" fmla="*/ 1166 w 1388"/>
                <a:gd name="T11" fmla="*/ 23 h 1235"/>
                <a:gd name="T12" fmla="*/ 1273 w 1388"/>
                <a:gd name="T13" fmla="*/ 92 h 1235"/>
                <a:gd name="T14" fmla="*/ 1349 w 1388"/>
                <a:gd name="T15" fmla="*/ 197 h 1235"/>
                <a:gd name="T16" fmla="*/ 1386 w 1388"/>
                <a:gd name="T17" fmla="*/ 333 h 1235"/>
                <a:gd name="T18" fmla="*/ 1377 w 1388"/>
                <a:gd name="T19" fmla="*/ 472 h 1235"/>
                <a:gd name="T20" fmla="*/ 1326 w 1388"/>
                <a:gd name="T21" fmla="*/ 605 h 1235"/>
                <a:gd name="T22" fmla="*/ 1245 w 1388"/>
                <a:gd name="T23" fmla="*/ 734 h 1235"/>
                <a:gd name="T24" fmla="*/ 1143 w 1388"/>
                <a:gd name="T25" fmla="*/ 857 h 1235"/>
                <a:gd name="T26" fmla="*/ 1032 w 1388"/>
                <a:gd name="T27" fmla="*/ 967 h 1235"/>
                <a:gd name="T28" fmla="*/ 924 w 1388"/>
                <a:gd name="T29" fmla="*/ 1062 h 1235"/>
                <a:gd name="T30" fmla="*/ 831 w 1388"/>
                <a:gd name="T31" fmla="*/ 1136 h 1235"/>
                <a:gd name="T32" fmla="*/ 763 w 1388"/>
                <a:gd name="T33" fmla="*/ 1187 h 1235"/>
                <a:gd name="T34" fmla="*/ 694 w 1388"/>
                <a:gd name="T35" fmla="*/ 1235 h 1235"/>
                <a:gd name="T36" fmla="*/ 625 w 1388"/>
                <a:gd name="T37" fmla="*/ 1187 h 1235"/>
                <a:gd name="T38" fmla="*/ 557 w 1388"/>
                <a:gd name="T39" fmla="*/ 1137 h 1235"/>
                <a:gd name="T40" fmla="*/ 464 w 1388"/>
                <a:gd name="T41" fmla="*/ 1063 h 1235"/>
                <a:gd name="T42" fmla="*/ 358 w 1388"/>
                <a:gd name="T43" fmla="*/ 968 h 1235"/>
                <a:gd name="T44" fmla="*/ 334 w 1388"/>
                <a:gd name="T45" fmla="*/ 838 h 1235"/>
                <a:gd name="T46" fmla="*/ 464 w 1388"/>
                <a:gd name="T47" fmla="*/ 856 h 1235"/>
                <a:gd name="T48" fmla="*/ 586 w 1388"/>
                <a:gd name="T49" fmla="*/ 963 h 1235"/>
                <a:gd name="T50" fmla="*/ 694 w 1388"/>
                <a:gd name="T51" fmla="*/ 1048 h 1235"/>
                <a:gd name="T52" fmla="*/ 798 w 1388"/>
                <a:gd name="T53" fmla="*/ 967 h 1235"/>
                <a:gd name="T54" fmla="*/ 916 w 1388"/>
                <a:gd name="T55" fmla="*/ 866 h 1235"/>
                <a:gd name="T56" fmla="*/ 1032 w 1388"/>
                <a:gd name="T57" fmla="*/ 749 h 1235"/>
                <a:gd name="T58" fmla="*/ 1134 w 1388"/>
                <a:gd name="T59" fmla="*/ 625 h 1235"/>
                <a:gd name="T60" fmla="*/ 1205 w 1388"/>
                <a:gd name="T61" fmla="*/ 501 h 1235"/>
                <a:gd name="T62" fmla="*/ 1233 w 1388"/>
                <a:gd name="T63" fmla="*/ 384 h 1235"/>
                <a:gd name="T64" fmla="*/ 1213 w 1388"/>
                <a:gd name="T65" fmla="*/ 271 h 1235"/>
                <a:gd name="T66" fmla="*/ 1157 w 1388"/>
                <a:gd name="T67" fmla="*/ 193 h 1235"/>
                <a:gd name="T68" fmla="*/ 1068 w 1388"/>
                <a:gd name="T69" fmla="*/ 155 h 1235"/>
                <a:gd name="T70" fmla="*/ 951 w 1388"/>
                <a:gd name="T71" fmla="*/ 164 h 1235"/>
                <a:gd name="T72" fmla="*/ 828 w 1388"/>
                <a:gd name="T73" fmla="*/ 224 h 1235"/>
                <a:gd name="T74" fmla="*/ 694 w 1388"/>
                <a:gd name="T75" fmla="*/ 344 h 1235"/>
                <a:gd name="T76" fmla="*/ 560 w 1388"/>
                <a:gd name="T77" fmla="*/ 224 h 1235"/>
                <a:gd name="T78" fmla="*/ 436 w 1388"/>
                <a:gd name="T79" fmla="*/ 164 h 1235"/>
                <a:gd name="T80" fmla="*/ 320 w 1388"/>
                <a:gd name="T81" fmla="*/ 155 h 1235"/>
                <a:gd name="T82" fmla="*/ 232 w 1388"/>
                <a:gd name="T83" fmla="*/ 193 h 1235"/>
                <a:gd name="T84" fmla="*/ 174 w 1388"/>
                <a:gd name="T85" fmla="*/ 271 h 1235"/>
                <a:gd name="T86" fmla="*/ 155 w 1388"/>
                <a:gd name="T87" fmla="*/ 384 h 1235"/>
                <a:gd name="T88" fmla="*/ 174 w 1388"/>
                <a:gd name="T89" fmla="*/ 479 h 1235"/>
                <a:gd name="T90" fmla="*/ 127 w 1388"/>
                <a:gd name="T91" fmla="*/ 604 h 1235"/>
                <a:gd name="T92" fmla="*/ 42 w 1388"/>
                <a:gd name="T93" fmla="*/ 562 h 1235"/>
                <a:gd name="T94" fmla="*/ 3 w 1388"/>
                <a:gd name="T95" fmla="*/ 429 h 1235"/>
                <a:gd name="T96" fmla="*/ 10 w 1388"/>
                <a:gd name="T97" fmla="*/ 285 h 1235"/>
                <a:gd name="T98" fmla="*/ 60 w 1388"/>
                <a:gd name="T99" fmla="*/ 158 h 1235"/>
                <a:gd name="T100" fmla="*/ 146 w 1388"/>
                <a:gd name="T101" fmla="*/ 65 h 1235"/>
                <a:gd name="T102" fmla="*/ 264 w 1388"/>
                <a:gd name="T103" fmla="*/ 11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8" h="1235">
                  <a:moveTo>
                    <a:pt x="355" y="0"/>
                  </a:moveTo>
                  <a:lnTo>
                    <a:pt x="404" y="2"/>
                  </a:lnTo>
                  <a:lnTo>
                    <a:pt x="454" y="11"/>
                  </a:lnTo>
                  <a:lnTo>
                    <a:pt x="503" y="24"/>
                  </a:lnTo>
                  <a:lnTo>
                    <a:pt x="553" y="45"/>
                  </a:lnTo>
                  <a:lnTo>
                    <a:pt x="600" y="69"/>
                  </a:lnTo>
                  <a:lnTo>
                    <a:pt x="648" y="99"/>
                  </a:lnTo>
                  <a:lnTo>
                    <a:pt x="694" y="133"/>
                  </a:lnTo>
                  <a:lnTo>
                    <a:pt x="741" y="99"/>
                  </a:lnTo>
                  <a:lnTo>
                    <a:pt x="787" y="69"/>
                  </a:lnTo>
                  <a:lnTo>
                    <a:pt x="836" y="45"/>
                  </a:lnTo>
                  <a:lnTo>
                    <a:pt x="884" y="24"/>
                  </a:lnTo>
                  <a:lnTo>
                    <a:pt x="934" y="11"/>
                  </a:lnTo>
                  <a:lnTo>
                    <a:pt x="984" y="2"/>
                  </a:lnTo>
                  <a:lnTo>
                    <a:pt x="1032" y="0"/>
                  </a:lnTo>
                  <a:lnTo>
                    <a:pt x="1080" y="2"/>
                  </a:lnTo>
                  <a:lnTo>
                    <a:pt x="1124" y="11"/>
                  </a:lnTo>
                  <a:lnTo>
                    <a:pt x="1166" y="23"/>
                  </a:lnTo>
                  <a:lnTo>
                    <a:pt x="1205" y="43"/>
                  </a:lnTo>
                  <a:lnTo>
                    <a:pt x="1241" y="65"/>
                  </a:lnTo>
                  <a:lnTo>
                    <a:pt x="1273" y="92"/>
                  </a:lnTo>
                  <a:lnTo>
                    <a:pt x="1302" y="123"/>
                  </a:lnTo>
                  <a:lnTo>
                    <a:pt x="1327" y="158"/>
                  </a:lnTo>
                  <a:lnTo>
                    <a:pt x="1349" y="197"/>
                  </a:lnTo>
                  <a:lnTo>
                    <a:pt x="1365" y="240"/>
                  </a:lnTo>
                  <a:lnTo>
                    <a:pt x="1378" y="285"/>
                  </a:lnTo>
                  <a:lnTo>
                    <a:pt x="1386" y="333"/>
                  </a:lnTo>
                  <a:lnTo>
                    <a:pt x="1388" y="384"/>
                  </a:lnTo>
                  <a:lnTo>
                    <a:pt x="1386" y="429"/>
                  </a:lnTo>
                  <a:lnTo>
                    <a:pt x="1377" y="472"/>
                  </a:lnTo>
                  <a:lnTo>
                    <a:pt x="1365" y="517"/>
                  </a:lnTo>
                  <a:lnTo>
                    <a:pt x="1348" y="561"/>
                  </a:lnTo>
                  <a:lnTo>
                    <a:pt x="1326" y="605"/>
                  </a:lnTo>
                  <a:lnTo>
                    <a:pt x="1302" y="648"/>
                  </a:lnTo>
                  <a:lnTo>
                    <a:pt x="1274" y="692"/>
                  </a:lnTo>
                  <a:lnTo>
                    <a:pt x="1245" y="734"/>
                  </a:lnTo>
                  <a:lnTo>
                    <a:pt x="1213" y="776"/>
                  </a:lnTo>
                  <a:lnTo>
                    <a:pt x="1178" y="817"/>
                  </a:lnTo>
                  <a:lnTo>
                    <a:pt x="1143" y="857"/>
                  </a:lnTo>
                  <a:lnTo>
                    <a:pt x="1107" y="895"/>
                  </a:lnTo>
                  <a:lnTo>
                    <a:pt x="1069" y="932"/>
                  </a:lnTo>
                  <a:lnTo>
                    <a:pt x="1032" y="967"/>
                  </a:lnTo>
                  <a:lnTo>
                    <a:pt x="996" y="1000"/>
                  </a:lnTo>
                  <a:lnTo>
                    <a:pt x="960" y="1032"/>
                  </a:lnTo>
                  <a:lnTo>
                    <a:pt x="924" y="1062"/>
                  </a:lnTo>
                  <a:lnTo>
                    <a:pt x="892" y="1089"/>
                  </a:lnTo>
                  <a:lnTo>
                    <a:pt x="860" y="1114"/>
                  </a:lnTo>
                  <a:lnTo>
                    <a:pt x="831" y="1136"/>
                  </a:lnTo>
                  <a:lnTo>
                    <a:pt x="805" y="1156"/>
                  </a:lnTo>
                  <a:lnTo>
                    <a:pt x="783" y="1173"/>
                  </a:lnTo>
                  <a:lnTo>
                    <a:pt x="763" y="1187"/>
                  </a:lnTo>
                  <a:lnTo>
                    <a:pt x="748" y="1196"/>
                  </a:lnTo>
                  <a:lnTo>
                    <a:pt x="738" y="1204"/>
                  </a:lnTo>
                  <a:lnTo>
                    <a:pt x="694" y="1235"/>
                  </a:lnTo>
                  <a:lnTo>
                    <a:pt x="650" y="1204"/>
                  </a:lnTo>
                  <a:lnTo>
                    <a:pt x="639" y="1198"/>
                  </a:lnTo>
                  <a:lnTo>
                    <a:pt x="625" y="1187"/>
                  </a:lnTo>
                  <a:lnTo>
                    <a:pt x="605" y="1173"/>
                  </a:lnTo>
                  <a:lnTo>
                    <a:pt x="583" y="1156"/>
                  </a:lnTo>
                  <a:lnTo>
                    <a:pt x="557" y="1137"/>
                  </a:lnTo>
                  <a:lnTo>
                    <a:pt x="529" y="1115"/>
                  </a:lnTo>
                  <a:lnTo>
                    <a:pt x="497" y="1089"/>
                  </a:lnTo>
                  <a:lnTo>
                    <a:pt x="464" y="1063"/>
                  </a:lnTo>
                  <a:lnTo>
                    <a:pt x="429" y="1033"/>
                  </a:lnTo>
                  <a:lnTo>
                    <a:pt x="394" y="1001"/>
                  </a:lnTo>
                  <a:lnTo>
                    <a:pt x="358" y="968"/>
                  </a:lnTo>
                  <a:lnTo>
                    <a:pt x="320" y="933"/>
                  </a:lnTo>
                  <a:lnTo>
                    <a:pt x="283" y="896"/>
                  </a:lnTo>
                  <a:lnTo>
                    <a:pt x="334" y="838"/>
                  </a:lnTo>
                  <a:lnTo>
                    <a:pt x="382" y="775"/>
                  </a:lnTo>
                  <a:lnTo>
                    <a:pt x="423" y="817"/>
                  </a:lnTo>
                  <a:lnTo>
                    <a:pt x="464" y="856"/>
                  </a:lnTo>
                  <a:lnTo>
                    <a:pt x="505" y="894"/>
                  </a:lnTo>
                  <a:lnTo>
                    <a:pt x="546" y="930"/>
                  </a:lnTo>
                  <a:lnTo>
                    <a:pt x="586" y="963"/>
                  </a:lnTo>
                  <a:lnTo>
                    <a:pt x="625" y="995"/>
                  </a:lnTo>
                  <a:lnTo>
                    <a:pt x="661" y="1023"/>
                  </a:lnTo>
                  <a:lnTo>
                    <a:pt x="694" y="1048"/>
                  </a:lnTo>
                  <a:lnTo>
                    <a:pt x="726" y="1024"/>
                  </a:lnTo>
                  <a:lnTo>
                    <a:pt x="761" y="997"/>
                  </a:lnTo>
                  <a:lnTo>
                    <a:pt x="798" y="967"/>
                  </a:lnTo>
                  <a:lnTo>
                    <a:pt x="836" y="936"/>
                  </a:lnTo>
                  <a:lnTo>
                    <a:pt x="876" y="902"/>
                  </a:lnTo>
                  <a:lnTo>
                    <a:pt x="916" y="866"/>
                  </a:lnTo>
                  <a:lnTo>
                    <a:pt x="955" y="827"/>
                  </a:lnTo>
                  <a:lnTo>
                    <a:pt x="994" y="789"/>
                  </a:lnTo>
                  <a:lnTo>
                    <a:pt x="1032" y="749"/>
                  </a:lnTo>
                  <a:lnTo>
                    <a:pt x="1069" y="708"/>
                  </a:lnTo>
                  <a:lnTo>
                    <a:pt x="1103" y="666"/>
                  </a:lnTo>
                  <a:lnTo>
                    <a:pt x="1134" y="625"/>
                  </a:lnTo>
                  <a:lnTo>
                    <a:pt x="1162" y="583"/>
                  </a:lnTo>
                  <a:lnTo>
                    <a:pt x="1186" y="542"/>
                  </a:lnTo>
                  <a:lnTo>
                    <a:pt x="1205" y="501"/>
                  </a:lnTo>
                  <a:lnTo>
                    <a:pt x="1220" y="461"/>
                  </a:lnTo>
                  <a:lnTo>
                    <a:pt x="1230" y="422"/>
                  </a:lnTo>
                  <a:lnTo>
                    <a:pt x="1233" y="384"/>
                  </a:lnTo>
                  <a:lnTo>
                    <a:pt x="1231" y="343"/>
                  </a:lnTo>
                  <a:lnTo>
                    <a:pt x="1224" y="306"/>
                  </a:lnTo>
                  <a:lnTo>
                    <a:pt x="1213" y="271"/>
                  </a:lnTo>
                  <a:lnTo>
                    <a:pt x="1198" y="241"/>
                  </a:lnTo>
                  <a:lnTo>
                    <a:pt x="1179" y="214"/>
                  </a:lnTo>
                  <a:lnTo>
                    <a:pt x="1157" y="193"/>
                  </a:lnTo>
                  <a:lnTo>
                    <a:pt x="1131" y="175"/>
                  </a:lnTo>
                  <a:lnTo>
                    <a:pt x="1100" y="162"/>
                  </a:lnTo>
                  <a:lnTo>
                    <a:pt x="1068" y="155"/>
                  </a:lnTo>
                  <a:lnTo>
                    <a:pt x="1032" y="152"/>
                  </a:lnTo>
                  <a:lnTo>
                    <a:pt x="992" y="155"/>
                  </a:lnTo>
                  <a:lnTo>
                    <a:pt x="951" y="164"/>
                  </a:lnTo>
                  <a:lnTo>
                    <a:pt x="910" y="178"/>
                  </a:lnTo>
                  <a:lnTo>
                    <a:pt x="869" y="198"/>
                  </a:lnTo>
                  <a:lnTo>
                    <a:pt x="828" y="224"/>
                  </a:lnTo>
                  <a:lnTo>
                    <a:pt x="788" y="255"/>
                  </a:lnTo>
                  <a:lnTo>
                    <a:pt x="749" y="290"/>
                  </a:lnTo>
                  <a:lnTo>
                    <a:pt x="694" y="344"/>
                  </a:lnTo>
                  <a:lnTo>
                    <a:pt x="639" y="290"/>
                  </a:lnTo>
                  <a:lnTo>
                    <a:pt x="600" y="255"/>
                  </a:lnTo>
                  <a:lnTo>
                    <a:pt x="560" y="224"/>
                  </a:lnTo>
                  <a:lnTo>
                    <a:pt x="519" y="198"/>
                  </a:lnTo>
                  <a:lnTo>
                    <a:pt x="478" y="178"/>
                  </a:lnTo>
                  <a:lnTo>
                    <a:pt x="436" y="164"/>
                  </a:lnTo>
                  <a:lnTo>
                    <a:pt x="395" y="155"/>
                  </a:lnTo>
                  <a:lnTo>
                    <a:pt x="355" y="152"/>
                  </a:lnTo>
                  <a:lnTo>
                    <a:pt x="320" y="155"/>
                  </a:lnTo>
                  <a:lnTo>
                    <a:pt x="287" y="162"/>
                  </a:lnTo>
                  <a:lnTo>
                    <a:pt x="258" y="175"/>
                  </a:lnTo>
                  <a:lnTo>
                    <a:pt x="232" y="193"/>
                  </a:lnTo>
                  <a:lnTo>
                    <a:pt x="209" y="214"/>
                  </a:lnTo>
                  <a:lnTo>
                    <a:pt x="189" y="241"/>
                  </a:lnTo>
                  <a:lnTo>
                    <a:pt x="174" y="271"/>
                  </a:lnTo>
                  <a:lnTo>
                    <a:pt x="164" y="306"/>
                  </a:lnTo>
                  <a:lnTo>
                    <a:pt x="157" y="343"/>
                  </a:lnTo>
                  <a:lnTo>
                    <a:pt x="155" y="384"/>
                  </a:lnTo>
                  <a:lnTo>
                    <a:pt x="157" y="415"/>
                  </a:lnTo>
                  <a:lnTo>
                    <a:pt x="164" y="447"/>
                  </a:lnTo>
                  <a:lnTo>
                    <a:pt x="174" y="479"/>
                  </a:lnTo>
                  <a:lnTo>
                    <a:pt x="187" y="512"/>
                  </a:lnTo>
                  <a:lnTo>
                    <a:pt x="160" y="557"/>
                  </a:lnTo>
                  <a:lnTo>
                    <a:pt x="127" y="604"/>
                  </a:lnTo>
                  <a:lnTo>
                    <a:pt x="89" y="651"/>
                  </a:lnTo>
                  <a:lnTo>
                    <a:pt x="64" y="607"/>
                  </a:lnTo>
                  <a:lnTo>
                    <a:pt x="42" y="562"/>
                  </a:lnTo>
                  <a:lnTo>
                    <a:pt x="24" y="518"/>
                  </a:lnTo>
                  <a:lnTo>
                    <a:pt x="11" y="473"/>
                  </a:lnTo>
                  <a:lnTo>
                    <a:pt x="3" y="429"/>
                  </a:lnTo>
                  <a:lnTo>
                    <a:pt x="0" y="384"/>
                  </a:lnTo>
                  <a:lnTo>
                    <a:pt x="3" y="333"/>
                  </a:lnTo>
                  <a:lnTo>
                    <a:pt x="10" y="285"/>
                  </a:lnTo>
                  <a:lnTo>
                    <a:pt x="22" y="240"/>
                  </a:lnTo>
                  <a:lnTo>
                    <a:pt x="39" y="197"/>
                  </a:lnTo>
                  <a:lnTo>
                    <a:pt x="60" y="158"/>
                  </a:lnTo>
                  <a:lnTo>
                    <a:pt x="85" y="123"/>
                  </a:lnTo>
                  <a:lnTo>
                    <a:pt x="114" y="92"/>
                  </a:lnTo>
                  <a:lnTo>
                    <a:pt x="146" y="65"/>
                  </a:lnTo>
                  <a:lnTo>
                    <a:pt x="183" y="43"/>
                  </a:lnTo>
                  <a:lnTo>
                    <a:pt x="222" y="23"/>
                  </a:lnTo>
                  <a:lnTo>
                    <a:pt x="264" y="11"/>
                  </a:lnTo>
                  <a:lnTo>
                    <a:pt x="308" y="2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2"/>
            <p:cNvSpPr>
              <a:spLocks/>
            </p:cNvSpPr>
            <p:nvPr/>
          </p:nvSpPr>
          <p:spPr bwMode="auto">
            <a:xfrm>
              <a:off x="9183688" y="2179638"/>
              <a:ext cx="220663" cy="196850"/>
            </a:xfrm>
            <a:custGeom>
              <a:avLst/>
              <a:gdLst>
                <a:gd name="T0" fmla="*/ 470 w 1388"/>
                <a:gd name="T1" fmla="*/ 15 h 1235"/>
                <a:gd name="T2" fmla="*/ 640 w 1388"/>
                <a:gd name="T3" fmla="*/ 93 h 1235"/>
                <a:gd name="T4" fmla="*/ 787 w 1388"/>
                <a:gd name="T5" fmla="*/ 69 h 1235"/>
                <a:gd name="T6" fmla="*/ 934 w 1388"/>
                <a:gd name="T7" fmla="*/ 11 h 1235"/>
                <a:gd name="T8" fmla="*/ 1034 w 1388"/>
                <a:gd name="T9" fmla="*/ 0 h 1235"/>
                <a:gd name="T10" fmla="*/ 933 w 1388"/>
                <a:gd name="T11" fmla="*/ 103 h 1235"/>
                <a:gd name="T12" fmla="*/ 851 w 1388"/>
                <a:gd name="T13" fmla="*/ 210 h 1235"/>
                <a:gd name="T14" fmla="*/ 749 w 1388"/>
                <a:gd name="T15" fmla="*/ 290 h 1235"/>
                <a:gd name="T16" fmla="*/ 600 w 1388"/>
                <a:gd name="T17" fmla="*/ 255 h 1235"/>
                <a:gd name="T18" fmla="*/ 478 w 1388"/>
                <a:gd name="T19" fmla="*/ 178 h 1235"/>
                <a:gd name="T20" fmla="*/ 356 w 1388"/>
                <a:gd name="T21" fmla="*/ 152 h 1235"/>
                <a:gd name="T22" fmla="*/ 257 w 1388"/>
                <a:gd name="T23" fmla="*/ 175 h 1235"/>
                <a:gd name="T24" fmla="*/ 190 w 1388"/>
                <a:gd name="T25" fmla="*/ 241 h 1235"/>
                <a:gd name="T26" fmla="*/ 157 w 1388"/>
                <a:gd name="T27" fmla="*/ 343 h 1235"/>
                <a:gd name="T28" fmla="*/ 168 w 1388"/>
                <a:gd name="T29" fmla="*/ 461 h 1235"/>
                <a:gd name="T30" fmla="*/ 226 w 1388"/>
                <a:gd name="T31" fmla="*/ 583 h 1235"/>
                <a:gd name="T32" fmla="*/ 319 w 1388"/>
                <a:gd name="T33" fmla="*/ 708 h 1235"/>
                <a:gd name="T34" fmla="*/ 432 w 1388"/>
                <a:gd name="T35" fmla="*/ 827 h 1235"/>
                <a:gd name="T36" fmla="*/ 552 w 1388"/>
                <a:gd name="T37" fmla="*/ 936 h 1235"/>
                <a:gd name="T38" fmla="*/ 662 w 1388"/>
                <a:gd name="T39" fmla="*/ 1024 h 1235"/>
                <a:gd name="T40" fmla="*/ 761 w 1388"/>
                <a:gd name="T41" fmla="*/ 997 h 1235"/>
                <a:gd name="T42" fmla="*/ 875 w 1388"/>
                <a:gd name="T43" fmla="*/ 902 h 1235"/>
                <a:gd name="T44" fmla="*/ 994 w 1388"/>
                <a:gd name="T45" fmla="*/ 789 h 1235"/>
                <a:gd name="T46" fmla="*/ 1102 w 1388"/>
                <a:gd name="T47" fmla="*/ 666 h 1235"/>
                <a:gd name="T48" fmla="*/ 1186 w 1388"/>
                <a:gd name="T49" fmla="*/ 542 h 1235"/>
                <a:gd name="T50" fmla="*/ 1230 w 1388"/>
                <a:gd name="T51" fmla="*/ 422 h 1235"/>
                <a:gd name="T52" fmla="*/ 1226 w 1388"/>
                <a:gd name="T53" fmla="*/ 314 h 1235"/>
                <a:gd name="T54" fmla="*/ 1220 w 1388"/>
                <a:gd name="T55" fmla="*/ 244 h 1235"/>
                <a:gd name="T56" fmla="*/ 1282 w 1388"/>
                <a:gd name="T57" fmla="*/ 228 h 1235"/>
                <a:gd name="T58" fmla="*/ 1366 w 1388"/>
                <a:gd name="T59" fmla="*/ 247 h 1235"/>
                <a:gd name="T60" fmla="*/ 1388 w 1388"/>
                <a:gd name="T61" fmla="*/ 384 h 1235"/>
                <a:gd name="T62" fmla="*/ 1365 w 1388"/>
                <a:gd name="T63" fmla="*/ 517 h 1235"/>
                <a:gd name="T64" fmla="*/ 1302 w 1388"/>
                <a:gd name="T65" fmla="*/ 648 h 1235"/>
                <a:gd name="T66" fmla="*/ 1213 w 1388"/>
                <a:gd name="T67" fmla="*/ 776 h 1235"/>
                <a:gd name="T68" fmla="*/ 1107 w 1388"/>
                <a:gd name="T69" fmla="*/ 895 h 1235"/>
                <a:gd name="T70" fmla="*/ 995 w 1388"/>
                <a:gd name="T71" fmla="*/ 1000 h 1235"/>
                <a:gd name="T72" fmla="*/ 892 w 1388"/>
                <a:gd name="T73" fmla="*/ 1089 h 1235"/>
                <a:gd name="T74" fmla="*/ 805 w 1388"/>
                <a:gd name="T75" fmla="*/ 1156 h 1235"/>
                <a:gd name="T76" fmla="*/ 749 w 1388"/>
                <a:gd name="T77" fmla="*/ 1196 h 1235"/>
                <a:gd name="T78" fmla="*/ 650 w 1388"/>
                <a:gd name="T79" fmla="*/ 1204 h 1235"/>
                <a:gd name="T80" fmla="*/ 605 w 1388"/>
                <a:gd name="T81" fmla="*/ 1173 h 1235"/>
                <a:gd name="T82" fmla="*/ 528 w 1388"/>
                <a:gd name="T83" fmla="*/ 1114 h 1235"/>
                <a:gd name="T84" fmla="*/ 428 w 1388"/>
                <a:gd name="T85" fmla="*/ 1032 h 1235"/>
                <a:gd name="T86" fmla="*/ 318 w 1388"/>
                <a:gd name="T87" fmla="*/ 932 h 1235"/>
                <a:gd name="T88" fmla="*/ 210 w 1388"/>
                <a:gd name="T89" fmla="*/ 817 h 1235"/>
                <a:gd name="T90" fmla="*/ 113 w 1388"/>
                <a:gd name="T91" fmla="*/ 692 h 1235"/>
                <a:gd name="T92" fmla="*/ 40 w 1388"/>
                <a:gd name="T93" fmla="*/ 561 h 1235"/>
                <a:gd name="T94" fmla="*/ 2 w 1388"/>
                <a:gd name="T95" fmla="*/ 429 h 1235"/>
                <a:gd name="T96" fmla="*/ 10 w 1388"/>
                <a:gd name="T97" fmla="*/ 285 h 1235"/>
                <a:gd name="T98" fmla="*/ 60 w 1388"/>
                <a:gd name="T99" fmla="*/ 158 h 1235"/>
                <a:gd name="T100" fmla="*/ 146 w 1388"/>
                <a:gd name="T101" fmla="*/ 65 h 1235"/>
                <a:gd name="T102" fmla="*/ 264 w 1388"/>
                <a:gd name="T103" fmla="*/ 11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8" h="1235">
                  <a:moveTo>
                    <a:pt x="356" y="0"/>
                  </a:moveTo>
                  <a:lnTo>
                    <a:pt x="413" y="3"/>
                  </a:lnTo>
                  <a:lnTo>
                    <a:pt x="470" y="15"/>
                  </a:lnTo>
                  <a:lnTo>
                    <a:pt x="528" y="34"/>
                  </a:lnTo>
                  <a:lnTo>
                    <a:pt x="585" y="61"/>
                  </a:lnTo>
                  <a:lnTo>
                    <a:pt x="640" y="93"/>
                  </a:lnTo>
                  <a:lnTo>
                    <a:pt x="694" y="133"/>
                  </a:lnTo>
                  <a:lnTo>
                    <a:pt x="740" y="99"/>
                  </a:lnTo>
                  <a:lnTo>
                    <a:pt x="787" y="69"/>
                  </a:lnTo>
                  <a:lnTo>
                    <a:pt x="835" y="45"/>
                  </a:lnTo>
                  <a:lnTo>
                    <a:pt x="884" y="26"/>
                  </a:lnTo>
                  <a:lnTo>
                    <a:pt x="934" y="11"/>
                  </a:lnTo>
                  <a:lnTo>
                    <a:pt x="984" y="2"/>
                  </a:lnTo>
                  <a:lnTo>
                    <a:pt x="1032" y="0"/>
                  </a:lnTo>
                  <a:lnTo>
                    <a:pt x="1034" y="0"/>
                  </a:lnTo>
                  <a:lnTo>
                    <a:pt x="996" y="30"/>
                  </a:lnTo>
                  <a:lnTo>
                    <a:pt x="962" y="65"/>
                  </a:lnTo>
                  <a:lnTo>
                    <a:pt x="933" y="103"/>
                  </a:lnTo>
                  <a:lnTo>
                    <a:pt x="907" y="145"/>
                  </a:lnTo>
                  <a:lnTo>
                    <a:pt x="885" y="191"/>
                  </a:lnTo>
                  <a:lnTo>
                    <a:pt x="851" y="210"/>
                  </a:lnTo>
                  <a:lnTo>
                    <a:pt x="816" y="233"/>
                  </a:lnTo>
                  <a:lnTo>
                    <a:pt x="781" y="260"/>
                  </a:lnTo>
                  <a:lnTo>
                    <a:pt x="749" y="290"/>
                  </a:lnTo>
                  <a:lnTo>
                    <a:pt x="694" y="344"/>
                  </a:lnTo>
                  <a:lnTo>
                    <a:pt x="639" y="290"/>
                  </a:lnTo>
                  <a:lnTo>
                    <a:pt x="600" y="255"/>
                  </a:lnTo>
                  <a:lnTo>
                    <a:pt x="560" y="224"/>
                  </a:lnTo>
                  <a:lnTo>
                    <a:pt x="519" y="198"/>
                  </a:lnTo>
                  <a:lnTo>
                    <a:pt x="478" y="178"/>
                  </a:lnTo>
                  <a:lnTo>
                    <a:pt x="436" y="164"/>
                  </a:lnTo>
                  <a:lnTo>
                    <a:pt x="396" y="155"/>
                  </a:lnTo>
                  <a:lnTo>
                    <a:pt x="356" y="152"/>
                  </a:lnTo>
                  <a:lnTo>
                    <a:pt x="320" y="155"/>
                  </a:lnTo>
                  <a:lnTo>
                    <a:pt x="287" y="162"/>
                  </a:lnTo>
                  <a:lnTo>
                    <a:pt x="257" y="175"/>
                  </a:lnTo>
                  <a:lnTo>
                    <a:pt x="231" y="193"/>
                  </a:lnTo>
                  <a:lnTo>
                    <a:pt x="209" y="214"/>
                  </a:lnTo>
                  <a:lnTo>
                    <a:pt x="190" y="241"/>
                  </a:lnTo>
                  <a:lnTo>
                    <a:pt x="175" y="271"/>
                  </a:lnTo>
                  <a:lnTo>
                    <a:pt x="163" y="306"/>
                  </a:lnTo>
                  <a:lnTo>
                    <a:pt x="157" y="343"/>
                  </a:lnTo>
                  <a:lnTo>
                    <a:pt x="155" y="384"/>
                  </a:lnTo>
                  <a:lnTo>
                    <a:pt x="158" y="422"/>
                  </a:lnTo>
                  <a:lnTo>
                    <a:pt x="168" y="461"/>
                  </a:lnTo>
                  <a:lnTo>
                    <a:pt x="182" y="501"/>
                  </a:lnTo>
                  <a:lnTo>
                    <a:pt x="202" y="542"/>
                  </a:lnTo>
                  <a:lnTo>
                    <a:pt x="226" y="583"/>
                  </a:lnTo>
                  <a:lnTo>
                    <a:pt x="254" y="625"/>
                  </a:lnTo>
                  <a:lnTo>
                    <a:pt x="285" y="666"/>
                  </a:lnTo>
                  <a:lnTo>
                    <a:pt x="319" y="708"/>
                  </a:lnTo>
                  <a:lnTo>
                    <a:pt x="356" y="749"/>
                  </a:lnTo>
                  <a:lnTo>
                    <a:pt x="394" y="789"/>
                  </a:lnTo>
                  <a:lnTo>
                    <a:pt x="432" y="827"/>
                  </a:lnTo>
                  <a:lnTo>
                    <a:pt x="472" y="866"/>
                  </a:lnTo>
                  <a:lnTo>
                    <a:pt x="512" y="902"/>
                  </a:lnTo>
                  <a:lnTo>
                    <a:pt x="552" y="936"/>
                  </a:lnTo>
                  <a:lnTo>
                    <a:pt x="590" y="967"/>
                  </a:lnTo>
                  <a:lnTo>
                    <a:pt x="627" y="997"/>
                  </a:lnTo>
                  <a:lnTo>
                    <a:pt x="662" y="1024"/>
                  </a:lnTo>
                  <a:lnTo>
                    <a:pt x="694" y="1048"/>
                  </a:lnTo>
                  <a:lnTo>
                    <a:pt x="726" y="1024"/>
                  </a:lnTo>
                  <a:lnTo>
                    <a:pt x="761" y="997"/>
                  </a:lnTo>
                  <a:lnTo>
                    <a:pt x="798" y="967"/>
                  </a:lnTo>
                  <a:lnTo>
                    <a:pt x="837" y="936"/>
                  </a:lnTo>
                  <a:lnTo>
                    <a:pt x="875" y="902"/>
                  </a:lnTo>
                  <a:lnTo>
                    <a:pt x="915" y="866"/>
                  </a:lnTo>
                  <a:lnTo>
                    <a:pt x="955" y="827"/>
                  </a:lnTo>
                  <a:lnTo>
                    <a:pt x="994" y="789"/>
                  </a:lnTo>
                  <a:lnTo>
                    <a:pt x="1032" y="749"/>
                  </a:lnTo>
                  <a:lnTo>
                    <a:pt x="1069" y="708"/>
                  </a:lnTo>
                  <a:lnTo>
                    <a:pt x="1102" y="666"/>
                  </a:lnTo>
                  <a:lnTo>
                    <a:pt x="1134" y="625"/>
                  </a:lnTo>
                  <a:lnTo>
                    <a:pt x="1162" y="583"/>
                  </a:lnTo>
                  <a:lnTo>
                    <a:pt x="1186" y="542"/>
                  </a:lnTo>
                  <a:lnTo>
                    <a:pt x="1206" y="501"/>
                  </a:lnTo>
                  <a:lnTo>
                    <a:pt x="1220" y="461"/>
                  </a:lnTo>
                  <a:lnTo>
                    <a:pt x="1230" y="422"/>
                  </a:lnTo>
                  <a:lnTo>
                    <a:pt x="1233" y="384"/>
                  </a:lnTo>
                  <a:lnTo>
                    <a:pt x="1231" y="348"/>
                  </a:lnTo>
                  <a:lnTo>
                    <a:pt x="1226" y="314"/>
                  </a:lnTo>
                  <a:lnTo>
                    <a:pt x="1217" y="283"/>
                  </a:lnTo>
                  <a:lnTo>
                    <a:pt x="1205" y="255"/>
                  </a:lnTo>
                  <a:lnTo>
                    <a:pt x="1220" y="244"/>
                  </a:lnTo>
                  <a:lnTo>
                    <a:pt x="1237" y="236"/>
                  </a:lnTo>
                  <a:lnTo>
                    <a:pt x="1258" y="230"/>
                  </a:lnTo>
                  <a:lnTo>
                    <a:pt x="1282" y="228"/>
                  </a:lnTo>
                  <a:lnTo>
                    <a:pt x="1309" y="230"/>
                  </a:lnTo>
                  <a:lnTo>
                    <a:pt x="1338" y="238"/>
                  </a:lnTo>
                  <a:lnTo>
                    <a:pt x="1366" y="247"/>
                  </a:lnTo>
                  <a:lnTo>
                    <a:pt x="1378" y="291"/>
                  </a:lnTo>
                  <a:lnTo>
                    <a:pt x="1386" y="336"/>
                  </a:lnTo>
                  <a:lnTo>
                    <a:pt x="1388" y="384"/>
                  </a:lnTo>
                  <a:lnTo>
                    <a:pt x="1386" y="429"/>
                  </a:lnTo>
                  <a:lnTo>
                    <a:pt x="1377" y="472"/>
                  </a:lnTo>
                  <a:lnTo>
                    <a:pt x="1365" y="517"/>
                  </a:lnTo>
                  <a:lnTo>
                    <a:pt x="1348" y="561"/>
                  </a:lnTo>
                  <a:lnTo>
                    <a:pt x="1327" y="605"/>
                  </a:lnTo>
                  <a:lnTo>
                    <a:pt x="1302" y="648"/>
                  </a:lnTo>
                  <a:lnTo>
                    <a:pt x="1275" y="692"/>
                  </a:lnTo>
                  <a:lnTo>
                    <a:pt x="1245" y="734"/>
                  </a:lnTo>
                  <a:lnTo>
                    <a:pt x="1213" y="776"/>
                  </a:lnTo>
                  <a:lnTo>
                    <a:pt x="1178" y="817"/>
                  </a:lnTo>
                  <a:lnTo>
                    <a:pt x="1142" y="857"/>
                  </a:lnTo>
                  <a:lnTo>
                    <a:pt x="1107" y="895"/>
                  </a:lnTo>
                  <a:lnTo>
                    <a:pt x="1070" y="932"/>
                  </a:lnTo>
                  <a:lnTo>
                    <a:pt x="1032" y="967"/>
                  </a:lnTo>
                  <a:lnTo>
                    <a:pt x="995" y="1000"/>
                  </a:lnTo>
                  <a:lnTo>
                    <a:pt x="960" y="1032"/>
                  </a:lnTo>
                  <a:lnTo>
                    <a:pt x="925" y="1062"/>
                  </a:lnTo>
                  <a:lnTo>
                    <a:pt x="892" y="1089"/>
                  </a:lnTo>
                  <a:lnTo>
                    <a:pt x="860" y="1114"/>
                  </a:lnTo>
                  <a:lnTo>
                    <a:pt x="831" y="1136"/>
                  </a:lnTo>
                  <a:lnTo>
                    <a:pt x="805" y="1156"/>
                  </a:lnTo>
                  <a:lnTo>
                    <a:pt x="783" y="1173"/>
                  </a:lnTo>
                  <a:lnTo>
                    <a:pt x="763" y="1187"/>
                  </a:lnTo>
                  <a:lnTo>
                    <a:pt x="749" y="1196"/>
                  </a:lnTo>
                  <a:lnTo>
                    <a:pt x="738" y="1204"/>
                  </a:lnTo>
                  <a:lnTo>
                    <a:pt x="694" y="1235"/>
                  </a:lnTo>
                  <a:lnTo>
                    <a:pt x="650" y="1204"/>
                  </a:lnTo>
                  <a:lnTo>
                    <a:pt x="639" y="1196"/>
                  </a:lnTo>
                  <a:lnTo>
                    <a:pt x="625" y="1187"/>
                  </a:lnTo>
                  <a:lnTo>
                    <a:pt x="605" y="1173"/>
                  </a:lnTo>
                  <a:lnTo>
                    <a:pt x="583" y="1156"/>
                  </a:lnTo>
                  <a:lnTo>
                    <a:pt x="557" y="1136"/>
                  </a:lnTo>
                  <a:lnTo>
                    <a:pt x="528" y="1114"/>
                  </a:lnTo>
                  <a:lnTo>
                    <a:pt x="496" y="1089"/>
                  </a:lnTo>
                  <a:lnTo>
                    <a:pt x="463" y="1062"/>
                  </a:lnTo>
                  <a:lnTo>
                    <a:pt x="428" y="1032"/>
                  </a:lnTo>
                  <a:lnTo>
                    <a:pt x="392" y="1000"/>
                  </a:lnTo>
                  <a:lnTo>
                    <a:pt x="356" y="967"/>
                  </a:lnTo>
                  <a:lnTo>
                    <a:pt x="318" y="932"/>
                  </a:lnTo>
                  <a:lnTo>
                    <a:pt x="281" y="895"/>
                  </a:lnTo>
                  <a:lnTo>
                    <a:pt x="245" y="857"/>
                  </a:lnTo>
                  <a:lnTo>
                    <a:pt x="210" y="817"/>
                  </a:lnTo>
                  <a:lnTo>
                    <a:pt x="175" y="776"/>
                  </a:lnTo>
                  <a:lnTo>
                    <a:pt x="143" y="734"/>
                  </a:lnTo>
                  <a:lnTo>
                    <a:pt x="113" y="692"/>
                  </a:lnTo>
                  <a:lnTo>
                    <a:pt x="86" y="649"/>
                  </a:lnTo>
                  <a:lnTo>
                    <a:pt x="61" y="605"/>
                  </a:lnTo>
                  <a:lnTo>
                    <a:pt x="40" y="561"/>
                  </a:lnTo>
                  <a:lnTo>
                    <a:pt x="23" y="517"/>
                  </a:lnTo>
                  <a:lnTo>
                    <a:pt x="11" y="473"/>
                  </a:lnTo>
                  <a:lnTo>
                    <a:pt x="2" y="429"/>
                  </a:lnTo>
                  <a:lnTo>
                    <a:pt x="0" y="385"/>
                  </a:lnTo>
                  <a:lnTo>
                    <a:pt x="2" y="333"/>
                  </a:lnTo>
                  <a:lnTo>
                    <a:pt x="10" y="285"/>
                  </a:lnTo>
                  <a:lnTo>
                    <a:pt x="22" y="240"/>
                  </a:lnTo>
                  <a:lnTo>
                    <a:pt x="39" y="197"/>
                  </a:lnTo>
                  <a:lnTo>
                    <a:pt x="60" y="158"/>
                  </a:lnTo>
                  <a:lnTo>
                    <a:pt x="86" y="123"/>
                  </a:lnTo>
                  <a:lnTo>
                    <a:pt x="114" y="92"/>
                  </a:lnTo>
                  <a:lnTo>
                    <a:pt x="146" y="65"/>
                  </a:lnTo>
                  <a:lnTo>
                    <a:pt x="183" y="43"/>
                  </a:lnTo>
                  <a:lnTo>
                    <a:pt x="222" y="23"/>
                  </a:lnTo>
                  <a:lnTo>
                    <a:pt x="264" y="11"/>
                  </a:lnTo>
                  <a:lnTo>
                    <a:pt x="308" y="2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8196747" y="1947863"/>
            <a:ext cx="466725" cy="479425"/>
            <a:chOff x="8193088" y="1947863"/>
            <a:chExt cx="46672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27"/>
            <p:cNvSpPr>
              <a:spLocks/>
            </p:cNvSpPr>
            <p:nvPr/>
          </p:nvSpPr>
          <p:spPr bwMode="auto">
            <a:xfrm>
              <a:off x="8193088" y="2362200"/>
              <a:ext cx="466725" cy="65088"/>
            </a:xfrm>
            <a:custGeom>
              <a:avLst/>
              <a:gdLst>
                <a:gd name="T0" fmla="*/ 0 w 3232"/>
                <a:gd name="T1" fmla="*/ 0 h 444"/>
                <a:gd name="T2" fmla="*/ 33 w 3232"/>
                <a:gd name="T3" fmla="*/ 43 h 444"/>
                <a:gd name="T4" fmla="*/ 71 w 3232"/>
                <a:gd name="T5" fmla="*/ 82 h 444"/>
                <a:gd name="T6" fmla="*/ 112 w 3232"/>
                <a:gd name="T7" fmla="*/ 118 h 444"/>
                <a:gd name="T8" fmla="*/ 156 w 3232"/>
                <a:gd name="T9" fmla="*/ 151 h 444"/>
                <a:gd name="T10" fmla="*/ 203 w 3232"/>
                <a:gd name="T11" fmla="*/ 178 h 444"/>
                <a:gd name="T12" fmla="*/ 254 w 3232"/>
                <a:gd name="T13" fmla="*/ 201 h 444"/>
                <a:gd name="T14" fmla="*/ 306 w 3232"/>
                <a:gd name="T15" fmla="*/ 220 h 444"/>
                <a:gd name="T16" fmla="*/ 360 w 3232"/>
                <a:gd name="T17" fmla="*/ 234 h 444"/>
                <a:gd name="T18" fmla="*/ 417 w 3232"/>
                <a:gd name="T19" fmla="*/ 243 h 444"/>
                <a:gd name="T20" fmla="*/ 475 w 3232"/>
                <a:gd name="T21" fmla="*/ 246 h 444"/>
                <a:gd name="T22" fmla="*/ 2758 w 3232"/>
                <a:gd name="T23" fmla="*/ 246 h 444"/>
                <a:gd name="T24" fmla="*/ 2816 w 3232"/>
                <a:gd name="T25" fmla="*/ 243 h 444"/>
                <a:gd name="T26" fmla="*/ 2873 w 3232"/>
                <a:gd name="T27" fmla="*/ 234 h 444"/>
                <a:gd name="T28" fmla="*/ 2927 w 3232"/>
                <a:gd name="T29" fmla="*/ 220 h 444"/>
                <a:gd name="T30" fmla="*/ 2979 w 3232"/>
                <a:gd name="T31" fmla="*/ 201 h 444"/>
                <a:gd name="T32" fmla="*/ 3029 w 3232"/>
                <a:gd name="T33" fmla="*/ 178 h 444"/>
                <a:gd name="T34" fmla="*/ 3077 w 3232"/>
                <a:gd name="T35" fmla="*/ 151 h 444"/>
                <a:gd name="T36" fmla="*/ 3121 w 3232"/>
                <a:gd name="T37" fmla="*/ 118 h 444"/>
                <a:gd name="T38" fmla="*/ 3161 w 3232"/>
                <a:gd name="T39" fmla="*/ 82 h 444"/>
                <a:gd name="T40" fmla="*/ 3199 w 3232"/>
                <a:gd name="T41" fmla="*/ 43 h 444"/>
                <a:gd name="T42" fmla="*/ 3232 w 3232"/>
                <a:gd name="T43" fmla="*/ 0 h 444"/>
                <a:gd name="T44" fmla="*/ 3227 w 3232"/>
                <a:gd name="T45" fmla="*/ 53 h 444"/>
                <a:gd name="T46" fmla="*/ 3215 w 3232"/>
                <a:gd name="T47" fmla="*/ 102 h 444"/>
                <a:gd name="T48" fmla="*/ 3199 w 3232"/>
                <a:gd name="T49" fmla="*/ 151 h 444"/>
                <a:gd name="T50" fmla="*/ 3177 w 3232"/>
                <a:gd name="T51" fmla="*/ 196 h 444"/>
                <a:gd name="T52" fmla="*/ 3151 w 3232"/>
                <a:gd name="T53" fmla="*/ 238 h 444"/>
                <a:gd name="T54" fmla="*/ 3120 w 3232"/>
                <a:gd name="T55" fmla="*/ 278 h 444"/>
                <a:gd name="T56" fmla="*/ 3085 w 3232"/>
                <a:gd name="T57" fmla="*/ 314 h 444"/>
                <a:gd name="T58" fmla="*/ 3047 w 3232"/>
                <a:gd name="T59" fmla="*/ 347 h 444"/>
                <a:gd name="T60" fmla="*/ 3005 w 3232"/>
                <a:gd name="T61" fmla="*/ 375 h 444"/>
                <a:gd name="T62" fmla="*/ 2961 w 3232"/>
                <a:gd name="T63" fmla="*/ 399 h 444"/>
                <a:gd name="T64" fmla="*/ 2914 w 3232"/>
                <a:gd name="T65" fmla="*/ 418 h 444"/>
                <a:gd name="T66" fmla="*/ 2863 w 3232"/>
                <a:gd name="T67" fmla="*/ 432 h 444"/>
                <a:gd name="T68" fmla="*/ 2812 w 3232"/>
                <a:gd name="T69" fmla="*/ 441 h 444"/>
                <a:gd name="T70" fmla="*/ 2758 w 3232"/>
                <a:gd name="T71" fmla="*/ 444 h 444"/>
                <a:gd name="T72" fmla="*/ 475 w 3232"/>
                <a:gd name="T73" fmla="*/ 444 h 444"/>
                <a:gd name="T74" fmla="*/ 421 w 3232"/>
                <a:gd name="T75" fmla="*/ 441 h 444"/>
                <a:gd name="T76" fmla="*/ 369 w 3232"/>
                <a:gd name="T77" fmla="*/ 432 h 444"/>
                <a:gd name="T78" fmla="*/ 320 w 3232"/>
                <a:gd name="T79" fmla="*/ 418 h 444"/>
                <a:gd name="T80" fmla="*/ 272 w 3232"/>
                <a:gd name="T81" fmla="*/ 399 h 444"/>
                <a:gd name="T82" fmla="*/ 228 w 3232"/>
                <a:gd name="T83" fmla="*/ 375 h 444"/>
                <a:gd name="T84" fmla="*/ 186 w 3232"/>
                <a:gd name="T85" fmla="*/ 347 h 444"/>
                <a:gd name="T86" fmla="*/ 147 w 3232"/>
                <a:gd name="T87" fmla="*/ 314 h 444"/>
                <a:gd name="T88" fmla="*/ 113 w 3232"/>
                <a:gd name="T89" fmla="*/ 278 h 444"/>
                <a:gd name="T90" fmla="*/ 82 w 3232"/>
                <a:gd name="T91" fmla="*/ 238 h 444"/>
                <a:gd name="T92" fmla="*/ 56 w 3232"/>
                <a:gd name="T93" fmla="*/ 196 h 444"/>
                <a:gd name="T94" fmla="*/ 33 w 3232"/>
                <a:gd name="T95" fmla="*/ 151 h 444"/>
                <a:gd name="T96" fmla="*/ 17 w 3232"/>
                <a:gd name="T97" fmla="*/ 102 h 444"/>
                <a:gd name="T98" fmla="*/ 6 w 3232"/>
                <a:gd name="T99" fmla="*/ 53 h 444"/>
                <a:gd name="T100" fmla="*/ 0 w 3232"/>
                <a:gd name="T10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32" h="444">
                  <a:moveTo>
                    <a:pt x="0" y="0"/>
                  </a:moveTo>
                  <a:lnTo>
                    <a:pt x="33" y="43"/>
                  </a:lnTo>
                  <a:lnTo>
                    <a:pt x="71" y="82"/>
                  </a:lnTo>
                  <a:lnTo>
                    <a:pt x="112" y="118"/>
                  </a:lnTo>
                  <a:lnTo>
                    <a:pt x="156" y="151"/>
                  </a:lnTo>
                  <a:lnTo>
                    <a:pt x="203" y="178"/>
                  </a:lnTo>
                  <a:lnTo>
                    <a:pt x="254" y="201"/>
                  </a:lnTo>
                  <a:lnTo>
                    <a:pt x="306" y="220"/>
                  </a:lnTo>
                  <a:lnTo>
                    <a:pt x="360" y="234"/>
                  </a:lnTo>
                  <a:lnTo>
                    <a:pt x="417" y="243"/>
                  </a:lnTo>
                  <a:lnTo>
                    <a:pt x="475" y="246"/>
                  </a:lnTo>
                  <a:lnTo>
                    <a:pt x="2758" y="246"/>
                  </a:lnTo>
                  <a:lnTo>
                    <a:pt x="2816" y="243"/>
                  </a:lnTo>
                  <a:lnTo>
                    <a:pt x="2873" y="234"/>
                  </a:lnTo>
                  <a:lnTo>
                    <a:pt x="2927" y="220"/>
                  </a:lnTo>
                  <a:lnTo>
                    <a:pt x="2979" y="201"/>
                  </a:lnTo>
                  <a:lnTo>
                    <a:pt x="3029" y="178"/>
                  </a:lnTo>
                  <a:lnTo>
                    <a:pt x="3077" y="151"/>
                  </a:lnTo>
                  <a:lnTo>
                    <a:pt x="3121" y="118"/>
                  </a:lnTo>
                  <a:lnTo>
                    <a:pt x="3161" y="82"/>
                  </a:lnTo>
                  <a:lnTo>
                    <a:pt x="3199" y="43"/>
                  </a:lnTo>
                  <a:lnTo>
                    <a:pt x="3232" y="0"/>
                  </a:lnTo>
                  <a:lnTo>
                    <a:pt x="3227" y="53"/>
                  </a:lnTo>
                  <a:lnTo>
                    <a:pt x="3215" y="102"/>
                  </a:lnTo>
                  <a:lnTo>
                    <a:pt x="3199" y="151"/>
                  </a:lnTo>
                  <a:lnTo>
                    <a:pt x="3177" y="196"/>
                  </a:lnTo>
                  <a:lnTo>
                    <a:pt x="3151" y="238"/>
                  </a:lnTo>
                  <a:lnTo>
                    <a:pt x="3120" y="278"/>
                  </a:lnTo>
                  <a:lnTo>
                    <a:pt x="3085" y="314"/>
                  </a:lnTo>
                  <a:lnTo>
                    <a:pt x="3047" y="347"/>
                  </a:lnTo>
                  <a:lnTo>
                    <a:pt x="3005" y="375"/>
                  </a:lnTo>
                  <a:lnTo>
                    <a:pt x="2961" y="399"/>
                  </a:lnTo>
                  <a:lnTo>
                    <a:pt x="2914" y="418"/>
                  </a:lnTo>
                  <a:lnTo>
                    <a:pt x="2863" y="432"/>
                  </a:lnTo>
                  <a:lnTo>
                    <a:pt x="2812" y="441"/>
                  </a:lnTo>
                  <a:lnTo>
                    <a:pt x="2758" y="444"/>
                  </a:lnTo>
                  <a:lnTo>
                    <a:pt x="475" y="444"/>
                  </a:lnTo>
                  <a:lnTo>
                    <a:pt x="421" y="441"/>
                  </a:lnTo>
                  <a:lnTo>
                    <a:pt x="369" y="432"/>
                  </a:lnTo>
                  <a:lnTo>
                    <a:pt x="320" y="418"/>
                  </a:lnTo>
                  <a:lnTo>
                    <a:pt x="272" y="399"/>
                  </a:lnTo>
                  <a:lnTo>
                    <a:pt x="228" y="375"/>
                  </a:lnTo>
                  <a:lnTo>
                    <a:pt x="186" y="347"/>
                  </a:lnTo>
                  <a:lnTo>
                    <a:pt x="147" y="314"/>
                  </a:lnTo>
                  <a:lnTo>
                    <a:pt x="113" y="278"/>
                  </a:lnTo>
                  <a:lnTo>
                    <a:pt x="82" y="238"/>
                  </a:lnTo>
                  <a:lnTo>
                    <a:pt x="56" y="196"/>
                  </a:lnTo>
                  <a:lnTo>
                    <a:pt x="33" y="151"/>
                  </a:lnTo>
                  <a:lnTo>
                    <a:pt x="17" y="102"/>
                  </a:lnTo>
                  <a:lnTo>
                    <a:pt x="6" y="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8"/>
            <p:cNvSpPr>
              <a:spLocks noEditPoints="1"/>
            </p:cNvSpPr>
            <p:nvPr/>
          </p:nvSpPr>
          <p:spPr bwMode="auto">
            <a:xfrm>
              <a:off x="8193088" y="1947863"/>
              <a:ext cx="466725" cy="436563"/>
            </a:xfrm>
            <a:custGeom>
              <a:avLst/>
              <a:gdLst>
                <a:gd name="T0" fmla="*/ 255 w 3239"/>
                <a:gd name="T1" fmla="*/ 534 h 3017"/>
                <a:gd name="T2" fmla="*/ 339 w 3239"/>
                <a:gd name="T3" fmla="*/ 2733 h 3017"/>
                <a:gd name="T4" fmla="*/ 2898 w 3239"/>
                <a:gd name="T5" fmla="*/ 2733 h 3017"/>
                <a:gd name="T6" fmla="*/ 2992 w 3239"/>
                <a:gd name="T7" fmla="*/ 569 h 3017"/>
                <a:gd name="T8" fmla="*/ 2761 w 3239"/>
                <a:gd name="T9" fmla="*/ 376 h 3017"/>
                <a:gd name="T10" fmla="*/ 2736 w 3239"/>
                <a:gd name="T11" fmla="*/ 804 h 3017"/>
                <a:gd name="T12" fmla="*/ 2502 w 3239"/>
                <a:gd name="T13" fmla="*/ 872 h 3017"/>
                <a:gd name="T14" fmla="*/ 2470 w 3239"/>
                <a:gd name="T15" fmla="*/ 645 h 3017"/>
                <a:gd name="T16" fmla="*/ 2359 w 3239"/>
                <a:gd name="T17" fmla="*/ 744 h 3017"/>
                <a:gd name="T18" fmla="*/ 2170 w 3239"/>
                <a:gd name="T19" fmla="*/ 895 h 3017"/>
                <a:gd name="T20" fmla="*/ 2053 w 3239"/>
                <a:gd name="T21" fmla="*/ 690 h 3017"/>
                <a:gd name="T22" fmla="*/ 1961 w 3239"/>
                <a:gd name="T23" fmla="*/ 690 h 3017"/>
                <a:gd name="T24" fmla="*/ 1845 w 3239"/>
                <a:gd name="T25" fmla="*/ 895 h 3017"/>
                <a:gd name="T26" fmla="*/ 1656 w 3239"/>
                <a:gd name="T27" fmla="*/ 744 h 3017"/>
                <a:gd name="T28" fmla="*/ 1546 w 3239"/>
                <a:gd name="T29" fmla="*/ 645 h 3017"/>
                <a:gd name="T30" fmla="*/ 1514 w 3239"/>
                <a:gd name="T31" fmla="*/ 872 h 3017"/>
                <a:gd name="T32" fmla="*/ 1280 w 3239"/>
                <a:gd name="T33" fmla="*/ 804 h 3017"/>
                <a:gd name="T34" fmla="*/ 1138 w 3239"/>
                <a:gd name="T35" fmla="*/ 376 h 3017"/>
                <a:gd name="T36" fmla="*/ 1168 w 3239"/>
                <a:gd name="T37" fmla="*/ 830 h 3017"/>
                <a:gd name="T38" fmla="*/ 925 w 3239"/>
                <a:gd name="T39" fmla="*/ 853 h 3017"/>
                <a:gd name="T40" fmla="*/ 936 w 3239"/>
                <a:gd name="T41" fmla="*/ 626 h 3017"/>
                <a:gd name="T42" fmla="*/ 803 w 3239"/>
                <a:gd name="T43" fmla="*/ 775 h 3017"/>
                <a:gd name="T44" fmla="*/ 587 w 3239"/>
                <a:gd name="T45" fmla="*/ 886 h 3017"/>
                <a:gd name="T46" fmla="*/ 512 w 3239"/>
                <a:gd name="T47" fmla="*/ 666 h 3017"/>
                <a:gd name="T48" fmla="*/ 2542 w 3239"/>
                <a:gd name="T49" fmla="*/ 84 h 3017"/>
                <a:gd name="T50" fmla="*/ 2620 w 3239"/>
                <a:gd name="T51" fmla="*/ 784 h 3017"/>
                <a:gd name="T52" fmla="*/ 2590 w 3239"/>
                <a:gd name="T53" fmla="*/ 49 h 3017"/>
                <a:gd name="T54" fmla="*/ 2161 w 3239"/>
                <a:gd name="T55" fmla="*/ 773 h 3017"/>
                <a:gd name="T56" fmla="*/ 2252 w 3239"/>
                <a:gd name="T57" fmla="*/ 100 h 3017"/>
                <a:gd name="T58" fmla="*/ 1772 w 3239"/>
                <a:gd name="T59" fmla="*/ 70 h 3017"/>
                <a:gd name="T60" fmla="*/ 1829 w 3239"/>
                <a:gd name="T61" fmla="*/ 791 h 3017"/>
                <a:gd name="T62" fmla="*/ 1829 w 3239"/>
                <a:gd name="T63" fmla="*/ 53 h 3017"/>
                <a:gd name="T64" fmla="*/ 1377 w 3239"/>
                <a:gd name="T65" fmla="*/ 759 h 3017"/>
                <a:gd name="T66" fmla="*/ 1476 w 3239"/>
                <a:gd name="T67" fmla="*/ 744 h 3017"/>
                <a:gd name="T68" fmla="*/ 1007 w 3239"/>
                <a:gd name="T69" fmla="*/ 59 h 3017"/>
                <a:gd name="T70" fmla="*/ 1037 w 3239"/>
                <a:gd name="T71" fmla="*/ 793 h 3017"/>
                <a:gd name="T72" fmla="*/ 1067 w 3239"/>
                <a:gd name="T73" fmla="*/ 59 h 3017"/>
                <a:gd name="T74" fmla="*/ 598 w 3239"/>
                <a:gd name="T75" fmla="*/ 744 h 3017"/>
                <a:gd name="T76" fmla="*/ 697 w 3239"/>
                <a:gd name="T77" fmla="*/ 759 h 3017"/>
                <a:gd name="T78" fmla="*/ 671 w 3239"/>
                <a:gd name="T79" fmla="*/ 3 h 3017"/>
                <a:gd name="T80" fmla="*/ 935 w 3239"/>
                <a:gd name="T81" fmla="*/ 100 h 3017"/>
                <a:gd name="T82" fmla="*/ 1081 w 3239"/>
                <a:gd name="T83" fmla="*/ 10 h 3017"/>
                <a:gd name="T84" fmla="*/ 1327 w 3239"/>
                <a:gd name="T85" fmla="*/ 77 h 3017"/>
                <a:gd name="T86" fmla="*/ 1489 w 3239"/>
                <a:gd name="T87" fmla="*/ 22 h 3017"/>
                <a:gd name="T88" fmla="*/ 1723 w 3239"/>
                <a:gd name="T89" fmla="*/ 56 h 3017"/>
                <a:gd name="T90" fmla="*/ 1892 w 3239"/>
                <a:gd name="T91" fmla="*/ 38 h 3017"/>
                <a:gd name="T92" fmla="*/ 2122 w 3239"/>
                <a:gd name="T93" fmla="*/ 38 h 3017"/>
                <a:gd name="T94" fmla="*/ 2293 w 3239"/>
                <a:gd name="T95" fmla="*/ 56 h 3017"/>
                <a:gd name="T96" fmla="*/ 2527 w 3239"/>
                <a:gd name="T97" fmla="*/ 22 h 3017"/>
                <a:gd name="T98" fmla="*/ 2689 w 3239"/>
                <a:gd name="T99" fmla="*/ 77 h 3017"/>
                <a:gd name="T100" fmla="*/ 3059 w 3239"/>
                <a:gd name="T101" fmla="*/ 240 h 3017"/>
                <a:gd name="T102" fmla="*/ 3239 w 3239"/>
                <a:gd name="T103" fmla="*/ 2548 h 3017"/>
                <a:gd name="T104" fmla="*/ 3016 w 3239"/>
                <a:gd name="T105" fmla="*/ 2944 h 3017"/>
                <a:gd name="T106" fmla="*/ 317 w 3239"/>
                <a:gd name="T107" fmla="*/ 2989 h 3017"/>
                <a:gd name="T108" fmla="*/ 13 w 3239"/>
                <a:gd name="T109" fmla="*/ 2655 h 3017"/>
                <a:gd name="T110" fmla="*/ 105 w 3239"/>
                <a:gd name="T111" fmla="*/ 313 h 3017"/>
                <a:gd name="T112" fmla="*/ 546 w 3239"/>
                <a:gd name="T113" fmla="*/ 137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39" h="3017">
                  <a:moveTo>
                    <a:pt x="478" y="376"/>
                  </a:moveTo>
                  <a:lnTo>
                    <a:pt x="440" y="379"/>
                  </a:lnTo>
                  <a:lnTo>
                    <a:pt x="404" y="387"/>
                  </a:lnTo>
                  <a:lnTo>
                    <a:pt x="370" y="402"/>
                  </a:lnTo>
                  <a:lnTo>
                    <a:pt x="339" y="420"/>
                  </a:lnTo>
                  <a:lnTo>
                    <a:pt x="312" y="443"/>
                  </a:lnTo>
                  <a:lnTo>
                    <a:pt x="289" y="471"/>
                  </a:lnTo>
                  <a:lnTo>
                    <a:pt x="269" y="500"/>
                  </a:lnTo>
                  <a:lnTo>
                    <a:pt x="255" y="534"/>
                  </a:lnTo>
                  <a:lnTo>
                    <a:pt x="247" y="569"/>
                  </a:lnTo>
                  <a:lnTo>
                    <a:pt x="244" y="606"/>
                  </a:lnTo>
                  <a:lnTo>
                    <a:pt x="244" y="2548"/>
                  </a:lnTo>
                  <a:lnTo>
                    <a:pt x="247" y="2585"/>
                  </a:lnTo>
                  <a:lnTo>
                    <a:pt x="255" y="2621"/>
                  </a:lnTo>
                  <a:lnTo>
                    <a:pt x="269" y="2653"/>
                  </a:lnTo>
                  <a:lnTo>
                    <a:pt x="289" y="2683"/>
                  </a:lnTo>
                  <a:lnTo>
                    <a:pt x="312" y="2710"/>
                  </a:lnTo>
                  <a:lnTo>
                    <a:pt x="339" y="2733"/>
                  </a:lnTo>
                  <a:lnTo>
                    <a:pt x="370" y="2752"/>
                  </a:lnTo>
                  <a:lnTo>
                    <a:pt x="404" y="2766"/>
                  </a:lnTo>
                  <a:lnTo>
                    <a:pt x="440" y="2774"/>
                  </a:lnTo>
                  <a:lnTo>
                    <a:pt x="478" y="2778"/>
                  </a:lnTo>
                  <a:lnTo>
                    <a:pt x="2761" y="2778"/>
                  </a:lnTo>
                  <a:lnTo>
                    <a:pt x="2798" y="2774"/>
                  </a:lnTo>
                  <a:lnTo>
                    <a:pt x="2834" y="2766"/>
                  </a:lnTo>
                  <a:lnTo>
                    <a:pt x="2868" y="2752"/>
                  </a:lnTo>
                  <a:lnTo>
                    <a:pt x="2898" y="2733"/>
                  </a:lnTo>
                  <a:lnTo>
                    <a:pt x="2926" y="2710"/>
                  </a:lnTo>
                  <a:lnTo>
                    <a:pt x="2950" y="2683"/>
                  </a:lnTo>
                  <a:lnTo>
                    <a:pt x="2968" y="2653"/>
                  </a:lnTo>
                  <a:lnTo>
                    <a:pt x="2983" y="2621"/>
                  </a:lnTo>
                  <a:lnTo>
                    <a:pt x="2992" y="2585"/>
                  </a:lnTo>
                  <a:lnTo>
                    <a:pt x="2995" y="2548"/>
                  </a:lnTo>
                  <a:lnTo>
                    <a:pt x="2995" y="2548"/>
                  </a:lnTo>
                  <a:lnTo>
                    <a:pt x="2995" y="606"/>
                  </a:lnTo>
                  <a:lnTo>
                    <a:pt x="2992" y="569"/>
                  </a:lnTo>
                  <a:lnTo>
                    <a:pt x="2983" y="534"/>
                  </a:lnTo>
                  <a:lnTo>
                    <a:pt x="2969" y="500"/>
                  </a:lnTo>
                  <a:lnTo>
                    <a:pt x="2950" y="471"/>
                  </a:lnTo>
                  <a:lnTo>
                    <a:pt x="2926" y="443"/>
                  </a:lnTo>
                  <a:lnTo>
                    <a:pt x="2899" y="420"/>
                  </a:lnTo>
                  <a:lnTo>
                    <a:pt x="2868" y="402"/>
                  </a:lnTo>
                  <a:lnTo>
                    <a:pt x="2835" y="387"/>
                  </a:lnTo>
                  <a:lnTo>
                    <a:pt x="2798" y="379"/>
                  </a:lnTo>
                  <a:lnTo>
                    <a:pt x="2761" y="376"/>
                  </a:lnTo>
                  <a:lnTo>
                    <a:pt x="2691" y="376"/>
                  </a:lnTo>
                  <a:lnTo>
                    <a:pt x="2691" y="626"/>
                  </a:lnTo>
                  <a:lnTo>
                    <a:pt x="2710" y="645"/>
                  </a:lnTo>
                  <a:lnTo>
                    <a:pt x="2727" y="666"/>
                  </a:lnTo>
                  <a:lnTo>
                    <a:pt x="2738" y="690"/>
                  </a:lnTo>
                  <a:lnTo>
                    <a:pt x="2746" y="716"/>
                  </a:lnTo>
                  <a:lnTo>
                    <a:pt x="2748" y="744"/>
                  </a:lnTo>
                  <a:lnTo>
                    <a:pt x="2745" y="775"/>
                  </a:lnTo>
                  <a:lnTo>
                    <a:pt x="2736" y="804"/>
                  </a:lnTo>
                  <a:lnTo>
                    <a:pt x="2721" y="830"/>
                  </a:lnTo>
                  <a:lnTo>
                    <a:pt x="2702" y="853"/>
                  </a:lnTo>
                  <a:lnTo>
                    <a:pt x="2678" y="872"/>
                  </a:lnTo>
                  <a:lnTo>
                    <a:pt x="2651" y="886"/>
                  </a:lnTo>
                  <a:lnTo>
                    <a:pt x="2622" y="895"/>
                  </a:lnTo>
                  <a:lnTo>
                    <a:pt x="2590" y="898"/>
                  </a:lnTo>
                  <a:lnTo>
                    <a:pt x="2558" y="895"/>
                  </a:lnTo>
                  <a:lnTo>
                    <a:pt x="2529" y="886"/>
                  </a:lnTo>
                  <a:lnTo>
                    <a:pt x="2502" y="872"/>
                  </a:lnTo>
                  <a:lnTo>
                    <a:pt x="2479" y="853"/>
                  </a:lnTo>
                  <a:lnTo>
                    <a:pt x="2459" y="830"/>
                  </a:lnTo>
                  <a:lnTo>
                    <a:pt x="2444" y="804"/>
                  </a:lnTo>
                  <a:lnTo>
                    <a:pt x="2436" y="775"/>
                  </a:lnTo>
                  <a:lnTo>
                    <a:pt x="2432" y="744"/>
                  </a:lnTo>
                  <a:lnTo>
                    <a:pt x="2435" y="716"/>
                  </a:lnTo>
                  <a:lnTo>
                    <a:pt x="2442" y="690"/>
                  </a:lnTo>
                  <a:lnTo>
                    <a:pt x="2454" y="666"/>
                  </a:lnTo>
                  <a:lnTo>
                    <a:pt x="2470" y="645"/>
                  </a:lnTo>
                  <a:lnTo>
                    <a:pt x="2489" y="626"/>
                  </a:lnTo>
                  <a:lnTo>
                    <a:pt x="2489" y="376"/>
                  </a:lnTo>
                  <a:lnTo>
                    <a:pt x="2304" y="376"/>
                  </a:lnTo>
                  <a:lnTo>
                    <a:pt x="2304" y="626"/>
                  </a:lnTo>
                  <a:lnTo>
                    <a:pt x="2322" y="645"/>
                  </a:lnTo>
                  <a:lnTo>
                    <a:pt x="2338" y="666"/>
                  </a:lnTo>
                  <a:lnTo>
                    <a:pt x="2350" y="690"/>
                  </a:lnTo>
                  <a:lnTo>
                    <a:pt x="2357" y="716"/>
                  </a:lnTo>
                  <a:lnTo>
                    <a:pt x="2359" y="744"/>
                  </a:lnTo>
                  <a:lnTo>
                    <a:pt x="2356" y="775"/>
                  </a:lnTo>
                  <a:lnTo>
                    <a:pt x="2348" y="804"/>
                  </a:lnTo>
                  <a:lnTo>
                    <a:pt x="2333" y="830"/>
                  </a:lnTo>
                  <a:lnTo>
                    <a:pt x="2313" y="853"/>
                  </a:lnTo>
                  <a:lnTo>
                    <a:pt x="2290" y="872"/>
                  </a:lnTo>
                  <a:lnTo>
                    <a:pt x="2263" y="886"/>
                  </a:lnTo>
                  <a:lnTo>
                    <a:pt x="2234" y="895"/>
                  </a:lnTo>
                  <a:lnTo>
                    <a:pt x="2202" y="898"/>
                  </a:lnTo>
                  <a:lnTo>
                    <a:pt x="2170" y="895"/>
                  </a:lnTo>
                  <a:lnTo>
                    <a:pt x="2140" y="886"/>
                  </a:lnTo>
                  <a:lnTo>
                    <a:pt x="2114" y="872"/>
                  </a:lnTo>
                  <a:lnTo>
                    <a:pt x="2090" y="853"/>
                  </a:lnTo>
                  <a:lnTo>
                    <a:pt x="2071" y="830"/>
                  </a:lnTo>
                  <a:lnTo>
                    <a:pt x="2057" y="804"/>
                  </a:lnTo>
                  <a:lnTo>
                    <a:pt x="2047" y="775"/>
                  </a:lnTo>
                  <a:lnTo>
                    <a:pt x="2044" y="744"/>
                  </a:lnTo>
                  <a:lnTo>
                    <a:pt x="2046" y="716"/>
                  </a:lnTo>
                  <a:lnTo>
                    <a:pt x="2053" y="690"/>
                  </a:lnTo>
                  <a:lnTo>
                    <a:pt x="2066" y="666"/>
                  </a:lnTo>
                  <a:lnTo>
                    <a:pt x="2081" y="645"/>
                  </a:lnTo>
                  <a:lnTo>
                    <a:pt x="2101" y="626"/>
                  </a:lnTo>
                  <a:lnTo>
                    <a:pt x="2101" y="376"/>
                  </a:lnTo>
                  <a:lnTo>
                    <a:pt x="1915" y="376"/>
                  </a:lnTo>
                  <a:lnTo>
                    <a:pt x="1915" y="626"/>
                  </a:lnTo>
                  <a:lnTo>
                    <a:pt x="1934" y="645"/>
                  </a:lnTo>
                  <a:lnTo>
                    <a:pt x="1949" y="666"/>
                  </a:lnTo>
                  <a:lnTo>
                    <a:pt x="1961" y="690"/>
                  </a:lnTo>
                  <a:lnTo>
                    <a:pt x="1969" y="716"/>
                  </a:lnTo>
                  <a:lnTo>
                    <a:pt x="1972" y="744"/>
                  </a:lnTo>
                  <a:lnTo>
                    <a:pt x="1969" y="775"/>
                  </a:lnTo>
                  <a:lnTo>
                    <a:pt x="1959" y="804"/>
                  </a:lnTo>
                  <a:lnTo>
                    <a:pt x="1945" y="830"/>
                  </a:lnTo>
                  <a:lnTo>
                    <a:pt x="1925" y="853"/>
                  </a:lnTo>
                  <a:lnTo>
                    <a:pt x="1902" y="872"/>
                  </a:lnTo>
                  <a:lnTo>
                    <a:pt x="1875" y="886"/>
                  </a:lnTo>
                  <a:lnTo>
                    <a:pt x="1845" y="895"/>
                  </a:lnTo>
                  <a:lnTo>
                    <a:pt x="1813" y="898"/>
                  </a:lnTo>
                  <a:lnTo>
                    <a:pt x="1782" y="895"/>
                  </a:lnTo>
                  <a:lnTo>
                    <a:pt x="1752" y="886"/>
                  </a:lnTo>
                  <a:lnTo>
                    <a:pt x="1725" y="872"/>
                  </a:lnTo>
                  <a:lnTo>
                    <a:pt x="1702" y="853"/>
                  </a:lnTo>
                  <a:lnTo>
                    <a:pt x="1683" y="830"/>
                  </a:lnTo>
                  <a:lnTo>
                    <a:pt x="1668" y="804"/>
                  </a:lnTo>
                  <a:lnTo>
                    <a:pt x="1660" y="775"/>
                  </a:lnTo>
                  <a:lnTo>
                    <a:pt x="1656" y="744"/>
                  </a:lnTo>
                  <a:lnTo>
                    <a:pt x="1658" y="716"/>
                  </a:lnTo>
                  <a:lnTo>
                    <a:pt x="1666" y="690"/>
                  </a:lnTo>
                  <a:lnTo>
                    <a:pt x="1678" y="666"/>
                  </a:lnTo>
                  <a:lnTo>
                    <a:pt x="1693" y="645"/>
                  </a:lnTo>
                  <a:lnTo>
                    <a:pt x="1712" y="626"/>
                  </a:lnTo>
                  <a:lnTo>
                    <a:pt x="1712" y="376"/>
                  </a:lnTo>
                  <a:lnTo>
                    <a:pt x="1526" y="376"/>
                  </a:lnTo>
                  <a:lnTo>
                    <a:pt x="1526" y="626"/>
                  </a:lnTo>
                  <a:lnTo>
                    <a:pt x="1546" y="645"/>
                  </a:lnTo>
                  <a:lnTo>
                    <a:pt x="1561" y="666"/>
                  </a:lnTo>
                  <a:lnTo>
                    <a:pt x="1573" y="690"/>
                  </a:lnTo>
                  <a:lnTo>
                    <a:pt x="1580" y="716"/>
                  </a:lnTo>
                  <a:lnTo>
                    <a:pt x="1583" y="744"/>
                  </a:lnTo>
                  <a:lnTo>
                    <a:pt x="1580" y="775"/>
                  </a:lnTo>
                  <a:lnTo>
                    <a:pt x="1570" y="804"/>
                  </a:lnTo>
                  <a:lnTo>
                    <a:pt x="1556" y="830"/>
                  </a:lnTo>
                  <a:lnTo>
                    <a:pt x="1537" y="853"/>
                  </a:lnTo>
                  <a:lnTo>
                    <a:pt x="1514" y="872"/>
                  </a:lnTo>
                  <a:lnTo>
                    <a:pt x="1487" y="886"/>
                  </a:lnTo>
                  <a:lnTo>
                    <a:pt x="1457" y="895"/>
                  </a:lnTo>
                  <a:lnTo>
                    <a:pt x="1426" y="898"/>
                  </a:lnTo>
                  <a:lnTo>
                    <a:pt x="1393" y="895"/>
                  </a:lnTo>
                  <a:lnTo>
                    <a:pt x="1363" y="886"/>
                  </a:lnTo>
                  <a:lnTo>
                    <a:pt x="1337" y="872"/>
                  </a:lnTo>
                  <a:lnTo>
                    <a:pt x="1314" y="853"/>
                  </a:lnTo>
                  <a:lnTo>
                    <a:pt x="1295" y="830"/>
                  </a:lnTo>
                  <a:lnTo>
                    <a:pt x="1280" y="804"/>
                  </a:lnTo>
                  <a:lnTo>
                    <a:pt x="1271" y="775"/>
                  </a:lnTo>
                  <a:lnTo>
                    <a:pt x="1268" y="744"/>
                  </a:lnTo>
                  <a:lnTo>
                    <a:pt x="1270" y="716"/>
                  </a:lnTo>
                  <a:lnTo>
                    <a:pt x="1277" y="690"/>
                  </a:lnTo>
                  <a:lnTo>
                    <a:pt x="1289" y="666"/>
                  </a:lnTo>
                  <a:lnTo>
                    <a:pt x="1305" y="645"/>
                  </a:lnTo>
                  <a:lnTo>
                    <a:pt x="1324" y="626"/>
                  </a:lnTo>
                  <a:lnTo>
                    <a:pt x="1324" y="376"/>
                  </a:lnTo>
                  <a:lnTo>
                    <a:pt x="1138" y="376"/>
                  </a:lnTo>
                  <a:lnTo>
                    <a:pt x="1138" y="626"/>
                  </a:lnTo>
                  <a:lnTo>
                    <a:pt x="1157" y="645"/>
                  </a:lnTo>
                  <a:lnTo>
                    <a:pt x="1173" y="666"/>
                  </a:lnTo>
                  <a:lnTo>
                    <a:pt x="1185" y="690"/>
                  </a:lnTo>
                  <a:lnTo>
                    <a:pt x="1193" y="716"/>
                  </a:lnTo>
                  <a:lnTo>
                    <a:pt x="1195" y="744"/>
                  </a:lnTo>
                  <a:lnTo>
                    <a:pt x="1192" y="775"/>
                  </a:lnTo>
                  <a:lnTo>
                    <a:pt x="1182" y="804"/>
                  </a:lnTo>
                  <a:lnTo>
                    <a:pt x="1168" y="830"/>
                  </a:lnTo>
                  <a:lnTo>
                    <a:pt x="1149" y="853"/>
                  </a:lnTo>
                  <a:lnTo>
                    <a:pt x="1125" y="872"/>
                  </a:lnTo>
                  <a:lnTo>
                    <a:pt x="1098" y="886"/>
                  </a:lnTo>
                  <a:lnTo>
                    <a:pt x="1068" y="895"/>
                  </a:lnTo>
                  <a:lnTo>
                    <a:pt x="1037" y="898"/>
                  </a:lnTo>
                  <a:lnTo>
                    <a:pt x="1005" y="895"/>
                  </a:lnTo>
                  <a:lnTo>
                    <a:pt x="976" y="886"/>
                  </a:lnTo>
                  <a:lnTo>
                    <a:pt x="949" y="872"/>
                  </a:lnTo>
                  <a:lnTo>
                    <a:pt x="925" y="853"/>
                  </a:lnTo>
                  <a:lnTo>
                    <a:pt x="906" y="830"/>
                  </a:lnTo>
                  <a:lnTo>
                    <a:pt x="891" y="804"/>
                  </a:lnTo>
                  <a:lnTo>
                    <a:pt x="882" y="775"/>
                  </a:lnTo>
                  <a:lnTo>
                    <a:pt x="879" y="744"/>
                  </a:lnTo>
                  <a:lnTo>
                    <a:pt x="881" y="716"/>
                  </a:lnTo>
                  <a:lnTo>
                    <a:pt x="889" y="690"/>
                  </a:lnTo>
                  <a:lnTo>
                    <a:pt x="901" y="666"/>
                  </a:lnTo>
                  <a:lnTo>
                    <a:pt x="917" y="645"/>
                  </a:lnTo>
                  <a:lnTo>
                    <a:pt x="936" y="626"/>
                  </a:lnTo>
                  <a:lnTo>
                    <a:pt x="936" y="376"/>
                  </a:lnTo>
                  <a:lnTo>
                    <a:pt x="749" y="376"/>
                  </a:lnTo>
                  <a:lnTo>
                    <a:pt x="749" y="626"/>
                  </a:lnTo>
                  <a:lnTo>
                    <a:pt x="769" y="645"/>
                  </a:lnTo>
                  <a:lnTo>
                    <a:pt x="785" y="666"/>
                  </a:lnTo>
                  <a:lnTo>
                    <a:pt x="796" y="690"/>
                  </a:lnTo>
                  <a:lnTo>
                    <a:pt x="804" y="716"/>
                  </a:lnTo>
                  <a:lnTo>
                    <a:pt x="806" y="744"/>
                  </a:lnTo>
                  <a:lnTo>
                    <a:pt x="803" y="775"/>
                  </a:lnTo>
                  <a:lnTo>
                    <a:pt x="794" y="804"/>
                  </a:lnTo>
                  <a:lnTo>
                    <a:pt x="779" y="830"/>
                  </a:lnTo>
                  <a:lnTo>
                    <a:pt x="760" y="853"/>
                  </a:lnTo>
                  <a:lnTo>
                    <a:pt x="736" y="872"/>
                  </a:lnTo>
                  <a:lnTo>
                    <a:pt x="710" y="886"/>
                  </a:lnTo>
                  <a:lnTo>
                    <a:pt x="681" y="895"/>
                  </a:lnTo>
                  <a:lnTo>
                    <a:pt x="648" y="898"/>
                  </a:lnTo>
                  <a:lnTo>
                    <a:pt x="617" y="895"/>
                  </a:lnTo>
                  <a:lnTo>
                    <a:pt x="587" y="886"/>
                  </a:lnTo>
                  <a:lnTo>
                    <a:pt x="560" y="872"/>
                  </a:lnTo>
                  <a:lnTo>
                    <a:pt x="537" y="853"/>
                  </a:lnTo>
                  <a:lnTo>
                    <a:pt x="517" y="830"/>
                  </a:lnTo>
                  <a:lnTo>
                    <a:pt x="503" y="804"/>
                  </a:lnTo>
                  <a:lnTo>
                    <a:pt x="494" y="775"/>
                  </a:lnTo>
                  <a:lnTo>
                    <a:pt x="491" y="744"/>
                  </a:lnTo>
                  <a:lnTo>
                    <a:pt x="493" y="716"/>
                  </a:lnTo>
                  <a:lnTo>
                    <a:pt x="500" y="690"/>
                  </a:lnTo>
                  <a:lnTo>
                    <a:pt x="512" y="666"/>
                  </a:lnTo>
                  <a:lnTo>
                    <a:pt x="528" y="645"/>
                  </a:lnTo>
                  <a:lnTo>
                    <a:pt x="547" y="626"/>
                  </a:lnTo>
                  <a:lnTo>
                    <a:pt x="547" y="376"/>
                  </a:lnTo>
                  <a:lnTo>
                    <a:pt x="478" y="376"/>
                  </a:lnTo>
                  <a:close/>
                  <a:moveTo>
                    <a:pt x="2590" y="49"/>
                  </a:moveTo>
                  <a:lnTo>
                    <a:pt x="2574" y="53"/>
                  </a:lnTo>
                  <a:lnTo>
                    <a:pt x="2560" y="59"/>
                  </a:lnTo>
                  <a:lnTo>
                    <a:pt x="2549" y="70"/>
                  </a:lnTo>
                  <a:lnTo>
                    <a:pt x="2542" y="84"/>
                  </a:lnTo>
                  <a:lnTo>
                    <a:pt x="2540" y="100"/>
                  </a:lnTo>
                  <a:lnTo>
                    <a:pt x="2540" y="744"/>
                  </a:lnTo>
                  <a:lnTo>
                    <a:pt x="2542" y="759"/>
                  </a:lnTo>
                  <a:lnTo>
                    <a:pt x="2549" y="773"/>
                  </a:lnTo>
                  <a:lnTo>
                    <a:pt x="2560" y="784"/>
                  </a:lnTo>
                  <a:lnTo>
                    <a:pt x="2574" y="791"/>
                  </a:lnTo>
                  <a:lnTo>
                    <a:pt x="2590" y="793"/>
                  </a:lnTo>
                  <a:lnTo>
                    <a:pt x="2606" y="791"/>
                  </a:lnTo>
                  <a:lnTo>
                    <a:pt x="2620" y="784"/>
                  </a:lnTo>
                  <a:lnTo>
                    <a:pt x="2631" y="773"/>
                  </a:lnTo>
                  <a:lnTo>
                    <a:pt x="2638" y="759"/>
                  </a:lnTo>
                  <a:lnTo>
                    <a:pt x="2641" y="744"/>
                  </a:lnTo>
                  <a:lnTo>
                    <a:pt x="2641" y="100"/>
                  </a:lnTo>
                  <a:lnTo>
                    <a:pt x="2638" y="84"/>
                  </a:lnTo>
                  <a:lnTo>
                    <a:pt x="2631" y="70"/>
                  </a:lnTo>
                  <a:lnTo>
                    <a:pt x="2620" y="59"/>
                  </a:lnTo>
                  <a:lnTo>
                    <a:pt x="2606" y="53"/>
                  </a:lnTo>
                  <a:lnTo>
                    <a:pt x="2590" y="49"/>
                  </a:lnTo>
                  <a:close/>
                  <a:moveTo>
                    <a:pt x="2202" y="49"/>
                  </a:moveTo>
                  <a:lnTo>
                    <a:pt x="2186" y="53"/>
                  </a:lnTo>
                  <a:lnTo>
                    <a:pt x="2172" y="59"/>
                  </a:lnTo>
                  <a:lnTo>
                    <a:pt x="2161" y="70"/>
                  </a:lnTo>
                  <a:lnTo>
                    <a:pt x="2153" y="84"/>
                  </a:lnTo>
                  <a:lnTo>
                    <a:pt x="2151" y="100"/>
                  </a:lnTo>
                  <a:lnTo>
                    <a:pt x="2151" y="744"/>
                  </a:lnTo>
                  <a:lnTo>
                    <a:pt x="2153" y="759"/>
                  </a:lnTo>
                  <a:lnTo>
                    <a:pt x="2161" y="773"/>
                  </a:lnTo>
                  <a:lnTo>
                    <a:pt x="2172" y="784"/>
                  </a:lnTo>
                  <a:lnTo>
                    <a:pt x="2186" y="791"/>
                  </a:lnTo>
                  <a:lnTo>
                    <a:pt x="2202" y="793"/>
                  </a:lnTo>
                  <a:lnTo>
                    <a:pt x="2218" y="791"/>
                  </a:lnTo>
                  <a:lnTo>
                    <a:pt x="2232" y="784"/>
                  </a:lnTo>
                  <a:lnTo>
                    <a:pt x="2242" y="773"/>
                  </a:lnTo>
                  <a:lnTo>
                    <a:pt x="2250" y="759"/>
                  </a:lnTo>
                  <a:lnTo>
                    <a:pt x="2252" y="744"/>
                  </a:lnTo>
                  <a:lnTo>
                    <a:pt x="2252" y="100"/>
                  </a:lnTo>
                  <a:lnTo>
                    <a:pt x="2250" y="84"/>
                  </a:lnTo>
                  <a:lnTo>
                    <a:pt x="2242" y="70"/>
                  </a:lnTo>
                  <a:lnTo>
                    <a:pt x="2232" y="59"/>
                  </a:lnTo>
                  <a:lnTo>
                    <a:pt x="2218" y="53"/>
                  </a:lnTo>
                  <a:lnTo>
                    <a:pt x="2202" y="49"/>
                  </a:lnTo>
                  <a:close/>
                  <a:moveTo>
                    <a:pt x="1813" y="49"/>
                  </a:moveTo>
                  <a:lnTo>
                    <a:pt x="1797" y="53"/>
                  </a:lnTo>
                  <a:lnTo>
                    <a:pt x="1783" y="59"/>
                  </a:lnTo>
                  <a:lnTo>
                    <a:pt x="1772" y="70"/>
                  </a:lnTo>
                  <a:lnTo>
                    <a:pt x="1765" y="84"/>
                  </a:lnTo>
                  <a:lnTo>
                    <a:pt x="1763" y="100"/>
                  </a:lnTo>
                  <a:lnTo>
                    <a:pt x="1763" y="744"/>
                  </a:lnTo>
                  <a:lnTo>
                    <a:pt x="1765" y="759"/>
                  </a:lnTo>
                  <a:lnTo>
                    <a:pt x="1772" y="773"/>
                  </a:lnTo>
                  <a:lnTo>
                    <a:pt x="1783" y="784"/>
                  </a:lnTo>
                  <a:lnTo>
                    <a:pt x="1797" y="791"/>
                  </a:lnTo>
                  <a:lnTo>
                    <a:pt x="1813" y="793"/>
                  </a:lnTo>
                  <a:lnTo>
                    <a:pt x="1829" y="791"/>
                  </a:lnTo>
                  <a:lnTo>
                    <a:pt x="1843" y="784"/>
                  </a:lnTo>
                  <a:lnTo>
                    <a:pt x="1854" y="773"/>
                  </a:lnTo>
                  <a:lnTo>
                    <a:pt x="1861" y="759"/>
                  </a:lnTo>
                  <a:lnTo>
                    <a:pt x="1863" y="744"/>
                  </a:lnTo>
                  <a:lnTo>
                    <a:pt x="1863" y="100"/>
                  </a:lnTo>
                  <a:lnTo>
                    <a:pt x="1861" y="84"/>
                  </a:lnTo>
                  <a:lnTo>
                    <a:pt x="1854" y="70"/>
                  </a:lnTo>
                  <a:lnTo>
                    <a:pt x="1843" y="59"/>
                  </a:lnTo>
                  <a:lnTo>
                    <a:pt x="1829" y="53"/>
                  </a:lnTo>
                  <a:lnTo>
                    <a:pt x="1813" y="49"/>
                  </a:lnTo>
                  <a:close/>
                  <a:moveTo>
                    <a:pt x="1426" y="49"/>
                  </a:moveTo>
                  <a:lnTo>
                    <a:pt x="1409" y="53"/>
                  </a:lnTo>
                  <a:lnTo>
                    <a:pt x="1395" y="59"/>
                  </a:lnTo>
                  <a:lnTo>
                    <a:pt x="1385" y="70"/>
                  </a:lnTo>
                  <a:lnTo>
                    <a:pt x="1377" y="84"/>
                  </a:lnTo>
                  <a:lnTo>
                    <a:pt x="1375" y="100"/>
                  </a:lnTo>
                  <a:lnTo>
                    <a:pt x="1375" y="744"/>
                  </a:lnTo>
                  <a:lnTo>
                    <a:pt x="1377" y="759"/>
                  </a:lnTo>
                  <a:lnTo>
                    <a:pt x="1385" y="773"/>
                  </a:lnTo>
                  <a:lnTo>
                    <a:pt x="1395" y="784"/>
                  </a:lnTo>
                  <a:lnTo>
                    <a:pt x="1409" y="791"/>
                  </a:lnTo>
                  <a:lnTo>
                    <a:pt x="1426" y="793"/>
                  </a:lnTo>
                  <a:lnTo>
                    <a:pt x="1442" y="791"/>
                  </a:lnTo>
                  <a:lnTo>
                    <a:pt x="1455" y="784"/>
                  </a:lnTo>
                  <a:lnTo>
                    <a:pt x="1466" y="773"/>
                  </a:lnTo>
                  <a:lnTo>
                    <a:pt x="1473" y="759"/>
                  </a:lnTo>
                  <a:lnTo>
                    <a:pt x="1476" y="744"/>
                  </a:lnTo>
                  <a:lnTo>
                    <a:pt x="1476" y="100"/>
                  </a:lnTo>
                  <a:lnTo>
                    <a:pt x="1473" y="84"/>
                  </a:lnTo>
                  <a:lnTo>
                    <a:pt x="1466" y="70"/>
                  </a:lnTo>
                  <a:lnTo>
                    <a:pt x="1455" y="59"/>
                  </a:lnTo>
                  <a:lnTo>
                    <a:pt x="1442" y="53"/>
                  </a:lnTo>
                  <a:lnTo>
                    <a:pt x="1426" y="49"/>
                  </a:lnTo>
                  <a:close/>
                  <a:moveTo>
                    <a:pt x="1037" y="49"/>
                  </a:moveTo>
                  <a:lnTo>
                    <a:pt x="1021" y="53"/>
                  </a:lnTo>
                  <a:lnTo>
                    <a:pt x="1007" y="59"/>
                  </a:lnTo>
                  <a:lnTo>
                    <a:pt x="996" y="70"/>
                  </a:lnTo>
                  <a:lnTo>
                    <a:pt x="989" y="84"/>
                  </a:lnTo>
                  <a:lnTo>
                    <a:pt x="986" y="100"/>
                  </a:lnTo>
                  <a:lnTo>
                    <a:pt x="986" y="744"/>
                  </a:lnTo>
                  <a:lnTo>
                    <a:pt x="989" y="759"/>
                  </a:lnTo>
                  <a:lnTo>
                    <a:pt x="996" y="773"/>
                  </a:lnTo>
                  <a:lnTo>
                    <a:pt x="1007" y="784"/>
                  </a:lnTo>
                  <a:lnTo>
                    <a:pt x="1021" y="791"/>
                  </a:lnTo>
                  <a:lnTo>
                    <a:pt x="1037" y="793"/>
                  </a:lnTo>
                  <a:lnTo>
                    <a:pt x="1053" y="791"/>
                  </a:lnTo>
                  <a:lnTo>
                    <a:pt x="1067" y="784"/>
                  </a:lnTo>
                  <a:lnTo>
                    <a:pt x="1078" y="773"/>
                  </a:lnTo>
                  <a:lnTo>
                    <a:pt x="1085" y="759"/>
                  </a:lnTo>
                  <a:lnTo>
                    <a:pt x="1087" y="744"/>
                  </a:lnTo>
                  <a:lnTo>
                    <a:pt x="1087" y="100"/>
                  </a:lnTo>
                  <a:lnTo>
                    <a:pt x="1085" y="84"/>
                  </a:lnTo>
                  <a:lnTo>
                    <a:pt x="1078" y="70"/>
                  </a:lnTo>
                  <a:lnTo>
                    <a:pt x="1067" y="59"/>
                  </a:lnTo>
                  <a:lnTo>
                    <a:pt x="1053" y="53"/>
                  </a:lnTo>
                  <a:lnTo>
                    <a:pt x="1037" y="49"/>
                  </a:lnTo>
                  <a:close/>
                  <a:moveTo>
                    <a:pt x="648" y="49"/>
                  </a:moveTo>
                  <a:lnTo>
                    <a:pt x="632" y="53"/>
                  </a:lnTo>
                  <a:lnTo>
                    <a:pt x="618" y="59"/>
                  </a:lnTo>
                  <a:lnTo>
                    <a:pt x="608" y="70"/>
                  </a:lnTo>
                  <a:lnTo>
                    <a:pt x="600" y="84"/>
                  </a:lnTo>
                  <a:lnTo>
                    <a:pt x="598" y="100"/>
                  </a:lnTo>
                  <a:lnTo>
                    <a:pt x="598" y="744"/>
                  </a:lnTo>
                  <a:lnTo>
                    <a:pt x="600" y="759"/>
                  </a:lnTo>
                  <a:lnTo>
                    <a:pt x="608" y="773"/>
                  </a:lnTo>
                  <a:lnTo>
                    <a:pt x="618" y="784"/>
                  </a:lnTo>
                  <a:lnTo>
                    <a:pt x="632" y="791"/>
                  </a:lnTo>
                  <a:lnTo>
                    <a:pt x="648" y="793"/>
                  </a:lnTo>
                  <a:lnTo>
                    <a:pt x="664" y="791"/>
                  </a:lnTo>
                  <a:lnTo>
                    <a:pt x="678" y="784"/>
                  </a:lnTo>
                  <a:lnTo>
                    <a:pt x="689" y="773"/>
                  </a:lnTo>
                  <a:lnTo>
                    <a:pt x="697" y="759"/>
                  </a:lnTo>
                  <a:lnTo>
                    <a:pt x="699" y="744"/>
                  </a:lnTo>
                  <a:lnTo>
                    <a:pt x="699" y="100"/>
                  </a:lnTo>
                  <a:lnTo>
                    <a:pt x="697" y="84"/>
                  </a:lnTo>
                  <a:lnTo>
                    <a:pt x="689" y="70"/>
                  </a:lnTo>
                  <a:lnTo>
                    <a:pt x="678" y="59"/>
                  </a:lnTo>
                  <a:lnTo>
                    <a:pt x="664" y="53"/>
                  </a:lnTo>
                  <a:lnTo>
                    <a:pt x="648" y="49"/>
                  </a:lnTo>
                  <a:close/>
                  <a:moveTo>
                    <a:pt x="648" y="0"/>
                  </a:moveTo>
                  <a:lnTo>
                    <a:pt x="671" y="3"/>
                  </a:lnTo>
                  <a:lnTo>
                    <a:pt x="692" y="10"/>
                  </a:lnTo>
                  <a:lnTo>
                    <a:pt x="712" y="22"/>
                  </a:lnTo>
                  <a:lnTo>
                    <a:pt x="727" y="38"/>
                  </a:lnTo>
                  <a:lnTo>
                    <a:pt x="740" y="56"/>
                  </a:lnTo>
                  <a:lnTo>
                    <a:pt x="747" y="77"/>
                  </a:lnTo>
                  <a:lnTo>
                    <a:pt x="749" y="100"/>
                  </a:lnTo>
                  <a:lnTo>
                    <a:pt x="749" y="137"/>
                  </a:lnTo>
                  <a:lnTo>
                    <a:pt x="935" y="137"/>
                  </a:lnTo>
                  <a:lnTo>
                    <a:pt x="935" y="100"/>
                  </a:lnTo>
                  <a:lnTo>
                    <a:pt x="938" y="77"/>
                  </a:lnTo>
                  <a:lnTo>
                    <a:pt x="946" y="56"/>
                  </a:lnTo>
                  <a:lnTo>
                    <a:pt x="958" y="38"/>
                  </a:lnTo>
                  <a:lnTo>
                    <a:pt x="974" y="22"/>
                  </a:lnTo>
                  <a:lnTo>
                    <a:pt x="992" y="10"/>
                  </a:lnTo>
                  <a:lnTo>
                    <a:pt x="1013" y="3"/>
                  </a:lnTo>
                  <a:lnTo>
                    <a:pt x="1037" y="0"/>
                  </a:lnTo>
                  <a:lnTo>
                    <a:pt x="1059" y="3"/>
                  </a:lnTo>
                  <a:lnTo>
                    <a:pt x="1081" y="10"/>
                  </a:lnTo>
                  <a:lnTo>
                    <a:pt x="1100" y="22"/>
                  </a:lnTo>
                  <a:lnTo>
                    <a:pt x="1115" y="38"/>
                  </a:lnTo>
                  <a:lnTo>
                    <a:pt x="1127" y="56"/>
                  </a:lnTo>
                  <a:lnTo>
                    <a:pt x="1136" y="77"/>
                  </a:lnTo>
                  <a:lnTo>
                    <a:pt x="1138" y="100"/>
                  </a:lnTo>
                  <a:lnTo>
                    <a:pt x="1138" y="137"/>
                  </a:lnTo>
                  <a:lnTo>
                    <a:pt x="1324" y="137"/>
                  </a:lnTo>
                  <a:lnTo>
                    <a:pt x="1324" y="100"/>
                  </a:lnTo>
                  <a:lnTo>
                    <a:pt x="1327" y="77"/>
                  </a:lnTo>
                  <a:lnTo>
                    <a:pt x="1334" y="56"/>
                  </a:lnTo>
                  <a:lnTo>
                    <a:pt x="1346" y="38"/>
                  </a:lnTo>
                  <a:lnTo>
                    <a:pt x="1362" y="22"/>
                  </a:lnTo>
                  <a:lnTo>
                    <a:pt x="1380" y="10"/>
                  </a:lnTo>
                  <a:lnTo>
                    <a:pt x="1402" y="3"/>
                  </a:lnTo>
                  <a:lnTo>
                    <a:pt x="1426" y="0"/>
                  </a:lnTo>
                  <a:lnTo>
                    <a:pt x="1448" y="3"/>
                  </a:lnTo>
                  <a:lnTo>
                    <a:pt x="1470" y="10"/>
                  </a:lnTo>
                  <a:lnTo>
                    <a:pt x="1489" y="22"/>
                  </a:lnTo>
                  <a:lnTo>
                    <a:pt x="1504" y="38"/>
                  </a:lnTo>
                  <a:lnTo>
                    <a:pt x="1516" y="56"/>
                  </a:lnTo>
                  <a:lnTo>
                    <a:pt x="1523" y="77"/>
                  </a:lnTo>
                  <a:lnTo>
                    <a:pt x="1526" y="100"/>
                  </a:lnTo>
                  <a:lnTo>
                    <a:pt x="1526" y="137"/>
                  </a:lnTo>
                  <a:lnTo>
                    <a:pt x="1712" y="137"/>
                  </a:lnTo>
                  <a:lnTo>
                    <a:pt x="1712" y="100"/>
                  </a:lnTo>
                  <a:lnTo>
                    <a:pt x="1715" y="77"/>
                  </a:lnTo>
                  <a:lnTo>
                    <a:pt x="1723" y="56"/>
                  </a:lnTo>
                  <a:lnTo>
                    <a:pt x="1735" y="38"/>
                  </a:lnTo>
                  <a:lnTo>
                    <a:pt x="1750" y="22"/>
                  </a:lnTo>
                  <a:lnTo>
                    <a:pt x="1769" y="10"/>
                  </a:lnTo>
                  <a:lnTo>
                    <a:pt x="1790" y="3"/>
                  </a:lnTo>
                  <a:lnTo>
                    <a:pt x="1813" y="0"/>
                  </a:lnTo>
                  <a:lnTo>
                    <a:pt x="1837" y="3"/>
                  </a:lnTo>
                  <a:lnTo>
                    <a:pt x="1858" y="10"/>
                  </a:lnTo>
                  <a:lnTo>
                    <a:pt x="1876" y="22"/>
                  </a:lnTo>
                  <a:lnTo>
                    <a:pt x="1892" y="38"/>
                  </a:lnTo>
                  <a:lnTo>
                    <a:pt x="1904" y="56"/>
                  </a:lnTo>
                  <a:lnTo>
                    <a:pt x="1912" y="77"/>
                  </a:lnTo>
                  <a:lnTo>
                    <a:pt x="1914" y="100"/>
                  </a:lnTo>
                  <a:lnTo>
                    <a:pt x="1914" y="137"/>
                  </a:lnTo>
                  <a:lnTo>
                    <a:pt x="2101" y="137"/>
                  </a:lnTo>
                  <a:lnTo>
                    <a:pt x="2101" y="100"/>
                  </a:lnTo>
                  <a:lnTo>
                    <a:pt x="2103" y="77"/>
                  </a:lnTo>
                  <a:lnTo>
                    <a:pt x="2110" y="56"/>
                  </a:lnTo>
                  <a:lnTo>
                    <a:pt x="2122" y="38"/>
                  </a:lnTo>
                  <a:lnTo>
                    <a:pt x="2138" y="22"/>
                  </a:lnTo>
                  <a:lnTo>
                    <a:pt x="2157" y="10"/>
                  </a:lnTo>
                  <a:lnTo>
                    <a:pt x="2178" y="3"/>
                  </a:lnTo>
                  <a:lnTo>
                    <a:pt x="2202" y="0"/>
                  </a:lnTo>
                  <a:lnTo>
                    <a:pt x="2224" y="3"/>
                  </a:lnTo>
                  <a:lnTo>
                    <a:pt x="2246" y="10"/>
                  </a:lnTo>
                  <a:lnTo>
                    <a:pt x="2265" y="22"/>
                  </a:lnTo>
                  <a:lnTo>
                    <a:pt x="2280" y="38"/>
                  </a:lnTo>
                  <a:lnTo>
                    <a:pt x="2293" y="56"/>
                  </a:lnTo>
                  <a:lnTo>
                    <a:pt x="2300" y="77"/>
                  </a:lnTo>
                  <a:lnTo>
                    <a:pt x="2303" y="100"/>
                  </a:lnTo>
                  <a:lnTo>
                    <a:pt x="2303" y="137"/>
                  </a:lnTo>
                  <a:lnTo>
                    <a:pt x="2488" y="137"/>
                  </a:lnTo>
                  <a:lnTo>
                    <a:pt x="2488" y="100"/>
                  </a:lnTo>
                  <a:lnTo>
                    <a:pt x="2491" y="77"/>
                  </a:lnTo>
                  <a:lnTo>
                    <a:pt x="2499" y="56"/>
                  </a:lnTo>
                  <a:lnTo>
                    <a:pt x="2511" y="38"/>
                  </a:lnTo>
                  <a:lnTo>
                    <a:pt x="2527" y="22"/>
                  </a:lnTo>
                  <a:lnTo>
                    <a:pt x="2545" y="10"/>
                  </a:lnTo>
                  <a:lnTo>
                    <a:pt x="2567" y="3"/>
                  </a:lnTo>
                  <a:lnTo>
                    <a:pt x="2590" y="0"/>
                  </a:lnTo>
                  <a:lnTo>
                    <a:pt x="2613" y="3"/>
                  </a:lnTo>
                  <a:lnTo>
                    <a:pt x="2634" y="10"/>
                  </a:lnTo>
                  <a:lnTo>
                    <a:pt x="2654" y="22"/>
                  </a:lnTo>
                  <a:lnTo>
                    <a:pt x="2669" y="38"/>
                  </a:lnTo>
                  <a:lnTo>
                    <a:pt x="2680" y="56"/>
                  </a:lnTo>
                  <a:lnTo>
                    <a:pt x="2689" y="77"/>
                  </a:lnTo>
                  <a:lnTo>
                    <a:pt x="2691" y="100"/>
                  </a:lnTo>
                  <a:lnTo>
                    <a:pt x="2691" y="137"/>
                  </a:lnTo>
                  <a:lnTo>
                    <a:pt x="2761" y="137"/>
                  </a:lnTo>
                  <a:lnTo>
                    <a:pt x="2816" y="140"/>
                  </a:lnTo>
                  <a:lnTo>
                    <a:pt x="2869" y="149"/>
                  </a:lnTo>
                  <a:lnTo>
                    <a:pt x="2922" y="164"/>
                  </a:lnTo>
                  <a:lnTo>
                    <a:pt x="2970" y="185"/>
                  </a:lnTo>
                  <a:lnTo>
                    <a:pt x="3016" y="211"/>
                  </a:lnTo>
                  <a:lnTo>
                    <a:pt x="3059" y="240"/>
                  </a:lnTo>
                  <a:lnTo>
                    <a:pt x="3098" y="275"/>
                  </a:lnTo>
                  <a:lnTo>
                    <a:pt x="3133" y="313"/>
                  </a:lnTo>
                  <a:lnTo>
                    <a:pt x="3164" y="355"/>
                  </a:lnTo>
                  <a:lnTo>
                    <a:pt x="3190" y="400"/>
                  </a:lnTo>
                  <a:lnTo>
                    <a:pt x="3211" y="448"/>
                  </a:lnTo>
                  <a:lnTo>
                    <a:pt x="3226" y="498"/>
                  </a:lnTo>
                  <a:lnTo>
                    <a:pt x="3235" y="552"/>
                  </a:lnTo>
                  <a:lnTo>
                    <a:pt x="3239" y="606"/>
                  </a:lnTo>
                  <a:lnTo>
                    <a:pt x="3239" y="2548"/>
                  </a:lnTo>
                  <a:lnTo>
                    <a:pt x="3235" y="2603"/>
                  </a:lnTo>
                  <a:lnTo>
                    <a:pt x="3226" y="2655"/>
                  </a:lnTo>
                  <a:lnTo>
                    <a:pt x="3211" y="2706"/>
                  </a:lnTo>
                  <a:lnTo>
                    <a:pt x="3190" y="2754"/>
                  </a:lnTo>
                  <a:lnTo>
                    <a:pt x="3164" y="2800"/>
                  </a:lnTo>
                  <a:lnTo>
                    <a:pt x="3133" y="2841"/>
                  </a:lnTo>
                  <a:lnTo>
                    <a:pt x="3098" y="2880"/>
                  </a:lnTo>
                  <a:lnTo>
                    <a:pt x="3059" y="2913"/>
                  </a:lnTo>
                  <a:lnTo>
                    <a:pt x="3016" y="2944"/>
                  </a:lnTo>
                  <a:lnTo>
                    <a:pt x="2970" y="2969"/>
                  </a:lnTo>
                  <a:lnTo>
                    <a:pt x="2922" y="2989"/>
                  </a:lnTo>
                  <a:lnTo>
                    <a:pt x="2869" y="3005"/>
                  </a:lnTo>
                  <a:lnTo>
                    <a:pt x="2816" y="3013"/>
                  </a:lnTo>
                  <a:lnTo>
                    <a:pt x="2761" y="3017"/>
                  </a:lnTo>
                  <a:lnTo>
                    <a:pt x="478" y="3017"/>
                  </a:lnTo>
                  <a:lnTo>
                    <a:pt x="423" y="3013"/>
                  </a:lnTo>
                  <a:lnTo>
                    <a:pt x="368" y="3005"/>
                  </a:lnTo>
                  <a:lnTo>
                    <a:pt x="317" y="2989"/>
                  </a:lnTo>
                  <a:lnTo>
                    <a:pt x="268" y="2969"/>
                  </a:lnTo>
                  <a:lnTo>
                    <a:pt x="222" y="2944"/>
                  </a:lnTo>
                  <a:lnTo>
                    <a:pt x="179" y="2913"/>
                  </a:lnTo>
                  <a:lnTo>
                    <a:pt x="140" y="2880"/>
                  </a:lnTo>
                  <a:lnTo>
                    <a:pt x="105" y="2841"/>
                  </a:lnTo>
                  <a:lnTo>
                    <a:pt x="74" y="2799"/>
                  </a:lnTo>
                  <a:lnTo>
                    <a:pt x="48" y="2753"/>
                  </a:lnTo>
                  <a:lnTo>
                    <a:pt x="28" y="2706"/>
                  </a:lnTo>
                  <a:lnTo>
                    <a:pt x="13" y="2655"/>
                  </a:lnTo>
                  <a:lnTo>
                    <a:pt x="3" y="2603"/>
                  </a:lnTo>
                  <a:lnTo>
                    <a:pt x="0" y="2548"/>
                  </a:lnTo>
                  <a:lnTo>
                    <a:pt x="0" y="606"/>
                  </a:lnTo>
                  <a:lnTo>
                    <a:pt x="3" y="552"/>
                  </a:lnTo>
                  <a:lnTo>
                    <a:pt x="13" y="498"/>
                  </a:lnTo>
                  <a:lnTo>
                    <a:pt x="28" y="448"/>
                  </a:lnTo>
                  <a:lnTo>
                    <a:pt x="48" y="400"/>
                  </a:lnTo>
                  <a:lnTo>
                    <a:pt x="74" y="355"/>
                  </a:lnTo>
                  <a:lnTo>
                    <a:pt x="105" y="313"/>
                  </a:lnTo>
                  <a:lnTo>
                    <a:pt x="140" y="275"/>
                  </a:lnTo>
                  <a:lnTo>
                    <a:pt x="179" y="240"/>
                  </a:lnTo>
                  <a:lnTo>
                    <a:pt x="222" y="211"/>
                  </a:lnTo>
                  <a:lnTo>
                    <a:pt x="268" y="185"/>
                  </a:lnTo>
                  <a:lnTo>
                    <a:pt x="317" y="164"/>
                  </a:lnTo>
                  <a:lnTo>
                    <a:pt x="368" y="149"/>
                  </a:lnTo>
                  <a:lnTo>
                    <a:pt x="423" y="140"/>
                  </a:lnTo>
                  <a:lnTo>
                    <a:pt x="478" y="137"/>
                  </a:lnTo>
                  <a:lnTo>
                    <a:pt x="546" y="137"/>
                  </a:lnTo>
                  <a:lnTo>
                    <a:pt x="546" y="100"/>
                  </a:lnTo>
                  <a:lnTo>
                    <a:pt x="550" y="77"/>
                  </a:lnTo>
                  <a:lnTo>
                    <a:pt x="557" y="56"/>
                  </a:lnTo>
                  <a:lnTo>
                    <a:pt x="569" y="38"/>
                  </a:lnTo>
                  <a:lnTo>
                    <a:pt x="585" y="22"/>
                  </a:lnTo>
                  <a:lnTo>
                    <a:pt x="603" y="10"/>
                  </a:lnTo>
                  <a:lnTo>
                    <a:pt x="625" y="3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9"/>
            <p:cNvSpPr>
              <a:spLocks/>
            </p:cNvSpPr>
            <p:nvPr/>
          </p:nvSpPr>
          <p:spPr bwMode="auto">
            <a:xfrm>
              <a:off x="8301038" y="2132013"/>
              <a:ext cx="252412" cy="169863"/>
            </a:xfrm>
            <a:custGeom>
              <a:avLst/>
              <a:gdLst>
                <a:gd name="T0" fmla="*/ 1602 w 1747"/>
                <a:gd name="T1" fmla="*/ 0 h 1178"/>
                <a:gd name="T2" fmla="*/ 1627 w 1747"/>
                <a:gd name="T3" fmla="*/ 4 h 1178"/>
                <a:gd name="T4" fmla="*/ 1652 w 1747"/>
                <a:gd name="T5" fmla="*/ 12 h 1178"/>
                <a:gd name="T6" fmla="*/ 1676 w 1747"/>
                <a:gd name="T7" fmla="*/ 24 h 1178"/>
                <a:gd name="T8" fmla="*/ 1697 w 1747"/>
                <a:gd name="T9" fmla="*/ 40 h 1178"/>
                <a:gd name="T10" fmla="*/ 1715 w 1747"/>
                <a:gd name="T11" fmla="*/ 59 h 1178"/>
                <a:gd name="T12" fmla="*/ 1730 w 1747"/>
                <a:gd name="T13" fmla="*/ 83 h 1178"/>
                <a:gd name="T14" fmla="*/ 1740 w 1747"/>
                <a:gd name="T15" fmla="*/ 106 h 1178"/>
                <a:gd name="T16" fmla="*/ 1745 w 1747"/>
                <a:gd name="T17" fmla="*/ 131 h 1178"/>
                <a:gd name="T18" fmla="*/ 1747 w 1747"/>
                <a:gd name="T19" fmla="*/ 156 h 1178"/>
                <a:gd name="T20" fmla="*/ 1743 w 1747"/>
                <a:gd name="T21" fmla="*/ 182 h 1178"/>
                <a:gd name="T22" fmla="*/ 1736 w 1747"/>
                <a:gd name="T23" fmla="*/ 206 h 1178"/>
                <a:gd name="T24" fmla="*/ 1723 w 1747"/>
                <a:gd name="T25" fmla="*/ 229 h 1178"/>
                <a:gd name="T26" fmla="*/ 1707 w 1747"/>
                <a:gd name="T27" fmla="*/ 250 h 1178"/>
                <a:gd name="T28" fmla="*/ 883 w 1747"/>
                <a:gd name="T29" fmla="*/ 1130 h 1178"/>
                <a:gd name="T30" fmla="*/ 864 w 1747"/>
                <a:gd name="T31" fmla="*/ 1146 h 1178"/>
                <a:gd name="T32" fmla="*/ 844 w 1747"/>
                <a:gd name="T33" fmla="*/ 1160 h 1178"/>
                <a:gd name="T34" fmla="*/ 820 w 1747"/>
                <a:gd name="T35" fmla="*/ 1170 h 1178"/>
                <a:gd name="T36" fmla="*/ 797 w 1747"/>
                <a:gd name="T37" fmla="*/ 1176 h 1178"/>
                <a:gd name="T38" fmla="*/ 772 w 1747"/>
                <a:gd name="T39" fmla="*/ 1178 h 1178"/>
                <a:gd name="T40" fmla="*/ 748 w 1747"/>
                <a:gd name="T41" fmla="*/ 1176 h 1178"/>
                <a:gd name="T42" fmla="*/ 725 w 1747"/>
                <a:gd name="T43" fmla="*/ 1171 h 1178"/>
                <a:gd name="T44" fmla="*/ 703 w 1747"/>
                <a:gd name="T45" fmla="*/ 1161 h 1178"/>
                <a:gd name="T46" fmla="*/ 682 w 1747"/>
                <a:gd name="T47" fmla="*/ 1148 h 1178"/>
                <a:gd name="T48" fmla="*/ 61 w 1747"/>
                <a:gd name="T49" fmla="*/ 698 h 1178"/>
                <a:gd name="T50" fmla="*/ 41 w 1747"/>
                <a:gd name="T51" fmla="*/ 680 h 1178"/>
                <a:gd name="T52" fmla="*/ 25 w 1747"/>
                <a:gd name="T53" fmla="*/ 659 h 1178"/>
                <a:gd name="T54" fmla="*/ 12 w 1747"/>
                <a:gd name="T55" fmla="*/ 637 h 1178"/>
                <a:gd name="T56" fmla="*/ 4 w 1747"/>
                <a:gd name="T57" fmla="*/ 612 h 1178"/>
                <a:gd name="T58" fmla="*/ 0 w 1747"/>
                <a:gd name="T59" fmla="*/ 587 h 1178"/>
                <a:gd name="T60" fmla="*/ 1 w 1747"/>
                <a:gd name="T61" fmla="*/ 562 h 1178"/>
                <a:gd name="T62" fmla="*/ 5 w 1747"/>
                <a:gd name="T63" fmla="*/ 536 h 1178"/>
                <a:gd name="T64" fmla="*/ 15 w 1747"/>
                <a:gd name="T65" fmla="*/ 512 h 1178"/>
                <a:gd name="T66" fmla="*/ 30 w 1747"/>
                <a:gd name="T67" fmla="*/ 489 h 1178"/>
                <a:gd name="T68" fmla="*/ 48 w 1747"/>
                <a:gd name="T69" fmla="*/ 469 h 1178"/>
                <a:gd name="T70" fmla="*/ 69 w 1747"/>
                <a:gd name="T71" fmla="*/ 452 h 1178"/>
                <a:gd name="T72" fmla="*/ 92 w 1747"/>
                <a:gd name="T73" fmla="*/ 441 h 1178"/>
                <a:gd name="T74" fmla="*/ 117 w 1747"/>
                <a:gd name="T75" fmla="*/ 432 h 1178"/>
                <a:gd name="T76" fmla="*/ 142 w 1747"/>
                <a:gd name="T77" fmla="*/ 429 h 1178"/>
                <a:gd name="T78" fmla="*/ 169 w 1747"/>
                <a:gd name="T79" fmla="*/ 429 h 1178"/>
                <a:gd name="T80" fmla="*/ 194 w 1747"/>
                <a:gd name="T81" fmla="*/ 434 h 1178"/>
                <a:gd name="T82" fmla="*/ 219 w 1747"/>
                <a:gd name="T83" fmla="*/ 444 h 1178"/>
                <a:gd name="T84" fmla="*/ 243 w 1747"/>
                <a:gd name="T85" fmla="*/ 457 h 1178"/>
                <a:gd name="T86" fmla="*/ 753 w 1747"/>
                <a:gd name="T87" fmla="*/ 829 h 1178"/>
                <a:gd name="T88" fmla="*/ 1484 w 1747"/>
                <a:gd name="T89" fmla="*/ 49 h 1178"/>
                <a:gd name="T90" fmla="*/ 1503 w 1747"/>
                <a:gd name="T91" fmla="*/ 31 h 1178"/>
                <a:gd name="T92" fmla="*/ 1525 w 1747"/>
                <a:gd name="T93" fmla="*/ 17 h 1178"/>
                <a:gd name="T94" fmla="*/ 1550 w 1747"/>
                <a:gd name="T95" fmla="*/ 7 h 1178"/>
                <a:gd name="T96" fmla="*/ 1576 w 1747"/>
                <a:gd name="T97" fmla="*/ 1 h 1178"/>
                <a:gd name="T98" fmla="*/ 1602 w 1747"/>
                <a:gd name="T99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47" h="1178">
                  <a:moveTo>
                    <a:pt x="1602" y="0"/>
                  </a:moveTo>
                  <a:lnTo>
                    <a:pt x="1627" y="4"/>
                  </a:lnTo>
                  <a:lnTo>
                    <a:pt x="1652" y="12"/>
                  </a:lnTo>
                  <a:lnTo>
                    <a:pt x="1676" y="24"/>
                  </a:lnTo>
                  <a:lnTo>
                    <a:pt x="1697" y="40"/>
                  </a:lnTo>
                  <a:lnTo>
                    <a:pt x="1715" y="59"/>
                  </a:lnTo>
                  <a:lnTo>
                    <a:pt x="1730" y="83"/>
                  </a:lnTo>
                  <a:lnTo>
                    <a:pt x="1740" y="106"/>
                  </a:lnTo>
                  <a:lnTo>
                    <a:pt x="1745" y="131"/>
                  </a:lnTo>
                  <a:lnTo>
                    <a:pt x="1747" y="156"/>
                  </a:lnTo>
                  <a:lnTo>
                    <a:pt x="1743" y="182"/>
                  </a:lnTo>
                  <a:lnTo>
                    <a:pt x="1736" y="206"/>
                  </a:lnTo>
                  <a:lnTo>
                    <a:pt x="1723" y="229"/>
                  </a:lnTo>
                  <a:lnTo>
                    <a:pt x="1707" y="250"/>
                  </a:lnTo>
                  <a:lnTo>
                    <a:pt x="883" y="1130"/>
                  </a:lnTo>
                  <a:lnTo>
                    <a:pt x="864" y="1146"/>
                  </a:lnTo>
                  <a:lnTo>
                    <a:pt x="844" y="1160"/>
                  </a:lnTo>
                  <a:lnTo>
                    <a:pt x="820" y="1170"/>
                  </a:lnTo>
                  <a:lnTo>
                    <a:pt x="797" y="1176"/>
                  </a:lnTo>
                  <a:lnTo>
                    <a:pt x="772" y="1178"/>
                  </a:lnTo>
                  <a:lnTo>
                    <a:pt x="748" y="1176"/>
                  </a:lnTo>
                  <a:lnTo>
                    <a:pt x="725" y="1171"/>
                  </a:lnTo>
                  <a:lnTo>
                    <a:pt x="703" y="1161"/>
                  </a:lnTo>
                  <a:lnTo>
                    <a:pt x="682" y="1148"/>
                  </a:lnTo>
                  <a:lnTo>
                    <a:pt x="61" y="698"/>
                  </a:lnTo>
                  <a:lnTo>
                    <a:pt x="41" y="680"/>
                  </a:lnTo>
                  <a:lnTo>
                    <a:pt x="25" y="659"/>
                  </a:lnTo>
                  <a:lnTo>
                    <a:pt x="12" y="637"/>
                  </a:lnTo>
                  <a:lnTo>
                    <a:pt x="4" y="612"/>
                  </a:lnTo>
                  <a:lnTo>
                    <a:pt x="0" y="587"/>
                  </a:lnTo>
                  <a:lnTo>
                    <a:pt x="1" y="562"/>
                  </a:lnTo>
                  <a:lnTo>
                    <a:pt x="5" y="536"/>
                  </a:lnTo>
                  <a:lnTo>
                    <a:pt x="15" y="512"/>
                  </a:lnTo>
                  <a:lnTo>
                    <a:pt x="30" y="489"/>
                  </a:lnTo>
                  <a:lnTo>
                    <a:pt x="48" y="469"/>
                  </a:lnTo>
                  <a:lnTo>
                    <a:pt x="69" y="452"/>
                  </a:lnTo>
                  <a:lnTo>
                    <a:pt x="92" y="441"/>
                  </a:lnTo>
                  <a:lnTo>
                    <a:pt x="117" y="432"/>
                  </a:lnTo>
                  <a:lnTo>
                    <a:pt x="142" y="429"/>
                  </a:lnTo>
                  <a:lnTo>
                    <a:pt x="169" y="429"/>
                  </a:lnTo>
                  <a:lnTo>
                    <a:pt x="194" y="434"/>
                  </a:lnTo>
                  <a:lnTo>
                    <a:pt x="219" y="444"/>
                  </a:lnTo>
                  <a:lnTo>
                    <a:pt x="243" y="457"/>
                  </a:lnTo>
                  <a:lnTo>
                    <a:pt x="753" y="829"/>
                  </a:lnTo>
                  <a:lnTo>
                    <a:pt x="1484" y="49"/>
                  </a:lnTo>
                  <a:lnTo>
                    <a:pt x="1503" y="31"/>
                  </a:lnTo>
                  <a:lnTo>
                    <a:pt x="1525" y="17"/>
                  </a:lnTo>
                  <a:lnTo>
                    <a:pt x="1550" y="7"/>
                  </a:lnTo>
                  <a:lnTo>
                    <a:pt x="1576" y="1"/>
                  </a:lnTo>
                  <a:lnTo>
                    <a:pt x="1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7265221" y="1957388"/>
            <a:ext cx="458788" cy="469900"/>
            <a:chOff x="7265988" y="1957388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34"/>
            <p:cNvSpPr>
              <a:spLocks noEditPoints="1"/>
            </p:cNvSpPr>
            <p:nvPr/>
          </p:nvSpPr>
          <p:spPr bwMode="auto">
            <a:xfrm>
              <a:off x="7265988" y="1957388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497 h 3253"/>
                <a:gd name="T16" fmla="*/ 482 w 3177"/>
                <a:gd name="T17" fmla="*/ 0 h 3253"/>
                <a:gd name="T18" fmla="*/ 542 w 3177"/>
                <a:gd name="T19" fmla="*/ 21 h 3253"/>
                <a:gd name="T20" fmla="*/ 577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6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40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497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497"/>
                  </a:lnTo>
                  <a:lnTo>
                    <a:pt x="151" y="497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5"/>
            <p:cNvSpPr>
              <a:spLocks/>
            </p:cNvSpPr>
            <p:nvPr/>
          </p:nvSpPr>
          <p:spPr bwMode="auto">
            <a:xfrm>
              <a:off x="7412038" y="2316163"/>
              <a:ext cx="166688" cy="25400"/>
            </a:xfrm>
            <a:custGeom>
              <a:avLst/>
              <a:gdLst>
                <a:gd name="T0" fmla="*/ 263 w 1162"/>
                <a:gd name="T1" fmla="*/ 0 h 178"/>
                <a:gd name="T2" fmla="*/ 492 w 1162"/>
                <a:gd name="T3" fmla="*/ 0 h 178"/>
                <a:gd name="T4" fmla="*/ 492 w 1162"/>
                <a:gd name="T5" fmla="*/ 29 h 178"/>
                <a:gd name="T6" fmla="*/ 495 w 1162"/>
                <a:gd name="T7" fmla="*/ 52 h 178"/>
                <a:gd name="T8" fmla="*/ 504 w 1162"/>
                <a:gd name="T9" fmla="*/ 73 h 178"/>
                <a:gd name="T10" fmla="*/ 519 w 1162"/>
                <a:gd name="T11" fmla="*/ 90 h 178"/>
                <a:gd name="T12" fmla="*/ 536 w 1162"/>
                <a:gd name="T13" fmla="*/ 104 h 178"/>
                <a:gd name="T14" fmla="*/ 557 w 1162"/>
                <a:gd name="T15" fmla="*/ 113 h 178"/>
                <a:gd name="T16" fmla="*/ 581 w 1162"/>
                <a:gd name="T17" fmla="*/ 117 h 178"/>
                <a:gd name="T18" fmla="*/ 604 w 1162"/>
                <a:gd name="T19" fmla="*/ 113 h 178"/>
                <a:gd name="T20" fmla="*/ 626 w 1162"/>
                <a:gd name="T21" fmla="*/ 104 h 178"/>
                <a:gd name="T22" fmla="*/ 643 w 1162"/>
                <a:gd name="T23" fmla="*/ 90 h 178"/>
                <a:gd name="T24" fmla="*/ 657 w 1162"/>
                <a:gd name="T25" fmla="*/ 73 h 178"/>
                <a:gd name="T26" fmla="*/ 666 w 1162"/>
                <a:gd name="T27" fmla="*/ 52 h 178"/>
                <a:gd name="T28" fmla="*/ 668 w 1162"/>
                <a:gd name="T29" fmla="*/ 29 h 178"/>
                <a:gd name="T30" fmla="*/ 668 w 1162"/>
                <a:gd name="T31" fmla="*/ 0 h 178"/>
                <a:gd name="T32" fmla="*/ 898 w 1162"/>
                <a:gd name="T33" fmla="*/ 0 h 178"/>
                <a:gd name="T34" fmla="*/ 915 w 1162"/>
                <a:gd name="T35" fmla="*/ 1 h 178"/>
                <a:gd name="T36" fmla="*/ 932 w 1162"/>
                <a:gd name="T37" fmla="*/ 5 h 178"/>
                <a:gd name="T38" fmla="*/ 949 w 1162"/>
                <a:gd name="T39" fmla="*/ 10 h 178"/>
                <a:gd name="T40" fmla="*/ 965 w 1162"/>
                <a:gd name="T41" fmla="*/ 18 h 178"/>
                <a:gd name="T42" fmla="*/ 979 w 1162"/>
                <a:gd name="T43" fmla="*/ 26 h 178"/>
                <a:gd name="T44" fmla="*/ 1149 w 1162"/>
                <a:gd name="T45" fmla="*/ 152 h 178"/>
                <a:gd name="T46" fmla="*/ 1157 w 1162"/>
                <a:gd name="T47" fmla="*/ 160 h 178"/>
                <a:gd name="T48" fmla="*/ 1162 w 1162"/>
                <a:gd name="T49" fmla="*/ 167 h 178"/>
                <a:gd name="T50" fmla="*/ 1160 w 1162"/>
                <a:gd name="T51" fmla="*/ 172 h 178"/>
                <a:gd name="T52" fmla="*/ 1152 w 1162"/>
                <a:gd name="T53" fmla="*/ 177 h 178"/>
                <a:gd name="T54" fmla="*/ 1140 w 1162"/>
                <a:gd name="T55" fmla="*/ 178 h 178"/>
                <a:gd name="T56" fmla="*/ 21 w 1162"/>
                <a:gd name="T57" fmla="*/ 178 h 178"/>
                <a:gd name="T58" fmla="*/ 9 w 1162"/>
                <a:gd name="T59" fmla="*/ 177 h 178"/>
                <a:gd name="T60" fmla="*/ 2 w 1162"/>
                <a:gd name="T61" fmla="*/ 172 h 178"/>
                <a:gd name="T62" fmla="*/ 0 w 1162"/>
                <a:gd name="T63" fmla="*/ 167 h 178"/>
                <a:gd name="T64" fmla="*/ 4 w 1162"/>
                <a:gd name="T65" fmla="*/ 160 h 178"/>
                <a:gd name="T66" fmla="*/ 13 w 1162"/>
                <a:gd name="T67" fmla="*/ 152 h 178"/>
                <a:gd name="T68" fmla="*/ 183 w 1162"/>
                <a:gd name="T69" fmla="*/ 26 h 178"/>
                <a:gd name="T70" fmla="*/ 197 w 1162"/>
                <a:gd name="T71" fmla="*/ 18 h 178"/>
                <a:gd name="T72" fmla="*/ 213 w 1162"/>
                <a:gd name="T73" fmla="*/ 10 h 178"/>
                <a:gd name="T74" fmla="*/ 230 w 1162"/>
                <a:gd name="T75" fmla="*/ 5 h 178"/>
                <a:gd name="T76" fmla="*/ 247 w 1162"/>
                <a:gd name="T77" fmla="*/ 1 h 178"/>
                <a:gd name="T78" fmla="*/ 263 w 1162"/>
                <a:gd name="T7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2" h="178">
                  <a:moveTo>
                    <a:pt x="263" y="0"/>
                  </a:moveTo>
                  <a:lnTo>
                    <a:pt x="492" y="0"/>
                  </a:lnTo>
                  <a:lnTo>
                    <a:pt x="492" y="29"/>
                  </a:lnTo>
                  <a:lnTo>
                    <a:pt x="495" y="52"/>
                  </a:lnTo>
                  <a:lnTo>
                    <a:pt x="504" y="73"/>
                  </a:lnTo>
                  <a:lnTo>
                    <a:pt x="519" y="90"/>
                  </a:lnTo>
                  <a:lnTo>
                    <a:pt x="536" y="104"/>
                  </a:lnTo>
                  <a:lnTo>
                    <a:pt x="557" y="113"/>
                  </a:lnTo>
                  <a:lnTo>
                    <a:pt x="581" y="117"/>
                  </a:lnTo>
                  <a:lnTo>
                    <a:pt x="604" y="113"/>
                  </a:lnTo>
                  <a:lnTo>
                    <a:pt x="626" y="104"/>
                  </a:lnTo>
                  <a:lnTo>
                    <a:pt x="643" y="90"/>
                  </a:lnTo>
                  <a:lnTo>
                    <a:pt x="657" y="73"/>
                  </a:lnTo>
                  <a:lnTo>
                    <a:pt x="666" y="52"/>
                  </a:lnTo>
                  <a:lnTo>
                    <a:pt x="668" y="29"/>
                  </a:lnTo>
                  <a:lnTo>
                    <a:pt x="668" y="0"/>
                  </a:lnTo>
                  <a:lnTo>
                    <a:pt x="898" y="0"/>
                  </a:lnTo>
                  <a:lnTo>
                    <a:pt x="915" y="1"/>
                  </a:lnTo>
                  <a:lnTo>
                    <a:pt x="932" y="5"/>
                  </a:lnTo>
                  <a:lnTo>
                    <a:pt x="949" y="10"/>
                  </a:lnTo>
                  <a:lnTo>
                    <a:pt x="965" y="18"/>
                  </a:lnTo>
                  <a:lnTo>
                    <a:pt x="979" y="26"/>
                  </a:lnTo>
                  <a:lnTo>
                    <a:pt x="1149" y="152"/>
                  </a:lnTo>
                  <a:lnTo>
                    <a:pt x="1157" y="160"/>
                  </a:lnTo>
                  <a:lnTo>
                    <a:pt x="1162" y="167"/>
                  </a:lnTo>
                  <a:lnTo>
                    <a:pt x="1160" y="172"/>
                  </a:lnTo>
                  <a:lnTo>
                    <a:pt x="1152" y="177"/>
                  </a:lnTo>
                  <a:lnTo>
                    <a:pt x="1140" y="178"/>
                  </a:lnTo>
                  <a:lnTo>
                    <a:pt x="21" y="178"/>
                  </a:lnTo>
                  <a:lnTo>
                    <a:pt x="9" y="177"/>
                  </a:lnTo>
                  <a:lnTo>
                    <a:pt x="2" y="172"/>
                  </a:lnTo>
                  <a:lnTo>
                    <a:pt x="0" y="167"/>
                  </a:lnTo>
                  <a:lnTo>
                    <a:pt x="4" y="160"/>
                  </a:lnTo>
                  <a:lnTo>
                    <a:pt x="13" y="152"/>
                  </a:lnTo>
                  <a:lnTo>
                    <a:pt x="183" y="26"/>
                  </a:lnTo>
                  <a:lnTo>
                    <a:pt x="197" y="18"/>
                  </a:lnTo>
                  <a:lnTo>
                    <a:pt x="213" y="10"/>
                  </a:lnTo>
                  <a:lnTo>
                    <a:pt x="230" y="5"/>
                  </a:lnTo>
                  <a:lnTo>
                    <a:pt x="247" y="1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6"/>
            <p:cNvSpPr>
              <a:spLocks noEditPoints="1"/>
            </p:cNvSpPr>
            <p:nvPr/>
          </p:nvSpPr>
          <p:spPr bwMode="auto">
            <a:xfrm>
              <a:off x="7335838" y="2098675"/>
              <a:ext cx="319088" cy="227013"/>
            </a:xfrm>
            <a:custGeom>
              <a:avLst/>
              <a:gdLst>
                <a:gd name="T0" fmla="*/ 798 w 2213"/>
                <a:gd name="T1" fmla="*/ 341 h 1579"/>
                <a:gd name="T2" fmla="*/ 771 w 2213"/>
                <a:gd name="T3" fmla="*/ 363 h 1579"/>
                <a:gd name="T4" fmla="*/ 756 w 2213"/>
                <a:gd name="T5" fmla="*/ 400 h 1579"/>
                <a:gd name="T6" fmla="*/ 754 w 2213"/>
                <a:gd name="T7" fmla="*/ 909 h 1579"/>
                <a:gd name="T8" fmla="*/ 761 w 2213"/>
                <a:gd name="T9" fmla="*/ 954 h 1579"/>
                <a:gd name="T10" fmla="*/ 783 w 2213"/>
                <a:gd name="T11" fmla="*/ 983 h 1579"/>
                <a:gd name="T12" fmla="*/ 815 w 2213"/>
                <a:gd name="T13" fmla="*/ 996 h 1579"/>
                <a:gd name="T14" fmla="*/ 855 w 2213"/>
                <a:gd name="T15" fmla="*/ 992 h 1579"/>
                <a:gd name="T16" fmla="*/ 1336 w 2213"/>
                <a:gd name="T17" fmla="*/ 733 h 1579"/>
                <a:gd name="T18" fmla="*/ 1371 w 2213"/>
                <a:gd name="T19" fmla="*/ 706 h 1579"/>
                <a:gd name="T20" fmla="*/ 1386 w 2213"/>
                <a:gd name="T21" fmla="*/ 674 h 1579"/>
                <a:gd name="T22" fmla="*/ 1381 w 2213"/>
                <a:gd name="T23" fmla="*/ 642 h 1579"/>
                <a:gd name="T24" fmla="*/ 1356 w 2213"/>
                <a:gd name="T25" fmla="*/ 612 h 1579"/>
                <a:gd name="T26" fmla="*/ 877 w 2213"/>
                <a:gd name="T27" fmla="*/ 351 h 1579"/>
                <a:gd name="T28" fmla="*/ 834 w 2213"/>
                <a:gd name="T29" fmla="*/ 336 h 1579"/>
                <a:gd name="T30" fmla="*/ 89 w 2213"/>
                <a:gd name="T31" fmla="*/ 0 h 1579"/>
                <a:gd name="T32" fmla="*/ 2148 w 2213"/>
                <a:gd name="T33" fmla="*/ 4 h 1579"/>
                <a:gd name="T34" fmla="*/ 2186 w 2213"/>
                <a:gd name="T35" fmla="*/ 27 h 1579"/>
                <a:gd name="T36" fmla="*/ 2210 w 2213"/>
                <a:gd name="T37" fmla="*/ 65 h 1579"/>
                <a:gd name="T38" fmla="*/ 2213 w 2213"/>
                <a:gd name="T39" fmla="*/ 1220 h 1579"/>
                <a:gd name="T40" fmla="*/ 2200 w 2213"/>
                <a:gd name="T41" fmla="*/ 1264 h 1579"/>
                <a:gd name="T42" fmla="*/ 2168 w 2213"/>
                <a:gd name="T43" fmla="*/ 1296 h 1579"/>
                <a:gd name="T44" fmla="*/ 2124 w 2213"/>
                <a:gd name="T45" fmla="*/ 1308 h 1579"/>
                <a:gd name="T46" fmla="*/ 1151 w 2213"/>
                <a:gd name="T47" fmla="*/ 1536 h 1579"/>
                <a:gd name="T48" fmla="*/ 1142 w 2213"/>
                <a:gd name="T49" fmla="*/ 1561 h 1579"/>
                <a:gd name="T50" fmla="*/ 1121 w 2213"/>
                <a:gd name="T51" fmla="*/ 1577 h 1579"/>
                <a:gd name="T52" fmla="*/ 1093 w 2213"/>
                <a:gd name="T53" fmla="*/ 1577 h 1579"/>
                <a:gd name="T54" fmla="*/ 1071 w 2213"/>
                <a:gd name="T55" fmla="*/ 1561 h 1579"/>
                <a:gd name="T56" fmla="*/ 1063 w 2213"/>
                <a:gd name="T57" fmla="*/ 1536 h 1579"/>
                <a:gd name="T58" fmla="*/ 89 w 2213"/>
                <a:gd name="T59" fmla="*/ 1308 h 1579"/>
                <a:gd name="T60" fmla="*/ 44 w 2213"/>
                <a:gd name="T61" fmla="*/ 1296 h 1579"/>
                <a:gd name="T62" fmla="*/ 12 w 2213"/>
                <a:gd name="T63" fmla="*/ 1264 h 1579"/>
                <a:gd name="T64" fmla="*/ 0 w 2213"/>
                <a:gd name="T65" fmla="*/ 1220 h 1579"/>
                <a:gd name="T66" fmla="*/ 4 w 2213"/>
                <a:gd name="T67" fmla="*/ 65 h 1579"/>
                <a:gd name="T68" fmla="*/ 26 w 2213"/>
                <a:gd name="T69" fmla="*/ 27 h 1579"/>
                <a:gd name="T70" fmla="*/ 66 w 2213"/>
                <a:gd name="T71" fmla="*/ 4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3" h="1579">
                  <a:moveTo>
                    <a:pt x="815" y="336"/>
                  </a:moveTo>
                  <a:lnTo>
                    <a:pt x="798" y="341"/>
                  </a:lnTo>
                  <a:lnTo>
                    <a:pt x="783" y="350"/>
                  </a:lnTo>
                  <a:lnTo>
                    <a:pt x="771" y="363"/>
                  </a:lnTo>
                  <a:lnTo>
                    <a:pt x="761" y="380"/>
                  </a:lnTo>
                  <a:lnTo>
                    <a:pt x="756" y="400"/>
                  </a:lnTo>
                  <a:lnTo>
                    <a:pt x="754" y="424"/>
                  </a:lnTo>
                  <a:lnTo>
                    <a:pt x="754" y="909"/>
                  </a:lnTo>
                  <a:lnTo>
                    <a:pt x="756" y="934"/>
                  </a:lnTo>
                  <a:lnTo>
                    <a:pt x="761" y="954"/>
                  </a:lnTo>
                  <a:lnTo>
                    <a:pt x="771" y="970"/>
                  </a:lnTo>
                  <a:lnTo>
                    <a:pt x="783" y="983"/>
                  </a:lnTo>
                  <a:lnTo>
                    <a:pt x="798" y="992"/>
                  </a:lnTo>
                  <a:lnTo>
                    <a:pt x="815" y="996"/>
                  </a:lnTo>
                  <a:lnTo>
                    <a:pt x="834" y="996"/>
                  </a:lnTo>
                  <a:lnTo>
                    <a:pt x="855" y="992"/>
                  </a:lnTo>
                  <a:lnTo>
                    <a:pt x="877" y="982"/>
                  </a:lnTo>
                  <a:lnTo>
                    <a:pt x="1336" y="733"/>
                  </a:lnTo>
                  <a:lnTo>
                    <a:pt x="1356" y="720"/>
                  </a:lnTo>
                  <a:lnTo>
                    <a:pt x="1371" y="706"/>
                  </a:lnTo>
                  <a:lnTo>
                    <a:pt x="1381" y="690"/>
                  </a:lnTo>
                  <a:lnTo>
                    <a:pt x="1386" y="674"/>
                  </a:lnTo>
                  <a:lnTo>
                    <a:pt x="1386" y="659"/>
                  </a:lnTo>
                  <a:lnTo>
                    <a:pt x="1381" y="642"/>
                  </a:lnTo>
                  <a:lnTo>
                    <a:pt x="1371" y="627"/>
                  </a:lnTo>
                  <a:lnTo>
                    <a:pt x="1356" y="612"/>
                  </a:lnTo>
                  <a:lnTo>
                    <a:pt x="1336" y="600"/>
                  </a:lnTo>
                  <a:lnTo>
                    <a:pt x="877" y="351"/>
                  </a:lnTo>
                  <a:lnTo>
                    <a:pt x="855" y="342"/>
                  </a:lnTo>
                  <a:lnTo>
                    <a:pt x="834" y="336"/>
                  </a:lnTo>
                  <a:lnTo>
                    <a:pt x="815" y="336"/>
                  </a:lnTo>
                  <a:close/>
                  <a:moveTo>
                    <a:pt x="89" y="0"/>
                  </a:moveTo>
                  <a:lnTo>
                    <a:pt x="2124" y="0"/>
                  </a:lnTo>
                  <a:lnTo>
                    <a:pt x="2148" y="4"/>
                  </a:lnTo>
                  <a:lnTo>
                    <a:pt x="2168" y="13"/>
                  </a:lnTo>
                  <a:lnTo>
                    <a:pt x="2186" y="27"/>
                  </a:lnTo>
                  <a:lnTo>
                    <a:pt x="2200" y="44"/>
                  </a:lnTo>
                  <a:lnTo>
                    <a:pt x="2210" y="65"/>
                  </a:lnTo>
                  <a:lnTo>
                    <a:pt x="2213" y="88"/>
                  </a:lnTo>
                  <a:lnTo>
                    <a:pt x="2213" y="1220"/>
                  </a:lnTo>
                  <a:lnTo>
                    <a:pt x="2210" y="1243"/>
                  </a:lnTo>
                  <a:lnTo>
                    <a:pt x="2200" y="1264"/>
                  </a:lnTo>
                  <a:lnTo>
                    <a:pt x="2186" y="1282"/>
                  </a:lnTo>
                  <a:lnTo>
                    <a:pt x="2168" y="1296"/>
                  </a:lnTo>
                  <a:lnTo>
                    <a:pt x="2148" y="1304"/>
                  </a:lnTo>
                  <a:lnTo>
                    <a:pt x="2124" y="1308"/>
                  </a:lnTo>
                  <a:lnTo>
                    <a:pt x="1151" y="1308"/>
                  </a:lnTo>
                  <a:lnTo>
                    <a:pt x="1151" y="1536"/>
                  </a:lnTo>
                  <a:lnTo>
                    <a:pt x="1148" y="1550"/>
                  </a:lnTo>
                  <a:lnTo>
                    <a:pt x="1142" y="1561"/>
                  </a:lnTo>
                  <a:lnTo>
                    <a:pt x="1132" y="1571"/>
                  </a:lnTo>
                  <a:lnTo>
                    <a:pt x="1121" y="1577"/>
                  </a:lnTo>
                  <a:lnTo>
                    <a:pt x="1107" y="1579"/>
                  </a:lnTo>
                  <a:lnTo>
                    <a:pt x="1093" y="1577"/>
                  </a:lnTo>
                  <a:lnTo>
                    <a:pt x="1081" y="1571"/>
                  </a:lnTo>
                  <a:lnTo>
                    <a:pt x="1071" y="1561"/>
                  </a:lnTo>
                  <a:lnTo>
                    <a:pt x="1065" y="1550"/>
                  </a:lnTo>
                  <a:lnTo>
                    <a:pt x="1063" y="1536"/>
                  </a:lnTo>
                  <a:lnTo>
                    <a:pt x="1063" y="1308"/>
                  </a:lnTo>
                  <a:lnTo>
                    <a:pt x="89" y="1308"/>
                  </a:lnTo>
                  <a:lnTo>
                    <a:pt x="66" y="1304"/>
                  </a:lnTo>
                  <a:lnTo>
                    <a:pt x="44" y="1296"/>
                  </a:lnTo>
                  <a:lnTo>
                    <a:pt x="26" y="1282"/>
                  </a:lnTo>
                  <a:lnTo>
                    <a:pt x="12" y="1264"/>
                  </a:lnTo>
                  <a:lnTo>
                    <a:pt x="4" y="1243"/>
                  </a:lnTo>
                  <a:lnTo>
                    <a:pt x="0" y="1220"/>
                  </a:lnTo>
                  <a:lnTo>
                    <a:pt x="0" y="88"/>
                  </a:lnTo>
                  <a:lnTo>
                    <a:pt x="4" y="65"/>
                  </a:lnTo>
                  <a:lnTo>
                    <a:pt x="12" y="44"/>
                  </a:lnTo>
                  <a:lnTo>
                    <a:pt x="26" y="27"/>
                  </a:lnTo>
                  <a:lnTo>
                    <a:pt x="44" y="13"/>
                  </a:lnTo>
                  <a:lnTo>
                    <a:pt x="66" y="4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6328934" y="1957388"/>
            <a:ext cx="460375" cy="469900"/>
            <a:chOff x="6321425" y="1957388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1" name="Freeform 41"/>
            <p:cNvSpPr>
              <a:spLocks noEditPoints="1"/>
            </p:cNvSpPr>
            <p:nvPr/>
          </p:nvSpPr>
          <p:spPr bwMode="auto">
            <a:xfrm>
              <a:off x="6321425" y="1957388"/>
              <a:ext cx="460375" cy="469900"/>
            </a:xfrm>
            <a:custGeom>
              <a:avLst/>
              <a:gdLst>
                <a:gd name="T0" fmla="*/ 222 w 3188"/>
                <a:gd name="T1" fmla="*/ 3092 h 3253"/>
                <a:gd name="T2" fmla="*/ 2576 w 3188"/>
                <a:gd name="T3" fmla="*/ 2770 h 3253"/>
                <a:gd name="T4" fmla="*/ 2766 w 3188"/>
                <a:gd name="T5" fmla="*/ 2641 h 3253"/>
                <a:gd name="T6" fmla="*/ 2362 w 3188"/>
                <a:gd name="T7" fmla="*/ 749 h 3253"/>
                <a:gd name="T8" fmla="*/ 2350 w 3188"/>
                <a:gd name="T9" fmla="*/ 779 h 3253"/>
                <a:gd name="T10" fmla="*/ 2344 w 3188"/>
                <a:gd name="T11" fmla="*/ 866 h 3253"/>
                <a:gd name="T12" fmla="*/ 2436 w 3188"/>
                <a:gd name="T13" fmla="*/ 769 h 3253"/>
                <a:gd name="T14" fmla="*/ 2413 w 3188"/>
                <a:gd name="T15" fmla="*/ 657 h 3253"/>
                <a:gd name="T16" fmla="*/ 2355 w 3188"/>
                <a:gd name="T17" fmla="*/ 522 h 3253"/>
                <a:gd name="T18" fmla="*/ 1519 w 3188"/>
                <a:gd name="T19" fmla="*/ 746 h 3253"/>
                <a:gd name="T20" fmla="*/ 1634 w 3188"/>
                <a:gd name="T21" fmla="*/ 756 h 3253"/>
                <a:gd name="T22" fmla="*/ 1730 w 3188"/>
                <a:gd name="T23" fmla="*/ 744 h 3253"/>
                <a:gd name="T24" fmla="*/ 1651 w 3188"/>
                <a:gd name="T25" fmla="*/ 678 h 3253"/>
                <a:gd name="T26" fmla="*/ 1598 w 3188"/>
                <a:gd name="T27" fmla="*/ 708 h 3253"/>
                <a:gd name="T28" fmla="*/ 1494 w 3188"/>
                <a:gd name="T29" fmla="*/ 522 h 3253"/>
                <a:gd name="T30" fmla="*/ 2151 w 3188"/>
                <a:gd name="T31" fmla="*/ 567 h 3253"/>
                <a:gd name="T32" fmla="*/ 2082 w 3188"/>
                <a:gd name="T33" fmla="*/ 603 h 3253"/>
                <a:gd name="T34" fmla="*/ 2174 w 3188"/>
                <a:gd name="T35" fmla="*/ 601 h 3253"/>
                <a:gd name="T36" fmla="*/ 2231 w 3188"/>
                <a:gd name="T37" fmla="*/ 517 h 3253"/>
                <a:gd name="T38" fmla="*/ 1821 w 3188"/>
                <a:gd name="T39" fmla="*/ 531 h 3253"/>
                <a:gd name="T40" fmla="*/ 1916 w 3188"/>
                <a:gd name="T41" fmla="*/ 574 h 3253"/>
                <a:gd name="T42" fmla="*/ 1872 w 3188"/>
                <a:gd name="T43" fmla="*/ 609 h 3253"/>
                <a:gd name="T44" fmla="*/ 1788 w 3188"/>
                <a:gd name="T45" fmla="*/ 713 h 3253"/>
                <a:gd name="T46" fmla="*/ 1888 w 3188"/>
                <a:gd name="T47" fmla="*/ 769 h 3253"/>
                <a:gd name="T48" fmla="*/ 2012 w 3188"/>
                <a:gd name="T49" fmla="*/ 750 h 3253"/>
                <a:gd name="T50" fmla="*/ 1991 w 3188"/>
                <a:gd name="T51" fmla="*/ 555 h 3253"/>
                <a:gd name="T52" fmla="*/ 978 w 3188"/>
                <a:gd name="T53" fmla="*/ 518 h 3253"/>
                <a:gd name="T54" fmla="*/ 965 w 3188"/>
                <a:gd name="T55" fmla="*/ 571 h 3253"/>
                <a:gd name="T56" fmla="*/ 1035 w 3188"/>
                <a:gd name="T57" fmla="*/ 600 h 3253"/>
                <a:gd name="T58" fmla="*/ 901 w 3188"/>
                <a:gd name="T59" fmla="*/ 655 h 3253"/>
                <a:gd name="T60" fmla="*/ 932 w 3188"/>
                <a:gd name="T61" fmla="*/ 764 h 3253"/>
                <a:gd name="T62" fmla="*/ 1042 w 3188"/>
                <a:gd name="T63" fmla="*/ 742 h 3253"/>
                <a:gd name="T64" fmla="*/ 1112 w 3188"/>
                <a:gd name="T65" fmla="*/ 604 h 3253"/>
                <a:gd name="T66" fmla="*/ 1029 w 3188"/>
                <a:gd name="T67" fmla="*/ 519 h 3253"/>
                <a:gd name="T68" fmla="*/ 1262 w 3188"/>
                <a:gd name="T69" fmla="*/ 548 h 3253"/>
                <a:gd name="T70" fmla="*/ 1186 w 3188"/>
                <a:gd name="T71" fmla="*/ 600 h 3253"/>
                <a:gd name="T72" fmla="*/ 1280 w 3188"/>
                <a:gd name="T73" fmla="*/ 587 h 3253"/>
                <a:gd name="T74" fmla="*/ 1343 w 3188"/>
                <a:gd name="T75" fmla="*/ 616 h 3253"/>
                <a:gd name="T76" fmla="*/ 1406 w 3188"/>
                <a:gd name="T77" fmla="*/ 557 h 3253"/>
                <a:gd name="T78" fmla="*/ 758 w 3188"/>
                <a:gd name="T79" fmla="*/ 641 h 3253"/>
                <a:gd name="T80" fmla="*/ 704 w 3188"/>
                <a:gd name="T81" fmla="*/ 708 h 3253"/>
                <a:gd name="T82" fmla="*/ 737 w 3188"/>
                <a:gd name="T83" fmla="*/ 770 h 3253"/>
                <a:gd name="T84" fmla="*/ 833 w 3188"/>
                <a:gd name="T85" fmla="*/ 672 h 3253"/>
                <a:gd name="T86" fmla="*/ 526 w 3188"/>
                <a:gd name="T87" fmla="*/ 9 h 3253"/>
                <a:gd name="T88" fmla="*/ 574 w 3188"/>
                <a:gd name="T89" fmla="*/ 124 h 3253"/>
                <a:gd name="T90" fmla="*/ 978 w 3188"/>
                <a:gd name="T91" fmla="*/ 21 h 3253"/>
                <a:gd name="T92" fmla="*/ 1099 w 3188"/>
                <a:gd name="T93" fmla="*/ 21 h 3253"/>
                <a:gd name="T94" fmla="*/ 1503 w 3188"/>
                <a:gd name="T95" fmla="*/ 124 h 3253"/>
                <a:gd name="T96" fmla="*/ 1551 w 3188"/>
                <a:gd name="T97" fmla="*/ 9 h 3253"/>
                <a:gd name="T98" fmla="*/ 1669 w 3188"/>
                <a:gd name="T99" fmla="*/ 36 h 3253"/>
                <a:gd name="T100" fmla="*/ 2053 w 3188"/>
                <a:gd name="T101" fmla="*/ 111 h 3253"/>
                <a:gd name="T102" fmla="*/ 2126 w 3188"/>
                <a:gd name="T103" fmla="*/ 3 h 3253"/>
                <a:gd name="T104" fmla="*/ 2237 w 3188"/>
                <a:gd name="T105" fmla="*/ 54 h 3253"/>
                <a:gd name="T106" fmla="*/ 2607 w 3188"/>
                <a:gd name="T107" fmla="*/ 96 h 3253"/>
                <a:gd name="T108" fmla="*/ 2705 w 3188"/>
                <a:gd name="T109" fmla="*/ 0 h 3253"/>
                <a:gd name="T110" fmla="*/ 2800 w 3188"/>
                <a:gd name="T111" fmla="*/ 74 h 3253"/>
                <a:gd name="T112" fmla="*/ 3027 w 3188"/>
                <a:gd name="T113" fmla="*/ 150 h 3253"/>
                <a:gd name="T114" fmla="*/ 3185 w 3188"/>
                <a:gd name="T115" fmla="*/ 357 h 3253"/>
                <a:gd name="T116" fmla="*/ 161 w 3188"/>
                <a:gd name="T117" fmla="*/ 3227 h 3253"/>
                <a:gd name="T118" fmla="*/ 3 w 3188"/>
                <a:gd name="T119" fmla="*/ 3020 h 3253"/>
                <a:gd name="T120" fmla="*/ 68 w 3188"/>
                <a:gd name="T121" fmla="*/ 218 h 3253"/>
                <a:gd name="T122" fmla="*/ 392 w 3188"/>
                <a:gd name="T123" fmla="*/ 124 h 3253"/>
                <a:gd name="T124" fmla="*/ 441 w 3188"/>
                <a:gd name="T125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8" h="3253">
                  <a:moveTo>
                    <a:pt x="151" y="1093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1093"/>
                  </a:lnTo>
                  <a:lnTo>
                    <a:pt x="151" y="1093"/>
                  </a:lnTo>
                  <a:close/>
                  <a:moveTo>
                    <a:pt x="2269" y="522"/>
                  </a:moveTo>
                  <a:lnTo>
                    <a:pt x="2359" y="745"/>
                  </a:lnTo>
                  <a:lnTo>
                    <a:pt x="2362" y="749"/>
                  </a:lnTo>
                  <a:lnTo>
                    <a:pt x="2363" y="752"/>
                  </a:lnTo>
                  <a:lnTo>
                    <a:pt x="2363" y="754"/>
                  </a:lnTo>
                  <a:lnTo>
                    <a:pt x="2363" y="757"/>
                  </a:lnTo>
                  <a:lnTo>
                    <a:pt x="2363" y="761"/>
                  </a:lnTo>
                  <a:lnTo>
                    <a:pt x="2362" y="765"/>
                  </a:lnTo>
                  <a:lnTo>
                    <a:pt x="2359" y="768"/>
                  </a:lnTo>
                  <a:lnTo>
                    <a:pt x="2350" y="779"/>
                  </a:lnTo>
                  <a:lnTo>
                    <a:pt x="2339" y="790"/>
                  </a:lnTo>
                  <a:lnTo>
                    <a:pt x="2327" y="798"/>
                  </a:lnTo>
                  <a:lnTo>
                    <a:pt x="2310" y="807"/>
                  </a:lnTo>
                  <a:lnTo>
                    <a:pt x="2294" y="811"/>
                  </a:lnTo>
                  <a:lnTo>
                    <a:pt x="2310" y="875"/>
                  </a:lnTo>
                  <a:lnTo>
                    <a:pt x="2326" y="872"/>
                  </a:lnTo>
                  <a:lnTo>
                    <a:pt x="2344" y="866"/>
                  </a:lnTo>
                  <a:lnTo>
                    <a:pt x="2364" y="856"/>
                  </a:lnTo>
                  <a:lnTo>
                    <a:pt x="2384" y="842"/>
                  </a:lnTo>
                  <a:lnTo>
                    <a:pt x="2395" y="832"/>
                  </a:lnTo>
                  <a:lnTo>
                    <a:pt x="2404" y="821"/>
                  </a:lnTo>
                  <a:lnTo>
                    <a:pt x="2415" y="807"/>
                  </a:lnTo>
                  <a:lnTo>
                    <a:pt x="2425" y="789"/>
                  </a:lnTo>
                  <a:lnTo>
                    <a:pt x="2436" y="769"/>
                  </a:lnTo>
                  <a:lnTo>
                    <a:pt x="2447" y="745"/>
                  </a:lnTo>
                  <a:lnTo>
                    <a:pt x="2459" y="716"/>
                  </a:lnTo>
                  <a:lnTo>
                    <a:pt x="2472" y="683"/>
                  </a:lnTo>
                  <a:lnTo>
                    <a:pt x="2529" y="522"/>
                  </a:lnTo>
                  <a:lnTo>
                    <a:pt x="2446" y="522"/>
                  </a:lnTo>
                  <a:lnTo>
                    <a:pt x="2416" y="641"/>
                  </a:lnTo>
                  <a:lnTo>
                    <a:pt x="2413" y="657"/>
                  </a:lnTo>
                  <a:lnTo>
                    <a:pt x="2409" y="673"/>
                  </a:lnTo>
                  <a:lnTo>
                    <a:pt x="2406" y="687"/>
                  </a:lnTo>
                  <a:lnTo>
                    <a:pt x="2403" y="687"/>
                  </a:lnTo>
                  <a:lnTo>
                    <a:pt x="2400" y="673"/>
                  </a:lnTo>
                  <a:lnTo>
                    <a:pt x="2396" y="657"/>
                  </a:lnTo>
                  <a:lnTo>
                    <a:pt x="2392" y="641"/>
                  </a:lnTo>
                  <a:lnTo>
                    <a:pt x="2355" y="522"/>
                  </a:lnTo>
                  <a:lnTo>
                    <a:pt x="2269" y="522"/>
                  </a:lnTo>
                  <a:close/>
                  <a:moveTo>
                    <a:pt x="1494" y="522"/>
                  </a:moveTo>
                  <a:lnTo>
                    <a:pt x="1494" y="665"/>
                  </a:lnTo>
                  <a:lnTo>
                    <a:pt x="1496" y="691"/>
                  </a:lnTo>
                  <a:lnTo>
                    <a:pt x="1501" y="713"/>
                  </a:lnTo>
                  <a:lnTo>
                    <a:pt x="1508" y="732"/>
                  </a:lnTo>
                  <a:lnTo>
                    <a:pt x="1519" y="746"/>
                  </a:lnTo>
                  <a:lnTo>
                    <a:pt x="1532" y="757"/>
                  </a:lnTo>
                  <a:lnTo>
                    <a:pt x="1547" y="765"/>
                  </a:lnTo>
                  <a:lnTo>
                    <a:pt x="1564" y="769"/>
                  </a:lnTo>
                  <a:lnTo>
                    <a:pt x="1582" y="771"/>
                  </a:lnTo>
                  <a:lnTo>
                    <a:pt x="1603" y="769"/>
                  </a:lnTo>
                  <a:lnTo>
                    <a:pt x="1620" y="764"/>
                  </a:lnTo>
                  <a:lnTo>
                    <a:pt x="1634" y="756"/>
                  </a:lnTo>
                  <a:lnTo>
                    <a:pt x="1645" y="748"/>
                  </a:lnTo>
                  <a:lnTo>
                    <a:pt x="1653" y="739"/>
                  </a:lnTo>
                  <a:lnTo>
                    <a:pt x="1658" y="732"/>
                  </a:lnTo>
                  <a:lnTo>
                    <a:pt x="1661" y="732"/>
                  </a:lnTo>
                  <a:lnTo>
                    <a:pt x="1664" y="766"/>
                  </a:lnTo>
                  <a:lnTo>
                    <a:pt x="1731" y="766"/>
                  </a:lnTo>
                  <a:lnTo>
                    <a:pt x="1730" y="744"/>
                  </a:lnTo>
                  <a:lnTo>
                    <a:pt x="1729" y="717"/>
                  </a:lnTo>
                  <a:lnTo>
                    <a:pt x="1729" y="688"/>
                  </a:lnTo>
                  <a:lnTo>
                    <a:pt x="1729" y="522"/>
                  </a:lnTo>
                  <a:lnTo>
                    <a:pt x="1651" y="522"/>
                  </a:lnTo>
                  <a:lnTo>
                    <a:pt x="1651" y="667"/>
                  </a:lnTo>
                  <a:lnTo>
                    <a:pt x="1651" y="673"/>
                  </a:lnTo>
                  <a:lnTo>
                    <a:pt x="1651" y="678"/>
                  </a:lnTo>
                  <a:lnTo>
                    <a:pt x="1649" y="684"/>
                  </a:lnTo>
                  <a:lnTo>
                    <a:pt x="1646" y="691"/>
                  </a:lnTo>
                  <a:lnTo>
                    <a:pt x="1639" y="698"/>
                  </a:lnTo>
                  <a:lnTo>
                    <a:pt x="1632" y="704"/>
                  </a:lnTo>
                  <a:lnTo>
                    <a:pt x="1622" y="708"/>
                  </a:lnTo>
                  <a:lnTo>
                    <a:pt x="1610" y="710"/>
                  </a:lnTo>
                  <a:lnTo>
                    <a:pt x="1598" y="708"/>
                  </a:lnTo>
                  <a:lnTo>
                    <a:pt x="1589" y="703"/>
                  </a:lnTo>
                  <a:lnTo>
                    <a:pt x="1581" y="695"/>
                  </a:lnTo>
                  <a:lnTo>
                    <a:pt x="1576" y="684"/>
                  </a:lnTo>
                  <a:lnTo>
                    <a:pt x="1573" y="670"/>
                  </a:lnTo>
                  <a:lnTo>
                    <a:pt x="1572" y="653"/>
                  </a:lnTo>
                  <a:lnTo>
                    <a:pt x="1572" y="522"/>
                  </a:lnTo>
                  <a:lnTo>
                    <a:pt x="1494" y="522"/>
                  </a:lnTo>
                  <a:close/>
                  <a:moveTo>
                    <a:pt x="2219" y="517"/>
                  </a:moveTo>
                  <a:lnTo>
                    <a:pt x="2206" y="518"/>
                  </a:lnTo>
                  <a:lnTo>
                    <a:pt x="2193" y="522"/>
                  </a:lnTo>
                  <a:lnTo>
                    <a:pt x="2181" y="529"/>
                  </a:lnTo>
                  <a:lnTo>
                    <a:pt x="2169" y="538"/>
                  </a:lnTo>
                  <a:lnTo>
                    <a:pt x="2160" y="551"/>
                  </a:lnTo>
                  <a:lnTo>
                    <a:pt x="2151" y="567"/>
                  </a:lnTo>
                  <a:lnTo>
                    <a:pt x="2149" y="567"/>
                  </a:lnTo>
                  <a:lnTo>
                    <a:pt x="2147" y="522"/>
                  </a:lnTo>
                  <a:lnTo>
                    <a:pt x="2080" y="522"/>
                  </a:lnTo>
                  <a:lnTo>
                    <a:pt x="2081" y="539"/>
                  </a:lnTo>
                  <a:lnTo>
                    <a:pt x="2082" y="557"/>
                  </a:lnTo>
                  <a:lnTo>
                    <a:pt x="2082" y="578"/>
                  </a:lnTo>
                  <a:lnTo>
                    <a:pt x="2082" y="603"/>
                  </a:lnTo>
                  <a:lnTo>
                    <a:pt x="2082" y="766"/>
                  </a:lnTo>
                  <a:lnTo>
                    <a:pt x="2160" y="766"/>
                  </a:lnTo>
                  <a:lnTo>
                    <a:pt x="2160" y="643"/>
                  </a:lnTo>
                  <a:lnTo>
                    <a:pt x="2161" y="633"/>
                  </a:lnTo>
                  <a:lnTo>
                    <a:pt x="2162" y="626"/>
                  </a:lnTo>
                  <a:lnTo>
                    <a:pt x="2166" y="612"/>
                  </a:lnTo>
                  <a:lnTo>
                    <a:pt x="2174" y="601"/>
                  </a:lnTo>
                  <a:lnTo>
                    <a:pt x="2184" y="594"/>
                  </a:lnTo>
                  <a:lnTo>
                    <a:pt x="2198" y="589"/>
                  </a:lnTo>
                  <a:lnTo>
                    <a:pt x="2213" y="587"/>
                  </a:lnTo>
                  <a:lnTo>
                    <a:pt x="2225" y="588"/>
                  </a:lnTo>
                  <a:lnTo>
                    <a:pt x="2235" y="589"/>
                  </a:lnTo>
                  <a:lnTo>
                    <a:pt x="2235" y="518"/>
                  </a:lnTo>
                  <a:lnTo>
                    <a:pt x="2231" y="517"/>
                  </a:lnTo>
                  <a:lnTo>
                    <a:pt x="2227" y="517"/>
                  </a:lnTo>
                  <a:lnTo>
                    <a:pt x="2223" y="517"/>
                  </a:lnTo>
                  <a:lnTo>
                    <a:pt x="2219" y="517"/>
                  </a:lnTo>
                  <a:close/>
                  <a:moveTo>
                    <a:pt x="1900" y="517"/>
                  </a:moveTo>
                  <a:lnTo>
                    <a:pt x="1869" y="519"/>
                  </a:lnTo>
                  <a:lnTo>
                    <a:pt x="1842" y="525"/>
                  </a:lnTo>
                  <a:lnTo>
                    <a:pt x="1821" y="531"/>
                  </a:lnTo>
                  <a:lnTo>
                    <a:pt x="1804" y="538"/>
                  </a:lnTo>
                  <a:lnTo>
                    <a:pt x="1818" y="587"/>
                  </a:lnTo>
                  <a:lnTo>
                    <a:pt x="1838" y="578"/>
                  </a:lnTo>
                  <a:lnTo>
                    <a:pt x="1861" y="571"/>
                  </a:lnTo>
                  <a:lnTo>
                    <a:pt x="1887" y="569"/>
                  </a:lnTo>
                  <a:lnTo>
                    <a:pt x="1903" y="570"/>
                  </a:lnTo>
                  <a:lnTo>
                    <a:pt x="1916" y="574"/>
                  </a:lnTo>
                  <a:lnTo>
                    <a:pt x="1924" y="579"/>
                  </a:lnTo>
                  <a:lnTo>
                    <a:pt x="1929" y="587"/>
                  </a:lnTo>
                  <a:lnTo>
                    <a:pt x="1931" y="593"/>
                  </a:lnTo>
                  <a:lnTo>
                    <a:pt x="1932" y="600"/>
                  </a:lnTo>
                  <a:lnTo>
                    <a:pt x="1932" y="604"/>
                  </a:lnTo>
                  <a:lnTo>
                    <a:pt x="1901" y="605"/>
                  </a:lnTo>
                  <a:lnTo>
                    <a:pt x="1872" y="609"/>
                  </a:lnTo>
                  <a:lnTo>
                    <a:pt x="1847" y="616"/>
                  </a:lnTo>
                  <a:lnTo>
                    <a:pt x="1826" y="627"/>
                  </a:lnTo>
                  <a:lnTo>
                    <a:pt x="1809" y="639"/>
                  </a:lnTo>
                  <a:lnTo>
                    <a:pt x="1797" y="655"/>
                  </a:lnTo>
                  <a:lnTo>
                    <a:pt x="1789" y="674"/>
                  </a:lnTo>
                  <a:lnTo>
                    <a:pt x="1786" y="696"/>
                  </a:lnTo>
                  <a:lnTo>
                    <a:pt x="1788" y="713"/>
                  </a:lnTo>
                  <a:lnTo>
                    <a:pt x="1794" y="729"/>
                  </a:lnTo>
                  <a:lnTo>
                    <a:pt x="1802" y="743"/>
                  </a:lnTo>
                  <a:lnTo>
                    <a:pt x="1814" y="754"/>
                  </a:lnTo>
                  <a:lnTo>
                    <a:pt x="1829" y="764"/>
                  </a:lnTo>
                  <a:lnTo>
                    <a:pt x="1846" y="769"/>
                  </a:lnTo>
                  <a:lnTo>
                    <a:pt x="1867" y="771"/>
                  </a:lnTo>
                  <a:lnTo>
                    <a:pt x="1888" y="769"/>
                  </a:lnTo>
                  <a:lnTo>
                    <a:pt x="1907" y="764"/>
                  </a:lnTo>
                  <a:lnTo>
                    <a:pt x="1924" y="754"/>
                  </a:lnTo>
                  <a:lnTo>
                    <a:pt x="1938" y="742"/>
                  </a:lnTo>
                  <a:lnTo>
                    <a:pt x="1939" y="742"/>
                  </a:lnTo>
                  <a:lnTo>
                    <a:pt x="1943" y="766"/>
                  </a:lnTo>
                  <a:lnTo>
                    <a:pt x="2013" y="766"/>
                  </a:lnTo>
                  <a:lnTo>
                    <a:pt x="2012" y="750"/>
                  </a:lnTo>
                  <a:lnTo>
                    <a:pt x="2011" y="729"/>
                  </a:lnTo>
                  <a:lnTo>
                    <a:pt x="2009" y="707"/>
                  </a:lnTo>
                  <a:lnTo>
                    <a:pt x="2009" y="623"/>
                  </a:lnTo>
                  <a:lnTo>
                    <a:pt x="2008" y="604"/>
                  </a:lnTo>
                  <a:lnTo>
                    <a:pt x="2005" y="586"/>
                  </a:lnTo>
                  <a:lnTo>
                    <a:pt x="2000" y="570"/>
                  </a:lnTo>
                  <a:lnTo>
                    <a:pt x="1991" y="555"/>
                  </a:lnTo>
                  <a:lnTo>
                    <a:pt x="1980" y="542"/>
                  </a:lnTo>
                  <a:lnTo>
                    <a:pt x="1965" y="532"/>
                  </a:lnTo>
                  <a:lnTo>
                    <a:pt x="1947" y="524"/>
                  </a:lnTo>
                  <a:lnTo>
                    <a:pt x="1926" y="519"/>
                  </a:lnTo>
                  <a:lnTo>
                    <a:pt x="1900" y="517"/>
                  </a:lnTo>
                  <a:close/>
                  <a:moveTo>
                    <a:pt x="1004" y="517"/>
                  </a:moveTo>
                  <a:lnTo>
                    <a:pt x="978" y="518"/>
                  </a:lnTo>
                  <a:lnTo>
                    <a:pt x="955" y="522"/>
                  </a:lnTo>
                  <a:lnTo>
                    <a:pt x="936" y="527"/>
                  </a:lnTo>
                  <a:lnTo>
                    <a:pt x="920" y="533"/>
                  </a:lnTo>
                  <a:lnTo>
                    <a:pt x="908" y="538"/>
                  </a:lnTo>
                  <a:lnTo>
                    <a:pt x="922" y="587"/>
                  </a:lnTo>
                  <a:lnTo>
                    <a:pt x="941" y="578"/>
                  </a:lnTo>
                  <a:lnTo>
                    <a:pt x="965" y="571"/>
                  </a:lnTo>
                  <a:lnTo>
                    <a:pt x="990" y="569"/>
                  </a:lnTo>
                  <a:lnTo>
                    <a:pt x="1007" y="570"/>
                  </a:lnTo>
                  <a:lnTo>
                    <a:pt x="1019" y="574"/>
                  </a:lnTo>
                  <a:lnTo>
                    <a:pt x="1027" y="579"/>
                  </a:lnTo>
                  <a:lnTo>
                    <a:pt x="1032" y="587"/>
                  </a:lnTo>
                  <a:lnTo>
                    <a:pt x="1035" y="593"/>
                  </a:lnTo>
                  <a:lnTo>
                    <a:pt x="1035" y="600"/>
                  </a:lnTo>
                  <a:lnTo>
                    <a:pt x="1035" y="604"/>
                  </a:lnTo>
                  <a:lnTo>
                    <a:pt x="1004" y="605"/>
                  </a:lnTo>
                  <a:lnTo>
                    <a:pt x="976" y="609"/>
                  </a:lnTo>
                  <a:lnTo>
                    <a:pt x="951" y="616"/>
                  </a:lnTo>
                  <a:lnTo>
                    <a:pt x="930" y="627"/>
                  </a:lnTo>
                  <a:lnTo>
                    <a:pt x="912" y="639"/>
                  </a:lnTo>
                  <a:lnTo>
                    <a:pt x="901" y="655"/>
                  </a:lnTo>
                  <a:lnTo>
                    <a:pt x="892" y="674"/>
                  </a:lnTo>
                  <a:lnTo>
                    <a:pt x="890" y="696"/>
                  </a:lnTo>
                  <a:lnTo>
                    <a:pt x="892" y="713"/>
                  </a:lnTo>
                  <a:lnTo>
                    <a:pt x="897" y="729"/>
                  </a:lnTo>
                  <a:lnTo>
                    <a:pt x="906" y="743"/>
                  </a:lnTo>
                  <a:lnTo>
                    <a:pt x="918" y="754"/>
                  </a:lnTo>
                  <a:lnTo>
                    <a:pt x="932" y="764"/>
                  </a:lnTo>
                  <a:lnTo>
                    <a:pt x="950" y="769"/>
                  </a:lnTo>
                  <a:lnTo>
                    <a:pt x="970" y="771"/>
                  </a:lnTo>
                  <a:lnTo>
                    <a:pt x="991" y="769"/>
                  </a:lnTo>
                  <a:lnTo>
                    <a:pt x="1010" y="764"/>
                  </a:lnTo>
                  <a:lnTo>
                    <a:pt x="1027" y="754"/>
                  </a:lnTo>
                  <a:lnTo>
                    <a:pt x="1040" y="742"/>
                  </a:lnTo>
                  <a:lnTo>
                    <a:pt x="1042" y="742"/>
                  </a:lnTo>
                  <a:lnTo>
                    <a:pt x="1047" y="766"/>
                  </a:lnTo>
                  <a:lnTo>
                    <a:pt x="1116" y="766"/>
                  </a:lnTo>
                  <a:lnTo>
                    <a:pt x="1114" y="750"/>
                  </a:lnTo>
                  <a:lnTo>
                    <a:pt x="1113" y="729"/>
                  </a:lnTo>
                  <a:lnTo>
                    <a:pt x="1113" y="707"/>
                  </a:lnTo>
                  <a:lnTo>
                    <a:pt x="1113" y="623"/>
                  </a:lnTo>
                  <a:lnTo>
                    <a:pt x="1112" y="604"/>
                  </a:lnTo>
                  <a:lnTo>
                    <a:pt x="1109" y="586"/>
                  </a:lnTo>
                  <a:lnTo>
                    <a:pt x="1102" y="570"/>
                  </a:lnTo>
                  <a:lnTo>
                    <a:pt x="1095" y="555"/>
                  </a:lnTo>
                  <a:lnTo>
                    <a:pt x="1083" y="542"/>
                  </a:lnTo>
                  <a:lnTo>
                    <a:pt x="1069" y="532"/>
                  </a:lnTo>
                  <a:lnTo>
                    <a:pt x="1051" y="524"/>
                  </a:lnTo>
                  <a:lnTo>
                    <a:pt x="1029" y="519"/>
                  </a:lnTo>
                  <a:lnTo>
                    <a:pt x="1004" y="517"/>
                  </a:lnTo>
                  <a:close/>
                  <a:moveTo>
                    <a:pt x="1332" y="517"/>
                  </a:moveTo>
                  <a:lnTo>
                    <a:pt x="1314" y="518"/>
                  </a:lnTo>
                  <a:lnTo>
                    <a:pt x="1297" y="524"/>
                  </a:lnTo>
                  <a:lnTo>
                    <a:pt x="1283" y="531"/>
                  </a:lnTo>
                  <a:lnTo>
                    <a:pt x="1271" y="539"/>
                  </a:lnTo>
                  <a:lnTo>
                    <a:pt x="1262" y="548"/>
                  </a:lnTo>
                  <a:lnTo>
                    <a:pt x="1256" y="555"/>
                  </a:lnTo>
                  <a:lnTo>
                    <a:pt x="1255" y="555"/>
                  </a:lnTo>
                  <a:lnTo>
                    <a:pt x="1252" y="522"/>
                  </a:lnTo>
                  <a:lnTo>
                    <a:pt x="1184" y="522"/>
                  </a:lnTo>
                  <a:lnTo>
                    <a:pt x="1185" y="546"/>
                  </a:lnTo>
                  <a:lnTo>
                    <a:pt x="1185" y="571"/>
                  </a:lnTo>
                  <a:lnTo>
                    <a:pt x="1186" y="600"/>
                  </a:lnTo>
                  <a:lnTo>
                    <a:pt x="1186" y="766"/>
                  </a:lnTo>
                  <a:lnTo>
                    <a:pt x="1263" y="766"/>
                  </a:lnTo>
                  <a:lnTo>
                    <a:pt x="1263" y="626"/>
                  </a:lnTo>
                  <a:lnTo>
                    <a:pt x="1263" y="615"/>
                  </a:lnTo>
                  <a:lnTo>
                    <a:pt x="1266" y="607"/>
                  </a:lnTo>
                  <a:lnTo>
                    <a:pt x="1271" y="596"/>
                  </a:lnTo>
                  <a:lnTo>
                    <a:pt x="1280" y="587"/>
                  </a:lnTo>
                  <a:lnTo>
                    <a:pt x="1290" y="580"/>
                  </a:lnTo>
                  <a:lnTo>
                    <a:pt x="1305" y="578"/>
                  </a:lnTo>
                  <a:lnTo>
                    <a:pt x="1317" y="580"/>
                  </a:lnTo>
                  <a:lnTo>
                    <a:pt x="1328" y="585"/>
                  </a:lnTo>
                  <a:lnTo>
                    <a:pt x="1335" y="593"/>
                  </a:lnTo>
                  <a:lnTo>
                    <a:pt x="1340" y="604"/>
                  </a:lnTo>
                  <a:lnTo>
                    <a:pt x="1343" y="616"/>
                  </a:lnTo>
                  <a:lnTo>
                    <a:pt x="1344" y="631"/>
                  </a:lnTo>
                  <a:lnTo>
                    <a:pt x="1344" y="766"/>
                  </a:lnTo>
                  <a:lnTo>
                    <a:pt x="1421" y="766"/>
                  </a:lnTo>
                  <a:lnTo>
                    <a:pt x="1421" y="621"/>
                  </a:lnTo>
                  <a:lnTo>
                    <a:pt x="1419" y="596"/>
                  </a:lnTo>
                  <a:lnTo>
                    <a:pt x="1415" y="575"/>
                  </a:lnTo>
                  <a:lnTo>
                    <a:pt x="1406" y="557"/>
                  </a:lnTo>
                  <a:lnTo>
                    <a:pt x="1395" y="542"/>
                  </a:lnTo>
                  <a:lnTo>
                    <a:pt x="1383" y="531"/>
                  </a:lnTo>
                  <a:lnTo>
                    <a:pt x="1368" y="524"/>
                  </a:lnTo>
                  <a:lnTo>
                    <a:pt x="1351" y="518"/>
                  </a:lnTo>
                  <a:lnTo>
                    <a:pt x="1332" y="517"/>
                  </a:lnTo>
                  <a:close/>
                  <a:moveTo>
                    <a:pt x="758" y="431"/>
                  </a:moveTo>
                  <a:lnTo>
                    <a:pt x="758" y="641"/>
                  </a:lnTo>
                  <a:lnTo>
                    <a:pt x="756" y="662"/>
                  </a:lnTo>
                  <a:lnTo>
                    <a:pt x="752" y="677"/>
                  </a:lnTo>
                  <a:lnTo>
                    <a:pt x="747" y="690"/>
                  </a:lnTo>
                  <a:lnTo>
                    <a:pt x="739" y="698"/>
                  </a:lnTo>
                  <a:lnTo>
                    <a:pt x="729" y="704"/>
                  </a:lnTo>
                  <a:lnTo>
                    <a:pt x="718" y="707"/>
                  </a:lnTo>
                  <a:lnTo>
                    <a:pt x="704" y="708"/>
                  </a:lnTo>
                  <a:lnTo>
                    <a:pt x="684" y="706"/>
                  </a:lnTo>
                  <a:lnTo>
                    <a:pt x="666" y="702"/>
                  </a:lnTo>
                  <a:lnTo>
                    <a:pt x="657" y="764"/>
                  </a:lnTo>
                  <a:lnTo>
                    <a:pt x="674" y="767"/>
                  </a:lnTo>
                  <a:lnTo>
                    <a:pt x="693" y="770"/>
                  </a:lnTo>
                  <a:lnTo>
                    <a:pt x="713" y="771"/>
                  </a:lnTo>
                  <a:lnTo>
                    <a:pt x="737" y="770"/>
                  </a:lnTo>
                  <a:lnTo>
                    <a:pt x="759" y="766"/>
                  </a:lnTo>
                  <a:lnTo>
                    <a:pt x="778" y="758"/>
                  </a:lnTo>
                  <a:lnTo>
                    <a:pt x="794" y="749"/>
                  </a:lnTo>
                  <a:lnTo>
                    <a:pt x="808" y="735"/>
                  </a:lnTo>
                  <a:lnTo>
                    <a:pt x="820" y="718"/>
                  </a:lnTo>
                  <a:lnTo>
                    <a:pt x="828" y="697"/>
                  </a:lnTo>
                  <a:lnTo>
                    <a:pt x="833" y="672"/>
                  </a:lnTo>
                  <a:lnTo>
                    <a:pt x="834" y="643"/>
                  </a:lnTo>
                  <a:lnTo>
                    <a:pt x="834" y="431"/>
                  </a:lnTo>
                  <a:lnTo>
                    <a:pt x="758" y="431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8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6"/>
                  </a:lnTo>
                  <a:lnTo>
                    <a:pt x="1681" y="54"/>
                  </a:lnTo>
                  <a:lnTo>
                    <a:pt x="1689" y="74"/>
                  </a:lnTo>
                  <a:lnTo>
                    <a:pt x="1691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1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3" y="36"/>
                  </a:lnTo>
                  <a:lnTo>
                    <a:pt x="2088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42"/>
            <p:cNvSpPr>
              <a:spLocks/>
            </p:cNvSpPr>
            <p:nvPr/>
          </p:nvSpPr>
          <p:spPr bwMode="auto">
            <a:xfrm>
              <a:off x="6461125" y="2051050"/>
              <a:ext cx="9525" cy="9525"/>
            </a:xfrm>
            <a:custGeom>
              <a:avLst/>
              <a:gdLst>
                <a:gd name="T0" fmla="*/ 72 w 72"/>
                <a:gd name="T1" fmla="*/ 0 h 67"/>
                <a:gd name="T2" fmla="*/ 72 w 72"/>
                <a:gd name="T3" fmla="*/ 26 h 67"/>
                <a:gd name="T4" fmla="*/ 72 w 72"/>
                <a:gd name="T5" fmla="*/ 33 h 67"/>
                <a:gd name="T6" fmla="*/ 71 w 72"/>
                <a:gd name="T7" fmla="*/ 39 h 67"/>
                <a:gd name="T8" fmla="*/ 64 w 72"/>
                <a:gd name="T9" fmla="*/ 51 h 67"/>
                <a:gd name="T10" fmla="*/ 56 w 72"/>
                <a:gd name="T11" fmla="*/ 59 h 67"/>
                <a:gd name="T12" fmla="*/ 44 w 72"/>
                <a:gd name="T13" fmla="*/ 65 h 67"/>
                <a:gd name="T14" fmla="*/ 30 w 72"/>
                <a:gd name="T15" fmla="*/ 67 h 67"/>
                <a:gd name="T16" fmla="*/ 20 w 72"/>
                <a:gd name="T17" fmla="*/ 66 h 67"/>
                <a:gd name="T18" fmla="*/ 12 w 72"/>
                <a:gd name="T19" fmla="*/ 62 h 67"/>
                <a:gd name="T20" fmla="*/ 5 w 72"/>
                <a:gd name="T21" fmla="*/ 57 h 67"/>
                <a:gd name="T22" fmla="*/ 1 w 72"/>
                <a:gd name="T23" fmla="*/ 48 h 67"/>
                <a:gd name="T24" fmla="*/ 0 w 72"/>
                <a:gd name="T25" fmla="*/ 38 h 67"/>
                <a:gd name="T26" fmla="*/ 2 w 72"/>
                <a:gd name="T27" fmla="*/ 25 h 67"/>
                <a:gd name="T28" fmla="*/ 10 w 72"/>
                <a:gd name="T29" fmla="*/ 15 h 67"/>
                <a:gd name="T30" fmla="*/ 20 w 72"/>
                <a:gd name="T31" fmla="*/ 7 h 67"/>
                <a:gd name="T32" fmla="*/ 36 w 72"/>
                <a:gd name="T33" fmla="*/ 3 h 67"/>
                <a:gd name="T34" fmla="*/ 53 w 72"/>
                <a:gd name="T35" fmla="*/ 1 h 67"/>
                <a:gd name="T36" fmla="*/ 72 w 72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67">
                  <a:moveTo>
                    <a:pt x="72" y="0"/>
                  </a:moveTo>
                  <a:lnTo>
                    <a:pt x="72" y="26"/>
                  </a:lnTo>
                  <a:lnTo>
                    <a:pt x="72" y="33"/>
                  </a:lnTo>
                  <a:lnTo>
                    <a:pt x="71" y="39"/>
                  </a:lnTo>
                  <a:lnTo>
                    <a:pt x="64" y="51"/>
                  </a:lnTo>
                  <a:lnTo>
                    <a:pt x="56" y="59"/>
                  </a:lnTo>
                  <a:lnTo>
                    <a:pt x="44" y="65"/>
                  </a:lnTo>
                  <a:lnTo>
                    <a:pt x="30" y="67"/>
                  </a:lnTo>
                  <a:lnTo>
                    <a:pt x="20" y="66"/>
                  </a:lnTo>
                  <a:lnTo>
                    <a:pt x="12" y="62"/>
                  </a:lnTo>
                  <a:lnTo>
                    <a:pt x="5" y="57"/>
                  </a:lnTo>
                  <a:lnTo>
                    <a:pt x="1" y="48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10" y="15"/>
                  </a:lnTo>
                  <a:lnTo>
                    <a:pt x="20" y="7"/>
                  </a:lnTo>
                  <a:lnTo>
                    <a:pt x="36" y="3"/>
                  </a:lnTo>
                  <a:lnTo>
                    <a:pt x="53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43"/>
            <p:cNvSpPr>
              <a:spLocks/>
            </p:cNvSpPr>
            <p:nvPr/>
          </p:nvSpPr>
          <p:spPr bwMode="auto">
            <a:xfrm>
              <a:off x="6589713" y="2051050"/>
              <a:ext cx="11113" cy="9525"/>
            </a:xfrm>
            <a:custGeom>
              <a:avLst/>
              <a:gdLst>
                <a:gd name="T0" fmla="*/ 71 w 71"/>
                <a:gd name="T1" fmla="*/ 0 h 67"/>
                <a:gd name="T2" fmla="*/ 71 w 71"/>
                <a:gd name="T3" fmla="*/ 26 h 67"/>
                <a:gd name="T4" fmla="*/ 71 w 71"/>
                <a:gd name="T5" fmla="*/ 33 h 67"/>
                <a:gd name="T6" fmla="*/ 70 w 71"/>
                <a:gd name="T7" fmla="*/ 39 h 67"/>
                <a:gd name="T8" fmla="*/ 65 w 71"/>
                <a:gd name="T9" fmla="*/ 51 h 67"/>
                <a:gd name="T10" fmla="*/ 55 w 71"/>
                <a:gd name="T11" fmla="*/ 59 h 67"/>
                <a:gd name="T12" fmla="*/ 43 w 71"/>
                <a:gd name="T13" fmla="*/ 65 h 67"/>
                <a:gd name="T14" fmla="*/ 31 w 71"/>
                <a:gd name="T15" fmla="*/ 67 h 67"/>
                <a:gd name="T16" fmla="*/ 18 w 71"/>
                <a:gd name="T17" fmla="*/ 65 h 67"/>
                <a:gd name="T18" fmla="*/ 9 w 71"/>
                <a:gd name="T19" fmla="*/ 60 h 67"/>
                <a:gd name="T20" fmla="*/ 3 w 71"/>
                <a:gd name="T21" fmla="*/ 51 h 67"/>
                <a:gd name="T22" fmla="*/ 0 w 71"/>
                <a:gd name="T23" fmla="*/ 38 h 67"/>
                <a:gd name="T24" fmla="*/ 3 w 71"/>
                <a:gd name="T25" fmla="*/ 25 h 67"/>
                <a:gd name="T26" fmla="*/ 9 w 71"/>
                <a:gd name="T27" fmla="*/ 15 h 67"/>
                <a:gd name="T28" fmla="*/ 21 w 71"/>
                <a:gd name="T29" fmla="*/ 7 h 67"/>
                <a:gd name="T30" fmla="*/ 35 w 71"/>
                <a:gd name="T31" fmla="*/ 3 h 67"/>
                <a:gd name="T32" fmla="*/ 52 w 71"/>
                <a:gd name="T33" fmla="*/ 1 h 67"/>
                <a:gd name="T34" fmla="*/ 71 w 71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7">
                  <a:moveTo>
                    <a:pt x="71" y="0"/>
                  </a:moveTo>
                  <a:lnTo>
                    <a:pt x="71" y="26"/>
                  </a:lnTo>
                  <a:lnTo>
                    <a:pt x="71" y="33"/>
                  </a:lnTo>
                  <a:lnTo>
                    <a:pt x="70" y="39"/>
                  </a:lnTo>
                  <a:lnTo>
                    <a:pt x="65" y="51"/>
                  </a:lnTo>
                  <a:lnTo>
                    <a:pt x="55" y="59"/>
                  </a:lnTo>
                  <a:lnTo>
                    <a:pt x="43" y="65"/>
                  </a:lnTo>
                  <a:lnTo>
                    <a:pt x="31" y="67"/>
                  </a:lnTo>
                  <a:lnTo>
                    <a:pt x="18" y="65"/>
                  </a:lnTo>
                  <a:lnTo>
                    <a:pt x="9" y="60"/>
                  </a:lnTo>
                  <a:lnTo>
                    <a:pt x="3" y="51"/>
                  </a:lnTo>
                  <a:lnTo>
                    <a:pt x="0" y="38"/>
                  </a:lnTo>
                  <a:lnTo>
                    <a:pt x="3" y="25"/>
                  </a:lnTo>
                  <a:lnTo>
                    <a:pt x="9" y="15"/>
                  </a:lnTo>
                  <a:lnTo>
                    <a:pt x="21" y="7"/>
                  </a:lnTo>
                  <a:lnTo>
                    <a:pt x="35" y="3"/>
                  </a:lnTo>
                  <a:lnTo>
                    <a:pt x="52" y="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44"/>
            <p:cNvSpPr>
              <a:spLocks/>
            </p:cNvSpPr>
            <p:nvPr/>
          </p:nvSpPr>
          <p:spPr bwMode="auto">
            <a:xfrm>
              <a:off x="6416675" y="2165350"/>
              <a:ext cx="174625" cy="190500"/>
            </a:xfrm>
            <a:custGeom>
              <a:avLst/>
              <a:gdLst>
                <a:gd name="T0" fmla="*/ 568 w 1217"/>
                <a:gd name="T1" fmla="*/ 3 h 1316"/>
                <a:gd name="T2" fmla="*/ 683 w 1217"/>
                <a:gd name="T3" fmla="*/ 26 h 1316"/>
                <a:gd name="T4" fmla="*/ 793 w 1217"/>
                <a:gd name="T5" fmla="*/ 72 h 1316"/>
                <a:gd name="T6" fmla="*/ 897 w 1217"/>
                <a:gd name="T7" fmla="*/ 137 h 1316"/>
                <a:gd name="T8" fmla="*/ 992 w 1217"/>
                <a:gd name="T9" fmla="*/ 220 h 1316"/>
                <a:gd name="T10" fmla="*/ 1074 w 1217"/>
                <a:gd name="T11" fmla="*/ 319 h 1316"/>
                <a:gd name="T12" fmla="*/ 1143 w 1217"/>
                <a:gd name="T13" fmla="*/ 437 h 1316"/>
                <a:gd name="T14" fmla="*/ 1190 w 1217"/>
                <a:gd name="T15" fmla="*/ 567 h 1316"/>
                <a:gd name="T16" fmla="*/ 1214 w 1217"/>
                <a:gd name="T17" fmla="*/ 698 h 1316"/>
                <a:gd name="T18" fmla="*/ 1214 w 1217"/>
                <a:gd name="T19" fmla="*/ 830 h 1316"/>
                <a:gd name="T20" fmla="*/ 1129 w 1217"/>
                <a:gd name="T21" fmla="*/ 850 h 1316"/>
                <a:gd name="T22" fmla="*/ 1046 w 1217"/>
                <a:gd name="T23" fmla="*/ 857 h 1316"/>
                <a:gd name="T24" fmla="*/ 1028 w 1217"/>
                <a:gd name="T25" fmla="*/ 856 h 1316"/>
                <a:gd name="T26" fmla="*/ 1030 w 1217"/>
                <a:gd name="T27" fmla="*/ 846 h 1316"/>
                <a:gd name="T28" fmla="*/ 1037 w 1217"/>
                <a:gd name="T29" fmla="*/ 787 h 1316"/>
                <a:gd name="T30" fmla="*/ 1030 w 1217"/>
                <a:gd name="T31" fmla="*/ 678 h 1316"/>
                <a:gd name="T32" fmla="*/ 1001 w 1217"/>
                <a:gd name="T33" fmla="*/ 570 h 1316"/>
                <a:gd name="T34" fmla="*/ 951 w 1217"/>
                <a:gd name="T35" fmla="*/ 465 h 1316"/>
                <a:gd name="T36" fmla="*/ 882 w 1217"/>
                <a:gd name="T37" fmla="*/ 368 h 1316"/>
                <a:gd name="T38" fmla="*/ 800 w 1217"/>
                <a:gd name="T39" fmla="*/ 289 h 1316"/>
                <a:gd name="T40" fmla="*/ 708 w 1217"/>
                <a:gd name="T41" fmla="*/ 229 h 1316"/>
                <a:gd name="T42" fmla="*/ 610 w 1217"/>
                <a:gd name="T43" fmla="*/ 192 h 1316"/>
                <a:gd name="T44" fmla="*/ 510 w 1217"/>
                <a:gd name="T45" fmla="*/ 178 h 1316"/>
                <a:gd name="T46" fmla="*/ 427 w 1217"/>
                <a:gd name="T47" fmla="*/ 189 h 1316"/>
                <a:gd name="T48" fmla="*/ 352 w 1217"/>
                <a:gd name="T49" fmla="*/ 219 h 1316"/>
                <a:gd name="T50" fmla="*/ 292 w 1217"/>
                <a:gd name="T51" fmla="*/ 264 h 1316"/>
                <a:gd name="T52" fmla="*/ 244 w 1217"/>
                <a:gd name="T53" fmla="*/ 322 h 1316"/>
                <a:gd name="T54" fmla="*/ 209 w 1217"/>
                <a:gd name="T55" fmla="*/ 393 h 1316"/>
                <a:gd name="T56" fmla="*/ 188 w 1217"/>
                <a:gd name="T57" fmla="*/ 475 h 1316"/>
                <a:gd name="T58" fmla="*/ 183 w 1217"/>
                <a:gd name="T59" fmla="*/ 583 h 1316"/>
                <a:gd name="T60" fmla="*/ 201 w 1217"/>
                <a:gd name="T61" fmla="*/ 691 h 1316"/>
                <a:gd name="T62" fmla="*/ 240 w 1217"/>
                <a:gd name="T63" fmla="*/ 800 h 1316"/>
                <a:gd name="T64" fmla="*/ 300 w 1217"/>
                <a:gd name="T65" fmla="*/ 902 h 1316"/>
                <a:gd name="T66" fmla="*/ 377 w 1217"/>
                <a:gd name="T67" fmla="*/ 989 h 1316"/>
                <a:gd name="T68" fmla="*/ 465 w 1217"/>
                <a:gd name="T69" fmla="*/ 1059 h 1316"/>
                <a:gd name="T70" fmla="*/ 560 w 1217"/>
                <a:gd name="T71" fmla="*/ 1108 h 1316"/>
                <a:gd name="T72" fmla="*/ 659 w 1217"/>
                <a:gd name="T73" fmla="*/ 1133 h 1316"/>
                <a:gd name="T74" fmla="*/ 746 w 1217"/>
                <a:gd name="T75" fmla="*/ 1134 h 1316"/>
                <a:gd name="T76" fmla="*/ 816 w 1217"/>
                <a:gd name="T77" fmla="*/ 1118 h 1316"/>
                <a:gd name="T78" fmla="*/ 926 w 1217"/>
                <a:gd name="T79" fmla="*/ 1146 h 1316"/>
                <a:gd name="T80" fmla="*/ 1046 w 1217"/>
                <a:gd name="T81" fmla="*/ 1156 h 1316"/>
                <a:gd name="T82" fmla="*/ 1077 w 1217"/>
                <a:gd name="T83" fmla="*/ 1153 h 1316"/>
                <a:gd name="T84" fmla="*/ 1022 w 1217"/>
                <a:gd name="T85" fmla="*/ 1207 h 1316"/>
                <a:gd name="T86" fmla="*/ 958 w 1217"/>
                <a:gd name="T87" fmla="*/ 1251 h 1316"/>
                <a:gd name="T88" fmla="*/ 864 w 1217"/>
                <a:gd name="T89" fmla="*/ 1292 h 1316"/>
                <a:gd name="T90" fmla="*/ 763 w 1217"/>
                <a:gd name="T91" fmla="*/ 1314 h 1316"/>
                <a:gd name="T92" fmla="*/ 651 w 1217"/>
                <a:gd name="T93" fmla="*/ 1312 h 1316"/>
                <a:gd name="T94" fmla="*/ 538 w 1217"/>
                <a:gd name="T95" fmla="*/ 1289 h 1316"/>
                <a:gd name="T96" fmla="*/ 427 w 1217"/>
                <a:gd name="T97" fmla="*/ 1244 h 1316"/>
                <a:gd name="T98" fmla="*/ 323 w 1217"/>
                <a:gd name="T99" fmla="*/ 1179 h 1316"/>
                <a:gd name="T100" fmla="*/ 229 w 1217"/>
                <a:gd name="T101" fmla="*/ 1095 h 1316"/>
                <a:gd name="T102" fmla="*/ 146 w 1217"/>
                <a:gd name="T103" fmla="*/ 996 h 1316"/>
                <a:gd name="T104" fmla="*/ 78 w 1217"/>
                <a:gd name="T105" fmla="*/ 882 h 1316"/>
                <a:gd name="T106" fmla="*/ 31 w 1217"/>
                <a:gd name="T107" fmla="*/ 759 h 1316"/>
                <a:gd name="T108" fmla="*/ 5 w 1217"/>
                <a:gd name="T109" fmla="*/ 634 h 1316"/>
                <a:gd name="T110" fmla="*/ 1 w 1217"/>
                <a:gd name="T111" fmla="*/ 510 h 1316"/>
                <a:gd name="T112" fmla="*/ 19 w 1217"/>
                <a:gd name="T113" fmla="*/ 393 h 1316"/>
                <a:gd name="T114" fmla="*/ 55 w 1217"/>
                <a:gd name="T115" fmla="*/ 291 h 1316"/>
                <a:gd name="T116" fmla="*/ 107 w 1217"/>
                <a:gd name="T117" fmla="*/ 200 h 1316"/>
                <a:gd name="T118" fmla="*/ 177 w 1217"/>
                <a:gd name="T119" fmla="*/ 124 h 1316"/>
                <a:gd name="T120" fmla="*/ 261 w 1217"/>
                <a:gd name="T121" fmla="*/ 64 h 1316"/>
                <a:gd name="T122" fmla="*/ 355 w 1217"/>
                <a:gd name="T123" fmla="*/ 23 h 1316"/>
                <a:gd name="T124" fmla="*/ 457 w 1217"/>
                <a:gd name="T125" fmla="*/ 2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7" h="1316">
                  <a:moveTo>
                    <a:pt x="510" y="0"/>
                  </a:moveTo>
                  <a:lnTo>
                    <a:pt x="568" y="3"/>
                  </a:lnTo>
                  <a:lnTo>
                    <a:pt x="626" y="12"/>
                  </a:lnTo>
                  <a:lnTo>
                    <a:pt x="683" y="26"/>
                  </a:lnTo>
                  <a:lnTo>
                    <a:pt x="738" y="46"/>
                  </a:lnTo>
                  <a:lnTo>
                    <a:pt x="793" y="72"/>
                  </a:lnTo>
                  <a:lnTo>
                    <a:pt x="846" y="102"/>
                  </a:lnTo>
                  <a:lnTo>
                    <a:pt x="897" y="137"/>
                  </a:lnTo>
                  <a:lnTo>
                    <a:pt x="946" y="176"/>
                  </a:lnTo>
                  <a:lnTo>
                    <a:pt x="992" y="220"/>
                  </a:lnTo>
                  <a:lnTo>
                    <a:pt x="1035" y="268"/>
                  </a:lnTo>
                  <a:lnTo>
                    <a:pt x="1074" y="319"/>
                  </a:lnTo>
                  <a:lnTo>
                    <a:pt x="1110" y="375"/>
                  </a:lnTo>
                  <a:lnTo>
                    <a:pt x="1143" y="437"/>
                  </a:lnTo>
                  <a:lnTo>
                    <a:pt x="1170" y="501"/>
                  </a:lnTo>
                  <a:lnTo>
                    <a:pt x="1190" y="567"/>
                  </a:lnTo>
                  <a:lnTo>
                    <a:pt x="1205" y="632"/>
                  </a:lnTo>
                  <a:lnTo>
                    <a:pt x="1214" y="698"/>
                  </a:lnTo>
                  <a:lnTo>
                    <a:pt x="1217" y="765"/>
                  </a:lnTo>
                  <a:lnTo>
                    <a:pt x="1214" y="830"/>
                  </a:lnTo>
                  <a:lnTo>
                    <a:pt x="1172" y="842"/>
                  </a:lnTo>
                  <a:lnTo>
                    <a:pt x="1129" y="850"/>
                  </a:lnTo>
                  <a:lnTo>
                    <a:pt x="1087" y="856"/>
                  </a:lnTo>
                  <a:lnTo>
                    <a:pt x="1046" y="857"/>
                  </a:lnTo>
                  <a:lnTo>
                    <a:pt x="1037" y="857"/>
                  </a:lnTo>
                  <a:lnTo>
                    <a:pt x="1028" y="856"/>
                  </a:lnTo>
                  <a:lnTo>
                    <a:pt x="1029" y="851"/>
                  </a:lnTo>
                  <a:lnTo>
                    <a:pt x="1030" y="846"/>
                  </a:lnTo>
                  <a:lnTo>
                    <a:pt x="1033" y="841"/>
                  </a:lnTo>
                  <a:lnTo>
                    <a:pt x="1037" y="787"/>
                  </a:lnTo>
                  <a:lnTo>
                    <a:pt x="1037" y="733"/>
                  </a:lnTo>
                  <a:lnTo>
                    <a:pt x="1030" y="678"/>
                  </a:lnTo>
                  <a:lnTo>
                    <a:pt x="1019" y="625"/>
                  </a:lnTo>
                  <a:lnTo>
                    <a:pt x="1001" y="570"/>
                  </a:lnTo>
                  <a:lnTo>
                    <a:pt x="979" y="516"/>
                  </a:lnTo>
                  <a:lnTo>
                    <a:pt x="951" y="465"/>
                  </a:lnTo>
                  <a:lnTo>
                    <a:pt x="919" y="414"/>
                  </a:lnTo>
                  <a:lnTo>
                    <a:pt x="882" y="368"/>
                  </a:lnTo>
                  <a:lnTo>
                    <a:pt x="843" y="326"/>
                  </a:lnTo>
                  <a:lnTo>
                    <a:pt x="800" y="289"/>
                  </a:lnTo>
                  <a:lnTo>
                    <a:pt x="754" y="256"/>
                  </a:lnTo>
                  <a:lnTo>
                    <a:pt x="708" y="229"/>
                  </a:lnTo>
                  <a:lnTo>
                    <a:pt x="659" y="208"/>
                  </a:lnTo>
                  <a:lnTo>
                    <a:pt x="610" y="192"/>
                  </a:lnTo>
                  <a:lnTo>
                    <a:pt x="560" y="182"/>
                  </a:lnTo>
                  <a:lnTo>
                    <a:pt x="510" y="178"/>
                  </a:lnTo>
                  <a:lnTo>
                    <a:pt x="468" y="181"/>
                  </a:lnTo>
                  <a:lnTo>
                    <a:pt x="427" y="189"/>
                  </a:lnTo>
                  <a:lnTo>
                    <a:pt x="388" y="201"/>
                  </a:lnTo>
                  <a:lnTo>
                    <a:pt x="352" y="219"/>
                  </a:lnTo>
                  <a:lnTo>
                    <a:pt x="321" y="240"/>
                  </a:lnTo>
                  <a:lnTo>
                    <a:pt x="292" y="264"/>
                  </a:lnTo>
                  <a:lnTo>
                    <a:pt x="266" y="292"/>
                  </a:lnTo>
                  <a:lnTo>
                    <a:pt x="244" y="322"/>
                  </a:lnTo>
                  <a:lnTo>
                    <a:pt x="224" y="356"/>
                  </a:lnTo>
                  <a:lnTo>
                    <a:pt x="209" y="393"/>
                  </a:lnTo>
                  <a:lnTo>
                    <a:pt x="196" y="433"/>
                  </a:lnTo>
                  <a:lnTo>
                    <a:pt x="188" y="475"/>
                  </a:lnTo>
                  <a:lnTo>
                    <a:pt x="182" y="528"/>
                  </a:lnTo>
                  <a:lnTo>
                    <a:pt x="183" y="583"/>
                  </a:lnTo>
                  <a:lnTo>
                    <a:pt x="189" y="636"/>
                  </a:lnTo>
                  <a:lnTo>
                    <a:pt x="201" y="691"/>
                  </a:lnTo>
                  <a:lnTo>
                    <a:pt x="218" y="746"/>
                  </a:lnTo>
                  <a:lnTo>
                    <a:pt x="240" y="800"/>
                  </a:lnTo>
                  <a:lnTo>
                    <a:pt x="268" y="851"/>
                  </a:lnTo>
                  <a:lnTo>
                    <a:pt x="300" y="902"/>
                  </a:lnTo>
                  <a:lnTo>
                    <a:pt x="337" y="948"/>
                  </a:lnTo>
                  <a:lnTo>
                    <a:pt x="377" y="989"/>
                  </a:lnTo>
                  <a:lnTo>
                    <a:pt x="420" y="1027"/>
                  </a:lnTo>
                  <a:lnTo>
                    <a:pt x="465" y="1059"/>
                  </a:lnTo>
                  <a:lnTo>
                    <a:pt x="512" y="1086"/>
                  </a:lnTo>
                  <a:lnTo>
                    <a:pt x="560" y="1108"/>
                  </a:lnTo>
                  <a:lnTo>
                    <a:pt x="610" y="1124"/>
                  </a:lnTo>
                  <a:lnTo>
                    <a:pt x="659" y="1133"/>
                  </a:lnTo>
                  <a:lnTo>
                    <a:pt x="709" y="1137"/>
                  </a:lnTo>
                  <a:lnTo>
                    <a:pt x="746" y="1134"/>
                  </a:lnTo>
                  <a:lnTo>
                    <a:pt x="782" y="1127"/>
                  </a:lnTo>
                  <a:lnTo>
                    <a:pt x="816" y="1118"/>
                  </a:lnTo>
                  <a:lnTo>
                    <a:pt x="869" y="1133"/>
                  </a:lnTo>
                  <a:lnTo>
                    <a:pt x="926" y="1146"/>
                  </a:lnTo>
                  <a:lnTo>
                    <a:pt x="985" y="1153"/>
                  </a:lnTo>
                  <a:lnTo>
                    <a:pt x="1046" y="1156"/>
                  </a:lnTo>
                  <a:lnTo>
                    <a:pt x="1061" y="1154"/>
                  </a:lnTo>
                  <a:lnTo>
                    <a:pt x="1077" y="1153"/>
                  </a:lnTo>
                  <a:lnTo>
                    <a:pt x="1050" y="1181"/>
                  </a:lnTo>
                  <a:lnTo>
                    <a:pt x="1022" y="1207"/>
                  </a:lnTo>
                  <a:lnTo>
                    <a:pt x="992" y="1230"/>
                  </a:lnTo>
                  <a:lnTo>
                    <a:pt x="958" y="1251"/>
                  </a:lnTo>
                  <a:lnTo>
                    <a:pt x="912" y="1275"/>
                  </a:lnTo>
                  <a:lnTo>
                    <a:pt x="864" y="1292"/>
                  </a:lnTo>
                  <a:lnTo>
                    <a:pt x="815" y="1305"/>
                  </a:lnTo>
                  <a:lnTo>
                    <a:pt x="763" y="1314"/>
                  </a:lnTo>
                  <a:lnTo>
                    <a:pt x="709" y="1316"/>
                  </a:lnTo>
                  <a:lnTo>
                    <a:pt x="651" y="1312"/>
                  </a:lnTo>
                  <a:lnTo>
                    <a:pt x="595" y="1304"/>
                  </a:lnTo>
                  <a:lnTo>
                    <a:pt x="538" y="1289"/>
                  </a:lnTo>
                  <a:lnTo>
                    <a:pt x="482" y="1269"/>
                  </a:lnTo>
                  <a:lnTo>
                    <a:pt x="427" y="1244"/>
                  </a:lnTo>
                  <a:lnTo>
                    <a:pt x="373" y="1213"/>
                  </a:lnTo>
                  <a:lnTo>
                    <a:pt x="323" y="1179"/>
                  </a:lnTo>
                  <a:lnTo>
                    <a:pt x="274" y="1140"/>
                  </a:lnTo>
                  <a:lnTo>
                    <a:pt x="229" y="1095"/>
                  </a:lnTo>
                  <a:lnTo>
                    <a:pt x="186" y="1048"/>
                  </a:lnTo>
                  <a:lnTo>
                    <a:pt x="146" y="996"/>
                  </a:lnTo>
                  <a:lnTo>
                    <a:pt x="110" y="941"/>
                  </a:lnTo>
                  <a:lnTo>
                    <a:pt x="78" y="882"/>
                  </a:lnTo>
                  <a:lnTo>
                    <a:pt x="52" y="822"/>
                  </a:lnTo>
                  <a:lnTo>
                    <a:pt x="31" y="759"/>
                  </a:lnTo>
                  <a:lnTo>
                    <a:pt x="15" y="697"/>
                  </a:lnTo>
                  <a:lnTo>
                    <a:pt x="5" y="634"/>
                  </a:lnTo>
                  <a:lnTo>
                    <a:pt x="0" y="572"/>
                  </a:lnTo>
                  <a:lnTo>
                    <a:pt x="1" y="510"/>
                  </a:lnTo>
                  <a:lnTo>
                    <a:pt x="8" y="448"/>
                  </a:lnTo>
                  <a:lnTo>
                    <a:pt x="19" y="393"/>
                  </a:lnTo>
                  <a:lnTo>
                    <a:pt x="34" y="340"/>
                  </a:lnTo>
                  <a:lnTo>
                    <a:pt x="55" y="291"/>
                  </a:lnTo>
                  <a:lnTo>
                    <a:pt x="79" y="243"/>
                  </a:lnTo>
                  <a:lnTo>
                    <a:pt x="107" y="200"/>
                  </a:lnTo>
                  <a:lnTo>
                    <a:pt x="140" y="161"/>
                  </a:lnTo>
                  <a:lnTo>
                    <a:pt x="177" y="124"/>
                  </a:lnTo>
                  <a:lnTo>
                    <a:pt x="217" y="93"/>
                  </a:lnTo>
                  <a:lnTo>
                    <a:pt x="261" y="64"/>
                  </a:lnTo>
                  <a:lnTo>
                    <a:pt x="307" y="41"/>
                  </a:lnTo>
                  <a:lnTo>
                    <a:pt x="355" y="23"/>
                  </a:lnTo>
                  <a:lnTo>
                    <a:pt x="406" y="11"/>
                  </a:lnTo>
                  <a:lnTo>
                    <a:pt x="45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45"/>
            <p:cNvSpPr>
              <a:spLocks/>
            </p:cNvSpPr>
            <p:nvPr/>
          </p:nvSpPr>
          <p:spPr bwMode="auto">
            <a:xfrm>
              <a:off x="6496050" y="2162175"/>
              <a:ext cx="190500" cy="161925"/>
            </a:xfrm>
            <a:custGeom>
              <a:avLst/>
              <a:gdLst>
                <a:gd name="T0" fmla="*/ 886 w 1316"/>
                <a:gd name="T1" fmla="*/ 2 h 1115"/>
                <a:gd name="T2" fmla="*/ 993 w 1316"/>
                <a:gd name="T3" fmla="*/ 20 h 1115"/>
                <a:gd name="T4" fmla="*/ 1089 w 1316"/>
                <a:gd name="T5" fmla="*/ 56 h 1115"/>
                <a:gd name="T6" fmla="*/ 1170 w 1316"/>
                <a:gd name="T7" fmla="*/ 108 h 1115"/>
                <a:gd name="T8" fmla="*/ 1237 w 1316"/>
                <a:gd name="T9" fmla="*/ 175 h 1115"/>
                <a:gd name="T10" fmla="*/ 1284 w 1316"/>
                <a:gd name="T11" fmla="*/ 256 h 1115"/>
                <a:gd name="T12" fmla="*/ 1311 w 1316"/>
                <a:gd name="T13" fmla="*/ 346 h 1115"/>
                <a:gd name="T14" fmla="*/ 1316 w 1316"/>
                <a:gd name="T15" fmla="*/ 440 h 1115"/>
                <a:gd name="T16" fmla="*/ 1300 w 1316"/>
                <a:gd name="T17" fmla="*/ 539 h 1115"/>
                <a:gd name="T18" fmla="*/ 1262 w 1316"/>
                <a:gd name="T19" fmla="*/ 639 h 1115"/>
                <a:gd name="T20" fmla="*/ 1202 w 1316"/>
                <a:gd name="T21" fmla="*/ 742 h 1115"/>
                <a:gd name="T22" fmla="*/ 1123 w 1316"/>
                <a:gd name="T23" fmla="*/ 838 h 1115"/>
                <a:gd name="T24" fmla="*/ 1026 w 1316"/>
                <a:gd name="T25" fmla="*/ 923 h 1115"/>
                <a:gd name="T26" fmla="*/ 916 w 1316"/>
                <a:gd name="T27" fmla="*/ 996 h 1115"/>
                <a:gd name="T28" fmla="*/ 776 w 1316"/>
                <a:gd name="T29" fmla="*/ 1061 h 1115"/>
                <a:gd name="T30" fmla="*/ 632 w 1316"/>
                <a:gd name="T31" fmla="*/ 1101 h 1115"/>
                <a:gd name="T32" fmla="*/ 487 w 1316"/>
                <a:gd name="T33" fmla="*/ 1115 h 1115"/>
                <a:gd name="T34" fmla="*/ 375 w 1316"/>
                <a:gd name="T35" fmla="*/ 1105 h 1115"/>
                <a:gd name="T36" fmla="*/ 274 w 1316"/>
                <a:gd name="T37" fmla="*/ 1078 h 1115"/>
                <a:gd name="T38" fmla="*/ 185 w 1316"/>
                <a:gd name="T39" fmla="*/ 1034 h 1115"/>
                <a:gd name="T40" fmla="*/ 111 w 1316"/>
                <a:gd name="T41" fmla="*/ 974 h 1115"/>
                <a:gd name="T42" fmla="*/ 54 w 1316"/>
                <a:gd name="T43" fmla="*/ 900 h 1115"/>
                <a:gd name="T44" fmla="*/ 16 w 1316"/>
                <a:gd name="T45" fmla="*/ 814 h 1115"/>
                <a:gd name="T46" fmla="*/ 0 w 1316"/>
                <a:gd name="T47" fmla="*/ 722 h 1115"/>
                <a:gd name="T48" fmla="*/ 5 w 1316"/>
                <a:gd name="T49" fmla="*/ 625 h 1115"/>
                <a:gd name="T50" fmla="*/ 32 w 1316"/>
                <a:gd name="T51" fmla="*/ 525 h 1115"/>
                <a:gd name="T52" fmla="*/ 74 w 1316"/>
                <a:gd name="T53" fmla="*/ 434 h 1115"/>
                <a:gd name="T54" fmla="*/ 127 w 1316"/>
                <a:gd name="T55" fmla="*/ 358 h 1115"/>
                <a:gd name="T56" fmla="*/ 192 w 1316"/>
                <a:gd name="T57" fmla="*/ 347 h 1115"/>
                <a:gd name="T58" fmla="*/ 260 w 1316"/>
                <a:gd name="T59" fmla="*/ 407 h 1115"/>
                <a:gd name="T60" fmla="*/ 263 w 1316"/>
                <a:gd name="T61" fmla="*/ 476 h 1115"/>
                <a:gd name="T62" fmla="*/ 218 w 1316"/>
                <a:gd name="T63" fmla="*/ 550 h 1115"/>
                <a:gd name="T64" fmla="*/ 190 w 1316"/>
                <a:gd name="T65" fmla="*/ 632 h 1115"/>
                <a:gd name="T66" fmla="*/ 182 w 1316"/>
                <a:gd name="T67" fmla="*/ 709 h 1115"/>
                <a:gd name="T68" fmla="*/ 195 w 1316"/>
                <a:gd name="T69" fmla="*/ 779 h 1115"/>
                <a:gd name="T70" fmla="*/ 231 w 1316"/>
                <a:gd name="T71" fmla="*/ 839 h 1115"/>
                <a:gd name="T72" fmla="*/ 286 w 1316"/>
                <a:gd name="T73" fmla="*/ 885 h 1115"/>
                <a:gd name="T74" fmla="*/ 355 w 1316"/>
                <a:gd name="T75" fmla="*/ 917 h 1115"/>
                <a:gd name="T76" fmla="*/ 441 w 1316"/>
                <a:gd name="T77" fmla="*/ 933 h 1115"/>
                <a:gd name="T78" fmla="*/ 543 w 1316"/>
                <a:gd name="T79" fmla="*/ 932 h 1115"/>
                <a:gd name="T80" fmla="*/ 657 w 1316"/>
                <a:gd name="T81" fmla="*/ 911 h 1115"/>
                <a:gd name="T82" fmla="*/ 770 w 1316"/>
                <a:gd name="T83" fmla="*/ 869 h 1115"/>
                <a:gd name="T84" fmla="*/ 876 w 1316"/>
                <a:gd name="T85" fmla="*/ 809 h 1115"/>
                <a:gd name="T86" fmla="*/ 968 w 1316"/>
                <a:gd name="T87" fmla="*/ 736 h 1115"/>
                <a:gd name="T88" fmla="*/ 1042 w 1316"/>
                <a:gd name="T89" fmla="*/ 653 h 1115"/>
                <a:gd name="T90" fmla="*/ 1097 w 1316"/>
                <a:gd name="T91" fmla="*/ 564 h 1115"/>
                <a:gd name="T92" fmla="*/ 1126 w 1316"/>
                <a:gd name="T93" fmla="*/ 481 h 1115"/>
                <a:gd name="T94" fmla="*/ 1134 w 1316"/>
                <a:gd name="T95" fmla="*/ 405 h 1115"/>
                <a:gd name="T96" fmla="*/ 1120 w 1316"/>
                <a:gd name="T97" fmla="*/ 335 h 1115"/>
                <a:gd name="T98" fmla="*/ 1085 w 1316"/>
                <a:gd name="T99" fmla="*/ 275 h 1115"/>
                <a:gd name="T100" fmla="*/ 1031 w 1316"/>
                <a:gd name="T101" fmla="*/ 229 h 1115"/>
                <a:gd name="T102" fmla="*/ 960 w 1316"/>
                <a:gd name="T103" fmla="*/ 197 h 1115"/>
                <a:gd name="T104" fmla="*/ 875 w 1316"/>
                <a:gd name="T105" fmla="*/ 180 h 1115"/>
                <a:gd name="T106" fmla="*/ 778 w 1316"/>
                <a:gd name="T107" fmla="*/ 180 h 1115"/>
                <a:gd name="T108" fmla="*/ 677 w 1316"/>
                <a:gd name="T109" fmla="*/ 198 h 1115"/>
                <a:gd name="T110" fmla="*/ 577 w 1316"/>
                <a:gd name="T111" fmla="*/ 233 h 1115"/>
                <a:gd name="T112" fmla="*/ 484 w 1316"/>
                <a:gd name="T113" fmla="*/ 208 h 1115"/>
                <a:gd name="T114" fmla="*/ 392 w 1316"/>
                <a:gd name="T115" fmla="*/ 123 h 1115"/>
                <a:gd name="T116" fmla="*/ 399 w 1316"/>
                <a:gd name="T117" fmla="*/ 118 h 1115"/>
                <a:gd name="T118" fmla="*/ 540 w 1316"/>
                <a:gd name="T119" fmla="*/ 53 h 1115"/>
                <a:gd name="T120" fmla="*/ 684 w 1316"/>
                <a:gd name="T121" fmla="*/ 13 h 1115"/>
                <a:gd name="T122" fmla="*/ 828 w 1316"/>
                <a:gd name="T12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6" h="1115">
                  <a:moveTo>
                    <a:pt x="828" y="0"/>
                  </a:moveTo>
                  <a:lnTo>
                    <a:pt x="886" y="2"/>
                  </a:lnTo>
                  <a:lnTo>
                    <a:pt x="940" y="9"/>
                  </a:lnTo>
                  <a:lnTo>
                    <a:pt x="993" y="20"/>
                  </a:lnTo>
                  <a:lnTo>
                    <a:pt x="1042" y="36"/>
                  </a:lnTo>
                  <a:lnTo>
                    <a:pt x="1089" y="56"/>
                  </a:lnTo>
                  <a:lnTo>
                    <a:pt x="1132" y="80"/>
                  </a:lnTo>
                  <a:lnTo>
                    <a:pt x="1170" y="108"/>
                  </a:lnTo>
                  <a:lnTo>
                    <a:pt x="1206" y="140"/>
                  </a:lnTo>
                  <a:lnTo>
                    <a:pt x="1237" y="175"/>
                  </a:lnTo>
                  <a:lnTo>
                    <a:pt x="1262" y="214"/>
                  </a:lnTo>
                  <a:lnTo>
                    <a:pt x="1284" y="256"/>
                  </a:lnTo>
                  <a:lnTo>
                    <a:pt x="1300" y="300"/>
                  </a:lnTo>
                  <a:lnTo>
                    <a:pt x="1311" y="346"/>
                  </a:lnTo>
                  <a:lnTo>
                    <a:pt x="1316" y="392"/>
                  </a:lnTo>
                  <a:lnTo>
                    <a:pt x="1316" y="440"/>
                  </a:lnTo>
                  <a:lnTo>
                    <a:pt x="1311" y="489"/>
                  </a:lnTo>
                  <a:lnTo>
                    <a:pt x="1300" y="539"/>
                  </a:lnTo>
                  <a:lnTo>
                    <a:pt x="1284" y="589"/>
                  </a:lnTo>
                  <a:lnTo>
                    <a:pt x="1262" y="639"/>
                  </a:lnTo>
                  <a:lnTo>
                    <a:pt x="1235" y="692"/>
                  </a:lnTo>
                  <a:lnTo>
                    <a:pt x="1202" y="742"/>
                  </a:lnTo>
                  <a:lnTo>
                    <a:pt x="1165" y="791"/>
                  </a:lnTo>
                  <a:lnTo>
                    <a:pt x="1123" y="838"/>
                  </a:lnTo>
                  <a:lnTo>
                    <a:pt x="1077" y="881"/>
                  </a:lnTo>
                  <a:lnTo>
                    <a:pt x="1026" y="923"/>
                  </a:lnTo>
                  <a:lnTo>
                    <a:pt x="973" y="961"/>
                  </a:lnTo>
                  <a:lnTo>
                    <a:pt x="916" y="996"/>
                  </a:lnTo>
                  <a:lnTo>
                    <a:pt x="846" y="1031"/>
                  </a:lnTo>
                  <a:lnTo>
                    <a:pt x="776" y="1061"/>
                  </a:lnTo>
                  <a:lnTo>
                    <a:pt x="704" y="1084"/>
                  </a:lnTo>
                  <a:lnTo>
                    <a:pt x="632" y="1101"/>
                  </a:lnTo>
                  <a:lnTo>
                    <a:pt x="559" y="1111"/>
                  </a:lnTo>
                  <a:lnTo>
                    <a:pt x="487" y="1115"/>
                  </a:lnTo>
                  <a:lnTo>
                    <a:pt x="431" y="1112"/>
                  </a:lnTo>
                  <a:lnTo>
                    <a:pt x="375" y="1105"/>
                  </a:lnTo>
                  <a:lnTo>
                    <a:pt x="323" y="1093"/>
                  </a:lnTo>
                  <a:lnTo>
                    <a:pt x="274" y="1078"/>
                  </a:lnTo>
                  <a:lnTo>
                    <a:pt x="228" y="1058"/>
                  </a:lnTo>
                  <a:lnTo>
                    <a:pt x="185" y="1034"/>
                  </a:lnTo>
                  <a:lnTo>
                    <a:pt x="146" y="1006"/>
                  </a:lnTo>
                  <a:lnTo>
                    <a:pt x="111" y="974"/>
                  </a:lnTo>
                  <a:lnTo>
                    <a:pt x="80" y="939"/>
                  </a:lnTo>
                  <a:lnTo>
                    <a:pt x="54" y="900"/>
                  </a:lnTo>
                  <a:lnTo>
                    <a:pt x="32" y="858"/>
                  </a:lnTo>
                  <a:lnTo>
                    <a:pt x="16" y="814"/>
                  </a:lnTo>
                  <a:lnTo>
                    <a:pt x="5" y="769"/>
                  </a:lnTo>
                  <a:lnTo>
                    <a:pt x="0" y="722"/>
                  </a:lnTo>
                  <a:lnTo>
                    <a:pt x="0" y="674"/>
                  </a:lnTo>
                  <a:lnTo>
                    <a:pt x="5" y="625"/>
                  </a:lnTo>
                  <a:lnTo>
                    <a:pt x="16" y="575"/>
                  </a:lnTo>
                  <a:lnTo>
                    <a:pt x="32" y="525"/>
                  </a:lnTo>
                  <a:lnTo>
                    <a:pt x="54" y="474"/>
                  </a:lnTo>
                  <a:lnTo>
                    <a:pt x="74" y="434"/>
                  </a:lnTo>
                  <a:lnTo>
                    <a:pt x="99" y="396"/>
                  </a:lnTo>
                  <a:lnTo>
                    <a:pt x="127" y="358"/>
                  </a:lnTo>
                  <a:lnTo>
                    <a:pt x="156" y="321"/>
                  </a:lnTo>
                  <a:lnTo>
                    <a:pt x="192" y="347"/>
                  </a:lnTo>
                  <a:lnTo>
                    <a:pt x="227" y="375"/>
                  </a:lnTo>
                  <a:lnTo>
                    <a:pt x="260" y="407"/>
                  </a:lnTo>
                  <a:lnTo>
                    <a:pt x="290" y="441"/>
                  </a:lnTo>
                  <a:lnTo>
                    <a:pt x="263" y="476"/>
                  </a:lnTo>
                  <a:lnTo>
                    <a:pt x="238" y="513"/>
                  </a:lnTo>
                  <a:lnTo>
                    <a:pt x="218" y="550"/>
                  </a:lnTo>
                  <a:lnTo>
                    <a:pt x="202" y="591"/>
                  </a:lnTo>
                  <a:lnTo>
                    <a:pt x="190" y="632"/>
                  </a:lnTo>
                  <a:lnTo>
                    <a:pt x="184" y="671"/>
                  </a:lnTo>
                  <a:lnTo>
                    <a:pt x="182" y="709"/>
                  </a:lnTo>
                  <a:lnTo>
                    <a:pt x="186" y="745"/>
                  </a:lnTo>
                  <a:lnTo>
                    <a:pt x="195" y="779"/>
                  </a:lnTo>
                  <a:lnTo>
                    <a:pt x="211" y="810"/>
                  </a:lnTo>
                  <a:lnTo>
                    <a:pt x="231" y="839"/>
                  </a:lnTo>
                  <a:lnTo>
                    <a:pt x="256" y="863"/>
                  </a:lnTo>
                  <a:lnTo>
                    <a:pt x="286" y="885"/>
                  </a:lnTo>
                  <a:lnTo>
                    <a:pt x="319" y="903"/>
                  </a:lnTo>
                  <a:lnTo>
                    <a:pt x="355" y="917"/>
                  </a:lnTo>
                  <a:lnTo>
                    <a:pt x="396" y="927"/>
                  </a:lnTo>
                  <a:lnTo>
                    <a:pt x="441" y="933"/>
                  </a:lnTo>
                  <a:lnTo>
                    <a:pt x="487" y="935"/>
                  </a:lnTo>
                  <a:lnTo>
                    <a:pt x="543" y="932"/>
                  </a:lnTo>
                  <a:lnTo>
                    <a:pt x="600" y="925"/>
                  </a:lnTo>
                  <a:lnTo>
                    <a:pt x="657" y="911"/>
                  </a:lnTo>
                  <a:lnTo>
                    <a:pt x="714" y="892"/>
                  </a:lnTo>
                  <a:lnTo>
                    <a:pt x="770" y="869"/>
                  </a:lnTo>
                  <a:lnTo>
                    <a:pt x="825" y="841"/>
                  </a:lnTo>
                  <a:lnTo>
                    <a:pt x="876" y="809"/>
                  </a:lnTo>
                  <a:lnTo>
                    <a:pt x="924" y="773"/>
                  </a:lnTo>
                  <a:lnTo>
                    <a:pt x="968" y="736"/>
                  </a:lnTo>
                  <a:lnTo>
                    <a:pt x="1008" y="695"/>
                  </a:lnTo>
                  <a:lnTo>
                    <a:pt x="1042" y="653"/>
                  </a:lnTo>
                  <a:lnTo>
                    <a:pt x="1072" y="609"/>
                  </a:lnTo>
                  <a:lnTo>
                    <a:pt x="1097" y="564"/>
                  </a:lnTo>
                  <a:lnTo>
                    <a:pt x="1114" y="523"/>
                  </a:lnTo>
                  <a:lnTo>
                    <a:pt x="1126" y="481"/>
                  </a:lnTo>
                  <a:lnTo>
                    <a:pt x="1133" y="443"/>
                  </a:lnTo>
                  <a:lnTo>
                    <a:pt x="1134" y="405"/>
                  </a:lnTo>
                  <a:lnTo>
                    <a:pt x="1129" y="369"/>
                  </a:lnTo>
                  <a:lnTo>
                    <a:pt x="1120" y="335"/>
                  </a:lnTo>
                  <a:lnTo>
                    <a:pt x="1105" y="303"/>
                  </a:lnTo>
                  <a:lnTo>
                    <a:pt x="1085" y="275"/>
                  </a:lnTo>
                  <a:lnTo>
                    <a:pt x="1060" y="250"/>
                  </a:lnTo>
                  <a:lnTo>
                    <a:pt x="1031" y="229"/>
                  </a:lnTo>
                  <a:lnTo>
                    <a:pt x="997" y="211"/>
                  </a:lnTo>
                  <a:lnTo>
                    <a:pt x="960" y="197"/>
                  </a:lnTo>
                  <a:lnTo>
                    <a:pt x="919" y="187"/>
                  </a:lnTo>
                  <a:lnTo>
                    <a:pt x="875" y="180"/>
                  </a:lnTo>
                  <a:lnTo>
                    <a:pt x="828" y="178"/>
                  </a:lnTo>
                  <a:lnTo>
                    <a:pt x="778" y="180"/>
                  </a:lnTo>
                  <a:lnTo>
                    <a:pt x="729" y="188"/>
                  </a:lnTo>
                  <a:lnTo>
                    <a:pt x="677" y="198"/>
                  </a:lnTo>
                  <a:lnTo>
                    <a:pt x="627" y="214"/>
                  </a:lnTo>
                  <a:lnTo>
                    <a:pt x="577" y="233"/>
                  </a:lnTo>
                  <a:lnTo>
                    <a:pt x="526" y="256"/>
                  </a:lnTo>
                  <a:lnTo>
                    <a:pt x="484" y="208"/>
                  </a:lnTo>
                  <a:lnTo>
                    <a:pt x="439" y="164"/>
                  </a:lnTo>
                  <a:lnTo>
                    <a:pt x="392" y="123"/>
                  </a:lnTo>
                  <a:lnTo>
                    <a:pt x="396" y="121"/>
                  </a:lnTo>
                  <a:lnTo>
                    <a:pt x="399" y="118"/>
                  </a:lnTo>
                  <a:lnTo>
                    <a:pt x="469" y="82"/>
                  </a:lnTo>
                  <a:lnTo>
                    <a:pt x="540" y="53"/>
                  </a:lnTo>
                  <a:lnTo>
                    <a:pt x="612" y="30"/>
                  </a:lnTo>
                  <a:lnTo>
                    <a:pt x="684" y="13"/>
                  </a:lnTo>
                  <a:lnTo>
                    <a:pt x="757" y="3"/>
                  </a:lnTo>
                  <a:lnTo>
                    <a:pt x="8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4457946" y="2731358"/>
            <a:ext cx="460375" cy="469900"/>
            <a:chOff x="5386388" y="1957388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50"/>
            <p:cNvSpPr>
              <a:spLocks noEditPoints="1"/>
            </p:cNvSpPr>
            <p:nvPr/>
          </p:nvSpPr>
          <p:spPr bwMode="auto">
            <a:xfrm>
              <a:off x="5386388" y="1957388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894 h 3253"/>
                <a:gd name="T16" fmla="*/ 484 w 3188"/>
                <a:gd name="T17" fmla="*/ 0 h 3253"/>
                <a:gd name="T18" fmla="*/ 544 w 3188"/>
                <a:gd name="T19" fmla="*/ 21 h 3253"/>
                <a:gd name="T20" fmla="*/ 578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1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894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894"/>
                  </a:lnTo>
                  <a:lnTo>
                    <a:pt x="151" y="894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8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6"/>
                  </a:lnTo>
                  <a:lnTo>
                    <a:pt x="1681" y="54"/>
                  </a:lnTo>
                  <a:lnTo>
                    <a:pt x="1689" y="74"/>
                  </a:lnTo>
                  <a:lnTo>
                    <a:pt x="1691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1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3" y="36"/>
                  </a:lnTo>
                  <a:lnTo>
                    <a:pt x="2088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1"/>
            <p:cNvSpPr>
              <a:spLocks/>
            </p:cNvSpPr>
            <p:nvPr/>
          </p:nvSpPr>
          <p:spPr bwMode="auto">
            <a:xfrm>
              <a:off x="5424488" y="2184400"/>
              <a:ext cx="158750" cy="114300"/>
            </a:xfrm>
            <a:custGeom>
              <a:avLst/>
              <a:gdLst>
                <a:gd name="T0" fmla="*/ 0 w 1100"/>
                <a:gd name="T1" fmla="*/ 0 h 788"/>
                <a:gd name="T2" fmla="*/ 253 w 1100"/>
                <a:gd name="T3" fmla="*/ 0 h 788"/>
                <a:gd name="T4" fmla="*/ 344 w 1100"/>
                <a:gd name="T5" fmla="*/ 487 h 788"/>
                <a:gd name="T6" fmla="*/ 346 w 1100"/>
                <a:gd name="T7" fmla="*/ 487 h 788"/>
                <a:gd name="T8" fmla="*/ 441 w 1100"/>
                <a:gd name="T9" fmla="*/ 0 h 788"/>
                <a:gd name="T10" fmla="*/ 658 w 1100"/>
                <a:gd name="T11" fmla="*/ 0 h 788"/>
                <a:gd name="T12" fmla="*/ 755 w 1100"/>
                <a:gd name="T13" fmla="*/ 487 h 788"/>
                <a:gd name="T14" fmla="*/ 757 w 1100"/>
                <a:gd name="T15" fmla="*/ 487 h 788"/>
                <a:gd name="T16" fmla="*/ 847 w 1100"/>
                <a:gd name="T17" fmla="*/ 0 h 788"/>
                <a:gd name="T18" fmla="*/ 1100 w 1100"/>
                <a:gd name="T19" fmla="*/ 0 h 788"/>
                <a:gd name="T20" fmla="*/ 902 w 1100"/>
                <a:gd name="T21" fmla="*/ 788 h 788"/>
                <a:gd name="T22" fmla="*/ 643 w 1100"/>
                <a:gd name="T23" fmla="*/ 788 h 788"/>
                <a:gd name="T24" fmla="*/ 551 w 1100"/>
                <a:gd name="T25" fmla="*/ 331 h 788"/>
                <a:gd name="T26" fmla="*/ 549 w 1100"/>
                <a:gd name="T27" fmla="*/ 331 h 788"/>
                <a:gd name="T28" fmla="*/ 457 w 1100"/>
                <a:gd name="T29" fmla="*/ 788 h 788"/>
                <a:gd name="T30" fmla="*/ 199 w 1100"/>
                <a:gd name="T31" fmla="*/ 788 h 788"/>
                <a:gd name="T32" fmla="*/ 0 w 1100"/>
                <a:gd name="T33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0" h="788">
                  <a:moveTo>
                    <a:pt x="0" y="0"/>
                  </a:moveTo>
                  <a:lnTo>
                    <a:pt x="253" y="0"/>
                  </a:lnTo>
                  <a:lnTo>
                    <a:pt x="344" y="487"/>
                  </a:lnTo>
                  <a:lnTo>
                    <a:pt x="346" y="487"/>
                  </a:lnTo>
                  <a:lnTo>
                    <a:pt x="441" y="0"/>
                  </a:lnTo>
                  <a:lnTo>
                    <a:pt x="658" y="0"/>
                  </a:lnTo>
                  <a:lnTo>
                    <a:pt x="755" y="487"/>
                  </a:lnTo>
                  <a:lnTo>
                    <a:pt x="757" y="487"/>
                  </a:lnTo>
                  <a:lnTo>
                    <a:pt x="847" y="0"/>
                  </a:lnTo>
                  <a:lnTo>
                    <a:pt x="1100" y="0"/>
                  </a:lnTo>
                  <a:lnTo>
                    <a:pt x="902" y="788"/>
                  </a:lnTo>
                  <a:lnTo>
                    <a:pt x="643" y="788"/>
                  </a:lnTo>
                  <a:lnTo>
                    <a:pt x="551" y="331"/>
                  </a:lnTo>
                  <a:lnTo>
                    <a:pt x="549" y="331"/>
                  </a:lnTo>
                  <a:lnTo>
                    <a:pt x="457" y="788"/>
                  </a:lnTo>
                  <a:lnTo>
                    <a:pt x="199" y="7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2"/>
            <p:cNvSpPr>
              <a:spLocks/>
            </p:cNvSpPr>
            <p:nvPr/>
          </p:nvSpPr>
          <p:spPr bwMode="auto">
            <a:xfrm>
              <a:off x="5588000" y="2184400"/>
              <a:ext cx="96837" cy="114300"/>
            </a:xfrm>
            <a:custGeom>
              <a:avLst/>
              <a:gdLst>
                <a:gd name="T0" fmla="*/ 0 w 669"/>
                <a:gd name="T1" fmla="*/ 0 h 788"/>
                <a:gd name="T2" fmla="*/ 652 w 669"/>
                <a:gd name="T3" fmla="*/ 0 h 788"/>
                <a:gd name="T4" fmla="*/ 652 w 669"/>
                <a:gd name="T5" fmla="*/ 184 h 788"/>
                <a:gd name="T6" fmla="*/ 262 w 669"/>
                <a:gd name="T7" fmla="*/ 184 h 788"/>
                <a:gd name="T8" fmla="*/ 262 w 669"/>
                <a:gd name="T9" fmla="*/ 297 h 788"/>
                <a:gd name="T10" fmla="*/ 593 w 669"/>
                <a:gd name="T11" fmla="*/ 297 h 788"/>
                <a:gd name="T12" fmla="*/ 593 w 669"/>
                <a:gd name="T13" fmla="*/ 480 h 788"/>
                <a:gd name="T14" fmla="*/ 262 w 669"/>
                <a:gd name="T15" fmla="*/ 480 h 788"/>
                <a:gd name="T16" fmla="*/ 262 w 669"/>
                <a:gd name="T17" fmla="*/ 603 h 788"/>
                <a:gd name="T18" fmla="*/ 669 w 669"/>
                <a:gd name="T19" fmla="*/ 603 h 788"/>
                <a:gd name="T20" fmla="*/ 669 w 669"/>
                <a:gd name="T21" fmla="*/ 788 h 788"/>
                <a:gd name="T22" fmla="*/ 0 w 669"/>
                <a:gd name="T23" fmla="*/ 788 h 788"/>
                <a:gd name="T24" fmla="*/ 0 w 669"/>
                <a:gd name="T2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9" h="788">
                  <a:moveTo>
                    <a:pt x="0" y="0"/>
                  </a:moveTo>
                  <a:lnTo>
                    <a:pt x="652" y="0"/>
                  </a:lnTo>
                  <a:lnTo>
                    <a:pt x="652" y="184"/>
                  </a:lnTo>
                  <a:lnTo>
                    <a:pt x="262" y="184"/>
                  </a:lnTo>
                  <a:lnTo>
                    <a:pt x="262" y="297"/>
                  </a:lnTo>
                  <a:lnTo>
                    <a:pt x="593" y="297"/>
                  </a:lnTo>
                  <a:lnTo>
                    <a:pt x="593" y="480"/>
                  </a:lnTo>
                  <a:lnTo>
                    <a:pt x="262" y="480"/>
                  </a:lnTo>
                  <a:lnTo>
                    <a:pt x="262" y="603"/>
                  </a:lnTo>
                  <a:lnTo>
                    <a:pt x="669" y="603"/>
                  </a:lnTo>
                  <a:lnTo>
                    <a:pt x="669" y="788"/>
                  </a:lnTo>
                  <a:lnTo>
                    <a:pt x="0" y="7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3"/>
            <p:cNvSpPr>
              <a:spLocks noEditPoints="1"/>
            </p:cNvSpPr>
            <p:nvPr/>
          </p:nvSpPr>
          <p:spPr bwMode="auto">
            <a:xfrm>
              <a:off x="5694363" y="2185988"/>
              <a:ext cx="111125" cy="112713"/>
            </a:xfrm>
            <a:custGeom>
              <a:avLst/>
              <a:gdLst>
                <a:gd name="T0" fmla="*/ 263 w 771"/>
                <a:gd name="T1" fmla="*/ 183 h 787"/>
                <a:gd name="T2" fmla="*/ 263 w 771"/>
                <a:gd name="T3" fmla="*/ 602 h 787"/>
                <a:gd name="T4" fmla="*/ 319 w 771"/>
                <a:gd name="T5" fmla="*/ 602 h 787"/>
                <a:gd name="T6" fmla="*/ 350 w 771"/>
                <a:gd name="T7" fmla="*/ 601 h 787"/>
                <a:gd name="T8" fmla="*/ 380 w 771"/>
                <a:gd name="T9" fmla="*/ 596 h 787"/>
                <a:gd name="T10" fmla="*/ 406 w 771"/>
                <a:gd name="T11" fmla="*/ 588 h 787"/>
                <a:gd name="T12" fmla="*/ 430 w 771"/>
                <a:gd name="T13" fmla="*/ 576 h 787"/>
                <a:gd name="T14" fmla="*/ 450 w 771"/>
                <a:gd name="T15" fmla="*/ 561 h 787"/>
                <a:gd name="T16" fmla="*/ 467 w 771"/>
                <a:gd name="T17" fmla="*/ 542 h 787"/>
                <a:gd name="T18" fmla="*/ 482 w 771"/>
                <a:gd name="T19" fmla="*/ 520 h 787"/>
                <a:gd name="T20" fmla="*/ 493 w 771"/>
                <a:gd name="T21" fmla="*/ 494 h 787"/>
                <a:gd name="T22" fmla="*/ 501 w 771"/>
                <a:gd name="T23" fmla="*/ 463 h 787"/>
                <a:gd name="T24" fmla="*/ 506 w 771"/>
                <a:gd name="T25" fmla="*/ 429 h 787"/>
                <a:gd name="T26" fmla="*/ 508 w 771"/>
                <a:gd name="T27" fmla="*/ 391 h 787"/>
                <a:gd name="T28" fmla="*/ 507 w 771"/>
                <a:gd name="T29" fmla="*/ 352 h 787"/>
                <a:gd name="T30" fmla="*/ 502 w 771"/>
                <a:gd name="T31" fmla="*/ 318 h 787"/>
                <a:gd name="T32" fmla="*/ 497 w 771"/>
                <a:gd name="T33" fmla="*/ 289 h 787"/>
                <a:gd name="T34" fmla="*/ 489 w 771"/>
                <a:gd name="T35" fmla="*/ 264 h 787"/>
                <a:gd name="T36" fmla="*/ 477 w 771"/>
                <a:gd name="T37" fmla="*/ 243 h 787"/>
                <a:gd name="T38" fmla="*/ 463 w 771"/>
                <a:gd name="T39" fmla="*/ 225 h 787"/>
                <a:gd name="T40" fmla="*/ 446 w 771"/>
                <a:gd name="T41" fmla="*/ 212 h 787"/>
                <a:gd name="T42" fmla="*/ 426 w 771"/>
                <a:gd name="T43" fmla="*/ 200 h 787"/>
                <a:gd name="T44" fmla="*/ 403 w 771"/>
                <a:gd name="T45" fmla="*/ 193 h 787"/>
                <a:gd name="T46" fmla="*/ 376 w 771"/>
                <a:gd name="T47" fmla="*/ 187 h 787"/>
                <a:gd name="T48" fmla="*/ 347 w 771"/>
                <a:gd name="T49" fmla="*/ 184 h 787"/>
                <a:gd name="T50" fmla="*/ 313 w 771"/>
                <a:gd name="T51" fmla="*/ 183 h 787"/>
                <a:gd name="T52" fmla="*/ 263 w 771"/>
                <a:gd name="T53" fmla="*/ 183 h 787"/>
                <a:gd name="T54" fmla="*/ 0 w 771"/>
                <a:gd name="T55" fmla="*/ 0 h 787"/>
                <a:gd name="T56" fmla="*/ 352 w 771"/>
                <a:gd name="T57" fmla="*/ 0 h 787"/>
                <a:gd name="T58" fmla="*/ 403 w 771"/>
                <a:gd name="T59" fmla="*/ 1 h 787"/>
                <a:gd name="T60" fmla="*/ 450 w 771"/>
                <a:gd name="T61" fmla="*/ 6 h 787"/>
                <a:gd name="T62" fmla="*/ 495 w 771"/>
                <a:gd name="T63" fmla="*/ 14 h 787"/>
                <a:gd name="T64" fmla="*/ 537 w 771"/>
                <a:gd name="T65" fmla="*/ 25 h 787"/>
                <a:gd name="T66" fmla="*/ 575 w 771"/>
                <a:gd name="T67" fmla="*/ 40 h 787"/>
                <a:gd name="T68" fmla="*/ 611 w 771"/>
                <a:gd name="T69" fmla="*/ 58 h 787"/>
                <a:gd name="T70" fmla="*/ 643 w 771"/>
                <a:gd name="T71" fmla="*/ 79 h 787"/>
                <a:gd name="T72" fmla="*/ 672 w 771"/>
                <a:gd name="T73" fmla="*/ 104 h 787"/>
                <a:gd name="T74" fmla="*/ 698 w 771"/>
                <a:gd name="T75" fmla="*/ 132 h 787"/>
                <a:gd name="T76" fmla="*/ 719 w 771"/>
                <a:gd name="T77" fmla="*/ 164 h 787"/>
                <a:gd name="T78" fmla="*/ 738 w 771"/>
                <a:gd name="T79" fmla="*/ 199 h 787"/>
                <a:gd name="T80" fmla="*/ 752 w 771"/>
                <a:gd name="T81" fmla="*/ 238 h 787"/>
                <a:gd name="T82" fmla="*/ 762 w 771"/>
                <a:gd name="T83" fmla="*/ 280 h 787"/>
                <a:gd name="T84" fmla="*/ 769 w 771"/>
                <a:gd name="T85" fmla="*/ 326 h 787"/>
                <a:gd name="T86" fmla="*/ 771 w 771"/>
                <a:gd name="T87" fmla="*/ 377 h 787"/>
                <a:gd name="T88" fmla="*/ 769 w 771"/>
                <a:gd name="T89" fmla="*/ 430 h 787"/>
                <a:gd name="T90" fmla="*/ 763 w 771"/>
                <a:gd name="T91" fmla="*/ 479 h 787"/>
                <a:gd name="T92" fmla="*/ 754 w 771"/>
                <a:gd name="T93" fmla="*/ 525 h 787"/>
                <a:gd name="T94" fmla="*/ 741 w 771"/>
                <a:gd name="T95" fmla="*/ 566 h 787"/>
                <a:gd name="T96" fmla="*/ 724 w 771"/>
                <a:gd name="T97" fmla="*/ 602 h 787"/>
                <a:gd name="T98" fmla="*/ 704 w 771"/>
                <a:gd name="T99" fmla="*/ 636 h 787"/>
                <a:gd name="T100" fmla="*/ 681 w 771"/>
                <a:gd name="T101" fmla="*/ 666 h 787"/>
                <a:gd name="T102" fmla="*/ 655 w 771"/>
                <a:gd name="T103" fmla="*/ 692 h 787"/>
                <a:gd name="T104" fmla="*/ 625 w 771"/>
                <a:gd name="T105" fmla="*/ 715 h 787"/>
                <a:gd name="T106" fmla="*/ 593 w 771"/>
                <a:gd name="T107" fmla="*/ 735 h 787"/>
                <a:gd name="T108" fmla="*/ 558 w 771"/>
                <a:gd name="T109" fmla="*/ 751 h 787"/>
                <a:gd name="T110" fmla="*/ 521 w 771"/>
                <a:gd name="T111" fmla="*/ 764 h 787"/>
                <a:gd name="T112" fmla="*/ 480 w 771"/>
                <a:gd name="T113" fmla="*/ 774 h 787"/>
                <a:gd name="T114" fmla="*/ 437 w 771"/>
                <a:gd name="T115" fmla="*/ 780 h 787"/>
                <a:gd name="T116" fmla="*/ 392 w 771"/>
                <a:gd name="T117" fmla="*/ 785 h 787"/>
                <a:gd name="T118" fmla="*/ 345 w 771"/>
                <a:gd name="T119" fmla="*/ 787 h 787"/>
                <a:gd name="T120" fmla="*/ 0 w 771"/>
                <a:gd name="T121" fmla="*/ 787 h 787"/>
                <a:gd name="T122" fmla="*/ 0 w 771"/>
                <a:gd name="T12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1" h="787">
                  <a:moveTo>
                    <a:pt x="263" y="183"/>
                  </a:moveTo>
                  <a:lnTo>
                    <a:pt x="263" y="602"/>
                  </a:lnTo>
                  <a:lnTo>
                    <a:pt x="319" y="602"/>
                  </a:lnTo>
                  <a:lnTo>
                    <a:pt x="350" y="601"/>
                  </a:lnTo>
                  <a:lnTo>
                    <a:pt x="380" y="596"/>
                  </a:lnTo>
                  <a:lnTo>
                    <a:pt x="406" y="588"/>
                  </a:lnTo>
                  <a:lnTo>
                    <a:pt x="430" y="576"/>
                  </a:lnTo>
                  <a:lnTo>
                    <a:pt x="450" y="561"/>
                  </a:lnTo>
                  <a:lnTo>
                    <a:pt x="467" y="542"/>
                  </a:lnTo>
                  <a:lnTo>
                    <a:pt x="482" y="520"/>
                  </a:lnTo>
                  <a:lnTo>
                    <a:pt x="493" y="494"/>
                  </a:lnTo>
                  <a:lnTo>
                    <a:pt x="501" y="463"/>
                  </a:lnTo>
                  <a:lnTo>
                    <a:pt x="506" y="429"/>
                  </a:lnTo>
                  <a:lnTo>
                    <a:pt x="508" y="391"/>
                  </a:lnTo>
                  <a:lnTo>
                    <a:pt x="507" y="352"/>
                  </a:lnTo>
                  <a:lnTo>
                    <a:pt x="502" y="318"/>
                  </a:lnTo>
                  <a:lnTo>
                    <a:pt x="497" y="289"/>
                  </a:lnTo>
                  <a:lnTo>
                    <a:pt x="489" y="264"/>
                  </a:lnTo>
                  <a:lnTo>
                    <a:pt x="477" y="243"/>
                  </a:lnTo>
                  <a:lnTo>
                    <a:pt x="463" y="225"/>
                  </a:lnTo>
                  <a:lnTo>
                    <a:pt x="446" y="212"/>
                  </a:lnTo>
                  <a:lnTo>
                    <a:pt x="426" y="200"/>
                  </a:lnTo>
                  <a:lnTo>
                    <a:pt x="403" y="193"/>
                  </a:lnTo>
                  <a:lnTo>
                    <a:pt x="376" y="187"/>
                  </a:lnTo>
                  <a:lnTo>
                    <a:pt x="347" y="184"/>
                  </a:lnTo>
                  <a:lnTo>
                    <a:pt x="313" y="183"/>
                  </a:lnTo>
                  <a:lnTo>
                    <a:pt x="263" y="183"/>
                  </a:lnTo>
                  <a:close/>
                  <a:moveTo>
                    <a:pt x="0" y="0"/>
                  </a:moveTo>
                  <a:lnTo>
                    <a:pt x="352" y="0"/>
                  </a:lnTo>
                  <a:lnTo>
                    <a:pt x="403" y="1"/>
                  </a:lnTo>
                  <a:lnTo>
                    <a:pt x="450" y="6"/>
                  </a:lnTo>
                  <a:lnTo>
                    <a:pt x="495" y="14"/>
                  </a:lnTo>
                  <a:lnTo>
                    <a:pt x="537" y="25"/>
                  </a:lnTo>
                  <a:lnTo>
                    <a:pt x="575" y="40"/>
                  </a:lnTo>
                  <a:lnTo>
                    <a:pt x="611" y="58"/>
                  </a:lnTo>
                  <a:lnTo>
                    <a:pt x="643" y="79"/>
                  </a:lnTo>
                  <a:lnTo>
                    <a:pt x="672" y="104"/>
                  </a:lnTo>
                  <a:lnTo>
                    <a:pt x="698" y="132"/>
                  </a:lnTo>
                  <a:lnTo>
                    <a:pt x="719" y="164"/>
                  </a:lnTo>
                  <a:lnTo>
                    <a:pt x="738" y="199"/>
                  </a:lnTo>
                  <a:lnTo>
                    <a:pt x="752" y="238"/>
                  </a:lnTo>
                  <a:lnTo>
                    <a:pt x="762" y="280"/>
                  </a:lnTo>
                  <a:lnTo>
                    <a:pt x="769" y="326"/>
                  </a:lnTo>
                  <a:lnTo>
                    <a:pt x="771" y="377"/>
                  </a:lnTo>
                  <a:lnTo>
                    <a:pt x="769" y="430"/>
                  </a:lnTo>
                  <a:lnTo>
                    <a:pt x="763" y="479"/>
                  </a:lnTo>
                  <a:lnTo>
                    <a:pt x="754" y="525"/>
                  </a:lnTo>
                  <a:lnTo>
                    <a:pt x="741" y="566"/>
                  </a:lnTo>
                  <a:lnTo>
                    <a:pt x="724" y="602"/>
                  </a:lnTo>
                  <a:lnTo>
                    <a:pt x="704" y="636"/>
                  </a:lnTo>
                  <a:lnTo>
                    <a:pt x="681" y="666"/>
                  </a:lnTo>
                  <a:lnTo>
                    <a:pt x="655" y="692"/>
                  </a:lnTo>
                  <a:lnTo>
                    <a:pt x="625" y="715"/>
                  </a:lnTo>
                  <a:lnTo>
                    <a:pt x="593" y="735"/>
                  </a:lnTo>
                  <a:lnTo>
                    <a:pt x="558" y="751"/>
                  </a:lnTo>
                  <a:lnTo>
                    <a:pt x="521" y="764"/>
                  </a:lnTo>
                  <a:lnTo>
                    <a:pt x="480" y="774"/>
                  </a:lnTo>
                  <a:lnTo>
                    <a:pt x="437" y="780"/>
                  </a:lnTo>
                  <a:lnTo>
                    <a:pt x="392" y="785"/>
                  </a:lnTo>
                  <a:lnTo>
                    <a:pt x="345" y="787"/>
                  </a:lnTo>
                  <a:lnTo>
                    <a:pt x="0" y="7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Freeform 58"/>
          <p:cNvSpPr>
            <a:spLocks noEditPoints="1"/>
          </p:cNvSpPr>
          <p:nvPr/>
        </p:nvSpPr>
        <p:spPr bwMode="auto">
          <a:xfrm>
            <a:off x="4471440" y="1978025"/>
            <a:ext cx="433387" cy="433388"/>
          </a:xfrm>
          <a:custGeom>
            <a:avLst/>
            <a:gdLst>
              <a:gd name="T0" fmla="*/ 1683 w 3549"/>
              <a:gd name="T1" fmla="*/ 2640 h 3549"/>
              <a:gd name="T2" fmla="*/ 958 w 3549"/>
              <a:gd name="T3" fmla="*/ 3123 h 3549"/>
              <a:gd name="T4" fmla="*/ 2591 w 3549"/>
              <a:gd name="T5" fmla="*/ 2478 h 3549"/>
              <a:gd name="T6" fmla="*/ 1866 w 3549"/>
              <a:gd name="T7" fmla="*/ 1995 h 3549"/>
              <a:gd name="T8" fmla="*/ 1866 w 3549"/>
              <a:gd name="T9" fmla="*/ 1995 h 3549"/>
              <a:gd name="T10" fmla="*/ 1683 w 3549"/>
              <a:gd name="T11" fmla="*/ 1995 h 3549"/>
              <a:gd name="T12" fmla="*/ 958 w 3549"/>
              <a:gd name="T13" fmla="*/ 2478 h 3549"/>
              <a:gd name="T14" fmla="*/ 2591 w 3549"/>
              <a:gd name="T15" fmla="*/ 1833 h 3549"/>
              <a:gd name="T16" fmla="*/ 1866 w 3549"/>
              <a:gd name="T17" fmla="*/ 1349 h 3549"/>
              <a:gd name="T18" fmla="*/ 1866 w 3549"/>
              <a:gd name="T19" fmla="*/ 1349 h 3549"/>
              <a:gd name="T20" fmla="*/ 1683 w 3549"/>
              <a:gd name="T21" fmla="*/ 1349 h 3549"/>
              <a:gd name="T22" fmla="*/ 2574 w 3549"/>
              <a:gd name="T23" fmla="*/ 248 h 3549"/>
              <a:gd name="T24" fmla="*/ 2493 w 3549"/>
              <a:gd name="T25" fmla="*/ 328 h 3549"/>
              <a:gd name="T26" fmla="*/ 2493 w 3549"/>
              <a:gd name="T27" fmla="*/ 446 h 3549"/>
              <a:gd name="T28" fmla="*/ 2574 w 3549"/>
              <a:gd name="T29" fmla="*/ 526 h 3549"/>
              <a:gd name="T30" fmla="*/ 2691 w 3549"/>
              <a:gd name="T31" fmla="*/ 526 h 3549"/>
              <a:gd name="T32" fmla="*/ 2771 w 3549"/>
              <a:gd name="T33" fmla="*/ 445 h 3549"/>
              <a:gd name="T34" fmla="*/ 2771 w 3549"/>
              <a:gd name="T35" fmla="*/ 328 h 3549"/>
              <a:gd name="T36" fmla="*/ 2691 w 3549"/>
              <a:gd name="T37" fmla="*/ 248 h 3549"/>
              <a:gd name="T38" fmla="*/ 1744 w 3549"/>
              <a:gd name="T39" fmla="*/ 240 h 3549"/>
              <a:gd name="T40" fmla="*/ 1650 w 3549"/>
              <a:gd name="T41" fmla="*/ 303 h 3549"/>
              <a:gd name="T42" fmla="*/ 1627 w 3549"/>
              <a:gd name="T43" fmla="*/ 417 h 3549"/>
              <a:gd name="T44" fmla="*/ 1691 w 3549"/>
              <a:gd name="T45" fmla="*/ 512 h 3549"/>
              <a:gd name="T46" fmla="*/ 1805 w 3549"/>
              <a:gd name="T47" fmla="*/ 535 h 3549"/>
              <a:gd name="T48" fmla="*/ 1899 w 3549"/>
              <a:gd name="T49" fmla="*/ 471 h 3549"/>
              <a:gd name="T50" fmla="*/ 1922 w 3549"/>
              <a:gd name="T51" fmla="*/ 357 h 3549"/>
              <a:gd name="T52" fmla="*/ 1858 w 3549"/>
              <a:gd name="T53" fmla="*/ 262 h 3549"/>
              <a:gd name="T54" fmla="*/ 916 w 3549"/>
              <a:gd name="T55" fmla="*/ 237 h 3549"/>
              <a:gd name="T56" fmla="*/ 810 w 3549"/>
              <a:gd name="T57" fmla="*/ 281 h 3549"/>
              <a:gd name="T58" fmla="*/ 766 w 3549"/>
              <a:gd name="T59" fmla="*/ 387 h 3549"/>
              <a:gd name="T60" fmla="*/ 810 w 3549"/>
              <a:gd name="T61" fmla="*/ 494 h 3549"/>
              <a:gd name="T62" fmla="*/ 916 w 3549"/>
              <a:gd name="T63" fmla="*/ 538 h 3549"/>
              <a:gd name="T64" fmla="*/ 1024 w 3549"/>
              <a:gd name="T65" fmla="*/ 494 h 3549"/>
              <a:gd name="T66" fmla="*/ 1068 w 3549"/>
              <a:gd name="T67" fmla="*/ 387 h 3549"/>
              <a:gd name="T68" fmla="*/ 1024 w 3549"/>
              <a:gd name="T69" fmla="*/ 281 h 3549"/>
              <a:gd name="T70" fmla="*/ 916 w 3549"/>
              <a:gd name="T71" fmla="*/ 237 h 3549"/>
              <a:gd name="T72" fmla="*/ 3289 w 3549"/>
              <a:gd name="T73" fmla="*/ 13 h 3549"/>
              <a:gd name="T74" fmla="*/ 3445 w 3549"/>
              <a:gd name="T75" fmla="*/ 104 h 3549"/>
              <a:gd name="T76" fmla="*/ 3536 w 3549"/>
              <a:gd name="T77" fmla="*/ 260 h 3549"/>
              <a:gd name="T78" fmla="*/ 3546 w 3549"/>
              <a:gd name="T79" fmla="*/ 3242 h 3549"/>
              <a:gd name="T80" fmla="*/ 3475 w 3549"/>
              <a:gd name="T81" fmla="*/ 3410 h 3549"/>
              <a:gd name="T82" fmla="*/ 3332 w 3549"/>
              <a:gd name="T83" fmla="*/ 3521 h 3549"/>
              <a:gd name="T84" fmla="*/ 355 w 3549"/>
              <a:gd name="T85" fmla="*/ 3549 h 3549"/>
              <a:gd name="T86" fmla="*/ 176 w 3549"/>
              <a:gd name="T87" fmla="*/ 3501 h 3549"/>
              <a:gd name="T88" fmla="*/ 48 w 3549"/>
              <a:gd name="T89" fmla="*/ 3373 h 3549"/>
              <a:gd name="T90" fmla="*/ 0 w 3549"/>
              <a:gd name="T91" fmla="*/ 3194 h 3549"/>
              <a:gd name="T92" fmla="*/ 28 w 3549"/>
              <a:gd name="T93" fmla="*/ 217 h 3549"/>
              <a:gd name="T94" fmla="*/ 138 w 3549"/>
              <a:gd name="T95" fmla="*/ 74 h 3549"/>
              <a:gd name="T96" fmla="*/ 307 w 3549"/>
              <a:gd name="T97" fmla="*/ 3 h 3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49" h="3549">
                <a:moveTo>
                  <a:pt x="1140" y="2640"/>
                </a:moveTo>
                <a:lnTo>
                  <a:pt x="1140" y="3123"/>
                </a:lnTo>
                <a:lnTo>
                  <a:pt x="1683" y="3123"/>
                </a:lnTo>
                <a:lnTo>
                  <a:pt x="1683" y="2640"/>
                </a:lnTo>
                <a:lnTo>
                  <a:pt x="1140" y="2640"/>
                </a:lnTo>
                <a:close/>
                <a:moveTo>
                  <a:pt x="414" y="2640"/>
                </a:moveTo>
                <a:lnTo>
                  <a:pt x="414" y="3123"/>
                </a:lnTo>
                <a:lnTo>
                  <a:pt x="958" y="3123"/>
                </a:lnTo>
                <a:lnTo>
                  <a:pt x="958" y="2640"/>
                </a:lnTo>
                <a:lnTo>
                  <a:pt x="414" y="2640"/>
                </a:lnTo>
                <a:close/>
                <a:moveTo>
                  <a:pt x="2591" y="1995"/>
                </a:moveTo>
                <a:lnTo>
                  <a:pt x="2591" y="2478"/>
                </a:lnTo>
                <a:lnTo>
                  <a:pt x="3135" y="2478"/>
                </a:lnTo>
                <a:lnTo>
                  <a:pt x="3135" y="1995"/>
                </a:lnTo>
                <a:lnTo>
                  <a:pt x="2591" y="1995"/>
                </a:lnTo>
                <a:close/>
                <a:moveTo>
                  <a:pt x="1866" y="1995"/>
                </a:moveTo>
                <a:lnTo>
                  <a:pt x="1866" y="2478"/>
                </a:lnTo>
                <a:lnTo>
                  <a:pt x="2409" y="2478"/>
                </a:lnTo>
                <a:lnTo>
                  <a:pt x="2409" y="1995"/>
                </a:lnTo>
                <a:lnTo>
                  <a:pt x="1866" y="1995"/>
                </a:lnTo>
                <a:close/>
                <a:moveTo>
                  <a:pt x="1140" y="1995"/>
                </a:moveTo>
                <a:lnTo>
                  <a:pt x="1140" y="2478"/>
                </a:lnTo>
                <a:lnTo>
                  <a:pt x="1683" y="2478"/>
                </a:lnTo>
                <a:lnTo>
                  <a:pt x="1683" y="1995"/>
                </a:lnTo>
                <a:lnTo>
                  <a:pt x="1140" y="1995"/>
                </a:lnTo>
                <a:close/>
                <a:moveTo>
                  <a:pt x="414" y="1995"/>
                </a:moveTo>
                <a:lnTo>
                  <a:pt x="414" y="2478"/>
                </a:lnTo>
                <a:lnTo>
                  <a:pt x="958" y="2478"/>
                </a:lnTo>
                <a:lnTo>
                  <a:pt x="958" y="1995"/>
                </a:lnTo>
                <a:lnTo>
                  <a:pt x="414" y="1995"/>
                </a:lnTo>
                <a:close/>
                <a:moveTo>
                  <a:pt x="2591" y="1349"/>
                </a:moveTo>
                <a:lnTo>
                  <a:pt x="2591" y="1833"/>
                </a:lnTo>
                <a:lnTo>
                  <a:pt x="3135" y="1833"/>
                </a:lnTo>
                <a:lnTo>
                  <a:pt x="3135" y="1349"/>
                </a:lnTo>
                <a:lnTo>
                  <a:pt x="2591" y="1349"/>
                </a:lnTo>
                <a:close/>
                <a:moveTo>
                  <a:pt x="1866" y="1349"/>
                </a:moveTo>
                <a:lnTo>
                  <a:pt x="1866" y="1833"/>
                </a:lnTo>
                <a:lnTo>
                  <a:pt x="2409" y="1833"/>
                </a:lnTo>
                <a:lnTo>
                  <a:pt x="2409" y="1349"/>
                </a:lnTo>
                <a:lnTo>
                  <a:pt x="1866" y="1349"/>
                </a:lnTo>
                <a:close/>
                <a:moveTo>
                  <a:pt x="1140" y="1349"/>
                </a:moveTo>
                <a:lnTo>
                  <a:pt x="1140" y="1833"/>
                </a:lnTo>
                <a:lnTo>
                  <a:pt x="1683" y="1833"/>
                </a:lnTo>
                <a:lnTo>
                  <a:pt x="1683" y="1349"/>
                </a:lnTo>
                <a:lnTo>
                  <a:pt x="1140" y="1349"/>
                </a:lnTo>
                <a:close/>
                <a:moveTo>
                  <a:pt x="2633" y="237"/>
                </a:moveTo>
                <a:lnTo>
                  <a:pt x="2602" y="240"/>
                </a:lnTo>
                <a:lnTo>
                  <a:pt x="2574" y="248"/>
                </a:lnTo>
                <a:lnTo>
                  <a:pt x="2548" y="262"/>
                </a:lnTo>
                <a:lnTo>
                  <a:pt x="2525" y="281"/>
                </a:lnTo>
                <a:lnTo>
                  <a:pt x="2507" y="303"/>
                </a:lnTo>
                <a:lnTo>
                  <a:pt x="2493" y="328"/>
                </a:lnTo>
                <a:lnTo>
                  <a:pt x="2484" y="357"/>
                </a:lnTo>
                <a:lnTo>
                  <a:pt x="2481" y="387"/>
                </a:lnTo>
                <a:lnTo>
                  <a:pt x="2484" y="417"/>
                </a:lnTo>
                <a:lnTo>
                  <a:pt x="2493" y="446"/>
                </a:lnTo>
                <a:lnTo>
                  <a:pt x="2507" y="471"/>
                </a:lnTo>
                <a:lnTo>
                  <a:pt x="2525" y="494"/>
                </a:lnTo>
                <a:lnTo>
                  <a:pt x="2548" y="512"/>
                </a:lnTo>
                <a:lnTo>
                  <a:pt x="2574" y="526"/>
                </a:lnTo>
                <a:lnTo>
                  <a:pt x="2602" y="535"/>
                </a:lnTo>
                <a:lnTo>
                  <a:pt x="2633" y="538"/>
                </a:lnTo>
                <a:lnTo>
                  <a:pt x="2663" y="535"/>
                </a:lnTo>
                <a:lnTo>
                  <a:pt x="2691" y="526"/>
                </a:lnTo>
                <a:lnTo>
                  <a:pt x="2717" y="512"/>
                </a:lnTo>
                <a:lnTo>
                  <a:pt x="2739" y="494"/>
                </a:lnTo>
                <a:lnTo>
                  <a:pt x="2757" y="471"/>
                </a:lnTo>
                <a:lnTo>
                  <a:pt x="2771" y="445"/>
                </a:lnTo>
                <a:lnTo>
                  <a:pt x="2780" y="417"/>
                </a:lnTo>
                <a:lnTo>
                  <a:pt x="2783" y="387"/>
                </a:lnTo>
                <a:lnTo>
                  <a:pt x="2780" y="357"/>
                </a:lnTo>
                <a:lnTo>
                  <a:pt x="2771" y="328"/>
                </a:lnTo>
                <a:lnTo>
                  <a:pt x="2757" y="303"/>
                </a:lnTo>
                <a:lnTo>
                  <a:pt x="2739" y="281"/>
                </a:lnTo>
                <a:lnTo>
                  <a:pt x="2717" y="262"/>
                </a:lnTo>
                <a:lnTo>
                  <a:pt x="2691" y="248"/>
                </a:lnTo>
                <a:lnTo>
                  <a:pt x="2663" y="240"/>
                </a:lnTo>
                <a:lnTo>
                  <a:pt x="2633" y="237"/>
                </a:lnTo>
                <a:close/>
                <a:moveTo>
                  <a:pt x="1775" y="237"/>
                </a:moveTo>
                <a:lnTo>
                  <a:pt x="1744" y="240"/>
                </a:lnTo>
                <a:lnTo>
                  <a:pt x="1715" y="248"/>
                </a:lnTo>
                <a:lnTo>
                  <a:pt x="1691" y="262"/>
                </a:lnTo>
                <a:lnTo>
                  <a:pt x="1668" y="281"/>
                </a:lnTo>
                <a:lnTo>
                  <a:pt x="1650" y="303"/>
                </a:lnTo>
                <a:lnTo>
                  <a:pt x="1636" y="328"/>
                </a:lnTo>
                <a:lnTo>
                  <a:pt x="1627" y="357"/>
                </a:lnTo>
                <a:lnTo>
                  <a:pt x="1624" y="387"/>
                </a:lnTo>
                <a:lnTo>
                  <a:pt x="1627" y="417"/>
                </a:lnTo>
                <a:lnTo>
                  <a:pt x="1636" y="446"/>
                </a:lnTo>
                <a:lnTo>
                  <a:pt x="1650" y="471"/>
                </a:lnTo>
                <a:lnTo>
                  <a:pt x="1668" y="494"/>
                </a:lnTo>
                <a:lnTo>
                  <a:pt x="1691" y="512"/>
                </a:lnTo>
                <a:lnTo>
                  <a:pt x="1715" y="526"/>
                </a:lnTo>
                <a:lnTo>
                  <a:pt x="1744" y="535"/>
                </a:lnTo>
                <a:lnTo>
                  <a:pt x="1775" y="538"/>
                </a:lnTo>
                <a:lnTo>
                  <a:pt x="1805" y="535"/>
                </a:lnTo>
                <a:lnTo>
                  <a:pt x="1834" y="526"/>
                </a:lnTo>
                <a:lnTo>
                  <a:pt x="1858" y="512"/>
                </a:lnTo>
                <a:lnTo>
                  <a:pt x="1881" y="494"/>
                </a:lnTo>
                <a:lnTo>
                  <a:pt x="1899" y="471"/>
                </a:lnTo>
                <a:lnTo>
                  <a:pt x="1913" y="445"/>
                </a:lnTo>
                <a:lnTo>
                  <a:pt x="1922" y="417"/>
                </a:lnTo>
                <a:lnTo>
                  <a:pt x="1925" y="387"/>
                </a:lnTo>
                <a:lnTo>
                  <a:pt x="1922" y="357"/>
                </a:lnTo>
                <a:lnTo>
                  <a:pt x="1913" y="328"/>
                </a:lnTo>
                <a:lnTo>
                  <a:pt x="1899" y="303"/>
                </a:lnTo>
                <a:lnTo>
                  <a:pt x="1881" y="281"/>
                </a:lnTo>
                <a:lnTo>
                  <a:pt x="1858" y="262"/>
                </a:lnTo>
                <a:lnTo>
                  <a:pt x="1834" y="248"/>
                </a:lnTo>
                <a:lnTo>
                  <a:pt x="1805" y="240"/>
                </a:lnTo>
                <a:lnTo>
                  <a:pt x="1775" y="237"/>
                </a:lnTo>
                <a:close/>
                <a:moveTo>
                  <a:pt x="916" y="237"/>
                </a:moveTo>
                <a:lnTo>
                  <a:pt x="886" y="240"/>
                </a:lnTo>
                <a:lnTo>
                  <a:pt x="858" y="248"/>
                </a:lnTo>
                <a:lnTo>
                  <a:pt x="832" y="262"/>
                </a:lnTo>
                <a:lnTo>
                  <a:pt x="810" y="281"/>
                </a:lnTo>
                <a:lnTo>
                  <a:pt x="792" y="303"/>
                </a:lnTo>
                <a:lnTo>
                  <a:pt x="778" y="329"/>
                </a:lnTo>
                <a:lnTo>
                  <a:pt x="769" y="357"/>
                </a:lnTo>
                <a:lnTo>
                  <a:pt x="766" y="387"/>
                </a:lnTo>
                <a:lnTo>
                  <a:pt x="769" y="418"/>
                </a:lnTo>
                <a:lnTo>
                  <a:pt x="778" y="446"/>
                </a:lnTo>
                <a:lnTo>
                  <a:pt x="792" y="472"/>
                </a:lnTo>
                <a:lnTo>
                  <a:pt x="810" y="494"/>
                </a:lnTo>
                <a:lnTo>
                  <a:pt x="832" y="512"/>
                </a:lnTo>
                <a:lnTo>
                  <a:pt x="858" y="526"/>
                </a:lnTo>
                <a:lnTo>
                  <a:pt x="886" y="535"/>
                </a:lnTo>
                <a:lnTo>
                  <a:pt x="916" y="538"/>
                </a:lnTo>
                <a:lnTo>
                  <a:pt x="947" y="535"/>
                </a:lnTo>
                <a:lnTo>
                  <a:pt x="975" y="526"/>
                </a:lnTo>
                <a:lnTo>
                  <a:pt x="1001" y="512"/>
                </a:lnTo>
                <a:lnTo>
                  <a:pt x="1024" y="494"/>
                </a:lnTo>
                <a:lnTo>
                  <a:pt x="1042" y="471"/>
                </a:lnTo>
                <a:lnTo>
                  <a:pt x="1056" y="445"/>
                </a:lnTo>
                <a:lnTo>
                  <a:pt x="1065" y="417"/>
                </a:lnTo>
                <a:lnTo>
                  <a:pt x="1068" y="387"/>
                </a:lnTo>
                <a:lnTo>
                  <a:pt x="1065" y="357"/>
                </a:lnTo>
                <a:lnTo>
                  <a:pt x="1056" y="328"/>
                </a:lnTo>
                <a:lnTo>
                  <a:pt x="1042" y="303"/>
                </a:lnTo>
                <a:lnTo>
                  <a:pt x="1024" y="281"/>
                </a:lnTo>
                <a:lnTo>
                  <a:pt x="1001" y="262"/>
                </a:lnTo>
                <a:lnTo>
                  <a:pt x="975" y="248"/>
                </a:lnTo>
                <a:lnTo>
                  <a:pt x="947" y="240"/>
                </a:lnTo>
                <a:lnTo>
                  <a:pt x="916" y="237"/>
                </a:lnTo>
                <a:close/>
                <a:moveTo>
                  <a:pt x="355" y="0"/>
                </a:moveTo>
                <a:lnTo>
                  <a:pt x="3194" y="0"/>
                </a:lnTo>
                <a:lnTo>
                  <a:pt x="3242" y="3"/>
                </a:lnTo>
                <a:lnTo>
                  <a:pt x="3289" y="13"/>
                </a:lnTo>
                <a:lnTo>
                  <a:pt x="3332" y="28"/>
                </a:lnTo>
                <a:lnTo>
                  <a:pt x="3373" y="48"/>
                </a:lnTo>
                <a:lnTo>
                  <a:pt x="3411" y="74"/>
                </a:lnTo>
                <a:lnTo>
                  <a:pt x="3445" y="104"/>
                </a:lnTo>
                <a:lnTo>
                  <a:pt x="3475" y="139"/>
                </a:lnTo>
                <a:lnTo>
                  <a:pt x="3501" y="176"/>
                </a:lnTo>
                <a:lnTo>
                  <a:pt x="3521" y="217"/>
                </a:lnTo>
                <a:lnTo>
                  <a:pt x="3536" y="260"/>
                </a:lnTo>
                <a:lnTo>
                  <a:pt x="3546" y="307"/>
                </a:lnTo>
                <a:lnTo>
                  <a:pt x="3549" y="355"/>
                </a:lnTo>
                <a:lnTo>
                  <a:pt x="3549" y="3194"/>
                </a:lnTo>
                <a:lnTo>
                  <a:pt x="3546" y="3242"/>
                </a:lnTo>
                <a:lnTo>
                  <a:pt x="3536" y="3289"/>
                </a:lnTo>
                <a:lnTo>
                  <a:pt x="3521" y="3332"/>
                </a:lnTo>
                <a:lnTo>
                  <a:pt x="3501" y="3373"/>
                </a:lnTo>
                <a:lnTo>
                  <a:pt x="3475" y="3410"/>
                </a:lnTo>
                <a:lnTo>
                  <a:pt x="3445" y="3445"/>
                </a:lnTo>
                <a:lnTo>
                  <a:pt x="3411" y="3475"/>
                </a:lnTo>
                <a:lnTo>
                  <a:pt x="3373" y="3501"/>
                </a:lnTo>
                <a:lnTo>
                  <a:pt x="3332" y="3521"/>
                </a:lnTo>
                <a:lnTo>
                  <a:pt x="3289" y="3536"/>
                </a:lnTo>
                <a:lnTo>
                  <a:pt x="3242" y="3546"/>
                </a:lnTo>
                <a:lnTo>
                  <a:pt x="3194" y="3549"/>
                </a:lnTo>
                <a:lnTo>
                  <a:pt x="355" y="3549"/>
                </a:lnTo>
                <a:lnTo>
                  <a:pt x="307" y="3546"/>
                </a:lnTo>
                <a:lnTo>
                  <a:pt x="260" y="3536"/>
                </a:lnTo>
                <a:lnTo>
                  <a:pt x="217" y="3521"/>
                </a:lnTo>
                <a:lnTo>
                  <a:pt x="176" y="3501"/>
                </a:lnTo>
                <a:lnTo>
                  <a:pt x="138" y="3475"/>
                </a:lnTo>
                <a:lnTo>
                  <a:pt x="104" y="3445"/>
                </a:lnTo>
                <a:lnTo>
                  <a:pt x="74" y="3410"/>
                </a:lnTo>
                <a:lnTo>
                  <a:pt x="48" y="3373"/>
                </a:lnTo>
                <a:lnTo>
                  <a:pt x="28" y="3332"/>
                </a:lnTo>
                <a:lnTo>
                  <a:pt x="13" y="3289"/>
                </a:lnTo>
                <a:lnTo>
                  <a:pt x="3" y="3242"/>
                </a:lnTo>
                <a:lnTo>
                  <a:pt x="0" y="3194"/>
                </a:lnTo>
                <a:lnTo>
                  <a:pt x="0" y="355"/>
                </a:lnTo>
                <a:lnTo>
                  <a:pt x="3" y="307"/>
                </a:lnTo>
                <a:lnTo>
                  <a:pt x="13" y="260"/>
                </a:lnTo>
                <a:lnTo>
                  <a:pt x="28" y="217"/>
                </a:lnTo>
                <a:lnTo>
                  <a:pt x="48" y="176"/>
                </a:lnTo>
                <a:lnTo>
                  <a:pt x="74" y="139"/>
                </a:lnTo>
                <a:lnTo>
                  <a:pt x="104" y="104"/>
                </a:lnTo>
                <a:lnTo>
                  <a:pt x="138" y="74"/>
                </a:lnTo>
                <a:lnTo>
                  <a:pt x="176" y="48"/>
                </a:lnTo>
                <a:lnTo>
                  <a:pt x="217" y="28"/>
                </a:lnTo>
                <a:lnTo>
                  <a:pt x="260" y="13"/>
                </a:lnTo>
                <a:lnTo>
                  <a:pt x="307" y="3"/>
                </a:lnTo>
                <a:lnTo>
                  <a:pt x="3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3523245" y="1965325"/>
            <a:ext cx="458788" cy="455612"/>
            <a:chOff x="3516313" y="1965325"/>
            <a:chExt cx="458788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63"/>
            <p:cNvSpPr>
              <a:spLocks noEditPoints="1"/>
            </p:cNvSpPr>
            <p:nvPr/>
          </p:nvSpPr>
          <p:spPr bwMode="auto">
            <a:xfrm>
              <a:off x="3516313" y="1965325"/>
              <a:ext cx="458788" cy="455612"/>
            </a:xfrm>
            <a:custGeom>
              <a:avLst/>
              <a:gdLst>
                <a:gd name="T0" fmla="*/ 161 w 3178"/>
                <a:gd name="T1" fmla="*/ 2925 h 3152"/>
                <a:gd name="T2" fmla="*/ 228 w 3178"/>
                <a:gd name="T3" fmla="*/ 2991 h 3152"/>
                <a:gd name="T4" fmla="*/ 2556 w 3178"/>
                <a:gd name="T5" fmla="*/ 2971 h 3152"/>
                <a:gd name="T6" fmla="*/ 2584 w 3178"/>
                <a:gd name="T7" fmla="*/ 2634 h 3152"/>
                <a:gd name="T8" fmla="*/ 2688 w 3178"/>
                <a:gd name="T9" fmla="*/ 2547 h 3152"/>
                <a:gd name="T10" fmla="*/ 3026 w 3178"/>
                <a:gd name="T11" fmla="*/ 2504 h 3152"/>
                <a:gd name="T12" fmla="*/ 2450 w 3178"/>
                <a:gd name="T13" fmla="*/ 207 h 3152"/>
                <a:gd name="T14" fmla="*/ 2357 w 3178"/>
                <a:gd name="T15" fmla="*/ 269 h 3152"/>
                <a:gd name="T16" fmla="*/ 2334 w 3178"/>
                <a:gd name="T17" fmla="*/ 382 h 3152"/>
                <a:gd name="T18" fmla="*/ 2397 w 3178"/>
                <a:gd name="T19" fmla="*/ 475 h 3152"/>
                <a:gd name="T20" fmla="*/ 2510 w 3178"/>
                <a:gd name="T21" fmla="*/ 498 h 3152"/>
                <a:gd name="T22" fmla="*/ 2604 w 3178"/>
                <a:gd name="T23" fmla="*/ 435 h 3152"/>
                <a:gd name="T24" fmla="*/ 2626 w 3178"/>
                <a:gd name="T25" fmla="*/ 323 h 3152"/>
                <a:gd name="T26" fmla="*/ 2564 w 3178"/>
                <a:gd name="T27" fmla="*/ 230 h 3152"/>
                <a:gd name="T28" fmla="*/ 2035 w 3178"/>
                <a:gd name="T29" fmla="*/ 204 h 3152"/>
                <a:gd name="T30" fmla="*/ 1929 w 3178"/>
                <a:gd name="T31" fmla="*/ 248 h 3152"/>
                <a:gd name="T32" fmla="*/ 1885 w 3178"/>
                <a:gd name="T33" fmla="*/ 352 h 3152"/>
                <a:gd name="T34" fmla="*/ 1929 w 3178"/>
                <a:gd name="T35" fmla="*/ 457 h 3152"/>
                <a:gd name="T36" fmla="*/ 2035 w 3178"/>
                <a:gd name="T37" fmla="*/ 501 h 3152"/>
                <a:gd name="T38" fmla="*/ 2140 w 3178"/>
                <a:gd name="T39" fmla="*/ 457 h 3152"/>
                <a:gd name="T40" fmla="*/ 2184 w 3178"/>
                <a:gd name="T41" fmla="*/ 352 h 3152"/>
                <a:gd name="T42" fmla="*/ 2140 w 3178"/>
                <a:gd name="T43" fmla="*/ 248 h 3152"/>
                <a:gd name="T44" fmla="*/ 2035 w 3178"/>
                <a:gd name="T45" fmla="*/ 204 h 3152"/>
                <a:gd name="T46" fmla="*/ 1505 w 3178"/>
                <a:gd name="T47" fmla="*/ 230 h 3152"/>
                <a:gd name="T48" fmla="*/ 1443 w 3178"/>
                <a:gd name="T49" fmla="*/ 323 h 3152"/>
                <a:gd name="T50" fmla="*/ 1465 w 3178"/>
                <a:gd name="T51" fmla="*/ 435 h 3152"/>
                <a:gd name="T52" fmla="*/ 1559 w 3178"/>
                <a:gd name="T53" fmla="*/ 498 h 3152"/>
                <a:gd name="T54" fmla="*/ 1673 w 3178"/>
                <a:gd name="T55" fmla="*/ 475 h 3152"/>
                <a:gd name="T56" fmla="*/ 1735 w 3178"/>
                <a:gd name="T57" fmla="*/ 382 h 3152"/>
                <a:gd name="T58" fmla="*/ 1713 w 3178"/>
                <a:gd name="T59" fmla="*/ 269 h 3152"/>
                <a:gd name="T60" fmla="*/ 1619 w 3178"/>
                <a:gd name="T61" fmla="*/ 207 h 3152"/>
                <a:gd name="T62" fmla="*/ 1085 w 3178"/>
                <a:gd name="T63" fmla="*/ 216 h 3152"/>
                <a:gd name="T64" fmla="*/ 1006 w 3178"/>
                <a:gd name="T65" fmla="*/ 295 h 3152"/>
                <a:gd name="T66" fmla="*/ 1006 w 3178"/>
                <a:gd name="T67" fmla="*/ 410 h 3152"/>
                <a:gd name="T68" fmla="*/ 1085 w 3178"/>
                <a:gd name="T69" fmla="*/ 488 h 3152"/>
                <a:gd name="T70" fmla="*/ 1202 w 3178"/>
                <a:gd name="T71" fmla="*/ 488 h 3152"/>
                <a:gd name="T72" fmla="*/ 1281 w 3178"/>
                <a:gd name="T73" fmla="*/ 410 h 3152"/>
                <a:gd name="T74" fmla="*/ 1281 w 3178"/>
                <a:gd name="T75" fmla="*/ 295 h 3152"/>
                <a:gd name="T76" fmla="*/ 1201 w 3178"/>
                <a:gd name="T77" fmla="*/ 216 h 3152"/>
                <a:gd name="T78" fmla="*/ 668 w 3178"/>
                <a:gd name="T79" fmla="*/ 207 h 3152"/>
                <a:gd name="T80" fmla="*/ 575 w 3178"/>
                <a:gd name="T81" fmla="*/ 269 h 3152"/>
                <a:gd name="T82" fmla="*/ 552 w 3178"/>
                <a:gd name="T83" fmla="*/ 382 h 3152"/>
                <a:gd name="T84" fmla="*/ 615 w 3178"/>
                <a:gd name="T85" fmla="*/ 475 h 3152"/>
                <a:gd name="T86" fmla="*/ 728 w 3178"/>
                <a:gd name="T87" fmla="*/ 498 h 3152"/>
                <a:gd name="T88" fmla="*/ 822 w 3178"/>
                <a:gd name="T89" fmla="*/ 435 h 3152"/>
                <a:gd name="T90" fmla="*/ 844 w 3178"/>
                <a:gd name="T91" fmla="*/ 323 h 3152"/>
                <a:gd name="T92" fmla="*/ 781 w 3178"/>
                <a:gd name="T93" fmla="*/ 230 h 3152"/>
                <a:gd name="T94" fmla="*/ 278 w 3178"/>
                <a:gd name="T95" fmla="*/ 0 h 3152"/>
                <a:gd name="T96" fmla="*/ 3018 w 3178"/>
                <a:gd name="T97" fmla="*/ 26 h 3152"/>
                <a:gd name="T98" fmla="*/ 3134 w 3178"/>
                <a:gd name="T99" fmla="*/ 125 h 3152"/>
                <a:gd name="T100" fmla="*/ 3178 w 3178"/>
                <a:gd name="T101" fmla="*/ 276 h 3152"/>
                <a:gd name="T102" fmla="*/ 236 w 3178"/>
                <a:gd name="T103" fmla="*/ 3149 h 3152"/>
                <a:gd name="T104" fmla="*/ 96 w 3178"/>
                <a:gd name="T105" fmla="*/ 3085 h 3152"/>
                <a:gd name="T106" fmla="*/ 11 w 3178"/>
                <a:gd name="T107" fmla="*/ 2957 h 3152"/>
                <a:gd name="T108" fmla="*/ 3 w 3178"/>
                <a:gd name="T109" fmla="*/ 235 h 3152"/>
                <a:gd name="T110" fmla="*/ 68 w 3178"/>
                <a:gd name="T111" fmla="*/ 94 h 3152"/>
                <a:gd name="T112" fmla="*/ 197 w 3178"/>
                <a:gd name="T113" fmla="*/ 12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8" h="3152">
                  <a:moveTo>
                    <a:pt x="152" y="676"/>
                  </a:moveTo>
                  <a:lnTo>
                    <a:pt x="152" y="2877"/>
                  </a:lnTo>
                  <a:lnTo>
                    <a:pt x="154" y="2901"/>
                  </a:lnTo>
                  <a:lnTo>
                    <a:pt x="161" y="2925"/>
                  </a:lnTo>
                  <a:lnTo>
                    <a:pt x="173" y="2946"/>
                  </a:lnTo>
                  <a:lnTo>
                    <a:pt x="189" y="2965"/>
                  </a:lnTo>
                  <a:lnTo>
                    <a:pt x="207" y="2980"/>
                  </a:lnTo>
                  <a:lnTo>
                    <a:pt x="228" y="2991"/>
                  </a:lnTo>
                  <a:lnTo>
                    <a:pt x="252" y="3000"/>
                  </a:lnTo>
                  <a:lnTo>
                    <a:pt x="278" y="3002"/>
                  </a:lnTo>
                  <a:lnTo>
                    <a:pt x="2525" y="3002"/>
                  </a:lnTo>
                  <a:lnTo>
                    <a:pt x="2556" y="2971"/>
                  </a:lnTo>
                  <a:lnTo>
                    <a:pt x="2556" y="2735"/>
                  </a:lnTo>
                  <a:lnTo>
                    <a:pt x="2559" y="2699"/>
                  </a:lnTo>
                  <a:lnTo>
                    <a:pt x="2568" y="2665"/>
                  </a:lnTo>
                  <a:lnTo>
                    <a:pt x="2584" y="2634"/>
                  </a:lnTo>
                  <a:lnTo>
                    <a:pt x="2603" y="2607"/>
                  </a:lnTo>
                  <a:lnTo>
                    <a:pt x="2628" y="2582"/>
                  </a:lnTo>
                  <a:lnTo>
                    <a:pt x="2656" y="2563"/>
                  </a:lnTo>
                  <a:lnTo>
                    <a:pt x="2688" y="2547"/>
                  </a:lnTo>
                  <a:lnTo>
                    <a:pt x="2722" y="2538"/>
                  </a:lnTo>
                  <a:lnTo>
                    <a:pt x="2758" y="2535"/>
                  </a:lnTo>
                  <a:lnTo>
                    <a:pt x="2995" y="2535"/>
                  </a:lnTo>
                  <a:lnTo>
                    <a:pt x="3026" y="2504"/>
                  </a:lnTo>
                  <a:lnTo>
                    <a:pt x="3026" y="676"/>
                  </a:lnTo>
                  <a:lnTo>
                    <a:pt x="152" y="676"/>
                  </a:lnTo>
                  <a:close/>
                  <a:moveTo>
                    <a:pt x="2480" y="204"/>
                  </a:moveTo>
                  <a:lnTo>
                    <a:pt x="2450" y="207"/>
                  </a:lnTo>
                  <a:lnTo>
                    <a:pt x="2423" y="216"/>
                  </a:lnTo>
                  <a:lnTo>
                    <a:pt x="2397" y="230"/>
                  </a:lnTo>
                  <a:lnTo>
                    <a:pt x="2375" y="248"/>
                  </a:lnTo>
                  <a:lnTo>
                    <a:pt x="2357" y="269"/>
                  </a:lnTo>
                  <a:lnTo>
                    <a:pt x="2343" y="295"/>
                  </a:lnTo>
                  <a:lnTo>
                    <a:pt x="2334" y="323"/>
                  </a:lnTo>
                  <a:lnTo>
                    <a:pt x="2331" y="352"/>
                  </a:lnTo>
                  <a:lnTo>
                    <a:pt x="2334" y="382"/>
                  </a:lnTo>
                  <a:lnTo>
                    <a:pt x="2343" y="410"/>
                  </a:lnTo>
                  <a:lnTo>
                    <a:pt x="2357" y="435"/>
                  </a:lnTo>
                  <a:lnTo>
                    <a:pt x="2375" y="457"/>
                  </a:lnTo>
                  <a:lnTo>
                    <a:pt x="2397" y="475"/>
                  </a:lnTo>
                  <a:lnTo>
                    <a:pt x="2423" y="488"/>
                  </a:lnTo>
                  <a:lnTo>
                    <a:pt x="2450" y="498"/>
                  </a:lnTo>
                  <a:lnTo>
                    <a:pt x="2480" y="501"/>
                  </a:lnTo>
                  <a:lnTo>
                    <a:pt x="2510" y="498"/>
                  </a:lnTo>
                  <a:lnTo>
                    <a:pt x="2538" y="488"/>
                  </a:lnTo>
                  <a:lnTo>
                    <a:pt x="2564" y="475"/>
                  </a:lnTo>
                  <a:lnTo>
                    <a:pt x="2586" y="457"/>
                  </a:lnTo>
                  <a:lnTo>
                    <a:pt x="2604" y="435"/>
                  </a:lnTo>
                  <a:lnTo>
                    <a:pt x="2618" y="410"/>
                  </a:lnTo>
                  <a:lnTo>
                    <a:pt x="2626" y="382"/>
                  </a:lnTo>
                  <a:lnTo>
                    <a:pt x="2629" y="352"/>
                  </a:lnTo>
                  <a:lnTo>
                    <a:pt x="2626" y="323"/>
                  </a:lnTo>
                  <a:lnTo>
                    <a:pt x="2618" y="295"/>
                  </a:lnTo>
                  <a:lnTo>
                    <a:pt x="2604" y="269"/>
                  </a:lnTo>
                  <a:lnTo>
                    <a:pt x="2586" y="248"/>
                  </a:lnTo>
                  <a:lnTo>
                    <a:pt x="2564" y="230"/>
                  </a:lnTo>
                  <a:lnTo>
                    <a:pt x="2538" y="216"/>
                  </a:lnTo>
                  <a:lnTo>
                    <a:pt x="2510" y="207"/>
                  </a:lnTo>
                  <a:lnTo>
                    <a:pt x="2480" y="204"/>
                  </a:lnTo>
                  <a:close/>
                  <a:moveTo>
                    <a:pt x="2035" y="204"/>
                  </a:moveTo>
                  <a:lnTo>
                    <a:pt x="2005" y="207"/>
                  </a:lnTo>
                  <a:lnTo>
                    <a:pt x="1977" y="216"/>
                  </a:lnTo>
                  <a:lnTo>
                    <a:pt x="1951" y="230"/>
                  </a:lnTo>
                  <a:lnTo>
                    <a:pt x="1929" y="248"/>
                  </a:lnTo>
                  <a:lnTo>
                    <a:pt x="1911" y="269"/>
                  </a:lnTo>
                  <a:lnTo>
                    <a:pt x="1897" y="295"/>
                  </a:lnTo>
                  <a:lnTo>
                    <a:pt x="1888" y="323"/>
                  </a:lnTo>
                  <a:lnTo>
                    <a:pt x="1885" y="352"/>
                  </a:lnTo>
                  <a:lnTo>
                    <a:pt x="1888" y="382"/>
                  </a:lnTo>
                  <a:lnTo>
                    <a:pt x="1897" y="410"/>
                  </a:lnTo>
                  <a:lnTo>
                    <a:pt x="1911" y="435"/>
                  </a:lnTo>
                  <a:lnTo>
                    <a:pt x="1929" y="457"/>
                  </a:lnTo>
                  <a:lnTo>
                    <a:pt x="1951" y="475"/>
                  </a:lnTo>
                  <a:lnTo>
                    <a:pt x="1977" y="488"/>
                  </a:lnTo>
                  <a:lnTo>
                    <a:pt x="2005" y="498"/>
                  </a:lnTo>
                  <a:lnTo>
                    <a:pt x="2035" y="501"/>
                  </a:lnTo>
                  <a:lnTo>
                    <a:pt x="2065" y="498"/>
                  </a:lnTo>
                  <a:lnTo>
                    <a:pt x="2092" y="488"/>
                  </a:lnTo>
                  <a:lnTo>
                    <a:pt x="2118" y="475"/>
                  </a:lnTo>
                  <a:lnTo>
                    <a:pt x="2140" y="457"/>
                  </a:lnTo>
                  <a:lnTo>
                    <a:pt x="2158" y="435"/>
                  </a:lnTo>
                  <a:lnTo>
                    <a:pt x="2172" y="410"/>
                  </a:lnTo>
                  <a:lnTo>
                    <a:pt x="2181" y="382"/>
                  </a:lnTo>
                  <a:lnTo>
                    <a:pt x="2184" y="352"/>
                  </a:lnTo>
                  <a:lnTo>
                    <a:pt x="2181" y="323"/>
                  </a:lnTo>
                  <a:lnTo>
                    <a:pt x="2172" y="295"/>
                  </a:lnTo>
                  <a:lnTo>
                    <a:pt x="2158" y="269"/>
                  </a:lnTo>
                  <a:lnTo>
                    <a:pt x="2140" y="248"/>
                  </a:lnTo>
                  <a:lnTo>
                    <a:pt x="2118" y="230"/>
                  </a:lnTo>
                  <a:lnTo>
                    <a:pt x="2092" y="216"/>
                  </a:lnTo>
                  <a:lnTo>
                    <a:pt x="2065" y="207"/>
                  </a:lnTo>
                  <a:lnTo>
                    <a:pt x="2035" y="204"/>
                  </a:lnTo>
                  <a:close/>
                  <a:moveTo>
                    <a:pt x="1589" y="204"/>
                  </a:moveTo>
                  <a:lnTo>
                    <a:pt x="1559" y="207"/>
                  </a:lnTo>
                  <a:lnTo>
                    <a:pt x="1531" y="216"/>
                  </a:lnTo>
                  <a:lnTo>
                    <a:pt x="1505" y="230"/>
                  </a:lnTo>
                  <a:lnTo>
                    <a:pt x="1484" y="248"/>
                  </a:lnTo>
                  <a:lnTo>
                    <a:pt x="1465" y="269"/>
                  </a:lnTo>
                  <a:lnTo>
                    <a:pt x="1452" y="295"/>
                  </a:lnTo>
                  <a:lnTo>
                    <a:pt x="1443" y="323"/>
                  </a:lnTo>
                  <a:lnTo>
                    <a:pt x="1440" y="352"/>
                  </a:lnTo>
                  <a:lnTo>
                    <a:pt x="1443" y="382"/>
                  </a:lnTo>
                  <a:lnTo>
                    <a:pt x="1452" y="410"/>
                  </a:lnTo>
                  <a:lnTo>
                    <a:pt x="1465" y="435"/>
                  </a:lnTo>
                  <a:lnTo>
                    <a:pt x="1484" y="457"/>
                  </a:lnTo>
                  <a:lnTo>
                    <a:pt x="1505" y="475"/>
                  </a:lnTo>
                  <a:lnTo>
                    <a:pt x="1531" y="488"/>
                  </a:lnTo>
                  <a:lnTo>
                    <a:pt x="1559" y="498"/>
                  </a:lnTo>
                  <a:lnTo>
                    <a:pt x="1589" y="501"/>
                  </a:lnTo>
                  <a:lnTo>
                    <a:pt x="1619" y="498"/>
                  </a:lnTo>
                  <a:lnTo>
                    <a:pt x="1647" y="488"/>
                  </a:lnTo>
                  <a:lnTo>
                    <a:pt x="1673" y="475"/>
                  </a:lnTo>
                  <a:lnTo>
                    <a:pt x="1694" y="457"/>
                  </a:lnTo>
                  <a:lnTo>
                    <a:pt x="1713" y="435"/>
                  </a:lnTo>
                  <a:lnTo>
                    <a:pt x="1726" y="410"/>
                  </a:lnTo>
                  <a:lnTo>
                    <a:pt x="1735" y="382"/>
                  </a:lnTo>
                  <a:lnTo>
                    <a:pt x="1738" y="352"/>
                  </a:lnTo>
                  <a:lnTo>
                    <a:pt x="1735" y="323"/>
                  </a:lnTo>
                  <a:lnTo>
                    <a:pt x="1726" y="295"/>
                  </a:lnTo>
                  <a:lnTo>
                    <a:pt x="1713" y="269"/>
                  </a:lnTo>
                  <a:lnTo>
                    <a:pt x="1694" y="248"/>
                  </a:lnTo>
                  <a:lnTo>
                    <a:pt x="1673" y="230"/>
                  </a:lnTo>
                  <a:lnTo>
                    <a:pt x="1647" y="216"/>
                  </a:lnTo>
                  <a:lnTo>
                    <a:pt x="1619" y="207"/>
                  </a:lnTo>
                  <a:lnTo>
                    <a:pt x="1589" y="204"/>
                  </a:lnTo>
                  <a:close/>
                  <a:moveTo>
                    <a:pt x="1143" y="204"/>
                  </a:moveTo>
                  <a:lnTo>
                    <a:pt x="1113" y="207"/>
                  </a:lnTo>
                  <a:lnTo>
                    <a:pt x="1085" y="216"/>
                  </a:lnTo>
                  <a:lnTo>
                    <a:pt x="1060" y="230"/>
                  </a:lnTo>
                  <a:lnTo>
                    <a:pt x="1038" y="248"/>
                  </a:lnTo>
                  <a:lnTo>
                    <a:pt x="1019" y="269"/>
                  </a:lnTo>
                  <a:lnTo>
                    <a:pt x="1006" y="295"/>
                  </a:lnTo>
                  <a:lnTo>
                    <a:pt x="998" y="323"/>
                  </a:lnTo>
                  <a:lnTo>
                    <a:pt x="995" y="352"/>
                  </a:lnTo>
                  <a:lnTo>
                    <a:pt x="998" y="382"/>
                  </a:lnTo>
                  <a:lnTo>
                    <a:pt x="1006" y="410"/>
                  </a:lnTo>
                  <a:lnTo>
                    <a:pt x="1019" y="435"/>
                  </a:lnTo>
                  <a:lnTo>
                    <a:pt x="1038" y="457"/>
                  </a:lnTo>
                  <a:lnTo>
                    <a:pt x="1060" y="475"/>
                  </a:lnTo>
                  <a:lnTo>
                    <a:pt x="1085" y="488"/>
                  </a:lnTo>
                  <a:lnTo>
                    <a:pt x="1113" y="498"/>
                  </a:lnTo>
                  <a:lnTo>
                    <a:pt x="1143" y="501"/>
                  </a:lnTo>
                  <a:lnTo>
                    <a:pt x="1173" y="498"/>
                  </a:lnTo>
                  <a:lnTo>
                    <a:pt x="1202" y="488"/>
                  </a:lnTo>
                  <a:lnTo>
                    <a:pt x="1227" y="475"/>
                  </a:lnTo>
                  <a:lnTo>
                    <a:pt x="1249" y="457"/>
                  </a:lnTo>
                  <a:lnTo>
                    <a:pt x="1267" y="435"/>
                  </a:lnTo>
                  <a:lnTo>
                    <a:pt x="1281" y="410"/>
                  </a:lnTo>
                  <a:lnTo>
                    <a:pt x="1290" y="382"/>
                  </a:lnTo>
                  <a:lnTo>
                    <a:pt x="1293" y="352"/>
                  </a:lnTo>
                  <a:lnTo>
                    <a:pt x="1290" y="323"/>
                  </a:lnTo>
                  <a:lnTo>
                    <a:pt x="1281" y="295"/>
                  </a:lnTo>
                  <a:lnTo>
                    <a:pt x="1267" y="269"/>
                  </a:lnTo>
                  <a:lnTo>
                    <a:pt x="1248" y="248"/>
                  </a:lnTo>
                  <a:lnTo>
                    <a:pt x="1227" y="230"/>
                  </a:lnTo>
                  <a:lnTo>
                    <a:pt x="1201" y="216"/>
                  </a:lnTo>
                  <a:lnTo>
                    <a:pt x="1173" y="207"/>
                  </a:lnTo>
                  <a:lnTo>
                    <a:pt x="1143" y="204"/>
                  </a:lnTo>
                  <a:close/>
                  <a:moveTo>
                    <a:pt x="698" y="204"/>
                  </a:moveTo>
                  <a:lnTo>
                    <a:pt x="668" y="207"/>
                  </a:lnTo>
                  <a:lnTo>
                    <a:pt x="640" y="216"/>
                  </a:lnTo>
                  <a:lnTo>
                    <a:pt x="615" y="230"/>
                  </a:lnTo>
                  <a:lnTo>
                    <a:pt x="592" y="248"/>
                  </a:lnTo>
                  <a:lnTo>
                    <a:pt x="575" y="269"/>
                  </a:lnTo>
                  <a:lnTo>
                    <a:pt x="560" y="295"/>
                  </a:lnTo>
                  <a:lnTo>
                    <a:pt x="552" y="323"/>
                  </a:lnTo>
                  <a:lnTo>
                    <a:pt x="549" y="352"/>
                  </a:lnTo>
                  <a:lnTo>
                    <a:pt x="552" y="382"/>
                  </a:lnTo>
                  <a:lnTo>
                    <a:pt x="560" y="410"/>
                  </a:lnTo>
                  <a:lnTo>
                    <a:pt x="575" y="435"/>
                  </a:lnTo>
                  <a:lnTo>
                    <a:pt x="592" y="457"/>
                  </a:lnTo>
                  <a:lnTo>
                    <a:pt x="615" y="475"/>
                  </a:lnTo>
                  <a:lnTo>
                    <a:pt x="640" y="488"/>
                  </a:lnTo>
                  <a:lnTo>
                    <a:pt x="668" y="498"/>
                  </a:lnTo>
                  <a:lnTo>
                    <a:pt x="698" y="501"/>
                  </a:lnTo>
                  <a:lnTo>
                    <a:pt x="728" y="498"/>
                  </a:lnTo>
                  <a:lnTo>
                    <a:pt x="756" y="488"/>
                  </a:lnTo>
                  <a:lnTo>
                    <a:pt x="781" y="475"/>
                  </a:lnTo>
                  <a:lnTo>
                    <a:pt x="804" y="457"/>
                  </a:lnTo>
                  <a:lnTo>
                    <a:pt x="822" y="435"/>
                  </a:lnTo>
                  <a:lnTo>
                    <a:pt x="836" y="410"/>
                  </a:lnTo>
                  <a:lnTo>
                    <a:pt x="844" y="382"/>
                  </a:lnTo>
                  <a:lnTo>
                    <a:pt x="847" y="352"/>
                  </a:lnTo>
                  <a:lnTo>
                    <a:pt x="844" y="323"/>
                  </a:lnTo>
                  <a:lnTo>
                    <a:pt x="836" y="295"/>
                  </a:lnTo>
                  <a:lnTo>
                    <a:pt x="822" y="269"/>
                  </a:lnTo>
                  <a:lnTo>
                    <a:pt x="804" y="248"/>
                  </a:lnTo>
                  <a:lnTo>
                    <a:pt x="781" y="230"/>
                  </a:lnTo>
                  <a:lnTo>
                    <a:pt x="756" y="216"/>
                  </a:lnTo>
                  <a:lnTo>
                    <a:pt x="728" y="207"/>
                  </a:lnTo>
                  <a:lnTo>
                    <a:pt x="698" y="204"/>
                  </a:lnTo>
                  <a:close/>
                  <a:moveTo>
                    <a:pt x="278" y="0"/>
                  </a:moveTo>
                  <a:lnTo>
                    <a:pt x="2900" y="0"/>
                  </a:lnTo>
                  <a:lnTo>
                    <a:pt x="2942" y="3"/>
                  </a:lnTo>
                  <a:lnTo>
                    <a:pt x="2981" y="12"/>
                  </a:lnTo>
                  <a:lnTo>
                    <a:pt x="3018" y="26"/>
                  </a:lnTo>
                  <a:lnTo>
                    <a:pt x="3052" y="44"/>
                  </a:lnTo>
                  <a:lnTo>
                    <a:pt x="3083" y="68"/>
                  </a:lnTo>
                  <a:lnTo>
                    <a:pt x="3110" y="94"/>
                  </a:lnTo>
                  <a:lnTo>
                    <a:pt x="3134" y="125"/>
                  </a:lnTo>
                  <a:lnTo>
                    <a:pt x="3152" y="159"/>
                  </a:lnTo>
                  <a:lnTo>
                    <a:pt x="3167" y="196"/>
                  </a:lnTo>
                  <a:lnTo>
                    <a:pt x="3175" y="235"/>
                  </a:lnTo>
                  <a:lnTo>
                    <a:pt x="3178" y="276"/>
                  </a:lnTo>
                  <a:lnTo>
                    <a:pt x="3178" y="2566"/>
                  </a:lnTo>
                  <a:lnTo>
                    <a:pt x="2588" y="3152"/>
                  </a:lnTo>
                  <a:lnTo>
                    <a:pt x="278" y="3152"/>
                  </a:lnTo>
                  <a:lnTo>
                    <a:pt x="236" y="3149"/>
                  </a:lnTo>
                  <a:lnTo>
                    <a:pt x="197" y="3140"/>
                  </a:lnTo>
                  <a:lnTo>
                    <a:pt x="161" y="3127"/>
                  </a:lnTo>
                  <a:lnTo>
                    <a:pt x="127" y="3107"/>
                  </a:lnTo>
                  <a:lnTo>
                    <a:pt x="96" y="3085"/>
                  </a:lnTo>
                  <a:lnTo>
                    <a:pt x="68" y="3057"/>
                  </a:lnTo>
                  <a:lnTo>
                    <a:pt x="44" y="3026"/>
                  </a:lnTo>
                  <a:lnTo>
                    <a:pt x="26" y="2993"/>
                  </a:lnTo>
                  <a:lnTo>
                    <a:pt x="11" y="2957"/>
                  </a:lnTo>
                  <a:lnTo>
                    <a:pt x="3" y="2918"/>
                  </a:lnTo>
                  <a:lnTo>
                    <a:pt x="0" y="2877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6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6" y="68"/>
                  </a:lnTo>
                  <a:lnTo>
                    <a:pt x="127" y="44"/>
                  </a:lnTo>
                  <a:lnTo>
                    <a:pt x="161" y="26"/>
                  </a:lnTo>
                  <a:lnTo>
                    <a:pt x="197" y="12"/>
                  </a:lnTo>
                  <a:lnTo>
                    <a:pt x="236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auto">
            <a:xfrm>
              <a:off x="3606801" y="2098675"/>
              <a:ext cx="277813" cy="138112"/>
            </a:xfrm>
            <a:custGeom>
              <a:avLst/>
              <a:gdLst>
                <a:gd name="T0" fmla="*/ 1040 w 1923"/>
                <a:gd name="T1" fmla="*/ 3 h 953"/>
                <a:gd name="T2" fmla="*/ 1192 w 1923"/>
                <a:gd name="T3" fmla="*/ 28 h 953"/>
                <a:gd name="T4" fmla="*/ 1334 w 1923"/>
                <a:gd name="T5" fmla="*/ 75 h 953"/>
                <a:gd name="T6" fmla="*/ 1467 w 1923"/>
                <a:gd name="T7" fmla="*/ 143 h 953"/>
                <a:gd name="T8" fmla="*/ 1586 w 1923"/>
                <a:gd name="T9" fmla="*/ 230 h 953"/>
                <a:gd name="T10" fmla="*/ 1690 w 1923"/>
                <a:gd name="T11" fmla="*/ 333 h 953"/>
                <a:gd name="T12" fmla="*/ 1778 w 1923"/>
                <a:gd name="T13" fmla="*/ 452 h 953"/>
                <a:gd name="T14" fmla="*/ 1846 w 1923"/>
                <a:gd name="T15" fmla="*/ 583 h 953"/>
                <a:gd name="T16" fmla="*/ 1895 w 1923"/>
                <a:gd name="T17" fmla="*/ 725 h 953"/>
                <a:gd name="T18" fmla="*/ 1919 w 1923"/>
                <a:gd name="T19" fmla="*/ 875 h 953"/>
                <a:gd name="T20" fmla="*/ 1780 w 1923"/>
                <a:gd name="T21" fmla="*/ 953 h 953"/>
                <a:gd name="T22" fmla="*/ 1768 w 1923"/>
                <a:gd name="T23" fmla="*/ 815 h 953"/>
                <a:gd name="T24" fmla="*/ 1734 w 1923"/>
                <a:gd name="T25" fmla="*/ 684 h 953"/>
                <a:gd name="T26" fmla="*/ 1679 w 1923"/>
                <a:gd name="T27" fmla="*/ 563 h 953"/>
                <a:gd name="T28" fmla="*/ 1606 w 1923"/>
                <a:gd name="T29" fmla="*/ 453 h 953"/>
                <a:gd name="T30" fmla="*/ 1516 w 1923"/>
                <a:gd name="T31" fmla="*/ 356 h 953"/>
                <a:gd name="T32" fmla="*/ 1412 w 1923"/>
                <a:gd name="T33" fmla="*/ 276 h 953"/>
                <a:gd name="T34" fmla="*/ 1295 w 1923"/>
                <a:gd name="T35" fmla="*/ 212 h 953"/>
                <a:gd name="T36" fmla="*/ 1167 w 1923"/>
                <a:gd name="T37" fmla="*/ 167 h 953"/>
                <a:gd name="T38" fmla="*/ 1032 w 1923"/>
                <a:gd name="T39" fmla="*/ 145 h 953"/>
                <a:gd name="T40" fmla="*/ 891 w 1923"/>
                <a:gd name="T41" fmla="*/ 145 h 953"/>
                <a:gd name="T42" fmla="*/ 755 w 1923"/>
                <a:gd name="T43" fmla="*/ 167 h 953"/>
                <a:gd name="T44" fmla="*/ 628 w 1923"/>
                <a:gd name="T45" fmla="*/ 212 h 953"/>
                <a:gd name="T46" fmla="*/ 511 w 1923"/>
                <a:gd name="T47" fmla="*/ 276 h 953"/>
                <a:gd name="T48" fmla="*/ 407 w 1923"/>
                <a:gd name="T49" fmla="*/ 356 h 953"/>
                <a:gd name="T50" fmla="*/ 317 w 1923"/>
                <a:gd name="T51" fmla="*/ 453 h 953"/>
                <a:gd name="T52" fmla="*/ 244 w 1923"/>
                <a:gd name="T53" fmla="*/ 563 h 953"/>
                <a:gd name="T54" fmla="*/ 189 w 1923"/>
                <a:gd name="T55" fmla="*/ 684 h 953"/>
                <a:gd name="T56" fmla="*/ 154 w 1923"/>
                <a:gd name="T57" fmla="*/ 815 h 953"/>
                <a:gd name="T58" fmla="*/ 143 w 1923"/>
                <a:gd name="T59" fmla="*/ 953 h 953"/>
                <a:gd name="T60" fmla="*/ 3 w 1923"/>
                <a:gd name="T61" fmla="*/ 875 h 953"/>
                <a:gd name="T62" fmla="*/ 28 w 1923"/>
                <a:gd name="T63" fmla="*/ 725 h 953"/>
                <a:gd name="T64" fmla="*/ 76 w 1923"/>
                <a:gd name="T65" fmla="*/ 583 h 953"/>
                <a:gd name="T66" fmla="*/ 145 w 1923"/>
                <a:gd name="T67" fmla="*/ 452 h 953"/>
                <a:gd name="T68" fmla="*/ 231 w 1923"/>
                <a:gd name="T69" fmla="*/ 333 h 953"/>
                <a:gd name="T70" fmla="*/ 336 w 1923"/>
                <a:gd name="T71" fmla="*/ 230 h 953"/>
                <a:gd name="T72" fmla="*/ 455 w 1923"/>
                <a:gd name="T73" fmla="*/ 143 h 953"/>
                <a:gd name="T74" fmla="*/ 587 w 1923"/>
                <a:gd name="T75" fmla="*/ 75 h 953"/>
                <a:gd name="T76" fmla="*/ 731 w 1923"/>
                <a:gd name="T77" fmla="*/ 28 h 953"/>
                <a:gd name="T78" fmla="*/ 883 w 1923"/>
                <a:gd name="T79" fmla="*/ 3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3" h="953">
                  <a:moveTo>
                    <a:pt x="961" y="0"/>
                  </a:moveTo>
                  <a:lnTo>
                    <a:pt x="1040" y="3"/>
                  </a:lnTo>
                  <a:lnTo>
                    <a:pt x="1117" y="13"/>
                  </a:lnTo>
                  <a:lnTo>
                    <a:pt x="1192" y="28"/>
                  </a:lnTo>
                  <a:lnTo>
                    <a:pt x="1264" y="48"/>
                  </a:lnTo>
                  <a:lnTo>
                    <a:pt x="1334" y="75"/>
                  </a:lnTo>
                  <a:lnTo>
                    <a:pt x="1403" y="107"/>
                  </a:lnTo>
                  <a:lnTo>
                    <a:pt x="1467" y="143"/>
                  </a:lnTo>
                  <a:lnTo>
                    <a:pt x="1528" y="185"/>
                  </a:lnTo>
                  <a:lnTo>
                    <a:pt x="1586" y="230"/>
                  </a:lnTo>
                  <a:lnTo>
                    <a:pt x="1641" y="280"/>
                  </a:lnTo>
                  <a:lnTo>
                    <a:pt x="1690" y="333"/>
                  </a:lnTo>
                  <a:lnTo>
                    <a:pt x="1737" y="390"/>
                  </a:lnTo>
                  <a:lnTo>
                    <a:pt x="1778" y="452"/>
                  </a:lnTo>
                  <a:lnTo>
                    <a:pt x="1815" y="515"/>
                  </a:lnTo>
                  <a:lnTo>
                    <a:pt x="1846" y="583"/>
                  </a:lnTo>
                  <a:lnTo>
                    <a:pt x="1873" y="652"/>
                  </a:lnTo>
                  <a:lnTo>
                    <a:pt x="1895" y="725"/>
                  </a:lnTo>
                  <a:lnTo>
                    <a:pt x="1910" y="799"/>
                  </a:lnTo>
                  <a:lnTo>
                    <a:pt x="1919" y="875"/>
                  </a:lnTo>
                  <a:lnTo>
                    <a:pt x="1923" y="953"/>
                  </a:lnTo>
                  <a:lnTo>
                    <a:pt x="1780" y="953"/>
                  </a:lnTo>
                  <a:lnTo>
                    <a:pt x="1777" y="883"/>
                  </a:lnTo>
                  <a:lnTo>
                    <a:pt x="1768" y="815"/>
                  </a:lnTo>
                  <a:lnTo>
                    <a:pt x="1753" y="748"/>
                  </a:lnTo>
                  <a:lnTo>
                    <a:pt x="1734" y="684"/>
                  </a:lnTo>
                  <a:lnTo>
                    <a:pt x="1709" y="623"/>
                  </a:lnTo>
                  <a:lnTo>
                    <a:pt x="1679" y="563"/>
                  </a:lnTo>
                  <a:lnTo>
                    <a:pt x="1645" y="507"/>
                  </a:lnTo>
                  <a:lnTo>
                    <a:pt x="1606" y="453"/>
                  </a:lnTo>
                  <a:lnTo>
                    <a:pt x="1562" y="404"/>
                  </a:lnTo>
                  <a:lnTo>
                    <a:pt x="1516" y="356"/>
                  </a:lnTo>
                  <a:lnTo>
                    <a:pt x="1465" y="314"/>
                  </a:lnTo>
                  <a:lnTo>
                    <a:pt x="1412" y="276"/>
                  </a:lnTo>
                  <a:lnTo>
                    <a:pt x="1355" y="242"/>
                  </a:lnTo>
                  <a:lnTo>
                    <a:pt x="1295" y="212"/>
                  </a:lnTo>
                  <a:lnTo>
                    <a:pt x="1232" y="187"/>
                  </a:lnTo>
                  <a:lnTo>
                    <a:pt x="1167" y="167"/>
                  </a:lnTo>
                  <a:lnTo>
                    <a:pt x="1100" y="153"/>
                  </a:lnTo>
                  <a:lnTo>
                    <a:pt x="1032" y="145"/>
                  </a:lnTo>
                  <a:lnTo>
                    <a:pt x="961" y="142"/>
                  </a:lnTo>
                  <a:lnTo>
                    <a:pt x="891" y="145"/>
                  </a:lnTo>
                  <a:lnTo>
                    <a:pt x="822" y="153"/>
                  </a:lnTo>
                  <a:lnTo>
                    <a:pt x="755" y="167"/>
                  </a:lnTo>
                  <a:lnTo>
                    <a:pt x="690" y="187"/>
                  </a:lnTo>
                  <a:lnTo>
                    <a:pt x="628" y="212"/>
                  </a:lnTo>
                  <a:lnTo>
                    <a:pt x="568" y="242"/>
                  </a:lnTo>
                  <a:lnTo>
                    <a:pt x="511" y="276"/>
                  </a:lnTo>
                  <a:lnTo>
                    <a:pt x="456" y="314"/>
                  </a:lnTo>
                  <a:lnTo>
                    <a:pt x="407" y="356"/>
                  </a:lnTo>
                  <a:lnTo>
                    <a:pt x="359" y="404"/>
                  </a:lnTo>
                  <a:lnTo>
                    <a:pt x="317" y="453"/>
                  </a:lnTo>
                  <a:lnTo>
                    <a:pt x="278" y="507"/>
                  </a:lnTo>
                  <a:lnTo>
                    <a:pt x="244" y="563"/>
                  </a:lnTo>
                  <a:lnTo>
                    <a:pt x="214" y="623"/>
                  </a:lnTo>
                  <a:lnTo>
                    <a:pt x="189" y="684"/>
                  </a:lnTo>
                  <a:lnTo>
                    <a:pt x="169" y="748"/>
                  </a:lnTo>
                  <a:lnTo>
                    <a:pt x="154" y="815"/>
                  </a:lnTo>
                  <a:lnTo>
                    <a:pt x="146" y="883"/>
                  </a:lnTo>
                  <a:lnTo>
                    <a:pt x="143" y="953"/>
                  </a:lnTo>
                  <a:lnTo>
                    <a:pt x="0" y="953"/>
                  </a:lnTo>
                  <a:lnTo>
                    <a:pt x="3" y="875"/>
                  </a:lnTo>
                  <a:lnTo>
                    <a:pt x="13" y="799"/>
                  </a:lnTo>
                  <a:lnTo>
                    <a:pt x="28" y="725"/>
                  </a:lnTo>
                  <a:lnTo>
                    <a:pt x="49" y="652"/>
                  </a:lnTo>
                  <a:lnTo>
                    <a:pt x="76" y="583"/>
                  </a:lnTo>
                  <a:lnTo>
                    <a:pt x="108" y="515"/>
                  </a:lnTo>
                  <a:lnTo>
                    <a:pt x="145" y="452"/>
                  </a:lnTo>
                  <a:lnTo>
                    <a:pt x="186" y="390"/>
                  </a:lnTo>
                  <a:lnTo>
                    <a:pt x="231" y="333"/>
                  </a:lnTo>
                  <a:lnTo>
                    <a:pt x="282" y="280"/>
                  </a:lnTo>
                  <a:lnTo>
                    <a:pt x="336" y="230"/>
                  </a:lnTo>
                  <a:lnTo>
                    <a:pt x="393" y="185"/>
                  </a:lnTo>
                  <a:lnTo>
                    <a:pt x="455" y="143"/>
                  </a:lnTo>
                  <a:lnTo>
                    <a:pt x="520" y="107"/>
                  </a:lnTo>
                  <a:lnTo>
                    <a:pt x="587" y="75"/>
                  </a:lnTo>
                  <a:lnTo>
                    <a:pt x="658" y="48"/>
                  </a:lnTo>
                  <a:lnTo>
                    <a:pt x="731" y="28"/>
                  </a:lnTo>
                  <a:lnTo>
                    <a:pt x="805" y="13"/>
                  </a:lnTo>
                  <a:lnTo>
                    <a:pt x="883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auto">
            <a:xfrm>
              <a:off x="3644901" y="2136775"/>
              <a:ext cx="200025" cy="100012"/>
            </a:xfrm>
            <a:custGeom>
              <a:avLst/>
              <a:gdLst>
                <a:gd name="T0" fmla="*/ 760 w 1387"/>
                <a:gd name="T1" fmla="*/ 3 h 689"/>
                <a:gd name="T2" fmla="*/ 888 w 1387"/>
                <a:gd name="T3" fmla="*/ 28 h 689"/>
                <a:gd name="T4" fmla="*/ 1007 w 1387"/>
                <a:gd name="T5" fmla="*/ 75 h 689"/>
                <a:gd name="T6" fmla="*/ 1113 w 1387"/>
                <a:gd name="T7" fmla="*/ 142 h 689"/>
                <a:gd name="T8" fmla="*/ 1206 w 1387"/>
                <a:gd name="T9" fmla="*/ 225 h 689"/>
                <a:gd name="T10" fmla="*/ 1281 w 1387"/>
                <a:gd name="T11" fmla="*/ 324 h 689"/>
                <a:gd name="T12" fmla="*/ 1339 w 1387"/>
                <a:gd name="T13" fmla="*/ 436 h 689"/>
                <a:gd name="T14" fmla="*/ 1375 w 1387"/>
                <a:gd name="T15" fmla="*/ 558 h 689"/>
                <a:gd name="T16" fmla="*/ 1387 w 1387"/>
                <a:gd name="T17" fmla="*/ 689 h 689"/>
                <a:gd name="T18" fmla="*/ 1242 w 1387"/>
                <a:gd name="T19" fmla="*/ 630 h 689"/>
                <a:gd name="T20" fmla="*/ 1217 w 1387"/>
                <a:gd name="T21" fmla="*/ 516 h 689"/>
                <a:gd name="T22" fmla="*/ 1170 w 1387"/>
                <a:gd name="T23" fmla="*/ 414 h 689"/>
                <a:gd name="T24" fmla="*/ 1103 w 1387"/>
                <a:gd name="T25" fmla="*/ 323 h 689"/>
                <a:gd name="T26" fmla="*/ 1019 w 1387"/>
                <a:gd name="T27" fmla="*/ 248 h 689"/>
                <a:gd name="T28" fmla="*/ 921 w 1387"/>
                <a:gd name="T29" fmla="*/ 191 h 689"/>
                <a:gd name="T30" fmla="*/ 812 w 1387"/>
                <a:gd name="T31" fmla="*/ 155 h 689"/>
                <a:gd name="T32" fmla="*/ 693 w 1387"/>
                <a:gd name="T33" fmla="*/ 142 h 689"/>
                <a:gd name="T34" fmla="*/ 575 w 1387"/>
                <a:gd name="T35" fmla="*/ 155 h 689"/>
                <a:gd name="T36" fmla="*/ 466 w 1387"/>
                <a:gd name="T37" fmla="*/ 191 h 689"/>
                <a:gd name="T38" fmla="*/ 368 w 1387"/>
                <a:gd name="T39" fmla="*/ 248 h 689"/>
                <a:gd name="T40" fmla="*/ 283 w 1387"/>
                <a:gd name="T41" fmla="*/ 323 h 689"/>
                <a:gd name="T42" fmla="*/ 217 w 1387"/>
                <a:gd name="T43" fmla="*/ 414 h 689"/>
                <a:gd name="T44" fmla="*/ 170 w 1387"/>
                <a:gd name="T45" fmla="*/ 516 h 689"/>
                <a:gd name="T46" fmla="*/ 145 w 1387"/>
                <a:gd name="T47" fmla="*/ 630 h 689"/>
                <a:gd name="T48" fmla="*/ 0 w 1387"/>
                <a:gd name="T49" fmla="*/ 689 h 689"/>
                <a:gd name="T50" fmla="*/ 12 w 1387"/>
                <a:gd name="T51" fmla="*/ 558 h 689"/>
                <a:gd name="T52" fmla="*/ 48 w 1387"/>
                <a:gd name="T53" fmla="*/ 436 h 689"/>
                <a:gd name="T54" fmla="*/ 105 w 1387"/>
                <a:gd name="T55" fmla="*/ 324 h 689"/>
                <a:gd name="T56" fmla="*/ 181 w 1387"/>
                <a:gd name="T57" fmla="*/ 225 h 689"/>
                <a:gd name="T58" fmla="*/ 274 w 1387"/>
                <a:gd name="T59" fmla="*/ 142 h 689"/>
                <a:gd name="T60" fmla="*/ 380 w 1387"/>
                <a:gd name="T61" fmla="*/ 75 h 689"/>
                <a:gd name="T62" fmla="*/ 499 w 1387"/>
                <a:gd name="T63" fmla="*/ 28 h 689"/>
                <a:gd name="T64" fmla="*/ 627 w 1387"/>
                <a:gd name="T65" fmla="*/ 3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7" h="689">
                  <a:moveTo>
                    <a:pt x="693" y="0"/>
                  </a:moveTo>
                  <a:lnTo>
                    <a:pt x="760" y="3"/>
                  </a:lnTo>
                  <a:lnTo>
                    <a:pt x="825" y="14"/>
                  </a:lnTo>
                  <a:lnTo>
                    <a:pt x="888" y="28"/>
                  </a:lnTo>
                  <a:lnTo>
                    <a:pt x="948" y="48"/>
                  </a:lnTo>
                  <a:lnTo>
                    <a:pt x="1007" y="75"/>
                  </a:lnTo>
                  <a:lnTo>
                    <a:pt x="1061" y="106"/>
                  </a:lnTo>
                  <a:lnTo>
                    <a:pt x="1113" y="142"/>
                  </a:lnTo>
                  <a:lnTo>
                    <a:pt x="1161" y="181"/>
                  </a:lnTo>
                  <a:lnTo>
                    <a:pt x="1206" y="225"/>
                  </a:lnTo>
                  <a:lnTo>
                    <a:pt x="1246" y="273"/>
                  </a:lnTo>
                  <a:lnTo>
                    <a:pt x="1281" y="324"/>
                  </a:lnTo>
                  <a:lnTo>
                    <a:pt x="1312" y="379"/>
                  </a:lnTo>
                  <a:lnTo>
                    <a:pt x="1339" y="436"/>
                  </a:lnTo>
                  <a:lnTo>
                    <a:pt x="1359" y="496"/>
                  </a:lnTo>
                  <a:lnTo>
                    <a:pt x="1375" y="558"/>
                  </a:lnTo>
                  <a:lnTo>
                    <a:pt x="1384" y="623"/>
                  </a:lnTo>
                  <a:lnTo>
                    <a:pt x="1387" y="689"/>
                  </a:lnTo>
                  <a:lnTo>
                    <a:pt x="1245" y="689"/>
                  </a:lnTo>
                  <a:lnTo>
                    <a:pt x="1242" y="630"/>
                  </a:lnTo>
                  <a:lnTo>
                    <a:pt x="1233" y="572"/>
                  </a:lnTo>
                  <a:lnTo>
                    <a:pt x="1217" y="516"/>
                  </a:lnTo>
                  <a:lnTo>
                    <a:pt x="1195" y="464"/>
                  </a:lnTo>
                  <a:lnTo>
                    <a:pt x="1170" y="414"/>
                  </a:lnTo>
                  <a:lnTo>
                    <a:pt x="1139" y="367"/>
                  </a:lnTo>
                  <a:lnTo>
                    <a:pt x="1103" y="323"/>
                  </a:lnTo>
                  <a:lnTo>
                    <a:pt x="1062" y="283"/>
                  </a:lnTo>
                  <a:lnTo>
                    <a:pt x="1019" y="248"/>
                  </a:lnTo>
                  <a:lnTo>
                    <a:pt x="972" y="217"/>
                  </a:lnTo>
                  <a:lnTo>
                    <a:pt x="921" y="191"/>
                  </a:lnTo>
                  <a:lnTo>
                    <a:pt x="867" y="170"/>
                  </a:lnTo>
                  <a:lnTo>
                    <a:pt x="812" y="155"/>
                  </a:lnTo>
                  <a:lnTo>
                    <a:pt x="753" y="146"/>
                  </a:lnTo>
                  <a:lnTo>
                    <a:pt x="693" y="142"/>
                  </a:lnTo>
                  <a:lnTo>
                    <a:pt x="633" y="146"/>
                  </a:lnTo>
                  <a:lnTo>
                    <a:pt x="575" y="155"/>
                  </a:lnTo>
                  <a:lnTo>
                    <a:pt x="519" y="170"/>
                  </a:lnTo>
                  <a:lnTo>
                    <a:pt x="466" y="191"/>
                  </a:lnTo>
                  <a:lnTo>
                    <a:pt x="415" y="217"/>
                  </a:lnTo>
                  <a:lnTo>
                    <a:pt x="368" y="248"/>
                  </a:lnTo>
                  <a:lnTo>
                    <a:pt x="324" y="283"/>
                  </a:lnTo>
                  <a:lnTo>
                    <a:pt x="283" y="323"/>
                  </a:lnTo>
                  <a:lnTo>
                    <a:pt x="248" y="367"/>
                  </a:lnTo>
                  <a:lnTo>
                    <a:pt x="217" y="414"/>
                  </a:lnTo>
                  <a:lnTo>
                    <a:pt x="190" y="464"/>
                  </a:lnTo>
                  <a:lnTo>
                    <a:pt x="170" y="516"/>
                  </a:lnTo>
                  <a:lnTo>
                    <a:pt x="154" y="572"/>
                  </a:lnTo>
                  <a:lnTo>
                    <a:pt x="145" y="630"/>
                  </a:lnTo>
                  <a:lnTo>
                    <a:pt x="142" y="689"/>
                  </a:lnTo>
                  <a:lnTo>
                    <a:pt x="0" y="689"/>
                  </a:lnTo>
                  <a:lnTo>
                    <a:pt x="3" y="623"/>
                  </a:lnTo>
                  <a:lnTo>
                    <a:pt x="12" y="558"/>
                  </a:lnTo>
                  <a:lnTo>
                    <a:pt x="27" y="496"/>
                  </a:lnTo>
                  <a:lnTo>
                    <a:pt x="48" y="436"/>
                  </a:lnTo>
                  <a:lnTo>
                    <a:pt x="74" y="379"/>
                  </a:lnTo>
                  <a:lnTo>
                    <a:pt x="105" y="324"/>
                  </a:lnTo>
                  <a:lnTo>
                    <a:pt x="141" y="273"/>
                  </a:lnTo>
                  <a:lnTo>
                    <a:pt x="181" y="225"/>
                  </a:lnTo>
                  <a:lnTo>
                    <a:pt x="226" y="181"/>
                  </a:lnTo>
                  <a:lnTo>
                    <a:pt x="274" y="142"/>
                  </a:lnTo>
                  <a:lnTo>
                    <a:pt x="326" y="106"/>
                  </a:lnTo>
                  <a:lnTo>
                    <a:pt x="380" y="75"/>
                  </a:lnTo>
                  <a:lnTo>
                    <a:pt x="438" y="48"/>
                  </a:lnTo>
                  <a:lnTo>
                    <a:pt x="499" y="28"/>
                  </a:lnTo>
                  <a:lnTo>
                    <a:pt x="562" y="14"/>
                  </a:lnTo>
                  <a:lnTo>
                    <a:pt x="627" y="3"/>
                  </a:lnTo>
                  <a:lnTo>
                    <a:pt x="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auto">
            <a:xfrm>
              <a:off x="3684588" y="2174875"/>
              <a:ext cx="122238" cy="61912"/>
            </a:xfrm>
            <a:custGeom>
              <a:avLst/>
              <a:gdLst>
                <a:gd name="T0" fmla="*/ 427 w 854"/>
                <a:gd name="T1" fmla="*/ 0 h 424"/>
                <a:gd name="T2" fmla="*/ 476 w 854"/>
                <a:gd name="T3" fmla="*/ 3 h 424"/>
                <a:gd name="T4" fmla="*/ 525 w 854"/>
                <a:gd name="T5" fmla="*/ 12 h 424"/>
                <a:gd name="T6" fmla="*/ 571 w 854"/>
                <a:gd name="T7" fmla="*/ 25 h 424"/>
                <a:gd name="T8" fmla="*/ 615 w 854"/>
                <a:gd name="T9" fmla="*/ 43 h 424"/>
                <a:gd name="T10" fmla="*/ 656 w 854"/>
                <a:gd name="T11" fmla="*/ 67 h 424"/>
                <a:gd name="T12" fmla="*/ 694 w 854"/>
                <a:gd name="T13" fmla="*/ 94 h 424"/>
                <a:gd name="T14" fmla="*/ 729 w 854"/>
                <a:gd name="T15" fmla="*/ 125 h 424"/>
                <a:gd name="T16" fmla="*/ 760 w 854"/>
                <a:gd name="T17" fmla="*/ 159 h 424"/>
                <a:gd name="T18" fmla="*/ 788 w 854"/>
                <a:gd name="T19" fmla="*/ 197 h 424"/>
                <a:gd name="T20" fmla="*/ 811 w 854"/>
                <a:gd name="T21" fmla="*/ 238 h 424"/>
                <a:gd name="T22" fmla="*/ 829 w 854"/>
                <a:gd name="T23" fmla="*/ 282 h 424"/>
                <a:gd name="T24" fmla="*/ 843 w 854"/>
                <a:gd name="T25" fmla="*/ 327 h 424"/>
                <a:gd name="T26" fmla="*/ 851 w 854"/>
                <a:gd name="T27" fmla="*/ 375 h 424"/>
                <a:gd name="T28" fmla="*/ 854 w 854"/>
                <a:gd name="T29" fmla="*/ 424 h 424"/>
                <a:gd name="T30" fmla="*/ 712 w 854"/>
                <a:gd name="T31" fmla="*/ 424 h 424"/>
                <a:gd name="T32" fmla="*/ 709 w 854"/>
                <a:gd name="T33" fmla="*/ 382 h 424"/>
                <a:gd name="T34" fmla="*/ 699 w 854"/>
                <a:gd name="T35" fmla="*/ 342 h 424"/>
                <a:gd name="T36" fmla="*/ 685 w 854"/>
                <a:gd name="T37" fmla="*/ 305 h 424"/>
                <a:gd name="T38" fmla="*/ 666 w 854"/>
                <a:gd name="T39" fmla="*/ 271 h 424"/>
                <a:gd name="T40" fmla="*/ 642 w 854"/>
                <a:gd name="T41" fmla="*/ 239 h 424"/>
                <a:gd name="T42" fmla="*/ 614 w 854"/>
                <a:gd name="T43" fmla="*/ 211 h 424"/>
                <a:gd name="T44" fmla="*/ 582 w 854"/>
                <a:gd name="T45" fmla="*/ 188 h 424"/>
                <a:gd name="T46" fmla="*/ 547 w 854"/>
                <a:gd name="T47" fmla="*/ 168 h 424"/>
                <a:gd name="T48" fmla="*/ 509 w 854"/>
                <a:gd name="T49" fmla="*/ 154 h 424"/>
                <a:gd name="T50" fmla="*/ 469 w 854"/>
                <a:gd name="T51" fmla="*/ 145 h 424"/>
                <a:gd name="T52" fmla="*/ 427 w 854"/>
                <a:gd name="T53" fmla="*/ 142 h 424"/>
                <a:gd name="T54" fmla="*/ 386 w 854"/>
                <a:gd name="T55" fmla="*/ 145 h 424"/>
                <a:gd name="T56" fmla="*/ 345 w 854"/>
                <a:gd name="T57" fmla="*/ 154 h 424"/>
                <a:gd name="T58" fmla="*/ 307 w 854"/>
                <a:gd name="T59" fmla="*/ 168 h 424"/>
                <a:gd name="T60" fmla="*/ 272 w 854"/>
                <a:gd name="T61" fmla="*/ 188 h 424"/>
                <a:gd name="T62" fmla="*/ 240 w 854"/>
                <a:gd name="T63" fmla="*/ 211 h 424"/>
                <a:gd name="T64" fmla="*/ 212 w 854"/>
                <a:gd name="T65" fmla="*/ 239 h 424"/>
                <a:gd name="T66" fmla="*/ 189 w 854"/>
                <a:gd name="T67" fmla="*/ 271 h 424"/>
                <a:gd name="T68" fmla="*/ 169 w 854"/>
                <a:gd name="T69" fmla="*/ 305 h 424"/>
                <a:gd name="T70" fmla="*/ 155 w 854"/>
                <a:gd name="T71" fmla="*/ 342 h 424"/>
                <a:gd name="T72" fmla="*/ 145 w 854"/>
                <a:gd name="T73" fmla="*/ 382 h 424"/>
                <a:gd name="T74" fmla="*/ 142 w 854"/>
                <a:gd name="T75" fmla="*/ 424 h 424"/>
                <a:gd name="T76" fmla="*/ 0 w 854"/>
                <a:gd name="T77" fmla="*/ 424 h 424"/>
                <a:gd name="T78" fmla="*/ 3 w 854"/>
                <a:gd name="T79" fmla="*/ 375 h 424"/>
                <a:gd name="T80" fmla="*/ 11 w 854"/>
                <a:gd name="T81" fmla="*/ 327 h 424"/>
                <a:gd name="T82" fmla="*/ 26 w 854"/>
                <a:gd name="T83" fmla="*/ 282 h 424"/>
                <a:gd name="T84" fmla="*/ 44 w 854"/>
                <a:gd name="T85" fmla="*/ 238 h 424"/>
                <a:gd name="T86" fmla="*/ 67 w 854"/>
                <a:gd name="T87" fmla="*/ 197 h 424"/>
                <a:gd name="T88" fmla="*/ 94 w 854"/>
                <a:gd name="T89" fmla="*/ 159 h 424"/>
                <a:gd name="T90" fmla="*/ 126 w 854"/>
                <a:gd name="T91" fmla="*/ 125 h 424"/>
                <a:gd name="T92" fmla="*/ 161 w 854"/>
                <a:gd name="T93" fmla="*/ 94 h 424"/>
                <a:gd name="T94" fmla="*/ 199 w 854"/>
                <a:gd name="T95" fmla="*/ 67 h 424"/>
                <a:gd name="T96" fmla="*/ 239 w 854"/>
                <a:gd name="T97" fmla="*/ 43 h 424"/>
                <a:gd name="T98" fmla="*/ 284 w 854"/>
                <a:gd name="T99" fmla="*/ 25 h 424"/>
                <a:gd name="T100" fmla="*/ 330 w 854"/>
                <a:gd name="T101" fmla="*/ 12 h 424"/>
                <a:gd name="T102" fmla="*/ 377 w 854"/>
                <a:gd name="T103" fmla="*/ 3 h 424"/>
                <a:gd name="T104" fmla="*/ 427 w 854"/>
                <a:gd name="T10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4" h="424">
                  <a:moveTo>
                    <a:pt x="427" y="0"/>
                  </a:moveTo>
                  <a:lnTo>
                    <a:pt x="476" y="3"/>
                  </a:lnTo>
                  <a:lnTo>
                    <a:pt x="525" y="12"/>
                  </a:lnTo>
                  <a:lnTo>
                    <a:pt x="571" y="25"/>
                  </a:lnTo>
                  <a:lnTo>
                    <a:pt x="615" y="43"/>
                  </a:lnTo>
                  <a:lnTo>
                    <a:pt x="656" y="67"/>
                  </a:lnTo>
                  <a:lnTo>
                    <a:pt x="694" y="94"/>
                  </a:lnTo>
                  <a:lnTo>
                    <a:pt x="729" y="125"/>
                  </a:lnTo>
                  <a:lnTo>
                    <a:pt x="760" y="159"/>
                  </a:lnTo>
                  <a:lnTo>
                    <a:pt x="788" y="197"/>
                  </a:lnTo>
                  <a:lnTo>
                    <a:pt x="811" y="238"/>
                  </a:lnTo>
                  <a:lnTo>
                    <a:pt x="829" y="282"/>
                  </a:lnTo>
                  <a:lnTo>
                    <a:pt x="843" y="327"/>
                  </a:lnTo>
                  <a:lnTo>
                    <a:pt x="851" y="375"/>
                  </a:lnTo>
                  <a:lnTo>
                    <a:pt x="854" y="424"/>
                  </a:lnTo>
                  <a:lnTo>
                    <a:pt x="712" y="424"/>
                  </a:lnTo>
                  <a:lnTo>
                    <a:pt x="709" y="382"/>
                  </a:lnTo>
                  <a:lnTo>
                    <a:pt x="699" y="342"/>
                  </a:lnTo>
                  <a:lnTo>
                    <a:pt x="685" y="305"/>
                  </a:lnTo>
                  <a:lnTo>
                    <a:pt x="666" y="271"/>
                  </a:lnTo>
                  <a:lnTo>
                    <a:pt x="642" y="239"/>
                  </a:lnTo>
                  <a:lnTo>
                    <a:pt x="614" y="211"/>
                  </a:lnTo>
                  <a:lnTo>
                    <a:pt x="582" y="188"/>
                  </a:lnTo>
                  <a:lnTo>
                    <a:pt x="547" y="168"/>
                  </a:lnTo>
                  <a:lnTo>
                    <a:pt x="509" y="154"/>
                  </a:lnTo>
                  <a:lnTo>
                    <a:pt x="469" y="145"/>
                  </a:lnTo>
                  <a:lnTo>
                    <a:pt x="427" y="142"/>
                  </a:lnTo>
                  <a:lnTo>
                    <a:pt x="386" y="145"/>
                  </a:lnTo>
                  <a:lnTo>
                    <a:pt x="345" y="154"/>
                  </a:lnTo>
                  <a:lnTo>
                    <a:pt x="307" y="168"/>
                  </a:lnTo>
                  <a:lnTo>
                    <a:pt x="272" y="188"/>
                  </a:lnTo>
                  <a:lnTo>
                    <a:pt x="240" y="211"/>
                  </a:lnTo>
                  <a:lnTo>
                    <a:pt x="212" y="239"/>
                  </a:lnTo>
                  <a:lnTo>
                    <a:pt x="189" y="271"/>
                  </a:lnTo>
                  <a:lnTo>
                    <a:pt x="169" y="305"/>
                  </a:lnTo>
                  <a:lnTo>
                    <a:pt x="155" y="342"/>
                  </a:lnTo>
                  <a:lnTo>
                    <a:pt x="145" y="382"/>
                  </a:lnTo>
                  <a:lnTo>
                    <a:pt x="142" y="424"/>
                  </a:lnTo>
                  <a:lnTo>
                    <a:pt x="0" y="424"/>
                  </a:lnTo>
                  <a:lnTo>
                    <a:pt x="3" y="375"/>
                  </a:lnTo>
                  <a:lnTo>
                    <a:pt x="11" y="327"/>
                  </a:lnTo>
                  <a:lnTo>
                    <a:pt x="26" y="282"/>
                  </a:lnTo>
                  <a:lnTo>
                    <a:pt x="44" y="238"/>
                  </a:lnTo>
                  <a:lnTo>
                    <a:pt x="67" y="197"/>
                  </a:lnTo>
                  <a:lnTo>
                    <a:pt x="94" y="159"/>
                  </a:lnTo>
                  <a:lnTo>
                    <a:pt x="126" y="125"/>
                  </a:lnTo>
                  <a:lnTo>
                    <a:pt x="161" y="94"/>
                  </a:lnTo>
                  <a:lnTo>
                    <a:pt x="199" y="67"/>
                  </a:lnTo>
                  <a:lnTo>
                    <a:pt x="239" y="43"/>
                  </a:lnTo>
                  <a:lnTo>
                    <a:pt x="284" y="25"/>
                  </a:lnTo>
                  <a:lnTo>
                    <a:pt x="330" y="12"/>
                  </a:lnTo>
                  <a:lnTo>
                    <a:pt x="377" y="3"/>
                  </a:lnTo>
                  <a:lnTo>
                    <a:pt x="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auto">
            <a:xfrm>
              <a:off x="3698876" y="2225675"/>
              <a:ext cx="93663" cy="147637"/>
            </a:xfrm>
            <a:custGeom>
              <a:avLst/>
              <a:gdLst>
                <a:gd name="T0" fmla="*/ 322 w 645"/>
                <a:gd name="T1" fmla="*/ 0 h 1032"/>
                <a:gd name="T2" fmla="*/ 344 w 645"/>
                <a:gd name="T3" fmla="*/ 3 h 1032"/>
                <a:gd name="T4" fmla="*/ 362 w 645"/>
                <a:gd name="T5" fmla="*/ 12 h 1032"/>
                <a:gd name="T6" fmla="*/ 378 w 645"/>
                <a:gd name="T7" fmla="*/ 23 h 1032"/>
                <a:gd name="T8" fmla="*/ 390 w 645"/>
                <a:gd name="T9" fmla="*/ 39 h 1032"/>
                <a:gd name="T10" fmla="*/ 398 w 645"/>
                <a:gd name="T11" fmla="*/ 58 h 1032"/>
                <a:gd name="T12" fmla="*/ 400 w 645"/>
                <a:gd name="T13" fmla="*/ 78 h 1032"/>
                <a:gd name="T14" fmla="*/ 398 w 645"/>
                <a:gd name="T15" fmla="*/ 98 h 1032"/>
                <a:gd name="T16" fmla="*/ 391 w 645"/>
                <a:gd name="T17" fmla="*/ 116 h 1032"/>
                <a:gd name="T18" fmla="*/ 380 w 645"/>
                <a:gd name="T19" fmla="*/ 131 h 1032"/>
                <a:gd name="T20" fmla="*/ 364 w 645"/>
                <a:gd name="T21" fmla="*/ 143 h 1032"/>
                <a:gd name="T22" fmla="*/ 347 w 645"/>
                <a:gd name="T23" fmla="*/ 152 h 1032"/>
                <a:gd name="T24" fmla="*/ 645 w 645"/>
                <a:gd name="T25" fmla="*/ 1032 h 1032"/>
                <a:gd name="T26" fmla="*/ 0 w 645"/>
                <a:gd name="T27" fmla="*/ 1032 h 1032"/>
                <a:gd name="T28" fmla="*/ 297 w 645"/>
                <a:gd name="T29" fmla="*/ 152 h 1032"/>
                <a:gd name="T30" fmla="*/ 280 w 645"/>
                <a:gd name="T31" fmla="*/ 143 h 1032"/>
                <a:gd name="T32" fmla="*/ 265 w 645"/>
                <a:gd name="T33" fmla="*/ 131 h 1032"/>
                <a:gd name="T34" fmla="*/ 254 w 645"/>
                <a:gd name="T35" fmla="*/ 116 h 1032"/>
                <a:gd name="T36" fmla="*/ 246 w 645"/>
                <a:gd name="T37" fmla="*/ 98 h 1032"/>
                <a:gd name="T38" fmla="*/ 244 w 645"/>
                <a:gd name="T39" fmla="*/ 78 h 1032"/>
                <a:gd name="T40" fmla="*/ 247 w 645"/>
                <a:gd name="T41" fmla="*/ 58 h 1032"/>
                <a:gd name="T42" fmla="*/ 254 w 645"/>
                <a:gd name="T43" fmla="*/ 39 h 1032"/>
                <a:gd name="T44" fmla="*/ 266 w 645"/>
                <a:gd name="T45" fmla="*/ 23 h 1032"/>
                <a:gd name="T46" fmla="*/ 283 w 645"/>
                <a:gd name="T47" fmla="*/ 12 h 1032"/>
                <a:gd name="T48" fmla="*/ 301 w 645"/>
                <a:gd name="T49" fmla="*/ 3 h 1032"/>
                <a:gd name="T50" fmla="*/ 322 w 645"/>
                <a:gd name="T5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5" h="1032">
                  <a:moveTo>
                    <a:pt x="322" y="0"/>
                  </a:moveTo>
                  <a:lnTo>
                    <a:pt x="344" y="3"/>
                  </a:lnTo>
                  <a:lnTo>
                    <a:pt x="362" y="12"/>
                  </a:lnTo>
                  <a:lnTo>
                    <a:pt x="378" y="23"/>
                  </a:lnTo>
                  <a:lnTo>
                    <a:pt x="390" y="39"/>
                  </a:lnTo>
                  <a:lnTo>
                    <a:pt x="398" y="58"/>
                  </a:lnTo>
                  <a:lnTo>
                    <a:pt x="400" y="78"/>
                  </a:lnTo>
                  <a:lnTo>
                    <a:pt x="398" y="98"/>
                  </a:lnTo>
                  <a:lnTo>
                    <a:pt x="391" y="116"/>
                  </a:lnTo>
                  <a:lnTo>
                    <a:pt x="380" y="131"/>
                  </a:lnTo>
                  <a:lnTo>
                    <a:pt x="364" y="143"/>
                  </a:lnTo>
                  <a:lnTo>
                    <a:pt x="347" y="152"/>
                  </a:lnTo>
                  <a:lnTo>
                    <a:pt x="645" y="1032"/>
                  </a:lnTo>
                  <a:lnTo>
                    <a:pt x="0" y="1032"/>
                  </a:lnTo>
                  <a:lnTo>
                    <a:pt x="297" y="152"/>
                  </a:lnTo>
                  <a:lnTo>
                    <a:pt x="280" y="143"/>
                  </a:lnTo>
                  <a:lnTo>
                    <a:pt x="265" y="131"/>
                  </a:lnTo>
                  <a:lnTo>
                    <a:pt x="254" y="116"/>
                  </a:lnTo>
                  <a:lnTo>
                    <a:pt x="246" y="98"/>
                  </a:lnTo>
                  <a:lnTo>
                    <a:pt x="244" y="78"/>
                  </a:lnTo>
                  <a:lnTo>
                    <a:pt x="247" y="58"/>
                  </a:lnTo>
                  <a:lnTo>
                    <a:pt x="254" y="39"/>
                  </a:lnTo>
                  <a:lnTo>
                    <a:pt x="266" y="23"/>
                  </a:lnTo>
                  <a:lnTo>
                    <a:pt x="283" y="12"/>
                  </a:lnTo>
                  <a:lnTo>
                    <a:pt x="301" y="3"/>
                  </a:lnTo>
                  <a:lnTo>
                    <a:pt x="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2586958" y="1946275"/>
            <a:ext cx="460375" cy="493713"/>
            <a:chOff x="2579688" y="1946275"/>
            <a:chExt cx="460375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72"/>
            <p:cNvSpPr>
              <a:spLocks/>
            </p:cNvSpPr>
            <p:nvPr/>
          </p:nvSpPr>
          <p:spPr bwMode="auto">
            <a:xfrm>
              <a:off x="2892425" y="1946275"/>
              <a:ext cx="53975" cy="34925"/>
            </a:xfrm>
            <a:custGeom>
              <a:avLst/>
              <a:gdLst>
                <a:gd name="T0" fmla="*/ 170 w 340"/>
                <a:gd name="T1" fmla="*/ 0 h 225"/>
                <a:gd name="T2" fmla="*/ 197 w 340"/>
                <a:gd name="T3" fmla="*/ 3 h 225"/>
                <a:gd name="T4" fmla="*/ 223 w 340"/>
                <a:gd name="T5" fmla="*/ 11 h 225"/>
                <a:gd name="T6" fmla="*/ 248 w 340"/>
                <a:gd name="T7" fmla="*/ 25 h 225"/>
                <a:gd name="T8" fmla="*/ 270 w 340"/>
                <a:gd name="T9" fmla="*/ 43 h 225"/>
                <a:gd name="T10" fmla="*/ 290 w 340"/>
                <a:gd name="T11" fmla="*/ 65 h 225"/>
                <a:gd name="T12" fmla="*/ 306 w 340"/>
                <a:gd name="T13" fmla="*/ 91 h 225"/>
                <a:gd name="T14" fmla="*/ 321 w 340"/>
                <a:gd name="T15" fmla="*/ 121 h 225"/>
                <a:gd name="T16" fmla="*/ 331 w 340"/>
                <a:gd name="T17" fmla="*/ 154 h 225"/>
                <a:gd name="T18" fmla="*/ 338 w 340"/>
                <a:gd name="T19" fmla="*/ 188 h 225"/>
                <a:gd name="T20" fmla="*/ 340 w 340"/>
                <a:gd name="T21" fmla="*/ 225 h 225"/>
                <a:gd name="T22" fmla="*/ 0 w 340"/>
                <a:gd name="T23" fmla="*/ 225 h 225"/>
                <a:gd name="T24" fmla="*/ 3 w 340"/>
                <a:gd name="T25" fmla="*/ 188 h 225"/>
                <a:gd name="T26" fmla="*/ 9 w 340"/>
                <a:gd name="T27" fmla="*/ 154 h 225"/>
                <a:gd name="T28" fmla="*/ 19 w 340"/>
                <a:gd name="T29" fmla="*/ 121 h 225"/>
                <a:gd name="T30" fmla="*/ 33 w 340"/>
                <a:gd name="T31" fmla="*/ 91 h 225"/>
                <a:gd name="T32" fmla="*/ 51 w 340"/>
                <a:gd name="T33" fmla="*/ 65 h 225"/>
                <a:gd name="T34" fmla="*/ 70 w 340"/>
                <a:gd name="T35" fmla="*/ 43 h 225"/>
                <a:gd name="T36" fmla="*/ 92 w 340"/>
                <a:gd name="T37" fmla="*/ 25 h 225"/>
                <a:gd name="T38" fmla="*/ 116 w 340"/>
                <a:gd name="T39" fmla="*/ 11 h 225"/>
                <a:gd name="T40" fmla="*/ 143 w 340"/>
                <a:gd name="T41" fmla="*/ 3 h 225"/>
                <a:gd name="T42" fmla="*/ 170 w 340"/>
                <a:gd name="T4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0" h="225">
                  <a:moveTo>
                    <a:pt x="170" y="0"/>
                  </a:moveTo>
                  <a:lnTo>
                    <a:pt x="197" y="3"/>
                  </a:lnTo>
                  <a:lnTo>
                    <a:pt x="223" y="11"/>
                  </a:lnTo>
                  <a:lnTo>
                    <a:pt x="248" y="25"/>
                  </a:lnTo>
                  <a:lnTo>
                    <a:pt x="270" y="43"/>
                  </a:lnTo>
                  <a:lnTo>
                    <a:pt x="290" y="65"/>
                  </a:lnTo>
                  <a:lnTo>
                    <a:pt x="306" y="91"/>
                  </a:lnTo>
                  <a:lnTo>
                    <a:pt x="321" y="121"/>
                  </a:lnTo>
                  <a:lnTo>
                    <a:pt x="331" y="154"/>
                  </a:lnTo>
                  <a:lnTo>
                    <a:pt x="338" y="188"/>
                  </a:lnTo>
                  <a:lnTo>
                    <a:pt x="340" y="225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9" y="154"/>
                  </a:lnTo>
                  <a:lnTo>
                    <a:pt x="19" y="121"/>
                  </a:lnTo>
                  <a:lnTo>
                    <a:pt x="33" y="91"/>
                  </a:lnTo>
                  <a:lnTo>
                    <a:pt x="51" y="65"/>
                  </a:lnTo>
                  <a:lnTo>
                    <a:pt x="70" y="43"/>
                  </a:lnTo>
                  <a:lnTo>
                    <a:pt x="92" y="25"/>
                  </a:lnTo>
                  <a:lnTo>
                    <a:pt x="116" y="11"/>
                  </a:lnTo>
                  <a:lnTo>
                    <a:pt x="143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auto">
            <a:xfrm>
              <a:off x="2782888" y="1946275"/>
              <a:ext cx="53975" cy="34925"/>
            </a:xfrm>
            <a:custGeom>
              <a:avLst/>
              <a:gdLst>
                <a:gd name="T0" fmla="*/ 170 w 338"/>
                <a:gd name="T1" fmla="*/ 0 h 225"/>
                <a:gd name="T2" fmla="*/ 197 w 338"/>
                <a:gd name="T3" fmla="*/ 3 h 225"/>
                <a:gd name="T4" fmla="*/ 223 w 338"/>
                <a:gd name="T5" fmla="*/ 11 h 225"/>
                <a:gd name="T6" fmla="*/ 247 w 338"/>
                <a:gd name="T7" fmla="*/ 25 h 225"/>
                <a:gd name="T8" fmla="*/ 270 w 338"/>
                <a:gd name="T9" fmla="*/ 43 h 225"/>
                <a:gd name="T10" fmla="*/ 289 w 338"/>
                <a:gd name="T11" fmla="*/ 65 h 225"/>
                <a:gd name="T12" fmla="*/ 306 w 338"/>
                <a:gd name="T13" fmla="*/ 91 h 225"/>
                <a:gd name="T14" fmla="*/ 319 w 338"/>
                <a:gd name="T15" fmla="*/ 121 h 225"/>
                <a:gd name="T16" fmla="*/ 330 w 338"/>
                <a:gd name="T17" fmla="*/ 154 h 225"/>
                <a:gd name="T18" fmla="*/ 336 w 338"/>
                <a:gd name="T19" fmla="*/ 188 h 225"/>
                <a:gd name="T20" fmla="*/ 338 w 338"/>
                <a:gd name="T21" fmla="*/ 225 h 225"/>
                <a:gd name="T22" fmla="*/ 0 w 338"/>
                <a:gd name="T23" fmla="*/ 225 h 225"/>
                <a:gd name="T24" fmla="*/ 2 w 338"/>
                <a:gd name="T25" fmla="*/ 188 h 225"/>
                <a:gd name="T26" fmla="*/ 8 w 338"/>
                <a:gd name="T27" fmla="*/ 154 h 225"/>
                <a:gd name="T28" fmla="*/ 18 w 338"/>
                <a:gd name="T29" fmla="*/ 121 h 225"/>
                <a:gd name="T30" fmla="*/ 32 w 338"/>
                <a:gd name="T31" fmla="*/ 91 h 225"/>
                <a:gd name="T32" fmla="*/ 49 w 338"/>
                <a:gd name="T33" fmla="*/ 65 h 225"/>
                <a:gd name="T34" fmla="*/ 68 w 338"/>
                <a:gd name="T35" fmla="*/ 43 h 225"/>
                <a:gd name="T36" fmla="*/ 91 w 338"/>
                <a:gd name="T37" fmla="*/ 25 h 225"/>
                <a:gd name="T38" fmla="*/ 116 w 338"/>
                <a:gd name="T39" fmla="*/ 11 h 225"/>
                <a:gd name="T40" fmla="*/ 141 w 338"/>
                <a:gd name="T41" fmla="*/ 3 h 225"/>
                <a:gd name="T42" fmla="*/ 170 w 338"/>
                <a:gd name="T4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" h="225">
                  <a:moveTo>
                    <a:pt x="170" y="0"/>
                  </a:moveTo>
                  <a:lnTo>
                    <a:pt x="197" y="3"/>
                  </a:lnTo>
                  <a:lnTo>
                    <a:pt x="223" y="11"/>
                  </a:lnTo>
                  <a:lnTo>
                    <a:pt x="247" y="25"/>
                  </a:lnTo>
                  <a:lnTo>
                    <a:pt x="270" y="43"/>
                  </a:lnTo>
                  <a:lnTo>
                    <a:pt x="289" y="65"/>
                  </a:lnTo>
                  <a:lnTo>
                    <a:pt x="306" y="91"/>
                  </a:lnTo>
                  <a:lnTo>
                    <a:pt x="319" y="121"/>
                  </a:lnTo>
                  <a:lnTo>
                    <a:pt x="330" y="154"/>
                  </a:lnTo>
                  <a:lnTo>
                    <a:pt x="336" y="188"/>
                  </a:lnTo>
                  <a:lnTo>
                    <a:pt x="338" y="225"/>
                  </a:lnTo>
                  <a:lnTo>
                    <a:pt x="0" y="225"/>
                  </a:lnTo>
                  <a:lnTo>
                    <a:pt x="2" y="188"/>
                  </a:lnTo>
                  <a:lnTo>
                    <a:pt x="8" y="154"/>
                  </a:lnTo>
                  <a:lnTo>
                    <a:pt x="18" y="121"/>
                  </a:lnTo>
                  <a:lnTo>
                    <a:pt x="32" y="91"/>
                  </a:lnTo>
                  <a:lnTo>
                    <a:pt x="49" y="65"/>
                  </a:lnTo>
                  <a:lnTo>
                    <a:pt x="68" y="43"/>
                  </a:lnTo>
                  <a:lnTo>
                    <a:pt x="91" y="25"/>
                  </a:lnTo>
                  <a:lnTo>
                    <a:pt x="116" y="11"/>
                  </a:lnTo>
                  <a:lnTo>
                    <a:pt x="141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74"/>
            <p:cNvSpPr>
              <a:spLocks noEditPoints="1"/>
            </p:cNvSpPr>
            <p:nvPr/>
          </p:nvSpPr>
          <p:spPr bwMode="auto">
            <a:xfrm>
              <a:off x="2579688" y="1981200"/>
              <a:ext cx="460375" cy="458788"/>
            </a:xfrm>
            <a:custGeom>
              <a:avLst/>
              <a:gdLst>
                <a:gd name="T0" fmla="*/ 137 w 2898"/>
                <a:gd name="T1" fmla="*/ 2633 h 2884"/>
                <a:gd name="T2" fmla="*/ 150 w 2898"/>
                <a:gd name="T3" fmla="*/ 2683 h 2884"/>
                <a:gd name="T4" fmla="*/ 181 w 2898"/>
                <a:gd name="T5" fmla="*/ 2721 h 2884"/>
                <a:gd name="T6" fmla="*/ 226 w 2898"/>
                <a:gd name="T7" fmla="*/ 2744 h 2884"/>
                <a:gd name="T8" fmla="*/ 2303 w 2898"/>
                <a:gd name="T9" fmla="*/ 2747 h 2884"/>
                <a:gd name="T10" fmla="*/ 2331 w 2898"/>
                <a:gd name="T11" fmla="*/ 2503 h 2884"/>
                <a:gd name="T12" fmla="*/ 2342 w 2898"/>
                <a:gd name="T13" fmla="*/ 2440 h 2884"/>
                <a:gd name="T14" fmla="*/ 2374 w 2898"/>
                <a:gd name="T15" fmla="*/ 2385 h 2884"/>
                <a:gd name="T16" fmla="*/ 2422 w 2898"/>
                <a:gd name="T17" fmla="*/ 2345 h 2884"/>
                <a:gd name="T18" fmla="*/ 2482 w 2898"/>
                <a:gd name="T19" fmla="*/ 2323 h 2884"/>
                <a:gd name="T20" fmla="*/ 2731 w 2898"/>
                <a:gd name="T21" fmla="*/ 2320 h 2884"/>
                <a:gd name="T22" fmla="*/ 2761 w 2898"/>
                <a:gd name="T23" fmla="*/ 709 h 2884"/>
                <a:gd name="T24" fmla="*/ 253 w 2898"/>
                <a:gd name="T25" fmla="*/ 0 h 2884"/>
                <a:gd name="T26" fmla="*/ 588 w 2898"/>
                <a:gd name="T27" fmla="*/ 36 h 2884"/>
                <a:gd name="T28" fmla="*/ 605 w 2898"/>
                <a:gd name="T29" fmla="*/ 103 h 2884"/>
                <a:gd name="T30" fmla="*/ 636 w 2898"/>
                <a:gd name="T31" fmla="*/ 159 h 2884"/>
                <a:gd name="T32" fmla="*/ 678 w 2898"/>
                <a:gd name="T33" fmla="*/ 199 h 2884"/>
                <a:gd name="T34" fmla="*/ 729 w 2898"/>
                <a:gd name="T35" fmla="*/ 221 h 2884"/>
                <a:gd name="T36" fmla="*/ 783 w 2898"/>
                <a:gd name="T37" fmla="*/ 221 h 2884"/>
                <a:gd name="T38" fmla="*/ 834 w 2898"/>
                <a:gd name="T39" fmla="*/ 199 h 2884"/>
                <a:gd name="T40" fmla="*/ 876 w 2898"/>
                <a:gd name="T41" fmla="*/ 159 h 2884"/>
                <a:gd name="T42" fmla="*/ 907 w 2898"/>
                <a:gd name="T43" fmla="*/ 103 h 2884"/>
                <a:gd name="T44" fmla="*/ 924 w 2898"/>
                <a:gd name="T45" fmla="*/ 36 h 2884"/>
                <a:gd name="T46" fmla="*/ 1280 w 2898"/>
                <a:gd name="T47" fmla="*/ 0 h 2884"/>
                <a:gd name="T48" fmla="*/ 1289 w 2898"/>
                <a:gd name="T49" fmla="*/ 70 h 2884"/>
                <a:gd name="T50" fmla="*/ 1312 w 2898"/>
                <a:gd name="T51" fmla="*/ 133 h 2884"/>
                <a:gd name="T52" fmla="*/ 1349 w 2898"/>
                <a:gd name="T53" fmla="*/ 181 h 2884"/>
                <a:gd name="T54" fmla="*/ 1396 w 2898"/>
                <a:gd name="T55" fmla="*/ 213 h 2884"/>
                <a:gd name="T56" fmla="*/ 1450 w 2898"/>
                <a:gd name="T57" fmla="*/ 224 h 2884"/>
                <a:gd name="T58" fmla="*/ 1503 w 2898"/>
                <a:gd name="T59" fmla="*/ 213 h 2884"/>
                <a:gd name="T60" fmla="*/ 1550 w 2898"/>
                <a:gd name="T61" fmla="*/ 181 h 2884"/>
                <a:gd name="T62" fmla="*/ 1586 w 2898"/>
                <a:gd name="T63" fmla="*/ 133 h 2884"/>
                <a:gd name="T64" fmla="*/ 1610 w 2898"/>
                <a:gd name="T65" fmla="*/ 70 h 2884"/>
                <a:gd name="T66" fmla="*/ 1618 w 2898"/>
                <a:gd name="T67" fmla="*/ 0 h 2884"/>
                <a:gd name="T68" fmla="*/ 1975 w 2898"/>
                <a:gd name="T69" fmla="*/ 36 h 2884"/>
                <a:gd name="T70" fmla="*/ 1991 w 2898"/>
                <a:gd name="T71" fmla="*/ 103 h 2884"/>
                <a:gd name="T72" fmla="*/ 2023 w 2898"/>
                <a:gd name="T73" fmla="*/ 159 h 2884"/>
                <a:gd name="T74" fmla="*/ 2064 w 2898"/>
                <a:gd name="T75" fmla="*/ 199 h 2884"/>
                <a:gd name="T76" fmla="*/ 2115 w 2898"/>
                <a:gd name="T77" fmla="*/ 221 h 2884"/>
                <a:gd name="T78" fmla="*/ 2169 w 2898"/>
                <a:gd name="T79" fmla="*/ 221 h 2884"/>
                <a:gd name="T80" fmla="*/ 2220 w 2898"/>
                <a:gd name="T81" fmla="*/ 199 h 2884"/>
                <a:gd name="T82" fmla="*/ 2262 w 2898"/>
                <a:gd name="T83" fmla="*/ 159 h 2884"/>
                <a:gd name="T84" fmla="*/ 2293 w 2898"/>
                <a:gd name="T85" fmla="*/ 103 h 2884"/>
                <a:gd name="T86" fmla="*/ 2310 w 2898"/>
                <a:gd name="T87" fmla="*/ 36 h 2884"/>
                <a:gd name="T88" fmla="*/ 2645 w 2898"/>
                <a:gd name="T89" fmla="*/ 0 h 2884"/>
                <a:gd name="T90" fmla="*/ 2718 w 2898"/>
                <a:gd name="T91" fmla="*/ 10 h 2884"/>
                <a:gd name="T92" fmla="*/ 2783 w 2898"/>
                <a:gd name="T93" fmla="*/ 40 h 2884"/>
                <a:gd name="T94" fmla="*/ 2836 w 2898"/>
                <a:gd name="T95" fmla="*/ 86 h 2884"/>
                <a:gd name="T96" fmla="*/ 2875 w 2898"/>
                <a:gd name="T97" fmla="*/ 145 h 2884"/>
                <a:gd name="T98" fmla="*/ 2895 w 2898"/>
                <a:gd name="T99" fmla="*/ 214 h 2884"/>
                <a:gd name="T100" fmla="*/ 2898 w 2898"/>
                <a:gd name="T101" fmla="*/ 2348 h 2884"/>
                <a:gd name="T102" fmla="*/ 253 w 2898"/>
                <a:gd name="T103" fmla="*/ 2884 h 2884"/>
                <a:gd name="T104" fmla="*/ 180 w 2898"/>
                <a:gd name="T105" fmla="*/ 2873 h 2884"/>
                <a:gd name="T106" fmla="*/ 115 w 2898"/>
                <a:gd name="T107" fmla="*/ 2844 h 2884"/>
                <a:gd name="T108" fmla="*/ 62 w 2898"/>
                <a:gd name="T109" fmla="*/ 2798 h 2884"/>
                <a:gd name="T110" fmla="*/ 23 w 2898"/>
                <a:gd name="T111" fmla="*/ 2738 h 2884"/>
                <a:gd name="T112" fmla="*/ 2 w 2898"/>
                <a:gd name="T113" fmla="*/ 2670 h 2884"/>
                <a:gd name="T114" fmla="*/ 0 w 2898"/>
                <a:gd name="T115" fmla="*/ 251 h 2884"/>
                <a:gd name="T116" fmla="*/ 10 w 2898"/>
                <a:gd name="T117" fmla="*/ 179 h 2884"/>
                <a:gd name="T118" fmla="*/ 40 w 2898"/>
                <a:gd name="T119" fmla="*/ 115 h 2884"/>
                <a:gd name="T120" fmla="*/ 87 w 2898"/>
                <a:gd name="T121" fmla="*/ 61 h 2884"/>
                <a:gd name="T122" fmla="*/ 147 w 2898"/>
                <a:gd name="T123" fmla="*/ 23 h 2884"/>
                <a:gd name="T124" fmla="*/ 215 w 2898"/>
                <a:gd name="T125" fmla="*/ 2 h 2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8" h="2884">
                  <a:moveTo>
                    <a:pt x="137" y="709"/>
                  </a:moveTo>
                  <a:lnTo>
                    <a:pt x="137" y="2633"/>
                  </a:lnTo>
                  <a:lnTo>
                    <a:pt x="141" y="2659"/>
                  </a:lnTo>
                  <a:lnTo>
                    <a:pt x="150" y="2683"/>
                  </a:lnTo>
                  <a:lnTo>
                    <a:pt x="163" y="2704"/>
                  </a:lnTo>
                  <a:lnTo>
                    <a:pt x="181" y="2721"/>
                  </a:lnTo>
                  <a:lnTo>
                    <a:pt x="202" y="2735"/>
                  </a:lnTo>
                  <a:lnTo>
                    <a:pt x="226" y="2744"/>
                  </a:lnTo>
                  <a:lnTo>
                    <a:pt x="253" y="2747"/>
                  </a:lnTo>
                  <a:lnTo>
                    <a:pt x="2303" y="2747"/>
                  </a:lnTo>
                  <a:lnTo>
                    <a:pt x="2331" y="2719"/>
                  </a:lnTo>
                  <a:lnTo>
                    <a:pt x="2331" y="2503"/>
                  </a:lnTo>
                  <a:lnTo>
                    <a:pt x="2334" y="2470"/>
                  </a:lnTo>
                  <a:lnTo>
                    <a:pt x="2342" y="2440"/>
                  </a:lnTo>
                  <a:lnTo>
                    <a:pt x="2356" y="2410"/>
                  </a:lnTo>
                  <a:lnTo>
                    <a:pt x="2374" y="2385"/>
                  </a:lnTo>
                  <a:lnTo>
                    <a:pt x="2397" y="2363"/>
                  </a:lnTo>
                  <a:lnTo>
                    <a:pt x="2422" y="2345"/>
                  </a:lnTo>
                  <a:lnTo>
                    <a:pt x="2451" y="2332"/>
                  </a:lnTo>
                  <a:lnTo>
                    <a:pt x="2482" y="2323"/>
                  </a:lnTo>
                  <a:lnTo>
                    <a:pt x="2515" y="2320"/>
                  </a:lnTo>
                  <a:lnTo>
                    <a:pt x="2731" y="2320"/>
                  </a:lnTo>
                  <a:lnTo>
                    <a:pt x="2761" y="2292"/>
                  </a:lnTo>
                  <a:lnTo>
                    <a:pt x="2761" y="709"/>
                  </a:lnTo>
                  <a:lnTo>
                    <a:pt x="137" y="709"/>
                  </a:lnTo>
                  <a:close/>
                  <a:moveTo>
                    <a:pt x="253" y="0"/>
                  </a:moveTo>
                  <a:lnTo>
                    <a:pt x="586" y="0"/>
                  </a:lnTo>
                  <a:lnTo>
                    <a:pt x="588" y="36"/>
                  </a:lnTo>
                  <a:lnTo>
                    <a:pt x="595" y="70"/>
                  </a:lnTo>
                  <a:lnTo>
                    <a:pt x="605" y="103"/>
                  </a:lnTo>
                  <a:lnTo>
                    <a:pt x="620" y="133"/>
                  </a:lnTo>
                  <a:lnTo>
                    <a:pt x="636" y="159"/>
                  </a:lnTo>
                  <a:lnTo>
                    <a:pt x="656" y="181"/>
                  </a:lnTo>
                  <a:lnTo>
                    <a:pt x="678" y="199"/>
                  </a:lnTo>
                  <a:lnTo>
                    <a:pt x="703" y="213"/>
                  </a:lnTo>
                  <a:lnTo>
                    <a:pt x="729" y="221"/>
                  </a:lnTo>
                  <a:lnTo>
                    <a:pt x="756" y="224"/>
                  </a:lnTo>
                  <a:lnTo>
                    <a:pt x="783" y="221"/>
                  </a:lnTo>
                  <a:lnTo>
                    <a:pt x="810" y="213"/>
                  </a:lnTo>
                  <a:lnTo>
                    <a:pt x="834" y="199"/>
                  </a:lnTo>
                  <a:lnTo>
                    <a:pt x="856" y="181"/>
                  </a:lnTo>
                  <a:lnTo>
                    <a:pt x="876" y="159"/>
                  </a:lnTo>
                  <a:lnTo>
                    <a:pt x="893" y="133"/>
                  </a:lnTo>
                  <a:lnTo>
                    <a:pt x="907" y="103"/>
                  </a:lnTo>
                  <a:lnTo>
                    <a:pt x="917" y="70"/>
                  </a:lnTo>
                  <a:lnTo>
                    <a:pt x="924" y="36"/>
                  </a:lnTo>
                  <a:lnTo>
                    <a:pt x="926" y="0"/>
                  </a:lnTo>
                  <a:lnTo>
                    <a:pt x="1280" y="0"/>
                  </a:lnTo>
                  <a:lnTo>
                    <a:pt x="1282" y="36"/>
                  </a:lnTo>
                  <a:lnTo>
                    <a:pt x="1289" y="70"/>
                  </a:lnTo>
                  <a:lnTo>
                    <a:pt x="1299" y="103"/>
                  </a:lnTo>
                  <a:lnTo>
                    <a:pt x="1312" y="133"/>
                  </a:lnTo>
                  <a:lnTo>
                    <a:pt x="1329" y="159"/>
                  </a:lnTo>
                  <a:lnTo>
                    <a:pt x="1349" y="181"/>
                  </a:lnTo>
                  <a:lnTo>
                    <a:pt x="1372" y="199"/>
                  </a:lnTo>
                  <a:lnTo>
                    <a:pt x="1396" y="213"/>
                  </a:lnTo>
                  <a:lnTo>
                    <a:pt x="1422" y="221"/>
                  </a:lnTo>
                  <a:lnTo>
                    <a:pt x="1450" y="224"/>
                  </a:lnTo>
                  <a:lnTo>
                    <a:pt x="1477" y="221"/>
                  </a:lnTo>
                  <a:lnTo>
                    <a:pt x="1503" y="213"/>
                  </a:lnTo>
                  <a:lnTo>
                    <a:pt x="1527" y="199"/>
                  </a:lnTo>
                  <a:lnTo>
                    <a:pt x="1550" y="181"/>
                  </a:lnTo>
                  <a:lnTo>
                    <a:pt x="1569" y="159"/>
                  </a:lnTo>
                  <a:lnTo>
                    <a:pt x="1586" y="133"/>
                  </a:lnTo>
                  <a:lnTo>
                    <a:pt x="1599" y="103"/>
                  </a:lnTo>
                  <a:lnTo>
                    <a:pt x="1610" y="70"/>
                  </a:lnTo>
                  <a:lnTo>
                    <a:pt x="1616" y="36"/>
                  </a:lnTo>
                  <a:lnTo>
                    <a:pt x="1618" y="0"/>
                  </a:lnTo>
                  <a:lnTo>
                    <a:pt x="1972" y="0"/>
                  </a:lnTo>
                  <a:lnTo>
                    <a:pt x="1975" y="36"/>
                  </a:lnTo>
                  <a:lnTo>
                    <a:pt x="1981" y="70"/>
                  </a:lnTo>
                  <a:lnTo>
                    <a:pt x="1991" y="103"/>
                  </a:lnTo>
                  <a:lnTo>
                    <a:pt x="2005" y="133"/>
                  </a:lnTo>
                  <a:lnTo>
                    <a:pt x="2023" y="159"/>
                  </a:lnTo>
                  <a:lnTo>
                    <a:pt x="2042" y="181"/>
                  </a:lnTo>
                  <a:lnTo>
                    <a:pt x="2064" y="199"/>
                  </a:lnTo>
                  <a:lnTo>
                    <a:pt x="2088" y="213"/>
                  </a:lnTo>
                  <a:lnTo>
                    <a:pt x="2115" y="221"/>
                  </a:lnTo>
                  <a:lnTo>
                    <a:pt x="2142" y="224"/>
                  </a:lnTo>
                  <a:lnTo>
                    <a:pt x="2169" y="221"/>
                  </a:lnTo>
                  <a:lnTo>
                    <a:pt x="2195" y="213"/>
                  </a:lnTo>
                  <a:lnTo>
                    <a:pt x="2220" y="199"/>
                  </a:lnTo>
                  <a:lnTo>
                    <a:pt x="2242" y="181"/>
                  </a:lnTo>
                  <a:lnTo>
                    <a:pt x="2262" y="159"/>
                  </a:lnTo>
                  <a:lnTo>
                    <a:pt x="2278" y="133"/>
                  </a:lnTo>
                  <a:lnTo>
                    <a:pt x="2293" y="103"/>
                  </a:lnTo>
                  <a:lnTo>
                    <a:pt x="2303" y="70"/>
                  </a:lnTo>
                  <a:lnTo>
                    <a:pt x="2310" y="36"/>
                  </a:lnTo>
                  <a:lnTo>
                    <a:pt x="2312" y="0"/>
                  </a:lnTo>
                  <a:lnTo>
                    <a:pt x="2645" y="0"/>
                  </a:lnTo>
                  <a:lnTo>
                    <a:pt x="2683" y="2"/>
                  </a:lnTo>
                  <a:lnTo>
                    <a:pt x="2718" y="10"/>
                  </a:lnTo>
                  <a:lnTo>
                    <a:pt x="2751" y="23"/>
                  </a:lnTo>
                  <a:lnTo>
                    <a:pt x="2783" y="40"/>
                  </a:lnTo>
                  <a:lnTo>
                    <a:pt x="2811" y="61"/>
                  </a:lnTo>
                  <a:lnTo>
                    <a:pt x="2836" y="86"/>
                  </a:lnTo>
                  <a:lnTo>
                    <a:pt x="2858" y="115"/>
                  </a:lnTo>
                  <a:lnTo>
                    <a:pt x="2875" y="145"/>
                  </a:lnTo>
                  <a:lnTo>
                    <a:pt x="2888" y="179"/>
                  </a:lnTo>
                  <a:lnTo>
                    <a:pt x="2895" y="214"/>
                  </a:lnTo>
                  <a:lnTo>
                    <a:pt x="2898" y="251"/>
                  </a:lnTo>
                  <a:lnTo>
                    <a:pt x="2898" y="2348"/>
                  </a:lnTo>
                  <a:lnTo>
                    <a:pt x="2359" y="2884"/>
                  </a:lnTo>
                  <a:lnTo>
                    <a:pt x="253" y="2884"/>
                  </a:lnTo>
                  <a:lnTo>
                    <a:pt x="215" y="2881"/>
                  </a:lnTo>
                  <a:lnTo>
                    <a:pt x="180" y="2873"/>
                  </a:lnTo>
                  <a:lnTo>
                    <a:pt x="147" y="2861"/>
                  </a:lnTo>
                  <a:lnTo>
                    <a:pt x="115" y="2844"/>
                  </a:lnTo>
                  <a:lnTo>
                    <a:pt x="87" y="2823"/>
                  </a:lnTo>
                  <a:lnTo>
                    <a:pt x="62" y="2798"/>
                  </a:lnTo>
                  <a:lnTo>
                    <a:pt x="40" y="2770"/>
                  </a:lnTo>
                  <a:lnTo>
                    <a:pt x="23" y="2738"/>
                  </a:lnTo>
                  <a:lnTo>
                    <a:pt x="10" y="2705"/>
                  </a:lnTo>
                  <a:lnTo>
                    <a:pt x="2" y="2670"/>
                  </a:lnTo>
                  <a:lnTo>
                    <a:pt x="0" y="2633"/>
                  </a:lnTo>
                  <a:lnTo>
                    <a:pt x="0" y="251"/>
                  </a:lnTo>
                  <a:lnTo>
                    <a:pt x="2" y="214"/>
                  </a:lnTo>
                  <a:lnTo>
                    <a:pt x="10" y="179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5" y="40"/>
                  </a:lnTo>
                  <a:lnTo>
                    <a:pt x="147" y="23"/>
                  </a:lnTo>
                  <a:lnTo>
                    <a:pt x="180" y="10"/>
                  </a:lnTo>
                  <a:lnTo>
                    <a:pt x="215" y="2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auto">
            <a:xfrm>
              <a:off x="2673350" y="1946275"/>
              <a:ext cx="53975" cy="34925"/>
            </a:xfrm>
            <a:custGeom>
              <a:avLst/>
              <a:gdLst>
                <a:gd name="T0" fmla="*/ 170 w 340"/>
                <a:gd name="T1" fmla="*/ 0 h 225"/>
                <a:gd name="T2" fmla="*/ 197 w 340"/>
                <a:gd name="T3" fmla="*/ 3 h 225"/>
                <a:gd name="T4" fmla="*/ 224 w 340"/>
                <a:gd name="T5" fmla="*/ 11 h 225"/>
                <a:gd name="T6" fmla="*/ 248 w 340"/>
                <a:gd name="T7" fmla="*/ 25 h 225"/>
                <a:gd name="T8" fmla="*/ 270 w 340"/>
                <a:gd name="T9" fmla="*/ 43 h 225"/>
                <a:gd name="T10" fmla="*/ 290 w 340"/>
                <a:gd name="T11" fmla="*/ 65 h 225"/>
                <a:gd name="T12" fmla="*/ 307 w 340"/>
                <a:gd name="T13" fmla="*/ 91 h 225"/>
                <a:gd name="T14" fmla="*/ 321 w 340"/>
                <a:gd name="T15" fmla="*/ 121 h 225"/>
                <a:gd name="T16" fmla="*/ 331 w 340"/>
                <a:gd name="T17" fmla="*/ 154 h 225"/>
                <a:gd name="T18" fmla="*/ 338 w 340"/>
                <a:gd name="T19" fmla="*/ 188 h 225"/>
                <a:gd name="T20" fmla="*/ 340 w 340"/>
                <a:gd name="T21" fmla="*/ 225 h 225"/>
                <a:gd name="T22" fmla="*/ 0 w 340"/>
                <a:gd name="T23" fmla="*/ 225 h 225"/>
                <a:gd name="T24" fmla="*/ 2 w 340"/>
                <a:gd name="T25" fmla="*/ 188 h 225"/>
                <a:gd name="T26" fmla="*/ 9 w 340"/>
                <a:gd name="T27" fmla="*/ 154 h 225"/>
                <a:gd name="T28" fmla="*/ 19 w 340"/>
                <a:gd name="T29" fmla="*/ 121 h 225"/>
                <a:gd name="T30" fmla="*/ 34 w 340"/>
                <a:gd name="T31" fmla="*/ 91 h 225"/>
                <a:gd name="T32" fmla="*/ 50 w 340"/>
                <a:gd name="T33" fmla="*/ 65 h 225"/>
                <a:gd name="T34" fmla="*/ 70 w 340"/>
                <a:gd name="T35" fmla="*/ 43 h 225"/>
                <a:gd name="T36" fmla="*/ 92 w 340"/>
                <a:gd name="T37" fmla="*/ 25 h 225"/>
                <a:gd name="T38" fmla="*/ 117 w 340"/>
                <a:gd name="T39" fmla="*/ 11 h 225"/>
                <a:gd name="T40" fmla="*/ 143 w 340"/>
                <a:gd name="T41" fmla="*/ 3 h 225"/>
                <a:gd name="T42" fmla="*/ 170 w 340"/>
                <a:gd name="T4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0" h="225">
                  <a:moveTo>
                    <a:pt x="170" y="0"/>
                  </a:moveTo>
                  <a:lnTo>
                    <a:pt x="197" y="3"/>
                  </a:lnTo>
                  <a:lnTo>
                    <a:pt x="224" y="11"/>
                  </a:lnTo>
                  <a:lnTo>
                    <a:pt x="248" y="25"/>
                  </a:lnTo>
                  <a:lnTo>
                    <a:pt x="270" y="43"/>
                  </a:lnTo>
                  <a:lnTo>
                    <a:pt x="290" y="65"/>
                  </a:lnTo>
                  <a:lnTo>
                    <a:pt x="307" y="91"/>
                  </a:lnTo>
                  <a:lnTo>
                    <a:pt x="321" y="121"/>
                  </a:lnTo>
                  <a:lnTo>
                    <a:pt x="331" y="154"/>
                  </a:lnTo>
                  <a:lnTo>
                    <a:pt x="338" y="188"/>
                  </a:lnTo>
                  <a:lnTo>
                    <a:pt x="340" y="225"/>
                  </a:lnTo>
                  <a:lnTo>
                    <a:pt x="0" y="225"/>
                  </a:lnTo>
                  <a:lnTo>
                    <a:pt x="2" y="188"/>
                  </a:lnTo>
                  <a:lnTo>
                    <a:pt x="9" y="154"/>
                  </a:lnTo>
                  <a:lnTo>
                    <a:pt x="19" y="121"/>
                  </a:lnTo>
                  <a:lnTo>
                    <a:pt x="34" y="91"/>
                  </a:lnTo>
                  <a:lnTo>
                    <a:pt x="50" y="65"/>
                  </a:lnTo>
                  <a:lnTo>
                    <a:pt x="70" y="43"/>
                  </a:lnTo>
                  <a:lnTo>
                    <a:pt x="92" y="25"/>
                  </a:lnTo>
                  <a:lnTo>
                    <a:pt x="117" y="11"/>
                  </a:lnTo>
                  <a:lnTo>
                    <a:pt x="143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76"/>
            <p:cNvSpPr>
              <a:spLocks noEditPoints="1"/>
            </p:cNvSpPr>
            <p:nvPr/>
          </p:nvSpPr>
          <p:spPr bwMode="auto">
            <a:xfrm>
              <a:off x="2665413" y="2120900"/>
              <a:ext cx="288925" cy="269875"/>
            </a:xfrm>
            <a:custGeom>
              <a:avLst/>
              <a:gdLst>
                <a:gd name="T0" fmla="*/ 781 w 1814"/>
                <a:gd name="T1" fmla="*/ 763 h 1705"/>
                <a:gd name="T2" fmla="*/ 741 w 1814"/>
                <a:gd name="T3" fmla="*/ 974 h 1705"/>
                <a:gd name="T4" fmla="*/ 919 w 1814"/>
                <a:gd name="T5" fmla="*/ 1074 h 1705"/>
                <a:gd name="T6" fmla="*/ 1078 w 1814"/>
                <a:gd name="T7" fmla="*/ 944 h 1705"/>
                <a:gd name="T8" fmla="*/ 1005 w 1814"/>
                <a:gd name="T9" fmla="*/ 749 h 1705"/>
                <a:gd name="T10" fmla="*/ 936 w 1814"/>
                <a:gd name="T11" fmla="*/ 9 h 1705"/>
                <a:gd name="T12" fmla="*/ 1190 w 1814"/>
                <a:gd name="T13" fmla="*/ 15 h 1705"/>
                <a:gd name="T14" fmla="*/ 1259 w 1814"/>
                <a:gd name="T15" fmla="*/ 15 h 1705"/>
                <a:gd name="T16" fmla="*/ 1259 w 1814"/>
                <a:gd name="T17" fmla="*/ 84 h 1705"/>
                <a:gd name="T18" fmla="*/ 1290 w 1814"/>
                <a:gd name="T19" fmla="*/ 577 h 1705"/>
                <a:gd name="T20" fmla="*/ 1445 w 1814"/>
                <a:gd name="T21" fmla="*/ 129 h 1705"/>
                <a:gd name="T22" fmla="*/ 1497 w 1814"/>
                <a:gd name="T23" fmla="*/ 175 h 1705"/>
                <a:gd name="T24" fmla="*/ 1612 w 1814"/>
                <a:gd name="T25" fmla="*/ 403 h 1705"/>
                <a:gd name="T26" fmla="*/ 1656 w 1814"/>
                <a:gd name="T27" fmla="*/ 457 h 1705"/>
                <a:gd name="T28" fmla="*/ 1778 w 1814"/>
                <a:gd name="T29" fmla="*/ 677 h 1705"/>
                <a:gd name="T30" fmla="*/ 1812 w 1814"/>
                <a:gd name="T31" fmla="*/ 738 h 1705"/>
                <a:gd name="T32" fmla="*/ 1761 w 1814"/>
                <a:gd name="T33" fmla="*/ 774 h 1705"/>
                <a:gd name="T34" fmla="*/ 1343 w 1814"/>
                <a:gd name="T35" fmla="*/ 709 h 1705"/>
                <a:gd name="T36" fmla="*/ 1386 w 1814"/>
                <a:gd name="T37" fmla="*/ 756 h 1705"/>
                <a:gd name="T38" fmla="*/ 1339 w 1814"/>
                <a:gd name="T39" fmla="*/ 1045 h 1705"/>
                <a:gd name="T40" fmla="*/ 1806 w 1814"/>
                <a:gd name="T41" fmla="*/ 955 h 1705"/>
                <a:gd name="T42" fmla="*/ 1792 w 1814"/>
                <a:gd name="T43" fmla="*/ 1022 h 1705"/>
                <a:gd name="T44" fmla="*/ 1651 w 1814"/>
                <a:gd name="T45" fmla="*/ 1236 h 1705"/>
                <a:gd name="T46" fmla="*/ 1630 w 1814"/>
                <a:gd name="T47" fmla="*/ 1298 h 1705"/>
                <a:gd name="T48" fmla="*/ 1410 w 1814"/>
                <a:gd name="T49" fmla="*/ 1198 h 1705"/>
                <a:gd name="T50" fmla="*/ 1475 w 1814"/>
                <a:gd name="T51" fmla="*/ 1570 h 1705"/>
                <a:gd name="T52" fmla="*/ 1418 w 1814"/>
                <a:gd name="T53" fmla="*/ 1568 h 1705"/>
                <a:gd name="T54" fmla="*/ 1221 w 1814"/>
                <a:gd name="T55" fmla="*/ 1252 h 1705"/>
                <a:gd name="T56" fmla="*/ 1188 w 1814"/>
                <a:gd name="T57" fmla="*/ 1306 h 1705"/>
                <a:gd name="T58" fmla="*/ 956 w 1814"/>
                <a:gd name="T59" fmla="*/ 1321 h 1705"/>
                <a:gd name="T60" fmla="*/ 1268 w 1814"/>
                <a:gd name="T61" fmla="*/ 1679 h 1705"/>
                <a:gd name="T62" fmla="*/ 1212 w 1814"/>
                <a:gd name="T63" fmla="*/ 1704 h 1705"/>
                <a:gd name="T64" fmla="*/ 954 w 1814"/>
                <a:gd name="T65" fmla="*/ 1672 h 1705"/>
                <a:gd name="T66" fmla="*/ 891 w 1814"/>
                <a:gd name="T67" fmla="*/ 1703 h 1705"/>
                <a:gd name="T68" fmla="*/ 858 w 1814"/>
                <a:gd name="T69" fmla="*/ 1459 h 1705"/>
                <a:gd name="T70" fmla="*/ 568 w 1814"/>
                <a:gd name="T71" fmla="*/ 1700 h 1705"/>
                <a:gd name="T72" fmla="*/ 546 w 1814"/>
                <a:gd name="T73" fmla="*/ 1635 h 1705"/>
                <a:gd name="T74" fmla="*/ 652 w 1814"/>
                <a:gd name="T75" fmla="*/ 1308 h 1705"/>
                <a:gd name="T76" fmla="*/ 596 w 1814"/>
                <a:gd name="T77" fmla="*/ 1279 h 1705"/>
                <a:gd name="T78" fmla="*/ 413 w 1814"/>
                <a:gd name="T79" fmla="*/ 1542 h 1705"/>
                <a:gd name="T80" fmla="*/ 366 w 1814"/>
                <a:gd name="T81" fmla="*/ 1578 h 1705"/>
                <a:gd name="T82" fmla="*/ 320 w 1814"/>
                <a:gd name="T83" fmla="*/ 1547 h 1705"/>
                <a:gd name="T84" fmla="*/ 220 w 1814"/>
                <a:gd name="T85" fmla="*/ 1303 h 1705"/>
                <a:gd name="T86" fmla="*/ 165 w 1814"/>
                <a:gd name="T87" fmla="*/ 1280 h 1705"/>
                <a:gd name="T88" fmla="*/ 183 w 1814"/>
                <a:gd name="T89" fmla="*/ 1214 h 1705"/>
                <a:gd name="T90" fmla="*/ 3 w 1814"/>
                <a:gd name="T91" fmla="*/ 999 h 1705"/>
                <a:gd name="T92" fmla="*/ 31 w 1814"/>
                <a:gd name="T93" fmla="*/ 937 h 1705"/>
                <a:gd name="T94" fmla="*/ 444 w 1814"/>
                <a:gd name="T95" fmla="*/ 793 h 1705"/>
                <a:gd name="T96" fmla="*/ 436 w 1814"/>
                <a:gd name="T97" fmla="*/ 731 h 1705"/>
                <a:gd name="T98" fmla="*/ 476 w 1814"/>
                <a:gd name="T99" fmla="*/ 662 h 1705"/>
                <a:gd name="T100" fmla="*/ 36 w 1814"/>
                <a:gd name="T101" fmla="*/ 772 h 1705"/>
                <a:gd name="T102" fmla="*/ 0 w 1814"/>
                <a:gd name="T103" fmla="*/ 722 h 1705"/>
                <a:gd name="T104" fmla="*/ 356 w 1814"/>
                <a:gd name="T105" fmla="*/ 593 h 1705"/>
                <a:gd name="T106" fmla="*/ 160 w 1814"/>
                <a:gd name="T107" fmla="*/ 442 h 1705"/>
                <a:gd name="T108" fmla="*/ 217 w 1814"/>
                <a:gd name="T109" fmla="*/ 404 h 1705"/>
                <a:gd name="T110" fmla="*/ 320 w 1814"/>
                <a:gd name="T111" fmla="*/ 160 h 1705"/>
                <a:gd name="T112" fmla="*/ 384 w 1814"/>
                <a:gd name="T113" fmla="*/ 132 h 1705"/>
                <a:gd name="T114" fmla="*/ 697 w 1814"/>
                <a:gd name="T115" fmla="*/ 676 h 1705"/>
                <a:gd name="T116" fmla="*/ 546 w 1814"/>
                <a:gd name="T117" fmla="*/ 72 h 1705"/>
                <a:gd name="T118" fmla="*/ 568 w 1814"/>
                <a:gd name="T119" fmla="*/ 6 h 1705"/>
                <a:gd name="T120" fmla="*/ 858 w 1814"/>
                <a:gd name="T121" fmla="*/ 248 h 1705"/>
                <a:gd name="T122" fmla="*/ 891 w 1814"/>
                <a:gd name="T123" fmla="*/ 3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4" h="1705">
                  <a:moveTo>
                    <a:pt x="908" y="558"/>
                  </a:moveTo>
                  <a:lnTo>
                    <a:pt x="819" y="737"/>
                  </a:lnTo>
                  <a:lnTo>
                    <a:pt x="809" y="750"/>
                  </a:lnTo>
                  <a:lnTo>
                    <a:pt x="796" y="759"/>
                  </a:lnTo>
                  <a:lnTo>
                    <a:pt x="781" y="763"/>
                  </a:lnTo>
                  <a:lnTo>
                    <a:pt x="583" y="792"/>
                  </a:lnTo>
                  <a:lnTo>
                    <a:pt x="727" y="931"/>
                  </a:lnTo>
                  <a:lnTo>
                    <a:pt x="736" y="944"/>
                  </a:lnTo>
                  <a:lnTo>
                    <a:pt x="741" y="958"/>
                  </a:lnTo>
                  <a:lnTo>
                    <a:pt x="741" y="974"/>
                  </a:lnTo>
                  <a:lnTo>
                    <a:pt x="706" y="1171"/>
                  </a:lnTo>
                  <a:lnTo>
                    <a:pt x="884" y="1078"/>
                  </a:lnTo>
                  <a:lnTo>
                    <a:pt x="895" y="1074"/>
                  </a:lnTo>
                  <a:lnTo>
                    <a:pt x="908" y="1073"/>
                  </a:lnTo>
                  <a:lnTo>
                    <a:pt x="919" y="1074"/>
                  </a:lnTo>
                  <a:lnTo>
                    <a:pt x="930" y="1078"/>
                  </a:lnTo>
                  <a:lnTo>
                    <a:pt x="1107" y="1171"/>
                  </a:lnTo>
                  <a:lnTo>
                    <a:pt x="1073" y="974"/>
                  </a:lnTo>
                  <a:lnTo>
                    <a:pt x="1073" y="958"/>
                  </a:lnTo>
                  <a:lnTo>
                    <a:pt x="1078" y="944"/>
                  </a:lnTo>
                  <a:lnTo>
                    <a:pt x="1087" y="931"/>
                  </a:lnTo>
                  <a:lnTo>
                    <a:pt x="1231" y="792"/>
                  </a:lnTo>
                  <a:lnTo>
                    <a:pt x="1033" y="763"/>
                  </a:lnTo>
                  <a:lnTo>
                    <a:pt x="1018" y="758"/>
                  </a:lnTo>
                  <a:lnTo>
                    <a:pt x="1005" y="749"/>
                  </a:lnTo>
                  <a:lnTo>
                    <a:pt x="995" y="737"/>
                  </a:lnTo>
                  <a:lnTo>
                    <a:pt x="908" y="558"/>
                  </a:lnTo>
                  <a:close/>
                  <a:moveTo>
                    <a:pt x="908" y="0"/>
                  </a:moveTo>
                  <a:lnTo>
                    <a:pt x="923" y="3"/>
                  </a:lnTo>
                  <a:lnTo>
                    <a:pt x="936" y="9"/>
                  </a:lnTo>
                  <a:lnTo>
                    <a:pt x="947" y="20"/>
                  </a:lnTo>
                  <a:lnTo>
                    <a:pt x="954" y="34"/>
                  </a:lnTo>
                  <a:lnTo>
                    <a:pt x="956" y="50"/>
                  </a:lnTo>
                  <a:lnTo>
                    <a:pt x="956" y="247"/>
                  </a:lnTo>
                  <a:lnTo>
                    <a:pt x="1190" y="15"/>
                  </a:lnTo>
                  <a:lnTo>
                    <a:pt x="1203" y="6"/>
                  </a:lnTo>
                  <a:lnTo>
                    <a:pt x="1217" y="1"/>
                  </a:lnTo>
                  <a:lnTo>
                    <a:pt x="1232" y="1"/>
                  </a:lnTo>
                  <a:lnTo>
                    <a:pt x="1246" y="6"/>
                  </a:lnTo>
                  <a:lnTo>
                    <a:pt x="1259" y="15"/>
                  </a:lnTo>
                  <a:lnTo>
                    <a:pt x="1268" y="27"/>
                  </a:lnTo>
                  <a:lnTo>
                    <a:pt x="1272" y="41"/>
                  </a:lnTo>
                  <a:lnTo>
                    <a:pt x="1272" y="57"/>
                  </a:lnTo>
                  <a:lnTo>
                    <a:pt x="1268" y="72"/>
                  </a:lnTo>
                  <a:lnTo>
                    <a:pt x="1259" y="84"/>
                  </a:lnTo>
                  <a:lnTo>
                    <a:pt x="956" y="386"/>
                  </a:lnTo>
                  <a:lnTo>
                    <a:pt x="956" y="436"/>
                  </a:lnTo>
                  <a:lnTo>
                    <a:pt x="1072" y="670"/>
                  </a:lnTo>
                  <a:lnTo>
                    <a:pt x="1117" y="676"/>
                  </a:lnTo>
                  <a:lnTo>
                    <a:pt x="1290" y="577"/>
                  </a:lnTo>
                  <a:lnTo>
                    <a:pt x="1401" y="165"/>
                  </a:lnTo>
                  <a:lnTo>
                    <a:pt x="1407" y="151"/>
                  </a:lnTo>
                  <a:lnTo>
                    <a:pt x="1417" y="140"/>
                  </a:lnTo>
                  <a:lnTo>
                    <a:pt x="1430" y="132"/>
                  </a:lnTo>
                  <a:lnTo>
                    <a:pt x="1445" y="129"/>
                  </a:lnTo>
                  <a:lnTo>
                    <a:pt x="1460" y="131"/>
                  </a:lnTo>
                  <a:lnTo>
                    <a:pt x="1475" y="137"/>
                  </a:lnTo>
                  <a:lnTo>
                    <a:pt x="1487" y="147"/>
                  </a:lnTo>
                  <a:lnTo>
                    <a:pt x="1494" y="160"/>
                  </a:lnTo>
                  <a:lnTo>
                    <a:pt x="1497" y="175"/>
                  </a:lnTo>
                  <a:lnTo>
                    <a:pt x="1496" y="190"/>
                  </a:lnTo>
                  <a:lnTo>
                    <a:pt x="1410" y="508"/>
                  </a:lnTo>
                  <a:lnTo>
                    <a:pt x="1582" y="409"/>
                  </a:lnTo>
                  <a:lnTo>
                    <a:pt x="1597" y="404"/>
                  </a:lnTo>
                  <a:lnTo>
                    <a:pt x="1612" y="403"/>
                  </a:lnTo>
                  <a:lnTo>
                    <a:pt x="1626" y="407"/>
                  </a:lnTo>
                  <a:lnTo>
                    <a:pt x="1639" y="415"/>
                  </a:lnTo>
                  <a:lnTo>
                    <a:pt x="1649" y="427"/>
                  </a:lnTo>
                  <a:lnTo>
                    <a:pt x="1655" y="442"/>
                  </a:lnTo>
                  <a:lnTo>
                    <a:pt x="1656" y="457"/>
                  </a:lnTo>
                  <a:lnTo>
                    <a:pt x="1651" y="471"/>
                  </a:lnTo>
                  <a:lnTo>
                    <a:pt x="1643" y="484"/>
                  </a:lnTo>
                  <a:lnTo>
                    <a:pt x="1631" y="493"/>
                  </a:lnTo>
                  <a:lnTo>
                    <a:pt x="1458" y="593"/>
                  </a:lnTo>
                  <a:lnTo>
                    <a:pt x="1778" y="677"/>
                  </a:lnTo>
                  <a:lnTo>
                    <a:pt x="1792" y="684"/>
                  </a:lnTo>
                  <a:lnTo>
                    <a:pt x="1803" y="694"/>
                  </a:lnTo>
                  <a:lnTo>
                    <a:pt x="1811" y="707"/>
                  </a:lnTo>
                  <a:lnTo>
                    <a:pt x="1814" y="723"/>
                  </a:lnTo>
                  <a:lnTo>
                    <a:pt x="1812" y="738"/>
                  </a:lnTo>
                  <a:lnTo>
                    <a:pt x="1806" y="753"/>
                  </a:lnTo>
                  <a:lnTo>
                    <a:pt x="1795" y="764"/>
                  </a:lnTo>
                  <a:lnTo>
                    <a:pt x="1781" y="772"/>
                  </a:lnTo>
                  <a:lnTo>
                    <a:pt x="1765" y="774"/>
                  </a:lnTo>
                  <a:lnTo>
                    <a:pt x="1761" y="774"/>
                  </a:lnTo>
                  <a:lnTo>
                    <a:pt x="1757" y="773"/>
                  </a:lnTo>
                  <a:lnTo>
                    <a:pt x="1753" y="772"/>
                  </a:lnTo>
                  <a:lnTo>
                    <a:pt x="1338" y="662"/>
                  </a:lnTo>
                  <a:lnTo>
                    <a:pt x="1273" y="699"/>
                  </a:lnTo>
                  <a:lnTo>
                    <a:pt x="1343" y="709"/>
                  </a:lnTo>
                  <a:lnTo>
                    <a:pt x="1356" y="714"/>
                  </a:lnTo>
                  <a:lnTo>
                    <a:pt x="1368" y="721"/>
                  </a:lnTo>
                  <a:lnTo>
                    <a:pt x="1377" y="731"/>
                  </a:lnTo>
                  <a:lnTo>
                    <a:pt x="1383" y="743"/>
                  </a:lnTo>
                  <a:lnTo>
                    <a:pt x="1386" y="756"/>
                  </a:lnTo>
                  <a:lnTo>
                    <a:pt x="1384" y="770"/>
                  </a:lnTo>
                  <a:lnTo>
                    <a:pt x="1379" y="782"/>
                  </a:lnTo>
                  <a:lnTo>
                    <a:pt x="1370" y="793"/>
                  </a:lnTo>
                  <a:lnTo>
                    <a:pt x="1196" y="963"/>
                  </a:lnTo>
                  <a:lnTo>
                    <a:pt x="1339" y="1045"/>
                  </a:lnTo>
                  <a:lnTo>
                    <a:pt x="1753" y="935"/>
                  </a:lnTo>
                  <a:lnTo>
                    <a:pt x="1769" y="933"/>
                  </a:lnTo>
                  <a:lnTo>
                    <a:pt x="1783" y="937"/>
                  </a:lnTo>
                  <a:lnTo>
                    <a:pt x="1796" y="944"/>
                  </a:lnTo>
                  <a:lnTo>
                    <a:pt x="1806" y="955"/>
                  </a:lnTo>
                  <a:lnTo>
                    <a:pt x="1812" y="969"/>
                  </a:lnTo>
                  <a:lnTo>
                    <a:pt x="1814" y="985"/>
                  </a:lnTo>
                  <a:lnTo>
                    <a:pt x="1811" y="999"/>
                  </a:lnTo>
                  <a:lnTo>
                    <a:pt x="1803" y="1012"/>
                  </a:lnTo>
                  <a:lnTo>
                    <a:pt x="1792" y="1022"/>
                  </a:lnTo>
                  <a:lnTo>
                    <a:pt x="1778" y="1029"/>
                  </a:lnTo>
                  <a:lnTo>
                    <a:pt x="1458" y="1114"/>
                  </a:lnTo>
                  <a:lnTo>
                    <a:pt x="1631" y="1213"/>
                  </a:lnTo>
                  <a:lnTo>
                    <a:pt x="1643" y="1223"/>
                  </a:lnTo>
                  <a:lnTo>
                    <a:pt x="1651" y="1236"/>
                  </a:lnTo>
                  <a:lnTo>
                    <a:pt x="1656" y="1250"/>
                  </a:lnTo>
                  <a:lnTo>
                    <a:pt x="1655" y="1265"/>
                  </a:lnTo>
                  <a:lnTo>
                    <a:pt x="1649" y="1279"/>
                  </a:lnTo>
                  <a:lnTo>
                    <a:pt x="1641" y="1290"/>
                  </a:lnTo>
                  <a:lnTo>
                    <a:pt x="1630" y="1298"/>
                  </a:lnTo>
                  <a:lnTo>
                    <a:pt x="1619" y="1302"/>
                  </a:lnTo>
                  <a:lnTo>
                    <a:pt x="1606" y="1304"/>
                  </a:lnTo>
                  <a:lnTo>
                    <a:pt x="1594" y="1302"/>
                  </a:lnTo>
                  <a:lnTo>
                    <a:pt x="1582" y="1298"/>
                  </a:lnTo>
                  <a:lnTo>
                    <a:pt x="1410" y="1198"/>
                  </a:lnTo>
                  <a:lnTo>
                    <a:pt x="1496" y="1515"/>
                  </a:lnTo>
                  <a:lnTo>
                    <a:pt x="1497" y="1531"/>
                  </a:lnTo>
                  <a:lnTo>
                    <a:pt x="1494" y="1547"/>
                  </a:lnTo>
                  <a:lnTo>
                    <a:pt x="1486" y="1559"/>
                  </a:lnTo>
                  <a:lnTo>
                    <a:pt x="1475" y="1570"/>
                  </a:lnTo>
                  <a:lnTo>
                    <a:pt x="1460" y="1576"/>
                  </a:lnTo>
                  <a:lnTo>
                    <a:pt x="1454" y="1577"/>
                  </a:lnTo>
                  <a:lnTo>
                    <a:pt x="1447" y="1577"/>
                  </a:lnTo>
                  <a:lnTo>
                    <a:pt x="1432" y="1575"/>
                  </a:lnTo>
                  <a:lnTo>
                    <a:pt x="1418" y="1568"/>
                  </a:lnTo>
                  <a:lnTo>
                    <a:pt x="1407" y="1556"/>
                  </a:lnTo>
                  <a:lnTo>
                    <a:pt x="1401" y="1542"/>
                  </a:lnTo>
                  <a:lnTo>
                    <a:pt x="1290" y="1129"/>
                  </a:lnTo>
                  <a:lnTo>
                    <a:pt x="1190" y="1073"/>
                  </a:lnTo>
                  <a:lnTo>
                    <a:pt x="1221" y="1252"/>
                  </a:lnTo>
                  <a:lnTo>
                    <a:pt x="1221" y="1265"/>
                  </a:lnTo>
                  <a:lnTo>
                    <a:pt x="1218" y="1278"/>
                  </a:lnTo>
                  <a:lnTo>
                    <a:pt x="1211" y="1290"/>
                  </a:lnTo>
                  <a:lnTo>
                    <a:pt x="1201" y="1299"/>
                  </a:lnTo>
                  <a:lnTo>
                    <a:pt x="1188" y="1306"/>
                  </a:lnTo>
                  <a:lnTo>
                    <a:pt x="1172" y="1309"/>
                  </a:lnTo>
                  <a:lnTo>
                    <a:pt x="1160" y="1307"/>
                  </a:lnTo>
                  <a:lnTo>
                    <a:pt x="1149" y="1303"/>
                  </a:lnTo>
                  <a:lnTo>
                    <a:pt x="956" y="1201"/>
                  </a:lnTo>
                  <a:lnTo>
                    <a:pt x="956" y="1321"/>
                  </a:lnTo>
                  <a:lnTo>
                    <a:pt x="1259" y="1623"/>
                  </a:lnTo>
                  <a:lnTo>
                    <a:pt x="1268" y="1635"/>
                  </a:lnTo>
                  <a:lnTo>
                    <a:pt x="1272" y="1650"/>
                  </a:lnTo>
                  <a:lnTo>
                    <a:pt x="1272" y="1664"/>
                  </a:lnTo>
                  <a:lnTo>
                    <a:pt x="1268" y="1679"/>
                  </a:lnTo>
                  <a:lnTo>
                    <a:pt x="1259" y="1691"/>
                  </a:lnTo>
                  <a:lnTo>
                    <a:pt x="1248" y="1699"/>
                  </a:lnTo>
                  <a:lnTo>
                    <a:pt x="1237" y="1704"/>
                  </a:lnTo>
                  <a:lnTo>
                    <a:pt x="1224" y="1705"/>
                  </a:lnTo>
                  <a:lnTo>
                    <a:pt x="1212" y="1704"/>
                  </a:lnTo>
                  <a:lnTo>
                    <a:pt x="1200" y="1699"/>
                  </a:lnTo>
                  <a:lnTo>
                    <a:pt x="1190" y="1691"/>
                  </a:lnTo>
                  <a:lnTo>
                    <a:pt x="956" y="1459"/>
                  </a:lnTo>
                  <a:lnTo>
                    <a:pt x="956" y="1657"/>
                  </a:lnTo>
                  <a:lnTo>
                    <a:pt x="954" y="1672"/>
                  </a:lnTo>
                  <a:lnTo>
                    <a:pt x="947" y="1686"/>
                  </a:lnTo>
                  <a:lnTo>
                    <a:pt x="936" y="1696"/>
                  </a:lnTo>
                  <a:lnTo>
                    <a:pt x="923" y="1703"/>
                  </a:lnTo>
                  <a:lnTo>
                    <a:pt x="908" y="1705"/>
                  </a:lnTo>
                  <a:lnTo>
                    <a:pt x="891" y="1703"/>
                  </a:lnTo>
                  <a:lnTo>
                    <a:pt x="878" y="1696"/>
                  </a:lnTo>
                  <a:lnTo>
                    <a:pt x="867" y="1686"/>
                  </a:lnTo>
                  <a:lnTo>
                    <a:pt x="860" y="1672"/>
                  </a:lnTo>
                  <a:lnTo>
                    <a:pt x="858" y="1657"/>
                  </a:lnTo>
                  <a:lnTo>
                    <a:pt x="858" y="1459"/>
                  </a:lnTo>
                  <a:lnTo>
                    <a:pt x="624" y="1691"/>
                  </a:lnTo>
                  <a:lnTo>
                    <a:pt x="611" y="1700"/>
                  </a:lnTo>
                  <a:lnTo>
                    <a:pt x="597" y="1705"/>
                  </a:lnTo>
                  <a:lnTo>
                    <a:pt x="582" y="1705"/>
                  </a:lnTo>
                  <a:lnTo>
                    <a:pt x="568" y="1700"/>
                  </a:lnTo>
                  <a:lnTo>
                    <a:pt x="555" y="1691"/>
                  </a:lnTo>
                  <a:lnTo>
                    <a:pt x="546" y="1679"/>
                  </a:lnTo>
                  <a:lnTo>
                    <a:pt x="542" y="1664"/>
                  </a:lnTo>
                  <a:lnTo>
                    <a:pt x="542" y="1650"/>
                  </a:lnTo>
                  <a:lnTo>
                    <a:pt x="546" y="1635"/>
                  </a:lnTo>
                  <a:lnTo>
                    <a:pt x="555" y="1623"/>
                  </a:lnTo>
                  <a:lnTo>
                    <a:pt x="858" y="1321"/>
                  </a:lnTo>
                  <a:lnTo>
                    <a:pt x="858" y="1202"/>
                  </a:lnTo>
                  <a:lnTo>
                    <a:pt x="665" y="1303"/>
                  </a:lnTo>
                  <a:lnTo>
                    <a:pt x="652" y="1308"/>
                  </a:lnTo>
                  <a:lnTo>
                    <a:pt x="638" y="1309"/>
                  </a:lnTo>
                  <a:lnTo>
                    <a:pt x="624" y="1306"/>
                  </a:lnTo>
                  <a:lnTo>
                    <a:pt x="612" y="1300"/>
                  </a:lnTo>
                  <a:lnTo>
                    <a:pt x="602" y="1290"/>
                  </a:lnTo>
                  <a:lnTo>
                    <a:pt x="596" y="1279"/>
                  </a:lnTo>
                  <a:lnTo>
                    <a:pt x="593" y="1266"/>
                  </a:lnTo>
                  <a:lnTo>
                    <a:pt x="593" y="1252"/>
                  </a:lnTo>
                  <a:lnTo>
                    <a:pt x="624" y="1073"/>
                  </a:lnTo>
                  <a:lnTo>
                    <a:pt x="524" y="1129"/>
                  </a:lnTo>
                  <a:lnTo>
                    <a:pt x="413" y="1542"/>
                  </a:lnTo>
                  <a:lnTo>
                    <a:pt x="408" y="1554"/>
                  </a:lnTo>
                  <a:lnTo>
                    <a:pt x="400" y="1564"/>
                  </a:lnTo>
                  <a:lnTo>
                    <a:pt x="390" y="1572"/>
                  </a:lnTo>
                  <a:lnTo>
                    <a:pt x="379" y="1576"/>
                  </a:lnTo>
                  <a:lnTo>
                    <a:pt x="366" y="1578"/>
                  </a:lnTo>
                  <a:lnTo>
                    <a:pt x="360" y="1578"/>
                  </a:lnTo>
                  <a:lnTo>
                    <a:pt x="354" y="1577"/>
                  </a:lnTo>
                  <a:lnTo>
                    <a:pt x="339" y="1570"/>
                  </a:lnTo>
                  <a:lnTo>
                    <a:pt x="328" y="1560"/>
                  </a:lnTo>
                  <a:lnTo>
                    <a:pt x="320" y="1547"/>
                  </a:lnTo>
                  <a:lnTo>
                    <a:pt x="317" y="1531"/>
                  </a:lnTo>
                  <a:lnTo>
                    <a:pt x="318" y="1516"/>
                  </a:lnTo>
                  <a:lnTo>
                    <a:pt x="404" y="1198"/>
                  </a:lnTo>
                  <a:lnTo>
                    <a:pt x="232" y="1298"/>
                  </a:lnTo>
                  <a:lnTo>
                    <a:pt x="220" y="1303"/>
                  </a:lnTo>
                  <a:lnTo>
                    <a:pt x="208" y="1304"/>
                  </a:lnTo>
                  <a:lnTo>
                    <a:pt x="195" y="1303"/>
                  </a:lnTo>
                  <a:lnTo>
                    <a:pt x="183" y="1298"/>
                  </a:lnTo>
                  <a:lnTo>
                    <a:pt x="173" y="1290"/>
                  </a:lnTo>
                  <a:lnTo>
                    <a:pt x="165" y="1280"/>
                  </a:lnTo>
                  <a:lnTo>
                    <a:pt x="160" y="1265"/>
                  </a:lnTo>
                  <a:lnTo>
                    <a:pt x="158" y="1250"/>
                  </a:lnTo>
                  <a:lnTo>
                    <a:pt x="163" y="1236"/>
                  </a:lnTo>
                  <a:lnTo>
                    <a:pt x="171" y="1223"/>
                  </a:lnTo>
                  <a:lnTo>
                    <a:pt x="183" y="1214"/>
                  </a:lnTo>
                  <a:lnTo>
                    <a:pt x="355" y="1114"/>
                  </a:lnTo>
                  <a:lnTo>
                    <a:pt x="36" y="1029"/>
                  </a:lnTo>
                  <a:lnTo>
                    <a:pt x="22" y="1022"/>
                  </a:lnTo>
                  <a:lnTo>
                    <a:pt x="11" y="1012"/>
                  </a:lnTo>
                  <a:lnTo>
                    <a:pt x="3" y="999"/>
                  </a:lnTo>
                  <a:lnTo>
                    <a:pt x="0" y="985"/>
                  </a:lnTo>
                  <a:lnTo>
                    <a:pt x="2" y="969"/>
                  </a:lnTo>
                  <a:lnTo>
                    <a:pt x="8" y="955"/>
                  </a:lnTo>
                  <a:lnTo>
                    <a:pt x="18" y="944"/>
                  </a:lnTo>
                  <a:lnTo>
                    <a:pt x="31" y="937"/>
                  </a:lnTo>
                  <a:lnTo>
                    <a:pt x="46" y="933"/>
                  </a:lnTo>
                  <a:lnTo>
                    <a:pt x="61" y="935"/>
                  </a:lnTo>
                  <a:lnTo>
                    <a:pt x="476" y="1045"/>
                  </a:lnTo>
                  <a:lnTo>
                    <a:pt x="618" y="963"/>
                  </a:lnTo>
                  <a:lnTo>
                    <a:pt x="444" y="793"/>
                  </a:lnTo>
                  <a:lnTo>
                    <a:pt x="435" y="782"/>
                  </a:lnTo>
                  <a:lnTo>
                    <a:pt x="430" y="770"/>
                  </a:lnTo>
                  <a:lnTo>
                    <a:pt x="428" y="756"/>
                  </a:lnTo>
                  <a:lnTo>
                    <a:pt x="430" y="743"/>
                  </a:lnTo>
                  <a:lnTo>
                    <a:pt x="436" y="731"/>
                  </a:lnTo>
                  <a:lnTo>
                    <a:pt x="446" y="721"/>
                  </a:lnTo>
                  <a:lnTo>
                    <a:pt x="458" y="713"/>
                  </a:lnTo>
                  <a:lnTo>
                    <a:pt x="471" y="709"/>
                  </a:lnTo>
                  <a:lnTo>
                    <a:pt x="541" y="699"/>
                  </a:lnTo>
                  <a:lnTo>
                    <a:pt x="476" y="662"/>
                  </a:lnTo>
                  <a:lnTo>
                    <a:pt x="61" y="772"/>
                  </a:lnTo>
                  <a:lnTo>
                    <a:pt x="57" y="773"/>
                  </a:lnTo>
                  <a:lnTo>
                    <a:pt x="53" y="774"/>
                  </a:lnTo>
                  <a:lnTo>
                    <a:pt x="49" y="774"/>
                  </a:lnTo>
                  <a:lnTo>
                    <a:pt x="36" y="772"/>
                  </a:lnTo>
                  <a:lnTo>
                    <a:pt x="25" y="768"/>
                  </a:lnTo>
                  <a:lnTo>
                    <a:pt x="14" y="760"/>
                  </a:lnTo>
                  <a:lnTo>
                    <a:pt x="7" y="750"/>
                  </a:lnTo>
                  <a:lnTo>
                    <a:pt x="2" y="738"/>
                  </a:lnTo>
                  <a:lnTo>
                    <a:pt x="0" y="722"/>
                  </a:lnTo>
                  <a:lnTo>
                    <a:pt x="3" y="707"/>
                  </a:lnTo>
                  <a:lnTo>
                    <a:pt x="11" y="694"/>
                  </a:lnTo>
                  <a:lnTo>
                    <a:pt x="22" y="684"/>
                  </a:lnTo>
                  <a:lnTo>
                    <a:pt x="36" y="677"/>
                  </a:lnTo>
                  <a:lnTo>
                    <a:pt x="356" y="593"/>
                  </a:lnTo>
                  <a:lnTo>
                    <a:pt x="183" y="493"/>
                  </a:lnTo>
                  <a:lnTo>
                    <a:pt x="171" y="484"/>
                  </a:lnTo>
                  <a:lnTo>
                    <a:pt x="163" y="471"/>
                  </a:lnTo>
                  <a:lnTo>
                    <a:pt x="158" y="457"/>
                  </a:lnTo>
                  <a:lnTo>
                    <a:pt x="160" y="442"/>
                  </a:lnTo>
                  <a:lnTo>
                    <a:pt x="165" y="427"/>
                  </a:lnTo>
                  <a:lnTo>
                    <a:pt x="175" y="415"/>
                  </a:lnTo>
                  <a:lnTo>
                    <a:pt x="188" y="407"/>
                  </a:lnTo>
                  <a:lnTo>
                    <a:pt x="202" y="403"/>
                  </a:lnTo>
                  <a:lnTo>
                    <a:pt x="217" y="404"/>
                  </a:lnTo>
                  <a:lnTo>
                    <a:pt x="232" y="409"/>
                  </a:lnTo>
                  <a:lnTo>
                    <a:pt x="404" y="508"/>
                  </a:lnTo>
                  <a:lnTo>
                    <a:pt x="318" y="190"/>
                  </a:lnTo>
                  <a:lnTo>
                    <a:pt x="317" y="175"/>
                  </a:lnTo>
                  <a:lnTo>
                    <a:pt x="320" y="160"/>
                  </a:lnTo>
                  <a:lnTo>
                    <a:pt x="328" y="147"/>
                  </a:lnTo>
                  <a:lnTo>
                    <a:pt x="339" y="137"/>
                  </a:lnTo>
                  <a:lnTo>
                    <a:pt x="354" y="131"/>
                  </a:lnTo>
                  <a:lnTo>
                    <a:pt x="370" y="129"/>
                  </a:lnTo>
                  <a:lnTo>
                    <a:pt x="384" y="132"/>
                  </a:lnTo>
                  <a:lnTo>
                    <a:pt x="397" y="140"/>
                  </a:lnTo>
                  <a:lnTo>
                    <a:pt x="407" y="151"/>
                  </a:lnTo>
                  <a:lnTo>
                    <a:pt x="413" y="165"/>
                  </a:lnTo>
                  <a:lnTo>
                    <a:pt x="524" y="577"/>
                  </a:lnTo>
                  <a:lnTo>
                    <a:pt x="697" y="676"/>
                  </a:lnTo>
                  <a:lnTo>
                    <a:pt x="742" y="670"/>
                  </a:lnTo>
                  <a:lnTo>
                    <a:pt x="858" y="436"/>
                  </a:lnTo>
                  <a:lnTo>
                    <a:pt x="858" y="386"/>
                  </a:lnTo>
                  <a:lnTo>
                    <a:pt x="555" y="84"/>
                  </a:lnTo>
                  <a:lnTo>
                    <a:pt x="546" y="72"/>
                  </a:lnTo>
                  <a:lnTo>
                    <a:pt x="542" y="57"/>
                  </a:lnTo>
                  <a:lnTo>
                    <a:pt x="542" y="42"/>
                  </a:lnTo>
                  <a:lnTo>
                    <a:pt x="546" y="27"/>
                  </a:lnTo>
                  <a:lnTo>
                    <a:pt x="555" y="15"/>
                  </a:lnTo>
                  <a:lnTo>
                    <a:pt x="568" y="6"/>
                  </a:lnTo>
                  <a:lnTo>
                    <a:pt x="582" y="1"/>
                  </a:lnTo>
                  <a:lnTo>
                    <a:pt x="597" y="1"/>
                  </a:lnTo>
                  <a:lnTo>
                    <a:pt x="611" y="6"/>
                  </a:lnTo>
                  <a:lnTo>
                    <a:pt x="624" y="15"/>
                  </a:lnTo>
                  <a:lnTo>
                    <a:pt x="858" y="248"/>
                  </a:lnTo>
                  <a:lnTo>
                    <a:pt x="858" y="50"/>
                  </a:lnTo>
                  <a:lnTo>
                    <a:pt x="860" y="34"/>
                  </a:lnTo>
                  <a:lnTo>
                    <a:pt x="867" y="20"/>
                  </a:lnTo>
                  <a:lnTo>
                    <a:pt x="878" y="9"/>
                  </a:lnTo>
                  <a:lnTo>
                    <a:pt x="891" y="3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1644320" y="1930401"/>
            <a:ext cx="474663" cy="523875"/>
            <a:chOff x="1644650" y="1930401"/>
            <a:chExt cx="474663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81"/>
            <p:cNvSpPr>
              <a:spLocks noEditPoints="1"/>
            </p:cNvSpPr>
            <p:nvPr/>
          </p:nvSpPr>
          <p:spPr bwMode="auto">
            <a:xfrm>
              <a:off x="1644650" y="1930401"/>
              <a:ext cx="474663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7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3 w 2991"/>
                <a:gd name="T89" fmla="*/ 486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70" y="178"/>
                  </a:lnTo>
                  <a:lnTo>
                    <a:pt x="2157" y="199"/>
                  </a:lnTo>
                  <a:lnTo>
                    <a:pt x="2148" y="222"/>
                  </a:lnTo>
                  <a:lnTo>
                    <a:pt x="2146" y="249"/>
                  </a:lnTo>
                  <a:lnTo>
                    <a:pt x="2146" y="691"/>
                  </a:lnTo>
                  <a:lnTo>
                    <a:pt x="2148" y="716"/>
                  </a:lnTo>
                  <a:lnTo>
                    <a:pt x="2157" y="741"/>
                  </a:lnTo>
                  <a:lnTo>
                    <a:pt x="2170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2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3" y="486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5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auto">
            <a:xfrm>
              <a:off x="1851025" y="2106613"/>
              <a:ext cx="61913" cy="60325"/>
            </a:xfrm>
            <a:custGeom>
              <a:avLst/>
              <a:gdLst>
                <a:gd name="T0" fmla="*/ 193 w 387"/>
                <a:gd name="T1" fmla="*/ 0 h 379"/>
                <a:gd name="T2" fmla="*/ 228 w 387"/>
                <a:gd name="T3" fmla="*/ 2 h 379"/>
                <a:gd name="T4" fmla="*/ 262 w 387"/>
                <a:gd name="T5" fmla="*/ 11 h 379"/>
                <a:gd name="T6" fmla="*/ 291 w 387"/>
                <a:gd name="T7" fmla="*/ 25 h 379"/>
                <a:gd name="T8" fmla="*/ 318 w 387"/>
                <a:gd name="T9" fmla="*/ 44 h 379"/>
                <a:gd name="T10" fmla="*/ 342 w 387"/>
                <a:gd name="T11" fmla="*/ 67 h 379"/>
                <a:gd name="T12" fmla="*/ 361 w 387"/>
                <a:gd name="T13" fmla="*/ 93 h 379"/>
                <a:gd name="T14" fmla="*/ 375 w 387"/>
                <a:gd name="T15" fmla="*/ 123 h 379"/>
                <a:gd name="T16" fmla="*/ 384 w 387"/>
                <a:gd name="T17" fmla="*/ 155 h 379"/>
                <a:gd name="T18" fmla="*/ 387 w 387"/>
                <a:gd name="T19" fmla="*/ 190 h 379"/>
                <a:gd name="T20" fmla="*/ 384 w 387"/>
                <a:gd name="T21" fmla="*/ 224 h 379"/>
                <a:gd name="T22" fmla="*/ 375 w 387"/>
                <a:gd name="T23" fmla="*/ 255 h 379"/>
                <a:gd name="T24" fmla="*/ 361 w 387"/>
                <a:gd name="T25" fmla="*/ 285 h 379"/>
                <a:gd name="T26" fmla="*/ 342 w 387"/>
                <a:gd name="T27" fmla="*/ 312 h 379"/>
                <a:gd name="T28" fmla="*/ 318 w 387"/>
                <a:gd name="T29" fmla="*/ 335 h 379"/>
                <a:gd name="T30" fmla="*/ 291 w 387"/>
                <a:gd name="T31" fmla="*/ 353 h 379"/>
                <a:gd name="T32" fmla="*/ 262 w 387"/>
                <a:gd name="T33" fmla="*/ 368 h 379"/>
                <a:gd name="T34" fmla="*/ 228 w 387"/>
                <a:gd name="T35" fmla="*/ 376 h 379"/>
                <a:gd name="T36" fmla="*/ 193 w 387"/>
                <a:gd name="T37" fmla="*/ 379 h 379"/>
                <a:gd name="T38" fmla="*/ 159 w 387"/>
                <a:gd name="T39" fmla="*/ 376 h 379"/>
                <a:gd name="T40" fmla="*/ 125 w 387"/>
                <a:gd name="T41" fmla="*/ 368 h 379"/>
                <a:gd name="T42" fmla="*/ 96 w 387"/>
                <a:gd name="T43" fmla="*/ 353 h 379"/>
                <a:gd name="T44" fmla="*/ 69 w 387"/>
                <a:gd name="T45" fmla="*/ 335 h 379"/>
                <a:gd name="T46" fmla="*/ 45 w 387"/>
                <a:gd name="T47" fmla="*/ 312 h 379"/>
                <a:gd name="T48" fmla="*/ 26 w 387"/>
                <a:gd name="T49" fmla="*/ 285 h 379"/>
                <a:gd name="T50" fmla="*/ 12 w 387"/>
                <a:gd name="T51" fmla="*/ 255 h 379"/>
                <a:gd name="T52" fmla="*/ 3 w 387"/>
                <a:gd name="T53" fmla="*/ 224 h 379"/>
                <a:gd name="T54" fmla="*/ 0 w 387"/>
                <a:gd name="T55" fmla="*/ 190 h 379"/>
                <a:gd name="T56" fmla="*/ 3 w 387"/>
                <a:gd name="T57" fmla="*/ 155 h 379"/>
                <a:gd name="T58" fmla="*/ 12 w 387"/>
                <a:gd name="T59" fmla="*/ 123 h 379"/>
                <a:gd name="T60" fmla="*/ 26 w 387"/>
                <a:gd name="T61" fmla="*/ 93 h 379"/>
                <a:gd name="T62" fmla="*/ 45 w 387"/>
                <a:gd name="T63" fmla="*/ 67 h 379"/>
                <a:gd name="T64" fmla="*/ 69 w 387"/>
                <a:gd name="T65" fmla="*/ 44 h 379"/>
                <a:gd name="T66" fmla="*/ 96 w 387"/>
                <a:gd name="T67" fmla="*/ 25 h 379"/>
                <a:gd name="T68" fmla="*/ 125 w 387"/>
                <a:gd name="T69" fmla="*/ 11 h 379"/>
                <a:gd name="T70" fmla="*/ 159 w 387"/>
                <a:gd name="T71" fmla="*/ 2 h 379"/>
                <a:gd name="T72" fmla="*/ 193 w 387"/>
                <a:gd name="T73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7" h="379">
                  <a:moveTo>
                    <a:pt x="193" y="0"/>
                  </a:moveTo>
                  <a:lnTo>
                    <a:pt x="228" y="2"/>
                  </a:lnTo>
                  <a:lnTo>
                    <a:pt x="262" y="11"/>
                  </a:lnTo>
                  <a:lnTo>
                    <a:pt x="291" y="25"/>
                  </a:lnTo>
                  <a:lnTo>
                    <a:pt x="318" y="44"/>
                  </a:lnTo>
                  <a:lnTo>
                    <a:pt x="342" y="67"/>
                  </a:lnTo>
                  <a:lnTo>
                    <a:pt x="361" y="93"/>
                  </a:lnTo>
                  <a:lnTo>
                    <a:pt x="375" y="123"/>
                  </a:lnTo>
                  <a:lnTo>
                    <a:pt x="384" y="155"/>
                  </a:lnTo>
                  <a:lnTo>
                    <a:pt x="387" y="190"/>
                  </a:lnTo>
                  <a:lnTo>
                    <a:pt x="384" y="224"/>
                  </a:lnTo>
                  <a:lnTo>
                    <a:pt x="375" y="255"/>
                  </a:lnTo>
                  <a:lnTo>
                    <a:pt x="361" y="285"/>
                  </a:lnTo>
                  <a:lnTo>
                    <a:pt x="342" y="312"/>
                  </a:lnTo>
                  <a:lnTo>
                    <a:pt x="318" y="335"/>
                  </a:lnTo>
                  <a:lnTo>
                    <a:pt x="291" y="353"/>
                  </a:lnTo>
                  <a:lnTo>
                    <a:pt x="262" y="368"/>
                  </a:lnTo>
                  <a:lnTo>
                    <a:pt x="228" y="376"/>
                  </a:lnTo>
                  <a:lnTo>
                    <a:pt x="193" y="379"/>
                  </a:lnTo>
                  <a:lnTo>
                    <a:pt x="159" y="376"/>
                  </a:lnTo>
                  <a:lnTo>
                    <a:pt x="125" y="368"/>
                  </a:lnTo>
                  <a:lnTo>
                    <a:pt x="96" y="353"/>
                  </a:lnTo>
                  <a:lnTo>
                    <a:pt x="69" y="335"/>
                  </a:lnTo>
                  <a:lnTo>
                    <a:pt x="45" y="312"/>
                  </a:lnTo>
                  <a:lnTo>
                    <a:pt x="26" y="285"/>
                  </a:lnTo>
                  <a:lnTo>
                    <a:pt x="12" y="255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5"/>
                  </a:lnTo>
                  <a:lnTo>
                    <a:pt x="12" y="123"/>
                  </a:lnTo>
                  <a:lnTo>
                    <a:pt x="26" y="93"/>
                  </a:lnTo>
                  <a:lnTo>
                    <a:pt x="45" y="67"/>
                  </a:lnTo>
                  <a:lnTo>
                    <a:pt x="69" y="44"/>
                  </a:lnTo>
                  <a:lnTo>
                    <a:pt x="96" y="25"/>
                  </a:lnTo>
                  <a:lnTo>
                    <a:pt x="125" y="11"/>
                  </a:lnTo>
                  <a:lnTo>
                    <a:pt x="159" y="2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83"/>
            <p:cNvSpPr>
              <a:spLocks noEditPoints="1"/>
            </p:cNvSpPr>
            <p:nvPr/>
          </p:nvSpPr>
          <p:spPr bwMode="auto">
            <a:xfrm>
              <a:off x="1804988" y="2166938"/>
              <a:ext cx="153988" cy="223838"/>
            </a:xfrm>
            <a:custGeom>
              <a:avLst/>
              <a:gdLst>
                <a:gd name="T0" fmla="*/ 424 w 969"/>
                <a:gd name="T1" fmla="*/ 521 h 1407"/>
                <a:gd name="T2" fmla="*/ 384 w 969"/>
                <a:gd name="T3" fmla="*/ 554 h 1407"/>
                <a:gd name="T4" fmla="*/ 371 w 969"/>
                <a:gd name="T5" fmla="*/ 619 h 1407"/>
                <a:gd name="T6" fmla="*/ 396 w 969"/>
                <a:gd name="T7" fmla="*/ 687 h 1407"/>
                <a:gd name="T8" fmla="*/ 443 w 969"/>
                <a:gd name="T9" fmla="*/ 743 h 1407"/>
                <a:gd name="T10" fmla="*/ 496 w 969"/>
                <a:gd name="T11" fmla="*/ 785 h 1407"/>
                <a:gd name="T12" fmla="*/ 535 w 969"/>
                <a:gd name="T13" fmla="*/ 810 h 1407"/>
                <a:gd name="T14" fmla="*/ 546 w 969"/>
                <a:gd name="T15" fmla="*/ 814 h 1407"/>
                <a:gd name="T16" fmla="*/ 576 w 969"/>
                <a:gd name="T17" fmla="*/ 796 h 1407"/>
                <a:gd name="T18" fmla="*/ 626 w 969"/>
                <a:gd name="T19" fmla="*/ 759 h 1407"/>
                <a:gd name="T20" fmla="*/ 677 w 969"/>
                <a:gd name="T21" fmla="*/ 707 h 1407"/>
                <a:gd name="T22" fmla="*/ 711 w 969"/>
                <a:gd name="T23" fmla="*/ 643 h 1407"/>
                <a:gd name="T24" fmla="*/ 711 w 969"/>
                <a:gd name="T25" fmla="*/ 573 h 1407"/>
                <a:gd name="T26" fmla="*/ 679 w 969"/>
                <a:gd name="T27" fmla="*/ 529 h 1407"/>
                <a:gd name="T28" fmla="*/ 628 w 969"/>
                <a:gd name="T29" fmla="*/ 516 h 1407"/>
                <a:gd name="T30" fmla="*/ 574 w 969"/>
                <a:gd name="T31" fmla="*/ 528 h 1407"/>
                <a:gd name="T32" fmla="*/ 530 w 969"/>
                <a:gd name="T33" fmla="*/ 536 h 1407"/>
                <a:gd name="T34" fmla="*/ 478 w 969"/>
                <a:gd name="T35" fmla="*/ 517 h 1407"/>
                <a:gd name="T36" fmla="*/ 522 w 969"/>
                <a:gd name="T37" fmla="*/ 3 h 1407"/>
                <a:gd name="T38" fmla="*/ 622 w 969"/>
                <a:gd name="T39" fmla="*/ 44 h 1407"/>
                <a:gd name="T40" fmla="*/ 691 w 969"/>
                <a:gd name="T41" fmla="*/ 124 h 1407"/>
                <a:gd name="T42" fmla="*/ 717 w 969"/>
                <a:gd name="T43" fmla="*/ 227 h 1407"/>
                <a:gd name="T44" fmla="*/ 696 w 969"/>
                <a:gd name="T45" fmla="*/ 322 h 1407"/>
                <a:gd name="T46" fmla="*/ 806 w 969"/>
                <a:gd name="T47" fmla="*/ 451 h 1407"/>
                <a:gd name="T48" fmla="*/ 893 w 969"/>
                <a:gd name="T49" fmla="*/ 609 h 1407"/>
                <a:gd name="T50" fmla="*/ 948 w 969"/>
                <a:gd name="T51" fmla="*/ 777 h 1407"/>
                <a:gd name="T52" fmla="*/ 969 w 969"/>
                <a:gd name="T53" fmla="*/ 931 h 1407"/>
                <a:gd name="T54" fmla="*/ 942 w 969"/>
                <a:gd name="T55" fmla="*/ 1002 h 1407"/>
                <a:gd name="T56" fmla="*/ 868 w 969"/>
                <a:gd name="T57" fmla="*/ 1057 h 1407"/>
                <a:gd name="T58" fmla="*/ 759 w 969"/>
                <a:gd name="T59" fmla="*/ 1096 h 1407"/>
                <a:gd name="T60" fmla="*/ 627 w 969"/>
                <a:gd name="T61" fmla="*/ 1119 h 1407"/>
                <a:gd name="T62" fmla="*/ 532 w 969"/>
                <a:gd name="T63" fmla="*/ 1298 h 1407"/>
                <a:gd name="T64" fmla="*/ 507 w 969"/>
                <a:gd name="T65" fmla="*/ 1365 h 1407"/>
                <a:gd name="T66" fmla="*/ 447 w 969"/>
                <a:gd name="T67" fmla="*/ 1404 h 1407"/>
                <a:gd name="T68" fmla="*/ 373 w 969"/>
                <a:gd name="T69" fmla="*/ 1395 h 1407"/>
                <a:gd name="T70" fmla="*/ 322 w 969"/>
                <a:gd name="T71" fmla="*/ 1345 h 1407"/>
                <a:gd name="T72" fmla="*/ 310 w 969"/>
                <a:gd name="T73" fmla="*/ 1116 h 1407"/>
                <a:gd name="T74" fmla="*/ 189 w 969"/>
                <a:gd name="T75" fmla="*/ 1091 h 1407"/>
                <a:gd name="T76" fmla="*/ 91 w 969"/>
                <a:gd name="T77" fmla="*/ 1052 h 1407"/>
                <a:gd name="T78" fmla="*/ 25 w 969"/>
                <a:gd name="T79" fmla="*/ 999 h 1407"/>
                <a:gd name="T80" fmla="*/ 0 w 969"/>
                <a:gd name="T81" fmla="*/ 931 h 1407"/>
                <a:gd name="T82" fmla="*/ 19 w 969"/>
                <a:gd name="T83" fmla="*/ 784 h 1407"/>
                <a:gd name="T84" fmla="*/ 70 w 969"/>
                <a:gd name="T85" fmla="*/ 624 h 1407"/>
                <a:gd name="T86" fmla="*/ 149 w 969"/>
                <a:gd name="T87" fmla="*/ 470 h 1407"/>
                <a:gd name="T88" fmla="*/ 234 w 969"/>
                <a:gd name="T89" fmla="*/ 449 h 1407"/>
                <a:gd name="T90" fmla="*/ 326 w 969"/>
                <a:gd name="T91" fmla="*/ 480 h 1407"/>
                <a:gd name="T92" fmla="*/ 412 w 969"/>
                <a:gd name="T93" fmla="*/ 501 h 1407"/>
                <a:gd name="T94" fmla="*/ 471 w 969"/>
                <a:gd name="T95" fmla="*/ 513 h 1407"/>
                <a:gd name="T96" fmla="*/ 482 w 969"/>
                <a:gd name="T97" fmla="*/ 514 h 1407"/>
                <a:gd name="T98" fmla="*/ 447 w 969"/>
                <a:gd name="T99" fmla="*/ 498 h 1407"/>
                <a:gd name="T100" fmla="*/ 383 w 969"/>
                <a:gd name="T101" fmla="*/ 465 h 1407"/>
                <a:gd name="T102" fmla="*/ 304 w 969"/>
                <a:gd name="T103" fmla="*/ 420 h 1407"/>
                <a:gd name="T104" fmla="*/ 225 w 969"/>
                <a:gd name="T105" fmla="*/ 369 h 1407"/>
                <a:gd name="T106" fmla="*/ 161 w 969"/>
                <a:gd name="T107" fmla="*/ 314 h 1407"/>
                <a:gd name="T108" fmla="*/ 127 w 969"/>
                <a:gd name="T109" fmla="*/ 260 h 1407"/>
                <a:gd name="T110" fmla="*/ 144 w 969"/>
                <a:gd name="T111" fmla="*/ 194 h 1407"/>
                <a:gd name="T112" fmla="*/ 220 w 969"/>
                <a:gd name="T113" fmla="*/ 104 h 1407"/>
                <a:gd name="T114" fmla="*/ 318 w 969"/>
                <a:gd name="T115" fmla="*/ 42 h 1407"/>
                <a:gd name="T116" fmla="*/ 422 w 969"/>
                <a:gd name="T117" fmla="*/ 7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9" h="1407">
                  <a:moveTo>
                    <a:pt x="460" y="516"/>
                  </a:moveTo>
                  <a:lnTo>
                    <a:pt x="441" y="517"/>
                  </a:lnTo>
                  <a:lnTo>
                    <a:pt x="424" y="521"/>
                  </a:lnTo>
                  <a:lnTo>
                    <a:pt x="409" y="529"/>
                  </a:lnTo>
                  <a:lnTo>
                    <a:pt x="395" y="540"/>
                  </a:lnTo>
                  <a:lnTo>
                    <a:pt x="384" y="554"/>
                  </a:lnTo>
                  <a:lnTo>
                    <a:pt x="375" y="573"/>
                  </a:lnTo>
                  <a:lnTo>
                    <a:pt x="371" y="594"/>
                  </a:lnTo>
                  <a:lnTo>
                    <a:pt x="371" y="619"/>
                  </a:lnTo>
                  <a:lnTo>
                    <a:pt x="375" y="643"/>
                  </a:lnTo>
                  <a:lnTo>
                    <a:pt x="384" y="665"/>
                  </a:lnTo>
                  <a:lnTo>
                    <a:pt x="396" y="687"/>
                  </a:lnTo>
                  <a:lnTo>
                    <a:pt x="410" y="707"/>
                  </a:lnTo>
                  <a:lnTo>
                    <a:pt x="426" y="726"/>
                  </a:lnTo>
                  <a:lnTo>
                    <a:pt x="443" y="743"/>
                  </a:lnTo>
                  <a:lnTo>
                    <a:pt x="462" y="759"/>
                  </a:lnTo>
                  <a:lnTo>
                    <a:pt x="479" y="774"/>
                  </a:lnTo>
                  <a:lnTo>
                    <a:pt x="496" y="785"/>
                  </a:lnTo>
                  <a:lnTo>
                    <a:pt x="511" y="796"/>
                  </a:lnTo>
                  <a:lnTo>
                    <a:pt x="524" y="804"/>
                  </a:lnTo>
                  <a:lnTo>
                    <a:pt x="535" y="810"/>
                  </a:lnTo>
                  <a:lnTo>
                    <a:pt x="542" y="814"/>
                  </a:lnTo>
                  <a:lnTo>
                    <a:pt x="544" y="815"/>
                  </a:lnTo>
                  <a:lnTo>
                    <a:pt x="546" y="814"/>
                  </a:lnTo>
                  <a:lnTo>
                    <a:pt x="553" y="810"/>
                  </a:lnTo>
                  <a:lnTo>
                    <a:pt x="563" y="804"/>
                  </a:lnTo>
                  <a:lnTo>
                    <a:pt x="576" y="796"/>
                  </a:lnTo>
                  <a:lnTo>
                    <a:pt x="591" y="785"/>
                  </a:lnTo>
                  <a:lnTo>
                    <a:pt x="609" y="774"/>
                  </a:lnTo>
                  <a:lnTo>
                    <a:pt x="626" y="759"/>
                  </a:lnTo>
                  <a:lnTo>
                    <a:pt x="643" y="743"/>
                  </a:lnTo>
                  <a:lnTo>
                    <a:pt x="662" y="726"/>
                  </a:lnTo>
                  <a:lnTo>
                    <a:pt x="677" y="707"/>
                  </a:lnTo>
                  <a:lnTo>
                    <a:pt x="692" y="687"/>
                  </a:lnTo>
                  <a:lnTo>
                    <a:pt x="703" y="665"/>
                  </a:lnTo>
                  <a:lnTo>
                    <a:pt x="711" y="643"/>
                  </a:lnTo>
                  <a:lnTo>
                    <a:pt x="716" y="619"/>
                  </a:lnTo>
                  <a:lnTo>
                    <a:pt x="716" y="594"/>
                  </a:lnTo>
                  <a:lnTo>
                    <a:pt x="711" y="573"/>
                  </a:lnTo>
                  <a:lnTo>
                    <a:pt x="704" y="554"/>
                  </a:lnTo>
                  <a:lnTo>
                    <a:pt x="692" y="540"/>
                  </a:lnTo>
                  <a:lnTo>
                    <a:pt x="679" y="529"/>
                  </a:lnTo>
                  <a:lnTo>
                    <a:pt x="663" y="521"/>
                  </a:lnTo>
                  <a:lnTo>
                    <a:pt x="645" y="517"/>
                  </a:lnTo>
                  <a:lnTo>
                    <a:pt x="628" y="516"/>
                  </a:lnTo>
                  <a:lnTo>
                    <a:pt x="610" y="517"/>
                  </a:lnTo>
                  <a:lnTo>
                    <a:pt x="591" y="520"/>
                  </a:lnTo>
                  <a:lnTo>
                    <a:pt x="574" y="528"/>
                  </a:lnTo>
                  <a:lnTo>
                    <a:pt x="558" y="536"/>
                  </a:lnTo>
                  <a:lnTo>
                    <a:pt x="544" y="547"/>
                  </a:lnTo>
                  <a:lnTo>
                    <a:pt x="530" y="536"/>
                  </a:lnTo>
                  <a:lnTo>
                    <a:pt x="514" y="528"/>
                  </a:lnTo>
                  <a:lnTo>
                    <a:pt x="496" y="520"/>
                  </a:lnTo>
                  <a:lnTo>
                    <a:pt x="478" y="517"/>
                  </a:lnTo>
                  <a:lnTo>
                    <a:pt x="460" y="516"/>
                  </a:lnTo>
                  <a:close/>
                  <a:moveTo>
                    <a:pt x="484" y="0"/>
                  </a:moveTo>
                  <a:lnTo>
                    <a:pt x="522" y="3"/>
                  </a:lnTo>
                  <a:lnTo>
                    <a:pt x="558" y="11"/>
                  </a:lnTo>
                  <a:lnTo>
                    <a:pt x="591" y="26"/>
                  </a:lnTo>
                  <a:lnTo>
                    <a:pt x="622" y="44"/>
                  </a:lnTo>
                  <a:lnTo>
                    <a:pt x="649" y="67"/>
                  </a:lnTo>
                  <a:lnTo>
                    <a:pt x="671" y="94"/>
                  </a:lnTo>
                  <a:lnTo>
                    <a:pt x="691" y="124"/>
                  </a:lnTo>
                  <a:lnTo>
                    <a:pt x="705" y="156"/>
                  </a:lnTo>
                  <a:lnTo>
                    <a:pt x="714" y="191"/>
                  </a:lnTo>
                  <a:lnTo>
                    <a:pt x="717" y="227"/>
                  </a:lnTo>
                  <a:lnTo>
                    <a:pt x="715" y="260"/>
                  </a:lnTo>
                  <a:lnTo>
                    <a:pt x="707" y="292"/>
                  </a:lnTo>
                  <a:lnTo>
                    <a:pt x="696" y="322"/>
                  </a:lnTo>
                  <a:lnTo>
                    <a:pt x="735" y="360"/>
                  </a:lnTo>
                  <a:lnTo>
                    <a:pt x="772" y="404"/>
                  </a:lnTo>
                  <a:lnTo>
                    <a:pt x="806" y="451"/>
                  </a:lnTo>
                  <a:lnTo>
                    <a:pt x="838" y="501"/>
                  </a:lnTo>
                  <a:lnTo>
                    <a:pt x="867" y="554"/>
                  </a:lnTo>
                  <a:lnTo>
                    <a:pt x="893" y="609"/>
                  </a:lnTo>
                  <a:lnTo>
                    <a:pt x="915" y="665"/>
                  </a:lnTo>
                  <a:lnTo>
                    <a:pt x="934" y="722"/>
                  </a:lnTo>
                  <a:lnTo>
                    <a:pt x="948" y="777"/>
                  </a:lnTo>
                  <a:lnTo>
                    <a:pt x="960" y="831"/>
                  </a:lnTo>
                  <a:lnTo>
                    <a:pt x="966" y="882"/>
                  </a:lnTo>
                  <a:lnTo>
                    <a:pt x="969" y="931"/>
                  </a:lnTo>
                  <a:lnTo>
                    <a:pt x="965" y="956"/>
                  </a:lnTo>
                  <a:lnTo>
                    <a:pt x="956" y="980"/>
                  </a:lnTo>
                  <a:lnTo>
                    <a:pt x="942" y="1002"/>
                  </a:lnTo>
                  <a:lnTo>
                    <a:pt x="921" y="1022"/>
                  </a:lnTo>
                  <a:lnTo>
                    <a:pt x="896" y="1040"/>
                  </a:lnTo>
                  <a:lnTo>
                    <a:pt x="868" y="1057"/>
                  </a:lnTo>
                  <a:lnTo>
                    <a:pt x="835" y="1072"/>
                  </a:lnTo>
                  <a:lnTo>
                    <a:pt x="798" y="1084"/>
                  </a:lnTo>
                  <a:lnTo>
                    <a:pt x="759" y="1096"/>
                  </a:lnTo>
                  <a:lnTo>
                    <a:pt x="717" y="1106"/>
                  </a:lnTo>
                  <a:lnTo>
                    <a:pt x="672" y="1113"/>
                  </a:lnTo>
                  <a:lnTo>
                    <a:pt x="627" y="1119"/>
                  </a:lnTo>
                  <a:lnTo>
                    <a:pt x="580" y="1124"/>
                  </a:lnTo>
                  <a:lnTo>
                    <a:pt x="532" y="1126"/>
                  </a:lnTo>
                  <a:lnTo>
                    <a:pt x="532" y="1298"/>
                  </a:lnTo>
                  <a:lnTo>
                    <a:pt x="529" y="1322"/>
                  </a:lnTo>
                  <a:lnTo>
                    <a:pt x="521" y="1345"/>
                  </a:lnTo>
                  <a:lnTo>
                    <a:pt x="507" y="1365"/>
                  </a:lnTo>
                  <a:lnTo>
                    <a:pt x="491" y="1382"/>
                  </a:lnTo>
                  <a:lnTo>
                    <a:pt x="470" y="1395"/>
                  </a:lnTo>
                  <a:lnTo>
                    <a:pt x="447" y="1404"/>
                  </a:lnTo>
                  <a:lnTo>
                    <a:pt x="422" y="1407"/>
                  </a:lnTo>
                  <a:lnTo>
                    <a:pt x="396" y="1404"/>
                  </a:lnTo>
                  <a:lnTo>
                    <a:pt x="373" y="1395"/>
                  </a:lnTo>
                  <a:lnTo>
                    <a:pt x="353" y="1382"/>
                  </a:lnTo>
                  <a:lnTo>
                    <a:pt x="335" y="1365"/>
                  </a:lnTo>
                  <a:lnTo>
                    <a:pt x="322" y="1345"/>
                  </a:lnTo>
                  <a:lnTo>
                    <a:pt x="314" y="1322"/>
                  </a:lnTo>
                  <a:lnTo>
                    <a:pt x="310" y="1298"/>
                  </a:lnTo>
                  <a:lnTo>
                    <a:pt x="310" y="1116"/>
                  </a:lnTo>
                  <a:lnTo>
                    <a:pt x="268" y="1110"/>
                  </a:lnTo>
                  <a:lnTo>
                    <a:pt x="228" y="1101"/>
                  </a:lnTo>
                  <a:lnTo>
                    <a:pt x="189" y="1091"/>
                  </a:lnTo>
                  <a:lnTo>
                    <a:pt x="154" y="1079"/>
                  </a:lnTo>
                  <a:lnTo>
                    <a:pt x="121" y="1066"/>
                  </a:lnTo>
                  <a:lnTo>
                    <a:pt x="91" y="1052"/>
                  </a:lnTo>
                  <a:lnTo>
                    <a:pt x="65" y="1036"/>
                  </a:lnTo>
                  <a:lnTo>
                    <a:pt x="42" y="1018"/>
                  </a:lnTo>
                  <a:lnTo>
                    <a:pt x="25" y="999"/>
                  </a:lnTo>
                  <a:lnTo>
                    <a:pt x="11" y="977"/>
                  </a:lnTo>
                  <a:lnTo>
                    <a:pt x="4" y="955"/>
                  </a:lnTo>
                  <a:lnTo>
                    <a:pt x="0" y="931"/>
                  </a:lnTo>
                  <a:lnTo>
                    <a:pt x="3" y="885"/>
                  </a:lnTo>
                  <a:lnTo>
                    <a:pt x="9" y="835"/>
                  </a:lnTo>
                  <a:lnTo>
                    <a:pt x="19" y="784"/>
                  </a:lnTo>
                  <a:lnTo>
                    <a:pt x="33" y="731"/>
                  </a:lnTo>
                  <a:lnTo>
                    <a:pt x="50" y="678"/>
                  </a:lnTo>
                  <a:lnTo>
                    <a:pt x="70" y="624"/>
                  </a:lnTo>
                  <a:lnTo>
                    <a:pt x="93" y="572"/>
                  </a:lnTo>
                  <a:lnTo>
                    <a:pt x="120" y="520"/>
                  </a:lnTo>
                  <a:lnTo>
                    <a:pt x="149" y="470"/>
                  </a:lnTo>
                  <a:lnTo>
                    <a:pt x="181" y="424"/>
                  </a:lnTo>
                  <a:lnTo>
                    <a:pt x="206" y="436"/>
                  </a:lnTo>
                  <a:lnTo>
                    <a:pt x="234" y="449"/>
                  </a:lnTo>
                  <a:lnTo>
                    <a:pt x="263" y="460"/>
                  </a:lnTo>
                  <a:lnTo>
                    <a:pt x="294" y="470"/>
                  </a:lnTo>
                  <a:lnTo>
                    <a:pt x="326" y="480"/>
                  </a:lnTo>
                  <a:lnTo>
                    <a:pt x="356" y="488"/>
                  </a:lnTo>
                  <a:lnTo>
                    <a:pt x="385" y="495"/>
                  </a:lnTo>
                  <a:lnTo>
                    <a:pt x="412" y="501"/>
                  </a:lnTo>
                  <a:lnTo>
                    <a:pt x="436" y="506"/>
                  </a:lnTo>
                  <a:lnTo>
                    <a:pt x="455" y="511"/>
                  </a:lnTo>
                  <a:lnTo>
                    <a:pt x="471" y="513"/>
                  </a:lnTo>
                  <a:lnTo>
                    <a:pt x="481" y="515"/>
                  </a:lnTo>
                  <a:lnTo>
                    <a:pt x="484" y="516"/>
                  </a:lnTo>
                  <a:lnTo>
                    <a:pt x="482" y="514"/>
                  </a:lnTo>
                  <a:lnTo>
                    <a:pt x="475" y="511"/>
                  </a:lnTo>
                  <a:lnTo>
                    <a:pt x="463" y="505"/>
                  </a:lnTo>
                  <a:lnTo>
                    <a:pt x="447" y="498"/>
                  </a:lnTo>
                  <a:lnTo>
                    <a:pt x="428" y="488"/>
                  </a:lnTo>
                  <a:lnTo>
                    <a:pt x="407" y="478"/>
                  </a:lnTo>
                  <a:lnTo>
                    <a:pt x="383" y="465"/>
                  </a:lnTo>
                  <a:lnTo>
                    <a:pt x="357" y="451"/>
                  </a:lnTo>
                  <a:lnTo>
                    <a:pt x="331" y="436"/>
                  </a:lnTo>
                  <a:lnTo>
                    <a:pt x="304" y="420"/>
                  </a:lnTo>
                  <a:lnTo>
                    <a:pt x="277" y="404"/>
                  </a:lnTo>
                  <a:lnTo>
                    <a:pt x="251" y="387"/>
                  </a:lnTo>
                  <a:lnTo>
                    <a:pt x="225" y="369"/>
                  </a:lnTo>
                  <a:lnTo>
                    <a:pt x="201" y="350"/>
                  </a:lnTo>
                  <a:lnTo>
                    <a:pt x="180" y="332"/>
                  </a:lnTo>
                  <a:lnTo>
                    <a:pt x="161" y="314"/>
                  </a:lnTo>
                  <a:lnTo>
                    <a:pt x="146" y="296"/>
                  </a:lnTo>
                  <a:lnTo>
                    <a:pt x="134" y="278"/>
                  </a:lnTo>
                  <a:lnTo>
                    <a:pt x="127" y="260"/>
                  </a:lnTo>
                  <a:lnTo>
                    <a:pt x="125" y="243"/>
                  </a:lnTo>
                  <a:lnTo>
                    <a:pt x="128" y="227"/>
                  </a:lnTo>
                  <a:lnTo>
                    <a:pt x="144" y="194"/>
                  </a:lnTo>
                  <a:lnTo>
                    <a:pt x="166" y="161"/>
                  </a:lnTo>
                  <a:lnTo>
                    <a:pt x="191" y="131"/>
                  </a:lnTo>
                  <a:lnTo>
                    <a:pt x="220" y="104"/>
                  </a:lnTo>
                  <a:lnTo>
                    <a:pt x="251" y="81"/>
                  </a:lnTo>
                  <a:lnTo>
                    <a:pt x="283" y="60"/>
                  </a:lnTo>
                  <a:lnTo>
                    <a:pt x="318" y="42"/>
                  </a:lnTo>
                  <a:lnTo>
                    <a:pt x="353" y="27"/>
                  </a:lnTo>
                  <a:lnTo>
                    <a:pt x="387" y="15"/>
                  </a:lnTo>
                  <a:lnTo>
                    <a:pt x="422" y="7"/>
                  </a:lnTo>
                  <a:lnTo>
                    <a:pt x="454" y="2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716763" y="1957388"/>
            <a:ext cx="458788" cy="469900"/>
            <a:chOff x="709613" y="1957388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88"/>
            <p:cNvSpPr>
              <a:spLocks noEditPoints="1"/>
            </p:cNvSpPr>
            <p:nvPr/>
          </p:nvSpPr>
          <p:spPr bwMode="auto">
            <a:xfrm>
              <a:off x="709613" y="1957388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497 h 3253"/>
                <a:gd name="T16" fmla="*/ 482 w 3177"/>
                <a:gd name="T17" fmla="*/ 0 h 3253"/>
                <a:gd name="T18" fmla="*/ 542 w 3177"/>
                <a:gd name="T19" fmla="*/ 21 h 3253"/>
                <a:gd name="T20" fmla="*/ 577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6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40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497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497"/>
                  </a:lnTo>
                  <a:lnTo>
                    <a:pt x="151" y="497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89"/>
            <p:cNvSpPr>
              <a:spLocks/>
            </p:cNvSpPr>
            <p:nvPr/>
          </p:nvSpPr>
          <p:spPr bwMode="auto">
            <a:xfrm>
              <a:off x="957263" y="2236788"/>
              <a:ext cx="130175" cy="128588"/>
            </a:xfrm>
            <a:custGeom>
              <a:avLst/>
              <a:gdLst>
                <a:gd name="T0" fmla="*/ 604 w 901"/>
                <a:gd name="T1" fmla="*/ 0 h 888"/>
                <a:gd name="T2" fmla="*/ 901 w 901"/>
                <a:gd name="T3" fmla="*/ 330 h 888"/>
                <a:gd name="T4" fmla="*/ 334 w 901"/>
                <a:gd name="T5" fmla="*/ 888 h 888"/>
                <a:gd name="T6" fmla="*/ 0 w 901"/>
                <a:gd name="T7" fmla="*/ 596 h 888"/>
                <a:gd name="T8" fmla="*/ 54 w 901"/>
                <a:gd name="T9" fmla="*/ 586 h 888"/>
                <a:gd name="T10" fmla="*/ 108 w 901"/>
                <a:gd name="T11" fmla="*/ 570 h 888"/>
                <a:gd name="T12" fmla="*/ 160 w 901"/>
                <a:gd name="T13" fmla="*/ 551 h 888"/>
                <a:gd name="T14" fmla="*/ 212 w 901"/>
                <a:gd name="T15" fmla="*/ 528 h 888"/>
                <a:gd name="T16" fmla="*/ 261 w 901"/>
                <a:gd name="T17" fmla="*/ 500 h 888"/>
                <a:gd name="T18" fmla="*/ 309 w 901"/>
                <a:gd name="T19" fmla="*/ 469 h 888"/>
                <a:gd name="T20" fmla="*/ 355 w 901"/>
                <a:gd name="T21" fmla="*/ 433 h 888"/>
                <a:gd name="T22" fmla="*/ 399 w 901"/>
                <a:gd name="T23" fmla="*/ 394 h 888"/>
                <a:gd name="T24" fmla="*/ 439 w 901"/>
                <a:gd name="T25" fmla="*/ 351 h 888"/>
                <a:gd name="T26" fmla="*/ 475 w 901"/>
                <a:gd name="T27" fmla="*/ 306 h 888"/>
                <a:gd name="T28" fmla="*/ 507 w 901"/>
                <a:gd name="T29" fmla="*/ 258 h 888"/>
                <a:gd name="T30" fmla="*/ 535 w 901"/>
                <a:gd name="T31" fmla="*/ 210 h 888"/>
                <a:gd name="T32" fmla="*/ 558 w 901"/>
                <a:gd name="T33" fmla="*/ 159 h 888"/>
                <a:gd name="T34" fmla="*/ 578 w 901"/>
                <a:gd name="T35" fmla="*/ 108 h 888"/>
                <a:gd name="T36" fmla="*/ 594 w 901"/>
                <a:gd name="T37" fmla="*/ 54 h 888"/>
                <a:gd name="T38" fmla="*/ 604 w 901"/>
                <a:gd name="T39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1" h="888">
                  <a:moveTo>
                    <a:pt x="604" y="0"/>
                  </a:moveTo>
                  <a:lnTo>
                    <a:pt x="901" y="330"/>
                  </a:lnTo>
                  <a:lnTo>
                    <a:pt x="334" y="888"/>
                  </a:lnTo>
                  <a:lnTo>
                    <a:pt x="0" y="596"/>
                  </a:lnTo>
                  <a:lnTo>
                    <a:pt x="54" y="586"/>
                  </a:lnTo>
                  <a:lnTo>
                    <a:pt x="108" y="570"/>
                  </a:lnTo>
                  <a:lnTo>
                    <a:pt x="160" y="551"/>
                  </a:lnTo>
                  <a:lnTo>
                    <a:pt x="212" y="528"/>
                  </a:lnTo>
                  <a:lnTo>
                    <a:pt x="261" y="500"/>
                  </a:lnTo>
                  <a:lnTo>
                    <a:pt x="309" y="469"/>
                  </a:lnTo>
                  <a:lnTo>
                    <a:pt x="355" y="433"/>
                  </a:lnTo>
                  <a:lnTo>
                    <a:pt x="399" y="394"/>
                  </a:lnTo>
                  <a:lnTo>
                    <a:pt x="439" y="351"/>
                  </a:lnTo>
                  <a:lnTo>
                    <a:pt x="475" y="306"/>
                  </a:lnTo>
                  <a:lnTo>
                    <a:pt x="507" y="258"/>
                  </a:lnTo>
                  <a:lnTo>
                    <a:pt x="535" y="210"/>
                  </a:lnTo>
                  <a:lnTo>
                    <a:pt x="558" y="159"/>
                  </a:lnTo>
                  <a:lnTo>
                    <a:pt x="578" y="108"/>
                  </a:lnTo>
                  <a:lnTo>
                    <a:pt x="594" y="54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90"/>
            <p:cNvSpPr>
              <a:spLocks noEditPoints="1"/>
            </p:cNvSpPr>
            <p:nvPr/>
          </p:nvSpPr>
          <p:spPr bwMode="auto">
            <a:xfrm>
              <a:off x="841376" y="2122488"/>
              <a:ext cx="195263" cy="193675"/>
            </a:xfrm>
            <a:custGeom>
              <a:avLst/>
              <a:gdLst>
                <a:gd name="T0" fmla="*/ 152 w 1359"/>
                <a:gd name="T1" fmla="*/ 842 h 1338"/>
                <a:gd name="T2" fmla="*/ 220 w 1359"/>
                <a:gd name="T3" fmla="*/ 977 h 1338"/>
                <a:gd name="T4" fmla="*/ 326 w 1359"/>
                <a:gd name="T5" fmla="*/ 1091 h 1338"/>
                <a:gd name="T6" fmla="*/ 457 w 1359"/>
                <a:gd name="T7" fmla="*/ 1170 h 1338"/>
                <a:gd name="T8" fmla="*/ 602 w 1359"/>
                <a:gd name="T9" fmla="*/ 1210 h 1338"/>
                <a:gd name="T10" fmla="*/ 441 w 1359"/>
                <a:gd name="T11" fmla="*/ 1112 h 1338"/>
                <a:gd name="T12" fmla="*/ 319 w 1359"/>
                <a:gd name="T13" fmla="*/ 1023 h 1338"/>
                <a:gd name="T14" fmla="*/ 229 w 1359"/>
                <a:gd name="T15" fmla="*/ 904 h 1338"/>
                <a:gd name="T16" fmla="*/ 130 w 1359"/>
                <a:gd name="T17" fmla="*/ 746 h 1338"/>
                <a:gd name="T18" fmla="*/ 558 w 1359"/>
                <a:gd name="T19" fmla="*/ 213 h 1338"/>
                <a:gd name="T20" fmla="*/ 421 w 1359"/>
                <a:gd name="T21" fmla="*/ 272 h 1338"/>
                <a:gd name="T22" fmla="*/ 306 w 1359"/>
                <a:gd name="T23" fmla="*/ 373 h 1338"/>
                <a:gd name="T24" fmla="*/ 231 w 1359"/>
                <a:gd name="T25" fmla="*/ 503 h 1338"/>
                <a:gd name="T26" fmla="*/ 201 w 1359"/>
                <a:gd name="T27" fmla="*/ 645 h 1338"/>
                <a:gd name="T28" fmla="*/ 216 w 1359"/>
                <a:gd name="T29" fmla="*/ 788 h 1338"/>
                <a:gd name="T30" fmla="*/ 276 w 1359"/>
                <a:gd name="T31" fmla="*/ 923 h 1338"/>
                <a:gd name="T32" fmla="*/ 380 w 1359"/>
                <a:gd name="T33" fmla="*/ 1037 h 1338"/>
                <a:gd name="T34" fmla="*/ 511 w 1359"/>
                <a:gd name="T35" fmla="*/ 1110 h 1338"/>
                <a:gd name="T36" fmla="*/ 655 w 1359"/>
                <a:gd name="T37" fmla="*/ 1140 h 1338"/>
                <a:gd name="T38" fmla="*/ 801 w 1359"/>
                <a:gd name="T39" fmla="*/ 1125 h 1338"/>
                <a:gd name="T40" fmla="*/ 938 w 1359"/>
                <a:gd name="T41" fmla="*/ 1066 h 1338"/>
                <a:gd name="T42" fmla="*/ 1053 w 1359"/>
                <a:gd name="T43" fmla="*/ 964 h 1338"/>
                <a:gd name="T44" fmla="*/ 1128 w 1359"/>
                <a:gd name="T45" fmla="*/ 835 h 1338"/>
                <a:gd name="T46" fmla="*/ 1158 w 1359"/>
                <a:gd name="T47" fmla="*/ 693 h 1338"/>
                <a:gd name="T48" fmla="*/ 1143 w 1359"/>
                <a:gd name="T49" fmla="*/ 549 h 1338"/>
                <a:gd name="T50" fmla="*/ 1083 w 1359"/>
                <a:gd name="T51" fmla="*/ 414 h 1338"/>
                <a:gd name="T52" fmla="*/ 979 w 1359"/>
                <a:gd name="T53" fmla="*/ 301 h 1338"/>
                <a:gd name="T54" fmla="*/ 849 w 1359"/>
                <a:gd name="T55" fmla="*/ 228 h 1338"/>
                <a:gd name="T56" fmla="*/ 704 w 1359"/>
                <a:gd name="T57" fmla="*/ 198 h 1338"/>
                <a:gd name="T58" fmla="*/ 827 w 1359"/>
                <a:gd name="T59" fmla="*/ 189 h 1338"/>
                <a:gd name="T60" fmla="*/ 961 w 1359"/>
                <a:gd name="T61" fmla="*/ 250 h 1338"/>
                <a:gd name="T62" fmla="*/ 1074 w 1359"/>
                <a:gd name="T63" fmla="*/ 352 h 1338"/>
                <a:gd name="T64" fmla="*/ 1150 w 1359"/>
                <a:gd name="T65" fmla="*/ 478 h 1338"/>
                <a:gd name="T66" fmla="*/ 1220 w 1359"/>
                <a:gd name="T67" fmla="*/ 544 h 1338"/>
                <a:gd name="T68" fmla="*/ 1166 w 1359"/>
                <a:gd name="T69" fmla="*/ 405 h 1338"/>
                <a:gd name="T70" fmla="*/ 1072 w 1359"/>
                <a:gd name="T71" fmla="*/ 281 h 1338"/>
                <a:gd name="T72" fmla="*/ 948 w 1359"/>
                <a:gd name="T73" fmla="*/ 190 h 1338"/>
                <a:gd name="T74" fmla="*/ 807 w 1359"/>
                <a:gd name="T75" fmla="*/ 137 h 1338"/>
                <a:gd name="T76" fmla="*/ 737 w 1359"/>
                <a:gd name="T77" fmla="*/ 2 h 1338"/>
                <a:gd name="T78" fmla="*/ 908 w 1359"/>
                <a:gd name="T79" fmla="*/ 39 h 1338"/>
                <a:gd name="T80" fmla="*/ 1066 w 1359"/>
                <a:gd name="T81" fmla="*/ 118 h 1338"/>
                <a:gd name="T82" fmla="*/ 1202 w 1359"/>
                <a:gd name="T83" fmla="*/ 240 h 1338"/>
                <a:gd name="T84" fmla="*/ 1297 w 1359"/>
                <a:gd name="T85" fmla="*/ 390 h 1338"/>
                <a:gd name="T86" fmla="*/ 1349 w 1359"/>
                <a:gd name="T87" fmla="*/ 555 h 1338"/>
                <a:gd name="T88" fmla="*/ 1356 w 1359"/>
                <a:gd name="T89" fmla="*/ 726 h 1338"/>
                <a:gd name="T90" fmla="*/ 1319 w 1359"/>
                <a:gd name="T91" fmla="*/ 893 h 1338"/>
                <a:gd name="T92" fmla="*/ 1238 w 1359"/>
                <a:gd name="T93" fmla="*/ 1049 h 1338"/>
                <a:gd name="T94" fmla="*/ 1114 w 1359"/>
                <a:gd name="T95" fmla="*/ 1183 h 1338"/>
                <a:gd name="T96" fmla="*/ 962 w 1359"/>
                <a:gd name="T97" fmla="*/ 1277 h 1338"/>
                <a:gd name="T98" fmla="*/ 795 w 1359"/>
                <a:gd name="T99" fmla="*/ 1327 h 1338"/>
                <a:gd name="T100" fmla="*/ 622 w 1359"/>
                <a:gd name="T101" fmla="*/ 1335 h 1338"/>
                <a:gd name="T102" fmla="*/ 451 w 1359"/>
                <a:gd name="T103" fmla="*/ 1299 h 1338"/>
                <a:gd name="T104" fmla="*/ 294 w 1359"/>
                <a:gd name="T105" fmla="*/ 1219 h 1338"/>
                <a:gd name="T106" fmla="*/ 158 w 1359"/>
                <a:gd name="T107" fmla="*/ 1097 h 1338"/>
                <a:gd name="T108" fmla="*/ 61 w 1359"/>
                <a:gd name="T109" fmla="*/ 947 h 1338"/>
                <a:gd name="T110" fmla="*/ 10 w 1359"/>
                <a:gd name="T111" fmla="*/ 783 h 1338"/>
                <a:gd name="T112" fmla="*/ 3 w 1359"/>
                <a:gd name="T113" fmla="*/ 612 h 1338"/>
                <a:gd name="T114" fmla="*/ 40 w 1359"/>
                <a:gd name="T115" fmla="*/ 444 h 1338"/>
                <a:gd name="T116" fmla="*/ 120 w 1359"/>
                <a:gd name="T117" fmla="*/ 288 h 1338"/>
                <a:gd name="T118" fmla="*/ 244 w 1359"/>
                <a:gd name="T119" fmla="*/ 155 h 1338"/>
                <a:gd name="T120" fmla="*/ 396 w 1359"/>
                <a:gd name="T121" fmla="*/ 60 h 1338"/>
                <a:gd name="T122" fmla="*/ 564 w 1359"/>
                <a:gd name="T123" fmla="*/ 1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59" h="1338">
                  <a:moveTo>
                    <a:pt x="130" y="746"/>
                  </a:moveTo>
                  <a:lnTo>
                    <a:pt x="138" y="794"/>
                  </a:lnTo>
                  <a:lnTo>
                    <a:pt x="152" y="842"/>
                  </a:lnTo>
                  <a:lnTo>
                    <a:pt x="170" y="888"/>
                  </a:lnTo>
                  <a:lnTo>
                    <a:pt x="193" y="932"/>
                  </a:lnTo>
                  <a:lnTo>
                    <a:pt x="220" y="977"/>
                  </a:lnTo>
                  <a:lnTo>
                    <a:pt x="251" y="1018"/>
                  </a:lnTo>
                  <a:lnTo>
                    <a:pt x="286" y="1056"/>
                  </a:lnTo>
                  <a:lnTo>
                    <a:pt x="326" y="1091"/>
                  </a:lnTo>
                  <a:lnTo>
                    <a:pt x="367" y="1122"/>
                  </a:lnTo>
                  <a:lnTo>
                    <a:pt x="411" y="1148"/>
                  </a:lnTo>
                  <a:lnTo>
                    <a:pt x="457" y="1170"/>
                  </a:lnTo>
                  <a:lnTo>
                    <a:pt x="504" y="1188"/>
                  </a:lnTo>
                  <a:lnTo>
                    <a:pt x="552" y="1201"/>
                  </a:lnTo>
                  <a:lnTo>
                    <a:pt x="602" y="1210"/>
                  </a:lnTo>
                  <a:lnTo>
                    <a:pt x="532" y="1149"/>
                  </a:lnTo>
                  <a:lnTo>
                    <a:pt x="486" y="1132"/>
                  </a:lnTo>
                  <a:lnTo>
                    <a:pt x="441" y="1112"/>
                  </a:lnTo>
                  <a:lnTo>
                    <a:pt x="398" y="1087"/>
                  </a:lnTo>
                  <a:lnTo>
                    <a:pt x="358" y="1058"/>
                  </a:lnTo>
                  <a:lnTo>
                    <a:pt x="319" y="1023"/>
                  </a:lnTo>
                  <a:lnTo>
                    <a:pt x="285" y="986"/>
                  </a:lnTo>
                  <a:lnTo>
                    <a:pt x="255" y="946"/>
                  </a:lnTo>
                  <a:lnTo>
                    <a:pt x="229" y="904"/>
                  </a:lnTo>
                  <a:lnTo>
                    <a:pt x="208" y="860"/>
                  </a:lnTo>
                  <a:lnTo>
                    <a:pt x="192" y="814"/>
                  </a:lnTo>
                  <a:lnTo>
                    <a:pt x="130" y="746"/>
                  </a:lnTo>
                  <a:close/>
                  <a:moveTo>
                    <a:pt x="655" y="198"/>
                  </a:moveTo>
                  <a:lnTo>
                    <a:pt x="606" y="203"/>
                  </a:lnTo>
                  <a:lnTo>
                    <a:pt x="558" y="213"/>
                  </a:lnTo>
                  <a:lnTo>
                    <a:pt x="511" y="228"/>
                  </a:lnTo>
                  <a:lnTo>
                    <a:pt x="465" y="247"/>
                  </a:lnTo>
                  <a:lnTo>
                    <a:pt x="421" y="272"/>
                  </a:lnTo>
                  <a:lnTo>
                    <a:pt x="380" y="301"/>
                  </a:lnTo>
                  <a:lnTo>
                    <a:pt x="341" y="335"/>
                  </a:lnTo>
                  <a:lnTo>
                    <a:pt x="306" y="373"/>
                  </a:lnTo>
                  <a:lnTo>
                    <a:pt x="276" y="414"/>
                  </a:lnTo>
                  <a:lnTo>
                    <a:pt x="252" y="457"/>
                  </a:lnTo>
                  <a:lnTo>
                    <a:pt x="231" y="503"/>
                  </a:lnTo>
                  <a:lnTo>
                    <a:pt x="216" y="549"/>
                  </a:lnTo>
                  <a:lnTo>
                    <a:pt x="207" y="596"/>
                  </a:lnTo>
                  <a:lnTo>
                    <a:pt x="201" y="645"/>
                  </a:lnTo>
                  <a:lnTo>
                    <a:pt x="201" y="693"/>
                  </a:lnTo>
                  <a:lnTo>
                    <a:pt x="207" y="741"/>
                  </a:lnTo>
                  <a:lnTo>
                    <a:pt x="216" y="788"/>
                  </a:lnTo>
                  <a:lnTo>
                    <a:pt x="231" y="834"/>
                  </a:lnTo>
                  <a:lnTo>
                    <a:pt x="252" y="880"/>
                  </a:lnTo>
                  <a:lnTo>
                    <a:pt x="276" y="923"/>
                  </a:lnTo>
                  <a:lnTo>
                    <a:pt x="306" y="964"/>
                  </a:lnTo>
                  <a:lnTo>
                    <a:pt x="341" y="1002"/>
                  </a:lnTo>
                  <a:lnTo>
                    <a:pt x="380" y="1037"/>
                  </a:lnTo>
                  <a:lnTo>
                    <a:pt x="421" y="1066"/>
                  </a:lnTo>
                  <a:lnTo>
                    <a:pt x="465" y="1090"/>
                  </a:lnTo>
                  <a:lnTo>
                    <a:pt x="511" y="1110"/>
                  </a:lnTo>
                  <a:lnTo>
                    <a:pt x="558" y="1125"/>
                  </a:lnTo>
                  <a:lnTo>
                    <a:pt x="606" y="1135"/>
                  </a:lnTo>
                  <a:lnTo>
                    <a:pt x="655" y="1140"/>
                  </a:lnTo>
                  <a:lnTo>
                    <a:pt x="704" y="1140"/>
                  </a:lnTo>
                  <a:lnTo>
                    <a:pt x="752" y="1135"/>
                  </a:lnTo>
                  <a:lnTo>
                    <a:pt x="801" y="1125"/>
                  </a:lnTo>
                  <a:lnTo>
                    <a:pt x="849" y="1110"/>
                  </a:lnTo>
                  <a:lnTo>
                    <a:pt x="894" y="1090"/>
                  </a:lnTo>
                  <a:lnTo>
                    <a:pt x="938" y="1066"/>
                  </a:lnTo>
                  <a:lnTo>
                    <a:pt x="979" y="1037"/>
                  </a:lnTo>
                  <a:lnTo>
                    <a:pt x="1018" y="1002"/>
                  </a:lnTo>
                  <a:lnTo>
                    <a:pt x="1053" y="964"/>
                  </a:lnTo>
                  <a:lnTo>
                    <a:pt x="1083" y="923"/>
                  </a:lnTo>
                  <a:lnTo>
                    <a:pt x="1108" y="880"/>
                  </a:lnTo>
                  <a:lnTo>
                    <a:pt x="1128" y="835"/>
                  </a:lnTo>
                  <a:lnTo>
                    <a:pt x="1143" y="788"/>
                  </a:lnTo>
                  <a:lnTo>
                    <a:pt x="1153" y="741"/>
                  </a:lnTo>
                  <a:lnTo>
                    <a:pt x="1158" y="693"/>
                  </a:lnTo>
                  <a:lnTo>
                    <a:pt x="1158" y="645"/>
                  </a:lnTo>
                  <a:lnTo>
                    <a:pt x="1153" y="596"/>
                  </a:lnTo>
                  <a:lnTo>
                    <a:pt x="1143" y="549"/>
                  </a:lnTo>
                  <a:lnTo>
                    <a:pt x="1128" y="503"/>
                  </a:lnTo>
                  <a:lnTo>
                    <a:pt x="1108" y="457"/>
                  </a:lnTo>
                  <a:lnTo>
                    <a:pt x="1083" y="414"/>
                  </a:lnTo>
                  <a:lnTo>
                    <a:pt x="1053" y="374"/>
                  </a:lnTo>
                  <a:lnTo>
                    <a:pt x="1018" y="335"/>
                  </a:lnTo>
                  <a:lnTo>
                    <a:pt x="979" y="301"/>
                  </a:lnTo>
                  <a:lnTo>
                    <a:pt x="938" y="272"/>
                  </a:lnTo>
                  <a:lnTo>
                    <a:pt x="894" y="247"/>
                  </a:lnTo>
                  <a:lnTo>
                    <a:pt x="849" y="228"/>
                  </a:lnTo>
                  <a:lnTo>
                    <a:pt x="801" y="213"/>
                  </a:lnTo>
                  <a:lnTo>
                    <a:pt x="752" y="203"/>
                  </a:lnTo>
                  <a:lnTo>
                    <a:pt x="704" y="198"/>
                  </a:lnTo>
                  <a:lnTo>
                    <a:pt x="655" y="198"/>
                  </a:lnTo>
                  <a:close/>
                  <a:moveTo>
                    <a:pt x="758" y="128"/>
                  </a:moveTo>
                  <a:lnTo>
                    <a:pt x="827" y="189"/>
                  </a:lnTo>
                  <a:lnTo>
                    <a:pt x="873" y="204"/>
                  </a:lnTo>
                  <a:lnTo>
                    <a:pt x="918" y="226"/>
                  </a:lnTo>
                  <a:lnTo>
                    <a:pt x="961" y="250"/>
                  </a:lnTo>
                  <a:lnTo>
                    <a:pt x="1002" y="280"/>
                  </a:lnTo>
                  <a:lnTo>
                    <a:pt x="1040" y="314"/>
                  </a:lnTo>
                  <a:lnTo>
                    <a:pt x="1074" y="352"/>
                  </a:lnTo>
                  <a:lnTo>
                    <a:pt x="1104" y="392"/>
                  </a:lnTo>
                  <a:lnTo>
                    <a:pt x="1130" y="434"/>
                  </a:lnTo>
                  <a:lnTo>
                    <a:pt x="1150" y="478"/>
                  </a:lnTo>
                  <a:lnTo>
                    <a:pt x="1168" y="524"/>
                  </a:lnTo>
                  <a:lnTo>
                    <a:pt x="1230" y="592"/>
                  </a:lnTo>
                  <a:lnTo>
                    <a:pt x="1220" y="544"/>
                  </a:lnTo>
                  <a:lnTo>
                    <a:pt x="1207" y="496"/>
                  </a:lnTo>
                  <a:lnTo>
                    <a:pt x="1189" y="450"/>
                  </a:lnTo>
                  <a:lnTo>
                    <a:pt x="1166" y="405"/>
                  </a:lnTo>
                  <a:lnTo>
                    <a:pt x="1140" y="361"/>
                  </a:lnTo>
                  <a:lnTo>
                    <a:pt x="1109" y="320"/>
                  </a:lnTo>
                  <a:lnTo>
                    <a:pt x="1072" y="281"/>
                  </a:lnTo>
                  <a:lnTo>
                    <a:pt x="1034" y="247"/>
                  </a:lnTo>
                  <a:lnTo>
                    <a:pt x="992" y="216"/>
                  </a:lnTo>
                  <a:lnTo>
                    <a:pt x="948" y="190"/>
                  </a:lnTo>
                  <a:lnTo>
                    <a:pt x="902" y="168"/>
                  </a:lnTo>
                  <a:lnTo>
                    <a:pt x="855" y="150"/>
                  </a:lnTo>
                  <a:lnTo>
                    <a:pt x="807" y="137"/>
                  </a:lnTo>
                  <a:lnTo>
                    <a:pt x="758" y="128"/>
                  </a:lnTo>
                  <a:close/>
                  <a:moveTo>
                    <a:pt x="680" y="0"/>
                  </a:moveTo>
                  <a:lnTo>
                    <a:pt x="737" y="2"/>
                  </a:lnTo>
                  <a:lnTo>
                    <a:pt x="795" y="10"/>
                  </a:lnTo>
                  <a:lnTo>
                    <a:pt x="852" y="21"/>
                  </a:lnTo>
                  <a:lnTo>
                    <a:pt x="908" y="39"/>
                  </a:lnTo>
                  <a:lnTo>
                    <a:pt x="962" y="60"/>
                  </a:lnTo>
                  <a:lnTo>
                    <a:pt x="1016" y="86"/>
                  </a:lnTo>
                  <a:lnTo>
                    <a:pt x="1066" y="118"/>
                  </a:lnTo>
                  <a:lnTo>
                    <a:pt x="1114" y="155"/>
                  </a:lnTo>
                  <a:lnTo>
                    <a:pt x="1160" y="196"/>
                  </a:lnTo>
                  <a:lnTo>
                    <a:pt x="1202" y="240"/>
                  </a:lnTo>
                  <a:lnTo>
                    <a:pt x="1238" y="288"/>
                  </a:lnTo>
                  <a:lnTo>
                    <a:pt x="1270" y="338"/>
                  </a:lnTo>
                  <a:lnTo>
                    <a:pt x="1297" y="390"/>
                  </a:lnTo>
                  <a:lnTo>
                    <a:pt x="1319" y="444"/>
                  </a:lnTo>
                  <a:lnTo>
                    <a:pt x="1337" y="499"/>
                  </a:lnTo>
                  <a:lnTo>
                    <a:pt x="1349" y="555"/>
                  </a:lnTo>
                  <a:lnTo>
                    <a:pt x="1356" y="612"/>
                  </a:lnTo>
                  <a:lnTo>
                    <a:pt x="1359" y="669"/>
                  </a:lnTo>
                  <a:lnTo>
                    <a:pt x="1356" y="726"/>
                  </a:lnTo>
                  <a:lnTo>
                    <a:pt x="1349" y="783"/>
                  </a:lnTo>
                  <a:lnTo>
                    <a:pt x="1337" y="839"/>
                  </a:lnTo>
                  <a:lnTo>
                    <a:pt x="1319" y="893"/>
                  </a:lnTo>
                  <a:lnTo>
                    <a:pt x="1297" y="947"/>
                  </a:lnTo>
                  <a:lnTo>
                    <a:pt x="1270" y="1000"/>
                  </a:lnTo>
                  <a:lnTo>
                    <a:pt x="1238" y="1049"/>
                  </a:lnTo>
                  <a:lnTo>
                    <a:pt x="1202" y="1097"/>
                  </a:lnTo>
                  <a:lnTo>
                    <a:pt x="1160" y="1142"/>
                  </a:lnTo>
                  <a:lnTo>
                    <a:pt x="1114" y="1183"/>
                  </a:lnTo>
                  <a:lnTo>
                    <a:pt x="1066" y="1219"/>
                  </a:lnTo>
                  <a:lnTo>
                    <a:pt x="1016" y="1250"/>
                  </a:lnTo>
                  <a:lnTo>
                    <a:pt x="962" y="1277"/>
                  </a:lnTo>
                  <a:lnTo>
                    <a:pt x="908" y="1299"/>
                  </a:lnTo>
                  <a:lnTo>
                    <a:pt x="852" y="1316"/>
                  </a:lnTo>
                  <a:lnTo>
                    <a:pt x="795" y="1327"/>
                  </a:lnTo>
                  <a:lnTo>
                    <a:pt x="737" y="1335"/>
                  </a:lnTo>
                  <a:lnTo>
                    <a:pt x="680" y="1338"/>
                  </a:lnTo>
                  <a:lnTo>
                    <a:pt x="622" y="1335"/>
                  </a:lnTo>
                  <a:lnTo>
                    <a:pt x="564" y="1327"/>
                  </a:lnTo>
                  <a:lnTo>
                    <a:pt x="507" y="1316"/>
                  </a:lnTo>
                  <a:lnTo>
                    <a:pt x="451" y="1299"/>
                  </a:lnTo>
                  <a:lnTo>
                    <a:pt x="396" y="1277"/>
                  </a:lnTo>
                  <a:lnTo>
                    <a:pt x="344" y="1250"/>
                  </a:lnTo>
                  <a:lnTo>
                    <a:pt x="294" y="1219"/>
                  </a:lnTo>
                  <a:lnTo>
                    <a:pt x="244" y="1183"/>
                  </a:lnTo>
                  <a:lnTo>
                    <a:pt x="199" y="1142"/>
                  </a:lnTo>
                  <a:lnTo>
                    <a:pt x="158" y="1097"/>
                  </a:lnTo>
                  <a:lnTo>
                    <a:pt x="120" y="1049"/>
                  </a:lnTo>
                  <a:lnTo>
                    <a:pt x="89" y="1000"/>
                  </a:lnTo>
                  <a:lnTo>
                    <a:pt x="61" y="947"/>
                  </a:lnTo>
                  <a:lnTo>
                    <a:pt x="40" y="893"/>
                  </a:lnTo>
                  <a:lnTo>
                    <a:pt x="23" y="839"/>
                  </a:lnTo>
                  <a:lnTo>
                    <a:pt x="10" y="783"/>
                  </a:lnTo>
                  <a:lnTo>
                    <a:pt x="3" y="726"/>
                  </a:lnTo>
                  <a:lnTo>
                    <a:pt x="0" y="669"/>
                  </a:lnTo>
                  <a:lnTo>
                    <a:pt x="3" y="612"/>
                  </a:lnTo>
                  <a:lnTo>
                    <a:pt x="10" y="555"/>
                  </a:lnTo>
                  <a:lnTo>
                    <a:pt x="23" y="499"/>
                  </a:lnTo>
                  <a:lnTo>
                    <a:pt x="40" y="444"/>
                  </a:lnTo>
                  <a:lnTo>
                    <a:pt x="61" y="390"/>
                  </a:lnTo>
                  <a:lnTo>
                    <a:pt x="89" y="338"/>
                  </a:lnTo>
                  <a:lnTo>
                    <a:pt x="120" y="288"/>
                  </a:lnTo>
                  <a:lnTo>
                    <a:pt x="158" y="240"/>
                  </a:lnTo>
                  <a:lnTo>
                    <a:pt x="199" y="196"/>
                  </a:lnTo>
                  <a:lnTo>
                    <a:pt x="244" y="155"/>
                  </a:lnTo>
                  <a:lnTo>
                    <a:pt x="294" y="118"/>
                  </a:lnTo>
                  <a:lnTo>
                    <a:pt x="344" y="86"/>
                  </a:lnTo>
                  <a:lnTo>
                    <a:pt x="396" y="60"/>
                  </a:lnTo>
                  <a:lnTo>
                    <a:pt x="451" y="39"/>
                  </a:lnTo>
                  <a:lnTo>
                    <a:pt x="507" y="21"/>
                  </a:lnTo>
                  <a:lnTo>
                    <a:pt x="564" y="10"/>
                  </a:lnTo>
                  <a:lnTo>
                    <a:pt x="622" y="2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91"/>
            <p:cNvSpPr>
              <a:spLocks/>
            </p:cNvSpPr>
            <p:nvPr/>
          </p:nvSpPr>
          <p:spPr bwMode="auto">
            <a:xfrm>
              <a:off x="871538" y="2154238"/>
              <a:ext cx="85725" cy="82550"/>
            </a:xfrm>
            <a:custGeom>
              <a:avLst/>
              <a:gdLst>
                <a:gd name="T0" fmla="*/ 465 w 587"/>
                <a:gd name="T1" fmla="*/ 3 h 577"/>
                <a:gd name="T2" fmla="*/ 471 w 587"/>
                <a:gd name="T3" fmla="*/ 26 h 577"/>
                <a:gd name="T4" fmla="*/ 482 w 587"/>
                <a:gd name="T5" fmla="*/ 70 h 577"/>
                <a:gd name="T6" fmla="*/ 495 w 587"/>
                <a:gd name="T7" fmla="*/ 133 h 577"/>
                <a:gd name="T8" fmla="*/ 507 w 587"/>
                <a:gd name="T9" fmla="*/ 209 h 577"/>
                <a:gd name="T10" fmla="*/ 517 w 587"/>
                <a:gd name="T11" fmla="*/ 300 h 577"/>
                <a:gd name="T12" fmla="*/ 536 w 587"/>
                <a:gd name="T13" fmla="*/ 358 h 577"/>
                <a:gd name="T14" fmla="*/ 566 w 587"/>
                <a:gd name="T15" fmla="*/ 389 h 577"/>
                <a:gd name="T16" fmla="*/ 585 w 587"/>
                <a:gd name="T17" fmla="*/ 433 h 577"/>
                <a:gd name="T18" fmla="*/ 585 w 587"/>
                <a:gd name="T19" fmla="*/ 479 h 577"/>
                <a:gd name="T20" fmla="*/ 566 w 587"/>
                <a:gd name="T21" fmla="*/ 522 h 577"/>
                <a:gd name="T22" fmla="*/ 531 w 587"/>
                <a:gd name="T23" fmla="*/ 557 h 577"/>
                <a:gd name="T24" fmla="*/ 487 w 587"/>
                <a:gd name="T25" fmla="*/ 575 h 577"/>
                <a:gd name="T26" fmla="*/ 440 w 587"/>
                <a:gd name="T27" fmla="*/ 575 h 577"/>
                <a:gd name="T28" fmla="*/ 395 w 587"/>
                <a:gd name="T29" fmla="*/ 557 h 577"/>
                <a:gd name="T30" fmla="*/ 364 w 587"/>
                <a:gd name="T31" fmla="*/ 528 h 577"/>
                <a:gd name="T32" fmla="*/ 305 w 587"/>
                <a:gd name="T33" fmla="*/ 510 h 577"/>
                <a:gd name="T34" fmla="*/ 213 w 587"/>
                <a:gd name="T35" fmla="*/ 499 h 577"/>
                <a:gd name="T36" fmla="*/ 135 w 587"/>
                <a:gd name="T37" fmla="*/ 487 h 577"/>
                <a:gd name="T38" fmla="*/ 72 w 587"/>
                <a:gd name="T39" fmla="*/ 474 h 577"/>
                <a:gd name="T40" fmla="*/ 27 w 587"/>
                <a:gd name="T41" fmla="*/ 463 h 577"/>
                <a:gd name="T42" fmla="*/ 4 w 587"/>
                <a:gd name="T43" fmla="*/ 457 h 577"/>
                <a:gd name="T44" fmla="*/ 4 w 587"/>
                <a:gd name="T45" fmla="*/ 455 h 577"/>
                <a:gd name="T46" fmla="*/ 27 w 587"/>
                <a:gd name="T47" fmla="*/ 449 h 577"/>
                <a:gd name="T48" fmla="*/ 72 w 587"/>
                <a:gd name="T49" fmla="*/ 438 h 577"/>
                <a:gd name="T50" fmla="*/ 135 w 587"/>
                <a:gd name="T51" fmla="*/ 425 h 577"/>
                <a:gd name="T52" fmla="*/ 213 w 587"/>
                <a:gd name="T53" fmla="*/ 413 h 577"/>
                <a:gd name="T54" fmla="*/ 305 w 587"/>
                <a:gd name="T55" fmla="*/ 402 h 577"/>
                <a:gd name="T56" fmla="*/ 364 w 587"/>
                <a:gd name="T57" fmla="*/ 383 h 577"/>
                <a:gd name="T58" fmla="*/ 390 w 587"/>
                <a:gd name="T59" fmla="*/ 358 h 577"/>
                <a:gd name="T60" fmla="*/ 409 w 587"/>
                <a:gd name="T61" fmla="*/ 300 h 577"/>
                <a:gd name="T62" fmla="*/ 420 w 587"/>
                <a:gd name="T63" fmla="*/ 209 h 577"/>
                <a:gd name="T64" fmla="*/ 433 w 587"/>
                <a:gd name="T65" fmla="*/ 133 h 577"/>
                <a:gd name="T66" fmla="*/ 446 w 587"/>
                <a:gd name="T67" fmla="*/ 70 h 577"/>
                <a:gd name="T68" fmla="*/ 456 w 587"/>
                <a:gd name="T69" fmla="*/ 26 h 577"/>
                <a:gd name="T70" fmla="*/ 463 w 587"/>
                <a:gd name="T71" fmla="*/ 3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7" h="577">
                  <a:moveTo>
                    <a:pt x="464" y="0"/>
                  </a:moveTo>
                  <a:lnTo>
                    <a:pt x="465" y="3"/>
                  </a:lnTo>
                  <a:lnTo>
                    <a:pt x="467" y="11"/>
                  </a:lnTo>
                  <a:lnTo>
                    <a:pt x="471" y="26"/>
                  </a:lnTo>
                  <a:lnTo>
                    <a:pt x="475" y="45"/>
                  </a:lnTo>
                  <a:lnTo>
                    <a:pt x="482" y="70"/>
                  </a:lnTo>
                  <a:lnTo>
                    <a:pt x="488" y="99"/>
                  </a:lnTo>
                  <a:lnTo>
                    <a:pt x="495" y="133"/>
                  </a:lnTo>
                  <a:lnTo>
                    <a:pt x="501" y="169"/>
                  </a:lnTo>
                  <a:lnTo>
                    <a:pt x="507" y="209"/>
                  </a:lnTo>
                  <a:lnTo>
                    <a:pt x="513" y="254"/>
                  </a:lnTo>
                  <a:lnTo>
                    <a:pt x="517" y="300"/>
                  </a:lnTo>
                  <a:lnTo>
                    <a:pt x="521" y="349"/>
                  </a:lnTo>
                  <a:lnTo>
                    <a:pt x="536" y="358"/>
                  </a:lnTo>
                  <a:lnTo>
                    <a:pt x="551" y="370"/>
                  </a:lnTo>
                  <a:lnTo>
                    <a:pt x="566" y="389"/>
                  </a:lnTo>
                  <a:lnTo>
                    <a:pt x="578" y="410"/>
                  </a:lnTo>
                  <a:lnTo>
                    <a:pt x="585" y="433"/>
                  </a:lnTo>
                  <a:lnTo>
                    <a:pt x="587" y="456"/>
                  </a:lnTo>
                  <a:lnTo>
                    <a:pt x="585" y="479"/>
                  </a:lnTo>
                  <a:lnTo>
                    <a:pt x="578" y="501"/>
                  </a:lnTo>
                  <a:lnTo>
                    <a:pt x="566" y="522"/>
                  </a:lnTo>
                  <a:lnTo>
                    <a:pt x="551" y="541"/>
                  </a:lnTo>
                  <a:lnTo>
                    <a:pt x="531" y="557"/>
                  </a:lnTo>
                  <a:lnTo>
                    <a:pt x="510" y="569"/>
                  </a:lnTo>
                  <a:lnTo>
                    <a:pt x="487" y="575"/>
                  </a:lnTo>
                  <a:lnTo>
                    <a:pt x="464" y="577"/>
                  </a:lnTo>
                  <a:lnTo>
                    <a:pt x="440" y="575"/>
                  </a:lnTo>
                  <a:lnTo>
                    <a:pt x="417" y="569"/>
                  </a:lnTo>
                  <a:lnTo>
                    <a:pt x="395" y="557"/>
                  </a:lnTo>
                  <a:lnTo>
                    <a:pt x="376" y="541"/>
                  </a:lnTo>
                  <a:lnTo>
                    <a:pt x="364" y="528"/>
                  </a:lnTo>
                  <a:lnTo>
                    <a:pt x="355" y="513"/>
                  </a:lnTo>
                  <a:lnTo>
                    <a:pt x="305" y="510"/>
                  </a:lnTo>
                  <a:lnTo>
                    <a:pt x="258" y="504"/>
                  </a:lnTo>
                  <a:lnTo>
                    <a:pt x="213" y="499"/>
                  </a:lnTo>
                  <a:lnTo>
                    <a:pt x="173" y="493"/>
                  </a:lnTo>
                  <a:lnTo>
                    <a:pt x="135" y="487"/>
                  </a:lnTo>
                  <a:lnTo>
                    <a:pt x="101" y="479"/>
                  </a:lnTo>
                  <a:lnTo>
                    <a:pt x="72" y="474"/>
                  </a:lnTo>
                  <a:lnTo>
                    <a:pt x="48" y="468"/>
                  </a:lnTo>
                  <a:lnTo>
                    <a:pt x="27" y="463"/>
                  </a:lnTo>
                  <a:lnTo>
                    <a:pt x="12" y="459"/>
                  </a:lnTo>
                  <a:lnTo>
                    <a:pt x="4" y="457"/>
                  </a:lnTo>
                  <a:lnTo>
                    <a:pt x="0" y="456"/>
                  </a:lnTo>
                  <a:lnTo>
                    <a:pt x="4" y="455"/>
                  </a:lnTo>
                  <a:lnTo>
                    <a:pt x="12" y="453"/>
                  </a:lnTo>
                  <a:lnTo>
                    <a:pt x="27" y="449"/>
                  </a:lnTo>
                  <a:lnTo>
                    <a:pt x="48" y="444"/>
                  </a:lnTo>
                  <a:lnTo>
                    <a:pt x="72" y="438"/>
                  </a:lnTo>
                  <a:lnTo>
                    <a:pt x="101" y="432"/>
                  </a:lnTo>
                  <a:lnTo>
                    <a:pt x="135" y="425"/>
                  </a:lnTo>
                  <a:lnTo>
                    <a:pt x="173" y="419"/>
                  </a:lnTo>
                  <a:lnTo>
                    <a:pt x="213" y="413"/>
                  </a:lnTo>
                  <a:lnTo>
                    <a:pt x="258" y="408"/>
                  </a:lnTo>
                  <a:lnTo>
                    <a:pt x="305" y="402"/>
                  </a:lnTo>
                  <a:lnTo>
                    <a:pt x="355" y="399"/>
                  </a:lnTo>
                  <a:lnTo>
                    <a:pt x="364" y="383"/>
                  </a:lnTo>
                  <a:lnTo>
                    <a:pt x="376" y="370"/>
                  </a:lnTo>
                  <a:lnTo>
                    <a:pt x="390" y="358"/>
                  </a:lnTo>
                  <a:lnTo>
                    <a:pt x="406" y="350"/>
                  </a:lnTo>
                  <a:lnTo>
                    <a:pt x="409" y="300"/>
                  </a:lnTo>
                  <a:lnTo>
                    <a:pt x="415" y="254"/>
                  </a:lnTo>
                  <a:lnTo>
                    <a:pt x="420" y="209"/>
                  </a:lnTo>
                  <a:lnTo>
                    <a:pt x="426" y="169"/>
                  </a:lnTo>
                  <a:lnTo>
                    <a:pt x="433" y="133"/>
                  </a:lnTo>
                  <a:lnTo>
                    <a:pt x="439" y="99"/>
                  </a:lnTo>
                  <a:lnTo>
                    <a:pt x="446" y="70"/>
                  </a:lnTo>
                  <a:lnTo>
                    <a:pt x="452" y="45"/>
                  </a:lnTo>
                  <a:lnTo>
                    <a:pt x="456" y="26"/>
                  </a:lnTo>
                  <a:lnTo>
                    <a:pt x="461" y="11"/>
                  </a:lnTo>
                  <a:lnTo>
                    <a:pt x="463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92"/>
            <p:cNvSpPr>
              <a:spLocks noEditPoints="1"/>
            </p:cNvSpPr>
            <p:nvPr/>
          </p:nvSpPr>
          <p:spPr bwMode="auto">
            <a:xfrm>
              <a:off x="790576" y="2073275"/>
              <a:ext cx="130175" cy="128588"/>
            </a:xfrm>
            <a:custGeom>
              <a:avLst/>
              <a:gdLst>
                <a:gd name="T0" fmla="*/ 386 w 902"/>
                <a:gd name="T1" fmla="*/ 342 h 888"/>
                <a:gd name="T2" fmla="*/ 372 w 902"/>
                <a:gd name="T3" fmla="*/ 346 h 888"/>
                <a:gd name="T4" fmla="*/ 360 w 902"/>
                <a:gd name="T5" fmla="*/ 355 h 888"/>
                <a:gd name="T6" fmla="*/ 352 w 902"/>
                <a:gd name="T7" fmla="*/ 366 h 888"/>
                <a:gd name="T8" fmla="*/ 347 w 902"/>
                <a:gd name="T9" fmla="*/ 380 h 888"/>
                <a:gd name="T10" fmla="*/ 347 w 902"/>
                <a:gd name="T11" fmla="*/ 394 h 888"/>
                <a:gd name="T12" fmla="*/ 352 w 902"/>
                <a:gd name="T13" fmla="*/ 407 h 888"/>
                <a:gd name="T14" fmla="*/ 360 w 902"/>
                <a:gd name="T15" fmla="*/ 419 h 888"/>
                <a:gd name="T16" fmla="*/ 372 w 902"/>
                <a:gd name="T17" fmla="*/ 427 h 888"/>
                <a:gd name="T18" fmla="*/ 386 w 902"/>
                <a:gd name="T19" fmla="*/ 433 h 888"/>
                <a:gd name="T20" fmla="*/ 400 w 902"/>
                <a:gd name="T21" fmla="*/ 433 h 888"/>
                <a:gd name="T22" fmla="*/ 414 w 902"/>
                <a:gd name="T23" fmla="*/ 427 h 888"/>
                <a:gd name="T24" fmla="*/ 425 w 902"/>
                <a:gd name="T25" fmla="*/ 419 h 888"/>
                <a:gd name="T26" fmla="*/ 435 w 902"/>
                <a:gd name="T27" fmla="*/ 407 h 888"/>
                <a:gd name="T28" fmla="*/ 439 w 902"/>
                <a:gd name="T29" fmla="*/ 394 h 888"/>
                <a:gd name="T30" fmla="*/ 439 w 902"/>
                <a:gd name="T31" fmla="*/ 380 h 888"/>
                <a:gd name="T32" fmla="*/ 435 w 902"/>
                <a:gd name="T33" fmla="*/ 366 h 888"/>
                <a:gd name="T34" fmla="*/ 425 w 902"/>
                <a:gd name="T35" fmla="*/ 355 h 888"/>
                <a:gd name="T36" fmla="*/ 414 w 902"/>
                <a:gd name="T37" fmla="*/ 346 h 888"/>
                <a:gd name="T38" fmla="*/ 400 w 902"/>
                <a:gd name="T39" fmla="*/ 342 h 888"/>
                <a:gd name="T40" fmla="*/ 386 w 902"/>
                <a:gd name="T41" fmla="*/ 342 h 888"/>
                <a:gd name="T42" fmla="*/ 568 w 902"/>
                <a:gd name="T43" fmla="*/ 0 h 888"/>
                <a:gd name="T44" fmla="*/ 902 w 902"/>
                <a:gd name="T45" fmla="*/ 293 h 888"/>
                <a:gd name="T46" fmla="*/ 847 w 902"/>
                <a:gd name="T47" fmla="*/ 303 h 888"/>
                <a:gd name="T48" fmla="*/ 793 w 902"/>
                <a:gd name="T49" fmla="*/ 319 h 888"/>
                <a:gd name="T50" fmla="*/ 741 w 902"/>
                <a:gd name="T51" fmla="*/ 338 h 888"/>
                <a:gd name="T52" fmla="*/ 690 w 902"/>
                <a:gd name="T53" fmla="*/ 361 h 888"/>
                <a:gd name="T54" fmla="*/ 639 w 902"/>
                <a:gd name="T55" fmla="*/ 388 h 888"/>
                <a:gd name="T56" fmla="*/ 591 w 902"/>
                <a:gd name="T57" fmla="*/ 419 h 888"/>
                <a:gd name="T58" fmla="*/ 545 w 902"/>
                <a:gd name="T59" fmla="*/ 455 h 888"/>
                <a:gd name="T60" fmla="*/ 502 w 902"/>
                <a:gd name="T61" fmla="*/ 495 h 888"/>
                <a:gd name="T62" fmla="*/ 462 w 902"/>
                <a:gd name="T63" fmla="*/ 537 h 888"/>
                <a:gd name="T64" fmla="*/ 425 w 902"/>
                <a:gd name="T65" fmla="*/ 582 h 888"/>
                <a:gd name="T66" fmla="*/ 394 w 902"/>
                <a:gd name="T67" fmla="*/ 630 h 888"/>
                <a:gd name="T68" fmla="*/ 367 w 902"/>
                <a:gd name="T69" fmla="*/ 679 h 888"/>
                <a:gd name="T70" fmla="*/ 343 w 902"/>
                <a:gd name="T71" fmla="*/ 730 h 888"/>
                <a:gd name="T72" fmla="*/ 323 w 902"/>
                <a:gd name="T73" fmla="*/ 781 h 888"/>
                <a:gd name="T74" fmla="*/ 308 w 902"/>
                <a:gd name="T75" fmla="*/ 834 h 888"/>
                <a:gd name="T76" fmla="*/ 296 w 902"/>
                <a:gd name="T77" fmla="*/ 888 h 888"/>
                <a:gd name="T78" fmla="*/ 0 w 902"/>
                <a:gd name="T79" fmla="*/ 559 h 888"/>
                <a:gd name="T80" fmla="*/ 251 w 902"/>
                <a:gd name="T81" fmla="*/ 312 h 888"/>
                <a:gd name="T82" fmla="*/ 263 w 902"/>
                <a:gd name="T83" fmla="*/ 320 h 888"/>
                <a:gd name="T84" fmla="*/ 277 w 902"/>
                <a:gd name="T85" fmla="*/ 324 h 888"/>
                <a:gd name="T86" fmla="*/ 291 w 902"/>
                <a:gd name="T87" fmla="*/ 324 h 888"/>
                <a:gd name="T88" fmla="*/ 305 w 902"/>
                <a:gd name="T89" fmla="*/ 320 h 888"/>
                <a:gd name="T90" fmla="*/ 316 w 902"/>
                <a:gd name="T91" fmla="*/ 312 h 888"/>
                <a:gd name="T92" fmla="*/ 325 w 902"/>
                <a:gd name="T93" fmla="*/ 300 h 888"/>
                <a:gd name="T94" fmla="*/ 329 w 902"/>
                <a:gd name="T95" fmla="*/ 286 h 888"/>
                <a:gd name="T96" fmla="*/ 329 w 902"/>
                <a:gd name="T97" fmla="*/ 273 h 888"/>
                <a:gd name="T98" fmla="*/ 325 w 902"/>
                <a:gd name="T99" fmla="*/ 259 h 888"/>
                <a:gd name="T100" fmla="*/ 316 w 902"/>
                <a:gd name="T101" fmla="*/ 247 h 888"/>
                <a:gd name="T102" fmla="*/ 568 w 902"/>
                <a:gd name="T103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2" h="888">
                  <a:moveTo>
                    <a:pt x="386" y="342"/>
                  </a:moveTo>
                  <a:lnTo>
                    <a:pt x="372" y="346"/>
                  </a:lnTo>
                  <a:lnTo>
                    <a:pt x="360" y="355"/>
                  </a:lnTo>
                  <a:lnTo>
                    <a:pt x="352" y="366"/>
                  </a:lnTo>
                  <a:lnTo>
                    <a:pt x="347" y="380"/>
                  </a:lnTo>
                  <a:lnTo>
                    <a:pt x="347" y="394"/>
                  </a:lnTo>
                  <a:lnTo>
                    <a:pt x="352" y="407"/>
                  </a:lnTo>
                  <a:lnTo>
                    <a:pt x="360" y="419"/>
                  </a:lnTo>
                  <a:lnTo>
                    <a:pt x="372" y="427"/>
                  </a:lnTo>
                  <a:lnTo>
                    <a:pt x="386" y="433"/>
                  </a:lnTo>
                  <a:lnTo>
                    <a:pt x="400" y="433"/>
                  </a:lnTo>
                  <a:lnTo>
                    <a:pt x="414" y="427"/>
                  </a:lnTo>
                  <a:lnTo>
                    <a:pt x="425" y="419"/>
                  </a:lnTo>
                  <a:lnTo>
                    <a:pt x="435" y="407"/>
                  </a:lnTo>
                  <a:lnTo>
                    <a:pt x="439" y="394"/>
                  </a:lnTo>
                  <a:lnTo>
                    <a:pt x="439" y="380"/>
                  </a:lnTo>
                  <a:lnTo>
                    <a:pt x="435" y="366"/>
                  </a:lnTo>
                  <a:lnTo>
                    <a:pt x="425" y="355"/>
                  </a:lnTo>
                  <a:lnTo>
                    <a:pt x="414" y="346"/>
                  </a:lnTo>
                  <a:lnTo>
                    <a:pt x="400" y="342"/>
                  </a:lnTo>
                  <a:lnTo>
                    <a:pt x="386" y="342"/>
                  </a:lnTo>
                  <a:close/>
                  <a:moveTo>
                    <a:pt x="568" y="0"/>
                  </a:moveTo>
                  <a:lnTo>
                    <a:pt x="902" y="293"/>
                  </a:lnTo>
                  <a:lnTo>
                    <a:pt x="847" y="303"/>
                  </a:lnTo>
                  <a:lnTo>
                    <a:pt x="793" y="319"/>
                  </a:lnTo>
                  <a:lnTo>
                    <a:pt x="741" y="338"/>
                  </a:lnTo>
                  <a:lnTo>
                    <a:pt x="690" y="361"/>
                  </a:lnTo>
                  <a:lnTo>
                    <a:pt x="639" y="388"/>
                  </a:lnTo>
                  <a:lnTo>
                    <a:pt x="591" y="419"/>
                  </a:lnTo>
                  <a:lnTo>
                    <a:pt x="545" y="455"/>
                  </a:lnTo>
                  <a:lnTo>
                    <a:pt x="502" y="495"/>
                  </a:lnTo>
                  <a:lnTo>
                    <a:pt x="462" y="537"/>
                  </a:lnTo>
                  <a:lnTo>
                    <a:pt x="425" y="582"/>
                  </a:lnTo>
                  <a:lnTo>
                    <a:pt x="394" y="630"/>
                  </a:lnTo>
                  <a:lnTo>
                    <a:pt x="367" y="679"/>
                  </a:lnTo>
                  <a:lnTo>
                    <a:pt x="343" y="730"/>
                  </a:lnTo>
                  <a:lnTo>
                    <a:pt x="323" y="781"/>
                  </a:lnTo>
                  <a:lnTo>
                    <a:pt x="308" y="834"/>
                  </a:lnTo>
                  <a:lnTo>
                    <a:pt x="296" y="888"/>
                  </a:lnTo>
                  <a:lnTo>
                    <a:pt x="0" y="559"/>
                  </a:lnTo>
                  <a:lnTo>
                    <a:pt x="251" y="312"/>
                  </a:lnTo>
                  <a:lnTo>
                    <a:pt x="263" y="320"/>
                  </a:lnTo>
                  <a:lnTo>
                    <a:pt x="277" y="324"/>
                  </a:lnTo>
                  <a:lnTo>
                    <a:pt x="291" y="324"/>
                  </a:lnTo>
                  <a:lnTo>
                    <a:pt x="305" y="320"/>
                  </a:lnTo>
                  <a:lnTo>
                    <a:pt x="316" y="312"/>
                  </a:lnTo>
                  <a:lnTo>
                    <a:pt x="325" y="300"/>
                  </a:lnTo>
                  <a:lnTo>
                    <a:pt x="329" y="286"/>
                  </a:lnTo>
                  <a:lnTo>
                    <a:pt x="329" y="273"/>
                  </a:lnTo>
                  <a:lnTo>
                    <a:pt x="325" y="259"/>
                  </a:lnTo>
                  <a:lnTo>
                    <a:pt x="316" y="247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5386296" y="1930401"/>
            <a:ext cx="474662" cy="523875"/>
            <a:chOff x="5386388" y="1930401"/>
            <a:chExt cx="474662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97"/>
            <p:cNvSpPr>
              <a:spLocks noEditPoints="1"/>
            </p:cNvSpPr>
            <p:nvPr/>
          </p:nvSpPr>
          <p:spPr bwMode="auto">
            <a:xfrm>
              <a:off x="5386388" y="1930401"/>
              <a:ext cx="474662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7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3 w 2991"/>
                <a:gd name="T89" fmla="*/ 486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70" y="178"/>
                  </a:lnTo>
                  <a:lnTo>
                    <a:pt x="2157" y="199"/>
                  </a:lnTo>
                  <a:lnTo>
                    <a:pt x="2148" y="222"/>
                  </a:lnTo>
                  <a:lnTo>
                    <a:pt x="2146" y="249"/>
                  </a:lnTo>
                  <a:lnTo>
                    <a:pt x="2146" y="691"/>
                  </a:lnTo>
                  <a:lnTo>
                    <a:pt x="2148" y="716"/>
                  </a:lnTo>
                  <a:lnTo>
                    <a:pt x="2157" y="741"/>
                  </a:lnTo>
                  <a:lnTo>
                    <a:pt x="2170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2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3" y="486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5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98"/>
            <p:cNvSpPr>
              <a:spLocks/>
            </p:cNvSpPr>
            <p:nvPr/>
          </p:nvSpPr>
          <p:spPr bwMode="auto">
            <a:xfrm>
              <a:off x="5486400" y="2122488"/>
              <a:ext cx="274637" cy="255588"/>
            </a:xfrm>
            <a:custGeom>
              <a:avLst/>
              <a:gdLst>
                <a:gd name="T0" fmla="*/ 863 w 1727"/>
                <a:gd name="T1" fmla="*/ 0 h 1612"/>
                <a:gd name="T2" fmla="*/ 1130 w 1727"/>
                <a:gd name="T3" fmla="*/ 531 h 1612"/>
                <a:gd name="T4" fmla="*/ 1727 w 1727"/>
                <a:gd name="T5" fmla="*/ 616 h 1612"/>
                <a:gd name="T6" fmla="*/ 1296 w 1727"/>
                <a:gd name="T7" fmla="*/ 1029 h 1612"/>
                <a:gd name="T8" fmla="*/ 1397 w 1727"/>
                <a:gd name="T9" fmla="*/ 1612 h 1612"/>
                <a:gd name="T10" fmla="*/ 863 w 1727"/>
                <a:gd name="T11" fmla="*/ 1337 h 1612"/>
                <a:gd name="T12" fmla="*/ 330 w 1727"/>
                <a:gd name="T13" fmla="*/ 1612 h 1612"/>
                <a:gd name="T14" fmla="*/ 431 w 1727"/>
                <a:gd name="T15" fmla="*/ 1029 h 1612"/>
                <a:gd name="T16" fmla="*/ 0 w 1727"/>
                <a:gd name="T17" fmla="*/ 616 h 1612"/>
                <a:gd name="T18" fmla="*/ 597 w 1727"/>
                <a:gd name="T19" fmla="*/ 531 h 1612"/>
                <a:gd name="T20" fmla="*/ 863 w 1727"/>
                <a:gd name="T21" fmla="*/ 0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7" h="1612">
                  <a:moveTo>
                    <a:pt x="863" y="0"/>
                  </a:moveTo>
                  <a:lnTo>
                    <a:pt x="1130" y="531"/>
                  </a:lnTo>
                  <a:lnTo>
                    <a:pt x="1727" y="616"/>
                  </a:lnTo>
                  <a:lnTo>
                    <a:pt x="1296" y="1029"/>
                  </a:lnTo>
                  <a:lnTo>
                    <a:pt x="1397" y="1612"/>
                  </a:lnTo>
                  <a:lnTo>
                    <a:pt x="863" y="1337"/>
                  </a:lnTo>
                  <a:lnTo>
                    <a:pt x="330" y="1612"/>
                  </a:lnTo>
                  <a:lnTo>
                    <a:pt x="431" y="1029"/>
                  </a:lnTo>
                  <a:lnTo>
                    <a:pt x="0" y="616"/>
                  </a:lnTo>
                  <a:lnTo>
                    <a:pt x="597" y="531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10064560" y="1930401"/>
            <a:ext cx="473075" cy="523875"/>
            <a:chOff x="10064750" y="1930401"/>
            <a:chExt cx="47307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2" name="Freeform 103"/>
            <p:cNvSpPr>
              <a:spLocks noEditPoints="1"/>
            </p:cNvSpPr>
            <p:nvPr/>
          </p:nvSpPr>
          <p:spPr bwMode="auto">
            <a:xfrm>
              <a:off x="10064750" y="1930401"/>
              <a:ext cx="473075" cy="523875"/>
            </a:xfrm>
            <a:custGeom>
              <a:avLst/>
              <a:gdLst>
                <a:gd name="T0" fmla="*/ 242 w 2981"/>
                <a:gd name="T1" fmla="*/ 2970 h 3291"/>
                <a:gd name="T2" fmla="*/ 327 w 2981"/>
                <a:gd name="T3" fmla="*/ 3054 h 3291"/>
                <a:gd name="T4" fmla="*/ 2623 w 2981"/>
                <a:gd name="T5" fmla="*/ 3063 h 3291"/>
                <a:gd name="T6" fmla="*/ 2724 w 2981"/>
                <a:gd name="T7" fmla="*/ 2997 h 3291"/>
                <a:gd name="T8" fmla="*/ 2752 w 2981"/>
                <a:gd name="T9" fmla="*/ 921 h 3291"/>
                <a:gd name="T10" fmla="*/ 2198 w 2981"/>
                <a:gd name="T11" fmla="*/ 147 h 3291"/>
                <a:gd name="T12" fmla="*/ 2141 w 2981"/>
                <a:gd name="T13" fmla="*/ 222 h 3291"/>
                <a:gd name="T14" fmla="*/ 2150 w 2981"/>
                <a:gd name="T15" fmla="*/ 741 h 3291"/>
                <a:gd name="T16" fmla="*/ 2221 w 2981"/>
                <a:gd name="T17" fmla="*/ 801 h 3291"/>
                <a:gd name="T18" fmla="*/ 2312 w 2981"/>
                <a:gd name="T19" fmla="*/ 779 h 3291"/>
                <a:gd name="T20" fmla="*/ 2353 w 2981"/>
                <a:gd name="T21" fmla="*/ 691 h 3291"/>
                <a:gd name="T22" fmla="*/ 2329 w 2981"/>
                <a:gd name="T23" fmla="*/ 178 h 3291"/>
                <a:gd name="T24" fmla="*/ 2245 w 2981"/>
                <a:gd name="T25" fmla="*/ 135 h 3291"/>
                <a:gd name="T26" fmla="*/ 1438 w 2981"/>
                <a:gd name="T27" fmla="*/ 161 h 3291"/>
                <a:gd name="T28" fmla="*/ 1398 w 2981"/>
                <a:gd name="T29" fmla="*/ 249 h 3291"/>
                <a:gd name="T30" fmla="*/ 1420 w 2981"/>
                <a:gd name="T31" fmla="*/ 761 h 3291"/>
                <a:gd name="T32" fmla="*/ 1504 w 2981"/>
                <a:gd name="T33" fmla="*/ 803 h 3291"/>
                <a:gd name="T34" fmla="*/ 1588 w 2981"/>
                <a:gd name="T35" fmla="*/ 761 h 3291"/>
                <a:gd name="T36" fmla="*/ 1612 w 2981"/>
                <a:gd name="T37" fmla="*/ 249 h 3291"/>
                <a:gd name="T38" fmla="*/ 1571 w 2981"/>
                <a:gd name="T39" fmla="*/ 161 h 3291"/>
                <a:gd name="T40" fmla="*/ 764 w 2981"/>
                <a:gd name="T41" fmla="*/ 135 h 3291"/>
                <a:gd name="T42" fmla="*/ 679 w 2981"/>
                <a:gd name="T43" fmla="*/ 178 h 3291"/>
                <a:gd name="T44" fmla="*/ 656 w 2981"/>
                <a:gd name="T45" fmla="*/ 691 h 3291"/>
                <a:gd name="T46" fmla="*/ 697 w 2981"/>
                <a:gd name="T47" fmla="*/ 779 h 3291"/>
                <a:gd name="T48" fmla="*/ 787 w 2981"/>
                <a:gd name="T49" fmla="*/ 801 h 3291"/>
                <a:gd name="T50" fmla="*/ 859 w 2981"/>
                <a:gd name="T51" fmla="*/ 741 h 3291"/>
                <a:gd name="T52" fmla="*/ 868 w 2981"/>
                <a:gd name="T53" fmla="*/ 222 h 3291"/>
                <a:gd name="T54" fmla="*/ 810 w 2981"/>
                <a:gd name="T55" fmla="*/ 147 h 3291"/>
                <a:gd name="T56" fmla="*/ 803 w 2981"/>
                <a:gd name="T57" fmla="*/ 4 h 3291"/>
                <a:gd name="T58" fmla="*/ 937 w 2981"/>
                <a:gd name="T59" fmla="*/ 73 h 3291"/>
                <a:gd name="T60" fmla="*/ 1005 w 2981"/>
                <a:gd name="T61" fmla="*/ 208 h 3291"/>
                <a:gd name="T62" fmla="*/ 1259 w 2981"/>
                <a:gd name="T63" fmla="*/ 249 h 3291"/>
                <a:gd name="T64" fmla="*/ 1306 w 2981"/>
                <a:gd name="T65" fmla="*/ 102 h 3291"/>
                <a:gd name="T66" fmla="*/ 1427 w 2981"/>
                <a:gd name="T67" fmla="*/ 13 h 3291"/>
                <a:gd name="T68" fmla="*/ 1582 w 2981"/>
                <a:gd name="T69" fmla="*/ 13 h 3291"/>
                <a:gd name="T70" fmla="*/ 1702 w 2981"/>
                <a:gd name="T71" fmla="*/ 102 h 3291"/>
                <a:gd name="T72" fmla="*/ 1749 w 2981"/>
                <a:gd name="T73" fmla="*/ 249 h 3291"/>
                <a:gd name="T74" fmla="*/ 2004 w 2981"/>
                <a:gd name="T75" fmla="*/ 208 h 3291"/>
                <a:gd name="T76" fmla="*/ 2072 w 2981"/>
                <a:gd name="T77" fmla="*/ 73 h 3291"/>
                <a:gd name="T78" fmla="*/ 2206 w 2981"/>
                <a:gd name="T79" fmla="*/ 4 h 3291"/>
                <a:gd name="T80" fmla="*/ 2359 w 2981"/>
                <a:gd name="T81" fmla="*/ 28 h 3291"/>
                <a:gd name="T82" fmla="*/ 2463 w 2981"/>
                <a:gd name="T83" fmla="*/ 134 h 3291"/>
                <a:gd name="T84" fmla="*/ 2491 w 2981"/>
                <a:gd name="T85" fmla="*/ 357 h 3291"/>
                <a:gd name="T86" fmla="*/ 2732 w 2981"/>
                <a:gd name="T87" fmla="*/ 382 h 3291"/>
                <a:gd name="T88" fmla="*/ 2883 w 2981"/>
                <a:gd name="T89" fmla="*/ 486 h 3291"/>
                <a:gd name="T90" fmla="*/ 2969 w 2981"/>
                <a:gd name="T91" fmla="*/ 646 h 3291"/>
                <a:gd name="T92" fmla="*/ 2978 w 2981"/>
                <a:gd name="T93" fmla="*/ 2956 h 3291"/>
                <a:gd name="T94" fmla="*/ 2911 w 2981"/>
                <a:gd name="T95" fmla="*/ 3127 h 3291"/>
                <a:gd name="T96" fmla="*/ 2774 w 2981"/>
                <a:gd name="T97" fmla="*/ 3247 h 3291"/>
                <a:gd name="T98" fmla="*/ 2591 w 2981"/>
                <a:gd name="T99" fmla="*/ 3291 h 3291"/>
                <a:gd name="T100" fmla="*/ 249 w 2981"/>
                <a:gd name="T101" fmla="*/ 3266 h 3291"/>
                <a:gd name="T102" fmla="*/ 99 w 2981"/>
                <a:gd name="T103" fmla="*/ 3163 h 3291"/>
                <a:gd name="T104" fmla="*/ 12 w 2981"/>
                <a:gd name="T105" fmla="*/ 3003 h 3291"/>
                <a:gd name="T106" fmla="*/ 3 w 2981"/>
                <a:gd name="T107" fmla="*/ 693 h 3291"/>
                <a:gd name="T108" fmla="*/ 70 w 2981"/>
                <a:gd name="T109" fmla="*/ 521 h 3291"/>
                <a:gd name="T110" fmla="*/ 207 w 2981"/>
                <a:gd name="T111" fmla="*/ 401 h 3291"/>
                <a:gd name="T112" fmla="*/ 390 w 2981"/>
                <a:gd name="T113" fmla="*/ 357 h 3291"/>
                <a:gd name="T114" fmla="*/ 531 w 2981"/>
                <a:gd name="T115" fmla="*/ 170 h 3291"/>
                <a:gd name="T116" fmla="*/ 619 w 2981"/>
                <a:gd name="T117" fmla="*/ 48 h 3291"/>
                <a:gd name="T118" fmla="*/ 764 w 298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1" h="3291">
                  <a:moveTo>
                    <a:pt x="229" y="921"/>
                  </a:moveTo>
                  <a:lnTo>
                    <a:pt x="229" y="2909"/>
                  </a:lnTo>
                  <a:lnTo>
                    <a:pt x="233" y="2940"/>
                  </a:lnTo>
                  <a:lnTo>
                    <a:pt x="242" y="2970"/>
                  </a:lnTo>
                  <a:lnTo>
                    <a:pt x="257" y="2997"/>
                  </a:lnTo>
                  <a:lnTo>
                    <a:pt x="277" y="3020"/>
                  </a:lnTo>
                  <a:lnTo>
                    <a:pt x="300" y="3039"/>
                  </a:lnTo>
                  <a:lnTo>
                    <a:pt x="327" y="3054"/>
                  </a:lnTo>
                  <a:lnTo>
                    <a:pt x="357" y="3063"/>
                  </a:lnTo>
                  <a:lnTo>
                    <a:pt x="390" y="3067"/>
                  </a:lnTo>
                  <a:lnTo>
                    <a:pt x="2591" y="3067"/>
                  </a:lnTo>
                  <a:lnTo>
                    <a:pt x="2623" y="3063"/>
                  </a:lnTo>
                  <a:lnTo>
                    <a:pt x="2654" y="3054"/>
                  </a:lnTo>
                  <a:lnTo>
                    <a:pt x="2681" y="3039"/>
                  </a:lnTo>
                  <a:lnTo>
                    <a:pt x="2704" y="3020"/>
                  </a:lnTo>
                  <a:lnTo>
                    <a:pt x="2724" y="2997"/>
                  </a:lnTo>
                  <a:lnTo>
                    <a:pt x="2739" y="2970"/>
                  </a:lnTo>
                  <a:lnTo>
                    <a:pt x="2748" y="2940"/>
                  </a:lnTo>
                  <a:lnTo>
                    <a:pt x="2752" y="2909"/>
                  </a:lnTo>
                  <a:lnTo>
                    <a:pt x="2752" y="921"/>
                  </a:lnTo>
                  <a:lnTo>
                    <a:pt x="229" y="921"/>
                  </a:lnTo>
                  <a:close/>
                  <a:moveTo>
                    <a:pt x="2245" y="135"/>
                  </a:moveTo>
                  <a:lnTo>
                    <a:pt x="2221" y="138"/>
                  </a:lnTo>
                  <a:lnTo>
                    <a:pt x="2198" y="147"/>
                  </a:lnTo>
                  <a:lnTo>
                    <a:pt x="2179" y="161"/>
                  </a:lnTo>
                  <a:lnTo>
                    <a:pt x="2162" y="178"/>
                  </a:lnTo>
                  <a:lnTo>
                    <a:pt x="2150" y="199"/>
                  </a:lnTo>
                  <a:lnTo>
                    <a:pt x="2141" y="222"/>
                  </a:lnTo>
                  <a:lnTo>
                    <a:pt x="2139" y="249"/>
                  </a:lnTo>
                  <a:lnTo>
                    <a:pt x="2139" y="691"/>
                  </a:lnTo>
                  <a:lnTo>
                    <a:pt x="2141" y="716"/>
                  </a:lnTo>
                  <a:lnTo>
                    <a:pt x="2150" y="741"/>
                  </a:lnTo>
                  <a:lnTo>
                    <a:pt x="2162" y="761"/>
                  </a:lnTo>
                  <a:lnTo>
                    <a:pt x="2179" y="779"/>
                  </a:lnTo>
                  <a:lnTo>
                    <a:pt x="2198" y="792"/>
                  </a:lnTo>
                  <a:lnTo>
                    <a:pt x="2221" y="801"/>
                  </a:lnTo>
                  <a:lnTo>
                    <a:pt x="2245" y="803"/>
                  </a:lnTo>
                  <a:lnTo>
                    <a:pt x="2270" y="801"/>
                  </a:lnTo>
                  <a:lnTo>
                    <a:pt x="2293" y="792"/>
                  </a:lnTo>
                  <a:lnTo>
                    <a:pt x="2312" y="779"/>
                  </a:lnTo>
                  <a:lnTo>
                    <a:pt x="2329" y="761"/>
                  </a:lnTo>
                  <a:lnTo>
                    <a:pt x="2342" y="741"/>
                  </a:lnTo>
                  <a:lnTo>
                    <a:pt x="2350" y="716"/>
                  </a:lnTo>
                  <a:lnTo>
                    <a:pt x="2353" y="691"/>
                  </a:lnTo>
                  <a:lnTo>
                    <a:pt x="2353" y="249"/>
                  </a:lnTo>
                  <a:lnTo>
                    <a:pt x="2350" y="222"/>
                  </a:lnTo>
                  <a:lnTo>
                    <a:pt x="2342" y="199"/>
                  </a:lnTo>
                  <a:lnTo>
                    <a:pt x="2329" y="178"/>
                  </a:lnTo>
                  <a:lnTo>
                    <a:pt x="2312" y="161"/>
                  </a:lnTo>
                  <a:lnTo>
                    <a:pt x="2293" y="147"/>
                  </a:lnTo>
                  <a:lnTo>
                    <a:pt x="2270" y="138"/>
                  </a:lnTo>
                  <a:lnTo>
                    <a:pt x="2245" y="135"/>
                  </a:lnTo>
                  <a:close/>
                  <a:moveTo>
                    <a:pt x="1504" y="135"/>
                  </a:moveTo>
                  <a:lnTo>
                    <a:pt x="1480" y="138"/>
                  </a:lnTo>
                  <a:lnTo>
                    <a:pt x="1457" y="147"/>
                  </a:lnTo>
                  <a:lnTo>
                    <a:pt x="1438" y="161"/>
                  </a:lnTo>
                  <a:lnTo>
                    <a:pt x="1420" y="178"/>
                  </a:lnTo>
                  <a:lnTo>
                    <a:pt x="1409" y="199"/>
                  </a:lnTo>
                  <a:lnTo>
                    <a:pt x="1400" y="222"/>
                  </a:lnTo>
                  <a:lnTo>
                    <a:pt x="1398" y="249"/>
                  </a:lnTo>
                  <a:lnTo>
                    <a:pt x="1398" y="691"/>
                  </a:lnTo>
                  <a:lnTo>
                    <a:pt x="1400" y="716"/>
                  </a:lnTo>
                  <a:lnTo>
                    <a:pt x="1409" y="741"/>
                  </a:lnTo>
                  <a:lnTo>
                    <a:pt x="1420" y="761"/>
                  </a:lnTo>
                  <a:lnTo>
                    <a:pt x="1438" y="779"/>
                  </a:lnTo>
                  <a:lnTo>
                    <a:pt x="1457" y="792"/>
                  </a:lnTo>
                  <a:lnTo>
                    <a:pt x="1480" y="801"/>
                  </a:lnTo>
                  <a:lnTo>
                    <a:pt x="1504" y="803"/>
                  </a:lnTo>
                  <a:lnTo>
                    <a:pt x="1529" y="801"/>
                  </a:lnTo>
                  <a:lnTo>
                    <a:pt x="1552" y="792"/>
                  </a:lnTo>
                  <a:lnTo>
                    <a:pt x="1571" y="779"/>
                  </a:lnTo>
                  <a:lnTo>
                    <a:pt x="1588" y="761"/>
                  </a:lnTo>
                  <a:lnTo>
                    <a:pt x="1601" y="741"/>
                  </a:lnTo>
                  <a:lnTo>
                    <a:pt x="1609" y="716"/>
                  </a:lnTo>
                  <a:lnTo>
                    <a:pt x="1612" y="691"/>
                  </a:lnTo>
                  <a:lnTo>
                    <a:pt x="1612" y="249"/>
                  </a:lnTo>
                  <a:lnTo>
                    <a:pt x="1609" y="222"/>
                  </a:lnTo>
                  <a:lnTo>
                    <a:pt x="1601" y="199"/>
                  </a:lnTo>
                  <a:lnTo>
                    <a:pt x="1588" y="178"/>
                  </a:lnTo>
                  <a:lnTo>
                    <a:pt x="1571" y="161"/>
                  </a:lnTo>
                  <a:lnTo>
                    <a:pt x="1552" y="147"/>
                  </a:lnTo>
                  <a:lnTo>
                    <a:pt x="1529" y="138"/>
                  </a:lnTo>
                  <a:lnTo>
                    <a:pt x="1504" y="135"/>
                  </a:lnTo>
                  <a:close/>
                  <a:moveTo>
                    <a:pt x="764" y="135"/>
                  </a:moveTo>
                  <a:lnTo>
                    <a:pt x="739" y="138"/>
                  </a:lnTo>
                  <a:lnTo>
                    <a:pt x="716" y="147"/>
                  </a:lnTo>
                  <a:lnTo>
                    <a:pt x="697" y="161"/>
                  </a:lnTo>
                  <a:lnTo>
                    <a:pt x="679" y="178"/>
                  </a:lnTo>
                  <a:lnTo>
                    <a:pt x="667" y="199"/>
                  </a:lnTo>
                  <a:lnTo>
                    <a:pt x="659" y="222"/>
                  </a:lnTo>
                  <a:lnTo>
                    <a:pt x="656" y="249"/>
                  </a:lnTo>
                  <a:lnTo>
                    <a:pt x="656" y="691"/>
                  </a:lnTo>
                  <a:lnTo>
                    <a:pt x="659" y="716"/>
                  </a:lnTo>
                  <a:lnTo>
                    <a:pt x="667" y="741"/>
                  </a:lnTo>
                  <a:lnTo>
                    <a:pt x="679" y="761"/>
                  </a:lnTo>
                  <a:lnTo>
                    <a:pt x="697" y="779"/>
                  </a:lnTo>
                  <a:lnTo>
                    <a:pt x="716" y="792"/>
                  </a:lnTo>
                  <a:lnTo>
                    <a:pt x="739" y="801"/>
                  </a:lnTo>
                  <a:lnTo>
                    <a:pt x="764" y="803"/>
                  </a:lnTo>
                  <a:lnTo>
                    <a:pt x="787" y="801"/>
                  </a:lnTo>
                  <a:lnTo>
                    <a:pt x="810" y="792"/>
                  </a:lnTo>
                  <a:lnTo>
                    <a:pt x="830" y="779"/>
                  </a:lnTo>
                  <a:lnTo>
                    <a:pt x="848" y="761"/>
                  </a:lnTo>
                  <a:lnTo>
                    <a:pt x="859" y="741"/>
                  </a:lnTo>
                  <a:lnTo>
                    <a:pt x="868" y="716"/>
                  </a:lnTo>
                  <a:lnTo>
                    <a:pt x="871" y="691"/>
                  </a:lnTo>
                  <a:lnTo>
                    <a:pt x="871" y="249"/>
                  </a:lnTo>
                  <a:lnTo>
                    <a:pt x="868" y="222"/>
                  </a:lnTo>
                  <a:lnTo>
                    <a:pt x="859" y="199"/>
                  </a:lnTo>
                  <a:lnTo>
                    <a:pt x="848" y="178"/>
                  </a:lnTo>
                  <a:lnTo>
                    <a:pt x="830" y="161"/>
                  </a:lnTo>
                  <a:lnTo>
                    <a:pt x="810" y="147"/>
                  </a:lnTo>
                  <a:lnTo>
                    <a:pt x="787" y="138"/>
                  </a:lnTo>
                  <a:lnTo>
                    <a:pt x="764" y="135"/>
                  </a:lnTo>
                  <a:close/>
                  <a:moveTo>
                    <a:pt x="764" y="0"/>
                  </a:moveTo>
                  <a:lnTo>
                    <a:pt x="803" y="4"/>
                  </a:lnTo>
                  <a:lnTo>
                    <a:pt x="841" y="13"/>
                  </a:lnTo>
                  <a:lnTo>
                    <a:pt x="876" y="28"/>
                  </a:lnTo>
                  <a:lnTo>
                    <a:pt x="908" y="48"/>
                  </a:lnTo>
                  <a:lnTo>
                    <a:pt x="937" y="73"/>
                  </a:lnTo>
                  <a:lnTo>
                    <a:pt x="961" y="102"/>
                  </a:lnTo>
                  <a:lnTo>
                    <a:pt x="981" y="134"/>
                  </a:lnTo>
                  <a:lnTo>
                    <a:pt x="996" y="170"/>
                  </a:lnTo>
                  <a:lnTo>
                    <a:pt x="1005" y="208"/>
                  </a:lnTo>
                  <a:lnTo>
                    <a:pt x="1008" y="249"/>
                  </a:lnTo>
                  <a:lnTo>
                    <a:pt x="1008" y="357"/>
                  </a:lnTo>
                  <a:lnTo>
                    <a:pt x="1259" y="357"/>
                  </a:lnTo>
                  <a:lnTo>
                    <a:pt x="1259" y="249"/>
                  </a:lnTo>
                  <a:lnTo>
                    <a:pt x="1262" y="208"/>
                  </a:lnTo>
                  <a:lnTo>
                    <a:pt x="1272" y="170"/>
                  </a:lnTo>
                  <a:lnTo>
                    <a:pt x="1287" y="134"/>
                  </a:lnTo>
                  <a:lnTo>
                    <a:pt x="1306" y="102"/>
                  </a:lnTo>
                  <a:lnTo>
                    <a:pt x="1331" y="73"/>
                  </a:lnTo>
                  <a:lnTo>
                    <a:pt x="1360" y="48"/>
                  </a:lnTo>
                  <a:lnTo>
                    <a:pt x="1391" y="28"/>
                  </a:lnTo>
                  <a:lnTo>
                    <a:pt x="1427" y="13"/>
                  </a:lnTo>
                  <a:lnTo>
                    <a:pt x="1465" y="4"/>
                  </a:lnTo>
                  <a:lnTo>
                    <a:pt x="1504" y="0"/>
                  </a:lnTo>
                  <a:lnTo>
                    <a:pt x="1544" y="4"/>
                  </a:lnTo>
                  <a:lnTo>
                    <a:pt x="1582" y="13"/>
                  </a:lnTo>
                  <a:lnTo>
                    <a:pt x="1616" y="28"/>
                  </a:lnTo>
                  <a:lnTo>
                    <a:pt x="1649" y="48"/>
                  </a:lnTo>
                  <a:lnTo>
                    <a:pt x="1678" y="73"/>
                  </a:lnTo>
                  <a:lnTo>
                    <a:pt x="1702" y="102"/>
                  </a:lnTo>
                  <a:lnTo>
                    <a:pt x="1722" y="134"/>
                  </a:lnTo>
                  <a:lnTo>
                    <a:pt x="1737" y="170"/>
                  </a:lnTo>
                  <a:lnTo>
                    <a:pt x="1746" y="208"/>
                  </a:lnTo>
                  <a:lnTo>
                    <a:pt x="1749" y="249"/>
                  </a:lnTo>
                  <a:lnTo>
                    <a:pt x="1749" y="357"/>
                  </a:lnTo>
                  <a:lnTo>
                    <a:pt x="2001" y="357"/>
                  </a:lnTo>
                  <a:lnTo>
                    <a:pt x="2001" y="249"/>
                  </a:lnTo>
                  <a:lnTo>
                    <a:pt x="2004" y="208"/>
                  </a:lnTo>
                  <a:lnTo>
                    <a:pt x="2013" y="170"/>
                  </a:lnTo>
                  <a:lnTo>
                    <a:pt x="2028" y="134"/>
                  </a:lnTo>
                  <a:lnTo>
                    <a:pt x="2048" y="102"/>
                  </a:lnTo>
                  <a:lnTo>
                    <a:pt x="2072" y="73"/>
                  </a:lnTo>
                  <a:lnTo>
                    <a:pt x="2101" y="48"/>
                  </a:lnTo>
                  <a:lnTo>
                    <a:pt x="2133" y="28"/>
                  </a:lnTo>
                  <a:lnTo>
                    <a:pt x="2168" y="13"/>
                  </a:lnTo>
                  <a:lnTo>
                    <a:pt x="2206" y="4"/>
                  </a:lnTo>
                  <a:lnTo>
                    <a:pt x="2245" y="0"/>
                  </a:lnTo>
                  <a:lnTo>
                    <a:pt x="2285" y="4"/>
                  </a:lnTo>
                  <a:lnTo>
                    <a:pt x="2323" y="13"/>
                  </a:lnTo>
                  <a:lnTo>
                    <a:pt x="2359" y="28"/>
                  </a:lnTo>
                  <a:lnTo>
                    <a:pt x="2390" y="48"/>
                  </a:lnTo>
                  <a:lnTo>
                    <a:pt x="2419" y="73"/>
                  </a:lnTo>
                  <a:lnTo>
                    <a:pt x="2444" y="102"/>
                  </a:lnTo>
                  <a:lnTo>
                    <a:pt x="2463" y="134"/>
                  </a:lnTo>
                  <a:lnTo>
                    <a:pt x="2478" y="170"/>
                  </a:lnTo>
                  <a:lnTo>
                    <a:pt x="2488" y="208"/>
                  </a:lnTo>
                  <a:lnTo>
                    <a:pt x="2491" y="249"/>
                  </a:lnTo>
                  <a:lnTo>
                    <a:pt x="2491" y="357"/>
                  </a:lnTo>
                  <a:lnTo>
                    <a:pt x="2591" y="357"/>
                  </a:lnTo>
                  <a:lnTo>
                    <a:pt x="2640" y="360"/>
                  </a:lnTo>
                  <a:lnTo>
                    <a:pt x="2687" y="368"/>
                  </a:lnTo>
                  <a:lnTo>
                    <a:pt x="2732" y="382"/>
                  </a:lnTo>
                  <a:lnTo>
                    <a:pt x="2774" y="402"/>
                  </a:lnTo>
                  <a:lnTo>
                    <a:pt x="2814" y="426"/>
                  </a:lnTo>
                  <a:lnTo>
                    <a:pt x="2850" y="453"/>
                  </a:lnTo>
                  <a:lnTo>
                    <a:pt x="2883" y="486"/>
                  </a:lnTo>
                  <a:lnTo>
                    <a:pt x="2911" y="521"/>
                  </a:lnTo>
                  <a:lnTo>
                    <a:pt x="2935" y="560"/>
                  </a:lnTo>
                  <a:lnTo>
                    <a:pt x="2955" y="602"/>
                  </a:lnTo>
                  <a:lnTo>
                    <a:pt x="2969" y="646"/>
                  </a:lnTo>
                  <a:lnTo>
                    <a:pt x="2978" y="693"/>
                  </a:lnTo>
                  <a:lnTo>
                    <a:pt x="2981" y="741"/>
                  </a:lnTo>
                  <a:lnTo>
                    <a:pt x="2981" y="2909"/>
                  </a:lnTo>
                  <a:lnTo>
                    <a:pt x="2978" y="2956"/>
                  </a:lnTo>
                  <a:lnTo>
                    <a:pt x="2969" y="3003"/>
                  </a:lnTo>
                  <a:lnTo>
                    <a:pt x="2955" y="3046"/>
                  </a:lnTo>
                  <a:lnTo>
                    <a:pt x="2935" y="3089"/>
                  </a:lnTo>
                  <a:lnTo>
                    <a:pt x="2911" y="3127"/>
                  </a:lnTo>
                  <a:lnTo>
                    <a:pt x="2883" y="3163"/>
                  </a:lnTo>
                  <a:lnTo>
                    <a:pt x="2850" y="3195"/>
                  </a:lnTo>
                  <a:lnTo>
                    <a:pt x="2814" y="3224"/>
                  </a:lnTo>
                  <a:lnTo>
                    <a:pt x="2774" y="3247"/>
                  </a:lnTo>
                  <a:lnTo>
                    <a:pt x="2732" y="3266"/>
                  </a:lnTo>
                  <a:lnTo>
                    <a:pt x="2687" y="3280"/>
                  </a:lnTo>
                  <a:lnTo>
                    <a:pt x="2640" y="3289"/>
                  </a:lnTo>
                  <a:lnTo>
                    <a:pt x="2591" y="3291"/>
                  </a:lnTo>
                  <a:lnTo>
                    <a:pt x="390" y="3291"/>
                  </a:lnTo>
                  <a:lnTo>
                    <a:pt x="341" y="3289"/>
                  </a:lnTo>
                  <a:lnTo>
                    <a:pt x="294" y="3280"/>
                  </a:lnTo>
                  <a:lnTo>
                    <a:pt x="249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1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1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49" y="382"/>
                  </a:lnTo>
                  <a:lnTo>
                    <a:pt x="294" y="368"/>
                  </a:lnTo>
                  <a:lnTo>
                    <a:pt x="341" y="360"/>
                  </a:lnTo>
                  <a:lnTo>
                    <a:pt x="390" y="357"/>
                  </a:lnTo>
                  <a:lnTo>
                    <a:pt x="519" y="357"/>
                  </a:lnTo>
                  <a:lnTo>
                    <a:pt x="519" y="249"/>
                  </a:lnTo>
                  <a:lnTo>
                    <a:pt x="522" y="208"/>
                  </a:lnTo>
                  <a:lnTo>
                    <a:pt x="531" y="170"/>
                  </a:lnTo>
                  <a:lnTo>
                    <a:pt x="546" y="134"/>
                  </a:lnTo>
                  <a:lnTo>
                    <a:pt x="565" y="102"/>
                  </a:lnTo>
                  <a:lnTo>
                    <a:pt x="590" y="73"/>
                  </a:lnTo>
                  <a:lnTo>
                    <a:pt x="619" y="48"/>
                  </a:lnTo>
                  <a:lnTo>
                    <a:pt x="650" y="28"/>
                  </a:lnTo>
                  <a:lnTo>
                    <a:pt x="686" y="13"/>
                  </a:lnTo>
                  <a:lnTo>
                    <a:pt x="724" y="4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04"/>
            <p:cNvSpPr>
              <a:spLocks noEditPoints="1"/>
            </p:cNvSpPr>
            <p:nvPr/>
          </p:nvSpPr>
          <p:spPr bwMode="auto">
            <a:xfrm>
              <a:off x="10163175" y="2114551"/>
              <a:ext cx="276225" cy="271463"/>
            </a:xfrm>
            <a:custGeom>
              <a:avLst/>
              <a:gdLst>
                <a:gd name="T0" fmla="*/ 753 w 1741"/>
                <a:gd name="T1" fmla="*/ 446 h 1714"/>
                <a:gd name="T2" fmla="*/ 580 w 1741"/>
                <a:gd name="T3" fmla="*/ 540 h 1714"/>
                <a:gd name="T4" fmla="*/ 490 w 1741"/>
                <a:gd name="T5" fmla="*/ 652 h 1714"/>
                <a:gd name="T6" fmla="*/ 438 w 1741"/>
                <a:gd name="T7" fmla="*/ 836 h 1714"/>
                <a:gd name="T8" fmla="*/ 453 w 1741"/>
                <a:gd name="T9" fmla="*/ 973 h 1714"/>
                <a:gd name="T10" fmla="*/ 548 w 1741"/>
                <a:gd name="T11" fmla="*/ 1144 h 1714"/>
                <a:gd name="T12" fmla="*/ 662 w 1741"/>
                <a:gd name="T13" fmla="*/ 1232 h 1714"/>
                <a:gd name="T14" fmla="*/ 849 w 1741"/>
                <a:gd name="T15" fmla="*/ 1284 h 1714"/>
                <a:gd name="T16" fmla="*/ 988 w 1741"/>
                <a:gd name="T17" fmla="*/ 1269 h 1714"/>
                <a:gd name="T18" fmla="*/ 1161 w 1741"/>
                <a:gd name="T19" fmla="*/ 1173 h 1714"/>
                <a:gd name="T20" fmla="*/ 1251 w 1741"/>
                <a:gd name="T21" fmla="*/ 1063 h 1714"/>
                <a:gd name="T22" fmla="*/ 1303 w 1741"/>
                <a:gd name="T23" fmla="*/ 879 h 1714"/>
                <a:gd name="T24" fmla="*/ 1288 w 1741"/>
                <a:gd name="T25" fmla="*/ 742 h 1714"/>
                <a:gd name="T26" fmla="*/ 1192 w 1741"/>
                <a:gd name="T27" fmla="*/ 571 h 1714"/>
                <a:gd name="T28" fmla="*/ 1079 w 1741"/>
                <a:gd name="T29" fmla="*/ 483 h 1714"/>
                <a:gd name="T30" fmla="*/ 892 w 1741"/>
                <a:gd name="T31" fmla="*/ 431 h 1714"/>
                <a:gd name="T32" fmla="*/ 907 w 1741"/>
                <a:gd name="T33" fmla="*/ 11 h 1714"/>
                <a:gd name="T34" fmla="*/ 1058 w 1741"/>
                <a:gd name="T35" fmla="*/ 214 h 1714"/>
                <a:gd name="T36" fmla="*/ 1170 w 1741"/>
                <a:gd name="T37" fmla="*/ 269 h 1714"/>
                <a:gd name="T38" fmla="*/ 1430 w 1741"/>
                <a:gd name="T39" fmla="*/ 231 h 1714"/>
                <a:gd name="T40" fmla="*/ 1497 w 1741"/>
                <a:gd name="T41" fmla="*/ 267 h 1714"/>
                <a:gd name="T42" fmla="*/ 1468 w 1741"/>
                <a:gd name="T43" fmla="*/ 503 h 1714"/>
                <a:gd name="T44" fmla="*/ 1488 w 1741"/>
                <a:gd name="T45" fmla="*/ 623 h 1714"/>
                <a:gd name="T46" fmla="*/ 1698 w 1741"/>
                <a:gd name="T47" fmla="*/ 790 h 1714"/>
                <a:gd name="T48" fmla="*/ 1741 w 1741"/>
                <a:gd name="T49" fmla="*/ 857 h 1714"/>
                <a:gd name="T50" fmla="*/ 1698 w 1741"/>
                <a:gd name="T51" fmla="*/ 925 h 1714"/>
                <a:gd name="T52" fmla="*/ 1488 w 1741"/>
                <a:gd name="T53" fmla="*/ 1092 h 1714"/>
                <a:gd name="T54" fmla="*/ 1468 w 1741"/>
                <a:gd name="T55" fmla="*/ 1211 h 1714"/>
                <a:gd name="T56" fmla="*/ 1497 w 1741"/>
                <a:gd name="T57" fmla="*/ 1448 h 1714"/>
                <a:gd name="T58" fmla="*/ 1430 w 1741"/>
                <a:gd name="T59" fmla="*/ 1484 h 1714"/>
                <a:gd name="T60" fmla="*/ 1170 w 1741"/>
                <a:gd name="T61" fmla="*/ 1446 h 1714"/>
                <a:gd name="T62" fmla="*/ 1058 w 1741"/>
                <a:gd name="T63" fmla="*/ 1501 h 1714"/>
                <a:gd name="T64" fmla="*/ 907 w 1741"/>
                <a:gd name="T65" fmla="*/ 1704 h 1714"/>
                <a:gd name="T66" fmla="*/ 834 w 1741"/>
                <a:gd name="T67" fmla="*/ 1704 h 1714"/>
                <a:gd name="T68" fmla="*/ 683 w 1741"/>
                <a:gd name="T69" fmla="*/ 1501 h 1714"/>
                <a:gd name="T70" fmla="*/ 572 w 1741"/>
                <a:gd name="T71" fmla="*/ 1446 h 1714"/>
                <a:gd name="T72" fmla="*/ 310 w 1741"/>
                <a:gd name="T73" fmla="*/ 1484 h 1714"/>
                <a:gd name="T74" fmla="*/ 244 w 1741"/>
                <a:gd name="T75" fmla="*/ 1448 h 1714"/>
                <a:gd name="T76" fmla="*/ 273 w 1741"/>
                <a:gd name="T77" fmla="*/ 1211 h 1714"/>
                <a:gd name="T78" fmla="*/ 253 w 1741"/>
                <a:gd name="T79" fmla="*/ 1092 h 1714"/>
                <a:gd name="T80" fmla="*/ 43 w 1741"/>
                <a:gd name="T81" fmla="*/ 925 h 1714"/>
                <a:gd name="T82" fmla="*/ 0 w 1741"/>
                <a:gd name="T83" fmla="*/ 857 h 1714"/>
                <a:gd name="T84" fmla="*/ 43 w 1741"/>
                <a:gd name="T85" fmla="*/ 790 h 1714"/>
                <a:gd name="T86" fmla="*/ 253 w 1741"/>
                <a:gd name="T87" fmla="*/ 623 h 1714"/>
                <a:gd name="T88" fmla="*/ 273 w 1741"/>
                <a:gd name="T89" fmla="*/ 503 h 1714"/>
                <a:gd name="T90" fmla="*/ 244 w 1741"/>
                <a:gd name="T91" fmla="*/ 267 h 1714"/>
                <a:gd name="T92" fmla="*/ 310 w 1741"/>
                <a:gd name="T93" fmla="*/ 231 h 1714"/>
                <a:gd name="T94" fmla="*/ 572 w 1741"/>
                <a:gd name="T95" fmla="*/ 269 h 1714"/>
                <a:gd name="T96" fmla="*/ 683 w 1741"/>
                <a:gd name="T97" fmla="*/ 214 h 1714"/>
                <a:gd name="T98" fmla="*/ 834 w 1741"/>
                <a:gd name="T99" fmla="*/ 11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41" h="1714">
                  <a:moveTo>
                    <a:pt x="870" y="399"/>
                  </a:moveTo>
                  <a:lnTo>
                    <a:pt x="849" y="431"/>
                  </a:lnTo>
                  <a:lnTo>
                    <a:pt x="800" y="435"/>
                  </a:lnTo>
                  <a:lnTo>
                    <a:pt x="753" y="446"/>
                  </a:lnTo>
                  <a:lnTo>
                    <a:pt x="707" y="462"/>
                  </a:lnTo>
                  <a:lnTo>
                    <a:pt x="662" y="483"/>
                  </a:lnTo>
                  <a:lnTo>
                    <a:pt x="620" y="508"/>
                  </a:lnTo>
                  <a:lnTo>
                    <a:pt x="580" y="540"/>
                  </a:lnTo>
                  <a:lnTo>
                    <a:pt x="541" y="533"/>
                  </a:lnTo>
                  <a:lnTo>
                    <a:pt x="548" y="571"/>
                  </a:lnTo>
                  <a:lnTo>
                    <a:pt x="517" y="610"/>
                  </a:lnTo>
                  <a:lnTo>
                    <a:pt x="490" y="652"/>
                  </a:lnTo>
                  <a:lnTo>
                    <a:pt x="469" y="696"/>
                  </a:lnTo>
                  <a:lnTo>
                    <a:pt x="453" y="742"/>
                  </a:lnTo>
                  <a:lnTo>
                    <a:pt x="443" y="788"/>
                  </a:lnTo>
                  <a:lnTo>
                    <a:pt x="438" y="836"/>
                  </a:lnTo>
                  <a:lnTo>
                    <a:pt x="405" y="857"/>
                  </a:lnTo>
                  <a:lnTo>
                    <a:pt x="438" y="879"/>
                  </a:lnTo>
                  <a:lnTo>
                    <a:pt x="443" y="926"/>
                  </a:lnTo>
                  <a:lnTo>
                    <a:pt x="453" y="973"/>
                  </a:lnTo>
                  <a:lnTo>
                    <a:pt x="469" y="1019"/>
                  </a:lnTo>
                  <a:lnTo>
                    <a:pt x="490" y="1063"/>
                  </a:lnTo>
                  <a:lnTo>
                    <a:pt x="517" y="1105"/>
                  </a:lnTo>
                  <a:lnTo>
                    <a:pt x="548" y="1144"/>
                  </a:lnTo>
                  <a:lnTo>
                    <a:pt x="541" y="1182"/>
                  </a:lnTo>
                  <a:lnTo>
                    <a:pt x="580" y="1173"/>
                  </a:lnTo>
                  <a:lnTo>
                    <a:pt x="620" y="1205"/>
                  </a:lnTo>
                  <a:lnTo>
                    <a:pt x="662" y="1232"/>
                  </a:lnTo>
                  <a:lnTo>
                    <a:pt x="707" y="1253"/>
                  </a:lnTo>
                  <a:lnTo>
                    <a:pt x="753" y="1269"/>
                  </a:lnTo>
                  <a:lnTo>
                    <a:pt x="800" y="1278"/>
                  </a:lnTo>
                  <a:lnTo>
                    <a:pt x="849" y="1284"/>
                  </a:lnTo>
                  <a:lnTo>
                    <a:pt x="870" y="1316"/>
                  </a:lnTo>
                  <a:lnTo>
                    <a:pt x="892" y="1284"/>
                  </a:lnTo>
                  <a:lnTo>
                    <a:pt x="940" y="1280"/>
                  </a:lnTo>
                  <a:lnTo>
                    <a:pt x="988" y="1269"/>
                  </a:lnTo>
                  <a:lnTo>
                    <a:pt x="1034" y="1253"/>
                  </a:lnTo>
                  <a:lnTo>
                    <a:pt x="1079" y="1232"/>
                  </a:lnTo>
                  <a:lnTo>
                    <a:pt x="1121" y="1205"/>
                  </a:lnTo>
                  <a:lnTo>
                    <a:pt x="1161" y="1173"/>
                  </a:lnTo>
                  <a:lnTo>
                    <a:pt x="1200" y="1182"/>
                  </a:lnTo>
                  <a:lnTo>
                    <a:pt x="1192" y="1145"/>
                  </a:lnTo>
                  <a:lnTo>
                    <a:pt x="1224" y="1105"/>
                  </a:lnTo>
                  <a:lnTo>
                    <a:pt x="1251" y="1063"/>
                  </a:lnTo>
                  <a:lnTo>
                    <a:pt x="1272" y="1019"/>
                  </a:lnTo>
                  <a:lnTo>
                    <a:pt x="1288" y="973"/>
                  </a:lnTo>
                  <a:lnTo>
                    <a:pt x="1298" y="926"/>
                  </a:lnTo>
                  <a:lnTo>
                    <a:pt x="1303" y="879"/>
                  </a:lnTo>
                  <a:lnTo>
                    <a:pt x="1336" y="857"/>
                  </a:lnTo>
                  <a:lnTo>
                    <a:pt x="1303" y="836"/>
                  </a:lnTo>
                  <a:lnTo>
                    <a:pt x="1298" y="788"/>
                  </a:lnTo>
                  <a:lnTo>
                    <a:pt x="1288" y="742"/>
                  </a:lnTo>
                  <a:lnTo>
                    <a:pt x="1272" y="696"/>
                  </a:lnTo>
                  <a:lnTo>
                    <a:pt x="1251" y="652"/>
                  </a:lnTo>
                  <a:lnTo>
                    <a:pt x="1224" y="610"/>
                  </a:lnTo>
                  <a:lnTo>
                    <a:pt x="1192" y="571"/>
                  </a:lnTo>
                  <a:lnTo>
                    <a:pt x="1200" y="534"/>
                  </a:lnTo>
                  <a:lnTo>
                    <a:pt x="1161" y="541"/>
                  </a:lnTo>
                  <a:lnTo>
                    <a:pt x="1121" y="510"/>
                  </a:lnTo>
                  <a:lnTo>
                    <a:pt x="1079" y="483"/>
                  </a:lnTo>
                  <a:lnTo>
                    <a:pt x="1034" y="462"/>
                  </a:lnTo>
                  <a:lnTo>
                    <a:pt x="988" y="446"/>
                  </a:lnTo>
                  <a:lnTo>
                    <a:pt x="940" y="435"/>
                  </a:lnTo>
                  <a:lnTo>
                    <a:pt x="892" y="431"/>
                  </a:lnTo>
                  <a:lnTo>
                    <a:pt x="870" y="399"/>
                  </a:lnTo>
                  <a:close/>
                  <a:moveTo>
                    <a:pt x="870" y="0"/>
                  </a:moveTo>
                  <a:lnTo>
                    <a:pt x="889" y="4"/>
                  </a:lnTo>
                  <a:lnTo>
                    <a:pt x="907" y="11"/>
                  </a:lnTo>
                  <a:lnTo>
                    <a:pt x="924" y="25"/>
                  </a:lnTo>
                  <a:lnTo>
                    <a:pt x="939" y="43"/>
                  </a:lnTo>
                  <a:lnTo>
                    <a:pt x="1040" y="191"/>
                  </a:lnTo>
                  <a:lnTo>
                    <a:pt x="1058" y="214"/>
                  </a:lnTo>
                  <a:lnTo>
                    <a:pt x="1082" y="233"/>
                  </a:lnTo>
                  <a:lnTo>
                    <a:pt x="1110" y="250"/>
                  </a:lnTo>
                  <a:lnTo>
                    <a:pt x="1139" y="261"/>
                  </a:lnTo>
                  <a:lnTo>
                    <a:pt x="1170" y="269"/>
                  </a:lnTo>
                  <a:lnTo>
                    <a:pt x="1200" y="272"/>
                  </a:lnTo>
                  <a:lnTo>
                    <a:pt x="1230" y="269"/>
                  </a:lnTo>
                  <a:lnTo>
                    <a:pt x="1407" y="234"/>
                  </a:lnTo>
                  <a:lnTo>
                    <a:pt x="1430" y="231"/>
                  </a:lnTo>
                  <a:lnTo>
                    <a:pt x="1452" y="234"/>
                  </a:lnTo>
                  <a:lnTo>
                    <a:pt x="1470" y="240"/>
                  </a:lnTo>
                  <a:lnTo>
                    <a:pt x="1485" y="252"/>
                  </a:lnTo>
                  <a:lnTo>
                    <a:pt x="1497" y="267"/>
                  </a:lnTo>
                  <a:lnTo>
                    <a:pt x="1504" y="285"/>
                  </a:lnTo>
                  <a:lnTo>
                    <a:pt x="1507" y="306"/>
                  </a:lnTo>
                  <a:lnTo>
                    <a:pt x="1504" y="329"/>
                  </a:lnTo>
                  <a:lnTo>
                    <a:pt x="1468" y="503"/>
                  </a:lnTo>
                  <a:lnTo>
                    <a:pt x="1466" y="533"/>
                  </a:lnTo>
                  <a:lnTo>
                    <a:pt x="1468" y="564"/>
                  </a:lnTo>
                  <a:lnTo>
                    <a:pt x="1476" y="593"/>
                  </a:lnTo>
                  <a:lnTo>
                    <a:pt x="1488" y="623"/>
                  </a:lnTo>
                  <a:lnTo>
                    <a:pt x="1505" y="650"/>
                  </a:lnTo>
                  <a:lnTo>
                    <a:pt x="1524" y="673"/>
                  </a:lnTo>
                  <a:lnTo>
                    <a:pt x="1547" y="691"/>
                  </a:lnTo>
                  <a:lnTo>
                    <a:pt x="1698" y="790"/>
                  </a:lnTo>
                  <a:lnTo>
                    <a:pt x="1717" y="804"/>
                  </a:lnTo>
                  <a:lnTo>
                    <a:pt x="1730" y="821"/>
                  </a:lnTo>
                  <a:lnTo>
                    <a:pt x="1739" y="839"/>
                  </a:lnTo>
                  <a:lnTo>
                    <a:pt x="1741" y="857"/>
                  </a:lnTo>
                  <a:lnTo>
                    <a:pt x="1739" y="875"/>
                  </a:lnTo>
                  <a:lnTo>
                    <a:pt x="1730" y="893"/>
                  </a:lnTo>
                  <a:lnTo>
                    <a:pt x="1717" y="909"/>
                  </a:lnTo>
                  <a:lnTo>
                    <a:pt x="1698" y="925"/>
                  </a:lnTo>
                  <a:lnTo>
                    <a:pt x="1547" y="1024"/>
                  </a:lnTo>
                  <a:lnTo>
                    <a:pt x="1524" y="1042"/>
                  </a:lnTo>
                  <a:lnTo>
                    <a:pt x="1505" y="1065"/>
                  </a:lnTo>
                  <a:lnTo>
                    <a:pt x="1488" y="1092"/>
                  </a:lnTo>
                  <a:lnTo>
                    <a:pt x="1476" y="1122"/>
                  </a:lnTo>
                  <a:lnTo>
                    <a:pt x="1468" y="1151"/>
                  </a:lnTo>
                  <a:lnTo>
                    <a:pt x="1466" y="1182"/>
                  </a:lnTo>
                  <a:lnTo>
                    <a:pt x="1468" y="1211"/>
                  </a:lnTo>
                  <a:lnTo>
                    <a:pt x="1504" y="1386"/>
                  </a:lnTo>
                  <a:lnTo>
                    <a:pt x="1507" y="1409"/>
                  </a:lnTo>
                  <a:lnTo>
                    <a:pt x="1504" y="1430"/>
                  </a:lnTo>
                  <a:lnTo>
                    <a:pt x="1497" y="1448"/>
                  </a:lnTo>
                  <a:lnTo>
                    <a:pt x="1485" y="1463"/>
                  </a:lnTo>
                  <a:lnTo>
                    <a:pt x="1470" y="1475"/>
                  </a:lnTo>
                  <a:lnTo>
                    <a:pt x="1452" y="1481"/>
                  </a:lnTo>
                  <a:lnTo>
                    <a:pt x="1430" y="1484"/>
                  </a:lnTo>
                  <a:lnTo>
                    <a:pt x="1407" y="1481"/>
                  </a:lnTo>
                  <a:lnTo>
                    <a:pt x="1230" y="1446"/>
                  </a:lnTo>
                  <a:lnTo>
                    <a:pt x="1200" y="1443"/>
                  </a:lnTo>
                  <a:lnTo>
                    <a:pt x="1170" y="1446"/>
                  </a:lnTo>
                  <a:lnTo>
                    <a:pt x="1139" y="1453"/>
                  </a:lnTo>
                  <a:lnTo>
                    <a:pt x="1110" y="1465"/>
                  </a:lnTo>
                  <a:lnTo>
                    <a:pt x="1082" y="1481"/>
                  </a:lnTo>
                  <a:lnTo>
                    <a:pt x="1058" y="1501"/>
                  </a:lnTo>
                  <a:lnTo>
                    <a:pt x="1040" y="1523"/>
                  </a:lnTo>
                  <a:lnTo>
                    <a:pt x="939" y="1672"/>
                  </a:lnTo>
                  <a:lnTo>
                    <a:pt x="924" y="1690"/>
                  </a:lnTo>
                  <a:lnTo>
                    <a:pt x="907" y="1704"/>
                  </a:lnTo>
                  <a:lnTo>
                    <a:pt x="889" y="1711"/>
                  </a:lnTo>
                  <a:lnTo>
                    <a:pt x="870" y="1714"/>
                  </a:lnTo>
                  <a:lnTo>
                    <a:pt x="852" y="1711"/>
                  </a:lnTo>
                  <a:lnTo>
                    <a:pt x="834" y="1704"/>
                  </a:lnTo>
                  <a:lnTo>
                    <a:pt x="817" y="1690"/>
                  </a:lnTo>
                  <a:lnTo>
                    <a:pt x="802" y="1672"/>
                  </a:lnTo>
                  <a:lnTo>
                    <a:pt x="701" y="1523"/>
                  </a:lnTo>
                  <a:lnTo>
                    <a:pt x="683" y="1501"/>
                  </a:lnTo>
                  <a:lnTo>
                    <a:pt x="659" y="1481"/>
                  </a:lnTo>
                  <a:lnTo>
                    <a:pt x="632" y="1465"/>
                  </a:lnTo>
                  <a:lnTo>
                    <a:pt x="602" y="1453"/>
                  </a:lnTo>
                  <a:lnTo>
                    <a:pt x="572" y="1446"/>
                  </a:lnTo>
                  <a:lnTo>
                    <a:pt x="541" y="1443"/>
                  </a:lnTo>
                  <a:lnTo>
                    <a:pt x="511" y="1446"/>
                  </a:lnTo>
                  <a:lnTo>
                    <a:pt x="334" y="1481"/>
                  </a:lnTo>
                  <a:lnTo>
                    <a:pt x="310" y="1484"/>
                  </a:lnTo>
                  <a:lnTo>
                    <a:pt x="289" y="1481"/>
                  </a:lnTo>
                  <a:lnTo>
                    <a:pt x="271" y="1475"/>
                  </a:lnTo>
                  <a:lnTo>
                    <a:pt x="256" y="1463"/>
                  </a:lnTo>
                  <a:lnTo>
                    <a:pt x="244" y="1448"/>
                  </a:lnTo>
                  <a:lnTo>
                    <a:pt x="237" y="1430"/>
                  </a:lnTo>
                  <a:lnTo>
                    <a:pt x="234" y="1409"/>
                  </a:lnTo>
                  <a:lnTo>
                    <a:pt x="237" y="1386"/>
                  </a:lnTo>
                  <a:lnTo>
                    <a:pt x="273" y="1211"/>
                  </a:lnTo>
                  <a:lnTo>
                    <a:pt x="275" y="1182"/>
                  </a:lnTo>
                  <a:lnTo>
                    <a:pt x="273" y="1151"/>
                  </a:lnTo>
                  <a:lnTo>
                    <a:pt x="265" y="1122"/>
                  </a:lnTo>
                  <a:lnTo>
                    <a:pt x="253" y="1092"/>
                  </a:lnTo>
                  <a:lnTo>
                    <a:pt x="236" y="1065"/>
                  </a:lnTo>
                  <a:lnTo>
                    <a:pt x="217" y="1042"/>
                  </a:lnTo>
                  <a:lnTo>
                    <a:pt x="194" y="1024"/>
                  </a:lnTo>
                  <a:lnTo>
                    <a:pt x="43" y="925"/>
                  </a:lnTo>
                  <a:lnTo>
                    <a:pt x="25" y="909"/>
                  </a:lnTo>
                  <a:lnTo>
                    <a:pt x="11" y="893"/>
                  </a:lnTo>
                  <a:lnTo>
                    <a:pt x="3" y="875"/>
                  </a:lnTo>
                  <a:lnTo>
                    <a:pt x="0" y="857"/>
                  </a:lnTo>
                  <a:lnTo>
                    <a:pt x="3" y="839"/>
                  </a:lnTo>
                  <a:lnTo>
                    <a:pt x="11" y="821"/>
                  </a:lnTo>
                  <a:lnTo>
                    <a:pt x="25" y="804"/>
                  </a:lnTo>
                  <a:lnTo>
                    <a:pt x="43" y="790"/>
                  </a:lnTo>
                  <a:lnTo>
                    <a:pt x="194" y="691"/>
                  </a:lnTo>
                  <a:lnTo>
                    <a:pt x="217" y="673"/>
                  </a:lnTo>
                  <a:lnTo>
                    <a:pt x="236" y="650"/>
                  </a:lnTo>
                  <a:lnTo>
                    <a:pt x="253" y="623"/>
                  </a:lnTo>
                  <a:lnTo>
                    <a:pt x="265" y="593"/>
                  </a:lnTo>
                  <a:lnTo>
                    <a:pt x="273" y="564"/>
                  </a:lnTo>
                  <a:lnTo>
                    <a:pt x="275" y="533"/>
                  </a:lnTo>
                  <a:lnTo>
                    <a:pt x="273" y="503"/>
                  </a:lnTo>
                  <a:lnTo>
                    <a:pt x="237" y="329"/>
                  </a:lnTo>
                  <a:lnTo>
                    <a:pt x="234" y="306"/>
                  </a:lnTo>
                  <a:lnTo>
                    <a:pt x="237" y="285"/>
                  </a:lnTo>
                  <a:lnTo>
                    <a:pt x="244" y="267"/>
                  </a:lnTo>
                  <a:lnTo>
                    <a:pt x="256" y="252"/>
                  </a:lnTo>
                  <a:lnTo>
                    <a:pt x="271" y="240"/>
                  </a:lnTo>
                  <a:lnTo>
                    <a:pt x="289" y="234"/>
                  </a:lnTo>
                  <a:lnTo>
                    <a:pt x="310" y="231"/>
                  </a:lnTo>
                  <a:lnTo>
                    <a:pt x="334" y="234"/>
                  </a:lnTo>
                  <a:lnTo>
                    <a:pt x="511" y="269"/>
                  </a:lnTo>
                  <a:lnTo>
                    <a:pt x="541" y="272"/>
                  </a:lnTo>
                  <a:lnTo>
                    <a:pt x="572" y="269"/>
                  </a:lnTo>
                  <a:lnTo>
                    <a:pt x="602" y="261"/>
                  </a:lnTo>
                  <a:lnTo>
                    <a:pt x="632" y="250"/>
                  </a:lnTo>
                  <a:lnTo>
                    <a:pt x="659" y="233"/>
                  </a:lnTo>
                  <a:lnTo>
                    <a:pt x="683" y="214"/>
                  </a:lnTo>
                  <a:lnTo>
                    <a:pt x="701" y="191"/>
                  </a:lnTo>
                  <a:lnTo>
                    <a:pt x="802" y="43"/>
                  </a:lnTo>
                  <a:lnTo>
                    <a:pt x="817" y="25"/>
                  </a:lnTo>
                  <a:lnTo>
                    <a:pt x="834" y="11"/>
                  </a:lnTo>
                  <a:lnTo>
                    <a:pt x="852" y="4"/>
                  </a:lnTo>
                  <a:lnTo>
                    <a:pt x="8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5394233" y="2732152"/>
            <a:ext cx="458788" cy="468312"/>
            <a:chOff x="5327650" y="2730500"/>
            <a:chExt cx="45878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8" name="Freeform 109"/>
            <p:cNvSpPr>
              <a:spLocks noEditPoints="1"/>
            </p:cNvSpPr>
            <p:nvPr/>
          </p:nvSpPr>
          <p:spPr bwMode="auto">
            <a:xfrm>
              <a:off x="5327650" y="2730500"/>
              <a:ext cx="458788" cy="468312"/>
            </a:xfrm>
            <a:custGeom>
              <a:avLst/>
              <a:gdLst>
                <a:gd name="T0" fmla="*/ 154 w 3177"/>
                <a:gd name="T1" fmla="*/ 2999 h 3242"/>
                <a:gd name="T2" fmla="*/ 198 w 3177"/>
                <a:gd name="T3" fmla="*/ 3067 h 3242"/>
                <a:gd name="T4" fmla="*/ 277 w 3177"/>
                <a:gd name="T5" fmla="*/ 3094 h 3242"/>
                <a:gd name="T6" fmla="*/ 2555 w 3177"/>
                <a:gd name="T7" fmla="*/ 2829 h 3242"/>
                <a:gd name="T8" fmla="*/ 2583 w 3177"/>
                <a:gd name="T9" fmla="*/ 2730 h 3242"/>
                <a:gd name="T10" fmla="*/ 2655 w 3177"/>
                <a:gd name="T11" fmla="*/ 2659 h 3242"/>
                <a:gd name="T12" fmla="*/ 2757 w 3177"/>
                <a:gd name="T13" fmla="*/ 2632 h 3242"/>
                <a:gd name="T14" fmla="*/ 3026 w 3177"/>
                <a:gd name="T15" fmla="*/ 891 h 3242"/>
                <a:gd name="T16" fmla="*/ 482 w 3177"/>
                <a:gd name="T17" fmla="*/ 0 h 3242"/>
                <a:gd name="T18" fmla="*/ 542 w 3177"/>
                <a:gd name="T19" fmla="*/ 21 h 3242"/>
                <a:gd name="T20" fmla="*/ 576 w 3177"/>
                <a:gd name="T21" fmla="*/ 73 h 3242"/>
                <a:gd name="T22" fmla="*/ 572 w 3177"/>
                <a:gd name="T23" fmla="*/ 124 h 3242"/>
                <a:gd name="T24" fmla="*/ 938 w 3177"/>
                <a:gd name="T25" fmla="*/ 95 h 3242"/>
                <a:gd name="T26" fmla="*/ 960 w 3177"/>
                <a:gd name="T27" fmla="*/ 35 h 3242"/>
                <a:gd name="T28" fmla="*/ 1013 w 3177"/>
                <a:gd name="T29" fmla="*/ 3 h 3242"/>
                <a:gd name="T30" fmla="*/ 1057 w 3177"/>
                <a:gd name="T31" fmla="*/ 3 h 3242"/>
                <a:gd name="T32" fmla="*/ 1110 w 3177"/>
                <a:gd name="T33" fmla="*/ 35 h 3242"/>
                <a:gd name="T34" fmla="*/ 1132 w 3177"/>
                <a:gd name="T35" fmla="*/ 95 h 3242"/>
                <a:gd name="T36" fmla="*/ 1498 w 3177"/>
                <a:gd name="T37" fmla="*/ 124 h 3242"/>
                <a:gd name="T38" fmla="*/ 1495 w 3177"/>
                <a:gd name="T39" fmla="*/ 73 h 3242"/>
                <a:gd name="T40" fmla="*/ 1528 w 3177"/>
                <a:gd name="T41" fmla="*/ 21 h 3242"/>
                <a:gd name="T42" fmla="*/ 1589 w 3177"/>
                <a:gd name="T43" fmla="*/ 0 h 3242"/>
                <a:gd name="T44" fmla="*/ 1632 w 3177"/>
                <a:gd name="T45" fmla="*/ 9 h 3242"/>
                <a:gd name="T46" fmla="*/ 1675 w 3177"/>
                <a:gd name="T47" fmla="*/ 53 h 3242"/>
                <a:gd name="T48" fmla="*/ 1684 w 3177"/>
                <a:gd name="T49" fmla="*/ 110 h 3242"/>
                <a:gd name="T50" fmla="*/ 2047 w 3177"/>
                <a:gd name="T51" fmla="*/ 110 h 3242"/>
                <a:gd name="T52" fmla="*/ 2055 w 3177"/>
                <a:gd name="T53" fmla="*/ 53 h 3242"/>
                <a:gd name="T54" fmla="*/ 2099 w 3177"/>
                <a:gd name="T55" fmla="*/ 9 h 3242"/>
                <a:gd name="T56" fmla="*/ 2142 w 3177"/>
                <a:gd name="T57" fmla="*/ 0 h 3242"/>
                <a:gd name="T58" fmla="*/ 2203 w 3177"/>
                <a:gd name="T59" fmla="*/ 21 h 3242"/>
                <a:gd name="T60" fmla="*/ 2236 w 3177"/>
                <a:gd name="T61" fmla="*/ 73 h 3242"/>
                <a:gd name="T62" fmla="*/ 2233 w 3177"/>
                <a:gd name="T63" fmla="*/ 124 h 3242"/>
                <a:gd name="T64" fmla="*/ 2599 w 3177"/>
                <a:gd name="T65" fmla="*/ 95 h 3242"/>
                <a:gd name="T66" fmla="*/ 2620 w 3177"/>
                <a:gd name="T67" fmla="*/ 35 h 3242"/>
                <a:gd name="T68" fmla="*/ 2674 w 3177"/>
                <a:gd name="T69" fmla="*/ 3 h 3242"/>
                <a:gd name="T70" fmla="*/ 2717 w 3177"/>
                <a:gd name="T71" fmla="*/ 3 h 3242"/>
                <a:gd name="T72" fmla="*/ 2771 w 3177"/>
                <a:gd name="T73" fmla="*/ 35 h 3242"/>
                <a:gd name="T74" fmla="*/ 2792 w 3177"/>
                <a:gd name="T75" fmla="*/ 95 h 3242"/>
                <a:gd name="T76" fmla="*/ 2900 w 3177"/>
                <a:gd name="T77" fmla="*/ 124 h 3242"/>
                <a:gd name="T78" fmla="*/ 3017 w 3177"/>
                <a:gd name="T79" fmla="*/ 149 h 3242"/>
                <a:gd name="T80" fmla="*/ 3109 w 3177"/>
                <a:gd name="T81" fmla="*/ 217 h 3242"/>
                <a:gd name="T82" fmla="*/ 3166 w 3177"/>
                <a:gd name="T83" fmla="*/ 318 h 3242"/>
                <a:gd name="T84" fmla="*/ 3177 w 3177"/>
                <a:gd name="T85" fmla="*/ 2663 h 3242"/>
                <a:gd name="T86" fmla="*/ 236 w 3177"/>
                <a:gd name="T87" fmla="*/ 3239 h 3242"/>
                <a:gd name="T88" fmla="*/ 126 w 3177"/>
                <a:gd name="T89" fmla="*/ 3198 h 3242"/>
                <a:gd name="T90" fmla="*/ 45 w 3177"/>
                <a:gd name="T91" fmla="*/ 3118 h 3242"/>
                <a:gd name="T92" fmla="*/ 3 w 3177"/>
                <a:gd name="T93" fmla="*/ 3010 h 3242"/>
                <a:gd name="T94" fmla="*/ 3 w 3177"/>
                <a:gd name="T95" fmla="*/ 356 h 3242"/>
                <a:gd name="T96" fmla="*/ 45 w 3177"/>
                <a:gd name="T97" fmla="*/ 248 h 3242"/>
                <a:gd name="T98" fmla="*/ 126 w 3177"/>
                <a:gd name="T99" fmla="*/ 168 h 3242"/>
                <a:gd name="T100" fmla="*/ 236 w 3177"/>
                <a:gd name="T101" fmla="*/ 127 h 3242"/>
                <a:gd name="T102" fmla="*/ 386 w 3177"/>
                <a:gd name="T103" fmla="*/ 110 h 3242"/>
                <a:gd name="T104" fmla="*/ 395 w 3177"/>
                <a:gd name="T105" fmla="*/ 53 h 3242"/>
                <a:gd name="T106" fmla="*/ 440 w 3177"/>
                <a:gd name="T107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42">
                  <a:moveTo>
                    <a:pt x="151" y="891"/>
                  </a:moveTo>
                  <a:lnTo>
                    <a:pt x="151" y="2970"/>
                  </a:lnTo>
                  <a:lnTo>
                    <a:pt x="154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8" y="3067"/>
                  </a:lnTo>
                  <a:lnTo>
                    <a:pt x="221" y="3081"/>
                  </a:lnTo>
                  <a:lnTo>
                    <a:pt x="248" y="3091"/>
                  </a:lnTo>
                  <a:lnTo>
                    <a:pt x="277" y="3094"/>
                  </a:lnTo>
                  <a:lnTo>
                    <a:pt x="2524" y="3094"/>
                  </a:lnTo>
                  <a:lnTo>
                    <a:pt x="2555" y="3064"/>
                  </a:lnTo>
                  <a:lnTo>
                    <a:pt x="2555" y="2829"/>
                  </a:lnTo>
                  <a:lnTo>
                    <a:pt x="2558" y="2795"/>
                  </a:lnTo>
                  <a:lnTo>
                    <a:pt x="2568" y="2761"/>
                  </a:lnTo>
                  <a:lnTo>
                    <a:pt x="2583" y="2730"/>
                  </a:lnTo>
                  <a:lnTo>
                    <a:pt x="2603" y="2702"/>
                  </a:lnTo>
                  <a:lnTo>
                    <a:pt x="2628" y="2678"/>
                  </a:lnTo>
                  <a:lnTo>
                    <a:pt x="2655" y="2659"/>
                  </a:lnTo>
                  <a:lnTo>
                    <a:pt x="2686" y="2645"/>
                  </a:lnTo>
                  <a:lnTo>
                    <a:pt x="2721" y="2635"/>
                  </a:lnTo>
                  <a:lnTo>
                    <a:pt x="2757" y="2632"/>
                  </a:lnTo>
                  <a:lnTo>
                    <a:pt x="2994" y="2632"/>
                  </a:lnTo>
                  <a:lnTo>
                    <a:pt x="3026" y="2602"/>
                  </a:lnTo>
                  <a:lnTo>
                    <a:pt x="3026" y="891"/>
                  </a:lnTo>
                  <a:lnTo>
                    <a:pt x="151" y="891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5"/>
                  </a:lnTo>
                  <a:lnTo>
                    <a:pt x="569" y="53"/>
                  </a:lnTo>
                  <a:lnTo>
                    <a:pt x="576" y="73"/>
                  </a:lnTo>
                  <a:lnTo>
                    <a:pt x="579" y="95"/>
                  </a:lnTo>
                  <a:lnTo>
                    <a:pt x="577" y="110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0"/>
                  </a:lnTo>
                  <a:lnTo>
                    <a:pt x="938" y="95"/>
                  </a:lnTo>
                  <a:lnTo>
                    <a:pt x="940" y="73"/>
                  </a:lnTo>
                  <a:lnTo>
                    <a:pt x="948" y="53"/>
                  </a:lnTo>
                  <a:lnTo>
                    <a:pt x="960" y="35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5"/>
                  </a:lnTo>
                  <a:lnTo>
                    <a:pt x="1122" y="53"/>
                  </a:lnTo>
                  <a:lnTo>
                    <a:pt x="1130" y="73"/>
                  </a:lnTo>
                  <a:lnTo>
                    <a:pt x="1132" y="95"/>
                  </a:lnTo>
                  <a:lnTo>
                    <a:pt x="1131" y="110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0"/>
                  </a:lnTo>
                  <a:lnTo>
                    <a:pt x="1491" y="95"/>
                  </a:lnTo>
                  <a:lnTo>
                    <a:pt x="1495" y="73"/>
                  </a:lnTo>
                  <a:lnTo>
                    <a:pt x="1502" y="53"/>
                  </a:lnTo>
                  <a:lnTo>
                    <a:pt x="1513" y="35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5"/>
                  </a:lnTo>
                  <a:lnTo>
                    <a:pt x="1675" y="53"/>
                  </a:lnTo>
                  <a:lnTo>
                    <a:pt x="1683" y="73"/>
                  </a:lnTo>
                  <a:lnTo>
                    <a:pt x="1685" y="95"/>
                  </a:lnTo>
                  <a:lnTo>
                    <a:pt x="1684" y="110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0"/>
                  </a:lnTo>
                  <a:lnTo>
                    <a:pt x="2044" y="95"/>
                  </a:lnTo>
                  <a:lnTo>
                    <a:pt x="2048" y="73"/>
                  </a:lnTo>
                  <a:lnTo>
                    <a:pt x="2055" y="53"/>
                  </a:lnTo>
                  <a:lnTo>
                    <a:pt x="2066" y="35"/>
                  </a:lnTo>
                  <a:lnTo>
                    <a:pt x="2081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5"/>
                  </a:lnTo>
                  <a:lnTo>
                    <a:pt x="2230" y="53"/>
                  </a:lnTo>
                  <a:lnTo>
                    <a:pt x="2236" y="73"/>
                  </a:lnTo>
                  <a:lnTo>
                    <a:pt x="2239" y="95"/>
                  </a:lnTo>
                  <a:lnTo>
                    <a:pt x="2237" y="110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0"/>
                  </a:lnTo>
                  <a:lnTo>
                    <a:pt x="2599" y="95"/>
                  </a:lnTo>
                  <a:lnTo>
                    <a:pt x="2601" y="73"/>
                  </a:lnTo>
                  <a:lnTo>
                    <a:pt x="2608" y="53"/>
                  </a:lnTo>
                  <a:lnTo>
                    <a:pt x="2620" y="35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5"/>
                  </a:lnTo>
                  <a:lnTo>
                    <a:pt x="2783" y="53"/>
                  </a:lnTo>
                  <a:lnTo>
                    <a:pt x="2790" y="73"/>
                  </a:lnTo>
                  <a:lnTo>
                    <a:pt x="2792" y="95"/>
                  </a:lnTo>
                  <a:lnTo>
                    <a:pt x="2790" y="110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5"/>
                  </a:lnTo>
                  <a:lnTo>
                    <a:pt x="3017" y="149"/>
                  </a:lnTo>
                  <a:lnTo>
                    <a:pt x="3051" y="168"/>
                  </a:lnTo>
                  <a:lnTo>
                    <a:pt x="3082" y="191"/>
                  </a:lnTo>
                  <a:lnTo>
                    <a:pt x="3109" y="217"/>
                  </a:lnTo>
                  <a:lnTo>
                    <a:pt x="3133" y="248"/>
                  </a:lnTo>
                  <a:lnTo>
                    <a:pt x="3152" y="281"/>
                  </a:lnTo>
                  <a:lnTo>
                    <a:pt x="3166" y="318"/>
                  </a:lnTo>
                  <a:lnTo>
                    <a:pt x="3174" y="356"/>
                  </a:lnTo>
                  <a:lnTo>
                    <a:pt x="3177" y="396"/>
                  </a:lnTo>
                  <a:lnTo>
                    <a:pt x="3177" y="2663"/>
                  </a:lnTo>
                  <a:lnTo>
                    <a:pt x="2587" y="3242"/>
                  </a:lnTo>
                  <a:lnTo>
                    <a:pt x="277" y="3242"/>
                  </a:lnTo>
                  <a:lnTo>
                    <a:pt x="236" y="3239"/>
                  </a:lnTo>
                  <a:lnTo>
                    <a:pt x="197" y="3231"/>
                  </a:lnTo>
                  <a:lnTo>
                    <a:pt x="160" y="3217"/>
                  </a:lnTo>
                  <a:lnTo>
                    <a:pt x="126" y="3198"/>
                  </a:lnTo>
                  <a:lnTo>
                    <a:pt x="95" y="3175"/>
                  </a:lnTo>
                  <a:lnTo>
                    <a:pt x="67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7" y="217"/>
                  </a:lnTo>
                  <a:lnTo>
                    <a:pt x="95" y="191"/>
                  </a:lnTo>
                  <a:lnTo>
                    <a:pt x="126" y="168"/>
                  </a:lnTo>
                  <a:lnTo>
                    <a:pt x="160" y="149"/>
                  </a:lnTo>
                  <a:lnTo>
                    <a:pt x="197" y="135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0"/>
                  </a:lnTo>
                  <a:lnTo>
                    <a:pt x="385" y="95"/>
                  </a:lnTo>
                  <a:lnTo>
                    <a:pt x="387" y="73"/>
                  </a:lnTo>
                  <a:lnTo>
                    <a:pt x="395" y="53"/>
                  </a:lnTo>
                  <a:lnTo>
                    <a:pt x="407" y="35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10"/>
            <p:cNvSpPr>
              <a:spLocks/>
            </p:cNvSpPr>
            <p:nvPr/>
          </p:nvSpPr>
          <p:spPr bwMode="auto">
            <a:xfrm>
              <a:off x="5378450" y="2957513"/>
              <a:ext cx="106363" cy="112712"/>
            </a:xfrm>
            <a:custGeom>
              <a:avLst/>
              <a:gdLst>
                <a:gd name="T0" fmla="*/ 0 w 733"/>
                <a:gd name="T1" fmla="*/ 0 h 785"/>
                <a:gd name="T2" fmla="*/ 733 w 733"/>
                <a:gd name="T3" fmla="*/ 0 h 785"/>
                <a:gd name="T4" fmla="*/ 733 w 733"/>
                <a:gd name="T5" fmla="*/ 205 h 785"/>
                <a:gd name="T6" fmla="*/ 498 w 733"/>
                <a:gd name="T7" fmla="*/ 205 h 785"/>
                <a:gd name="T8" fmla="*/ 498 w 733"/>
                <a:gd name="T9" fmla="*/ 785 h 785"/>
                <a:gd name="T10" fmla="*/ 235 w 733"/>
                <a:gd name="T11" fmla="*/ 785 h 785"/>
                <a:gd name="T12" fmla="*/ 235 w 733"/>
                <a:gd name="T13" fmla="*/ 205 h 785"/>
                <a:gd name="T14" fmla="*/ 0 w 733"/>
                <a:gd name="T15" fmla="*/ 205 h 785"/>
                <a:gd name="T16" fmla="*/ 0 w 733"/>
                <a:gd name="T17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3" h="785">
                  <a:moveTo>
                    <a:pt x="0" y="0"/>
                  </a:moveTo>
                  <a:lnTo>
                    <a:pt x="733" y="0"/>
                  </a:lnTo>
                  <a:lnTo>
                    <a:pt x="733" y="205"/>
                  </a:lnTo>
                  <a:lnTo>
                    <a:pt x="498" y="205"/>
                  </a:lnTo>
                  <a:lnTo>
                    <a:pt x="498" y="785"/>
                  </a:lnTo>
                  <a:lnTo>
                    <a:pt x="235" y="785"/>
                  </a:lnTo>
                  <a:lnTo>
                    <a:pt x="235" y="205"/>
                  </a:lnTo>
                  <a:lnTo>
                    <a:pt x="0" y="2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11"/>
            <p:cNvSpPr>
              <a:spLocks/>
            </p:cNvSpPr>
            <p:nvPr/>
          </p:nvSpPr>
          <p:spPr bwMode="auto">
            <a:xfrm>
              <a:off x="5492750" y="2957513"/>
              <a:ext cx="111125" cy="112712"/>
            </a:xfrm>
            <a:custGeom>
              <a:avLst/>
              <a:gdLst>
                <a:gd name="T0" fmla="*/ 0 w 771"/>
                <a:gd name="T1" fmla="*/ 0 h 785"/>
                <a:gd name="T2" fmla="*/ 261 w 771"/>
                <a:gd name="T3" fmla="*/ 0 h 785"/>
                <a:gd name="T4" fmla="*/ 261 w 771"/>
                <a:gd name="T5" fmla="*/ 265 h 785"/>
                <a:gd name="T6" fmla="*/ 509 w 771"/>
                <a:gd name="T7" fmla="*/ 265 h 785"/>
                <a:gd name="T8" fmla="*/ 509 w 771"/>
                <a:gd name="T9" fmla="*/ 0 h 785"/>
                <a:gd name="T10" fmla="*/ 771 w 771"/>
                <a:gd name="T11" fmla="*/ 0 h 785"/>
                <a:gd name="T12" fmla="*/ 771 w 771"/>
                <a:gd name="T13" fmla="*/ 785 h 785"/>
                <a:gd name="T14" fmla="*/ 509 w 771"/>
                <a:gd name="T15" fmla="*/ 785 h 785"/>
                <a:gd name="T16" fmla="*/ 509 w 771"/>
                <a:gd name="T17" fmla="*/ 481 h 785"/>
                <a:gd name="T18" fmla="*/ 261 w 771"/>
                <a:gd name="T19" fmla="*/ 481 h 785"/>
                <a:gd name="T20" fmla="*/ 261 w 771"/>
                <a:gd name="T21" fmla="*/ 785 h 785"/>
                <a:gd name="T22" fmla="*/ 0 w 771"/>
                <a:gd name="T23" fmla="*/ 785 h 785"/>
                <a:gd name="T24" fmla="*/ 0 w 771"/>
                <a:gd name="T25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1" h="785">
                  <a:moveTo>
                    <a:pt x="0" y="0"/>
                  </a:moveTo>
                  <a:lnTo>
                    <a:pt x="261" y="0"/>
                  </a:lnTo>
                  <a:lnTo>
                    <a:pt x="261" y="265"/>
                  </a:lnTo>
                  <a:lnTo>
                    <a:pt x="509" y="265"/>
                  </a:lnTo>
                  <a:lnTo>
                    <a:pt x="509" y="0"/>
                  </a:lnTo>
                  <a:lnTo>
                    <a:pt x="771" y="0"/>
                  </a:lnTo>
                  <a:lnTo>
                    <a:pt x="771" y="785"/>
                  </a:lnTo>
                  <a:lnTo>
                    <a:pt x="509" y="785"/>
                  </a:lnTo>
                  <a:lnTo>
                    <a:pt x="509" y="481"/>
                  </a:lnTo>
                  <a:lnTo>
                    <a:pt x="261" y="481"/>
                  </a:lnTo>
                  <a:lnTo>
                    <a:pt x="261" y="785"/>
                  </a:lnTo>
                  <a:lnTo>
                    <a:pt x="0" y="7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12"/>
            <p:cNvSpPr>
              <a:spLocks/>
            </p:cNvSpPr>
            <p:nvPr/>
          </p:nvSpPr>
          <p:spPr bwMode="auto">
            <a:xfrm>
              <a:off x="5618163" y="2957513"/>
              <a:ext cx="111125" cy="115887"/>
            </a:xfrm>
            <a:custGeom>
              <a:avLst/>
              <a:gdLst>
                <a:gd name="T0" fmla="*/ 0 w 770"/>
                <a:gd name="T1" fmla="*/ 0 h 805"/>
                <a:gd name="T2" fmla="*/ 262 w 770"/>
                <a:gd name="T3" fmla="*/ 0 h 805"/>
                <a:gd name="T4" fmla="*/ 262 w 770"/>
                <a:gd name="T5" fmla="*/ 469 h 805"/>
                <a:gd name="T6" fmla="*/ 262 w 770"/>
                <a:gd name="T7" fmla="*/ 490 h 805"/>
                <a:gd name="T8" fmla="*/ 265 w 770"/>
                <a:gd name="T9" fmla="*/ 510 h 805"/>
                <a:gd name="T10" fmla="*/ 268 w 770"/>
                <a:gd name="T11" fmla="*/ 530 h 805"/>
                <a:gd name="T12" fmla="*/ 272 w 770"/>
                <a:gd name="T13" fmla="*/ 547 h 805"/>
                <a:gd name="T14" fmla="*/ 280 w 770"/>
                <a:gd name="T15" fmla="*/ 563 h 805"/>
                <a:gd name="T16" fmla="*/ 288 w 770"/>
                <a:gd name="T17" fmla="*/ 577 h 805"/>
                <a:gd name="T18" fmla="*/ 301 w 770"/>
                <a:gd name="T19" fmla="*/ 590 h 805"/>
                <a:gd name="T20" fmla="*/ 316 w 770"/>
                <a:gd name="T21" fmla="*/ 600 h 805"/>
                <a:gd name="T22" fmla="*/ 335 w 770"/>
                <a:gd name="T23" fmla="*/ 608 h 805"/>
                <a:gd name="T24" fmla="*/ 359 w 770"/>
                <a:gd name="T25" fmla="*/ 612 h 805"/>
                <a:gd name="T26" fmla="*/ 385 w 770"/>
                <a:gd name="T27" fmla="*/ 614 h 805"/>
                <a:gd name="T28" fmla="*/ 412 w 770"/>
                <a:gd name="T29" fmla="*/ 612 h 805"/>
                <a:gd name="T30" fmla="*/ 435 w 770"/>
                <a:gd name="T31" fmla="*/ 607 h 805"/>
                <a:gd name="T32" fmla="*/ 454 w 770"/>
                <a:gd name="T33" fmla="*/ 598 h 805"/>
                <a:gd name="T34" fmla="*/ 469 w 770"/>
                <a:gd name="T35" fmla="*/ 588 h 805"/>
                <a:gd name="T36" fmla="*/ 482 w 770"/>
                <a:gd name="T37" fmla="*/ 573 h 805"/>
                <a:gd name="T38" fmla="*/ 491 w 770"/>
                <a:gd name="T39" fmla="*/ 557 h 805"/>
                <a:gd name="T40" fmla="*/ 499 w 770"/>
                <a:gd name="T41" fmla="*/ 538 h 805"/>
                <a:gd name="T42" fmla="*/ 504 w 770"/>
                <a:gd name="T43" fmla="*/ 517 h 805"/>
                <a:gd name="T44" fmla="*/ 506 w 770"/>
                <a:gd name="T45" fmla="*/ 494 h 805"/>
                <a:gd name="T46" fmla="*/ 507 w 770"/>
                <a:gd name="T47" fmla="*/ 469 h 805"/>
                <a:gd name="T48" fmla="*/ 507 w 770"/>
                <a:gd name="T49" fmla="*/ 0 h 805"/>
                <a:gd name="T50" fmla="*/ 770 w 770"/>
                <a:gd name="T51" fmla="*/ 0 h 805"/>
                <a:gd name="T52" fmla="*/ 770 w 770"/>
                <a:gd name="T53" fmla="*/ 444 h 805"/>
                <a:gd name="T54" fmla="*/ 767 w 770"/>
                <a:gd name="T55" fmla="*/ 495 h 805"/>
                <a:gd name="T56" fmla="*/ 762 w 770"/>
                <a:gd name="T57" fmla="*/ 542 h 805"/>
                <a:gd name="T58" fmla="*/ 752 w 770"/>
                <a:gd name="T59" fmla="*/ 587 h 805"/>
                <a:gd name="T60" fmla="*/ 740 w 770"/>
                <a:gd name="T61" fmla="*/ 625 h 805"/>
                <a:gd name="T62" fmla="*/ 722 w 770"/>
                <a:gd name="T63" fmla="*/ 660 h 805"/>
                <a:gd name="T64" fmla="*/ 702 w 770"/>
                <a:gd name="T65" fmla="*/ 692 h 805"/>
                <a:gd name="T66" fmla="*/ 676 w 770"/>
                <a:gd name="T67" fmla="*/ 719 h 805"/>
                <a:gd name="T68" fmla="*/ 648 w 770"/>
                <a:gd name="T69" fmla="*/ 742 h 805"/>
                <a:gd name="T70" fmla="*/ 614 w 770"/>
                <a:gd name="T71" fmla="*/ 762 h 805"/>
                <a:gd name="T72" fmla="*/ 577 w 770"/>
                <a:gd name="T73" fmla="*/ 778 h 805"/>
                <a:gd name="T74" fmla="*/ 536 w 770"/>
                <a:gd name="T75" fmla="*/ 790 h 805"/>
                <a:gd name="T76" fmla="*/ 490 w 770"/>
                <a:gd name="T77" fmla="*/ 799 h 805"/>
                <a:gd name="T78" fmla="*/ 440 w 770"/>
                <a:gd name="T79" fmla="*/ 804 h 805"/>
                <a:gd name="T80" fmla="*/ 385 w 770"/>
                <a:gd name="T81" fmla="*/ 805 h 805"/>
                <a:gd name="T82" fmla="*/ 337 w 770"/>
                <a:gd name="T83" fmla="*/ 804 h 805"/>
                <a:gd name="T84" fmla="*/ 292 w 770"/>
                <a:gd name="T85" fmla="*/ 800 h 805"/>
                <a:gd name="T86" fmla="*/ 251 w 770"/>
                <a:gd name="T87" fmla="*/ 793 h 805"/>
                <a:gd name="T88" fmla="*/ 211 w 770"/>
                <a:gd name="T89" fmla="*/ 784 h 805"/>
                <a:gd name="T90" fmla="*/ 176 w 770"/>
                <a:gd name="T91" fmla="*/ 771 h 805"/>
                <a:gd name="T92" fmla="*/ 143 w 770"/>
                <a:gd name="T93" fmla="*/ 756 h 805"/>
                <a:gd name="T94" fmla="*/ 114 w 770"/>
                <a:gd name="T95" fmla="*/ 736 h 805"/>
                <a:gd name="T96" fmla="*/ 87 w 770"/>
                <a:gd name="T97" fmla="*/ 714 h 805"/>
                <a:gd name="T98" fmla="*/ 64 w 770"/>
                <a:gd name="T99" fmla="*/ 687 h 805"/>
                <a:gd name="T100" fmla="*/ 45 w 770"/>
                <a:gd name="T101" fmla="*/ 657 h 805"/>
                <a:gd name="T102" fmla="*/ 29 w 770"/>
                <a:gd name="T103" fmla="*/ 622 h 805"/>
                <a:gd name="T104" fmla="*/ 16 w 770"/>
                <a:gd name="T105" fmla="*/ 583 h 805"/>
                <a:gd name="T106" fmla="*/ 8 w 770"/>
                <a:gd name="T107" fmla="*/ 541 h 805"/>
                <a:gd name="T108" fmla="*/ 2 w 770"/>
                <a:gd name="T109" fmla="*/ 494 h 805"/>
                <a:gd name="T110" fmla="*/ 0 w 770"/>
                <a:gd name="T111" fmla="*/ 443 h 805"/>
                <a:gd name="T112" fmla="*/ 0 w 770"/>
                <a:gd name="T113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0" h="805">
                  <a:moveTo>
                    <a:pt x="0" y="0"/>
                  </a:moveTo>
                  <a:lnTo>
                    <a:pt x="262" y="0"/>
                  </a:lnTo>
                  <a:lnTo>
                    <a:pt x="262" y="469"/>
                  </a:lnTo>
                  <a:lnTo>
                    <a:pt x="262" y="490"/>
                  </a:lnTo>
                  <a:lnTo>
                    <a:pt x="265" y="510"/>
                  </a:lnTo>
                  <a:lnTo>
                    <a:pt x="268" y="530"/>
                  </a:lnTo>
                  <a:lnTo>
                    <a:pt x="272" y="547"/>
                  </a:lnTo>
                  <a:lnTo>
                    <a:pt x="280" y="563"/>
                  </a:lnTo>
                  <a:lnTo>
                    <a:pt x="288" y="577"/>
                  </a:lnTo>
                  <a:lnTo>
                    <a:pt x="301" y="590"/>
                  </a:lnTo>
                  <a:lnTo>
                    <a:pt x="316" y="600"/>
                  </a:lnTo>
                  <a:lnTo>
                    <a:pt x="335" y="608"/>
                  </a:lnTo>
                  <a:lnTo>
                    <a:pt x="359" y="612"/>
                  </a:lnTo>
                  <a:lnTo>
                    <a:pt x="385" y="614"/>
                  </a:lnTo>
                  <a:lnTo>
                    <a:pt x="412" y="612"/>
                  </a:lnTo>
                  <a:lnTo>
                    <a:pt x="435" y="607"/>
                  </a:lnTo>
                  <a:lnTo>
                    <a:pt x="454" y="598"/>
                  </a:lnTo>
                  <a:lnTo>
                    <a:pt x="469" y="588"/>
                  </a:lnTo>
                  <a:lnTo>
                    <a:pt x="482" y="573"/>
                  </a:lnTo>
                  <a:lnTo>
                    <a:pt x="491" y="557"/>
                  </a:lnTo>
                  <a:lnTo>
                    <a:pt x="499" y="538"/>
                  </a:lnTo>
                  <a:lnTo>
                    <a:pt x="504" y="517"/>
                  </a:lnTo>
                  <a:lnTo>
                    <a:pt x="506" y="494"/>
                  </a:lnTo>
                  <a:lnTo>
                    <a:pt x="507" y="469"/>
                  </a:lnTo>
                  <a:lnTo>
                    <a:pt x="507" y="0"/>
                  </a:lnTo>
                  <a:lnTo>
                    <a:pt x="770" y="0"/>
                  </a:lnTo>
                  <a:lnTo>
                    <a:pt x="770" y="444"/>
                  </a:lnTo>
                  <a:lnTo>
                    <a:pt x="767" y="495"/>
                  </a:lnTo>
                  <a:lnTo>
                    <a:pt x="762" y="542"/>
                  </a:lnTo>
                  <a:lnTo>
                    <a:pt x="752" y="587"/>
                  </a:lnTo>
                  <a:lnTo>
                    <a:pt x="740" y="625"/>
                  </a:lnTo>
                  <a:lnTo>
                    <a:pt x="722" y="660"/>
                  </a:lnTo>
                  <a:lnTo>
                    <a:pt x="702" y="692"/>
                  </a:lnTo>
                  <a:lnTo>
                    <a:pt x="676" y="719"/>
                  </a:lnTo>
                  <a:lnTo>
                    <a:pt x="648" y="742"/>
                  </a:lnTo>
                  <a:lnTo>
                    <a:pt x="614" y="762"/>
                  </a:lnTo>
                  <a:lnTo>
                    <a:pt x="577" y="778"/>
                  </a:lnTo>
                  <a:lnTo>
                    <a:pt x="536" y="790"/>
                  </a:lnTo>
                  <a:lnTo>
                    <a:pt x="490" y="799"/>
                  </a:lnTo>
                  <a:lnTo>
                    <a:pt x="440" y="804"/>
                  </a:lnTo>
                  <a:lnTo>
                    <a:pt x="385" y="805"/>
                  </a:lnTo>
                  <a:lnTo>
                    <a:pt x="337" y="804"/>
                  </a:lnTo>
                  <a:lnTo>
                    <a:pt x="292" y="800"/>
                  </a:lnTo>
                  <a:lnTo>
                    <a:pt x="251" y="793"/>
                  </a:lnTo>
                  <a:lnTo>
                    <a:pt x="211" y="784"/>
                  </a:lnTo>
                  <a:lnTo>
                    <a:pt x="176" y="771"/>
                  </a:lnTo>
                  <a:lnTo>
                    <a:pt x="143" y="756"/>
                  </a:lnTo>
                  <a:lnTo>
                    <a:pt x="114" y="736"/>
                  </a:lnTo>
                  <a:lnTo>
                    <a:pt x="87" y="714"/>
                  </a:lnTo>
                  <a:lnTo>
                    <a:pt x="64" y="687"/>
                  </a:lnTo>
                  <a:lnTo>
                    <a:pt x="45" y="657"/>
                  </a:lnTo>
                  <a:lnTo>
                    <a:pt x="29" y="622"/>
                  </a:lnTo>
                  <a:lnTo>
                    <a:pt x="16" y="583"/>
                  </a:lnTo>
                  <a:lnTo>
                    <a:pt x="8" y="541"/>
                  </a:lnTo>
                  <a:lnTo>
                    <a:pt x="2" y="494"/>
                  </a:lnTo>
                  <a:lnTo>
                    <a:pt x="0" y="4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1651464" y="2732152"/>
            <a:ext cx="460375" cy="468312"/>
            <a:chOff x="1660525" y="2730500"/>
            <a:chExt cx="460375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6" name="Freeform 117"/>
            <p:cNvSpPr>
              <a:spLocks noEditPoints="1"/>
            </p:cNvSpPr>
            <p:nvPr/>
          </p:nvSpPr>
          <p:spPr bwMode="auto">
            <a:xfrm>
              <a:off x="1660525" y="2730500"/>
              <a:ext cx="460375" cy="468312"/>
            </a:xfrm>
            <a:custGeom>
              <a:avLst/>
              <a:gdLst>
                <a:gd name="T0" fmla="*/ 155 w 3188"/>
                <a:gd name="T1" fmla="*/ 2999 h 3242"/>
                <a:gd name="T2" fmla="*/ 199 w 3188"/>
                <a:gd name="T3" fmla="*/ 3067 h 3242"/>
                <a:gd name="T4" fmla="*/ 278 w 3188"/>
                <a:gd name="T5" fmla="*/ 3094 h 3242"/>
                <a:gd name="T6" fmla="*/ 2563 w 3188"/>
                <a:gd name="T7" fmla="*/ 2829 h 3242"/>
                <a:gd name="T8" fmla="*/ 2591 w 3188"/>
                <a:gd name="T9" fmla="*/ 2730 h 3242"/>
                <a:gd name="T10" fmla="*/ 2664 w 3188"/>
                <a:gd name="T11" fmla="*/ 2659 h 3242"/>
                <a:gd name="T12" fmla="*/ 2766 w 3188"/>
                <a:gd name="T13" fmla="*/ 2632 h 3242"/>
                <a:gd name="T14" fmla="*/ 3036 w 3188"/>
                <a:gd name="T15" fmla="*/ 891 h 3242"/>
                <a:gd name="T16" fmla="*/ 483 w 3188"/>
                <a:gd name="T17" fmla="*/ 0 h 3242"/>
                <a:gd name="T18" fmla="*/ 544 w 3188"/>
                <a:gd name="T19" fmla="*/ 21 h 3242"/>
                <a:gd name="T20" fmla="*/ 578 w 3188"/>
                <a:gd name="T21" fmla="*/ 73 h 3242"/>
                <a:gd name="T22" fmla="*/ 574 w 3188"/>
                <a:gd name="T23" fmla="*/ 124 h 3242"/>
                <a:gd name="T24" fmla="*/ 941 w 3188"/>
                <a:gd name="T25" fmla="*/ 95 h 3242"/>
                <a:gd name="T26" fmla="*/ 963 w 3188"/>
                <a:gd name="T27" fmla="*/ 35 h 3242"/>
                <a:gd name="T28" fmla="*/ 1017 w 3188"/>
                <a:gd name="T29" fmla="*/ 3 h 3242"/>
                <a:gd name="T30" fmla="*/ 1061 w 3188"/>
                <a:gd name="T31" fmla="*/ 3 h 3242"/>
                <a:gd name="T32" fmla="*/ 1114 w 3188"/>
                <a:gd name="T33" fmla="*/ 35 h 3242"/>
                <a:gd name="T34" fmla="*/ 1136 w 3188"/>
                <a:gd name="T35" fmla="*/ 95 h 3242"/>
                <a:gd name="T36" fmla="*/ 1503 w 3188"/>
                <a:gd name="T37" fmla="*/ 124 h 3242"/>
                <a:gd name="T38" fmla="*/ 1500 w 3188"/>
                <a:gd name="T39" fmla="*/ 73 h 3242"/>
                <a:gd name="T40" fmla="*/ 1533 w 3188"/>
                <a:gd name="T41" fmla="*/ 21 h 3242"/>
                <a:gd name="T42" fmla="*/ 1594 w 3188"/>
                <a:gd name="T43" fmla="*/ 0 h 3242"/>
                <a:gd name="T44" fmla="*/ 1637 w 3188"/>
                <a:gd name="T45" fmla="*/ 9 h 3242"/>
                <a:gd name="T46" fmla="*/ 1681 w 3188"/>
                <a:gd name="T47" fmla="*/ 53 h 3242"/>
                <a:gd name="T48" fmla="*/ 1690 w 3188"/>
                <a:gd name="T49" fmla="*/ 110 h 3242"/>
                <a:gd name="T50" fmla="*/ 2053 w 3188"/>
                <a:gd name="T51" fmla="*/ 110 h 3242"/>
                <a:gd name="T52" fmla="*/ 2062 w 3188"/>
                <a:gd name="T53" fmla="*/ 53 h 3242"/>
                <a:gd name="T54" fmla="*/ 2106 w 3188"/>
                <a:gd name="T55" fmla="*/ 9 h 3242"/>
                <a:gd name="T56" fmla="*/ 2149 w 3188"/>
                <a:gd name="T57" fmla="*/ 0 h 3242"/>
                <a:gd name="T58" fmla="*/ 2210 w 3188"/>
                <a:gd name="T59" fmla="*/ 21 h 3242"/>
                <a:gd name="T60" fmla="*/ 2243 w 3188"/>
                <a:gd name="T61" fmla="*/ 73 h 3242"/>
                <a:gd name="T62" fmla="*/ 2240 w 3188"/>
                <a:gd name="T63" fmla="*/ 124 h 3242"/>
                <a:gd name="T64" fmla="*/ 2607 w 3188"/>
                <a:gd name="T65" fmla="*/ 95 h 3242"/>
                <a:gd name="T66" fmla="*/ 2629 w 3188"/>
                <a:gd name="T67" fmla="*/ 35 h 3242"/>
                <a:gd name="T68" fmla="*/ 2683 w 3188"/>
                <a:gd name="T69" fmla="*/ 3 h 3242"/>
                <a:gd name="T70" fmla="*/ 2727 w 3188"/>
                <a:gd name="T71" fmla="*/ 3 h 3242"/>
                <a:gd name="T72" fmla="*/ 2780 w 3188"/>
                <a:gd name="T73" fmla="*/ 35 h 3242"/>
                <a:gd name="T74" fmla="*/ 2802 w 3188"/>
                <a:gd name="T75" fmla="*/ 95 h 3242"/>
                <a:gd name="T76" fmla="*/ 2910 w 3188"/>
                <a:gd name="T77" fmla="*/ 124 h 3242"/>
                <a:gd name="T78" fmla="*/ 3027 w 3188"/>
                <a:gd name="T79" fmla="*/ 149 h 3242"/>
                <a:gd name="T80" fmla="*/ 3119 w 3188"/>
                <a:gd name="T81" fmla="*/ 217 h 3242"/>
                <a:gd name="T82" fmla="*/ 3176 w 3188"/>
                <a:gd name="T83" fmla="*/ 318 h 3242"/>
                <a:gd name="T84" fmla="*/ 3188 w 3188"/>
                <a:gd name="T85" fmla="*/ 2663 h 3242"/>
                <a:gd name="T86" fmla="*/ 237 w 3188"/>
                <a:gd name="T87" fmla="*/ 3239 h 3242"/>
                <a:gd name="T88" fmla="*/ 127 w 3188"/>
                <a:gd name="T89" fmla="*/ 3198 h 3242"/>
                <a:gd name="T90" fmla="*/ 45 w 3188"/>
                <a:gd name="T91" fmla="*/ 3118 h 3242"/>
                <a:gd name="T92" fmla="*/ 3 w 3188"/>
                <a:gd name="T93" fmla="*/ 3010 h 3242"/>
                <a:gd name="T94" fmla="*/ 3 w 3188"/>
                <a:gd name="T95" fmla="*/ 356 h 3242"/>
                <a:gd name="T96" fmla="*/ 45 w 3188"/>
                <a:gd name="T97" fmla="*/ 248 h 3242"/>
                <a:gd name="T98" fmla="*/ 127 w 3188"/>
                <a:gd name="T99" fmla="*/ 168 h 3242"/>
                <a:gd name="T100" fmla="*/ 237 w 3188"/>
                <a:gd name="T101" fmla="*/ 127 h 3242"/>
                <a:gd name="T102" fmla="*/ 388 w 3188"/>
                <a:gd name="T103" fmla="*/ 110 h 3242"/>
                <a:gd name="T104" fmla="*/ 396 w 3188"/>
                <a:gd name="T105" fmla="*/ 53 h 3242"/>
                <a:gd name="T106" fmla="*/ 440 w 3188"/>
                <a:gd name="T107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42">
                  <a:moveTo>
                    <a:pt x="151" y="891"/>
                  </a:moveTo>
                  <a:lnTo>
                    <a:pt x="151" y="2970"/>
                  </a:lnTo>
                  <a:lnTo>
                    <a:pt x="155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9" y="3067"/>
                  </a:lnTo>
                  <a:lnTo>
                    <a:pt x="222" y="3081"/>
                  </a:lnTo>
                  <a:lnTo>
                    <a:pt x="249" y="3091"/>
                  </a:lnTo>
                  <a:lnTo>
                    <a:pt x="278" y="3094"/>
                  </a:lnTo>
                  <a:lnTo>
                    <a:pt x="2532" y="3094"/>
                  </a:lnTo>
                  <a:lnTo>
                    <a:pt x="2563" y="3064"/>
                  </a:lnTo>
                  <a:lnTo>
                    <a:pt x="2563" y="2829"/>
                  </a:lnTo>
                  <a:lnTo>
                    <a:pt x="2567" y="2795"/>
                  </a:lnTo>
                  <a:lnTo>
                    <a:pt x="2576" y="2761"/>
                  </a:lnTo>
                  <a:lnTo>
                    <a:pt x="2591" y="2730"/>
                  </a:lnTo>
                  <a:lnTo>
                    <a:pt x="2612" y="2702"/>
                  </a:lnTo>
                  <a:lnTo>
                    <a:pt x="2636" y="2678"/>
                  </a:lnTo>
                  <a:lnTo>
                    <a:pt x="2664" y="2659"/>
                  </a:lnTo>
                  <a:lnTo>
                    <a:pt x="2695" y="2645"/>
                  </a:lnTo>
                  <a:lnTo>
                    <a:pt x="2730" y="2635"/>
                  </a:lnTo>
                  <a:lnTo>
                    <a:pt x="2766" y="2632"/>
                  </a:lnTo>
                  <a:lnTo>
                    <a:pt x="3005" y="2632"/>
                  </a:lnTo>
                  <a:lnTo>
                    <a:pt x="3036" y="2602"/>
                  </a:lnTo>
                  <a:lnTo>
                    <a:pt x="3036" y="891"/>
                  </a:lnTo>
                  <a:lnTo>
                    <a:pt x="151" y="891"/>
                  </a:lnTo>
                  <a:close/>
                  <a:moveTo>
                    <a:pt x="483" y="0"/>
                  </a:moveTo>
                  <a:lnTo>
                    <a:pt x="483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5"/>
                  </a:lnTo>
                  <a:lnTo>
                    <a:pt x="571" y="53"/>
                  </a:lnTo>
                  <a:lnTo>
                    <a:pt x="578" y="73"/>
                  </a:lnTo>
                  <a:lnTo>
                    <a:pt x="581" y="95"/>
                  </a:lnTo>
                  <a:lnTo>
                    <a:pt x="579" y="110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0"/>
                  </a:lnTo>
                  <a:lnTo>
                    <a:pt x="941" y="95"/>
                  </a:lnTo>
                  <a:lnTo>
                    <a:pt x="944" y="73"/>
                  </a:lnTo>
                  <a:lnTo>
                    <a:pt x="951" y="53"/>
                  </a:lnTo>
                  <a:lnTo>
                    <a:pt x="963" y="35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5"/>
                  </a:lnTo>
                  <a:lnTo>
                    <a:pt x="1126" y="53"/>
                  </a:lnTo>
                  <a:lnTo>
                    <a:pt x="1134" y="73"/>
                  </a:lnTo>
                  <a:lnTo>
                    <a:pt x="1136" y="95"/>
                  </a:lnTo>
                  <a:lnTo>
                    <a:pt x="1135" y="110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0"/>
                  </a:lnTo>
                  <a:lnTo>
                    <a:pt x="1496" y="95"/>
                  </a:lnTo>
                  <a:lnTo>
                    <a:pt x="1500" y="73"/>
                  </a:lnTo>
                  <a:lnTo>
                    <a:pt x="1507" y="53"/>
                  </a:lnTo>
                  <a:lnTo>
                    <a:pt x="1518" y="35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5"/>
                  </a:lnTo>
                  <a:lnTo>
                    <a:pt x="1681" y="53"/>
                  </a:lnTo>
                  <a:lnTo>
                    <a:pt x="1689" y="73"/>
                  </a:lnTo>
                  <a:lnTo>
                    <a:pt x="1692" y="95"/>
                  </a:lnTo>
                  <a:lnTo>
                    <a:pt x="1690" y="110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0"/>
                  </a:lnTo>
                  <a:lnTo>
                    <a:pt x="2052" y="95"/>
                  </a:lnTo>
                  <a:lnTo>
                    <a:pt x="2055" y="73"/>
                  </a:lnTo>
                  <a:lnTo>
                    <a:pt x="2062" y="53"/>
                  </a:lnTo>
                  <a:lnTo>
                    <a:pt x="2074" y="35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5"/>
                  </a:lnTo>
                  <a:lnTo>
                    <a:pt x="2237" y="53"/>
                  </a:lnTo>
                  <a:lnTo>
                    <a:pt x="2243" y="73"/>
                  </a:lnTo>
                  <a:lnTo>
                    <a:pt x="2247" y="95"/>
                  </a:lnTo>
                  <a:lnTo>
                    <a:pt x="2245" y="110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0"/>
                  </a:lnTo>
                  <a:lnTo>
                    <a:pt x="2607" y="95"/>
                  </a:lnTo>
                  <a:lnTo>
                    <a:pt x="2610" y="73"/>
                  </a:lnTo>
                  <a:lnTo>
                    <a:pt x="2617" y="53"/>
                  </a:lnTo>
                  <a:lnTo>
                    <a:pt x="2629" y="35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5"/>
                  </a:lnTo>
                  <a:lnTo>
                    <a:pt x="2792" y="53"/>
                  </a:lnTo>
                  <a:lnTo>
                    <a:pt x="2800" y="73"/>
                  </a:lnTo>
                  <a:lnTo>
                    <a:pt x="2802" y="95"/>
                  </a:lnTo>
                  <a:lnTo>
                    <a:pt x="2800" y="110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5"/>
                  </a:lnTo>
                  <a:lnTo>
                    <a:pt x="3027" y="149"/>
                  </a:lnTo>
                  <a:lnTo>
                    <a:pt x="3061" y="168"/>
                  </a:lnTo>
                  <a:lnTo>
                    <a:pt x="3093" y="191"/>
                  </a:lnTo>
                  <a:lnTo>
                    <a:pt x="3119" y="217"/>
                  </a:lnTo>
                  <a:lnTo>
                    <a:pt x="3143" y="248"/>
                  </a:lnTo>
                  <a:lnTo>
                    <a:pt x="3162" y="281"/>
                  </a:lnTo>
                  <a:lnTo>
                    <a:pt x="3176" y="318"/>
                  </a:lnTo>
                  <a:lnTo>
                    <a:pt x="3185" y="356"/>
                  </a:lnTo>
                  <a:lnTo>
                    <a:pt x="3188" y="396"/>
                  </a:lnTo>
                  <a:lnTo>
                    <a:pt x="3188" y="2663"/>
                  </a:lnTo>
                  <a:lnTo>
                    <a:pt x="2596" y="3242"/>
                  </a:lnTo>
                  <a:lnTo>
                    <a:pt x="278" y="3242"/>
                  </a:lnTo>
                  <a:lnTo>
                    <a:pt x="237" y="3239"/>
                  </a:lnTo>
                  <a:lnTo>
                    <a:pt x="198" y="3231"/>
                  </a:lnTo>
                  <a:lnTo>
                    <a:pt x="161" y="3217"/>
                  </a:lnTo>
                  <a:lnTo>
                    <a:pt x="127" y="3198"/>
                  </a:lnTo>
                  <a:lnTo>
                    <a:pt x="96" y="3175"/>
                  </a:lnTo>
                  <a:lnTo>
                    <a:pt x="69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9" y="217"/>
                  </a:lnTo>
                  <a:lnTo>
                    <a:pt x="96" y="191"/>
                  </a:lnTo>
                  <a:lnTo>
                    <a:pt x="127" y="168"/>
                  </a:lnTo>
                  <a:lnTo>
                    <a:pt x="161" y="149"/>
                  </a:lnTo>
                  <a:lnTo>
                    <a:pt x="198" y="135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0"/>
                  </a:lnTo>
                  <a:lnTo>
                    <a:pt x="386" y="95"/>
                  </a:lnTo>
                  <a:lnTo>
                    <a:pt x="389" y="73"/>
                  </a:lnTo>
                  <a:lnTo>
                    <a:pt x="396" y="53"/>
                  </a:lnTo>
                  <a:lnTo>
                    <a:pt x="408" y="35"/>
                  </a:lnTo>
                  <a:lnTo>
                    <a:pt x="423" y="21"/>
                  </a:lnTo>
                  <a:lnTo>
                    <a:pt x="440" y="9"/>
                  </a:lnTo>
                  <a:lnTo>
                    <a:pt x="461" y="3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18"/>
            <p:cNvSpPr>
              <a:spLocks/>
            </p:cNvSpPr>
            <p:nvPr/>
          </p:nvSpPr>
          <p:spPr bwMode="auto">
            <a:xfrm>
              <a:off x="1711325" y="2954338"/>
              <a:ext cx="106363" cy="119062"/>
            </a:xfrm>
            <a:custGeom>
              <a:avLst/>
              <a:gdLst>
                <a:gd name="T0" fmla="*/ 460 w 730"/>
                <a:gd name="T1" fmla="*/ 7 h 825"/>
                <a:gd name="T2" fmla="*/ 570 w 730"/>
                <a:gd name="T3" fmla="*/ 44 h 825"/>
                <a:gd name="T4" fmla="*/ 648 w 730"/>
                <a:gd name="T5" fmla="*/ 106 h 825"/>
                <a:gd name="T6" fmla="*/ 694 w 730"/>
                <a:gd name="T7" fmla="*/ 187 h 825"/>
                <a:gd name="T8" fmla="*/ 459 w 730"/>
                <a:gd name="T9" fmla="*/ 249 h 825"/>
                <a:gd name="T10" fmla="*/ 434 w 730"/>
                <a:gd name="T11" fmla="*/ 203 h 825"/>
                <a:gd name="T12" fmla="*/ 378 w 730"/>
                <a:gd name="T13" fmla="*/ 182 h 825"/>
                <a:gd name="T14" fmla="*/ 305 w 730"/>
                <a:gd name="T15" fmla="*/ 186 h 825"/>
                <a:gd name="T16" fmla="*/ 272 w 730"/>
                <a:gd name="T17" fmla="*/ 212 h 825"/>
                <a:gd name="T18" fmla="*/ 277 w 730"/>
                <a:gd name="T19" fmla="*/ 250 h 825"/>
                <a:gd name="T20" fmla="*/ 317 w 730"/>
                <a:gd name="T21" fmla="*/ 277 h 825"/>
                <a:gd name="T22" fmla="*/ 380 w 730"/>
                <a:gd name="T23" fmla="*/ 297 h 825"/>
                <a:gd name="T24" fmla="*/ 459 w 730"/>
                <a:gd name="T25" fmla="*/ 316 h 825"/>
                <a:gd name="T26" fmla="*/ 541 w 730"/>
                <a:gd name="T27" fmla="*/ 340 h 825"/>
                <a:gd name="T28" fmla="*/ 619 w 730"/>
                <a:gd name="T29" fmla="*/ 373 h 825"/>
                <a:gd name="T30" fmla="*/ 683 w 730"/>
                <a:gd name="T31" fmla="*/ 423 h 825"/>
                <a:gd name="T32" fmla="*/ 722 w 730"/>
                <a:gd name="T33" fmla="*/ 493 h 825"/>
                <a:gd name="T34" fmla="*/ 728 w 730"/>
                <a:gd name="T35" fmla="*/ 593 h 825"/>
                <a:gd name="T36" fmla="*/ 695 w 730"/>
                <a:gd name="T37" fmla="*/ 688 h 825"/>
                <a:gd name="T38" fmla="*/ 625 w 730"/>
                <a:gd name="T39" fmla="*/ 759 h 825"/>
                <a:gd name="T40" fmla="*/ 526 w 730"/>
                <a:gd name="T41" fmla="*/ 804 h 825"/>
                <a:gd name="T42" fmla="*/ 402 w 730"/>
                <a:gd name="T43" fmla="*/ 824 h 825"/>
                <a:gd name="T44" fmla="*/ 256 w 730"/>
                <a:gd name="T45" fmla="*/ 816 h 825"/>
                <a:gd name="T46" fmla="*/ 134 w 730"/>
                <a:gd name="T47" fmla="*/ 769 h 825"/>
                <a:gd name="T48" fmla="*/ 48 w 730"/>
                <a:gd name="T49" fmla="*/ 694 h 825"/>
                <a:gd name="T50" fmla="*/ 5 w 730"/>
                <a:gd name="T51" fmla="*/ 598 h 825"/>
                <a:gd name="T52" fmla="*/ 258 w 730"/>
                <a:gd name="T53" fmla="*/ 582 h 825"/>
                <a:gd name="T54" fmla="*/ 296 w 730"/>
                <a:gd name="T55" fmla="*/ 624 h 825"/>
                <a:gd name="T56" fmla="*/ 370 w 730"/>
                <a:gd name="T57" fmla="*/ 644 h 825"/>
                <a:gd name="T58" fmla="*/ 441 w 730"/>
                <a:gd name="T59" fmla="*/ 634 h 825"/>
                <a:gd name="T60" fmla="*/ 476 w 730"/>
                <a:gd name="T61" fmla="*/ 601 h 825"/>
                <a:gd name="T62" fmla="*/ 471 w 730"/>
                <a:gd name="T63" fmla="*/ 561 h 825"/>
                <a:gd name="T64" fmla="*/ 431 w 730"/>
                <a:gd name="T65" fmla="*/ 535 h 825"/>
                <a:gd name="T66" fmla="*/ 368 w 730"/>
                <a:gd name="T67" fmla="*/ 515 h 825"/>
                <a:gd name="T68" fmla="*/ 290 w 730"/>
                <a:gd name="T69" fmla="*/ 497 h 825"/>
                <a:gd name="T70" fmla="*/ 208 w 730"/>
                <a:gd name="T71" fmla="*/ 473 h 825"/>
                <a:gd name="T72" fmla="*/ 129 w 730"/>
                <a:gd name="T73" fmla="*/ 440 h 825"/>
                <a:gd name="T74" fmla="*/ 66 w 730"/>
                <a:gd name="T75" fmla="*/ 389 h 825"/>
                <a:gd name="T76" fmla="*/ 26 w 730"/>
                <a:gd name="T77" fmla="*/ 315 h 825"/>
                <a:gd name="T78" fmla="*/ 21 w 730"/>
                <a:gd name="T79" fmla="*/ 213 h 825"/>
                <a:gd name="T80" fmla="*/ 57 w 730"/>
                <a:gd name="T81" fmla="*/ 119 h 825"/>
                <a:gd name="T82" fmla="*/ 131 w 730"/>
                <a:gd name="T83" fmla="*/ 53 h 825"/>
                <a:gd name="T84" fmla="*/ 237 w 730"/>
                <a:gd name="T85" fmla="*/ 13 h 825"/>
                <a:gd name="T86" fmla="*/ 365 w 730"/>
                <a:gd name="T87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0" h="825">
                  <a:moveTo>
                    <a:pt x="365" y="0"/>
                  </a:moveTo>
                  <a:lnTo>
                    <a:pt x="415" y="2"/>
                  </a:lnTo>
                  <a:lnTo>
                    <a:pt x="460" y="7"/>
                  </a:lnTo>
                  <a:lnTo>
                    <a:pt x="501" y="16"/>
                  </a:lnTo>
                  <a:lnTo>
                    <a:pt x="537" y="29"/>
                  </a:lnTo>
                  <a:lnTo>
                    <a:pt x="570" y="44"/>
                  </a:lnTo>
                  <a:lnTo>
                    <a:pt x="599" y="63"/>
                  </a:lnTo>
                  <a:lnTo>
                    <a:pt x="625" y="83"/>
                  </a:lnTo>
                  <a:lnTo>
                    <a:pt x="648" y="106"/>
                  </a:lnTo>
                  <a:lnTo>
                    <a:pt x="666" y="131"/>
                  </a:lnTo>
                  <a:lnTo>
                    <a:pt x="681" y="158"/>
                  </a:lnTo>
                  <a:lnTo>
                    <a:pt x="694" y="187"/>
                  </a:lnTo>
                  <a:lnTo>
                    <a:pt x="702" y="217"/>
                  </a:lnTo>
                  <a:lnTo>
                    <a:pt x="708" y="249"/>
                  </a:lnTo>
                  <a:lnTo>
                    <a:pt x="459" y="249"/>
                  </a:lnTo>
                  <a:lnTo>
                    <a:pt x="453" y="230"/>
                  </a:lnTo>
                  <a:lnTo>
                    <a:pt x="445" y="215"/>
                  </a:lnTo>
                  <a:lnTo>
                    <a:pt x="434" y="203"/>
                  </a:lnTo>
                  <a:lnTo>
                    <a:pt x="421" y="195"/>
                  </a:lnTo>
                  <a:lnTo>
                    <a:pt x="401" y="187"/>
                  </a:lnTo>
                  <a:lnTo>
                    <a:pt x="378" y="182"/>
                  </a:lnTo>
                  <a:lnTo>
                    <a:pt x="353" y="180"/>
                  </a:lnTo>
                  <a:lnTo>
                    <a:pt x="327" y="181"/>
                  </a:lnTo>
                  <a:lnTo>
                    <a:pt x="305" y="186"/>
                  </a:lnTo>
                  <a:lnTo>
                    <a:pt x="289" y="192"/>
                  </a:lnTo>
                  <a:lnTo>
                    <a:pt x="278" y="201"/>
                  </a:lnTo>
                  <a:lnTo>
                    <a:pt x="272" y="212"/>
                  </a:lnTo>
                  <a:lnTo>
                    <a:pt x="270" y="225"/>
                  </a:lnTo>
                  <a:lnTo>
                    <a:pt x="272" y="238"/>
                  </a:lnTo>
                  <a:lnTo>
                    <a:pt x="277" y="250"/>
                  </a:lnTo>
                  <a:lnTo>
                    <a:pt x="288" y="260"/>
                  </a:lnTo>
                  <a:lnTo>
                    <a:pt x="301" y="268"/>
                  </a:lnTo>
                  <a:lnTo>
                    <a:pt x="317" y="277"/>
                  </a:lnTo>
                  <a:lnTo>
                    <a:pt x="336" y="284"/>
                  </a:lnTo>
                  <a:lnTo>
                    <a:pt x="358" y="291"/>
                  </a:lnTo>
                  <a:lnTo>
                    <a:pt x="380" y="297"/>
                  </a:lnTo>
                  <a:lnTo>
                    <a:pt x="406" y="303"/>
                  </a:lnTo>
                  <a:lnTo>
                    <a:pt x="432" y="309"/>
                  </a:lnTo>
                  <a:lnTo>
                    <a:pt x="459" y="316"/>
                  </a:lnTo>
                  <a:lnTo>
                    <a:pt x="487" y="323"/>
                  </a:lnTo>
                  <a:lnTo>
                    <a:pt x="514" y="330"/>
                  </a:lnTo>
                  <a:lnTo>
                    <a:pt x="541" y="340"/>
                  </a:lnTo>
                  <a:lnTo>
                    <a:pt x="568" y="349"/>
                  </a:lnTo>
                  <a:lnTo>
                    <a:pt x="594" y="361"/>
                  </a:lnTo>
                  <a:lnTo>
                    <a:pt x="619" y="373"/>
                  </a:lnTo>
                  <a:lnTo>
                    <a:pt x="642" y="387"/>
                  </a:lnTo>
                  <a:lnTo>
                    <a:pt x="664" y="404"/>
                  </a:lnTo>
                  <a:lnTo>
                    <a:pt x="683" y="423"/>
                  </a:lnTo>
                  <a:lnTo>
                    <a:pt x="699" y="443"/>
                  </a:lnTo>
                  <a:lnTo>
                    <a:pt x="712" y="467"/>
                  </a:lnTo>
                  <a:lnTo>
                    <a:pt x="722" y="493"/>
                  </a:lnTo>
                  <a:lnTo>
                    <a:pt x="728" y="523"/>
                  </a:lnTo>
                  <a:lnTo>
                    <a:pt x="730" y="555"/>
                  </a:lnTo>
                  <a:lnTo>
                    <a:pt x="728" y="593"/>
                  </a:lnTo>
                  <a:lnTo>
                    <a:pt x="722" y="628"/>
                  </a:lnTo>
                  <a:lnTo>
                    <a:pt x="710" y="659"/>
                  </a:lnTo>
                  <a:lnTo>
                    <a:pt x="695" y="688"/>
                  </a:lnTo>
                  <a:lnTo>
                    <a:pt x="676" y="715"/>
                  </a:lnTo>
                  <a:lnTo>
                    <a:pt x="652" y="738"/>
                  </a:lnTo>
                  <a:lnTo>
                    <a:pt x="625" y="759"/>
                  </a:lnTo>
                  <a:lnTo>
                    <a:pt x="595" y="777"/>
                  </a:lnTo>
                  <a:lnTo>
                    <a:pt x="563" y="791"/>
                  </a:lnTo>
                  <a:lnTo>
                    <a:pt x="526" y="804"/>
                  </a:lnTo>
                  <a:lnTo>
                    <a:pt x="487" y="813"/>
                  </a:lnTo>
                  <a:lnTo>
                    <a:pt x="446" y="820"/>
                  </a:lnTo>
                  <a:lnTo>
                    <a:pt x="402" y="824"/>
                  </a:lnTo>
                  <a:lnTo>
                    <a:pt x="356" y="825"/>
                  </a:lnTo>
                  <a:lnTo>
                    <a:pt x="304" y="823"/>
                  </a:lnTo>
                  <a:lnTo>
                    <a:pt x="256" y="816"/>
                  </a:lnTo>
                  <a:lnTo>
                    <a:pt x="212" y="804"/>
                  </a:lnTo>
                  <a:lnTo>
                    <a:pt x="170" y="788"/>
                  </a:lnTo>
                  <a:lnTo>
                    <a:pt x="134" y="769"/>
                  </a:lnTo>
                  <a:lnTo>
                    <a:pt x="100" y="747"/>
                  </a:lnTo>
                  <a:lnTo>
                    <a:pt x="72" y="722"/>
                  </a:lnTo>
                  <a:lnTo>
                    <a:pt x="48" y="694"/>
                  </a:lnTo>
                  <a:lnTo>
                    <a:pt x="28" y="663"/>
                  </a:lnTo>
                  <a:lnTo>
                    <a:pt x="13" y="632"/>
                  </a:lnTo>
                  <a:lnTo>
                    <a:pt x="5" y="598"/>
                  </a:lnTo>
                  <a:lnTo>
                    <a:pt x="0" y="562"/>
                  </a:lnTo>
                  <a:lnTo>
                    <a:pt x="252" y="562"/>
                  </a:lnTo>
                  <a:lnTo>
                    <a:pt x="258" y="582"/>
                  </a:lnTo>
                  <a:lnTo>
                    <a:pt x="267" y="599"/>
                  </a:lnTo>
                  <a:lnTo>
                    <a:pt x="280" y="614"/>
                  </a:lnTo>
                  <a:lnTo>
                    <a:pt x="296" y="624"/>
                  </a:lnTo>
                  <a:lnTo>
                    <a:pt x="318" y="636"/>
                  </a:lnTo>
                  <a:lnTo>
                    <a:pt x="344" y="642"/>
                  </a:lnTo>
                  <a:lnTo>
                    <a:pt x="370" y="644"/>
                  </a:lnTo>
                  <a:lnTo>
                    <a:pt x="397" y="643"/>
                  </a:lnTo>
                  <a:lnTo>
                    <a:pt x="420" y="639"/>
                  </a:lnTo>
                  <a:lnTo>
                    <a:pt x="441" y="634"/>
                  </a:lnTo>
                  <a:lnTo>
                    <a:pt x="457" y="625"/>
                  </a:lnTo>
                  <a:lnTo>
                    <a:pt x="468" y="614"/>
                  </a:lnTo>
                  <a:lnTo>
                    <a:pt x="476" y="601"/>
                  </a:lnTo>
                  <a:lnTo>
                    <a:pt x="479" y="587"/>
                  </a:lnTo>
                  <a:lnTo>
                    <a:pt x="477" y="573"/>
                  </a:lnTo>
                  <a:lnTo>
                    <a:pt x="471" y="561"/>
                  </a:lnTo>
                  <a:lnTo>
                    <a:pt x="461" y="552"/>
                  </a:lnTo>
                  <a:lnTo>
                    <a:pt x="447" y="543"/>
                  </a:lnTo>
                  <a:lnTo>
                    <a:pt x="431" y="535"/>
                  </a:lnTo>
                  <a:lnTo>
                    <a:pt x="412" y="528"/>
                  </a:lnTo>
                  <a:lnTo>
                    <a:pt x="391" y="522"/>
                  </a:lnTo>
                  <a:lnTo>
                    <a:pt x="368" y="515"/>
                  </a:lnTo>
                  <a:lnTo>
                    <a:pt x="343" y="509"/>
                  </a:lnTo>
                  <a:lnTo>
                    <a:pt x="317" y="504"/>
                  </a:lnTo>
                  <a:lnTo>
                    <a:pt x="290" y="497"/>
                  </a:lnTo>
                  <a:lnTo>
                    <a:pt x="262" y="490"/>
                  </a:lnTo>
                  <a:lnTo>
                    <a:pt x="234" y="483"/>
                  </a:lnTo>
                  <a:lnTo>
                    <a:pt x="208" y="473"/>
                  </a:lnTo>
                  <a:lnTo>
                    <a:pt x="180" y="464"/>
                  </a:lnTo>
                  <a:lnTo>
                    <a:pt x="154" y="452"/>
                  </a:lnTo>
                  <a:lnTo>
                    <a:pt x="129" y="440"/>
                  </a:lnTo>
                  <a:lnTo>
                    <a:pt x="106" y="425"/>
                  </a:lnTo>
                  <a:lnTo>
                    <a:pt x="85" y="408"/>
                  </a:lnTo>
                  <a:lnTo>
                    <a:pt x="66" y="389"/>
                  </a:lnTo>
                  <a:lnTo>
                    <a:pt x="50" y="367"/>
                  </a:lnTo>
                  <a:lnTo>
                    <a:pt x="36" y="342"/>
                  </a:lnTo>
                  <a:lnTo>
                    <a:pt x="26" y="315"/>
                  </a:lnTo>
                  <a:lnTo>
                    <a:pt x="20" y="284"/>
                  </a:lnTo>
                  <a:lnTo>
                    <a:pt x="18" y="250"/>
                  </a:lnTo>
                  <a:lnTo>
                    <a:pt x="21" y="213"/>
                  </a:lnTo>
                  <a:lnTo>
                    <a:pt x="28" y="179"/>
                  </a:lnTo>
                  <a:lnTo>
                    <a:pt x="40" y="148"/>
                  </a:lnTo>
                  <a:lnTo>
                    <a:pt x="57" y="119"/>
                  </a:lnTo>
                  <a:lnTo>
                    <a:pt x="78" y="94"/>
                  </a:lnTo>
                  <a:lnTo>
                    <a:pt x="102" y="72"/>
                  </a:lnTo>
                  <a:lnTo>
                    <a:pt x="131" y="53"/>
                  </a:lnTo>
                  <a:lnTo>
                    <a:pt x="163" y="36"/>
                  </a:lnTo>
                  <a:lnTo>
                    <a:pt x="198" y="24"/>
                  </a:lnTo>
                  <a:lnTo>
                    <a:pt x="237" y="13"/>
                  </a:lnTo>
                  <a:lnTo>
                    <a:pt x="277" y="6"/>
                  </a:lnTo>
                  <a:lnTo>
                    <a:pt x="320" y="1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19"/>
            <p:cNvSpPr>
              <a:spLocks/>
            </p:cNvSpPr>
            <p:nvPr/>
          </p:nvSpPr>
          <p:spPr bwMode="auto">
            <a:xfrm>
              <a:off x="1825625" y="2957513"/>
              <a:ext cx="111125" cy="115887"/>
            </a:xfrm>
            <a:custGeom>
              <a:avLst/>
              <a:gdLst>
                <a:gd name="T0" fmla="*/ 0 w 772"/>
                <a:gd name="T1" fmla="*/ 0 h 805"/>
                <a:gd name="T2" fmla="*/ 263 w 772"/>
                <a:gd name="T3" fmla="*/ 0 h 805"/>
                <a:gd name="T4" fmla="*/ 263 w 772"/>
                <a:gd name="T5" fmla="*/ 469 h 805"/>
                <a:gd name="T6" fmla="*/ 263 w 772"/>
                <a:gd name="T7" fmla="*/ 490 h 805"/>
                <a:gd name="T8" fmla="*/ 266 w 772"/>
                <a:gd name="T9" fmla="*/ 510 h 805"/>
                <a:gd name="T10" fmla="*/ 269 w 772"/>
                <a:gd name="T11" fmla="*/ 530 h 805"/>
                <a:gd name="T12" fmla="*/ 273 w 772"/>
                <a:gd name="T13" fmla="*/ 547 h 805"/>
                <a:gd name="T14" fmla="*/ 281 w 772"/>
                <a:gd name="T15" fmla="*/ 563 h 805"/>
                <a:gd name="T16" fmla="*/ 289 w 772"/>
                <a:gd name="T17" fmla="*/ 577 h 805"/>
                <a:gd name="T18" fmla="*/ 302 w 772"/>
                <a:gd name="T19" fmla="*/ 590 h 805"/>
                <a:gd name="T20" fmla="*/ 317 w 772"/>
                <a:gd name="T21" fmla="*/ 600 h 805"/>
                <a:gd name="T22" fmla="*/ 336 w 772"/>
                <a:gd name="T23" fmla="*/ 608 h 805"/>
                <a:gd name="T24" fmla="*/ 360 w 772"/>
                <a:gd name="T25" fmla="*/ 612 h 805"/>
                <a:gd name="T26" fmla="*/ 387 w 772"/>
                <a:gd name="T27" fmla="*/ 614 h 805"/>
                <a:gd name="T28" fmla="*/ 413 w 772"/>
                <a:gd name="T29" fmla="*/ 612 h 805"/>
                <a:gd name="T30" fmla="*/ 436 w 772"/>
                <a:gd name="T31" fmla="*/ 607 h 805"/>
                <a:gd name="T32" fmla="*/ 454 w 772"/>
                <a:gd name="T33" fmla="*/ 598 h 805"/>
                <a:gd name="T34" fmla="*/ 471 w 772"/>
                <a:gd name="T35" fmla="*/ 588 h 805"/>
                <a:gd name="T36" fmla="*/ 483 w 772"/>
                <a:gd name="T37" fmla="*/ 573 h 805"/>
                <a:gd name="T38" fmla="*/ 493 w 772"/>
                <a:gd name="T39" fmla="*/ 557 h 805"/>
                <a:gd name="T40" fmla="*/ 501 w 772"/>
                <a:gd name="T41" fmla="*/ 538 h 805"/>
                <a:gd name="T42" fmla="*/ 506 w 772"/>
                <a:gd name="T43" fmla="*/ 517 h 805"/>
                <a:gd name="T44" fmla="*/ 508 w 772"/>
                <a:gd name="T45" fmla="*/ 494 h 805"/>
                <a:gd name="T46" fmla="*/ 509 w 772"/>
                <a:gd name="T47" fmla="*/ 469 h 805"/>
                <a:gd name="T48" fmla="*/ 509 w 772"/>
                <a:gd name="T49" fmla="*/ 0 h 805"/>
                <a:gd name="T50" fmla="*/ 772 w 772"/>
                <a:gd name="T51" fmla="*/ 0 h 805"/>
                <a:gd name="T52" fmla="*/ 772 w 772"/>
                <a:gd name="T53" fmla="*/ 444 h 805"/>
                <a:gd name="T54" fmla="*/ 770 w 772"/>
                <a:gd name="T55" fmla="*/ 495 h 805"/>
                <a:gd name="T56" fmla="*/ 765 w 772"/>
                <a:gd name="T57" fmla="*/ 542 h 805"/>
                <a:gd name="T58" fmla="*/ 755 w 772"/>
                <a:gd name="T59" fmla="*/ 587 h 805"/>
                <a:gd name="T60" fmla="*/ 742 w 772"/>
                <a:gd name="T61" fmla="*/ 625 h 805"/>
                <a:gd name="T62" fmla="*/ 725 w 772"/>
                <a:gd name="T63" fmla="*/ 660 h 805"/>
                <a:gd name="T64" fmla="*/ 704 w 772"/>
                <a:gd name="T65" fmla="*/ 692 h 805"/>
                <a:gd name="T66" fmla="*/ 679 w 772"/>
                <a:gd name="T67" fmla="*/ 719 h 805"/>
                <a:gd name="T68" fmla="*/ 650 w 772"/>
                <a:gd name="T69" fmla="*/ 742 h 805"/>
                <a:gd name="T70" fmla="*/ 617 w 772"/>
                <a:gd name="T71" fmla="*/ 762 h 805"/>
                <a:gd name="T72" fmla="*/ 579 w 772"/>
                <a:gd name="T73" fmla="*/ 778 h 805"/>
                <a:gd name="T74" fmla="*/ 538 w 772"/>
                <a:gd name="T75" fmla="*/ 790 h 805"/>
                <a:gd name="T76" fmla="*/ 492 w 772"/>
                <a:gd name="T77" fmla="*/ 799 h 805"/>
                <a:gd name="T78" fmla="*/ 442 w 772"/>
                <a:gd name="T79" fmla="*/ 804 h 805"/>
                <a:gd name="T80" fmla="*/ 387 w 772"/>
                <a:gd name="T81" fmla="*/ 805 h 805"/>
                <a:gd name="T82" fmla="*/ 339 w 772"/>
                <a:gd name="T83" fmla="*/ 804 h 805"/>
                <a:gd name="T84" fmla="*/ 293 w 772"/>
                <a:gd name="T85" fmla="*/ 800 h 805"/>
                <a:gd name="T86" fmla="*/ 252 w 772"/>
                <a:gd name="T87" fmla="*/ 793 h 805"/>
                <a:gd name="T88" fmla="*/ 212 w 772"/>
                <a:gd name="T89" fmla="*/ 784 h 805"/>
                <a:gd name="T90" fmla="*/ 176 w 772"/>
                <a:gd name="T91" fmla="*/ 771 h 805"/>
                <a:gd name="T92" fmla="*/ 143 w 772"/>
                <a:gd name="T93" fmla="*/ 756 h 805"/>
                <a:gd name="T94" fmla="*/ 114 w 772"/>
                <a:gd name="T95" fmla="*/ 736 h 805"/>
                <a:gd name="T96" fmla="*/ 87 w 772"/>
                <a:gd name="T97" fmla="*/ 714 h 805"/>
                <a:gd name="T98" fmla="*/ 65 w 772"/>
                <a:gd name="T99" fmla="*/ 687 h 805"/>
                <a:gd name="T100" fmla="*/ 46 w 772"/>
                <a:gd name="T101" fmla="*/ 657 h 805"/>
                <a:gd name="T102" fmla="*/ 29 w 772"/>
                <a:gd name="T103" fmla="*/ 622 h 805"/>
                <a:gd name="T104" fmla="*/ 17 w 772"/>
                <a:gd name="T105" fmla="*/ 583 h 805"/>
                <a:gd name="T106" fmla="*/ 8 w 772"/>
                <a:gd name="T107" fmla="*/ 541 h 805"/>
                <a:gd name="T108" fmla="*/ 3 w 772"/>
                <a:gd name="T109" fmla="*/ 494 h 805"/>
                <a:gd name="T110" fmla="*/ 0 w 772"/>
                <a:gd name="T111" fmla="*/ 443 h 805"/>
                <a:gd name="T112" fmla="*/ 0 w 772"/>
                <a:gd name="T113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2" h="805">
                  <a:moveTo>
                    <a:pt x="0" y="0"/>
                  </a:moveTo>
                  <a:lnTo>
                    <a:pt x="263" y="0"/>
                  </a:lnTo>
                  <a:lnTo>
                    <a:pt x="263" y="469"/>
                  </a:lnTo>
                  <a:lnTo>
                    <a:pt x="263" y="490"/>
                  </a:lnTo>
                  <a:lnTo>
                    <a:pt x="266" y="510"/>
                  </a:lnTo>
                  <a:lnTo>
                    <a:pt x="269" y="530"/>
                  </a:lnTo>
                  <a:lnTo>
                    <a:pt x="273" y="547"/>
                  </a:lnTo>
                  <a:lnTo>
                    <a:pt x="281" y="563"/>
                  </a:lnTo>
                  <a:lnTo>
                    <a:pt x="289" y="577"/>
                  </a:lnTo>
                  <a:lnTo>
                    <a:pt x="302" y="590"/>
                  </a:lnTo>
                  <a:lnTo>
                    <a:pt x="317" y="600"/>
                  </a:lnTo>
                  <a:lnTo>
                    <a:pt x="336" y="608"/>
                  </a:lnTo>
                  <a:lnTo>
                    <a:pt x="360" y="612"/>
                  </a:lnTo>
                  <a:lnTo>
                    <a:pt x="387" y="614"/>
                  </a:lnTo>
                  <a:lnTo>
                    <a:pt x="413" y="612"/>
                  </a:lnTo>
                  <a:lnTo>
                    <a:pt x="436" y="607"/>
                  </a:lnTo>
                  <a:lnTo>
                    <a:pt x="454" y="598"/>
                  </a:lnTo>
                  <a:lnTo>
                    <a:pt x="471" y="588"/>
                  </a:lnTo>
                  <a:lnTo>
                    <a:pt x="483" y="573"/>
                  </a:lnTo>
                  <a:lnTo>
                    <a:pt x="493" y="557"/>
                  </a:lnTo>
                  <a:lnTo>
                    <a:pt x="501" y="538"/>
                  </a:lnTo>
                  <a:lnTo>
                    <a:pt x="506" y="517"/>
                  </a:lnTo>
                  <a:lnTo>
                    <a:pt x="508" y="494"/>
                  </a:lnTo>
                  <a:lnTo>
                    <a:pt x="509" y="469"/>
                  </a:lnTo>
                  <a:lnTo>
                    <a:pt x="509" y="0"/>
                  </a:lnTo>
                  <a:lnTo>
                    <a:pt x="772" y="0"/>
                  </a:lnTo>
                  <a:lnTo>
                    <a:pt x="772" y="444"/>
                  </a:lnTo>
                  <a:lnTo>
                    <a:pt x="770" y="495"/>
                  </a:lnTo>
                  <a:lnTo>
                    <a:pt x="765" y="542"/>
                  </a:lnTo>
                  <a:lnTo>
                    <a:pt x="755" y="587"/>
                  </a:lnTo>
                  <a:lnTo>
                    <a:pt x="742" y="625"/>
                  </a:lnTo>
                  <a:lnTo>
                    <a:pt x="725" y="660"/>
                  </a:lnTo>
                  <a:lnTo>
                    <a:pt x="704" y="692"/>
                  </a:lnTo>
                  <a:lnTo>
                    <a:pt x="679" y="719"/>
                  </a:lnTo>
                  <a:lnTo>
                    <a:pt x="650" y="742"/>
                  </a:lnTo>
                  <a:lnTo>
                    <a:pt x="617" y="762"/>
                  </a:lnTo>
                  <a:lnTo>
                    <a:pt x="579" y="778"/>
                  </a:lnTo>
                  <a:lnTo>
                    <a:pt x="538" y="790"/>
                  </a:lnTo>
                  <a:lnTo>
                    <a:pt x="492" y="799"/>
                  </a:lnTo>
                  <a:lnTo>
                    <a:pt x="442" y="804"/>
                  </a:lnTo>
                  <a:lnTo>
                    <a:pt x="387" y="805"/>
                  </a:lnTo>
                  <a:lnTo>
                    <a:pt x="339" y="804"/>
                  </a:lnTo>
                  <a:lnTo>
                    <a:pt x="293" y="800"/>
                  </a:lnTo>
                  <a:lnTo>
                    <a:pt x="252" y="793"/>
                  </a:lnTo>
                  <a:lnTo>
                    <a:pt x="212" y="784"/>
                  </a:lnTo>
                  <a:lnTo>
                    <a:pt x="176" y="771"/>
                  </a:lnTo>
                  <a:lnTo>
                    <a:pt x="143" y="756"/>
                  </a:lnTo>
                  <a:lnTo>
                    <a:pt x="114" y="736"/>
                  </a:lnTo>
                  <a:lnTo>
                    <a:pt x="87" y="714"/>
                  </a:lnTo>
                  <a:lnTo>
                    <a:pt x="65" y="687"/>
                  </a:lnTo>
                  <a:lnTo>
                    <a:pt x="46" y="657"/>
                  </a:lnTo>
                  <a:lnTo>
                    <a:pt x="29" y="622"/>
                  </a:lnTo>
                  <a:lnTo>
                    <a:pt x="17" y="583"/>
                  </a:lnTo>
                  <a:lnTo>
                    <a:pt x="8" y="541"/>
                  </a:lnTo>
                  <a:lnTo>
                    <a:pt x="3" y="494"/>
                  </a:lnTo>
                  <a:lnTo>
                    <a:pt x="0" y="4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20"/>
            <p:cNvSpPr>
              <a:spLocks/>
            </p:cNvSpPr>
            <p:nvPr/>
          </p:nvSpPr>
          <p:spPr bwMode="auto">
            <a:xfrm>
              <a:off x="1951038" y="2957513"/>
              <a:ext cx="112713" cy="112712"/>
            </a:xfrm>
            <a:custGeom>
              <a:avLst/>
              <a:gdLst>
                <a:gd name="T0" fmla="*/ 0 w 774"/>
                <a:gd name="T1" fmla="*/ 0 h 785"/>
                <a:gd name="T2" fmla="*/ 246 w 774"/>
                <a:gd name="T3" fmla="*/ 0 h 785"/>
                <a:gd name="T4" fmla="*/ 532 w 774"/>
                <a:gd name="T5" fmla="*/ 428 h 785"/>
                <a:gd name="T6" fmla="*/ 522 w 774"/>
                <a:gd name="T7" fmla="*/ 250 h 785"/>
                <a:gd name="T8" fmla="*/ 522 w 774"/>
                <a:gd name="T9" fmla="*/ 0 h 785"/>
                <a:gd name="T10" fmla="*/ 774 w 774"/>
                <a:gd name="T11" fmla="*/ 0 h 785"/>
                <a:gd name="T12" fmla="*/ 774 w 774"/>
                <a:gd name="T13" fmla="*/ 785 h 785"/>
                <a:gd name="T14" fmla="*/ 528 w 774"/>
                <a:gd name="T15" fmla="*/ 785 h 785"/>
                <a:gd name="T16" fmla="*/ 242 w 774"/>
                <a:gd name="T17" fmla="*/ 358 h 785"/>
                <a:gd name="T18" fmla="*/ 252 w 774"/>
                <a:gd name="T19" fmla="*/ 536 h 785"/>
                <a:gd name="T20" fmla="*/ 252 w 774"/>
                <a:gd name="T21" fmla="*/ 785 h 785"/>
                <a:gd name="T22" fmla="*/ 0 w 774"/>
                <a:gd name="T23" fmla="*/ 785 h 785"/>
                <a:gd name="T24" fmla="*/ 0 w 774"/>
                <a:gd name="T25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4" h="785">
                  <a:moveTo>
                    <a:pt x="0" y="0"/>
                  </a:moveTo>
                  <a:lnTo>
                    <a:pt x="246" y="0"/>
                  </a:lnTo>
                  <a:lnTo>
                    <a:pt x="532" y="428"/>
                  </a:lnTo>
                  <a:lnTo>
                    <a:pt x="522" y="250"/>
                  </a:lnTo>
                  <a:lnTo>
                    <a:pt x="522" y="0"/>
                  </a:lnTo>
                  <a:lnTo>
                    <a:pt x="774" y="0"/>
                  </a:lnTo>
                  <a:lnTo>
                    <a:pt x="774" y="785"/>
                  </a:lnTo>
                  <a:lnTo>
                    <a:pt x="528" y="785"/>
                  </a:lnTo>
                  <a:lnTo>
                    <a:pt x="242" y="358"/>
                  </a:lnTo>
                  <a:lnTo>
                    <a:pt x="252" y="536"/>
                  </a:lnTo>
                  <a:lnTo>
                    <a:pt x="252" y="785"/>
                  </a:lnTo>
                  <a:lnTo>
                    <a:pt x="0" y="7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716763" y="2732152"/>
            <a:ext cx="458788" cy="468312"/>
            <a:chOff x="676275" y="2730500"/>
            <a:chExt cx="45878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4" name="Freeform 125"/>
            <p:cNvSpPr>
              <a:spLocks noEditPoints="1"/>
            </p:cNvSpPr>
            <p:nvPr/>
          </p:nvSpPr>
          <p:spPr bwMode="auto">
            <a:xfrm>
              <a:off x="676275" y="2730500"/>
              <a:ext cx="458788" cy="468312"/>
            </a:xfrm>
            <a:custGeom>
              <a:avLst/>
              <a:gdLst>
                <a:gd name="T0" fmla="*/ 154 w 3177"/>
                <a:gd name="T1" fmla="*/ 2999 h 3242"/>
                <a:gd name="T2" fmla="*/ 198 w 3177"/>
                <a:gd name="T3" fmla="*/ 3067 h 3242"/>
                <a:gd name="T4" fmla="*/ 277 w 3177"/>
                <a:gd name="T5" fmla="*/ 3094 h 3242"/>
                <a:gd name="T6" fmla="*/ 2555 w 3177"/>
                <a:gd name="T7" fmla="*/ 2829 h 3242"/>
                <a:gd name="T8" fmla="*/ 2583 w 3177"/>
                <a:gd name="T9" fmla="*/ 2730 h 3242"/>
                <a:gd name="T10" fmla="*/ 2655 w 3177"/>
                <a:gd name="T11" fmla="*/ 2659 h 3242"/>
                <a:gd name="T12" fmla="*/ 2757 w 3177"/>
                <a:gd name="T13" fmla="*/ 2632 h 3242"/>
                <a:gd name="T14" fmla="*/ 3026 w 3177"/>
                <a:gd name="T15" fmla="*/ 891 h 3242"/>
                <a:gd name="T16" fmla="*/ 482 w 3177"/>
                <a:gd name="T17" fmla="*/ 0 h 3242"/>
                <a:gd name="T18" fmla="*/ 542 w 3177"/>
                <a:gd name="T19" fmla="*/ 21 h 3242"/>
                <a:gd name="T20" fmla="*/ 576 w 3177"/>
                <a:gd name="T21" fmla="*/ 73 h 3242"/>
                <a:gd name="T22" fmla="*/ 572 w 3177"/>
                <a:gd name="T23" fmla="*/ 124 h 3242"/>
                <a:gd name="T24" fmla="*/ 938 w 3177"/>
                <a:gd name="T25" fmla="*/ 95 h 3242"/>
                <a:gd name="T26" fmla="*/ 960 w 3177"/>
                <a:gd name="T27" fmla="*/ 35 h 3242"/>
                <a:gd name="T28" fmla="*/ 1013 w 3177"/>
                <a:gd name="T29" fmla="*/ 3 h 3242"/>
                <a:gd name="T30" fmla="*/ 1057 w 3177"/>
                <a:gd name="T31" fmla="*/ 3 h 3242"/>
                <a:gd name="T32" fmla="*/ 1110 w 3177"/>
                <a:gd name="T33" fmla="*/ 35 h 3242"/>
                <a:gd name="T34" fmla="*/ 1132 w 3177"/>
                <a:gd name="T35" fmla="*/ 95 h 3242"/>
                <a:gd name="T36" fmla="*/ 1498 w 3177"/>
                <a:gd name="T37" fmla="*/ 124 h 3242"/>
                <a:gd name="T38" fmla="*/ 1495 w 3177"/>
                <a:gd name="T39" fmla="*/ 73 h 3242"/>
                <a:gd name="T40" fmla="*/ 1528 w 3177"/>
                <a:gd name="T41" fmla="*/ 21 h 3242"/>
                <a:gd name="T42" fmla="*/ 1589 w 3177"/>
                <a:gd name="T43" fmla="*/ 0 h 3242"/>
                <a:gd name="T44" fmla="*/ 1632 w 3177"/>
                <a:gd name="T45" fmla="*/ 9 h 3242"/>
                <a:gd name="T46" fmla="*/ 1675 w 3177"/>
                <a:gd name="T47" fmla="*/ 53 h 3242"/>
                <a:gd name="T48" fmla="*/ 1684 w 3177"/>
                <a:gd name="T49" fmla="*/ 110 h 3242"/>
                <a:gd name="T50" fmla="*/ 2047 w 3177"/>
                <a:gd name="T51" fmla="*/ 110 h 3242"/>
                <a:gd name="T52" fmla="*/ 2055 w 3177"/>
                <a:gd name="T53" fmla="*/ 53 h 3242"/>
                <a:gd name="T54" fmla="*/ 2099 w 3177"/>
                <a:gd name="T55" fmla="*/ 9 h 3242"/>
                <a:gd name="T56" fmla="*/ 2142 w 3177"/>
                <a:gd name="T57" fmla="*/ 0 h 3242"/>
                <a:gd name="T58" fmla="*/ 2203 w 3177"/>
                <a:gd name="T59" fmla="*/ 21 h 3242"/>
                <a:gd name="T60" fmla="*/ 2236 w 3177"/>
                <a:gd name="T61" fmla="*/ 73 h 3242"/>
                <a:gd name="T62" fmla="*/ 2233 w 3177"/>
                <a:gd name="T63" fmla="*/ 124 h 3242"/>
                <a:gd name="T64" fmla="*/ 2599 w 3177"/>
                <a:gd name="T65" fmla="*/ 95 h 3242"/>
                <a:gd name="T66" fmla="*/ 2620 w 3177"/>
                <a:gd name="T67" fmla="*/ 35 h 3242"/>
                <a:gd name="T68" fmla="*/ 2674 w 3177"/>
                <a:gd name="T69" fmla="*/ 3 h 3242"/>
                <a:gd name="T70" fmla="*/ 2717 w 3177"/>
                <a:gd name="T71" fmla="*/ 3 h 3242"/>
                <a:gd name="T72" fmla="*/ 2771 w 3177"/>
                <a:gd name="T73" fmla="*/ 35 h 3242"/>
                <a:gd name="T74" fmla="*/ 2792 w 3177"/>
                <a:gd name="T75" fmla="*/ 95 h 3242"/>
                <a:gd name="T76" fmla="*/ 2900 w 3177"/>
                <a:gd name="T77" fmla="*/ 124 h 3242"/>
                <a:gd name="T78" fmla="*/ 3017 w 3177"/>
                <a:gd name="T79" fmla="*/ 149 h 3242"/>
                <a:gd name="T80" fmla="*/ 3109 w 3177"/>
                <a:gd name="T81" fmla="*/ 217 h 3242"/>
                <a:gd name="T82" fmla="*/ 3166 w 3177"/>
                <a:gd name="T83" fmla="*/ 318 h 3242"/>
                <a:gd name="T84" fmla="*/ 3177 w 3177"/>
                <a:gd name="T85" fmla="*/ 2663 h 3242"/>
                <a:gd name="T86" fmla="*/ 236 w 3177"/>
                <a:gd name="T87" fmla="*/ 3239 h 3242"/>
                <a:gd name="T88" fmla="*/ 126 w 3177"/>
                <a:gd name="T89" fmla="*/ 3198 h 3242"/>
                <a:gd name="T90" fmla="*/ 45 w 3177"/>
                <a:gd name="T91" fmla="*/ 3118 h 3242"/>
                <a:gd name="T92" fmla="*/ 3 w 3177"/>
                <a:gd name="T93" fmla="*/ 3010 h 3242"/>
                <a:gd name="T94" fmla="*/ 3 w 3177"/>
                <a:gd name="T95" fmla="*/ 356 h 3242"/>
                <a:gd name="T96" fmla="*/ 45 w 3177"/>
                <a:gd name="T97" fmla="*/ 248 h 3242"/>
                <a:gd name="T98" fmla="*/ 126 w 3177"/>
                <a:gd name="T99" fmla="*/ 168 h 3242"/>
                <a:gd name="T100" fmla="*/ 236 w 3177"/>
                <a:gd name="T101" fmla="*/ 127 h 3242"/>
                <a:gd name="T102" fmla="*/ 386 w 3177"/>
                <a:gd name="T103" fmla="*/ 110 h 3242"/>
                <a:gd name="T104" fmla="*/ 395 w 3177"/>
                <a:gd name="T105" fmla="*/ 53 h 3242"/>
                <a:gd name="T106" fmla="*/ 440 w 3177"/>
                <a:gd name="T107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42">
                  <a:moveTo>
                    <a:pt x="151" y="891"/>
                  </a:moveTo>
                  <a:lnTo>
                    <a:pt x="151" y="2970"/>
                  </a:lnTo>
                  <a:lnTo>
                    <a:pt x="154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8" y="3067"/>
                  </a:lnTo>
                  <a:lnTo>
                    <a:pt x="221" y="3081"/>
                  </a:lnTo>
                  <a:lnTo>
                    <a:pt x="248" y="3091"/>
                  </a:lnTo>
                  <a:lnTo>
                    <a:pt x="277" y="3094"/>
                  </a:lnTo>
                  <a:lnTo>
                    <a:pt x="2524" y="3094"/>
                  </a:lnTo>
                  <a:lnTo>
                    <a:pt x="2555" y="3064"/>
                  </a:lnTo>
                  <a:lnTo>
                    <a:pt x="2555" y="2829"/>
                  </a:lnTo>
                  <a:lnTo>
                    <a:pt x="2558" y="2795"/>
                  </a:lnTo>
                  <a:lnTo>
                    <a:pt x="2568" y="2761"/>
                  </a:lnTo>
                  <a:lnTo>
                    <a:pt x="2583" y="2730"/>
                  </a:lnTo>
                  <a:lnTo>
                    <a:pt x="2603" y="2702"/>
                  </a:lnTo>
                  <a:lnTo>
                    <a:pt x="2628" y="2678"/>
                  </a:lnTo>
                  <a:lnTo>
                    <a:pt x="2655" y="2659"/>
                  </a:lnTo>
                  <a:lnTo>
                    <a:pt x="2686" y="2645"/>
                  </a:lnTo>
                  <a:lnTo>
                    <a:pt x="2721" y="2635"/>
                  </a:lnTo>
                  <a:lnTo>
                    <a:pt x="2757" y="2632"/>
                  </a:lnTo>
                  <a:lnTo>
                    <a:pt x="2994" y="2632"/>
                  </a:lnTo>
                  <a:lnTo>
                    <a:pt x="3026" y="2602"/>
                  </a:lnTo>
                  <a:lnTo>
                    <a:pt x="3026" y="891"/>
                  </a:lnTo>
                  <a:lnTo>
                    <a:pt x="151" y="891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5"/>
                  </a:lnTo>
                  <a:lnTo>
                    <a:pt x="569" y="53"/>
                  </a:lnTo>
                  <a:lnTo>
                    <a:pt x="576" y="73"/>
                  </a:lnTo>
                  <a:lnTo>
                    <a:pt x="579" y="95"/>
                  </a:lnTo>
                  <a:lnTo>
                    <a:pt x="577" y="110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0"/>
                  </a:lnTo>
                  <a:lnTo>
                    <a:pt x="938" y="95"/>
                  </a:lnTo>
                  <a:lnTo>
                    <a:pt x="940" y="73"/>
                  </a:lnTo>
                  <a:lnTo>
                    <a:pt x="948" y="53"/>
                  </a:lnTo>
                  <a:lnTo>
                    <a:pt x="960" y="35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5"/>
                  </a:lnTo>
                  <a:lnTo>
                    <a:pt x="1122" y="53"/>
                  </a:lnTo>
                  <a:lnTo>
                    <a:pt x="1130" y="73"/>
                  </a:lnTo>
                  <a:lnTo>
                    <a:pt x="1132" y="95"/>
                  </a:lnTo>
                  <a:lnTo>
                    <a:pt x="1131" y="110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0"/>
                  </a:lnTo>
                  <a:lnTo>
                    <a:pt x="1491" y="95"/>
                  </a:lnTo>
                  <a:lnTo>
                    <a:pt x="1495" y="73"/>
                  </a:lnTo>
                  <a:lnTo>
                    <a:pt x="1502" y="53"/>
                  </a:lnTo>
                  <a:lnTo>
                    <a:pt x="1513" y="35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5"/>
                  </a:lnTo>
                  <a:lnTo>
                    <a:pt x="1675" y="53"/>
                  </a:lnTo>
                  <a:lnTo>
                    <a:pt x="1683" y="73"/>
                  </a:lnTo>
                  <a:lnTo>
                    <a:pt x="1685" y="95"/>
                  </a:lnTo>
                  <a:lnTo>
                    <a:pt x="1684" y="110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0"/>
                  </a:lnTo>
                  <a:lnTo>
                    <a:pt x="2044" y="95"/>
                  </a:lnTo>
                  <a:lnTo>
                    <a:pt x="2048" y="73"/>
                  </a:lnTo>
                  <a:lnTo>
                    <a:pt x="2055" y="53"/>
                  </a:lnTo>
                  <a:lnTo>
                    <a:pt x="2066" y="35"/>
                  </a:lnTo>
                  <a:lnTo>
                    <a:pt x="2081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5"/>
                  </a:lnTo>
                  <a:lnTo>
                    <a:pt x="2230" y="53"/>
                  </a:lnTo>
                  <a:lnTo>
                    <a:pt x="2236" y="73"/>
                  </a:lnTo>
                  <a:lnTo>
                    <a:pt x="2239" y="95"/>
                  </a:lnTo>
                  <a:lnTo>
                    <a:pt x="2237" y="110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0"/>
                  </a:lnTo>
                  <a:lnTo>
                    <a:pt x="2599" y="95"/>
                  </a:lnTo>
                  <a:lnTo>
                    <a:pt x="2601" y="73"/>
                  </a:lnTo>
                  <a:lnTo>
                    <a:pt x="2608" y="53"/>
                  </a:lnTo>
                  <a:lnTo>
                    <a:pt x="2620" y="35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5"/>
                  </a:lnTo>
                  <a:lnTo>
                    <a:pt x="2783" y="53"/>
                  </a:lnTo>
                  <a:lnTo>
                    <a:pt x="2790" y="73"/>
                  </a:lnTo>
                  <a:lnTo>
                    <a:pt x="2792" y="95"/>
                  </a:lnTo>
                  <a:lnTo>
                    <a:pt x="2790" y="110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5"/>
                  </a:lnTo>
                  <a:lnTo>
                    <a:pt x="3017" y="149"/>
                  </a:lnTo>
                  <a:lnTo>
                    <a:pt x="3051" y="168"/>
                  </a:lnTo>
                  <a:lnTo>
                    <a:pt x="3082" y="191"/>
                  </a:lnTo>
                  <a:lnTo>
                    <a:pt x="3109" y="217"/>
                  </a:lnTo>
                  <a:lnTo>
                    <a:pt x="3133" y="248"/>
                  </a:lnTo>
                  <a:lnTo>
                    <a:pt x="3152" y="281"/>
                  </a:lnTo>
                  <a:lnTo>
                    <a:pt x="3166" y="318"/>
                  </a:lnTo>
                  <a:lnTo>
                    <a:pt x="3174" y="356"/>
                  </a:lnTo>
                  <a:lnTo>
                    <a:pt x="3177" y="396"/>
                  </a:lnTo>
                  <a:lnTo>
                    <a:pt x="3177" y="2663"/>
                  </a:lnTo>
                  <a:lnTo>
                    <a:pt x="2587" y="3242"/>
                  </a:lnTo>
                  <a:lnTo>
                    <a:pt x="277" y="3242"/>
                  </a:lnTo>
                  <a:lnTo>
                    <a:pt x="236" y="3239"/>
                  </a:lnTo>
                  <a:lnTo>
                    <a:pt x="197" y="3231"/>
                  </a:lnTo>
                  <a:lnTo>
                    <a:pt x="160" y="3217"/>
                  </a:lnTo>
                  <a:lnTo>
                    <a:pt x="126" y="3198"/>
                  </a:lnTo>
                  <a:lnTo>
                    <a:pt x="95" y="3175"/>
                  </a:lnTo>
                  <a:lnTo>
                    <a:pt x="67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7" y="217"/>
                  </a:lnTo>
                  <a:lnTo>
                    <a:pt x="95" y="191"/>
                  </a:lnTo>
                  <a:lnTo>
                    <a:pt x="126" y="168"/>
                  </a:lnTo>
                  <a:lnTo>
                    <a:pt x="160" y="149"/>
                  </a:lnTo>
                  <a:lnTo>
                    <a:pt x="197" y="135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0"/>
                  </a:lnTo>
                  <a:lnTo>
                    <a:pt x="385" y="95"/>
                  </a:lnTo>
                  <a:lnTo>
                    <a:pt x="387" y="73"/>
                  </a:lnTo>
                  <a:lnTo>
                    <a:pt x="395" y="53"/>
                  </a:lnTo>
                  <a:lnTo>
                    <a:pt x="407" y="35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26"/>
            <p:cNvSpPr>
              <a:spLocks/>
            </p:cNvSpPr>
            <p:nvPr/>
          </p:nvSpPr>
          <p:spPr bwMode="auto">
            <a:xfrm>
              <a:off x="747713" y="2954338"/>
              <a:ext cx="106363" cy="119062"/>
            </a:xfrm>
            <a:custGeom>
              <a:avLst/>
              <a:gdLst>
                <a:gd name="T0" fmla="*/ 456 w 727"/>
                <a:gd name="T1" fmla="*/ 7 h 825"/>
                <a:gd name="T2" fmla="*/ 568 w 727"/>
                <a:gd name="T3" fmla="*/ 44 h 825"/>
                <a:gd name="T4" fmla="*/ 645 w 727"/>
                <a:gd name="T5" fmla="*/ 106 h 825"/>
                <a:gd name="T6" fmla="*/ 691 w 727"/>
                <a:gd name="T7" fmla="*/ 187 h 825"/>
                <a:gd name="T8" fmla="*/ 456 w 727"/>
                <a:gd name="T9" fmla="*/ 249 h 825"/>
                <a:gd name="T10" fmla="*/ 432 w 727"/>
                <a:gd name="T11" fmla="*/ 203 h 825"/>
                <a:gd name="T12" fmla="*/ 375 w 727"/>
                <a:gd name="T13" fmla="*/ 182 h 825"/>
                <a:gd name="T14" fmla="*/ 303 w 727"/>
                <a:gd name="T15" fmla="*/ 186 h 825"/>
                <a:gd name="T16" fmla="*/ 270 w 727"/>
                <a:gd name="T17" fmla="*/ 212 h 825"/>
                <a:gd name="T18" fmla="*/ 276 w 727"/>
                <a:gd name="T19" fmla="*/ 250 h 825"/>
                <a:gd name="T20" fmla="*/ 315 w 727"/>
                <a:gd name="T21" fmla="*/ 277 h 825"/>
                <a:gd name="T22" fmla="*/ 378 w 727"/>
                <a:gd name="T23" fmla="*/ 297 h 825"/>
                <a:gd name="T24" fmla="*/ 456 w 727"/>
                <a:gd name="T25" fmla="*/ 316 h 825"/>
                <a:gd name="T26" fmla="*/ 539 w 727"/>
                <a:gd name="T27" fmla="*/ 340 h 825"/>
                <a:gd name="T28" fmla="*/ 616 w 727"/>
                <a:gd name="T29" fmla="*/ 373 h 825"/>
                <a:gd name="T30" fmla="*/ 679 w 727"/>
                <a:gd name="T31" fmla="*/ 423 h 825"/>
                <a:gd name="T32" fmla="*/ 719 w 727"/>
                <a:gd name="T33" fmla="*/ 493 h 825"/>
                <a:gd name="T34" fmla="*/ 725 w 727"/>
                <a:gd name="T35" fmla="*/ 593 h 825"/>
                <a:gd name="T36" fmla="*/ 692 w 727"/>
                <a:gd name="T37" fmla="*/ 688 h 825"/>
                <a:gd name="T38" fmla="*/ 622 w 727"/>
                <a:gd name="T39" fmla="*/ 759 h 825"/>
                <a:gd name="T40" fmla="*/ 523 w 727"/>
                <a:gd name="T41" fmla="*/ 804 h 825"/>
                <a:gd name="T42" fmla="*/ 399 w 727"/>
                <a:gd name="T43" fmla="*/ 824 h 825"/>
                <a:gd name="T44" fmla="*/ 254 w 727"/>
                <a:gd name="T45" fmla="*/ 816 h 825"/>
                <a:gd name="T46" fmla="*/ 132 w 727"/>
                <a:gd name="T47" fmla="*/ 769 h 825"/>
                <a:gd name="T48" fmla="*/ 47 w 727"/>
                <a:gd name="T49" fmla="*/ 694 h 825"/>
                <a:gd name="T50" fmla="*/ 3 w 727"/>
                <a:gd name="T51" fmla="*/ 598 h 825"/>
                <a:gd name="T52" fmla="*/ 255 w 727"/>
                <a:gd name="T53" fmla="*/ 582 h 825"/>
                <a:gd name="T54" fmla="*/ 294 w 727"/>
                <a:gd name="T55" fmla="*/ 624 h 825"/>
                <a:gd name="T56" fmla="*/ 348 w 727"/>
                <a:gd name="T57" fmla="*/ 643 h 825"/>
                <a:gd name="T58" fmla="*/ 418 w 727"/>
                <a:gd name="T59" fmla="*/ 639 h 825"/>
                <a:gd name="T60" fmla="*/ 466 w 727"/>
                <a:gd name="T61" fmla="*/ 614 h 825"/>
                <a:gd name="T62" fmla="*/ 474 w 727"/>
                <a:gd name="T63" fmla="*/ 573 h 825"/>
                <a:gd name="T64" fmla="*/ 445 w 727"/>
                <a:gd name="T65" fmla="*/ 543 h 825"/>
                <a:gd name="T66" fmla="*/ 388 w 727"/>
                <a:gd name="T67" fmla="*/ 522 h 825"/>
                <a:gd name="T68" fmla="*/ 314 w 727"/>
                <a:gd name="T69" fmla="*/ 504 h 825"/>
                <a:gd name="T70" fmla="*/ 233 w 727"/>
                <a:gd name="T71" fmla="*/ 483 h 825"/>
                <a:gd name="T72" fmla="*/ 153 w 727"/>
                <a:gd name="T73" fmla="*/ 452 h 825"/>
                <a:gd name="T74" fmla="*/ 83 w 727"/>
                <a:gd name="T75" fmla="*/ 408 h 825"/>
                <a:gd name="T76" fmla="*/ 35 w 727"/>
                <a:gd name="T77" fmla="*/ 342 h 825"/>
                <a:gd name="T78" fmla="*/ 17 w 727"/>
                <a:gd name="T79" fmla="*/ 250 h 825"/>
                <a:gd name="T80" fmla="*/ 39 w 727"/>
                <a:gd name="T81" fmla="*/ 148 h 825"/>
                <a:gd name="T82" fmla="*/ 101 w 727"/>
                <a:gd name="T83" fmla="*/ 72 h 825"/>
                <a:gd name="T84" fmla="*/ 196 w 727"/>
                <a:gd name="T85" fmla="*/ 24 h 825"/>
                <a:gd name="T86" fmla="*/ 317 w 727"/>
                <a:gd name="T87" fmla="*/ 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7" h="825">
                  <a:moveTo>
                    <a:pt x="362" y="0"/>
                  </a:moveTo>
                  <a:lnTo>
                    <a:pt x="412" y="2"/>
                  </a:lnTo>
                  <a:lnTo>
                    <a:pt x="456" y="7"/>
                  </a:lnTo>
                  <a:lnTo>
                    <a:pt x="498" y="16"/>
                  </a:lnTo>
                  <a:lnTo>
                    <a:pt x="535" y="29"/>
                  </a:lnTo>
                  <a:lnTo>
                    <a:pt x="568" y="44"/>
                  </a:lnTo>
                  <a:lnTo>
                    <a:pt x="597" y="63"/>
                  </a:lnTo>
                  <a:lnTo>
                    <a:pt x="622" y="83"/>
                  </a:lnTo>
                  <a:lnTo>
                    <a:pt x="645" y="106"/>
                  </a:lnTo>
                  <a:lnTo>
                    <a:pt x="663" y="131"/>
                  </a:lnTo>
                  <a:lnTo>
                    <a:pt x="678" y="158"/>
                  </a:lnTo>
                  <a:lnTo>
                    <a:pt x="691" y="187"/>
                  </a:lnTo>
                  <a:lnTo>
                    <a:pt x="699" y="217"/>
                  </a:lnTo>
                  <a:lnTo>
                    <a:pt x="705" y="249"/>
                  </a:lnTo>
                  <a:lnTo>
                    <a:pt x="456" y="249"/>
                  </a:lnTo>
                  <a:lnTo>
                    <a:pt x="451" y="230"/>
                  </a:lnTo>
                  <a:lnTo>
                    <a:pt x="443" y="215"/>
                  </a:lnTo>
                  <a:lnTo>
                    <a:pt x="432" y="203"/>
                  </a:lnTo>
                  <a:lnTo>
                    <a:pt x="418" y="195"/>
                  </a:lnTo>
                  <a:lnTo>
                    <a:pt x="399" y="187"/>
                  </a:lnTo>
                  <a:lnTo>
                    <a:pt x="375" y="182"/>
                  </a:lnTo>
                  <a:lnTo>
                    <a:pt x="351" y="180"/>
                  </a:lnTo>
                  <a:lnTo>
                    <a:pt x="325" y="181"/>
                  </a:lnTo>
                  <a:lnTo>
                    <a:pt x="303" y="186"/>
                  </a:lnTo>
                  <a:lnTo>
                    <a:pt x="287" y="192"/>
                  </a:lnTo>
                  <a:lnTo>
                    <a:pt x="277" y="201"/>
                  </a:lnTo>
                  <a:lnTo>
                    <a:pt x="270" y="212"/>
                  </a:lnTo>
                  <a:lnTo>
                    <a:pt x="268" y="225"/>
                  </a:lnTo>
                  <a:lnTo>
                    <a:pt x="270" y="238"/>
                  </a:lnTo>
                  <a:lnTo>
                    <a:pt x="276" y="250"/>
                  </a:lnTo>
                  <a:lnTo>
                    <a:pt x="286" y="260"/>
                  </a:lnTo>
                  <a:lnTo>
                    <a:pt x="299" y="268"/>
                  </a:lnTo>
                  <a:lnTo>
                    <a:pt x="315" y="277"/>
                  </a:lnTo>
                  <a:lnTo>
                    <a:pt x="334" y="284"/>
                  </a:lnTo>
                  <a:lnTo>
                    <a:pt x="356" y="291"/>
                  </a:lnTo>
                  <a:lnTo>
                    <a:pt x="378" y="297"/>
                  </a:lnTo>
                  <a:lnTo>
                    <a:pt x="404" y="303"/>
                  </a:lnTo>
                  <a:lnTo>
                    <a:pt x="430" y="309"/>
                  </a:lnTo>
                  <a:lnTo>
                    <a:pt x="456" y="316"/>
                  </a:lnTo>
                  <a:lnTo>
                    <a:pt x="483" y="323"/>
                  </a:lnTo>
                  <a:lnTo>
                    <a:pt x="511" y="330"/>
                  </a:lnTo>
                  <a:lnTo>
                    <a:pt x="539" y="340"/>
                  </a:lnTo>
                  <a:lnTo>
                    <a:pt x="566" y="349"/>
                  </a:lnTo>
                  <a:lnTo>
                    <a:pt x="591" y="361"/>
                  </a:lnTo>
                  <a:lnTo>
                    <a:pt x="616" y="373"/>
                  </a:lnTo>
                  <a:lnTo>
                    <a:pt x="639" y="387"/>
                  </a:lnTo>
                  <a:lnTo>
                    <a:pt x="661" y="404"/>
                  </a:lnTo>
                  <a:lnTo>
                    <a:pt x="679" y="423"/>
                  </a:lnTo>
                  <a:lnTo>
                    <a:pt x="696" y="443"/>
                  </a:lnTo>
                  <a:lnTo>
                    <a:pt x="709" y="467"/>
                  </a:lnTo>
                  <a:lnTo>
                    <a:pt x="719" y="493"/>
                  </a:lnTo>
                  <a:lnTo>
                    <a:pt x="725" y="523"/>
                  </a:lnTo>
                  <a:lnTo>
                    <a:pt x="727" y="555"/>
                  </a:lnTo>
                  <a:lnTo>
                    <a:pt x="725" y="593"/>
                  </a:lnTo>
                  <a:lnTo>
                    <a:pt x="717" y="628"/>
                  </a:lnTo>
                  <a:lnTo>
                    <a:pt x="707" y="659"/>
                  </a:lnTo>
                  <a:lnTo>
                    <a:pt x="692" y="688"/>
                  </a:lnTo>
                  <a:lnTo>
                    <a:pt x="673" y="715"/>
                  </a:lnTo>
                  <a:lnTo>
                    <a:pt x="649" y="738"/>
                  </a:lnTo>
                  <a:lnTo>
                    <a:pt x="622" y="759"/>
                  </a:lnTo>
                  <a:lnTo>
                    <a:pt x="592" y="777"/>
                  </a:lnTo>
                  <a:lnTo>
                    <a:pt x="559" y="791"/>
                  </a:lnTo>
                  <a:lnTo>
                    <a:pt x="523" y="804"/>
                  </a:lnTo>
                  <a:lnTo>
                    <a:pt x="484" y="813"/>
                  </a:lnTo>
                  <a:lnTo>
                    <a:pt x="443" y="820"/>
                  </a:lnTo>
                  <a:lnTo>
                    <a:pt x="399" y="824"/>
                  </a:lnTo>
                  <a:lnTo>
                    <a:pt x="353" y="825"/>
                  </a:lnTo>
                  <a:lnTo>
                    <a:pt x="301" y="823"/>
                  </a:lnTo>
                  <a:lnTo>
                    <a:pt x="254" y="816"/>
                  </a:lnTo>
                  <a:lnTo>
                    <a:pt x="209" y="804"/>
                  </a:lnTo>
                  <a:lnTo>
                    <a:pt x="169" y="788"/>
                  </a:lnTo>
                  <a:lnTo>
                    <a:pt x="132" y="769"/>
                  </a:lnTo>
                  <a:lnTo>
                    <a:pt x="99" y="747"/>
                  </a:lnTo>
                  <a:lnTo>
                    <a:pt x="70" y="722"/>
                  </a:lnTo>
                  <a:lnTo>
                    <a:pt x="47" y="694"/>
                  </a:lnTo>
                  <a:lnTo>
                    <a:pt x="27" y="663"/>
                  </a:lnTo>
                  <a:lnTo>
                    <a:pt x="12" y="632"/>
                  </a:lnTo>
                  <a:lnTo>
                    <a:pt x="3" y="598"/>
                  </a:lnTo>
                  <a:lnTo>
                    <a:pt x="0" y="562"/>
                  </a:lnTo>
                  <a:lnTo>
                    <a:pt x="250" y="562"/>
                  </a:lnTo>
                  <a:lnTo>
                    <a:pt x="255" y="582"/>
                  </a:lnTo>
                  <a:lnTo>
                    <a:pt x="265" y="599"/>
                  </a:lnTo>
                  <a:lnTo>
                    <a:pt x="278" y="614"/>
                  </a:lnTo>
                  <a:lnTo>
                    <a:pt x="294" y="624"/>
                  </a:lnTo>
                  <a:lnTo>
                    <a:pt x="310" y="634"/>
                  </a:lnTo>
                  <a:lnTo>
                    <a:pt x="329" y="639"/>
                  </a:lnTo>
                  <a:lnTo>
                    <a:pt x="348" y="643"/>
                  </a:lnTo>
                  <a:lnTo>
                    <a:pt x="368" y="644"/>
                  </a:lnTo>
                  <a:lnTo>
                    <a:pt x="393" y="643"/>
                  </a:lnTo>
                  <a:lnTo>
                    <a:pt x="418" y="639"/>
                  </a:lnTo>
                  <a:lnTo>
                    <a:pt x="437" y="634"/>
                  </a:lnTo>
                  <a:lnTo>
                    <a:pt x="454" y="625"/>
                  </a:lnTo>
                  <a:lnTo>
                    <a:pt x="466" y="614"/>
                  </a:lnTo>
                  <a:lnTo>
                    <a:pt x="474" y="601"/>
                  </a:lnTo>
                  <a:lnTo>
                    <a:pt x="476" y="587"/>
                  </a:lnTo>
                  <a:lnTo>
                    <a:pt x="474" y="573"/>
                  </a:lnTo>
                  <a:lnTo>
                    <a:pt x="468" y="561"/>
                  </a:lnTo>
                  <a:lnTo>
                    <a:pt x="458" y="552"/>
                  </a:lnTo>
                  <a:lnTo>
                    <a:pt x="445" y="543"/>
                  </a:lnTo>
                  <a:lnTo>
                    <a:pt x="429" y="535"/>
                  </a:lnTo>
                  <a:lnTo>
                    <a:pt x="409" y="528"/>
                  </a:lnTo>
                  <a:lnTo>
                    <a:pt x="388" y="522"/>
                  </a:lnTo>
                  <a:lnTo>
                    <a:pt x="366" y="515"/>
                  </a:lnTo>
                  <a:lnTo>
                    <a:pt x="340" y="509"/>
                  </a:lnTo>
                  <a:lnTo>
                    <a:pt x="314" y="504"/>
                  </a:lnTo>
                  <a:lnTo>
                    <a:pt x="287" y="497"/>
                  </a:lnTo>
                  <a:lnTo>
                    <a:pt x="260" y="490"/>
                  </a:lnTo>
                  <a:lnTo>
                    <a:pt x="233" y="483"/>
                  </a:lnTo>
                  <a:lnTo>
                    <a:pt x="205" y="473"/>
                  </a:lnTo>
                  <a:lnTo>
                    <a:pt x="178" y="464"/>
                  </a:lnTo>
                  <a:lnTo>
                    <a:pt x="153" y="452"/>
                  </a:lnTo>
                  <a:lnTo>
                    <a:pt x="128" y="440"/>
                  </a:lnTo>
                  <a:lnTo>
                    <a:pt x="104" y="425"/>
                  </a:lnTo>
                  <a:lnTo>
                    <a:pt x="83" y="408"/>
                  </a:lnTo>
                  <a:lnTo>
                    <a:pt x="65" y="389"/>
                  </a:lnTo>
                  <a:lnTo>
                    <a:pt x="48" y="367"/>
                  </a:lnTo>
                  <a:lnTo>
                    <a:pt x="35" y="342"/>
                  </a:lnTo>
                  <a:lnTo>
                    <a:pt x="25" y="315"/>
                  </a:lnTo>
                  <a:lnTo>
                    <a:pt x="19" y="284"/>
                  </a:lnTo>
                  <a:lnTo>
                    <a:pt x="17" y="250"/>
                  </a:lnTo>
                  <a:lnTo>
                    <a:pt x="19" y="213"/>
                  </a:lnTo>
                  <a:lnTo>
                    <a:pt x="26" y="179"/>
                  </a:lnTo>
                  <a:lnTo>
                    <a:pt x="39" y="148"/>
                  </a:lnTo>
                  <a:lnTo>
                    <a:pt x="55" y="119"/>
                  </a:lnTo>
                  <a:lnTo>
                    <a:pt x="77" y="94"/>
                  </a:lnTo>
                  <a:lnTo>
                    <a:pt x="101" y="72"/>
                  </a:lnTo>
                  <a:lnTo>
                    <a:pt x="129" y="53"/>
                  </a:lnTo>
                  <a:lnTo>
                    <a:pt x="161" y="36"/>
                  </a:lnTo>
                  <a:lnTo>
                    <a:pt x="196" y="24"/>
                  </a:lnTo>
                  <a:lnTo>
                    <a:pt x="234" y="13"/>
                  </a:lnTo>
                  <a:lnTo>
                    <a:pt x="275" y="6"/>
                  </a:lnTo>
                  <a:lnTo>
                    <a:pt x="317" y="1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27"/>
            <p:cNvSpPr>
              <a:spLocks noEditPoints="1"/>
            </p:cNvSpPr>
            <p:nvPr/>
          </p:nvSpPr>
          <p:spPr bwMode="auto">
            <a:xfrm>
              <a:off x="852488" y="2957513"/>
              <a:ext cx="120650" cy="112712"/>
            </a:xfrm>
            <a:custGeom>
              <a:avLst/>
              <a:gdLst>
                <a:gd name="T0" fmla="*/ 417 w 838"/>
                <a:gd name="T1" fmla="*/ 236 h 785"/>
                <a:gd name="T2" fmla="*/ 336 w 838"/>
                <a:gd name="T3" fmla="*/ 517 h 785"/>
                <a:gd name="T4" fmla="*/ 500 w 838"/>
                <a:gd name="T5" fmla="*/ 517 h 785"/>
                <a:gd name="T6" fmla="*/ 417 w 838"/>
                <a:gd name="T7" fmla="*/ 236 h 785"/>
                <a:gd name="T8" fmla="*/ 285 w 838"/>
                <a:gd name="T9" fmla="*/ 0 h 785"/>
                <a:gd name="T10" fmla="*/ 552 w 838"/>
                <a:gd name="T11" fmla="*/ 0 h 785"/>
                <a:gd name="T12" fmla="*/ 838 w 838"/>
                <a:gd name="T13" fmla="*/ 785 h 785"/>
                <a:gd name="T14" fmla="*/ 577 w 838"/>
                <a:gd name="T15" fmla="*/ 785 h 785"/>
                <a:gd name="T16" fmla="*/ 546 w 838"/>
                <a:gd name="T17" fmla="*/ 681 h 785"/>
                <a:gd name="T18" fmla="*/ 285 w 838"/>
                <a:gd name="T19" fmla="*/ 681 h 785"/>
                <a:gd name="T20" fmla="*/ 255 w 838"/>
                <a:gd name="T21" fmla="*/ 785 h 785"/>
                <a:gd name="T22" fmla="*/ 0 w 838"/>
                <a:gd name="T23" fmla="*/ 785 h 785"/>
                <a:gd name="T24" fmla="*/ 285 w 838"/>
                <a:gd name="T25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8" h="785">
                  <a:moveTo>
                    <a:pt x="417" y="236"/>
                  </a:moveTo>
                  <a:lnTo>
                    <a:pt x="336" y="517"/>
                  </a:lnTo>
                  <a:lnTo>
                    <a:pt x="500" y="517"/>
                  </a:lnTo>
                  <a:lnTo>
                    <a:pt x="417" y="236"/>
                  </a:lnTo>
                  <a:close/>
                  <a:moveTo>
                    <a:pt x="285" y="0"/>
                  </a:moveTo>
                  <a:lnTo>
                    <a:pt x="552" y="0"/>
                  </a:lnTo>
                  <a:lnTo>
                    <a:pt x="838" y="785"/>
                  </a:lnTo>
                  <a:lnTo>
                    <a:pt x="577" y="785"/>
                  </a:lnTo>
                  <a:lnTo>
                    <a:pt x="546" y="681"/>
                  </a:lnTo>
                  <a:lnTo>
                    <a:pt x="285" y="681"/>
                  </a:lnTo>
                  <a:lnTo>
                    <a:pt x="255" y="785"/>
                  </a:lnTo>
                  <a:lnTo>
                    <a:pt x="0" y="785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28"/>
            <p:cNvSpPr>
              <a:spLocks/>
            </p:cNvSpPr>
            <p:nvPr/>
          </p:nvSpPr>
          <p:spPr bwMode="auto">
            <a:xfrm>
              <a:off x="957263" y="2957513"/>
              <a:ext cx="106363" cy="112712"/>
            </a:xfrm>
            <a:custGeom>
              <a:avLst/>
              <a:gdLst>
                <a:gd name="T0" fmla="*/ 0 w 732"/>
                <a:gd name="T1" fmla="*/ 0 h 785"/>
                <a:gd name="T2" fmla="*/ 732 w 732"/>
                <a:gd name="T3" fmla="*/ 0 h 785"/>
                <a:gd name="T4" fmla="*/ 732 w 732"/>
                <a:gd name="T5" fmla="*/ 205 h 785"/>
                <a:gd name="T6" fmla="*/ 498 w 732"/>
                <a:gd name="T7" fmla="*/ 205 h 785"/>
                <a:gd name="T8" fmla="*/ 498 w 732"/>
                <a:gd name="T9" fmla="*/ 785 h 785"/>
                <a:gd name="T10" fmla="*/ 236 w 732"/>
                <a:gd name="T11" fmla="*/ 785 h 785"/>
                <a:gd name="T12" fmla="*/ 236 w 732"/>
                <a:gd name="T13" fmla="*/ 205 h 785"/>
                <a:gd name="T14" fmla="*/ 0 w 732"/>
                <a:gd name="T15" fmla="*/ 205 h 785"/>
                <a:gd name="T16" fmla="*/ 0 w 732"/>
                <a:gd name="T17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2" h="785">
                  <a:moveTo>
                    <a:pt x="0" y="0"/>
                  </a:moveTo>
                  <a:lnTo>
                    <a:pt x="732" y="0"/>
                  </a:lnTo>
                  <a:lnTo>
                    <a:pt x="732" y="205"/>
                  </a:lnTo>
                  <a:lnTo>
                    <a:pt x="498" y="205"/>
                  </a:lnTo>
                  <a:lnTo>
                    <a:pt x="498" y="785"/>
                  </a:lnTo>
                  <a:lnTo>
                    <a:pt x="236" y="785"/>
                  </a:lnTo>
                  <a:lnTo>
                    <a:pt x="236" y="205"/>
                  </a:lnTo>
                  <a:lnTo>
                    <a:pt x="0" y="2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11007202" y="2732152"/>
            <a:ext cx="458788" cy="468312"/>
            <a:chOff x="11095038" y="2730500"/>
            <a:chExt cx="45878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2" name="Freeform 133"/>
            <p:cNvSpPr>
              <a:spLocks noEditPoints="1"/>
            </p:cNvSpPr>
            <p:nvPr/>
          </p:nvSpPr>
          <p:spPr bwMode="auto">
            <a:xfrm>
              <a:off x="11095038" y="2730500"/>
              <a:ext cx="458788" cy="468312"/>
            </a:xfrm>
            <a:custGeom>
              <a:avLst/>
              <a:gdLst>
                <a:gd name="T0" fmla="*/ 221 w 3177"/>
                <a:gd name="T1" fmla="*/ 3081 h 3242"/>
                <a:gd name="T2" fmla="*/ 2568 w 3177"/>
                <a:gd name="T3" fmla="*/ 2761 h 3242"/>
                <a:gd name="T4" fmla="*/ 2757 w 3177"/>
                <a:gd name="T5" fmla="*/ 2632 h 3242"/>
                <a:gd name="T6" fmla="*/ 2354 w 3177"/>
                <a:gd name="T7" fmla="*/ 746 h 3242"/>
                <a:gd name="T8" fmla="*/ 2342 w 3177"/>
                <a:gd name="T9" fmla="*/ 777 h 3242"/>
                <a:gd name="T10" fmla="*/ 2337 w 3177"/>
                <a:gd name="T11" fmla="*/ 863 h 3242"/>
                <a:gd name="T12" fmla="*/ 2427 w 3177"/>
                <a:gd name="T13" fmla="*/ 766 h 3242"/>
                <a:gd name="T14" fmla="*/ 2405 w 3177"/>
                <a:gd name="T15" fmla="*/ 655 h 3242"/>
                <a:gd name="T16" fmla="*/ 2347 w 3177"/>
                <a:gd name="T17" fmla="*/ 521 h 3242"/>
                <a:gd name="T18" fmla="*/ 1514 w 3177"/>
                <a:gd name="T19" fmla="*/ 743 h 3242"/>
                <a:gd name="T20" fmla="*/ 1628 w 3177"/>
                <a:gd name="T21" fmla="*/ 754 h 3242"/>
                <a:gd name="T22" fmla="*/ 1725 w 3177"/>
                <a:gd name="T23" fmla="*/ 741 h 3242"/>
                <a:gd name="T24" fmla="*/ 1645 w 3177"/>
                <a:gd name="T25" fmla="*/ 676 h 3242"/>
                <a:gd name="T26" fmla="*/ 1593 w 3177"/>
                <a:gd name="T27" fmla="*/ 705 h 3242"/>
                <a:gd name="T28" fmla="*/ 1489 w 3177"/>
                <a:gd name="T29" fmla="*/ 521 h 3242"/>
                <a:gd name="T30" fmla="*/ 2144 w 3177"/>
                <a:gd name="T31" fmla="*/ 565 h 3242"/>
                <a:gd name="T32" fmla="*/ 2075 w 3177"/>
                <a:gd name="T33" fmla="*/ 600 h 3242"/>
                <a:gd name="T34" fmla="*/ 2166 w 3177"/>
                <a:gd name="T35" fmla="*/ 599 h 3242"/>
                <a:gd name="T36" fmla="*/ 2223 w 3177"/>
                <a:gd name="T37" fmla="*/ 515 h 3242"/>
                <a:gd name="T38" fmla="*/ 1814 w 3177"/>
                <a:gd name="T39" fmla="*/ 529 h 3242"/>
                <a:gd name="T40" fmla="*/ 1910 w 3177"/>
                <a:gd name="T41" fmla="*/ 572 h 3242"/>
                <a:gd name="T42" fmla="*/ 1866 w 3177"/>
                <a:gd name="T43" fmla="*/ 607 h 3242"/>
                <a:gd name="T44" fmla="*/ 1782 w 3177"/>
                <a:gd name="T45" fmla="*/ 711 h 3242"/>
                <a:gd name="T46" fmla="*/ 1882 w 3177"/>
                <a:gd name="T47" fmla="*/ 766 h 3242"/>
                <a:gd name="T48" fmla="*/ 2005 w 3177"/>
                <a:gd name="T49" fmla="*/ 747 h 3242"/>
                <a:gd name="T50" fmla="*/ 1985 w 3177"/>
                <a:gd name="T51" fmla="*/ 553 h 3242"/>
                <a:gd name="T52" fmla="*/ 975 w 3177"/>
                <a:gd name="T53" fmla="*/ 516 h 3242"/>
                <a:gd name="T54" fmla="*/ 962 w 3177"/>
                <a:gd name="T55" fmla="*/ 569 h 3242"/>
                <a:gd name="T56" fmla="*/ 1031 w 3177"/>
                <a:gd name="T57" fmla="*/ 598 h 3242"/>
                <a:gd name="T58" fmla="*/ 898 w 3177"/>
                <a:gd name="T59" fmla="*/ 653 h 3242"/>
                <a:gd name="T60" fmla="*/ 929 w 3177"/>
                <a:gd name="T61" fmla="*/ 761 h 3242"/>
                <a:gd name="T62" fmla="*/ 1039 w 3177"/>
                <a:gd name="T63" fmla="*/ 739 h 3242"/>
                <a:gd name="T64" fmla="*/ 1108 w 3177"/>
                <a:gd name="T65" fmla="*/ 601 h 3242"/>
                <a:gd name="T66" fmla="*/ 1026 w 3177"/>
                <a:gd name="T67" fmla="*/ 517 h 3242"/>
                <a:gd name="T68" fmla="*/ 1258 w 3177"/>
                <a:gd name="T69" fmla="*/ 546 h 3242"/>
                <a:gd name="T70" fmla="*/ 1182 w 3177"/>
                <a:gd name="T71" fmla="*/ 598 h 3242"/>
                <a:gd name="T72" fmla="*/ 1275 w 3177"/>
                <a:gd name="T73" fmla="*/ 585 h 3242"/>
                <a:gd name="T74" fmla="*/ 1338 w 3177"/>
                <a:gd name="T75" fmla="*/ 614 h 3242"/>
                <a:gd name="T76" fmla="*/ 1401 w 3177"/>
                <a:gd name="T77" fmla="*/ 555 h 3242"/>
                <a:gd name="T78" fmla="*/ 755 w 3177"/>
                <a:gd name="T79" fmla="*/ 639 h 3242"/>
                <a:gd name="T80" fmla="*/ 702 w 3177"/>
                <a:gd name="T81" fmla="*/ 705 h 3242"/>
                <a:gd name="T82" fmla="*/ 735 w 3177"/>
                <a:gd name="T83" fmla="*/ 767 h 3242"/>
                <a:gd name="T84" fmla="*/ 830 w 3177"/>
                <a:gd name="T85" fmla="*/ 670 h 3242"/>
                <a:gd name="T86" fmla="*/ 524 w 3177"/>
                <a:gd name="T87" fmla="*/ 9 h 3242"/>
                <a:gd name="T88" fmla="*/ 572 w 3177"/>
                <a:gd name="T89" fmla="*/ 124 h 3242"/>
                <a:gd name="T90" fmla="*/ 975 w 3177"/>
                <a:gd name="T91" fmla="*/ 21 h 3242"/>
                <a:gd name="T92" fmla="*/ 1096 w 3177"/>
                <a:gd name="T93" fmla="*/ 21 h 3242"/>
                <a:gd name="T94" fmla="*/ 1498 w 3177"/>
                <a:gd name="T95" fmla="*/ 124 h 3242"/>
                <a:gd name="T96" fmla="*/ 1546 w 3177"/>
                <a:gd name="T97" fmla="*/ 9 h 3242"/>
                <a:gd name="T98" fmla="*/ 1664 w 3177"/>
                <a:gd name="T99" fmla="*/ 35 h 3242"/>
                <a:gd name="T100" fmla="*/ 2047 w 3177"/>
                <a:gd name="T101" fmla="*/ 110 h 3242"/>
                <a:gd name="T102" fmla="*/ 2119 w 3177"/>
                <a:gd name="T103" fmla="*/ 3 h 3242"/>
                <a:gd name="T104" fmla="*/ 2230 w 3177"/>
                <a:gd name="T105" fmla="*/ 53 h 3242"/>
                <a:gd name="T106" fmla="*/ 2599 w 3177"/>
                <a:gd name="T107" fmla="*/ 95 h 3242"/>
                <a:gd name="T108" fmla="*/ 2696 w 3177"/>
                <a:gd name="T109" fmla="*/ 0 h 3242"/>
                <a:gd name="T110" fmla="*/ 2790 w 3177"/>
                <a:gd name="T111" fmla="*/ 73 h 3242"/>
                <a:gd name="T112" fmla="*/ 3017 w 3177"/>
                <a:gd name="T113" fmla="*/ 149 h 3242"/>
                <a:gd name="T114" fmla="*/ 3174 w 3177"/>
                <a:gd name="T115" fmla="*/ 356 h 3242"/>
                <a:gd name="T116" fmla="*/ 160 w 3177"/>
                <a:gd name="T117" fmla="*/ 3217 h 3242"/>
                <a:gd name="T118" fmla="*/ 3 w 3177"/>
                <a:gd name="T119" fmla="*/ 3010 h 3242"/>
                <a:gd name="T120" fmla="*/ 67 w 3177"/>
                <a:gd name="T121" fmla="*/ 217 h 3242"/>
                <a:gd name="T122" fmla="*/ 390 w 3177"/>
                <a:gd name="T123" fmla="*/ 124 h 3242"/>
                <a:gd name="T124" fmla="*/ 440 w 3177"/>
                <a:gd name="T125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7" h="3242">
                  <a:moveTo>
                    <a:pt x="151" y="1090"/>
                  </a:moveTo>
                  <a:lnTo>
                    <a:pt x="151" y="2970"/>
                  </a:lnTo>
                  <a:lnTo>
                    <a:pt x="154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8" y="3067"/>
                  </a:lnTo>
                  <a:lnTo>
                    <a:pt x="221" y="3081"/>
                  </a:lnTo>
                  <a:lnTo>
                    <a:pt x="248" y="3091"/>
                  </a:lnTo>
                  <a:lnTo>
                    <a:pt x="277" y="3094"/>
                  </a:lnTo>
                  <a:lnTo>
                    <a:pt x="2524" y="3094"/>
                  </a:lnTo>
                  <a:lnTo>
                    <a:pt x="2555" y="3064"/>
                  </a:lnTo>
                  <a:lnTo>
                    <a:pt x="2555" y="2829"/>
                  </a:lnTo>
                  <a:lnTo>
                    <a:pt x="2558" y="2795"/>
                  </a:lnTo>
                  <a:lnTo>
                    <a:pt x="2568" y="2761"/>
                  </a:lnTo>
                  <a:lnTo>
                    <a:pt x="2583" y="2730"/>
                  </a:lnTo>
                  <a:lnTo>
                    <a:pt x="2603" y="2702"/>
                  </a:lnTo>
                  <a:lnTo>
                    <a:pt x="2628" y="2678"/>
                  </a:lnTo>
                  <a:lnTo>
                    <a:pt x="2655" y="2659"/>
                  </a:lnTo>
                  <a:lnTo>
                    <a:pt x="2686" y="2645"/>
                  </a:lnTo>
                  <a:lnTo>
                    <a:pt x="2721" y="2635"/>
                  </a:lnTo>
                  <a:lnTo>
                    <a:pt x="2757" y="2632"/>
                  </a:lnTo>
                  <a:lnTo>
                    <a:pt x="2994" y="2632"/>
                  </a:lnTo>
                  <a:lnTo>
                    <a:pt x="3026" y="2602"/>
                  </a:lnTo>
                  <a:lnTo>
                    <a:pt x="3026" y="1090"/>
                  </a:lnTo>
                  <a:lnTo>
                    <a:pt x="151" y="1090"/>
                  </a:lnTo>
                  <a:close/>
                  <a:moveTo>
                    <a:pt x="2262" y="521"/>
                  </a:moveTo>
                  <a:lnTo>
                    <a:pt x="2352" y="742"/>
                  </a:lnTo>
                  <a:lnTo>
                    <a:pt x="2354" y="746"/>
                  </a:lnTo>
                  <a:lnTo>
                    <a:pt x="2355" y="749"/>
                  </a:lnTo>
                  <a:lnTo>
                    <a:pt x="2355" y="752"/>
                  </a:lnTo>
                  <a:lnTo>
                    <a:pt x="2355" y="755"/>
                  </a:lnTo>
                  <a:lnTo>
                    <a:pt x="2355" y="758"/>
                  </a:lnTo>
                  <a:lnTo>
                    <a:pt x="2354" y="762"/>
                  </a:lnTo>
                  <a:lnTo>
                    <a:pt x="2352" y="765"/>
                  </a:lnTo>
                  <a:lnTo>
                    <a:pt x="2342" y="777"/>
                  </a:lnTo>
                  <a:lnTo>
                    <a:pt x="2331" y="787"/>
                  </a:lnTo>
                  <a:lnTo>
                    <a:pt x="2319" y="796"/>
                  </a:lnTo>
                  <a:lnTo>
                    <a:pt x="2302" y="804"/>
                  </a:lnTo>
                  <a:lnTo>
                    <a:pt x="2286" y="808"/>
                  </a:lnTo>
                  <a:lnTo>
                    <a:pt x="2302" y="872"/>
                  </a:lnTo>
                  <a:lnTo>
                    <a:pt x="2318" y="869"/>
                  </a:lnTo>
                  <a:lnTo>
                    <a:pt x="2337" y="863"/>
                  </a:lnTo>
                  <a:lnTo>
                    <a:pt x="2356" y="853"/>
                  </a:lnTo>
                  <a:lnTo>
                    <a:pt x="2376" y="839"/>
                  </a:lnTo>
                  <a:lnTo>
                    <a:pt x="2387" y="829"/>
                  </a:lnTo>
                  <a:lnTo>
                    <a:pt x="2396" y="818"/>
                  </a:lnTo>
                  <a:lnTo>
                    <a:pt x="2407" y="804"/>
                  </a:lnTo>
                  <a:lnTo>
                    <a:pt x="2417" y="786"/>
                  </a:lnTo>
                  <a:lnTo>
                    <a:pt x="2427" y="766"/>
                  </a:lnTo>
                  <a:lnTo>
                    <a:pt x="2439" y="742"/>
                  </a:lnTo>
                  <a:lnTo>
                    <a:pt x="2451" y="714"/>
                  </a:lnTo>
                  <a:lnTo>
                    <a:pt x="2464" y="680"/>
                  </a:lnTo>
                  <a:lnTo>
                    <a:pt x="2521" y="521"/>
                  </a:lnTo>
                  <a:lnTo>
                    <a:pt x="2438" y="521"/>
                  </a:lnTo>
                  <a:lnTo>
                    <a:pt x="2408" y="639"/>
                  </a:lnTo>
                  <a:lnTo>
                    <a:pt x="2405" y="655"/>
                  </a:lnTo>
                  <a:lnTo>
                    <a:pt x="2401" y="671"/>
                  </a:lnTo>
                  <a:lnTo>
                    <a:pt x="2398" y="684"/>
                  </a:lnTo>
                  <a:lnTo>
                    <a:pt x="2395" y="684"/>
                  </a:lnTo>
                  <a:lnTo>
                    <a:pt x="2392" y="671"/>
                  </a:lnTo>
                  <a:lnTo>
                    <a:pt x="2388" y="655"/>
                  </a:lnTo>
                  <a:lnTo>
                    <a:pt x="2384" y="639"/>
                  </a:lnTo>
                  <a:lnTo>
                    <a:pt x="2347" y="521"/>
                  </a:lnTo>
                  <a:lnTo>
                    <a:pt x="2262" y="521"/>
                  </a:lnTo>
                  <a:close/>
                  <a:moveTo>
                    <a:pt x="1489" y="521"/>
                  </a:moveTo>
                  <a:lnTo>
                    <a:pt x="1489" y="662"/>
                  </a:lnTo>
                  <a:lnTo>
                    <a:pt x="1491" y="689"/>
                  </a:lnTo>
                  <a:lnTo>
                    <a:pt x="1496" y="711"/>
                  </a:lnTo>
                  <a:lnTo>
                    <a:pt x="1503" y="729"/>
                  </a:lnTo>
                  <a:lnTo>
                    <a:pt x="1514" y="743"/>
                  </a:lnTo>
                  <a:lnTo>
                    <a:pt x="1527" y="755"/>
                  </a:lnTo>
                  <a:lnTo>
                    <a:pt x="1542" y="762"/>
                  </a:lnTo>
                  <a:lnTo>
                    <a:pt x="1559" y="766"/>
                  </a:lnTo>
                  <a:lnTo>
                    <a:pt x="1577" y="768"/>
                  </a:lnTo>
                  <a:lnTo>
                    <a:pt x="1597" y="766"/>
                  </a:lnTo>
                  <a:lnTo>
                    <a:pt x="1614" y="761"/>
                  </a:lnTo>
                  <a:lnTo>
                    <a:pt x="1628" y="754"/>
                  </a:lnTo>
                  <a:lnTo>
                    <a:pt x="1639" y="745"/>
                  </a:lnTo>
                  <a:lnTo>
                    <a:pt x="1648" y="737"/>
                  </a:lnTo>
                  <a:lnTo>
                    <a:pt x="1653" y="729"/>
                  </a:lnTo>
                  <a:lnTo>
                    <a:pt x="1655" y="729"/>
                  </a:lnTo>
                  <a:lnTo>
                    <a:pt x="1658" y="763"/>
                  </a:lnTo>
                  <a:lnTo>
                    <a:pt x="1726" y="763"/>
                  </a:lnTo>
                  <a:lnTo>
                    <a:pt x="1725" y="741"/>
                  </a:lnTo>
                  <a:lnTo>
                    <a:pt x="1724" y="715"/>
                  </a:lnTo>
                  <a:lnTo>
                    <a:pt x="1724" y="685"/>
                  </a:lnTo>
                  <a:lnTo>
                    <a:pt x="1724" y="521"/>
                  </a:lnTo>
                  <a:lnTo>
                    <a:pt x="1645" y="521"/>
                  </a:lnTo>
                  <a:lnTo>
                    <a:pt x="1645" y="664"/>
                  </a:lnTo>
                  <a:lnTo>
                    <a:pt x="1645" y="671"/>
                  </a:lnTo>
                  <a:lnTo>
                    <a:pt x="1645" y="676"/>
                  </a:lnTo>
                  <a:lnTo>
                    <a:pt x="1643" y="681"/>
                  </a:lnTo>
                  <a:lnTo>
                    <a:pt x="1640" y="689"/>
                  </a:lnTo>
                  <a:lnTo>
                    <a:pt x="1634" y="696"/>
                  </a:lnTo>
                  <a:lnTo>
                    <a:pt x="1626" y="701"/>
                  </a:lnTo>
                  <a:lnTo>
                    <a:pt x="1617" y="705"/>
                  </a:lnTo>
                  <a:lnTo>
                    <a:pt x="1605" y="707"/>
                  </a:lnTo>
                  <a:lnTo>
                    <a:pt x="1593" y="705"/>
                  </a:lnTo>
                  <a:lnTo>
                    <a:pt x="1583" y="700"/>
                  </a:lnTo>
                  <a:lnTo>
                    <a:pt x="1576" y="693"/>
                  </a:lnTo>
                  <a:lnTo>
                    <a:pt x="1571" y="681"/>
                  </a:lnTo>
                  <a:lnTo>
                    <a:pt x="1567" y="668"/>
                  </a:lnTo>
                  <a:lnTo>
                    <a:pt x="1566" y="651"/>
                  </a:lnTo>
                  <a:lnTo>
                    <a:pt x="1566" y="521"/>
                  </a:lnTo>
                  <a:lnTo>
                    <a:pt x="1489" y="521"/>
                  </a:lnTo>
                  <a:close/>
                  <a:moveTo>
                    <a:pt x="2211" y="515"/>
                  </a:moveTo>
                  <a:lnTo>
                    <a:pt x="2199" y="516"/>
                  </a:lnTo>
                  <a:lnTo>
                    <a:pt x="2186" y="521"/>
                  </a:lnTo>
                  <a:lnTo>
                    <a:pt x="2174" y="527"/>
                  </a:lnTo>
                  <a:lnTo>
                    <a:pt x="2162" y="536"/>
                  </a:lnTo>
                  <a:lnTo>
                    <a:pt x="2153" y="549"/>
                  </a:lnTo>
                  <a:lnTo>
                    <a:pt x="2144" y="565"/>
                  </a:lnTo>
                  <a:lnTo>
                    <a:pt x="2142" y="565"/>
                  </a:lnTo>
                  <a:lnTo>
                    <a:pt x="2140" y="521"/>
                  </a:lnTo>
                  <a:lnTo>
                    <a:pt x="2073" y="521"/>
                  </a:lnTo>
                  <a:lnTo>
                    <a:pt x="2074" y="537"/>
                  </a:lnTo>
                  <a:lnTo>
                    <a:pt x="2075" y="555"/>
                  </a:lnTo>
                  <a:lnTo>
                    <a:pt x="2075" y="576"/>
                  </a:lnTo>
                  <a:lnTo>
                    <a:pt x="2075" y="600"/>
                  </a:lnTo>
                  <a:lnTo>
                    <a:pt x="2075" y="763"/>
                  </a:lnTo>
                  <a:lnTo>
                    <a:pt x="2153" y="763"/>
                  </a:lnTo>
                  <a:lnTo>
                    <a:pt x="2153" y="640"/>
                  </a:lnTo>
                  <a:lnTo>
                    <a:pt x="2154" y="631"/>
                  </a:lnTo>
                  <a:lnTo>
                    <a:pt x="2155" y="623"/>
                  </a:lnTo>
                  <a:lnTo>
                    <a:pt x="2159" y="610"/>
                  </a:lnTo>
                  <a:lnTo>
                    <a:pt x="2166" y="599"/>
                  </a:lnTo>
                  <a:lnTo>
                    <a:pt x="2177" y="592"/>
                  </a:lnTo>
                  <a:lnTo>
                    <a:pt x="2191" y="587"/>
                  </a:lnTo>
                  <a:lnTo>
                    <a:pt x="2206" y="585"/>
                  </a:lnTo>
                  <a:lnTo>
                    <a:pt x="2218" y="586"/>
                  </a:lnTo>
                  <a:lnTo>
                    <a:pt x="2227" y="587"/>
                  </a:lnTo>
                  <a:lnTo>
                    <a:pt x="2227" y="516"/>
                  </a:lnTo>
                  <a:lnTo>
                    <a:pt x="2223" y="515"/>
                  </a:lnTo>
                  <a:lnTo>
                    <a:pt x="2220" y="515"/>
                  </a:lnTo>
                  <a:lnTo>
                    <a:pt x="2216" y="515"/>
                  </a:lnTo>
                  <a:lnTo>
                    <a:pt x="2211" y="515"/>
                  </a:lnTo>
                  <a:close/>
                  <a:moveTo>
                    <a:pt x="1894" y="515"/>
                  </a:moveTo>
                  <a:lnTo>
                    <a:pt x="1863" y="517"/>
                  </a:lnTo>
                  <a:lnTo>
                    <a:pt x="1836" y="523"/>
                  </a:lnTo>
                  <a:lnTo>
                    <a:pt x="1814" y="529"/>
                  </a:lnTo>
                  <a:lnTo>
                    <a:pt x="1798" y="536"/>
                  </a:lnTo>
                  <a:lnTo>
                    <a:pt x="1812" y="585"/>
                  </a:lnTo>
                  <a:lnTo>
                    <a:pt x="1832" y="576"/>
                  </a:lnTo>
                  <a:lnTo>
                    <a:pt x="1855" y="569"/>
                  </a:lnTo>
                  <a:lnTo>
                    <a:pt x="1881" y="567"/>
                  </a:lnTo>
                  <a:lnTo>
                    <a:pt x="1897" y="568"/>
                  </a:lnTo>
                  <a:lnTo>
                    <a:pt x="1910" y="572"/>
                  </a:lnTo>
                  <a:lnTo>
                    <a:pt x="1917" y="577"/>
                  </a:lnTo>
                  <a:lnTo>
                    <a:pt x="1923" y="585"/>
                  </a:lnTo>
                  <a:lnTo>
                    <a:pt x="1925" y="591"/>
                  </a:lnTo>
                  <a:lnTo>
                    <a:pt x="1926" y="598"/>
                  </a:lnTo>
                  <a:lnTo>
                    <a:pt x="1926" y="601"/>
                  </a:lnTo>
                  <a:lnTo>
                    <a:pt x="1895" y="602"/>
                  </a:lnTo>
                  <a:lnTo>
                    <a:pt x="1866" y="607"/>
                  </a:lnTo>
                  <a:lnTo>
                    <a:pt x="1841" y="614"/>
                  </a:lnTo>
                  <a:lnTo>
                    <a:pt x="1820" y="624"/>
                  </a:lnTo>
                  <a:lnTo>
                    <a:pt x="1803" y="637"/>
                  </a:lnTo>
                  <a:lnTo>
                    <a:pt x="1791" y="653"/>
                  </a:lnTo>
                  <a:lnTo>
                    <a:pt x="1783" y="672"/>
                  </a:lnTo>
                  <a:lnTo>
                    <a:pt x="1780" y="694"/>
                  </a:lnTo>
                  <a:lnTo>
                    <a:pt x="1782" y="711"/>
                  </a:lnTo>
                  <a:lnTo>
                    <a:pt x="1788" y="726"/>
                  </a:lnTo>
                  <a:lnTo>
                    <a:pt x="1796" y="740"/>
                  </a:lnTo>
                  <a:lnTo>
                    <a:pt x="1808" y="752"/>
                  </a:lnTo>
                  <a:lnTo>
                    <a:pt x="1823" y="761"/>
                  </a:lnTo>
                  <a:lnTo>
                    <a:pt x="1840" y="766"/>
                  </a:lnTo>
                  <a:lnTo>
                    <a:pt x="1860" y="768"/>
                  </a:lnTo>
                  <a:lnTo>
                    <a:pt x="1882" y="766"/>
                  </a:lnTo>
                  <a:lnTo>
                    <a:pt x="1901" y="761"/>
                  </a:lnTo>
                  <a:lnTo>
                    <a:pt x="1917" y="752"/>
                  </a:lnTo>
                  <a:lnTo>
                    <a:pt x="1931" y="739"/>
                  </a:lnTo>
                  <a:lnTo>
                    <a:pt x="1932" y="739"/>
                  </a:lnTo>
                  <a:lnTo>
                    <a:pt x="1936" y="763"/>
                  </a:lnTo>
                  <a:lnTo>
                    <a:pt x="2006" y="763"/>
                  </a:lnTo>
                  <a:lnTo>
                    <a:pt x="2005" y="747"/>
                  </a:lnTo>
                  <a:lnTo>
                    <a:pt x="2004" y="726"/>
                  </a:lnTo>
                  <a:lnTo>
                    <a:pt x="2003" y="704"/>
                  </a:lnTo>
                  <a:lnTo>
                    <a:pt x="2003" y="620"/>
                  </a:lnTo>
                  <a:lnTo>
                    <a:pt x="2002" y="601"/>
                  </a:lnTo>
                  <a:lnTo>
                    <a:pt x="1998" y="584"/>
                  </a:lnTo>
                  <a:lnTo>
                    <a:pt x="1993" y="568"/>
                  </a:lnTo>
                  <a:lnTo>
                    <a:pt x="1985" y="553"/>
                  </a:lnTo>
                  <a:lnTo>
                    <a:pt x="1974" y="540"/>
                  </a:lnTo>
                  <a:lnTo>
                    <a:pt x="1959" y="530"/>
                  </a:lnTo>
                  <a:lnTo>
                    <a:pt x="1941" y="522"/>
                  </a:lnTo>
                  <a:lnTo>
                    <a:pt x="1919" y="517"/>
                  </a:lnTo>
                  <a:lnTo>
                    <a:pt x="1894" y="515"/>
                  </a:lnTo>
                  <a:close/>
                  <a:moveTo>
                    <a:pt x="1000" y="515"/>
                  </a:moveTo>
                  <a:lnTo>
                    <a:pt x="975" y="516"/>
                  </a:lnTo>
                  <a:lnTo>
                    <a:pt x="952" y="521"/>
                  </a:lnTo>
                  <a:lnTo>
                    <a:pt x="933" y="525"/>
                  </a:lnTo>
                  <a:lnTo>
                    <a:pt x="917" y="531"/>
                  </a:lnTo>
                  <a:lnTo>
                    <a:pt x="905" y="536"/>
                  </a:lnTo>
                  <a:lnTo>
                    <a:pt x="919" y="585"/>
                  </a:lnTo>
                  <a:lnTo>
                    <a:pt x="938" y="576"/>
                  </a:lnTo>
                  <a:lnTo>
                    <a:pt x="962" y="569"/>
                  </a:lnTo>
                  <a:lnTo>
                    <a:pt x="986" y="567"/>
                  </a:lnTo>
                  <a:lnTo>
                    <a:pt x="1004" y="568"/>
                  </a:lnTo>
                  <a:lnTo>
                    <a:pt x="1015" y="572"/>
                  </a:lnTo>
                  <a:lnTo>
                    <a:pt x="1024" y="577"/>
                  </a:lnTo>
                  <a:lnTo>
                    <a:pt x="1028" y="585"/>
                  </a:lnTo>
                  <a:lnTo>
                    <a:pt x="1031" y="591"/>
                  </a:lnTo>
                  <a:lnTo>
                    <a:pt x="1031" y="598"/>
                  </a:lnTo>
                  <a:lnTo>
                    <a:pt x="1031" y="601"/>
                  </a:lnTo>
                  <a:lnTo>
                    <a:pt x="1000" y="602"/>
                  </a:lnTo>
                  <a:lnTo>
                    <a:pt x="972" y="607"/>
                  </a:lnTo>
                  <a:lnTo>
                    <a:pt x="948" y="614"/>
                  </a:lnTo>
                  <a:lnTo>
                    <a:pt x="926" y="624"/>
                  </a:lnTo>
                  <a:lnTo>
                    <a:pt x="909" y="637"/>
                  </a:lnTo>
                  <a:lnTo>
                    <a:pt x="898" y="653"/>
                  </a:lnTo>
                  <a:lnTo>
                    <a:pt x="889" y="672"/>
                  </a:lnTo>
                  <a:lnTo>
                    <a:pt x="887" y="694"/>
                  </a:lnTo>
                  <a:lnTo>
                    <a:pt x="889" y="711"/>
                  </a:lnTo>
                  <a:lnTo>
                    <a:pt x="894" y="726"/>
                  </a:lnTo>
                  <a:lnTo>
                    <a:pt x="903" y="740"/>
                  </a:lnTo>
                  <a:lnTo>
                    <a:pt x="915" y="752"/>
                  </a:lnTo>
                  <a:lnTo>
                    <a:pt x="929" y="761"/>
                  </a:lnTo>
                  <a:lnTo>
                    <a:pt x="947" y="766"/>
                  </a:lnTo>
                  <a:lnTo>
                    <a:pt x="967" y="768"/>
                  </a:lnTo>
                  <a:lnTo>
                    <a:pt x="987" y="766"/>
                  </a:lnTo>
                  <a:lnTo>
                    <a:pt x="1007" y="761"/>
                  </a:lnTo>
                  <a:lnTo>
                    <a:pt x="1024" y="752"/>
                  </a:lnTo>
                  <a:lnTo>
                    <a:pt x="1037" y="739"/>
                  </a:lnTo>
                  <a:lnTo>
                    <a:pt x="1039" y="739"/>
                  </a:lnTo>
                  <a:lnTo>
                    <a:pt x="1043" y="763"/>
                  </a:lnTo>
                  <a:lnTo>
                    <a:pt x="1113" y="763"/>
                  </a:lnTo>
                  <a:lnTo>
                    <a:pt x="1110" y="747"/>
                  </a:lnTo>
                  <a:lnTo>
                    <a:pt x="1109" y="726"/>
                  </a:lnTo>
                  <a:lnTo>
                    <a:pt x="1109" y="704"/>
                  </a:lnTo>
                  <a:lnTo>
                    <a:pt x="1109" y="620"/>
                  </a:lnTo>
                  <a:lnTo>
                    <a:pt x="1108" y="601"/>
                  </a:lnTo>
                  <a:lnTo>
                    <a:pt x="1105" y="584"/>
                  </a:lnTo>
                  <a:lnTo>
                    <a:pt x="1099" y="568"/>
                  </a:lnTo>
                  <a:lnTo>
                    <a:pt x="1091" y="553"/>
                  </a:lnTo>
                  <a:lnTo>
                    <a:pt x="1079" y="540"/>
                  </a:lnTo>
                  <a:lnTo>
                    <a:pt x="1066" y="530"/>
                  </a:lnTo>
                  <a:lnTo>
                    <a:pt x="1047" y="522"/>
                  </a:lnTo>
                  <a:lnTo>
                    <a:pt x="1026" y="517"/>
                  </a:lnTo>
                  <a:lnTo>
                    <a:pt x="1000" y="515"/>
                  </a:lnTo>
                  <a:close/>
                  <a:moveTo>
                    <a:pt x="1328" y="515"/>
                  </a:moveTo>
                  <a:lnTo>
                    <a:pt x="1309" y="516"/>
                  </a:lnTo>
                  <a:lnTo>
                    <a:pt x="1292" y="522"/>
                  </a:lnTo>
                  <a:lnTo>
                    <a:pt x="1278" y="529"/>
                  </a:lnTo>
                  <a:lnTo>
                    <a:pt x="1267" y="537"/>
                  </a:lnTo>
                  <a:lnTo>
                    <a:pt x="1258" y="546"/>
                  </a:lnTo>
                  <a:lnTo>
                    <a:pt x="1252" y="553"/>
                  </a:lnTo>
                  <a:lnTo>
                    <a:pt x="1251" y="553"/>
                  </a:lnTo>
                  <a:lnTo>
                    <a:pt x="1247" y="521"/>
                  </a:lnTo>
                  <a:lnTo>
                    <a:pt x="1180" y="521"/>
                  </a:lnTo>
                  <a:lnTo>
                    <a:pt x="1181" y="544"/>
                  </a:lnTo>
                  <a:lnTo>
                    <a:pt x="1181" y="569"/>
                  </a:lnTo>
                  <a:lnTo>
                    <a:pt x="1182" y="598"/>
                  </a:lnTo>
                  <a:lnTo>
                    <a:pt x="1182" y="763"/>
                  </a:lnTo>
                  <a:lnTo>
                    <a:pt x="1259" y="763"/>
                  </a:lnTo>
                  <a:lnTo>
                    <a:pt x="1259" y="623"/>
                  </a:lnTo>
                  <a:lnTo>
                    <a:pt x="1259" y="613"/>
                  </a:lnTo>
                  <a:lnTo>
                    <a:pt x="1261" y="605"/>
                  </a:lnTo>
                  <a:lnTo>
                    <a:pt x="1267" y="594"/>
                  </a:lnTo>
                  <a:lnTo>
                    <a:pt x="1275" y="585"/>
                  </a:lnTo>
                  <a:lnTo>
                    <a:pt x="1286" y="578"/>
                  </a:lnTo>
                  <a:lnTo>
                    <a:pt x="1301" y="576"/>
                  </a:lnTo>
                  <a:lnTo>
                    <a:pt x="1313" y="578"/>
                  </a:lnTo>
                  <a:lnTo>
                    <a:pt x="1323" y="582"/>
                  </a:lnTo>
                  <a:lnTo>
                    <a:pt x="1331" y="591"/>
                  </a:lnTo>
                  <a:lnTo>
                    <a:pt x="1335" y="601"/>
                  </a:lnTo>
                  <a:lnTo>
                    <a:pt x="1338" y="614"/>
                  </a:lnTo>
                  <a:lnTo>
                    <a:pt x="1339" y="629"/>
                  </a:lnTo>
                  <a:lnTo>
                    <a:pt x="1339" y="763"/>
                  </a:lnTo>
                  <a:lnTo>
                    <a:pt x="1416" y="763"/>
                  </a:lnTo>
                  <a:lnTo>
                    <a:pt x="1416" y="619"/>
                  </a:lnTo>
                  <a:lnTo>
                    <a:pt x="1414" y="594"/>
                  </a:lnTo>
                  <a:lnTo>
                    <a:pt x="1410" y="573"/>
                  </a:lnTo>
                  <a:lnTo>
                    <a:pt x="1401" y="555"/>
                  </a:lnTo>
                  <a:lnTo>
                    <a:pt x="1391" y="540"/>
                  </a:lnTo>
                  <a:lnTo>
                    <a:pt x="1378" y="529"/>
                  </a:lnTo>
                  <a:lnTo>
                    <a:pt x="1363" y="522"/>
                  </a:lnTo>
                  <a:lnTo>
                    <a:pt x="1347" y="516"/>
                  </a:lnTo>
                  <a:lnTo>
                    <a:pt x="1328" y="515"/>
                  </a:lnTo>
                  <a:close/>
                  <a:moveTo>
                    <a:pt x="755" y="429"/>
                  </a:moveTo>
                  <a:lnTo>
                    <a:pt x="755" y="639"/>
                  </a:lnTo>
                  <a:lnTo>
                    <a:pt x="753" y="659"/>
                  </a:lnTo>
                  <a:lnTo>
                    <a:pt x="750" y="675"/>
                  </a:lnTo>
                  <a:lnTo>
                    <a:pt x="745" y="687"/>
                  </a:lnTo>
                  <a:lnTo>
                    <a:pt x="736" y="696"/>
                  </a:lnTo>
                  <a:lnTo>
                    <a:pt x="726" y="701"/>
                  </a:lnTo>
                  <a:lnTo>
                    <a:pt x="716" y="704"/>
                  </a:lnTo>
                  <a:lnTo>
                    <a:pt x="702" y="705"/>
                  </a:lnTo>
                  <a:lnTo>
                    <a:pt x="681" y="703"/>
                  </a:lnTo>
                  <a:lnTo>
                    <a:pt x="663" y="699"/>
                  </a:lnTo>
                  <a:lnTo>
                    <a:pt x="655" y="761"/>
                  </a:lnTo>
                  <a:lnTo>
                    <a:pt x="672" y="764"/>
                  </a:lnTo>
                  <a:lnTo>
                    <a:pt x="691" y="767"/>
                  </a:lnTo>
                  <a:lnTo>
                    <a:pt x="710" y="768"/>
                  </a:lnTo>
                  <a:lnTo>
                    <a:pt x="735" y="767"/>
                  </a:lnTo>
                  <a:lnTo>
                    <a:pt x="756" y="763"/>
                  </a:lnTo>
                  <a:lnTo>
                    <a:pt x="776" y="756"/>
                  </a:lnTo>
                  <a:lnTo>
                    <a:pt x="792" y="746"/>
                  </a:lnTo>
                  <a:lnTo>
                    <a:pt x="806" y="733"/>
                  </a:lnTo>
                  <a:lnTo>
                    <a:pt x="817" y="716"/>
                  </a:lnTo>
                  <a:lnTo>
                    <a:pt x="825" y="695"/>
                  </a:lnTo>
                  <a:lnTo>
                    <a:pt x="830" y="670"/>
                  </a:lnTo>
                  <a:lnTo>
                    <a:pt x="831" y="640"/>
                  </a:lnTo>
                  <a:lnTo>
                    <a:pt x="831" y="429"/>
                  </a:lnTo>
                  <a:lnTo>
                    <a:pt x="755" y="429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5"/>
                  </a:lnTo>
                  <a:lnTo>
                    <a:pt x="569" y="53"/>
                  </a:lnTo>
                  <a:lnTo>
                    <a:pt x="576" y="73"/>
                  </a:lnTo>
                  <a:lnTo>
                    <a:pt x="579" y="95"/>
                  </a:lnTo>
                  <a:lnTo>
                    <a:pt x="577" y="110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0"/>
                  </a:lnTo>
                  <a:lnTo>
                    <a:pt x="938" y="95"/>
                  </a:lnTo>
                  <a:lnTo>
                    <a:pt x="940" y="73"/>
                  </a:lnTo>
                  <a:lnTo>
                    <a:pt x="948" y="53"/>
                  </a:lnTo>
                  <a:lnTo>
                    <a:pt x="960" y="35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5"/>
                  </a:lnTo>
                  <a:lnTo>
                    <a:pt x="1122" y="53"/>
                  </a:lnTo>
                  <a:lnTo>
                    <a:pt x="1130" y="73"/>
                  </a:lnTo>
                  <a:lnTo>
                    <a:pt x="1132" y="95"/>
                  </a:lnTo>
                  <a:lnTo>
                    <a:pt x="1131" y="110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0"/>
                  </a:lnTo>
                  <a:lnTo>
                    <a:pt x="1491" y="95"/>
                  </a:lnTo>
                  <a:lnTo>
                    <a:pt x="1495" y="73"/>
                  </a:lnTo>
                  <a:lnTo>
                    <a:pt x="1502" y="53"/>
                  </a:lnTo>
                  <a:lnTo>
                    <a:pt x="1513" y="35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5"/>
                  </a:lnTo>
                  <a:lnTo>
                    <a:pt x="1675" y="53"/>
                  </a:lnTo>
                  <a:lnTo>
                    <a:pt x="1683" y="73"/>
                  </a:lnTo>
                  <a:lnTo>
                    <a:pt x="1685" y="95"/>
                  </a:lnTo>
                  <a:lnTo>
                    <a:pt x="1684" y="110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0"/>
                  </a:lnTo>
                  <a:lnTo>
                    <a:pt x="2044" y="95"/>
                  </a:lnTo>
                  <a:lnTo>
                    <a:pt x="2048" y="73"/>
                  </a:lnTo>
                  <a:lnTo>
                    <a:pt x="2055" y="53"/>
                  </a:lnTo>
                  <a:lnTo>
                    <a:pt x="2066" y="35"/>
                  </a:lnTo>
                  <a:lnTo>
                    <a:pt x="2081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5"/>
                  </a:lnTo>
                  <a:lnTo>
                    <a:pt x="2230" y="53"/>
                  </a:lnTo>
                  <a:lnTo>
                    <a:pt x="2236" y="73"/>
                  </a:lnTo>
                  <a:lnTo>
                    <a:pt x="2239" y="95"/>
                  </a:lnTo>
                  <a:lnTo>
                    <a:pt x="2237" y="110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0"/>
                  </a:lnTo>
                  <a:lnTo>
                    <a:pt x="2599" y="95"/>
                  </a:lnTo>
                  <a:lnTo>
                    <a:pt x="2601" y="73"/>
                  </a:lnTo>
                  <a:lnTo>
                    <a:pt x="2608" y="53"/>
                  </a:lnTo>
                  <a:lnTo>
                    <a:pt x="2620" y="35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5"/>
                  </a:lnTo>
                  <a:lnTo>
                    <a:pt x="2783" y="53"/>
                  </a:lnTo>
                  <a:lnTo>
                    <a:pt x="2790" y="73"/>
                  </a:lnTo>
                  <a:lnTo>
                    <a:pt x="2792" y="95"/>
                  </a:lnTo>
                  <a:lnTo>
                    <a:pt x="2790" y="110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5"/>
                  </a:lnTo>
                  <a:lnTo>
                    <a:pt x="3017" y="149"/>
                  </a:lnTo>
                  <a:lnTo>
                    <a:pt x="3051" y="168"/>
                  </a:lnTo>
                  <a:lnTo>
                    <a:pt x="3082" y="191"/>
                  </a:lnTo>
                  <a:lnTo>
                    <a:pt x="3109" y="217"/>
                  </a:lnTo>
                  <a:lnTo>
                    <a:pt x="3133" y="248"/>
                  </a:lnTo>
                  <a:lnTo>
                    <a:pt x="3152" y="281"/>
                  </a:lnTo>
                  <a:lnTo>
                    <a:pt x="3166" y="318"/>
                  </a:lnTo>
                  <a:lnTo>
                    <a:pt x="3174" y="356"/>
                  </a:lnTo>
                  <a:lnTo>
                    <a:pt x="3177" y="396"/>
                  </a:lnTo>
                  <a:lnTo>
                    <a:pt x="3177" y="2663"/>
                  </a:lnTo>
                  <a:lnTo>
                    <a:pt x="2587" y="3242"/>
                  </a:lnTo>
                  <a:lnTo>
                    <a:pt x="277" y="3242"/>
                  </a:lnTo>
                  <a:lnTo>
                    <a:pt x="236" y="3239"/>
                  </a:lnTo>
                  <a:lnTo>
                    <a:pt x="197" y="3231"/>
                  </a:lnTo>
                  <a:lnTo>
                    <a:pt x="160" y="3217"/>
                  </a:lnTo>
                  <a:lnTo>
                    <a:pt x="126" y="3198"/>
                  </a:lnTo>
                  <a:lnTo>
                    <a:pt x="95" y="3175"/>
                  </a:lnTo>
                  <a:lnTo>
                    <a:pt x="67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7" y="217"/>
                  </a:lnTo>
                  <a:lnTo>
                    <a:pt x="95" y="191"/>
                  </a:lnTo>
                  <a:lnTo>
                    <a:pt x="126" y="168"/>
                  </a:lnTo>
                  <a:lnTo>
                    <a:pt x="160" y="149"/>
                  </a:lnTo>
                  <a:lnTo>
                    <a:pt x="197" y="135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0"/>
                  </a:lnTo>
                  <a:lnTo>
                    <a:pt x="385" y="95"/>
                  </a:lnTo>
                  <a:lnTo>
                    <a:pt x="387" y="73"/>
                  </a:lnTo>
                  <a:lnTo>
                    <a:pt x="395" y="53"/>
                  </a:lnTo>
                  <a:lnTo>
                    <a:pt x="407" y="35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34"/>
            <p:cNvSpPr>
              <a:spLocks/>
            </p:cNvSpPr>
            <p:nvPr/>
          </p:nvSpPr>
          <p:spPr bwMode="auto">
            <a:xfrm>
              <a:off x="11234738" y="2824163"/>
              <a:ext cx="9525" cy="9525"/>
            </a:xfrm>
            <a:custGeom>
              <a:avLst/>
              <a:gdLst>
                <a:gd name="T0" fmla="*/ 72 w 72"/>
                <a:gd name="T1" fmla="*/ 0 h 67"/>
                <a:gd name="T2" fmla="*/ 72 w 72"/>
                <a:gd name="T3" fmla="*/ 26 h 67"/>
                <a:gd name="T4" fmla="*/ 72 w 72"/>
                <a:gd name="T5" fmla="*/ 32 h 67"/>
                <a:gd name="T6" fmla="*/ 70 w 72"/>
                <a:gd name="T7" fmla="*/ 38 h 67"/>
                <a:gd name="T8" fmla="*/ 64 w 72"/>
                <a:gd name="T9" fmla="*/ 50 h 67"/>
                <a:gd name="T10" fmla="*/ 55 w 72"/>
                <a:gd name="T11" fmla="*/ 58 h 67"/>
                <a:gd name="T12" fmla="*/ 44 w 72"/>
                <a:gd name="T13" fmla="*/ 65 h 67"/>
                <a:gd name="T14" fmla="*/ 30 w 72"/>
                <a:gd name="T15" fmla="*/ 67 h 67"/>
                <a:gd name="T16" fmla="*/ 20 w 72"/>
                <a:gd name="T17" fmla="*/ 66 h 67"/>
                <a:gd name="T18" fmla="*/ 12 w 72"/>
                <a:gd name="T19" fmla="*/ 62 h 67"/>
                <a:gd name="T20" fmla="*/ 5 w 72"/>
                <a:gd name="T21" fmla="*/ 56 h 67"/>
                <a:gd name="T22" fmla="*/ 1 w 72"/>
                <a:gd name="T23" fmla="*/ 48 h 67"/>
                <a:gd name="T24" fmla="*/ 0 w 72"/>
                <a:gd name="T25" fmla="*/ 37 h 67"/>
                <a:gd name="T26" fmla="*/ 2 w 72"/>
                <a:gd name="T27" fmla="*/ 25 h 67"/>
                <a:gd name="T28" fmla="*/ 9 w 72"/>
                <a:gd name="T29" fmla="*/ 14 h 67"/>
                <a:gd name="T30" fmla="*/ 20 w 72"/>
                <a:gd name="T31" fmla="*/ 7 h 67"/>
                <a:gd name="T32" fmla="*/ 35 w 72"/>
                <a:gd name="T33" fmla="*/ 3 h 67"/>
                <a:gd name="T34" fmla="*/ 52 w 72"/>
                <a:gd name="T35" fmla="*/ 1 h 67"/>
                <a:gd name="T36" fmla="*/ 72 w 72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67">
                  <a:moveTo>
                    <a:pt x="72" y="0"/>
                  </a:moveTo>
                  <a:lnTo>
                    <a:pt x="72" y="26"/>
                  </a:lnTo>
                  <a:lnTo>
                    <a:pt x="72" y="32"/>
                  </a:lnTo>
                  <a:lnTo>
                    <a:pt x="70" y="38"/>
                  </a:lnTo>
                  <a:lnTo>
                    <a:pt x="64" y="50"/>
                  </a:lnTo>
                  <a:lnTo>
                    <a:pt x="55" y="58"/>
                  </a:lnTo>
                  <a:lnTo>
                    <a:pt x="44" y="65"/>
                  </a:lnTo>
                  <a:lnTo>
                    <a:pt x="30" y="67"/>
                  </a:lnTo>
                  <a:lnTo>
                    <a:pt x="20" y="66"/>
                  </a:lnTo>
                  <a:lnTo>
                    <a:pt x="12" y="62"/>
                  </a:lnTo>
                  <a:lnTo>
                    <a:pt x="5" y="56"/>
                  </a:lnTo>
                  <a:lnTo>
                    <a:pt x="1" y="48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9" y="14"/>
                  </a:lnTo>
                  <a:lnTo>
                    <a:pt x="20" y="7"/>
                  </a:lnTo>
                  <a:lnTo>
                    <a:pt x="35" y="3"/>
                  </a:lnTo>
                  <a:lnTo>
                    <a:pt x="52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35"/>
            <p:cNvSpPr>
              <a:spLocks/>
            </p:cNvSpPr>
            <p:nvPr/>
          </p:nvSpPr>
          <p:spPr bwMode="auto">
            <a:xfrm>
              <a:off x="11363326" y="2824163"/>
              <a:ext cx="9525" cy="9525"/>
            </a:xfrm>
            <a:custGeom>
              <a:avLst/>
              <a:gdLst>
                <a:gd name="T0" fmla="*/ 71 w 71"/>
                <a:gd name="T1" fmla="*/ 0 h 67"/>
                <a:gd name="T2" fmla="*/ 71 w 71"/>
                <a:gd name="T3" fmla="*/ 26 h 67"/>
                <a:gd name="T4" fmla="*/ 71 w 71"/>
                <a:gd name="T5" fmla="*/ 32 h 67"/>
                <a:gd name="T6" fmla="*/ 70 w 71"/>
                <a:gd name="T7" fmla="*/ 38 h 67"/>
                <a:gd name="T8" fmla="*/ 64 w 71"/>
                <a:gd name="T9" fmla="*/ 50 h 67"/>
                <a:gd name="T10" fmla="*/ 55 w 71"/>
                <a:gd name="T11" fmla="*/ 58 h 67"/>
                <a:gd name="T12" fmla="*/ 43 w 71"/>
                <a:gd name="T13" fmla="*/ 65 h 67"/>
                <a:gd name="T14" fmla="*/ 30 w 71"/>
                <a:gd name="T15" fmla="*/ 67 h 67"/>
                <a:gd name="T16" fmla="*/ 17 w 71"/>
                <a:gd name="T17" fmla="*/ 65 h 67"/>
                <a:gd name="T18" fmla="*/ 9 w 71"/>
                <a:gd name="T19" fmla="*/ 59 h 67"/>
                <a:gd name="T20" fmla="*/ 2 w 71"/>
                <a:gd name="T21" fmla="*/ 50 h 67"/>
                <a:gd name="T22" fmla="*/ 0 w 71"/>
                <a:gd name="T23" fmla="*/ 37 h 67"/>
                <a:gd name="T24" fmla="*/ 2 w 71"/>
                <a:gd name="T25" fmla="*/ 25 h 67"/>
                <a:gd name="T26" fmla="*/ 9 w 71"/>
                <a:gd name="T27" fmla="*/ 14 h 67"/>
                <a:gd name="T28" fmla="*/ 21 w 71"/>
                <a:gd name="T29" fmla="*/ 7 h 67"/>
                <a:gd name="T30" fmla="*/ 34 w 71"/>
                <a:gd name="T31" fmla="*/ 3 h 67"/>
                <a:gd name="T32" fmla="*/ 52 w 71"/>
                <a:gd name="T33" fmla="*/ 1 h 67"/>
                <a:gd name="T34" fmla="*/ 71 w 71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7">
                  <a:moveTo>
                    <a:pt x="71" y="0"/>
                  </a:moveTo>
                  <a:lnTo>
                    <a:pt x="71" y="26"/>
                  </a:lnTo>
                  <a:lnTo>
                    <a:pt x="71" y="32"/>
                  </a:lnTo>
                  <a:lnTo>
                    <a:pt x="70" y="38"/>
                  </a:lnTo>
                  <a:lnTo>
                    <a:pt x="64" y="50"/>
                  </a:lnTo>
                  <a:lnTo>
                    <a:pt x="55" y="58"/>
                  </a:lnTo>
                  <a:lnTo>
                    <a:pt x="43" y="65"/>
                  </a:lnTo>
                  <a:lnTo>
                    <a:pt x="30" y="67"/>
                  </a:lnTo>
                  <a:lnTo>
                    <a:pt x="17" y="65"/>
                  </a:lnTo>
                  <a:lnTo>
                    <a:pt x="9" y="59"/>
                  </a:lnTo>
                  <a:lnTo>
                    <a:pt x="2" y="50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9" y="14"/>
                  </a:lnTo>
                  <a:lnTo>
                    <a:pt x="21" y="7"/>
                  </a:lnTo>
                  <a:lnTo>
                    <a:pt x="34" y="3"/>
                  </a:lnTo>
                  <a:lnTo>
                    <a:pt x="52" y="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36"/>
            <p:cNvSpPr>
              <a:spLocks noEditPoints="1"/>
            </p:cNvSpPr>
            <p:nvPr/>
          </p:nvSpPr>
          <p:spPr bwMode="auto">
            <a:xfrm>
              <a:off x="11250613" y="2917825"/>
              <a:ext cx="146050" cy="223837"/>
            </a:xfrm>
            <a:custGeom>
              <a:avLst/>
              <a:gdLst>
                <a:gd name="T0" fmla="*/ 172 w 1012"/>
                <a:gd name="T1" fmla="*/ 642 h 1559"/>
                <a:gd name="T2" fmla="*/ 82 w 1012"/>
                <a:gd name="T3" fmla="*/ 730 h 1559"/>
                <a:gd name="T4" fmla="*/ 60 w 1012"/>
                <a:gd name="T5" fmla="*/ 1295 h 1559"/>
                <a:gd name="T6" fmla="*/ 99 w 1012"/>
                <a:gd name="T7" fmla="*/ 1416 h 1559"/>
                <a:gd name="T8" fmla="*/ 202 w 1012"/>
                <a:gd name="T9" fmla="*/ 1490 h 1559"/>
                <a:gd name="T10" fmla="*/ 887 w 1012"/>
                <a:gd name="T11" fmla="*/ 1498 h 1559"/>
                <a:gd name="T12" fmla="*/ 949 w 1012"/>
                <a:gd name="T13" fmla="*/ 1436 h 1559"/>
                <a:gd name="T14" fmla="*/ 926 w 1012"/>
                <a:gd name="T15" fmla="*/ 1350 h 1559"/>
                <a:gd name="T16" fmla="*/ 383 w 1012"/>
                <a:gd name="T17" fmla="*/ 1324 h 1559"/>
                <a:gd name="T18" fmla="*/ 353 w 1012"/>
                <a:gd name="T19" fmla="*/ 1295 h 1559"/>
                <a:gd name="T20" fmla="*/ 383 w 1012"/>
                <a:gd name="T21" fmla="*/ 1265 h 1559"/>
                <a:gd name="T22" fmla="*/ 926 w 1012"/>
                <a:gd name="T23" fmla="*/ 1239 h 1559"/>
                <a:gd name="T24" fmla="*/ 949 w 1012"/>
                <a:gd name="T25" fmla="*/ 1153 h 1559"/>
                <a:gd name="T26" fmla="*/ 887 w 1012"/>
                <a:gd name="T27" fmla="*/ 1092 h 1559"/>
                <a:gd name="T28" fmla="*/ 362 w 1012"/>
                <a:gd name="T29" fmla="*/ 1081 h 1559"/>
                <a:gd name="T30" fmla="*/ 362 w 1012"/>
                <a:gd name="T31" fmla="*/ 1039 h 1559"/>
                <a:gd name="T32" fmla="*/ 887 w 1012"/>
                <a:gd name="T33" fmla="*/ 1027 h 1559"/>
                <a:gd name="T34" fmla="*/ 949 w 1012"/>
                <a:gd name="T35" fmla="*/ 965 h 1559"/>
                <a:gd name="T36" fmla="*/ 926 w 1012"/>
                <a:gd name="T37" fmla="*/ 879 h 1559"/>
                <a:gd name="T38" fmla="*/ 383 w 1012"/>
                <a:gd name="T39" fmla="*/ 854 h 1559"/>
                <a:gd name="T40" fmla="*/ 353 w 1012"/>
                <a:gd name="T41" fmla="*/ 825 h 1559"/>
                <a:gd name="T42" fmla="*/ 383 w 1012"/>
                <a:gd name="T43" fmla="*/ 795 h 1559"/>
                <a:gd name="T44" fmla="*/ 926 w 1012"/>
                <a:gd name="T45" fmla="*/ 769 h 1559"/>
                <a:gd name="T46" fmla="*/ 949 w 1012"/>
                <a:gd name="T47" fmla="*/ 684 h 1559"/>
                <a:gd name="T48" fmla="*/ 887 w 1012"/>
                <a:gd name="T49" fmla="*/ 622 h 1559"/>
                <a:gd name="T50" fmla="*/ 361 w 1012"/>
                <a:gd name="T51" fmla="*/ 61 h 1559"/>
                <a:gd name="T52" fmla="*/ 281 w 1012"/>
                <a:gd name="T53" fmla="*/ 109 h 1559"/>
                <a:gd name="T54" fmla="*/ 508 w 1012"/>
                <a:gd name="T55" fmla="*/ 560 h 1559"/>
                <a:gd name="T56" fmla="*/ 482 w 1012"/>
                <a:gd name="T57" fmla="*/ 92 h 1559"/>
                <a:gd name="T58" fmla="*/ 388 w 1012"/>
                <a:gd name="T59" fmla="*/ 59 h 1559"/>
                <a:gd name="T60" fmla="*/ 479 w 1012"/>
                <a:gd name="T61" fmla="*/ 20 h 1559"/>
                <a:gd name="T62" fmla="*/ 557 w 1012"/>
                <a:gd name="T63" fmla="*/ 96 h 1559"/>
                <a:gd name="T64" fmla="*/ 862 w 1012"/>
                <a:gd name="T65" fmla="*/ 560 h 1559"/>
                <a:gd name="T66" fmla="*/ 968 w 1012"/>
                <a:gd name="T67" fmla="*/ 603 h 1559"/>
                <a:gd name="T68" fmla="*/ 1012 w 1012"/>
                <a:gd name="T69" fmla="*/ 707 h 1559"/>
                <a:gd name="T70" fmla="*/ 969 w 1012"/>
                <a:gd name="T71" fmla="*/ 807 h 1559"/>
                <a:gd name="T72" fmla="*/ 1000 w 1012"/>
                <a:gd name="T73" fmla="*/ 888 h 1559"/>
                <a:gd name="T74" fmla="*/ 1000 w 1012"/>
                <a:gd name="T75" fmla="*/ 997 h 1559"/>
                <a:gd name="T76" fmla="*/ 969 w 1012"/>
                <a:gd name="T77" fmla="*/ 1078 h 1559"/>
                <a:gd name="T78" fmla="*/ 1012 w 1012"/>
                <a:gd name="T79" fmla="*/ 1177 h 1559"/>
                <a:gd name="T80" fmla="*/ 969 w 1012"/>
                <a:gd name="T81" fmla="*/ 1277 h 1559"/>
                <a:gd name="T82" fmla="*/ 1000 w 1012"/>
                <a:gd name="T83" fmla="*/ 1357 h 1559"/>
                <a:gd name="T84" fmla="*/ 1000 w 1012"/>
                <a:gd name="T85" fmla="*/ 1469 h 1559"/>
                <a:gd name="T86" fmla="*/ 921 w 1012"/>
                <a:gd name="T87" fmla="*/ 1547 h 1559"/>
                <a:gd name="T88" fmla="*/ 229 w 1012"/>
                <a:gd name="T89" fmla="*/ 1557 h 1559"/>
                <a:gd name="T90" fmla="*/ 92 w 1012"/>
                <a:gd name="T91" fmla="*/ 1495 h 1559"/>
                <a:gd name="T92" fmla="*/ 10 w 1012"/>
                <a:gd name="T93" fmla="*/ 1371 h 1559"/>
                <a:gd name="T94" fmla="*/ 3 w 1012"/>
                <a:gd name="T95" fmla="*/ 784 h 1559"/>
                <a:gd name="T96" fmla="*/ 72 w 1012"/>
                <a:gd name="T97" fmla="*/ 644 h 1559"/>
                <a:gd name="T98" fmla="*/ 208 w 1012"/>
                <a:gd name="T99" fmla="*/ 567 h 1559"/>
                <a:gd name="T100" fmla="*/ 233 w 1012"/>
                <a:gd name="T101" fmla="*/ 73 h 1559"/>
                <a:gd name="T102" fmla="*/ 326 w 1012"/>
                <a:gd name="T103" fmla="*/ 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2" h="1559">
                  <a:moveTo>
                    <a:pt x="268" y="619"/>
                  </a:moveTo>
                  <a:lnTo>
                    <a:pt x="235" y="622"/>
                  </a:lnTo>
                  <a:lnTo>
                    <a:pt x="202" y="629"/>
                  </a:lnTo>
                  <a:lnTo>
                    <a:pt x="172" y="642"/>
                  </a:lnTo>
                  <a:lnTo>
                    <a:pt x="145" y="659"/>
                  </a:lnTo>
                  <a:lnTo>
                    <a:pt x="121" y="679"/>
                  </a:lnTo>
                  <a:lnTo>
                    <a:pt x="99" y="703"/>
                  </a:lnTo>
                  <a:lnTo>
                    <a:pt x="82" y="730"/>
                  </a:lnTo>
                  <a:lnTo>
                    <a:pt x="70" y="760"/>
                  </a:lnTo>
                  <a:lnTo>
                    <a:pt x="62" y="791"/>
                  </a:lnTo>
                  <a:lnTo>
                    <a:pt x="60" y="825"/>
                  </a:lnTo>
                  <a:lnTo>
                    <a:pt x="60" y="1295"/>
                  </a:lnTo>
                  <a:lnTo>
                    <a:pt x="62" y="1328"/>
                  </a:lnTo>
                  <a:lnTo>
                    <a:pt x="70" y="1360"/>
                  </a:lnTo>
                  <a:lnTo>
                    <a:pt x="82" y="1390"/>
                  </a:lnTo>
                  <a:lnTo>
                    <a:pt x="99" y="1416"/>
                  </a:lnTo>
                  <a:lnTo>
                    <a:pt x="121" y="1440"/>
                  </a:lnTo>
                  <a:lnTo>
                    <a:pt x="145" y="1461"/>
                  </a:lnTo>
                  <a:lnTo>
                    <a:pt x="172" y="1478"/>
                  </a:lnTo>
                  <a:lnTo>
                    <a:pt x="202" y="1490"/>
                  </a:lnTo>
                  <a:lnTo>
                    <a:pt x="235" y="1498"/>
                  </a:lnTo>
                  <a:lnTo>
                    <a:pt x="268" y="1501"/>
                  </a:lnTo>
                  <a:lnTo>
                    <a:pt x="862" y="1501"/>
                  </a:lnTo>
                  <a:lnTo>
                    <a:pt x="887" y="1498"/>
                  </a:lnTo>
                  <a:lnTo>
                    <a:pt x="908" y="1488"/>
                  </a:lnTo>
                  <a:lnTo>
                    <a:pt x="926" y="1475"/>
                  </a:lnTo>
                  <a:lnTo>
                    <a:pt x="940" y="1457"/>
                  </a:lnTo>
                  <a:lnTo>
                    <a:pt x="949" y="1436"/>
                  </a:lnTo>
                  <a:lnTo>
                    <a:pt x="952" y="1412"/>
                  </a:lnTo>
                  <a:lnTo>
                    <a:pt x="949" y="1389"/>
                  </a:lnTo>
                  <a:lnTo>
                    <a:pt x="940" y="1368"/>
                  </a:lnTo>
                  <a:lnTo>
                    <a:pt x="926" y="1350"/>
                  </a:lnTo>
                  <a:lnTo>
                    <a:pt x="908" y="1336"/>
                  </a:lnTo>
                  <a:lnTo>
                    <a:pt x="887" y="1328"/>
                  </a:lnTo>
                  <a:lnTo>
                    <a:pt x="862" y="1324"/>
                  </a:lnTo>
                  <a:lnTo>
                    <a:pt x="383" y="1324"/>
                  </a:lnTo>
                  <a:lnTo>
                    <a:pt x="372" y="1321"/>
                  </a:lnTo>
                  <a:lnTo>
                    <a:pt x="362" y="1315"/>
                  </a:lnTo>
                  <a:lnTo>
                    <a:pt x="356" y="1307"/>
                  </a:lnTo>
                  <a:lnTo>
                    <a:pt x="353" y="1295"/>
                  </a:lnTo>
                  <a:lnTo>
                    <a:pt x="356" y="1284"/>
                  </a:lnTo>
                  <a:lnTo>
                    <a:pt x="362" y="1274"/>
                  </a:lnTo>
                  <a:lnTo>
                    <a:pt x="372" y="1268"/>
                  </a:lnTo>
                  <a:lnTo>
                    <a:pt x="383" y="1265"/>
                  </a:lnTo>
                  <a:lnTo>
                    <a:pt x="862" y="1265"/>
                  </a:lnTo>
                  <a:lnTo>
                    <a:pt x="887" y="1261"/>
                  </a:lnTo>
                  <a:lnTo>
                    <a:pt x="908" y="1253"/>
                  </a:lnTo>
                  <a:lnTo>
                    <a:pt x="926" y="1239"/>
                  </a:lnTo>
                  <a:lnTo>
                    <a:pt x="940" y="1222"/>
                  </a:lnTo>
                  <a:lnTo>
                    <a:pt x="949" y="1201"/>
                  </a:lnTo>
                  <a:lnTo>
                    <a:pt x="952" y="1177"/>
                  </a:lnTo>
                  <a:lnTo>
                    <a:pt x="949" y="1153"/>
                  </a:lnTo>
                  <a:lnTo>
                    <a:pt x="940" y="1132"/>
                  </a:lnTo>
                  <a:lnTo>
                    <a:pt x="926" y="1114"/>
                  </a:lnTo>
                  <a:lnTo>
                    <a:pt x="908" y="1101"/>
                  </a:lnTo>
                  <a:lnTo>
                    <a:pt x="887" y="1092"/>
                  </a:lnTo>
                  <a:lnTo>
                    <a:pt x="862" y="1089"/>
                  </a:lnTo>
                  <a:lnTo>
                    <a:pt x="383" y="1089"/>
                  </a:lnTo>
                  <a:lnTo>
                    <a:pt x="372" y="1087"/>
                  </a:lnTo>
                  <a:lnTo>
                    <a:pt x="362" y="1081"/>
                  </a:lnTo>
                  <a:lnTo>
                    <a:pt x="356" y="1071"/>
                  </a:lnTo>
                  <a:lnTo>
                    <a:pt x="353" y="1060"/>
                  </a:lnTo>
                  <a:lnTo>
                    <a:pt x="356" y="1048"/>
                  </a:lnTo>
                  <a:lnTo>
                    <a:pt x="362" y="1039"/>
                  </a:lnTo>
                  <a:lnTo>
                    <a:pt x="372" y="1033"/>
                  </a:lnTo>
                  <a:lnTo>
                    <a:pt x="383" y="1030"/>
                  </a:lnTo>
                  <a:lnTo>
                    <a:pt x="862" y="1030"/>
                  </a:lnTo>
                  <a:lnTo>
                    <a:pt x="887" y="1027"/>
                  </a:lnTo>
                  <a:lnTo>
                    <a:pt x="908" y="1018"/>
                  </a:lnTo>
                  <a:lnTo>
                    <a:pt x="926" y="1004"/>
                  </a:lnTo>
                  <a:lnTo>
                    <a:pt x="940" y="986"/>
                  </a:lnTo>
                  <a:lnTo>
                    <a:pt x="949" y="965"/>
                  </a:lnTo>
                  <a:lnTo>
                    <a:pt x="952" y="942"/>
                  </a:lnTo>
                  <a:lnTo>
                    <a:pt x="949" y="919"/>
                  </a:lnTo>
                  <a:lnTo>
                    <a:pt x="940" y="897"/>
                  </a:lnTo>
                  <a:lnTo>
                    <a:pt x="926" y="879"/>
                  </a:lnTo>
                  <a:lnTo>
                    <a:pt x="908" y="866"/>
                  </a:lnTo>
                  <a:lnTo>
                    <a:pt x="887" y="857"/>
                  </a:lnTo>
                  <a:lnTo>
                    <a:pt x="862" y="854"/>
                  </a:lnTo>
                  <a:lnTo>
                    <a:pt x="383" y="854"/>
                  </a:lnTo>
                  <a:lnTo>
                    <a:pt x="372" y="851"/>
                  </a:lnTo>
                  <a:lnTo>
                    <a:pt x="362" y="846"/>
                  </a:lnTo>
                  <a:lnTo>
                    <a:pt x="356" y="836"/>
                  </a:lnTo>
                  <a:lnTo>
                    <a:pt x="353" y="825"/>
                  </a:lnTo>
                  <a:lnTo>
                    <a:pt x="356" y="813"/>
                  </a:lnTo>
                  <a:lnTo>
                    <a:pt x="362" y="804"/>
                  </a:lnTo>
                  <a:lnTo>
                    <a:pt x="372" y="797"/>
                  </a:lnTo>
                  <a:lnTo>
                    <a:pt x="383" y="795"/>
                  </a:lnTo>
                  <a:lnTo>
                    <a:pt x="862" y="795"/>
                  </a:lnTo>
                  <a:lnTo>
                    <a:pt x="887" y="792"/>
                  </a:lnTo>
                  <a:lnTo>
                    <a:pt x="908" y="783"/>
                  </a:lnTo>
                  <a:lnTo>
                    <a:pt x="926" y="769"/>
                  </a:lnTo>
                  <a:lnTo>
                    <a:pt x="940" y="751"/>
                  </a:lnTo>
                  <a:lnTo>
                    <a:pt x="949" y="730"/>
                  </a:lnTo>
                  <a:lnTo>
                    <a:pt x="952" y="707"/>
                  </a:lnTo>
                  <a:lnTo>
                    <a:pt x="949" y="684"/>
                  </a:lnTo>
                  <a:lnTo>
                    <a:pt x="940" y="663"/>
                  </a:lnTo>
                  <a:lnTo>
                    <a:pt x="926" y="645"/>
                  </a:lnTo>
                  <a:lnTo>
                    <a:pt x="908" y="630"/>
                  </a:lnTo>
                  <a:lnTo>
                    <a:pt x="887" y="622"/>
                  </a:lnTo>
                  <a:lnTo>
                    <a:pt x="862" y="619"/>
                  </a:lnTo>
                  <a:lnTo>
                    <a:pt x="268" y="619"/>
                  </a:lnTo>
                  <a:close/>
                  <a:moveTo>
                    <a:pt x="388" y="59"/>
                  </a:moveTo>
                  <a:lnTo>
                    <a:pt x="361" y="61"/>
                  </a:lnTo>
                  <a:lnTo>
                    <a:pt x="336" y="68"/>
                  </a:lnTo>
                  <a:lnTo>
                    <a:pt x="313" y="78"/>
                  </a:lnTo>
                  <a:lnTo>
                    <a:pt x="295" y="92"/>
                  </a:lnTo>
                  <a:lnTo>
                    <a:pt x="281" y="109"/>
                  </a:lnTo>
                  <a:lnTo>
                    <a:pt x="271" y="126"/>
                  </a:lnTo>
                  <a:lnTo>
                    <a:pt x="268" y="147"/>
                  </a:lnTo>
                  <a:lnTo>
                    <a:pt x="268" y="560"/>
                  </a:lnTo>
                  <a:lnTo>
                    <a:pt x="508" y="560"/>
                  </a:lnTo>
                  <a:lnTo>
                    <a:pt x="508" y="147"/>
                  </a:lnTo>
                  <a:lnTo>
                    <a:pt x="505" y="126"/>
                  </a:lnTo>
                  <a:lnTo>
                    <a:pt x="496" y="109"/>
                  </a:lnTo>
                  <a:lnTo>
                    <a:pt x="482" y="92"/>
                  </a:lnTo>
                  <a:lnTo>
                    <a:pt x="463" y="78"/>
                  </a:lnTo>
                  <a:lnTo>
                    <a:pt x="442" y="68"/>
                  </a:lnTo>
                  <a:lnTo>
                    <a:pt x="416" y="61"/>
                  </a:lnTo>
                  <a:lnTo>
                    <a:pt x="388" y="59"/>
                  </a:lnTo>
                  <a:close/>
                  <a:moveTo>
                    <a:pt x="388" y="0"/>
                  </a:moveTo>
                  <a:lnTo>
                    <a:pt x="421" y="3"/>
                  </a:lnTo>
                  <a:lnTo>
                    <a:pt x="451" y="9"/>
                  </a:lnTo>
                  <a:lnTo>
                    <a:pt x="479" y="20"/>
                  </a:lnTo>
                  <a:lnTo>
                    <a:pt x="504" y="35"/>
                  </a:lnTo>
                  <a:lnTo>
                    <a:pt x="526" y="53"/>
                  </a:lnTo>
                  <a:lnTo>
                    <a:pt x="543" y="73"/>
                  </a:lnTo>
                  <a:lnTo>
                    <a:pt x="557" y="96"/>
                  </a:lnTo>
                  <a:lnTo>
                    <a:pt x="565" y="121"/>
                  </a:lnTo>
                  <a:lnTo>
                    <a:pt x="568" y="147"/>
                  </a:lnTo>
                  <a:lnTo>
                    <a:pt x="568" y="560"/>
                  </a:lnTo>
                  <a:lnTo>
                    <a:pt x="862" y="560"/>
                  </a:lnTo>
                  <a:lnTo>
                    <a:pt x="893" y="563"/>
                  </a:lnTo>
                  <a:lnTo>
                    <a:pt x="921" y="572"/>
                  </a:lnTo>
                  <a:lnTo>
                    <a:pt x="946" y="585"/>
                  </a:lnTo>
                  <a:lnTo>
                    <a:pt x="968" y="603"/>
                  </a:lnTo>
                  <a:lnTo>
                    <a:pt x="986" y="625"/>
                  </a:lnTo>
                  <a:lnTo>
                    <a:pt x="1000" y="649"/>
                  </a:lnTo>
                  <a:lnTo>
                    <a:pt x="1009" y="678"/>
                  </a:lnTo>
                  <a:lnTo>
                    <a:pt x="1012" y="707"/>
                  </a:lnTo>
                  <a:lnTo>
                    <a:pt x="1009" y="735"/>
                  </a:lnTo>
                  <a:lnTo>
                    <a:pt x="1000" y="762"/>
                  </a:lnTo>
                  <a:lnTo>
                    <a:pt x="987" y="786"/>
                  </a:lnTo>
                  <a:lnTo>
                    <a:pt x="969" y="807"/>
                  </a:lnTo>
                  <a:lnTo>
                    <a:pt x="948" y="825"/>
                  </a:lnTo>
                  <a:lnTo>
                    <a:pt x="969" y="843"/>
                  </a:lnTo>
                  <a:lnTo>
                    <a:pt x="987" y="864"/>
                  </a:lnTo>
                  <a:lnTo>
                    <a:pt x="1000" y="888"/>
                  </a:lnTo>
                  <a:lnTo>
                    <a:pt x="1009" y="914"/>
                  </a:lnTo>
                  <a:lnTo>
                    <a:pt x="1012" y="942"/>
                  </a:lnTo>
                  <a:lnTo>
                    <a:pt x="1009" y="971"/>
                  </a:lnTo>
                  <a:lnTo>
                    <a:pt x="1000" y="997"/>
                  </a:lnTo>
                  <a:lnTo>
                    <a:pt x="987" y="1021"/>
                  </a:lnTo>
                  <a:lnTo>
                    <a:pt x="969" y="1042"/>
                  </a:lnTo>
                  <a:lnTo>
                    <a:pt x="948" y="1060"/>
                  </a:lnTo>
                  <a:lnTo>
                    <a:pt x="969" y="1078"/>
                  </a:lnTo>
                  <a:lnTo>
                    <a:pt x="987" y="1099"/>
                  </a:lnTo>
                  <a:lnTo>
                    <a:pt x="1000" y="1122"/>
                  </a:lnTo>
                  <a:lnTo>
                    <a:pt x="1009" y="1148"/>
                  </a:lnTo>
                  <a:lnTo>
                    <a:pt x="1012" y="1177"/>
                  </a:lnTo>
                  <a:lnTo>
                    <a:pt x="1009" y="1206"/>
                  </a:lnTo>
                  <a:lnTo>
                    <a:pt x="1000" y="1232"/>
                  </a:lnTo>
                  <a:lnTo>
                    <a:pt x="987" y="1256"/>
                  </a:lnTo>
                  <a:lnTo>
                    <a:pt x="969" y="1277"/>
                  </a:lnTo>
                  <a:lnTo>
                    <a:pt x="948" y="1295"/>
                  </a:lnTo>
                  <a:lnTo>
                    <a:pt x="969" y="1312"/>
                  </a:lnTo>
                  <a:lnTo>
                    <a:pt x="987" y="1333"/>
                  </a:lnTo>
                  <a:lnTo>
                    <a:pt x="1000" y="1357"/>
                  </a:lnTo>
                  <a:lnTo>
                    <a:pt x="1009" y="1383"/>
                  </a:lnTo>
                  <a:lnTo>
                    <a:pt x="1012" y="1412"/>
                  </a:lnTo>
                  <a:lnTo>
                    <a:pt x="1009" y="1442"/>
                  </a:lnTo>
                  <a:lnTo>
                    <a:pt x="1000" y="1469"/>
                  </a:lnTo>
                  <a:lnTo>
                    <a:pt x="986" y="1495"/>
                  </a:lnTo>
                  <a:lnTo>
                    <a:pt x="968" y="1516"/>
                  </a:lnTo>
                  <a:lnTo>
                    <a:pt x="946" y="1533"/>
                  </a:lnTo>
                  <a:lnTo>
                    <a:pt x="921" y="1547"/>
                  </a:lnTo>
                  <a:lnTo>
                    <a:pt x="893" y="1555"/>
                  </a:lnTo>
                  <a:lnTo>
                    <a:pt x="862" y="1559"/>
                  </a:lnTo>
                  <a:lnTo>
                    <a:pt x="268" y="1559"/>
                  </a:lnTo>
                  <a:lnTo>
                    <a:pt x="229" y="1557"/>
                  </a:lnTo>
                  <a:lnTo>
                    <a:pt x="191" y="1548"/>
                  </a:lnTo>
                  <a:lnTo>
                    <a:pt x="155" y="1534"/>
                  </a:lnTo>
                  <a:lnTo>
                    <a:pt x="122" y="1517"/>
                  </a:lnTo>
                  <a:lnTo>
                    <a:pt x="92" y="1495"/>
                  </a:lnTo>
                  <a:lnTo>
                    <a:pt x="65" y="1468"/>
                  </a:lnTo>
                  <a:lnTo>
                    <a:pt x="42" y="1439"/>
                  </a:lnTo>
                  <a:lnTo>
                    <a:pt x="24" y="1406"/>
                  </a:lnTo>
                  <a:lnTo>
                    <a:pt x="10" y="1371"/>
                  </a:lnTo>
                  <a:lnTo>
                    <a:pt x="2" y="1334"/>
                  </a:lnTo>
                  <a:lnTo>
                    <a:pt x="0" y="1295"/>
                  </a:lnTo>
                  <a:lnTo>
                    <a:pt x="0" y="825"/>
                  </a:lnTo>
                  <a:lnTo>
                    <a:pt x="3" y="784"/>
                  </a:lnTo>
                  <a:lnTo>
                    <a:pt x="13" y="745"/>
                  </a:lnTo>
                  <a:lnTo>
                    <a:pt x="27" y="708"/>
                  </a:lnTo>
                  <a:lnTo>
                    <a:pt x="48" y="675"/>
                  </a:lnTo>
                  <a:lnTo>
                    <a:pt x="72" y="644"/>
                  </a:lnTo>
                  <a:lnTo>
                    <a:pt x="101" y="618"/>
                  </a:lnTo>
                  <a:lnTo>
                    <a:pt x="134" y="596"/>
                  </a:lnTo>
                  <a:lnTo>
                    <a:pt x="170" y="579"/>
                  </a:lnTo>
                  <a:lnTo>
                    <a:pt x="208" y="567"/>
                  </a:lnTo>
                  <a:lnTo>
                    <a:pt x="208" y="147"/>
                  </a:lnTo>
                  <a:lnTo>
                    <a:pt x="212" y="121"/>
                  </a:lnTo>
                  <a:lnTo>
                    <a:pt x="220" y="96"/>
                  </a:lnTo>
                  <a:lnTo>
                    <a:pt x="233" y="73"/>
                  </a:lnTo>
                  <a:lnTo>
                    <a:pt x="251" y="53"/>
                  </a:lnTo>
                  <a:lnTo>
                    <a:pt x="272" y="35"/>
                  </a:lnTo>
                  <a:lnTo>
                    <a:pt x="298" y="20"/>
                  </a:lnTo>
                  <a:lnTo>
                    <a:pt x="326" y="9"/>
                  </a:lnTo>
                  <a:lnTo>
                    <a:pt x="356" y="3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10070910" y="2732152"/>
            <a:ext cx="460375" cy="468312"/>
            <a:chOff x="10104438" y="2730500"/>
            <a:chExt cx="460375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0" name="Freeform 141"/>
            <p:cNvSpPr>
              <a:spLocks noEditPoints="1"/>
            </p:cNvSpPr>
            <p:nvPr/>
          </p:nvSpPr>
          <p:spPr bwMode="auto">
            <a:xfrm>
              <a:off x="10104438" y="2730500"/>
              <a:ext cx="460375" cy="468312"/>
            </a:xfrm>
            <a:custGeom>
              <a:avLst/>
              <a:gdLst>
                <a:gd name="T0" fmla="*/ 222 w 3188"/>
                <a:gd name="T1" fmla="*/ 3081 h 3242"/>
                <a:gd name="T2" fmla="*/ 2576 w 3188"/>
                <a:gd name="T3" fmla="*/ 2761 h 3242"/>
                <a:gd name="T4" fmla="*/ 2766 w 3188"/>
                <a:gd name="T5" fmla="*/ 2632 h 3242"/>
                <a:gd name="T6" fmla="*/ 2362 w 3188"/>
                <a:gd name="T7" fmla="*/ 746 h 3242"/>
                <a:gd name="T8" fmla="*/ 2350 w 3188"/>
                <a:gd name="T9" fmla="*/ 777 h 3242"/>
                <a:gd name="T10" fmla="*/ 2344 w 3188"/>
                <a:gd name="T11" fmla="*/ 863 h 3242"/>
                <a:gd name="T12" fmla="*/ 2436 w 3188"/>
                <a:gd name="T13" fmla="*/ 766 h 3242"/>
                <a:gd name="T14" fmla="*/ 2413 w 3188"/>
                <a:gd name="T15" fmla="*/ 655 h 3242"/>
                <a:gd name="T16" fmla="*/ 2355 w 3188"/>
                <a:gd name="T17" fmla="*/ 521 h 3242"/>
                <a:gd name="T18" fmla="*/ 1519 w 3188"/>
                <a:gd name="T19" fmla="*/ 743 h 3242"/>
                <a:gd name="T20" fmla="*/ 1634 w 3188"/>
                <a:gd name="T21" fmla="*/ 754 h 3242"/>
                <a:gd name="T22" fmla="*/ 1730 w 3188"/>
                <a:gd name="T23" fmla="*/ 741 h 3242"/>
                <a:gd name="T24" fmla="*/ 1651 w 3188"/>
                <a:gd name="T25" fmla="*/ 676 h 3242"/>
                <a:gd name="T26" fmla="*/ 1598 w 3188"/>
                <a:gd name="T27" fmla="*/ 705 h 3242"/>
                <a:gd name="T28" fmla="*/ 1494 w 3188"/>
                <a:gd name="T29" fmla="*/ 521 h 3242"/>
                <a:gd name="T30" fmla="*/ 2151 w 3188"/>
                <a:gd name="T31" fmla="*/ 565 h 3242"/>
                <a:gd name="T32" fmla="*/ 2082 w 3188"/>
                <a:gd name="T33" fmla="*/ 600 h 3242"/>
                <a:gd name="T34" fmla="*/ 2174 w 3188"/>
                <a:gd name="T35" fmla="*/ 599 h 3242"/>
                <a:gd name="T36" fmla="*/ 2231 w 3188"/>
                <a:gd name="T37" fmla="*/ 515 h 3242"/>
                <a:gd name="T38" fmla="*/ 1821 w 3188"/>
                <a:gd name="T39" fmla="*/ 529 h 3242"/>
                <a:gd name="T40" fmla="*/ 1916 w 3188"/>
                <a:gd name="T41" fmla="*/ 572 h 3242"/>
                <a:gd name="T42" fmla="*/ 1872 w 3188"/>
                <a:gd name="T43" fmla="*/ 607 h 3242"/>
                <a:gd name="T44" fmla="*/ 1788 w 3188"/>
                <a:gd name="T45" fmla="*/ 711 h 3242"/>
                <a:gd name="T46" fmla="*/ 1888 w 3188"/>
                <a:gd name="T47" fmla="*/ 766 h 3242"/>
                <a:gd name="T48" fmla="*/ 2012 w 3188"/>
                <a:gd name="T49" fmla="*/ 747 h 3242"/>
                <a:gd name="T50" fmla="*/ 1991 w 3188"/>
                <a:gd name="T51" fmla="*/ 553 h 3242"/>
                <a:gd name="T52" fmla="*/ 978 w 3188"/>
                <a:gd name="T53" fmla="*/ 516 h 3242"/>
                <a:gd name="T54" fmla="*/ 965 w 3188"/>
                <a:gd name="T55" fmla="*/ 569 h 3242"/>
                <a:gd name="T56" fmla="*/ 1035 w 3188"/>
                <a:gd name="T57" fmla="*/ 598 h 3242"/>
                <a:gd name="T58" fmla="*/ 901 w 3188"/>
                <a:gd name="T59" fmla="*/ 653 h 3242"/>
                <a:gd name="T60" fmla="*/ 932 w 3188"/>
                <a:gd name="T61" fmla="*/ 761 h 3242"/>
                <a:gd name="T62" fmla="*/ 1042 w 3188"/>
                <a:gd name="T63" fmla="*/ 739 h 3242"/>
                <a:gd name="T64" fmla="*/ 1112 w 3188"/>
                <a:gd name="T65" fmla="*/ 601 h 3242"/>
                <a:gd name="T66" fmla="*/ 1029 w 3188"/>
                <a:gd name="T67" fmla="*/ 517 h 3242"/>
                <a:gd name="T68" fmla="*/ 1262 w 3188"/>
                <a:gd name="T69" fmla="*/ 546 h 3242"/>
                <a:gd name="T70" fmla="*/ 1186 w 3188"/>
                <a:gd name="T71" fmla="*/ 598 h 3242"/>
                <a:gd name="T72" fmla="*/ 1280 w 3188"/>
                <a:gd name="T73" fmla="*/ 585 h 3242"/>
                <a:gd name="T74" fmla="*/ 1343 w 3188"/>
                <a:gd name="T75" fmla="*/ 614 h 3242"/>
                <a:gd name="T76" fmla="*/ 1406 w 3188"/>
                <a:gd name="T77" fmla="*/ 555 h 3242"/>
                <a:gd name="T78" fmla="*/ 758 w 3188"/>
                <a:gd name="T79" fmla="*/ 639 h 3242"/>
                <a:gd name="T80" fmla="*/ 704 w 3188"/>
                <a:gd name="T81" fmla="*/ 705 h 3242"/>
                <a:gd name="T82" fmla="*/ 737 w 3188"/>
                <a:gd name="T83" fmla="*/ 767 h 3242"/>
                <a:gd name="T84" fmla="*/ 833 w 3188"/>
                <a:gd name="T85" fmla="*/ 670 h 3242"/>
                <a:gd name="T86" fmla="*/ 526 w 3188"/>
                <a:gd name="T87" fmla="*/ 9 h 3242"/>
                <a:gd name="T88" fmla="*/ 574 w 3188"/>
                <a:gd name="T89" fmla="*/ 124 h 3242"/>
                <a:gd name="T90" fmla="*/ 978 w 3188"/>
                <a:gd name="T91" fmla="*/ 21 h 3242"/>
                <a:gd name="T92" fmla="*/ 1099 w 3188"/>
                <a:gd name="T93" fmla="*/ 21 h 3242"/>
                <a:gd name="T94" fmla="*/ 1503 w 3188"/>
                <a:gd name="T95" fmla="*/ 124 h 3242"/>
                <a:gd name="T96" fmla="*/ 1551 w 3188"/>
                <a:gd name="T97" fmla="*/ 9 h 3242"/>
                <a:gd name="T98" fmla="*/ 1669 w 3188"/>
                <a:gd name="T99" fmla="*/ 35 h 3242"/>
                <a:gd name="T100" fmla="*/ 2053 w 3188"/>
                <a:gd name="T101" fmla="*/ 110 h 3242"/>
                <a:gd name="T102" fmla="*/ 2126 w 3188"/>
                <a:gd name="T103" fmla="*/ 3 h 3242"/>
                <a:gd name="T104" fmla="*/ 2237 w 3188"/>
                <a:gd name="T105" fmla="*/ 53 h 3242"/>
                <a:gd name="T106" fmla="*/ 2607 w 3188"/>
                <a:gd name="T107" fmla="*/ 95 h 3242"/>
                <a:gd name="T108" fmla="*/ 2705 w 3188"/>
                <a:gd name="T109" fmla="*/ 0 h 3242"/>
                <a:gd name="T110" fmla="*/ 2800 w 3188"/>
                <a:gd name="T111" fmla="*/ 73 h 3242"/>
                <a:gd name="T112" fmla="*/ 3027 w 3188"/>
                <a:gd name="T113" fmla="*/ 149 h 3242"/>
                <a:gd name="T114" fmla="*/ 3185 w 3188"/>
                <a:gd name="T115" fmla="*/ 356 h 3242"/>
                <a:gd name="T116" fmla="*/ 161 w 3188"/>
                <a:gd name="T117" fmla="*/ 3217 h 3242"/>
                <a:gd name="T118" fmla="*/ 3 w 3188"/>
                <a:gd name="T119" fmla="*/ 3010 h 3242"/>
                <a:gd name="T120" fmla="*/ 68 w 3188"/>
                <a:gd name="T121" fmla="*/ 217 h 3242"/>
                <a:gd name="T122" fmla="*/ 392 w 3188"/>
                <a:gd name="T123" fmla="*/ 124 h 3242"/>
                <a:gd name="T124" fmla="*/ 441 w 3188"/>
                <a:gd name="T125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8" h="3242">
                  <a:moveTo>
                    <a:pt x="151" y="1090"/>
                  </a:moveTo>
                  <a:lnTo>
                    <a:pt x="151" y="2970"/>
                  </a:lnTo>
                  <a:lnTo>
                    <a:pt x="155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9" y="3067"/>
                  </a:lnTo>
                  <a:lnTo>
                    <a:pt x="222" y="3081"/>
                  </a:lnTo>
                  <a:lnTo>
                    <a:pt x="249" y="3091"/>
                  </a:lnTo>
                  <a:lnTo>
                    <a:pt x="278" y="3094"/>
                  </a:lnTo>
                  <a:lnTo>
                    <a:pt x="2532" y="3094"/>
                  </a:lnTo>
                  <a:lnTo>
                    <a:pt x="2563" y="3064"/>
                  </a:lnTo>
                  <a:lnTo>
                    <a:pt x="2563" y="2829"/>
                  </a:lnTo>
                  <a:lnTo>
                    <a:pt x="2567" y="2795"/>
                  </a:lnTo>
                  <a:lnTo>
                    <a:pt x="2576" y="2761"/>
                  </a:lnTo>
                  <a:lnTo>
                    <a:pt x="2591" y="2730"/>
                  </a:lnTo>
                  <a:lnTo>
                    <a:pt x="2612" y="2702"/>
                  </a:lnTo>
                  <a:lnTo>
                    <a:pt x="2636" y="2678"/>
                  </a:lnTo>
                  <a:lnTo>
                    <a:pt x="2664" y="2659"/>
                  </a:lnTo>
                  <a:lnTo>
                    <a:pt x="2695" y="2645"/>
                  </a:lnTo>
                  <a:lnTo>
                    <a:pt x="2730" y="2635"/>
                  </a:lnTo>
                  <a:lnTo>
                    <a:pt x="2766" y="2632"/>
                  </a:lnTo>
                  <a:lnTo>
                    <a:pt x="3005" y="2632"/>
                  </a:lnTo>
                  <a:lnTo>
                    <a:pt x="3036" y="2602"/>
                  </a:lnTo>
                  <a:lnTo>
                    <a:pt x="3036" y="1090"/>
                  </a:lnTo>
                  <a:lnTo>
                    <a:pt x="151" y="1090"/>
                  </a:lnTo>
                  <a:close/>
                  <a:moveTo>
                    <a:pt x="2269" y="521"/>
                  </a:moveTo>
                  <a:lnTo>
                    <a:pt x="2359" y="742"/>
                  </a:lnTo>
                  <a:lnTo>
                    <a:pt x="2362" y="746"/>
                  </a:lnTo>
                  <a:lnTo>
                    <a:pt x="2363" y="749"/>
                  </a:lnTo>
                  <a:lnTo>
                    <a:pt x="2363" y="752"/>
                  </a:lnTo>
                  <a:lnTo>
                    <a:pt x="2363" y="755"/>
                  </a:lnTo>
                  <a:lnTo>
                    <a:pt x="2363" y="758"/>
                  </a:lnTo>
                  <a:lnTo>
                    <a:pt x="2362" y="762"/>
                  </a:lnTo>
                  <a:lnTo>
                    <a:pt x="2359" y="765"/>
                  </a:lnTo>
                  <a:lnTo>
                    <a:pt x="2350" y="777"/>
                  </a:lnTo>
                  <a:lnTo>
                    <a:pt x="2339" y="787"/>
                  </a:lnTo>
                  <a:lnTo>
                    <a:pt x="2327" y="796"/>
                  </a:lnTo>
                  <a:lnTo>
                    <a:pt x="2310" y="804"/>
                  </a:lnTo>
                  <a:lnTo>
                    <a:pt x="2294" y="808"/>
                  </a:lnTo>
                  <a:lnTo>
                    <a:pt x="2310" y="872"/>
                  </a:lnTo>
                  <a:lnTo>
                    <a:pt x="2326" y="869"/>
                  </a:lnTo>
                  <a:lnTo>
                    <a:pt x="2344" y="863"/>
                  </a:lnTo>
                  <a:lnTo>
                    <a:pt x="2364" y="853"/>
                  </a:lnTo>
                  <a:lnTo>
                    <a:pt x="2384" y="839"/>
                  </a:lnTo>
                  <a:lnTo>
                    <a:pt x="2395" y="829"/>
                  </a:lnTo>
                  <a:lnTo>
                    <a:pt x="2404" y="818"/>
                  </a:lnTo>
                  <a:lnTo>
                    <a:pt x="2415" y="804"/>
                  </a:lnTo>
                  <a:lnTo>
                    <a:pt x="2425" y="786"/>
                  </a:lnTo>
                  <a:lnTo>
                    <a:pt x="2436" y="766"/>
                  </a:lnTo>
                  <a:lnTo>
                    <a:pt x="2447" y="742"/>
                  </a:lnTo>
                  <a:lnTo>
                    <a:pt x="2459" y="714"/>
                  </a:lnTo>
                  <a:lnTo>
                    <a:pt x="2472" y="680"/>
                  </a:lnTo>
                  <a:lnTo>
                    <a:pt x="2529" y="521"/>
                  </a:lnTo>
                  <a:lnTo>
                    <a:pt x="2446" y="521"/>
                  </a:lnTo>
                  <a:lnTo>
                    <a:pt x="2416" y="639"/>
                  </a:lnTo>
                  <a:lnTo>
                    <a:pt x="2413" y="655"/>
                  </a:lnTo>
                  <a:lnTo>
                    <a:pt x="2409" y="671"/>
                  </a:lnTo>
                  <a:lnTo>
                    <a:pt x="2406" y="684"/>
                  </a:lnTo>
                  <a:lnTo>
                    <a:pt x="2403" y="684"/>
                  </a:lnTo>
                  <a:lnTo>
                    <a:pt x="2400" y="671"/>
                  </a:lnTo>
                  <a:lnTo>
                    <a:pt x="2396" y="655"/>
                  </a:lnTo>
                  <a:lnTo>
                    <a:pt x="2392" y="639"/>
                  </a:lnTo>
                  <a:lnTo>
                    <a:pt x="2355" y="521"/>
                  </a:lnTo>
                  <a:lnTo>
                    <a:pt x="2269" y="521"/>
                  </a:lnTo>
                  <a:close/>
                  <a:moveTo>
                    <a:pt x="1494" y="521"/>
                  </a:moveTo>
                  <a:lnTo>
                    <a:pt x="1494" y="662"/>
                  </a:lnTo>
                  <a:lnTo>
                    <a:pt x="1496" y="689"/>
                  </a:lnTo>
                  <a:lnTo>
                    <a:pt x="1501" y="711"/>
                  </a:lnTo>
                  <a:lnTo>
                    <a:pt x="1508" y="729"/>
                  </a:lnTo>
                  <a:lnTo>
                    <a:pt x="1519" y="743"/>
                  </a:lnTo>
                  <a:lnTo>
                    <a:pt x="1532" y="755"/>
                  </a:lnTo>
                  <a:lnTo>
                    <a:pt x="1547" y="762"/>
                  </a:lnTo>
                  <a:lnTo>
                    <a:pt x="1564" y="766"/>
                  </a:lnTo>
                  <a:lnTo>
                    <a:pt x="1582" y="768"/>
                  </a:lnTo>
                  <a:lnTo>
                    <a:pt x="1603" y="766"/>
                  </a:lnTo>
                  <a:lnTo>
                    <a:pt x="1620" y="761"/>
                  </a:lnTo>
                  <a:lnTo>
                    <a:pt x="1634" y="754"/>
                  </a:lnTo>
                  <a:lnTo>
                    <a:pt x="1645" y="745"/>
                  </a:lnTo>
                  <a:lnTo>
                    <a:pt x="1653" y="737"/>
                  </a:lnTo>
                  <a:lnTo>
                    <a:pt x="1658" y="729"/>
                  </a:lnTo>
                  <a:lnTo>
                    <a:pt x="1661" y="729"/>
                  </a:lnTo>
                  <a:lnTo>
                    <a:pt x="1664" y="763"/>
                  </a:lnTo>
                  <a:lnTo>
                    <a:pt x="1731" y="763"/>
                  </a:lnTo>
                  <a:lnTo>
                    <a:pt x="1730" y="741"/>
                  </a:lnTo>
                  <a:lnTo>
                    <a:pt x="1729" y="715"/>
                  </a:lnTo>
                  <a:lnTo>
                    <a:pt x="1729" y="685"/>
                  </a:lnTo>
                  <a:lnTo>
                    <a:pt x="1729" y="521"/>
                  </a:lnTo>
                  <a:lnTo>
                    <a:pt x="1651" y="521"/>
                  </a:lnTo>
                  <a:lnTo>
                    <a:pt x="1651" y="664"/>
                  </a:lnTo>
                  <a:lnTo>
                    <a:pt x="1651" y="671"/>
                  </a:lnTo>
                  <a:lnTo>
                    <a:pt x="1651" y="676"/>
                  </a:lnTo>
                  <a:lnTo>
                    <a:pt x="1649" y="681"/>
                  </a:lnTo>
                  <a:lnTo>
                    <a:pt x="1646" y="689"/>
                  </a:lnTo>
                  <a:lnTo>
                    <a:pt x="1639" y="696"/>
                  </a:lnTo>
                  <a:lnTo>
                    <a:pt x="1632" y="701"/>
                  </a:lnTo>
                  <a:lnTo>
                    <a:pt x="1622" y="705"/>
                  </a:lnTo>
                  <a:lnTo>
                    <a:pt x="1610" y="707"/>
                  </a:lnTo>
                  <a:lnTo>
                    <a:pt x="1598" y="705"/>
                  </a:lnTo>
                  <a:lnTo>
                    <a:pt x="1589" y="700"/>
                  </a:lnTo>
                  <a:lnTo>
                    <a:pt x="1581" y="693"/>
                  </a:lnTo>
                  <a:lnTo>
                    <a:pt x="1576" y="681"/>
                  </a:lnTo>
                  <a:lnTo>
                    <a:pt x="1573" y="668"/>
                  </a:lnTo>
                  <a:lnTo>
                    <a:pt x="1572" y="651"/>
                  </a:lnTo>
                  <a:lnTo>
                    <a:pt x="1572" y="521"/>
                  </a:lnTo>
                  <a:lnTo>
                    <a:pt x="1494" y="521"/>
                  </a:lnTo>
                  <a:close/>
                  <a:moveTo>
                    <a:pt x="2219" y="515"/>
                  </a:moveTo>
                  <a:lnTo>
                    <a:pt x="2206" y="516"/>
                  </a:lnTo>
                  <a:lnTo>
                    <a:pt x="2193" y="521"/>
                  </a:lnTo>
                  <a:lnTo>
                    <a:pt x="2181" y="527"/>
                  </a:lnTo>
                  <a:lnTo>
                    <a:pt x="2169" y="536"/>
                  </a:lnTo>
                  <a:lnTo>
                    <a:pt x="2160" y="549"/>
                  </a:lnTo>
                  <a:lnTo>
                    <a:pt x="2151" y="565"/>
                  </a:lnTo>
                  <a:lnTo>
                    <a:pt x="2149" y="565"/>
                  </a:lnTo>
                  <a:lnTo>
                    <a:pt x="2147" y="521"/>
                  </a:lnTo>
                  <a:lnTo>
                    <a:pt x="2080" y="521"/>
                  </a:lnTo>
                  <a:lnTo>
                    <a:pt x="2081" y="537"/>
                  </a:lnTo>
                  <a:lnTo>
                    <a:pt x="2082" y="555"/>
                  </a:lnTo>
                  <a:lnTo>
                    <a:pt x="2082" y="576"/>
                  </a:lnTo>
                  <a:lnTo>
                    <a:pt x="2082" y="600"/>
                  </a:lnTo>
                  <a:lnTo>
                    <a:pt x="2082" y="763"/>
                  </a:lnTo>
                  <a:lnTo>
                    <a:pt x="2160" y="763"/>
                  </a:lnTo>
                  <a:lnTo>
                    <a:pt x="2160" y="640"/>
                  </a:lnTo>
                  <a:lnTo>
                    <a:pt x="2161" y="631"/>
                  </a:lnTo>
                  <a:lnTo>
                    <a:pt x="2162" y="623"/>
                  </a:lnTo>
                  <a:lnTo>
                    <a:pt x="2166" y="610"/>
                  </a:lnTo>
                  <a:lnTo>
                    <a:pt x="2174" y="599"/>
                  </a:lnTo>
                  <a:lnTo>
                    <a:pt x="2184" y="592"/>
                  </a:lnTo>
                  <a:lnTo>
                    <a:pt x="2198" y="587"/>
                  </a:lnTo>
                  <a:lnTo>
                    <a:pt x="2213" y="585"/>
                  </a:lnTo>
                  <a:lnTo>
                    <a:pt x="2225" y="586"/>
                  </a:lnTo>
                  <a:lnTo>
                    <a:pt x="2235" y="587"/>
                  </a:lnTo>
                  <a:lnTo>
                    <a:pt x="2235" y="516"/>
                  </a:lnTo>
                  <a:lnTo>
                    <a:pt x="2231" y="515"/>
                  </a:lnTo>
                  <a:lnTo>
                    <a:pt x="2227" y="515"/>
                  </a:lnTo>
                  <a:lnTo>
                    <a:pt x="2223" y="515"/>
                  </a:lnTo>
                  <a:lnTo>
                    <a:pt x="2219" y="515"/>
                  </a:lnTo>
                  <a:close/>
                  <a:moveTo>
                    <a:pt x="1900" y="515"/>
                  </a:moveTo>
                  <a:lnTo>
                    <a:pt x="1869" y="517"/>
                  </a:lnTo>
                  <a:lnTo>
                    <a:pt x="1842" y="523"/>
                  </a:lnTo>
                  <a:lnTo>
                    <a:pt x="1821" y="529"/>
                  </a:lnTo>
                  <a:lnTo>
                    <a:pt x="1804" y="536"/>
                  </a:lnTo>
                  <a:lnTo>
                    <a:pt x="1818" y="585"/>
                  </a:lnTo>
                  <a:lnTo>
                    <a:pt x="1838" y="576"/>
                  </a:lnTo>
                  <a:lnTo>
                    <a:pt x="1861" y="569"/>
                  </a:lnTo>
                  <a:lnTo>
                    <a:pt x="1887" y="567"/>
                  </a:lnTo>
                  <a:lnTo>
                    <a:pt x="1903" y="568"/>
                  </a:lnTo>
                  <a:lnTo>
                    <a:pt x="1916" y="572"/>
                  </a:lnTo>
                  <a:lnTo>
                    <a:pt x="1924" y="577"/>
                  </a:lnTo>
                  <a:lnTo>
                    <a:pt x="1929" y="585"/>
                  </a:lnTo>
                  <a:lnTo>
                    <a:pt x="1931" y="591"/>
                  </a:lnTo>
                  <a:lnTo>
                    <a:pt x="1932" y="598"/>
                  </a:lnTo>
                  <a:lnTo>
                    <a:pt x="1932" y="601"/>
                  </a:lnTo>
                  <a:lnTo>
                    <a:pt x="1901" y="602"/>
                  </a:lnTo>
                  <a:lnTo>
                    <a:pt x="1872" y="607"/>
                  </a:lnTo>
                  <a:lnTo>
                    <a:pt x="1847" y="614"/>
                  </a:lnTo>
                  <a:lnTo>
                    <a:pt x="1826" y="624"/>
                  </a:lnTo>
                  <a:lnTo>
                    <a:pt x="1809" y="637"/>
                  </a:lnTo>
                  <a:lnTo>
                    <a:pt x="1797" y="653"/>
                  </a:lnTo>
                  <a:lnTo>
                    <a:pt x="1789" y="672"/>
                  </a:lnTo>
                  <a:lnTo>
                    <a:pt x="1786" y="694"/>
                  </a:lnTo>
                  <a:lnTo>
                    <a:pt x="1788" y="711"/>
                  </a:lnTo>
                  <a:lnTo>
                    <a:pt x="1794" y="726"/>
                  </a:lnTo>
                  <a:lnTo>
                    <a:pt x="1802" y="740"/>
                  </a:lnTo>
                  <a:lnTo>
                    <a:pt x="1814" y="752"/>
                  </a:lnTo>
                  <a:lnTo>
                    <a:pt x="1829" y="761"/>
                  </a:lnTo>
                  <a:lnTo>
                    <a:pt x="1846" y="766"/>
                  </a:lnTo>
                  <a:lnTo>
                    <a:pt x="1867" y="768"/>
                  </a:lnTo>
                  <a:lnTo>
                    <a:pt x="1888" y="766"/>
                  </a:lnTo>
                  <a:lnTo>
                    <a:pt x="1907" y="761"/>
                  </a:lnTo>
                  <a:lnTo>
                    <a:pt x="1924" y="752"/>
                  </a:lnTo>
                  <a:lnTo>
                    <a:pt x="1938" y="739"/>
                  </a:lnTo>
                  <a:lnTo>
                    <a:pt x="1939" y="739"/>
                  </a:lnTo>
                  <a:lnTo>
                    <a:pt x="1943" y="763"/>
                  </a:lnTo>
                  <a:lnTo>
                    <a:pt x="2013" y="763"/>
                  </a:lnTo>
                  <a:lnTo>
                    <a:pt x="2012" y="747"/>
                  </a:lnTo>
                  <a:lnTo>
                    <a:pt x="2011" y="726"/>
                  </a:lnTo>
                  <a:lnTo>
                    <a:pt x="2009" y="704"/>
                  </a:lnTo>
                  <a:lnTo>
                    <a:pt x="2009" y="620"/>
                  </a:lnTo>
                  <a:lnTo>
                    <a:pt x="2008" y="601"/>
                  </a:lnTo>
                  <a:lnTo>
                    <a:pt x="2005" y="584"/>
                  </a:lnTo>
                  <a:lnTo>
                    <a:pt x="2000" y="568"/>
                  </a:lnTo>
                  <a:lnTo>
                    <a:pt x="1991" y="553"/>
                  </a:lnTo>
                  <a:lnTo>
                    <a:pt x="1980" y="540"/>
                  </a:lnTo>
                  <a:lnTo>
                    <a:pt x="1965" y="530"/>
                  </a:lnTo>
                  <a:lnTo>
                    <a:pt x="1947" y="522"/>
                  </a:lnTo>
                  <a:lnTo>
                    <a:pt x="1926" y="517"/>
                  </a:lnTo>
                  <a:lnTo>
                    <a:pt x="1900" y="515"/>
                  </a:lnTo>
                  <a:close/>
                  <a:moveTo>
                    <a:pt x="1004" y="515"/>
                  </a:moveTo>
                  <a:lnTo>
                    <a:pt x="978" y="516"/>
                  </a:lnTo>
                  <a:lnTo>
                    <a:pt x="955" y="521"/>
                  </a:lnTo>
                  <a:lnTo>
                    <a:pt x="936" y="525"/>
                  </a:lnTo>
                  <a:lnTo>
                    <a:pt x="920" y="531"/>
                  </a:lnTo>
                  <a:lnTo>
                    <a:pt x="908" y="536"/>
                  </a:lnTo>
                  <a:lnTo>
                    <a:pt x="922" y="585"/>
                  </a:lnTo>
                  <a:lnTo>
                    <a:pt x="941" y="576"/>
                  </a:lnTo>
                  <a:lnTo>
                    <a:pt x="965" y="569"/>
                  </a:lnTo>
                  <a:lnTo>
                    <a:pt x="990" y="567"/>
                  </a:lnTo>
                  <a:lnTo>
                    <a:pt x="1007" y="568"/>
                  </a:lnTo>
                  <a:lnTo>
                    <a:pt x="1019" y="572"/>
                  </a:lnTo>
                  <a:lnTo>
                    <a:pt x="1027" y="577"/>
                  </a:lnTo>
                  <a:lnTo>
                    <a:pt x="1032" y="585"/>
                  </a:lnTo>
                  <a:lnTo>
                    <a:pt x="1035" y="591"/>
                  </a:lnTo>
                  <a:lnTo>
                    <a:pt x="1035" y="598"/>
                  </a:lnTo>
                  <a:lnTo>
                    <a:pt x="1035" y="601"/>
                  </a:lnTo>
                  <a:lnTo>
                    <a:pt x="1004" y="602"/>
                  </a:lnTo>
                  <a:lnTo>
                    <a:pt x="976" y="607"/>
                  </a:lnTo>
                  <a:lnTo>
                    <a:pt x="951" y="614"/>
                  </a:lnTo>
                  <a:lnTo>
                    <a:pt x="930" y="624"/>
                  </a:lnTo>
                  <a:lnTo>
                    <a:pt x="912" y="637"/>
                  </a:lnTo>
                  <a:lnTo>
                    <a:pt x="901" y="653"/>
                  </a:lnTo>
                  <a:lnTo>
                    <a:pt x="892" y="672"/>
                  </a:lnTo>
                  <a:lnTo>
                    <a:pt x="890" y="694"/>
                  </a:lnTo>
                  <a:lnTo>
                    <a:pt x="892" y="711"/>
                  </a:lnTo>
                  <a:lnTo>
                    <a:pt x="897" y="726"/>
                  </a:lnTo>
                  <a:lnTo>
                    <a:pt x="906" y="740"/>
                  </a:lnTo>
                  <a:lnTo>
                    <a:pt x="918" y="752"/>
                  </a:lnTo>
                  <a:lnTo>
                    <a:pt x="932" y="761"/>
                  </a:lnTo>
                  <a:lnTo>
                    <a:pt x="950" y="766"/>
                  </a:lnTo>
                  <a:lnTo>
                    <a:pt x="970" y="768"/>
                  </a:lnTo>
                  <a:lnTo>
                    <a:pt x="991" y="766"/>
                  </a:lnTo>
                  <a:lnTo>
                    <a:pt x="1010" y="761"/>
                  </a:lnTo>
                  <a:lnTo>
                    <a:pt x="1027" y="752"/>
                  </a:lnTo>
                  <a:lnTo>
                    <a:pt x="1040" y="739"/>
                  </a:lnTo>
                  <a:lnTo>
                    <a:pt x="1042" y="739"/>
                  </a:lnTo>
                  <a:lnTo>
                    <a:pt x="1047" y="763"/>
                  </a:lnTo>
                  <a:lnTo>
                    <a:pt x="1116" y="763"/>
                  </a:lnTo>
                  <a:lnTo>
                    <a:pt x="1114" y="747"/>
                  </a:lnTo>
                  <a:lnTo>
                    <a:pt x="1113" y="726"/>
                  </a:lnTo>
                  <a:lnTo>
                    <a:pt x="1113" y="704"/>
                  </a:lnTo>
                  <a:lnTo>
                    <a:pt x="1113" y="620"/>
                  </a:lnTo>
                  <a:lnTo>
                    <a:pt x="1112" y="601"/>
                  </a:lnTo>
                  <a:lnTo>
                    <a:pt x="1109" y="584"/>
                  </a:lnTo>
                  <a:lnTo>
                    <a:pt x="1102" y="568"/>
                  </a:lnTo>
                  <a:lnTo>
                    <a:pt x="1095" y="553"/>
                  </a:lnTo>
                  <a:lnTo>
                    <a:pt x="1083" y="540"/>
                  </a:lnTo>
                  <a:lnTo>
                    <a:pt x="1069" y="530"/>
                  </a:lnTo>
                  <a:lnTo>
                    <a:pt x="1051" y="522"/>
                  </a:lnTo>
                  <a:lnTo>
                    <a:pt x="1029" y="517"/>
                  </a:lnTo>
                  <a:lnTo>
                    <a:pt x="1004" y="515"/>
                  </a:lnTo>
                  <a:close/>
                  <a:moveTo>
                    <a:pt x="1332" y="515"/>
                  </a:moveTo>
                  <a:lnTo>
                    <a:pt x="1314" y="516"/>
                  </a:lnTo>
                  <a:lnTo>
                    <a:pt x="1297" y="522"/>
                  </a:lnTo>
                  <a:lnTo>
                    <a:pt x="1283" y="529"/>
                  </a:lnTo>
                  <a:lnTo>
                    <a:pt x="1271" y="537"/>
                  </a:lnTo>
                  <a:lnTo>
                    <a:pt x="1262" y="546"/>
                  </a:lnTo>
                  <a:lnTo>
                    <a:pt x="1256" y="553"/>
                  </a:lnTo>
                  <a:lnTo>
                    <a:pt x="1255" y="553"/>
                  </a:lnTo>
                  <a:lnTo>
                    <a:pt x="1252" y="521"/>
                  </a:lnTo>
                  <a:lnTo>
                    <a:pt x="1184" y="521"/>
                  </a:lnTo>
                  <a:lnTo>
                    <a:pt x="1185" y="544"/>
                  </a:lnTo>
                  <a:lnTo>
                    <a:pt x="1185" y="569"/>
                  </a:lnTo>
                  <a:lnTo>
                    <a:pt x="1186" y="598"/>
                  </a:lnTo>
                  <a:lnTo>
                    <a:pt x="1186" y="763"/>
                  </a:lnTo>
                  <a:lnTo>
                    <a:pt x="1263" y="763"/>
                  </a:lnTo>
                  <a:lnTo>
                    <a:pt x="1263" y="623"/>
                  </a:lnTo>
                  <a:lnTo>
                    <a:pt x="1263" y="613"/>
                  </a:lnTo>
                  <a:lnTo>
                    <a:pt x="1266" y="605"/>
                  </a:lnTo>
                  <a:lnTo>
                    <a:pt x="1271" y="594"/>
                  </a:lnTo>
                  <a:lnTo>
                    <a:pt x="1280" y="585"/>
                  </a:lnTo>
                  <a:lnTo>
                    <a:pt x="1290" y="578"/>
                  </a:lnTo>
                  <a:lnTo>
                    <a:pt x="1305" y="576"/>
                  </a:lnTo>
                  <a:lnTo>
                    <a:pt x="1317" y="578"/>
                  </a:lnTo>
                  <a:lnTo>
                    <a:pt x="1328" y="582"/>
                  </a:lnTo>
                  <a:lnTo>
                    <a:pt x="1335" y="591"/>
                  </a:lnTo>
                  <a:lnTo>
                    <a:pt x="1340" y="601"/>
                  </a:lnTo>
                  <a:lnTo>
                    <a:pt x="1343" y="614"/>
                  </a:lnTo>
                  <a:lnTo>
                    <a:pt x="1344" y="629"/>
                  </a:lnTo>
                  <a:lnTo>
                    <a:pt x="1344" y="763"/>
                  </a:lnTo>
                  <a:lnTo>
                    <a:pt x="1421" y="763"/>
                  </a:lnTo>
                  <a:lnTo>
                    <a:pt x="1421" y="619"/>
                  </a:lnTo>
                  <a:lnTo>
                    <a:pt x="1419" y="594"/>
                  </a:lnTo>
                  <a:lnTo>
                    <a:pt x="1415" y="573"/>
                  </a:lnTo>
                  <a:lnTo>
                    <a:pt x="1406" y="555"/>
                  </a:lnTo>
                  <a:lnTo>
                    <a:pt x="1395" y="540"/>
                  </a:lnTo>
                  <a:lnTo>
                    <a:pt x="1383" y="529"/>
                  </a:lnTo>
                  <a:lnTo>
                    <a:pt x="1368" y="522"/>
                  </a:lnTo>
                  <a:lnTo>
                    <a:pt x="1351" y="516"/>
                  </a:lnTo>
                  <a:lnTo>
                    <a:pt x="1332" y="515"/>
                  </a:lnTo>
                  <a:close/>
                  <a:moveTo>
                    <a:pt x="758" y="429"/>
                  </a:moveTo>
                  <a:lnTo>
                    <a:pt x="758" y="639"/>
                  </a:lnTo>
                  <a:lnTo>
                    <a:pt x="756" y="659"/>
                  </a:lnTo>
                  <a:lnTo>
                    <a:pt x="752" y="675"/>
                  </a:lnTo>
                  <a:lnTo>
                    <a:pt x="747" y="687"/>
                  </a:lnTo>
                  <a:lnTo>
                    <a:pt x="739" y="696"/>
                  </a:lnTo>
                  <a:lnTo>
                    <a:pt x="729" y="701"/>
                  </a:lnTo>
                  <a:lnTo>
                    <a:pt x="718" y="704"/>
                  </a:lnTo>
                  <a:lnTo>
                    <a:pt x="704" y="705"/>
                  </a:lnTo>
                  <a:lnTo>
                    <a:pt x="684" y="703"/>
                  </a:lnTo>
                  <a:lnTo>
                    <a:pt x="666" y="699"/>
                  </a:lnTo>
                  <a:lnTo>
                    <a:pt x="657" y="761"/>
                  </a:lnTo>
                  <a:lnTo>
                    <a:pt x="674" y="764"/>
                  </a:lnTo>
                  <a:lnTo>
                    <a:pt x="693" y="767"/>
                  </a:lnTo>
                  <a:lnTo>
                    <a:pt x="713" y="768"/>
                  </a:lnTo>
                  <a:lnTo>
                    <a:pt x="737" y="767"/>
                  </a:lnTo>
                  <a:lnTo>
                    <a:pt x="759" y="763"/>
                  </a:lnTo>
                  <a:lnTo>
                    <a:pt x="778" y="756"/>
                  </a:lnTo>
                  <a:lnTo>
                    <a:pt x="794" y="746"/>
                  </a:lnTo>
                  <a:lnTo>
                    <a:pt x="808" y="733"/>
                  </a:lnTo>
                  <a:lnTo>
                    <a:pt x="820" y="716"/>
                  </a:lnTo>
                  <a:lnTo>
                    <a:pt x="828" y="695"/>
                  </a:lnTo>
                  <a:lnTo>
                    <a:pt x="833" y="670"/>
                  </a:lnTo>
                  <a:lnTo>
                    <a:pt x="834" y="640"/>
                  </a:lnTo>
                  <a:lnTo>
                    <a:pt x="834" y="429"/>
                  </a:lnTo>
                  <a:lnTo>
                    <a:pt x="758" y="429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5"/>
                  </a:lnTo>
                  <a:lnTo>
                    <a:pt x="571" y="53"/>
                  </a:lnTo>
                  <a:lnTo>
                    <a:pt x="578" y="73"/>
                  </a:lnTo>
                  <a:lnTo>
                    <a:pt x="581" y="95"/>
                  </a:lnTo>
                  <a:lnTo>
                    <a:pt x="579" y="110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0"/>
                  </a:lnTo>
                  <a:lnTo>
                    <a:pt x="941" y="95"/>
                  </a:lnTo>
                  <a:lnTo>
                    <a:pt x="944" y="73"/>
                  </a:lnTo>
                  <a:lnTo>
                    <a:pt x="951" y="53"/>
                  </a:lnTo>
                  <a:lnTo>
                    <a:pt x="963" y="35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5"/>
                  </a:lnTo>
                  <a:lnTo>
                    <a:pt x="1126" y="53"/>
                  </a:lnTo>
                  <a:lnTo>
                    <a:pt x="1134" y="73"/>
                  </a:lnTo>
                  <a:lnTo>
                    <a:pt x="1136" y="95"/>
                  </a:lnTo>
                  <a:lnTo>
                    <a:pt x="1135" y="110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0"/>
                  </a:lnTo>
                  <a:lnTo>
                    <a:pt x="1496" y="95"/>
                  </a:lnTo>
                  <a:lnTo>
                    <a:pt x="1500" y="73"/>
                  </a:lnTo>
                  <a:lnTo>
                    <a:pt x="1507" y="53"/>
                  </a:lnTo>
                  <a:lnTo>
                    <a:pt x="1518" y="35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5"/>
                  </a:lnTo>
                  <a:lnTo>
                    <a:pt x="1681" y="53"/>
                  </a:lnTo>
                  <a:lnTo>
                    <a:pt x="1689" y="73"/>
                  </a:lnTo>
                  <a:lnTo>
                    <a:pt x="1691" y="95"/>
                  </a:lnTo>
                  <a:lnTo>
                    <a:pt x="1690" y="110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0"/>
                  </a:lnTo>
                  <a:lnTo>
                    <a:pt x="2051" y="95"/>
                  </a:lnTo>
                  <a:lnTo>
                    <a:pt x="2055" y="73"/>
                  </a:lnTo>
                  <a:lnTo>
                    <a:pt x="2062" y="53"/>
                  </a:lnTo>
                  <a:lnTo>
                    <a:pt x="2073" y="35"/>
                  </a:lnTo>
                  <a:lnTo>
                    <a:pt x="2088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5"/>
                  </a:lnTo>
                  <a:lnTo>
                    <a:pt x="2237" y="53"/>
                  </a:lnTo>
                  <a:lnTo>
                    <a:pt x="2243" y="73"/>
                  </a:lnTo>
                  <a:lnTo>
                    <a:pt x="2247" y="95"/>
                  </a:lnTo>
                  <a:lnTo>
                    <a:pt x="2245" y="110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0"/>
                  </a:lnTo>
                  <a:lnTo>
                    <a:pt x="2607" y="95"/>
                  </a:lnTo>
                  <a:lnTo>
                    <a:pt x="2610" y="73"/>
                  </a:lnTo>
                  <a:lnTo>
                    <a:pt x="2617" y="53"/>
                  </a:lnTo>
                  <a:lnTo>
                    <a:pt x="2629" y="35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5"/>
                  </a:lnTo>
                  <a:lnTo>
                    <a:pt x="2792" y="53"/>
                  </a:lnTo>
                  <a:lnTo>
                    <a:pt x="2800" y="73"/>
                  </a:lnTo>
                  <a:lnTo>
                    <a:pt x="2802" y="95"/>
                  </a:lnTo>
                  <a:lnTo>
                    <a:pt x="2800" y="110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5"/>
                  </a:lnTo>
                  <a:lnTo>
                    <a:pt x="3027" y="149"/>
                  </a:lnTo>
                  <a:lnTo>
                    <a:pt x="3061" y="168"/>
                  </a:lnTo>
                  <a:lnTo>
                    <a:pt x="3093" y="191"/>
                  </a:lnTo>
                  <a:lnTo>
                    <a:pt x="3119" y="217"/>
                  </a:lnTo>
                  <a:lnTo>
                    <a:pt x="3143" y="248"/>
                  </a:lnTo>
                  <a:lnTo>
                    <a:pt x="3162" y="281"/>
                  </a:lnTo>
                  <a:lnTo>
                    <a:pt x="3176" y="318"/>
                  </a:lnTo>
                  <a:lnTo>
                    <a:pt x="3185" y="356"/>
                  </a:lnTo>
                  <a:lnTo>
                    <a:pt x="3188" y="396"/>
                  </a:lnTo>
                  <a:lnTo>
                    <a:pt x="3188" y="2663"/>
                  </a:lnTo>
                  <a:lnTo>
                    <a:pt x="2596" y="3242"/>
                  </a:lnTo>
                  <a:lnTo>
                    <a:pt x="278" y="3242"/>
                  </a:lnTo>
                  <a:lnTo>
                    <a:pt x="237" y="3239"/>
                  </a:lnTo>
                  <a:lnTo>
                    <a:pt x="198" y="3231"/>
                  </a:lnTo>
                  <a:lnTo>
                    <a:pt x="161" y="3217"/>
                  </a:lnTo>
                  <a:lnTo>
                    <a:pt x="127" y="3198"/>
                  </a:lnTo>
                  <a:lnTo>
                    <a:pt x="96" y="3175"/>
                  </a:lnTo>
                  <a:lnTo>
                    <a:pt x="68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8" y="217"/>
                  </a:lnTo>
                  <a:lnTo>
                    <a:pt x="96" y="191"/>
                  </a:lnTo>
                  <a:lnTo>
                    <a:pt x="127" y="168"/>
                  </a:lnTo>
                  <a:lnTo>
                    <a:pt x="161" y="149"/>
                  </a:lnTo>
                  <a:lnTo>
                    <a:pt x="198" y="135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0"/>
                  </a:lnTo>
                  <a:lnTo>
                    <a:pt x="386" y="95"/>
                  </a:lnTo>
                  <a:lnTo>
                    <a:pt x="389" y="73"/>
                  </a:lnTo>
                  <a:lnTo>
                    <a:pt x="396" y="53"/>
                  </a:lnTo>
                  <a:lnTo>
                    <a:pt x="408" y="35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42"/>
            <p:cNvSpPr>
              <a:spLocks/>
            </p:cNvSpPr>
            <p:nvPr/>
          </p:nvSpPr>
          <p:spPr bwMode="auto">
            <a:xfrm>
              <a:off x="10244138" y="2824163"/>
              <a:ext cx="9525" cy="9525"/>
            </a:xfrm>
            <a:custGeom>
              <a:avLst/>
              <a:gdLst>
                <a:gd name="T0" fmla="*/ 72 w 72"/>
                <a:gd name="T1" fmla="*/ 0 h 67"/>
                <a:gd name="T2" fmla="*/ 72 w 72"/>
                <a:gd name="T3" fmla="*/ 26 h 67"/>
                <a:gd name="T4" fmla="*/ 72 w 72"/>
                <a:gd name="T5" fmla="*/ 32 h 67"/>
                <a:gd name="T6" fmla="*/ 71 w 72"/>
                <a:gd name="T7" fmla="*/ 38 h 67"/>
                <a:gd name="T8" fmla="*/ 64 w 72"/>
                <a:gd name="T9" fmla="*/ 50 h 67"/>
                <a:gd name="T10" fmla="*/ 56 w 72"/>
                <a:gd name="T11" fmla="*/ 58 h 67"/>
                <a:gd name="T12" fmla="*/ 44 w 72"/>
                <a:gd name="T13" fmla="*/ 65 h 67"/>
                <a:gd name="T14" fmla="*/ 30 w 72"/>
                <a:gd name="T15" fmla="*/ 67 h 67"/>
                <a:gd name="T16" fmla="*/ 20 w 72"/>
                <a:gd name="T17" fmla="*/ 66 h 67"/>
                <a:gd name="T18" fmla="*/ 12 w 72"/>
                <a:gd name="T19" fmla="*/ 62 h 67"/>
                <a:gd name="T20" fmla="*/ 5 w 72"/>
                <a:gd name="T21" fmla="*/ 56 h 67"/>
                <a:gd name="T22" fmla="*/ 1 w 72"/>
                <a:gd name="T23" fmla="*/ 48 h 67"/>
                <a:gd name="T24" fmla="*/ 0 w 72"/>
                <a:gd name="T25" fmla="*/ 37 h 67"/>
                <a:gd name="T26" fmla="*/ 2 w 72"/>
                <a:gd name="T27" fmla="*/ 25 h 67"/>
                <a:gd name="T28" fmla="*/ 10 w 72"/>
                <a:gd name="T29" fmla="*/ 14 h 67"/>
                <a:gd name="T30" fmla="*/ 20 w 72"/>
                <a:gd name="T31" fmla="*/ 7 h 67"/>
                <a:gd name="T32" fmla="*/ 36 w 72"/>
                <a:gd name="T33" fmla="*/ 3 h 67"/>
                <a:gd name="T34" fmla="*/ 53 w 72"/>
                <a:gd name="T35" fmla="*/ 1 h 67"/>
                <a:gd name="T36" fmla="*/ 72 w 72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67">
                  <a:moveTo>
                    <a:pt x="72" y="0"/>
                  </a:moveTo>
                  <a:lnTo>
                    <a:pt x="72" y="26"/>
                  </a:lnTo>
                  <a:lnTo>
                    <a:pt x="72" y="32"/>
                  </a:lnTo>
                  <a:lnTo>
                    <a:pt x="71" y="38"/>
                  </a:lnTo>
                  <a:lnTo>
                    <a:pt x="64" y="50"/>
                  </a:lnTo>
                  <a:lnTo>
                    <a:pt x="56" y="58"/>
                  </a:lnTo>
                  <a:lnTo>
                    <a:pt x="44" y="65"/>
                  </a:lnTo>
                  <a:lnTo>
                    <a:pt x="30" y="67"/>
                  </a:lnTo>
                  <a:lnTo>
                    <a:pt x="20" y="66"/>
                  </a:lnTo>
                  <a:lnTo>
                    <a:pt x="12" y="62"/>
                  </a:lnTo>
                  <a:lnTo>
                    <a:pt x="5" y="56"/>
                  </a:lnTo>
                  <a:lnTo>
                    <a:pt x="1" y="48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6" y="3"/>
                  </a:lnTo>
                  <a:lnTo>
                    <a:pt x="53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43"/>
            <p:cNvSpPr>
              <a:spLocks/>
            </p:cNvSpPr>
            <p:nvPr/>
          </p:nvSpPr>
          <p:spPr bwMode="auto">
            <a:xfrm>
              <a:off x="10372725" y="2824163"/>
              <a:ext cx="11112" cy="9525"/>
            </a:xfrm>
            <a:custGeom>
              <a:avLst/>
              <a:gdLst>
                <a:gd name="T0" fmla="*/ 71 w 71"/>
                <a:gd name="T1" fmla="*/ 0 h 67"/>
                <a:gd name="T2" fmla="*/ 71 w 71"/>
                <a:gd name="T3" fmla="*/ 26 h 67"/>
                <a:gd name="T4" fmla="*/ 71 w 71"/>
                <a:gd name="T5" fmla="*/ 32 h 67"/>
                <a:gd name="T6" fmla="*/ 70 w 71"/>
                <a:gd name="T7" fmla="*/ 38 h 67"/>
                <a:gd name="T8" fmla="*/ 65 w 71"/>
                <a:gd name="T9" fmla="*/ 50 h 67"/>
                <a:gd name="T10" fmla="*/ 55 w 71"/>
                <a:gd name="T11" fmla="*/ 58 h 67"/>
                <a:gd name="T12" fmla="*/ 43 w 71"/>
                <a:gd name="T13" fmla="*/ 65 h 67"/>
                <a:gd name="T14" fmla="*/ 31 w 71"/>
                <a:gd name="T15" fmla="*/ 67 h 67"/>
                <a:gd name="T16" fmla="*/ 18 w 71"/>
                <a:gd name="T17" fmla="*/ 65 h 67"/>
                <a:gd name="T18" fmla="*/ 9 w 71"/>
                <a:gd name="T19" fmla="*/ 59 h 67"/>
                <a:gd name="T20" fmla="*/ 3 w 71"/>
                <a:gd name="T21" fmla="*/ 50 h 67"/>
                <a:gd name="T22" fmla="*/ 0 w 71"/>
                <a:gd name="T23" fmla="*/ 37 h 67"/>
                <a:gd name="T24" fmla="*/ 3 w 71"/>
                <a:gd name="T25" fmla="*/ 25 h 67"/>
                <a:gd name="T26" fmla="*/ 9 w 71"/>
                <a:gd name="T27" fmla="*/ 14 h 67"/>
                <a:gd name="T28" fmla="*/ 21 w 71"/>
                <a:gd name="T29" fmla="*/ 7 h 67"/>
                <a:gd name="T30" fmla="*/ 35 w 71"/>
                <a:gd name="T31" fmla="*/ 3 h 67"/>
                <a:gd name="T32" fmla="*/ 52 w 71"/>
                <a:gd name="T33" fmla="*/ 1 h 67"/>
                <a:gd name="T34" fmla="*/ 71 w 71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7">
                  <a:moveTo>
                    <a:pt x="71" y="0"/>
                  </a:moveTo>
                  <a:lnTo>
                    <a:pt x="71" y="26"/>
                  </a:lnTo>
                  <a:lnTo>
                    <a:pt x="71" y="32"/>
                  </a:lnTo>
                  <a:lnTo>
                    <a:pt x="70" y="38"/>
                  </a:lnTo>
                  <a:lnTo>
                    <a:pt x="65" y="50"/>
                  </a:lnTo>
                  <a:lnTo>
                    <a:pt x="55" y="58"/>
                  </a:lnTo>
                  <a:lnTo>
                    <a:pt x="43" y="65"/>
                  </a:lnTo>
                  <a:lnTo>
                    <a:pt x="31" y="67"/>
                  </a:lnTo>
                  <a:lnTo>
                    <a:pt x="18" y="65"/>
                  </a:lnTo>
                  <a:lnTo>
                    <a:pt x="9" y="59"/>
                  </a:lnTo>
                  <a:lnTo>
                    <a:pt x="3" y="50"/>
                  </a:lnTo>
                  <a:lnTo>
                    <a:pt x="0" y="37"/>
                  </a:lnTo>
                  <a:lnTo>
                    <a:pt x="3" y="25"/>
                  </a:lnTo>
                  <a:lnTo>
                    <a:pt x="9" y="14"/>
                  </a:lnTo>
                  <a:lnTo>
                    <a:pt x="21" y="7"/>
                  </a:lnTo>
                  <a:lnTo>
                    <a:pt x="35" y="3"/>
                  </a:lnTo>
                  <a:lnTo>
                    <a:pt x="52" y="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44"/>
            <p:cNvSpPr>
              <a:spLocks noEditPoints="1"/>
            </p:cNvSpPr>
            <p:nvPr/>
          </p:nvSpPr>
          <p:spPr bwMode="auto">
            <a:xfrm>
              <a:off x="10261600" y="2917825"/>
              <a:ext cx="146050" cy="223837"/>
            </a:xfrm>
            <a:custGeom>
              <a:avLst/>
              <a:gdLst>
                <a:gd name="T0" fmla="*/ 519 w 1017"/>
                <a:gd name="T1" fmla="*/ 1450 h 1559"/>
                <a:gd name="T2" fmla="*/ 599 w 1017"/>
                <a:gd name="T3" fmla="*/ 1498 h 1559"/>
                <a:gd name="T4" fmla="*/ 702 w 1017"/>
                <a:gd name="T5" fmla="*/ 1481 h 1559"/>
                <a:gd name="T6" fmla="*/ 746 w 1017"/>
                <a:gd name="T7" fmla="*/ 1412 h 1559"/>
                <a:gd name="T8" fmla="*/ 127 w 1017"/>
                <a:gd name="T9" fmla="*/ 62 h 1559"/>
                <a:gd name="T10" fmla="*/ 65 w 1017"/>
                <a:gd name="T11" fmla="*/ 123 h 1559"/>
                <a:gd name="T12" fmla="*/ 87 w 1017"/>
                <a:gd name="T13" fmla="*/ 209 h 1559"/>
                <a:gd name="T14" fmla="*/ 631 w 1017"/>
                <a:gd name="T15" fmla="*/ 236 h 1559"/>
                <a:gd name="T16" fmla="*/ 661 w 1017"/>
                <a:gd name="T17" fmla="*/ 265 h 1559"/>
                <a:gd name="T18" fmla="*/ 631 w 1017"/>
                <a:gd name="T19" fmla="*/ 294 h 1559"/>
                <a:gd name="T20" fmla="*/ 87 w 1017"/>
                <a:gd name="T21" fmla="*/ 320 h 1559"/>
                <a:gd name="T22" fmla="*/ 65 w 1017"/>
                <a:gd name="T23" fmla="*/ 406 h 1559"/>
                <a:gd name="T24" fmla="*/ 127 w 1017"/>
                <a:gd name="T25" fmla="*/ 468 h 1559"/>
                <a:gd name="T26" fmla="*/ 653 w 1017"/>
                <a:gd name="T27" fmla="*/ 479 h 1559"/>
                <a:gd name="T28" fmla="*/ 653 w 1017"/>
                <a:gd name="T29" fmla="*/ 520 h 1559"/>
                <a:gd name="T30" fmla="*/ 127 w 1017"/>
                <a:gd name="T31" fmla="*/ 532 h 1559"/>
                <a:gd name="T32" fmla="*/ 65 w 1017"/>
                <a:gd name="T33" fmla="*/ 594 h 1559"/>
                <a:gd name="T34" fmla="*/ 87 w 1017"/>
                <a:gd name="T35" fmla="*/ 680 h 1559"/>
                <a:gd name="T36" fmla="*/ 631 w 1017"/>
                <a:gd name="T37" fmla="*/ 705 h 1559"/>
                <a:gd name="T38" fmla="*/ 661 w 1017"/>
                <a:gd name="T39" fmla="*/ 734 h 1559"/>
                <a:gd name="T40" fmla="*/ 631 w 1017"/>
                <a:gd name="T41" fmla="*/ 765 h 1559"/>
                <a:gd name="T42" fmla="*/ 87 w 1017"/>
                <a:gd name="T43" fmla="*/ 790 h 1559"/>
                <a:gd name="T44" fmla="*/ 65 w 1017"/>
                <a:gd name="T45" fmla="*/ 876 h 1559"/>
                <a:gd name="T46" fmla="*/ 127 w 1017"/>
                <a:gd name="T47" fmla="*/ 937 h 1559"/>
                <a:gd name="T48" fmla="*/ 813 w 1017"/>
                <a:gd name="T49" fmla="*/ 930 h 1559"/>
                <a:gd name="T50" fmla="*/ 916 w 1017"/>
                <a:gd name="T51" fmla="*/ 856 h 1559"/>
                <a:gd name="T52" fmla="*/ 957 w 1017"/>
                <a:gd name="T53" fmla="*/ 734 h 1559"/>
                <a:gd name="T54" fmla="*/ 933 w 1017"/>
                <a:gd name="T55" fmla="*/ 171 h 1559"/>
                <a:gd name="T56" fmla="*/ 843 w 1017"/>
                <a:gd name="T57" fmla="*/ 82 h 1559"/>
                <a:gd name="T58" fmla="*/ 151 w 1017"/>
                <a:gd name="T59" fmla="*/ 59 h 1559"/>
                <a:gd name="T60" fmla="*/ 825 w 1017"/>
                <a:gd name="T61" fmla="*/ 11 h 1559"/>
                <a:gd name="T62" fmla="*/ 950 w 1017"/>
                <a:gd name="T63" fmla="*/ 91 h 1559"/>
                <a:gd name="T64" fmla="*/ 1014 w 1017"/>
                <a:gd name="T65" fmla="*/ 225 h 1559"/>
                <a:gd name="T66" fmla="*/ 1004 w 1017"/>
                <a:gd name="T67" fmla="*/ 815 h 1559"/>
                <a:gd name="T68" fmla="*/ 915 w 1017"/>
                <a:gd name="T69" fmla="*/ 941 h 1559"/>
                <a:gd name="T70" fmla="*/ 806 w 1017"/>
                <a:gd name="T71" fmla="*/ 1412 h 1559"/>
                <a:gd name="T72" fmla="*/ 765 w 1017"/>
                <a:gd name="T73" fmla="*/ 1507 h 1559"/>
                <a:gd name="T74" fmla="*/ 658 w 1017"/>
                <a:gd name="T75" fmla="*/ 1557 h 1559"/>
                <a:gd name="T76" fmla="*/ 536 w 1017"/>
                <a:gd name="T77" fmla="*/ 1539 h 1559"/>
                <a:gd name="T78" fmla="*/ 458 w 1017"/>
                <a:gd name="T79" fmla="*/ 1463 h 1559"/>
                <a:gd name="T80" fmla="*/ 151 w 1017"/>
                <a:gd name="T81" fmla="*/ 999 h 1559"/>
                <a:gd name="T82" fmla="*/ 44 w 1017"/>
                <a:gd name="T83" fmla="*/ 956 h 1559"/>
                <a:gd name="T84" fmla="*/ 0 w 1017"/>
                <a:gd name="T85" fmla="*/ 852 h 1559"/>
                <a:gd name="T86" fmla="*/ 44 w 1017"/>
                <a:gd name="T87" fmla="*/ 752 h 1559"/>
                <a:gd name="T88" fmla="*/ 12 w 1017"/>
                <a:gd name="T89" fmla="*/ 672 h 1559"/>
                <a:gd name="T90" fmla="*/ 12 w 1017"/>
                <a:gd name="T91" fmla="*/ 562 h 1559"/>
                <a:gd name="T92" fmla="*/ 44 w 1017"/>
                <a:gd name="T93" fmla="*/ 482 h 1559"/>
                <a:gd name="T94" fmla="*/ 0 w 1017"/>
                <a:gd name="T95" fmla="*/ 383 h 1559"/>
                <a:gd name="T96" fmla="*/ 44 w 1017"/>
                <a:gd name="T97" fmla="*/ 283 h 1559"/>
                <a:gd name="T98" fmla="*/ 12 w 1017"/>
                <a:gd name="T99" fmla="*/ 202 h 1559"/>
                <a:gd name="T100" fmla="*/ 12 w 1017"/>
                <a:gd name="T101" fmla="*/ 90 h 1559"/>
                <a:gd name="T102" fmla="*/ 93 w 1017"/>
                <a:gd name="T103" fmla="*/ 12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7" h="1559">
                  <a:moveTo>
                    <a:pt x="506" y="999"/>
                  </a:moveTo>
                  <a:lnTo>
                    <a:pt x="506" y="1412"/>
                  </a:lnTo>
                  <a:lnTo>
                    <a:pt x="509" y="1433"/>
                  </a:lnTo>
                  <a:lnTo>
                    <a:pt x="519" y="1450"/>
                  </a:lnTo>
                  <a:lnTo>
                    <a:pt x="533" y="1467"/>
                  </a:lnTo>
                  <a:lnTo>
                    <a:pt x="551" y="1481"/>
                  </a:lnTo>
                  <a:lnTo>
                    <a:pt x="573" y="1491"/>
                  </a:lnTo>
                  <a:lnTo>
                    <a:pt x="599" y="1498"/>
                  </a:lnTo>
                  <a:lnTo>
                    <a:pt x="627" y="1501"/>
                  </a:lnTo>
                  <a:lnTo>
                    <a:pt x="654" y="1498"/>
                  </a:lnTo>
                  <a:lnTo>
                    <a:pt x="680" y="1491"/>
                  </a:lnTo>
                  <a:lnTo>
                    <a:pt x="702" y="1481"/>
                  </a:lnTo>
                  <a:lnTo>
                    <a:pt x="721" y="1467"/>
                  </a:lnTo>
                  <a:lnTo>
                    <a:pt x="734" y="1450"/>
                  </a:lnTo>
                  <a:lnTo>
                    <a:pt x="743" y="1433"/>
                  </a:lnTo>
                  <a:lnTo>
                    <a:pt x="746" y="1412"/>
                  </a:lnTo>
                  <a:lnTo>
                    <a:pt x="746" y="999"/>
                  </a:lnTo>
                  <a:lnTo>
                    <a:pt x="506" y="999"/>
                  </a:lnTo>
                  <a:close/>
                  <a:moveTo>
                    <a:pt x="151" y="59"/>
                  </a:moveTo>
                  <a:lnTo>
                    <a:pt x="127" y="62"/>
                  </a:lnTo>
                  <a:lnTo>
                    <a:pt x="105" y="71"/>
                  </a:lnTo>
                  <a:lnTo>
                    <a:pt x="87" y="84"/>
                  </a:lnTo>
                  <a:lnTo>
                    <a:pt x="73" y="102"/>
                  </a:lnTo>
                  <a:lnTo>
                    <a:pt x="65" y="123"/>
                  </a:lnTo>
                  <a:lnTo>
                    <a:pt x="61" y="147"/>
                  </a:lnTo>
                  <a:lnTo>
                    <a:pt x="65" y="171"/>
                  </a:lnTo>
                  <a:lnTo>
                    <a:pt x="73" y="192"/>
                  </a:lnTo>
                  <a:lnTo>
                    <a:pt x="87" y="209"/>
                  </a:lnTo>
                  <a:lnTo>
                    <a:pt x="105" y="223"/>
                  </a:lnTo>
                  <a:lnTo>
                    <a:pt x="127" y="232"/>
                  </a:lnTo>
                  <a:lnTo>
                    <a:pt x="151" y="236"/>
                  </a:lnTo>
                  <a:lnTo>
                    <a:pt x="631" y="236"/>
                  </a:lnTo>
                  <a:lnTo>
                    <a:pt x="643" y="238"/>
                  </a:lnTo>
                  <a:lnTo>
                    <a:pt x="653" y="244"/>
                  </a:lnTo>
                  <a:lnTo>
                    <a:pt x="659" y="253"/>
                  </a:lnTo>
                  <a:lnTo>
                    <a:pt x="661" y="265"/>
                  </a:lnTo>
                  <a:lnTo>
                    <a:pt x="659" y="276"/>
                  </a:lnTo>
                  <a:lnTo>
                    <a:pt x="653" y="285"/>
                  </a:lnTo>
                  <a:lnTo>
                    <a:pt x="643" y="291"/>
                  </a:lnTo>
                  <a:lnTo>
                    <a:pt x="631" y="294"/>
                  </a:lnTo>
                  <a:lnTo>
                    <a:pt x="151" y="294"/>
                  </a:lnTo>
                  <a:lnTo>
                    <a:pt x="127" y="298"/>
                  </a:lnTo>
                  <a:lnTo>
                    <a:pt x="105" y="306"/>
                  </a:lnTo>
                  <a:lnTo>
                    <a:pt x="87" y="320"/>
                  </a:lnTo>
                  <a:lnTo>
                    <a:pt x="73" y="337"/>
                  </a:lnTo>
                  <a:lnTo>
                    <a:pt x="65" y="358"/>
                  </a:lnTo>
                  <a:lnTo>
                    <a:pt x="61" y="383"/>
                  </a:lnTo>
                  <a:lnTo>
                    <a:pt x="65" y="406"/>
                  </a:lnTo>
                  <a:lnTo>
                    <a:pt x="73" y="427"/>
                  </a:lnTo>
                  <a:lnTo>
                    <a:pt x="87" y="445"/>
                  </a:lnTo>
                  <a:lnTo>
                    <a:pt x="105" y="458"/>
                  </a:lnTo>
                  <a:lnTo>
                    <a:pt x="127" y="468"/>
                  </a:lnTo>
                  <a:lnTo>
                    <a:pt x="151" y="471"/>
                  </a:lnTo>
                  <a:lnTo>
                    <a:pt x="631" y="471"/>
                  </a:lnTo>
                  <a:lnTo>
                    <a:pt x="643" y="473"/>
                  </a:lnTo>
                  <a:lnTo>
                    <a:pt x="653" y="479"/>
                  </a:lnTo>
                  <a:lnTo>
                    <a:pt x="659" y="489"/>
                  </a:lnTo>
                  <a:lnTo>
                    <a:pt x="661" y="500"/>
                  </a:lnTo>
                  <a:lnTo>
                    <a:pt x="659" y="511"/>
                  </a:lnTo>
                  <a:lnTo>
                    <a:pt x="653" y="520"/>
                  </a:lnTo>
                  <a:lnTo>
                    <a:pt x="643" y="526"/>
                  </a:lnTo>
                  <a:lnTo>
                    <a:pt x="631" y="529"/>
                  </a:lnTo>
                  <a:lnTo>
                    <a:pt x="151" y="529"/>
                  </a:lnTo>
                  <a:lnTo>
                    <a:pt x="127" y="532"/>
                  </a:lnTo>
                  <a:lnTo>
                    <a:pt x="105" y="541"/>
                  </a:lnTo>
                  <a:lnTo>
                    <a:pt x="87" y="555"/>
                  </a:lnTo>
                  <a:lnTo>
                    <a:pt x="73" y="573"/>
                  </a:lnTo>
                  <a:lnTo>
                    <a:pt x="65" y="594"/>
                  </a:lnTo>
                  <a:lnTo>
                    <a:pt x="61" y="618"/>
                  </a:lnTo>
                  <a:lnTo>
                    <a:pt x="65" y="641"/>
                  </a:lnTo>
                  <a:lnTo>
                    <a:pt x="73" y="662"/>
                  </a:lnTo>
                  <a:lnTo>
                    <a:pt x="87" y="680"/>
                  </a:lnTo>
                  <a:lnTo>
                    <a:pt x="105" y="693"/>
                  </a:lnTo>
                  <a:lnTo>
                    <a:pt x="127" y="702"/>
                  </a:lnTo>
                  <a:lnTo>
                    <a:pt x="151" y="705"/>
                  </a:lnTo>
                  <a:lnTo>
                    <a:pt x="631" y="705"/>
                  </a:lnTo>
                  <a:lnTo>
                    <a:pt x="643" y="708"/>
                  </a:lnTo>
                  <a:lnTo>
                    <a:pt x="653" y="714"/>
                  </a:lnTo>
                  <a:lnTo>
                    <a:pt x="659" y="723"/>
                  </a:lnTo>
                  <a:lnTo>
                    <a:pt x="661" y="734"/>
                  </a:lnTo>
                  <a:lnTo>
                    <a:pt x="659" y="746"/>
                  </a:lnTo>
                  <a:lnTo>
                    <a:pt x="653" y="755"/>
                  </a:lnTo>
                  <a:lnTo>
                    <a:pt x="643" y="762"/>
                  </a:lnTo>
                  <a:lnTo>
                    <a:pt x="631" y="765"/>
                  </a:lnTo>
                  <a:lnTo>
                    <a:pt x="151" y="765"/>
                  </a:lnTo>
                  <a:lnTo>
                    <a:pt x="127" y="768"/>
                  </a:lnTo>
                  <a:lnTo>
                    <a:pt x="105" y="776"/>
                  </a:lnTo>
                  <a:lnTo>
                    <a:pt x="87" y="790"/>
                  </a:lnTo>
                  <a:lnTo>
                    <a:pt x="73" y="808"/>
                  </a:lnTo>
                  <a:lnTo>
                    <a:pt x="65" y="829"/>
                  </a:lnTo>
                  <a:lnTo>
                    <a:pt x="61" y="852"/>
                  </a:lnTo>
                  <a:lnTo>
                    <a:pt x="65" y="876"/>
                  </a:lnTo>
                  <a:lnTo>
                    <a:pt x="73" y="897"/>
                  </a:lnTo>
                  <a:lnTo>
                    <a:pt x="87" y="915"/>
                  </a:lnTo>
                  <a:lnTo>
                    <a:pt x="105" y="929"/>
                  </a:lnTo>
                  <a:lnTo>
                    <a:pt x="127" y="937"/>
                  </a:lnTo>
                  <a:lnTo>
                    <a:pt x="151" y="940"/>
                  </a:lnTo>
                  <a:lnTo>
                    <a:pt x="746" y="940"/>
                  </a:lnTo>
                  <a:lnTo>
                    <a:pt x="781" y="938"/>
                  </a:lnTo>
                  <a:lnTo>
                    <a:pt x="813" y="930"/>
                  </a:lnTo>
                  <a:lnTo>
                    <a:pt x="843" y="918"/>
                  </a:lnTo>
                  <a:lnTo>
                    <a:pt x="871" y="901"/>
                  </a:lnTo>
                  <a:lnTo>
                    <a:pt x="895" y="880"/>
                  </a:lnTo>
                  <a:lnTo>
                    <a:pt x="916" y="856"/>
                  </a:lnTo>
                  <a:lnTo>
                    <a:pt x="933" y="829"/>
                  </a:lnTo>
                  <a:lnTo>
                    <a:pt x="946" y="799"/>
                  </a:lnTo>
                  <a:lnTo>
                    <a:pt x="955" y="768"/>
                  </a:lnTo>
                  <a:lnTo>
                    <a:pt x="957" y="734"/>
                  </a:lnTo>
                  <a:lnTo>
                    <a:pt x="957" y="265"/>
                  </a:lnTo>
                  <a:lnTo>
                    <a:pt x="955" y="231"/>
                  </a:lnTo>
                  <a:lnTo>
                    <a:pt x="946" y="200"/>
                  </a:lnTo>
                  <a:lnTo>
                    <a:pt x="933" y="171"/>
                  </a:lnTo>
                  <a:lnTo>
                    <a:pt x="916" y="143"/>
                  </a:lnTo>
                  <a:lnTo>
                    <a:pt x="895" y="119"/>
                  </a:lnTo>
                  <a:lnTo>
                    <a:pt x="871" y="99"/>
                  </a:lnTo>
                  <a:lnTo>
                    <a:pt x="843" y="82"/>
                  </a:lnTo>
                  <a:lnTo>
                    <a:pt x="813" y="70"/>
                  </a:lnTo>
                  <a:lnTo>
                    <a:pt x="781" y="61"/>
                  </a:lnTo>
                  <a:lnTo>
                    <a:pt x="746" y="59"/>
                  </a:lnTo>
                  <a:lnTo>
                    <a:pt x="151" y="59"/>
                  </a:lnTo>
                  <a:close/>
                  <a:moveTo>
                    <a:pt x="151" y="0"/>
                  </a:moveTo>
                  <a:lnTo>
                    <a:pt x="746" y="0"/>
                  </a:lnTo>
                  <a:lnTo>
                    <a:pt x="786" y="3"/>
                  </a:lnTo>
                  <a:lnTo>
                    <a:pt x="825" y="11"/>
                  </a:lnTo>
                  <a:lnTo>
                    <a:pt x="860" y="25"/>
                  </a:lnTo>
                  <a:lnTo>
                    <a:pt x="893" y="42"/>
                  </a:lnTo>
                  <a:lnTo>
                    <a:pt x="923" y="66"/>
                  </a:lnTo>
                  <a:lnTo>
                    <a:pt x="950" y="91"/>
                  </a:lnTo>
                  <a:lnTo>
                    <a:pt x="973" y="121"/>
                  </a:lnTo>
                  <a:lnTo>
                    <a:pt x="991" y="154"/>
                  </a:lnTo>
                  <a:lnTo>
                    <a:pt x="1005" y="188"/>
                  </a:lnTo>
                  <a:lnTo>
                    <a:pt x="1014" y="225"/>
                  </a:lnTo>
                  <a:lnTo>
                    <a:pt x="1017" y="265"/>
                  </a:lnTo>
                  <a:lnTo>
                    <a:pt x="1017" y="734"/>
                  </a:lnTo>
                  <a:lnTo>
                    <a:pt x="1014" y="775"/>
                  </a:lnTo>
                  <a:lnTo>
                    <a:pt x="1004" y="815"/>
                  </a:lnTo>
                  <a:lnTo>
                    <a:pt x="989" y="851"/>
                  </a:lnTo>
                  <a:lnTo>
                    <a:pt x="968" y="885"/>
                  </a:lnTo>
                  <a:lnTo>
                    <a:pt x="944" y="915"/>
                  </a:lnTo>
                  <a:lnTo>
                    <a:pt x="915" y="941"/>
                  </a:lnTo>
                  <a:lnTo>
                    <a:pt x="882" y="963"/>
                  </a:lnTo>
                  <a:lnTo>
                    <a:pt x="845" y="980"/>
                  </a:lnTo>
                  <a:lnTo>
                    <a:pt x="806" y="992"/>
                  </a:lnTo>
                  <a:lnTo>
                    <a:pt x="806" y="1412"/>
                  </a:lnTo>
                  <a:lnTo>
                    <a:pt x="803" y="1439"/>
                  </a:lnTo>
                  <a:lnTo>
                    <a:pt x="796" y="1463"/>
                  </a:lnTo>
                  <a:lnTo>
                    <a:pt x="782" y="1486"/>
                  </a:lnTo>
                  <a:lnTo>
                    <a:pt x="765" y="1507"/>
                  </a:lnTo>
                  <a:lnTo>
                    <a:pt x="742" y="1524"/>
                  </a:lnTo>
                  <a:lnTo>
                    <a:pt x="717" y="1539"/>
                  </a:lnTo>
                  <a:lnTo>
                    <a:pt x="689" y="1550"/>
                  </a:lnTo>
                  <a:lnTo>
                    <a:pt x="658" y="1557"/>
                  </a:lnTo>
                  <a:lnTo>
                    <a:pt x="626" y="1559"/>
                  </a:lnTo>
                  <a:lnTo>
                    <a:pt x="594" y="1557"/>
                  </a:lnTo>
                  <a:lnTo>
                    <a:pt x="564" y="1550"/>
                  </a:lnTo>
                  <a:lnTo>
                    <a:pt x="536" y="1539"/>
                  </a:lnTo>
                  <a:lnTo>
                    <a:pt x="510" y="1524"/>
                  </a:lnTo>
                  <a:lnTo>
                    <a:pt x="489" y="1507"/>
                  </a:lnTo>
                  <a:lnTo>
                    <a:pt x="470" y="1486"/>
                  </a:lnTo>
                  <a:lnTo>
                    <a:pt x="458" y="1463"/>
                  </a:lnTo>
                  <a:lnTo>
                    <a:pt x="449" y="1439"/>
                  </a:lnTo>
                  <a:lnTo>
                    <a:pt x="447" y="1412"/>
                  </a:lnTo>
                  <a:lnTo>
                    <a:pt x="447" y="999"/>
                  </a:lnTo>
                  <a:lnTo>
                    <a:pt x="151" y="999"/>
                  </a:lnTo>
                  <a:lnTo>
                    <a:pt x="120" y="996"/>
                  </a:lnTo>
                  <a:lnTo>
                    <a:pt x="93" y="987"/>
                  </a:lnTo>
                  <a:lnTo>
                    <a:pt x="67" y="974"/>
                  </a:lnTo>
                  <a:lnTo>
                    <a:pt x="44" y="956"/>
                  </a:lnTo>
                  <a:lnTo>
                    <a:pt x="26" y="935"/>
                  </a:lnTo>
                  <a:lnTo>
                    <a:pt x="12" y="910"/>
                  </a:lnTo>
                  <a:lnTo>
                    <a:pt x="3" y="882"/>
                  </a:lnTo>
                  <a:lnTo>
                    <a:pt x="0" y="852"/>
                  </a:lnTo>
                  <a:lnTo>
                    <a:pt x="3" y="824"/>
                  </a:lnTo>
                  <a:lnTo>
                    <a:pt x="12" y="797"/>
                  </a:lnTo>
                  <a:lnTo>
                    <a:pt x="26" y="773"/>
                  </a:lnTo>
                  <a:lnTo>
                    <a:pt x="44" y="752"/>
                  </a:lnTo>
                  <a:lnTo>
                    <a:pt x="66" y="734"/>
                  </a:lnTo>
                  <a:lnTo>
                    <a:pt x="44" y="718"/>
                  </a:lnTo>
                  <a:lnTo>
                    <a:pt x="26" y="697"/>
                  </a:lnTo>
                  <a:lnTo>
                    <a:pt x="12" y="672"/>
                  </a:lnTo>
                  <a:lnTo>
                    <a:pt x="3" y="646"/>
                  </a:lnTo>
                  <a:lnTo>
                    <a:pt x="0" y="618"/>
                  </a:lnTo>
                  <a:lnTo>
                    <a:pt x="3" y="588"/>
                  </a:lnTo>
                  <a:lnTo>
                    <a:pt x="12" y="562"/>
                  </a:lnTo>
                  <a:lnTo>
                    <a:pt x="26" y="538"/>
                  </a:lnTo>
                  <a:lnTo>
                    <a:pt x="44" y="518"/>
                  </a:lnTo>
                  <a:lnTo>
                    <a:pt x="66" y="500"/>
                  </a:lnTo>
                  <a:lnTo>
                    <a:pt x="44" y="482"/>
                  </a:lnTo>
                  <a:lnTo>
                    <a:pt x="26" y="461"/>
                  </a:lnTo>
                  <a:lnTo>
                    <a:pt x="12" y="437"/>
                  </a:lnTo>
                  <a:lnTo>
                    <a:pt x="3" y="411"/>
                  </a:lnTo>
                  <a:lnTo>
                    <a:pt x="0" y="383"/>
                  </a:lnTo>
                  <a:lnTo>
                    <a:pt x="3" y="353"/>
                  </a:lnTo>
                  <a:lnTo>
                    <a:pt x="12" y="327"/>
                  </a:lnTo>
                  <a:lnTo>
                    <a:pt x="26" y="303"/>
                  </a:lnTo>
                  <a:lnTo>
                    <a:pt x="44" y="283"/>
                  </a:lnTo>
                  <a:lnTo>
                    <a:pt x="66" y="265"/>
                  </a:lnTo>
                  <a:lnTo>
                    <a:pt x="44" y="247"/>
                  </a:lnTo>
                  <a:lnTo>
                    <a:pt x="26" y="226"/>
                  </a:lnTo>
                  <a:lnTo>
                    <a:pt x="12" y="202"/>
                  </a:lnTo>
                  <a:lnTo>
                    <a:pt x="3" y="176"/>
                  </a:lnTo>
                  <a:lnTo>
                    <a:pt x="0" y="147"/>
                  </a:lnTo>
                  <a:lnTo>
                    <a:pt x="3" y="117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0" y="4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9136209" y="2732152"/>
            <a:ext cx="458788" cy="468312"/>
            <a:chOff x="9197975" y="2730500"/>
            <a:chExt cx="45878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8" name="Freeform 149"/>
            <p:cNvSpPr>
              <a:spLocks noEditPoints="1"/>
            </p:cNvSpPr>
            <p:nvPr/>
          </p:nvSpPr>
          <p:spPr bwMode="auto">
            <a:xfrm>
              <a:off x="9197975" y="2730500"/>
              <a:ext cx="458788" cy="468312"/>
            </a:xfrm>
            <a:custGeom>
              <a:avLst/>
              <a:gdLst>
                <a:gd name="T0" fmla="*/ 154 w 3177"/>
                <a:gd name="T1" fmla="*/ 2999 h 3242"/>
                <a:gd name="T2" fmla="*/ 198 w 3177"/>
                <a:gd name="T3" fmla="*/ 3067 h 3242"/>
                <a:gd name="T4" fmla="*/ 277 w 3177"/>
                <a:gd name="T5" fmla="*/ 3094 h 3242"/>
                <a:gd name="T6" fmla="*/ 2555 w 3177"/>
                <a:gd name="T7" fmla="*/ 2829 h 3242"/>
                <a:gd name="T8" fmla="*/ 2583 w 3177"/>
                <a:gd name="T9" fmla="*/ 2730 h 3242"/>
                <a:gd name="T10" fmla="*/ 2655 w 3177"/>
                <a:gd name="T11" fmla="*/ 2659 h 3242"/>
                <a:gd name="T12" fmla="*/ 2757 w 3177"/>
                <a:gd name="T13" fmla="*/ 2632 h 3242"/>
                <a:gd name="T14" fmla="*/ 3026 w 3177"/>
                <a:gd name="T15" fmla="*/ 495 h 3242"/>
                <a:gd name="T16" fmla="*/ 482 w 3177"/>
                <a:gd name="T17" fmla="*/ 0 h 3242"/>
                <a:gd name="T18" fmla="*/ 542 w 3177"/>
                <a:gd name="T19" fmla="*/ 21 h 3242"/>
                <a:gd name="T20" fmla="*/ 577 w 3177"/>
                <a:gd name="T21" fmla="*/ 73 h 3242"/>
                <a:gd name="T22" fmla="*/ 572 w 3177"/>
                <a:gd name="T23" fmla="*/ 124 h 3242"/>
                <a:gd name="T24" fmla="*/ 938 w 3177"/>
                <a:gd name="T25" fmla="*/ 95 h 3242"/>
                <a:gd name="T26" fmla="*/ 960 w 3177"/>
                <a:gd name="T27" fmla="*/ 35 h 3242"/>
                <a:gd name="T28" fmla="*/ 1013 w 3177"/>
                <a:gd name="T29" fmla="*/ 3 h 3242"/>
                <a:gd name="T30" fmla="*/ 1057 w 3177"/>
                <a:gd name="T31" fmla="*/ 3 h 3242"/>
                <a:gd name="T32" fmla="*/ 1110 w 3177"/>
                <a:gd name="T33" fmla="*/ 35 h 3242"/>
                <a:gd name="T34" fmla="*/ 1132 w 3177"/>
                <a:gd name="T35" fmla="*/ 95 h 3242"/>
                <a:gd name="T36" fmla="*/ 1498 w 3177"/>
                <a:gd name="T37" fmla="*/ 124 h 3242"/>
                <a:gd name="T38" fmla="*/ 1495 w 3177"/>
                <a:gd name="T39" fmla="*/ 73 h 3242"/>
                <a:gd name="T40" fmla="*/ 1528 w 3177"/>
                <a:gd name="T41" fmla="*/ 21 h 3242"/>
                <a:gd name="T42" fmla="*/ 1589 w 3177"/>
                <a:gd name="T43" fmla="*/ 0 h 3242"/>
                <a:gd name="T44" fmla="*/ 1632 w 3177"/>
                <a:gd name="T45" fmla="*/ 9 h 3242"/>
                <a:gd name="T46" fmla="*/ 1676 w 3177"/>
                <a:gd name="T47" fmla="*/ 53 h 3242"/>
                <a:gd name="T48" fmla="*/ 1684 w 3177"/>
                <a:gd name="T49" fmla="*/ 110 h 3242"/>
                <a:gd name="T50" fmla="*/ 2047 w 3177"/>
                <a:gd name="T51" fmla="*/ 110 h 3242"/>
                <a:gd name="T52" fmla="*/ 2055 w 3177"/>
                <a:gd name="T53" fmla="*/ 53 h 3242"/>
                <a:gd name="T54" fmla="*/ 2099 w 3177"/>
                <a:gd name="T55" fmla="*/ 9 h 3242"/>
                <a:gd name="T56" fmla="*/ 2142 w 3177"/>
                <a:gd name="T57" fmla="*/ 0 h 3242"/>
                <a:gd name="T58" fmla="*/ 2203 w 3177"/>
                <a:gd name="T59" fmla="*/ 21 h 3242"/>
                <a:gd name="T60" fmla="*/ 2236 w 3177"/>
                <a:gd name="T61" fmla="*/ 73 h 3242"/>
                <a:gd name="T62" fmla="*/ 2233 w 3177"/>
                <a:gd name="T63" fmla="*/ 124 h 3242"/>
                <a:gd name="T64" fmla="*/ 2599 w 3177"/>
                <a:gd name="T65" fmla="*/ 95 h 3242"/>
                <a:gd name="T66" fmla="*/ 2620 w 3177"/>
                <a:gd name="T67" fmla="*/ 35 h 3242"/>
                <a:gd name="T68" fmla="*/ 2674 w 3177"/>
                <a:gd name="T69" fmla="*/ 3 h 3242"/>
                <a:gd name="T70" fmla="*/ 2717 w 3177"/>
                <a:gd name="T71" fmla="*/ 3 h 3242"/>
                <a:gd name="T72" fmla="*/ 2771 w 3177"/>
                <a:gd name="T73" fmla="*/ 35 h 3242"/>
                <a:gd name="T74" fmla="*/ 2792 w 3177"/>
                <a:gd name="T75" fmla="*/ 95 h 3242"/>
                <a:gd name="T76" fmla="*/ 2900 w 3177"/>
                <a:gd name="T77" fmla="*/ 124 h 3242"/>
                <a:gd name="T78" fmla="*/ 3017 w 3177"/>
                <a:gd name="T79" fmla="*/ 149 h 3242"/>
                <a:gd name="T80" fmla="*/ 3109 w 3177"/>
                <a:gd name="T81" fmla="*/ 217 h 3242"/>
                <a:gd name="T82" fmla="*/ 3166 w 3177"/>
                <a:gd name="T83" fmla="*/ 318 h 3242"/>
                <a:gd name="T84" fmla="*/ 3177 w 3177"/>
                <a:gd name="T85" fmla="*/ 2663 h 3242"/>
                <a:gd name="T86" fmla="*/ 236 w 3177"/>
                <a:gd name="T87" fmla="*/ 3239 h 3242"/>
                <a:gd name="T88" fmla="*/ 126 w 3177"/>
                <a:gd name="T89" fmla="*/ 3198 h 3242"/>
                <a:gd name="T90" fmla="*/ 45 w 3177"/>
                <a:gd name="T91" fmla="*/ 3118 h 3242"/>
                <a:gd name="T92" fmla="*/ 3 w 3177"/>
                <a:gd name="T93" fmla="*/ 3010 h 3242"/>
                <a:gd name="T94" fmla="*/ 3 w 3177"/>
                <a:gd name="T95" fmla="*/ 356 h 3242"/>
                <a:gd name="T96" fmla="*/ 45 w 3177"/>
                <a:gd name="T97" fmla="*/ 248 h 3242"/>
                <a:gd name="T98" fmla="*/ 126 w 3177"/>
                <a:gd name="T99" fmla="*/ 168 h 3242"/>
                <a:gd name="T100" fmla="*/ 236 w 3177"/>
                <a:gd name="T101" fmla="*/ 127 h 3242"/>
                <a:gd name="T102" fmla="*/ 386 w 3177"/>
                <a:gd name="T103" fmla="*/ 110 h 3242"/>
                <a:gd name="T104" fmla="*/ 395 w 3177"/>
                <a:gd name="T105" fmla="*/ 53 h 3242"/>
                <a:gd name="T106" fmla="*/ 440 w 3177"/>
                <a:gd name="T107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42">
                  <a:moveTo>
                    <a:pt x="151" y="495"/>
                  </a:moveTo>
                  <a:lnTo>
                    <a:pt x="151" y="2970"/>
                  </a:lnTo>
                  <a:lnTo>
                    <a:pt x="154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8" y="3067"/>
                  </a:lnTo>
                  <a:lnTo>
                    <a:pt x="221" y="3081"/>
                  </a:lnTo>
                  <a:lnTo>
                    <a:pt x="248" y="3091"/>
                  </a:lnTo>
                  <a:lnTo>
                    <a:pt x="277" y="3094"/>
                  </a:lnTo>
                  <a:lnTo>
                    <a:pt x="2524" y="3094"/>
                  </a:lnTo>
                  <a:lnTo>
                    <a:pt x="2555" y="3064"/>
                  </a:lnTo>
                  <a:lnTo>
                    <a:pt x="2555" y="2829"/>
                  </a:lnTo>
                  <a:lnTo>
                    <a:pt x="2558" y="2795"/>
                  </a:lnTo>
                  <a:lnTo>
                    <a:pt x="2568" y="2761"/>
                  </a:lnTo>
                  <a:lnTo>
                    <a:pt x="2583" y="2730"/>
                  </a:lnTo>
                  <a:lnTo>
                    <a:pt x="2603" y="2702"/>
                  </a:lnTo>
                  <a:lnTo>
                    <a:pt x="2628" y="2678"/>
                  </a:lnTo>
                  <a:lnTo>
                    <a:pt x="2655" y="2659"/>
                  </a:lnTo>
                  <a:lnTo>
                    <a:pt x="2686" y="2645"/>
                  </a:lnTo>
                  <a:lnTo>
                    <a:pt x="2721" y="2635"/>
                  </a:lnTo>
                  <a:lnTo>
                    <a:pt x="2757" y="2632"/>
                  </a:lnTo>
                  <a:lnTo>
                    <a:pt x="2994" y="2632"/>
                  </a:lnTo>
                  <a:lnTo>
                    <a:pt x="3026" y="2602"/>
                  </a:lnTo>
                  <a:lnTo>
                    <a:pt x="3026" y="495"/>
                  </a:lnTo>
                  <a:lnTo>
                    <a:pt x="151" y="495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5"/>
                  </a:lnTo>
                  <a:lnTo>
                    <a:pt x="569" y="53"/>
                  </a:lnTo>
                  <a:lnTo>
                    <a:pt x="577" y="73"/>
                  </a:lnTo>
                  <a:lnTo>
                    <a:pt x="579" y="95"/>
                  </a:lnTo>
                  <a:lnTo>
                    <a:pt x="577" y="110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0"/>
                  </a:lnTo>
                  <a:lnTo>
                    <a:pt x="938" y="95"/>
                  </a:lnTo>
                  <a:lnTo>
                    <a:pt x="940" y="73"/>
                  </a:lnTo>
                  <a:lnTo>
                    <a:pt x="948" y="53"/>
                  </a:lnTo>
                  <a:lnTo>
                    <a:pt x="960" y="35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5"/>
                  </a:lnTo>
                  <a:lnTo>
                    <a:pt x="1122" y="53"/>
                  </a:lnTo>
                  <a:lnTo>
                    <a:pt x="1130" y="73"/>
                  </a:lnTo>
                  <a:lnTo>
                    <a:pt x="1132" y="95"/>
                  </a:lnTo>
                  <a:lnTo>
                    <a:pt x="1131" y="110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0"/>
                  </a:lnTo>
                  <a:lnTo>
                    <a:pt x="1491" y="95"/>
                  </a:lnTo>
                  <a:lnTo>
                    <a:pt x="1495" y="73"/>
                  </a:lnTo>
                  <a:lnTo>
                    <a:pt x="1502" y="53"/>
                  </a:lnTo>
                  <a:lnTo>
                    <a:pt x="1513" y="35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5"/>
                  </a:lnTo>
                  <a:lnTo>
                    <a:pt x="1676" y="53"/>
                  </a:lnTo>
                  <a:lnTo>
                    <a:pt x="1683" y="73"/>
                  </a:lnTo>
                  <a:lnTo>
                    <a:pt x="1686" y="95"/>
                  </a:lnTo>
                  <a:lnTo>
                    <a:pt x="1684" y="110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0"/>
                  </a:lnTo>
                  <a:lnTo>
                    <a:pt x="2046" y="95"/>
                  </a:lnTo>
                  <a:lnTo>
                    <a:pt x="2048" y="73"/>
                  </a:lnTo>
                  <a:lnTo>
                    <a:pt x="2055" y="53"/>
                  </a:lnTo>
                  <a:lnTo>
                    <a:pt x="2067" y="35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5"/>
                  </a:lnTo>
                  <a:lnTo>
                    <a:pt x="2230" y="53"/>
                  </a:lnTo>
                  <a:lnTo>
                    <a:pt x="2236" y="73"/>
                  </a:lnTo>
                  <a:lnTo>
                    <a:pt x="2239" y="95"/>
                  </a:lnTo>
                  <a:lnTo>
                    <a:pt x="2237" y="110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0"/>
                  </a:lnTo>
                  <a:lnTo>
                    <a:pt x="2599" y="95"/>
                  </a:lnTo>
                  <a:lnTo>
                    <a:pt x="2601" y="73"/>
                  </a:lnTo>
                  <a:lnTo>
                    <a:pt x="2608" y="53"/>
                  </a:lnTo>
                  <a:lnTo>
                    <a:pt x="2620" y="35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5"/>
                  </a:lnTo>
                  <a:lnTo>
                    <a:pt x="2783" y="53"/>
                  </a:lnTo>
                  <a:lnTo>
                    <a:pt x="2790" y="73"/>
                  </a:lnTo>
                  <a:lnTo>
                    <a:pt x="2792" y="95"/>
                  </a:lnTo>
                  <a:lnTo>
                    <a:pt x="2790" y="110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5"/>
                  </a:lnTo>
                  <a:lnTo>
                    <a:pt x="3017" y="149"/>
                  </a:lnTo>
                  <a:lnTo>
                    <a:pt x="3051" y="168"/>
                  </a:lnTo>
                  <a:lnTo>
                    <a:pt x="3082" y="191"/>
                  </a:lnTo>
                  <a:lnTo>
                    <a:pt x="3109" y="217"/>
                  </a:lnTo>
                  <a:lnTo>
                    <a:pt x="3133" y="248"/>
                  </a:lnTo>
                  <a:lnTo>
                    <a:pt x="3152" y="281"/>
                  </a:lnTo>
                  <a:lnTo>
                    <a:pt x="3166" y="318"/>
                  </a:lnTo>
                  <a:lnTo>
                    <a:pt x="3174" y="356"/>
                  </a:lnTo>
                  <a:lnTo>
                    <a:pt x="3177" y="396"/>
                  </a:lnTo>
                  <a:lnTo>
                    <a:pt x="3177" y="2663"/>
                  </a:lnTo>
                  <a:lnTo>
                    <a:pt x="2587" y="3242"/>
                  </a:lnTo>
                  <a:lnTo>
                    <a:pt x="277" y="3242"/>
                  </a:lnTo>
                  <a:lnTo>
                    <a:pt x="236" y="3239"/>
                  </a:lnTo>
                  <a:lnTo>
                    <a:pt x="197" y="3231"/>
                  </a:lnTo>
                  <a:lnTo>
                    <a:pt x="160" y="3217"/>
                  </a:lnTo>
                  <a:lnTo>
                    <a:pt x="126" y="3198"/>
                  </a:lnTo>
                  <a:lnTo>
                    <a:pt x="95" y="3175"/>
                  </a:lnTo>
                  <a:lnTo>
                    <a:pt x="67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7" y="217"/>
                  </a:lnTo>
                  <a:lnTo>
                    <a:pt x="95" y="191"/>
                  </a:lnTo>
                  <a:lnTo>
                    <a:pt x="126" y="168"/>
                  </a:lnTo>
                  <a:lnTo>
                    <a:pt x="160" y="149"/>
                  </a:lnTo>
                  <a:lnTo>
                    <a:pt x="197" y="135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0"/>
                  </a:lnTo>
                  <a:lnTo>
                    <a:pt x="385" y="95"/>
                  </a:lnTo>
                  <a:lnTo>
                    <a:pt x="387" y="73"/>
                  </a:lnTo>
                  <a:lnTo>
                    <a:pt x="395" y="53"/>
                  </a:lnTo>
                  <a:lnTo>
                    <a:pt x="407" y="35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50"/>
            <p:cNvSpPr>
              <a:spLocks noEditPoints="1"/>
            </p:cNvSpPr>
            <p:nvPr/>
          </p:nvSpPr>
          <p:spPr bwMode="auto">
            <a:xfrm>
              <a:off x="9309100" y="2838450"/>
              <a:ext cx="236538" cy="301625"/>
            </a:xfrm>
            <a:custGeom>
              <a:avLst/>
              <a:gdLst>
                <a:gd name="T0" fmla="*/ 818 w 1646"/>
                <a:gd name="T1" fmla="*/ 1767 h 2091"/>
                <a:gd name="T2" fmla="*/ 772 w 1646"/>
                <a:gd name="T3" fmla="*/ 1789 h 2091"/>
                <a:gd name="T4" fmla="*/ 739 w 1646"/>
                <a:gd name="T5" fmla="*/ 1829 h 2091"/>
                <a:gd name="T6" fmla="*/ 727 w 1646"/>
                <a:gd name="T7" fmla="*/ 1881 h 2091"/>
                <a:gd name="T8" fmla="*/ 739 w 1646"/>
                <a:gd name="T9" fmla="*/ 1931 h 2091"/>
                <a:gd name="T10" fmla="*/ 772 w 1646"/>
                <a:gd name="T11" fmla="*/ 1971 h 2091"/>
                <a:gd name="T12" fmla="*/ 818 w 1646"/>
                <a:gd name="T13" fmla="*/ 1993 h 2091"/>
                <a:gd name="T14" fmla="*/ 873 w 1646"/>
                <a:gd name="T15" fmla="*/ 1993 h 2091"/>
                <a:gd name="T16" fmla="*/ 920 w 1646"/>
                <a:gd name="T17" fmla="*/ 1971 h 2091"/>
                <a:gd name="T18" fmla="*/ 952 w 1646"/>
                <a:gd name="T19" fmla="*/ 1931 h 2091"/>
                <a:gd name="T20" fmla="*/ 964 w 1646"/>
                <a:gd name="T21" fmla="*/ 1881 h 2091"/>
                <a:gd name="T22" fmla="*/ 952 w 1646"/>
                <a:gd name="T23" fmla="*/ 1829 h 2091"/>
                <a:gd name="T24" fmla="*/ 920 w 1646"/>
                <a:gd name="T25" fmla="*/ 1789 h 2091"/>
                <a:gd name="T26" fmla="*/ 873 w 1646"/>
                <a:gd name="T27" fmla="*/ 1767 h 2091"/>
                <a:gd name="T28" fmla="*/ 291 w 1646"/>
                <a:gd name="T29" fmla="*/ 190 h 2091"/>
                <a:gd name="T30" fmla="*/ 248 w 1646"/>
                <a:gd name="T31" fmla="*/ 200 h 2091"/>
                <a:gd name="T32" fmla="*/ 216 w 1646"/>
                <a:gd name="T33" fmla="*/ 226 h 2091"/>
                <a:gd name="T34" fmla="*/ 197 w 1646"/>
                <a:gd name="T35" fmla="*/ 264 h 2091"/>
                <a:gd name="T36" fmla="*/ 195 w 1646"/>
                <a:gd name="T37" fmla="*/ 1616 h 2091"/>
                <a:gd name="T38" fmla="*/ 204 w 1646"/>
                <a:gd name="T39" fmla="*/ 1658 h 2091"/>
                <a:gd name="T40" fmla="*/ 230 w 1646"/>
                <a:gd name="T41" fmla="*/ 1690 h 2091"/>
                <a:gd name="T42" fmla="*/ 268 w 1646"/>
                <a:gd name="T43" fmla="*/ 1709 h 2091"/>
                <a:gd name="T44" fmla="*/ 1356 w 1646"/>
                <a:gd name="T45" fmla="*/ 1712 h 2091"/>
                <a:gd name="T46" fmla="*/ 1398 w 1646"/>
                <a:gd name="T47" fmla="*/ 1701 h 2091"/>
                <a:gd name="T48" fmla="*/ 1431 w 1646"/>
                <a:gd name="T49" fmla="*/ 1675 h 2091"/>
                <a:gd name="T50" fmla="*/ 1451 w 1646"/>
                <a:gd name="T51" fmla="*/ 1637 h 2091"/>
                <a:gd name="T52" fmla="*/ 1453 w 1646"/>
                <a:gd name="T53" fmla="*/ 286 h 2091"/>
                <a:gd name="T54" fmla="*/ 1443 w 1646"/>
                <a:gd name="T55" fmla="*/ 244 h 2091"/>
                <a:gd name="T56" fmla="*/ 1416 w 1646"/>
                <a:gd name="T57" fmla="*/ 211 h 2091"/>
                <a:gd name="T58" fmla="*/ 1378 w 1646"/>
                <a:gd name="T59" fmla="*/ 193 h 2091"/>
                <a:gd name="T60" fmla="*/ 291 w 1646"/>
                <a:gd name="T61" fmla="*/ 190 h 2091"/>
                <a:gd name="T62" fmla="*/ 1356 w 1646"/>
                <a:gd name="T63" fmla="*/ 0 h 2091"/>
                <a:gd name="T64" fmla="*/ 1440 w 1646"/>
                <a:gd name="T65" fmla="*/ 13 h 2091"/>
                <a:gd name="T66" fmla="*/ 1514 w 1646"/>
                <a:gd name="T67" fmla="*/ 46 h 2091"/>
                <a:gd name="T68" fmla="*/ 1576 w 1646"/>
                <a:gd name="T69" fmla="*/ 99 h 2091"/>
                <a:gd name="T70" fmla="*/ 1620 w 1646"/>
                <a:gd name="T71" fmla="*/ 165 h 2091"/>
                <a:gd name="T72" fmla="*/ 1643 w 1646"/>
                <a:gd name="T73" fmla="*/ 244 h 2091"/>
                <a:gd name="T74" fmla="*/ 1646 w 1646"/>
                <a:gd name="T75" fmla="*/ 1806 h 2091"/>
                <a:gd name="T76" fmla="*/ 1635 w 1646"/>
                <a:gd name="T77" fmla="*/ 1888 h 2091"/>
                <a:gd name="T78" fmla="*/ 1599 w 1646"/>
                <a:gd name="T79" fmla="*/ 1962 h 2091"/>
                <a:gd name="T80" fmla="*/ 1547 w 1646"/>
                <a:gd name="T81" fmla="*/ 2021 h 2091"/>
                <a:gd name="T82" fmla="*/ 1478 w 1646"/>
                <a:gd name="T83" fmla="*/ 2065 h 2091"/>
                <a:gd name="T84" fmla="*/ 1399 w 1646"/>
                <a:gd name="T85" fmla="*/ 2088 h 2091"/>
                <a:gd name="T86" fmla="*/ 291 w 1646"/>
                <a:gd name="T87" fmla="*/ 2091 h 2091"/>
                <a:gd name="T88" fmla="*/ 207 w 1646"/>
                <a:gd name="T89" fmla="*/ 2079 h 2091"/>
                <a:gd name="T90" fmla="*/ 133 w 1646"/>
                <a:gd name="T91" fmla="*/ 2046 h 2091"/>
                <a:gd name="T92" fmla="*/ 72 w 1646"/>
                <a:gd name="T93" fmla="*/ 1993 h 2091"/>
                <a:gd name="T94" fmla="*/ 28 w 1646"/>
                <a:gd name="T95" fmla="*/ 1926 h 2091"/>
                <a:gd name="T96" fmla="*/ 3 w 1646"/>
                <a:gd name="T97" fmla="*/ 1848 h 2091"/>
                <a:gd name="T98" fmla="*/ 0 w 1646"/>
                <a:gd name="T99" fmla="*/ 286 h 2091"/>
                <a:gd name="T100" fmla="*/ 13 w 1646"/>
                <a:gd name="T101" fmla="*/ 204 h 2091"/>
                <a:gd name="T102" fmla="*/ 47 w 1646"/>
                <a:gd name="T103" fmla="*/ 130 h 2091"/>
                <a:gd name="T104" fmla="*/ 101 w 1646"/>
                <a:gd name="T105" fmla="*/ 71 h 2091"/>
                <a:gd name="T106" fmla="*/ 169 w 1646"/>
                <a:gd name="T107" fmla="*/ 26 h 2091"/>
                <a:gd name="T108" fmla="*/ 248 w 1646"/>
                <a:gd name="T109" fmla="*/ 3 h 2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6" h="2091">
                  <a:moveTo>
                    <a:pt x="846" y="1764"/>
                  </a:moveTo>
                  <a:lnTo>
                    <a:pt x="818" y="1767"/>
                  </a:lnTo>
                  <a:lnTo>
                    <a:pt x="794" y="1776"/>
                  </a:lnTo>
                  <a:lnTo>
                    <a:pt x="772" y="1789"/>
                  </a:lnTo>
                  <a:lnTo>
                    <a:pt x="753" y="1808"/>
                  </a:lnTo>
                  <a:lnTo>
                    <a:pt x="739" y="1829"/>
                  </a:lnTo>
                  <a:lnTo>
                    <a:pt x="731" y="1853"/>
                  </a:lnTo>
                  <a:lnTo>
                    <a:pt x="727" y="1881"/>
                  </a:lnTo>
                  <a:lnTo>
                    <a:pt x="731" y="1907"/>
                  </a:lnTo>
                  <a:lnTo>
                    <a:pt x="739" y="1931"/>
                  </a:lnTo>
                  <a:lnTo>
                    <a:pt x="753" y="1953"/>
                  </a:lnTo>
                  <a:lnTo>
                    <a:pt x="772" y="1971"/>
                  </a:lnTo>
                  <a:lnTo>
                    <a:pt x="794" y="1985"/>
                  </a:lnTo>
                  <a:lnTo>
                    <a:pt x="818" y="1993"/>
                  </a:lnTo>
                  <a:lnTo>
                    <a:pt x="846" y="1996"/>
                  </a:lnTo>
                  <a:lnTo>
                    <a:pt x="873" y="1993"/>
                  </a:lnTo>
                  <a:lnTo>
                    <a:pt x="898" y="1985"/>
                  </a:lnTo>
                  <a:lnTo>
                    <a:pt x="920" y="1971"/>
                  </a:lnTo>
                  <a:lnTo>
                    <a:pt x="938" y="1953"/>
                  </a:lnTo>
                  <a:lnTo>
                    <a:pt x="952" y="1931"/>
                  </a:lnTo>
                  <a:lnTo>
                    <a:pt x="961" y="1907"/>
                  </a:lnTo>
                  <a:lnTo>
                    <a:pt x="964" y="1881"/>
                  </a:lnTo>
                  <a:lnTo>
                    <a:pt x="961" y="1853"/>
                  </a:lnTo>
                  <a:lnTo>
                    <a:pt x="952" y="1829"/>
                  </a:lnTo>
                  <a:lnTo>
                    <a:pt x="938" y="1808"/>
                  </a:lnTo>
                  <a:lnTo>
                    <a:pt x="920" y="1789"/>
                  </a:lnTo>
                  <a:lnTo>
                    <a:pt x="898" y="1776"/>
                  </a:lnTo>
                  <a:lnTo>
                    <a:pt x="873" y="1767"/>
                  </a:lnTo>
                  <a:lnTo>
                    <a:pt x="846" y="1764"/>
                  </a:lnTo>
                  <a:close/>
                  <a:moveTo>
                    <a:pt x="291" y="190"/>
                  </a:moveTo>
                  <a:lnTo>
                    <a:pt x="268" y="193"/>
                  </a:lnTo>
                  <a:lnTo>
                    <a:pt x="248" y="200"/>
                  </a:lnTo>
                  <a:lnTo>
                    <a:pt x="230" y="211"/>
                  </a:lnTo>
                  <a:lnTo>
                    <a:pt x="216" y="226"/>
                  </a:lnTo>
                  <a:lnTo>
                    <a:pt x="204" y="244"/>
                  </a:lnTo>
                  <a:lnTo>
                    <a:pt x="197" y="264"/>
                  </a:lnTo>
                  <a:lnTo>
                    <a:pt x="195" y="286"/>
                  </a:lnTo>
                  <a:lnTo>
                    <a:pt x="195" y="1616"/>
                  </a:lnTo>
                  <a:lnTo>
                    <a:pt x="197" y="1637"/>
                  </a:lnTo>
                  <a:lnTo>
                    <a:pt x="204" y="1658"/>
                  </a:lnTo>
                  <a:lnTo>
                    <a:pt x="216" y="1675"/>
                  </a:lnTo>
                  <a:lnTo>
                    <a:pt x="230" y="1690"/>
                  </a:lnTo>
                  <a:lnTo>
                    <a:pt x="248" y="1701"/>
                  </a:lnTo>
                  <a:lnTo>
                    <a:pt x="268" y="1709"/>
                  </a:lnTo>
                  <a:lnTo>
                    <a:pt x="291" y="1712"/>
                  </a:lnTo>
                  <a:lnTo>
                    <a:pt x="1356" y="1712"/>
                  </a:lnTo>
                  <a:lnTo>
                    <a:pt x="1378" y="1709"/>
                  </a:lnTo>
                  <a:lnTo>
                    <a:pt x="1398" y="1701"/>
                  </a:lnTo>
                  <a:lnTo>
                    <a:pt x="1416" y="1690"/>
                  </a:lnTo>
                  <a:lnTo>
                    <a:pt x="1431" y="1675"/>
                  </a:lnTo>
                  <a:lnTo>
                    <a:pt x="1443" y="1658"/>
                  </a:lnTo>
                  <a:lnTo>
                    <a:pt x="1451" y="1637"/>
                  </a:lnTo>
                  <a:lnTo>
                    <a:pt x="1453" y="1616"/>
                  </a:lnTo>
                  <a:lnTo>
                    <a:pt x="1453" y="286"/>
                  </a:lnTo>
                  <a:lnTo>
                    <a:pt x="1451" y="264"/>
                  </a:lnTo>
                  <a:lnTo>
                    <a:pt x="1443" y="244"/>
                  </a:lnTo>
                  <a:lnTo>
                    <a:pt x="1431" y="226"/>
                  </a:lnTo>
                  <a:lnTo>
                    <a:pt x="1416" y="211"/>
                  </a:lnTo>
                  <a:lnTo>
                    <a:pt x="1398" y="200"/>
                  </a:lnTo>
                  <a:lnTo>
                    <a:pt x="1378" y="193"/>
                  </a:lnTo>
                  <a:lnTo>
                    <a:pt x="1356" y="190"/>
                  </a:lnTo>
                  <a:lnTo>
                    <a:pt x="291" y="190"/>
                  </a:lnTo>
                  <a:close/>
                  <a:moveTo>
                    <a:pt x="291" y="0"/>
                  </a:moveTo>
                  <a:lnTo>
                    <a:pt x="1356" y="0"/>
                  </a:lnTo>
                  <a:lnTo>
                    <a:pt x="1399" y="3"/>
                  </a:lnTo>
                  <a:lnTo>
                    <a:pt x="1440" y="13"/>
                  </a:lnTo>
                  <a:lnTo>
                    <a:pt x="1478" y="26"/>
                  </a:lnTo>
                  <a:lnTo>
                    <a:pt x="1514" y="46"/>
                  </a:lnTo>
                  <a:lnTo>
                    <a:pt x="1547" y="71"/>
                  </a:lnTo>
                  <a:lnTo>
                    <a:pt x="1576" y="99"/>
                  </a:lnTo>
                  <a:lnTo>
                    <a:pt x="1599" y="130"/>
                  </a:lnTo>
                  <a:lnTo>
                    <a:pt x="1620" y="165"/>
                  </a:lnTo>
                  <a:lnTo>
                    <a:pt x="1635" y="204"/>
                  </a:lnTo>
                  <a:lnTo>
                    <a:pt x="1643" y="244"/>
                  </a:lnTo>
                  <a:lnTo>
                    <a:pt x="1646" y="286"/>
                  </a:lnTo>
                  <a:lnTo>
                    <a:pt x="1646" y="1806"/>
                  </a:lnTo>
                  <a:lnTo>
                    <a:pt x="1643" y="1848"/>
                  </a:lnTo>
                  <a:lnTo>
                    <a:pt x="1635" y="1888"/>
                  </a:lnTo>
                  <a:lnTo>
                    <a:pt x="1620" y="1926"/>
                  </a:lnTo>
                  <a:lnTo>
                    <a:pt x="1599" y="1962"/>
                  </a:lnTo>
                  <a:lnTo>
                    <a:pt x="1576" y="1993"/>
                  </a:lnTo>
                  <a:lnTo>
                    <a:pt x="1547" y="2021"/>
                  </a:lnTo>
                  <a:lnTo>
                    <a:pt x="1514" y="2046"/>
                  </a:lnTo>
                  <a:lnTo>
                    <a:pt x="1478" y="2065"/>
                  </a:lnTo>
                  <a:lnTo>
                    <a:pt x="1440" y="2079"/>
                  </a:lnTo>
                  <a:lnTo>
                    <a:pt x="1399" y="2088"/>
                  </a:lnTo>
                  <a:lnTo>
                    <a:pt x="1356" y="2091"/>
                  </a:lnTo>
                  <a:lnTo>
                    <a:pt x="291" y="2091"/>
                  </a:lnTo>
                  <a:lnTo>
                    <a:pt x="248" y="2088"/>
                  </a:lnTo>
                  <a:lnTo>
                    <a:pt x="207" y="2079"/>
                  </a:lnTo>
                  <a:lnTo>
                    <a:pt x="169" y="2065"/>
                  </a:lnTo>
                  <a:lnTo>
                    <a:pt x="133" y="2046"/>
                  </a:lnTo>
                  <a:lnTo>
                    <a:pt x="101" y="2021"/>
                  </a:lnTo>
                  <a:lnTo>
                    <a:pt x="72" y="1993"/>
                  </a:lnTo>
                  <a:lnTo>
                    <a:pt x="47" y="1962"/>
                  </a:lnTo>
                  <a:lnTo>
                    <a:pt x="28" y="1926"/>
                  </a:lnTo>
                  <a:lnTo>
                    <a:pt x="13" y="1888"/>
                  </a:lnTo>
                  <a:lnTo>
                    <a:pt x="3" y="1848"/>
                  </a:lnTo>
                  <a:lnTo>
                    <a:pt x="0" y="1806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3" y="204"/>
                  </a:lnTo>
                  <a:lnTo>
                    <a:pt x="28" y="165"/>
                  </a:lnTo>
                  <a:lnTo>
                    <a:pt x="47" y="130"/>
                  </a:lnTo>
                  <a:lnTo>
                    <a:pt x="72" y="99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6"/>
                  </a:lnTo>
                  <a:lnTo>
                    <a:pt x="207" y="13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8197540" y="2727389"/>
            <a:ext cx="465138" cy="477838"/>
            <a:chOff x="8255000" y="2720975"/>
            <a:chExt cx="465138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4" name="Freeform 155"/>
            <p:cNvSpPr>
              <a:spLocks/>
            </p:cNvSpPr>
            <p:nvPr/>
          </p:nvSpPr>
          <p:spPr bwMode="auto">
            <a:xfrm>
              <a:off x="8255000" y="3135313"/>
              <a:ext cx="465138" cy="63500"/>
            </a:xfrm>
            <a:custGeom>
              <a:avLst/>
              <a:gdLst>
                <a:gd name="T0" fmla="*/ 0 w 3222"/>
                <a:gd name="T1" fmla="*/ 0 h 442"/>
                <a:gd name="T2" fmla="*/ 33 w 3222"/>
                <a:gd name="T3" fmla="*/ 43 h 442"/>
                <a:gd name="T4" fmla="*/ 71 w 3222"/>
                <a:gd name="T5" fmla="*/ 82 h 442"/>
                <a:gd name="T6" fmla="*/ 111 w 3222"/>
                <a:gd name="T7" fmla="*/ 118 h 442"/>
                <a:gd name="T8" fmla="*/ 155 w 3222"/>
                <a:gd name="T9" fmla="*/ 150 h 442"/>
                <a:gd name="T10" fmla="*/ 202 w 3222"/>
                <a:gd name="T11" fmla="*/ 178 h 442"/>
                <a:gd name="T12" fmla="*/ 253 w 3222"/>
                <a:gd name="T13" fmla="*/ 201 h 442"/>
                <a:gd name="T14" fmla="*/ 305 w 3222"/>
                <a:gd name="T15" fmla="*/ 220 h 442"/>
                <a:gd name="T16" fmla="*/ 359 w 3222"/>
                <a:gd name="T17" fmla="*/ 233 h 442"/>
                <a:gd name="T18" fmla="*/ 415 w 3222"/>
                <a:gd name="T19" fmla="*/ 242 h 442"/>
                <a:gd name="T20" fmla="*/ 473 w 3222"/>
                <a:gd name="T21" fmla="*/ 245 h 442"/>
                <a:gd name="T22" fmla="*/ 2749 w 3222"/>
                <a:gd name="T23" fmla="*/ 245 h 442"/>
                <a:gd name="T24" fmla="*/ 2806 w 3222"/>
                <a:gd name="T25" fmla="*/ 242 h 442"/>
                <a:gd name="T26" fmla="*/ 2863 w 3222"/>
                <a:gd name="T27" fmla="*/ 233 h 442"/>
                <a:gd name="T28" fmla="*/ 2918 w 3222"/>
                <a:gd name="T29" fmla="*/ 220 h 442"/>
                <a:gd name="T30" fmla="*/ 2969 w 3222"/>
                <a:gd name="T31" fmla="*/ 201 h 442"/>
                <a:gd name="T32" fmla="*/ 3019 w 3222"/>
                <a:gd name="T33" fmla="*/ 178 h 442"/>
                <a:gd name="T34" fmla="*/ 3066 w 3222"/>
                <a:gd name="T35" fmla="*/ 150 h 442"/>
                <a:gd name="T36" fmla="*/ 3110 w 3222"/>
                <a:gd name="T37" fmla="*/ 118 h 442"/>
                <a:gd name="T38" fmla="*/ 3151 w 3222"/>
                <a:gd name="T39" fmla="*/ 82 h 442"/>
                <a:gd name="T40" fmla="*/ 3188 w 3222"/>
                <a:gd name="T41" fmla="*/ 43 h 442"/>
                <a:gd name="T42" fmla="*/ 3222 w 3222"/>
                <a:gd name="T43" fmla="*/ 0 h 442"/>
                <a:gd name="T44" fmla="*/ 3216 w 3222"/>
                <a:gd name="T45" fmla="*/ 53 h 442"/>
                <a:gd name="T46" fmla="*/ 3204 w 3222"/>
                <a:gd name="T47" fmla="*/ 102 h 442"/>
                <a:gd name="T48" fmla="*/ 3188 w 3222"/>
                <a:gd name="T49" fmla="*/ 150 h 442"/>
                <a:gd name="T50" fmla="*/ 3166 w 3222"/>
                <a:gd name="T51" fmla="*/ 195 h 442"/>
                <a:gd name="T52" fmla="*/ 3140 w 3222"/>
                <a:gd name="T53" fmla="*/ 237 h 442"/>
                <a:gd name="T54" fmla="*/ 3109 w 3222"/>
                <a:gd name="T55" fmla="*/ 277 h 442"/>
                <a:gd name="T56" fmla="*/ 3075 w 3222"/>
                <a:gd name="T57" fmla="*/ 313 h 442"/>
                <a:gd name="T58" fmla="*/ 3036 w 3222"/>
                <a:gd name="T59" fmla="*/ 346 h 442"/>
                <a:gd name="T60" fmla="*/ 2995 w 3222"/>
                <a:gd name="T61" fmla="*/ 374 h 442"/>
                <a:gd name="T62" fmla="*/ 2951 w 3222"/>
                <a:gd name="T63" fmla="*/ 398 h 442"/>
                <a:gd name="T64" fmla="*/ 2904 w 3222"/>
                <a:gd name="T65" fmla="*/ 417 h 442"/>
                <a:gd name="T66" fmla="*/ 2853 w 3222"/>
                <a:gd name="T67" fmla="*/ 431 h 442"/>
                <a:gd name="T68" fmla="*/ 2802 w 3222"/>
                <a:gd name="T69" fmla="*/ 439 h 442"/>
                <a:gd name="T70" fmla="*/ 2749 w 3222"/>
                <a:gd name="T71" fmla="*/ 442 h 442"/>
                <a:gd name="T72" fmla="*/ 473 w 3222"/>
                <a:gd name="T73" fmla="*/ 442 h 442"/>
                <a:gd name="T74" fmla="*/ 420 w 3222"/>
                <a:gd name="T75" fmla="*/ 439 h 442"/>
                <a:gd name="T76" fmla="*/ 368 w 3222"/>
                <a:gd name="T77" fmla="*/ 431 h 442"/>
                <a:gd name="T78" fmla="*/ 319 w 3222"/>
                <a:gd name="T79" fmla="*/ 417 h 442"/>
                <a:gd name="T80" fmla="*/ 271 w 3222"/>
                <a:gd name="T81" fmla="*/ 398 h 442"/>
                <a:gd name="T82" fmla="*/ 227 w 3222"/>
                <a:gd name="T83" fmla="*/ 374 h 442"/>
                <a:gd name="T84" fmla="*/ 185 w 3222"/>
                <a:gd name="T85" fmla="*/ 346 h 442"/>
                <a:gd name="T86" fmla="*/ 147 w 3222"/>
                <a:gd name="T87" fmla="*/ 313 h 442"/>
                <a:gd name="T88" fmla="*/ 113 w 3222"/>
                <a:gd name="T89" fmla="*/ 277 h 442"/>
                <a:gd name="T90" fmla="*/ 82 w 3222"/>
                <a:gd name="T91" fmla="*/ 237 h 442"/>
                <a:gd name="T92" fmla="*/ 56 w 3222"/>
                <a:gd name="T93" fmla="*/ 195 h 442"/>
                <a:gd name="T94" fmla="*/ 33 w 3222"/>
                <a:gd name="T95" fmla="*/ 150 h 442"/>
                <a:gd name="T96" fmla="*/ 17 w 3222"/>
                <a:gd name="T97" fmla="*/ 102 h 442"/>
                <a:gd name="T98" fmla="*/ 6 w 3222"/>
                <a:gd name="T99" fmla="*/ 53 h 442"/>
                <a:gd name="T100" fmla="*/ 0 w 3222"/>
                <a:gd name="T10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22" h="442">
                  <a:moveTo>
                    <a:pt x="0" y="0"/>
                  </a:moveTo>
                  <a:lnTo>
                    <a:pt x="33" y="43"/>
                  </a:lnTo>
                  <a:lnTo>
                    <a:pt x="71" y="82"/>
                  </a:lnTo>
                  <a:lnTo>
                    <a:pt x="111" y="118"/>
                  </a:lnTo>
                  <a:lnTo>
                    <a:pt x="155" y="150"/>
                  </a:lnTo>
                  <a:lnTo>
                    <a:pt x="202" y="178"/>
                  </a:lnTo>
                  <a:lnTo>
                    <a:pt x="253" y="201"/>
                  </a:lnTo>
                  <a:lnTo>
                    <a:pt x="305" y="220"/>
                  </a:lnTo>
                  <a:lnTo>
                    <a:pt x="359" y="233"/>
                  </a:lnTo>
                  <a:lnTo>
                    <a:pt x="415" y="242"/>
                  </a:lnTo>
                  <a:lnTo>
                    <a:pt x="473" y="245"/>
                  </a:lnTo>
                  <a:lnTo>
                    <a:pt x="2749" y="245"/>
                  </a:lnTo>
                  <a:lnTo>
                    <a:pt x="2806" y="242"/>
                  </a:lnTo>
                  <a:lnTo>
                    <a:pt x="2863" y="233"/>
                  </a:lnTo>
                  <a:lnTo>
                    <a:pt x="2918" y="220"/>
                  </a:lnTo>
                  <a:lnTo>
                    <a:pt x="2969" y="201"/>
                  </a:lnTo>
                  <a:lnTo>
                    <a:pt x="3019" y="178"/>
                  </a:lnTo>
                  <a:lnTo>
                    <a:pt x="3066" y="150"/>
                  </a:lnTo>
                  <a:lnTo>
                    <a:pt x="3110" y="118"/>
                  </a:lnTo>
                  <a:lnTo>
                    <a:pt x="3151" y="82"/>
                  </a:lnTo>
                  <a:lnTo>
                    <a:pt x="3188" y="43"/>
                  </a:lnTo>
                  <a:lnTo>
                    <a:pt x="3222" y="0"/>
                  </a:lnTo>
                  <a:lnTo>
                    <a:pt x="3216" y="53"/>
                  </a:lnTo>
                  <a:lnTo>
                    <a:pt x="3204" y="102"/>
                  </a:lnTo>
                  <a:lnTo>
                    <a:pt x="3188" y="150"/>
                  </a:lnTo>
                  <a:lnTo>
                    <a:pt x="3166" y="195"/>
                  </a:lnTo>
                  <a:lnTo>
                    <a:pt x="3140" y="237"/>
                  </a:lnTo>
                  <a:lnTo>
                    <a:pt x="3109" y="277"/>
                  </a:lnTo>
                  <a:lnTo>
                    <a:pt x="3075" y="313"/>
                  </a:lnTo>
                  <a:lnTo>
                    <a:pt x="3036" y="346"/>
                  </a:lnTo>
                  <a:lnTo>
                    <a:pt x="2995" y="374"/>
                  </a:lnTo>
                  <a:lnTo>
                    <a:pt x="2951" y="398"/>
                  </a:lnTo>
                  <a:lnTo>
                    <a:pt x="2904" y="417"/>
                  </a:lnTo>
                  <a:lnTo>
                    <a:pt x="2853" y="431"/>
                  </a:lnTo>
                  <a:lnTo>
                    <a:pt x="2802" y="439"/>
                  </a:lnTo>
                  <a:lnTo>
                    <a:pt x="2749" y="442"/>
                  </a:lnTo>
                  <a:lnTo>
                    <a:pt x="473" y="442"/>
                  </a:lnTo>
                  <a:lnTo>
                    <a:pt x="420" y="439"/>
                  </a:lnTo>
                  <a:lnTo>
                    <a:pt x="368" y="431"/>
                  </a:lnTo>
                  <a:lnTo>
                    <a:pt x="319" y="417"/>
                  </a:lnTo>
                  <a:lnTo>
                    <a:pt x="271" y="398"/>
                  </a:lnTo>
                  <a:lnTo>
                    <a:pt x="227" y="374"/>
                  </a:lnTo>
                  <a:lnTo>
                    <a:pt x="185" y="346"/>
                  </a:lnTo>
                  <a:lnTo>
                    <a:pt x="147" y="313"/>
                  </a:lnTo>
                  <a:lnTo>
                    <a:pt x="113" y="277"/>
                  </a:lnTo>
                  <a:lnTo>
                    <a:pt x="82" y="237"/>
                  </a:lnTo>
                  <a:lnTo>
                    <a:pt x="56" y="195"/>
                  </a:lnTo>
                  <a:lnTo>
                    <a:pt x="33" y="150"/>
                  </a:lnTo>
                  <a:lnTo>
                    <a:pt x="17" y="102"/>
                  </a:lnTo>
                  <a:lnTo>
                    <a:pt x="6" y="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56"/>
            <p:cNvSpPr>
              <a:spLocks noEditPoints="1"/>
            </p:cNvSpPr>
            <p:nvPr/>
          </p:nvSpPr>
          <p:spPr bwMode="auto">
            <a:xfrm>
              <a:off x="8255000" y="2720975"/>
              <a:ext cx="465138" cy="434975"/>
            </a:xfrm>
            <a:custGeom>
              <a:avLst/>
              <a:gdLst>
                <a:gd name="T0" fmla="*/ 255 w 3228"/>
                <a:gd name="T1" fmla="*/ 532 h 3007"/>
                <a:gd name="T2" fmla="*/ 338 w 3228"/>
                <a:gd name="T3" fmla="*/ 2725 h 3007"/>
                <a:gd name="T4" fmla="*/ 2889 w 3228"/>
                <a:gd name="T5" fmla="*/ 2725 h 3007"/>
                <a:gd name="T6" fmla="*/ 2982 w 3228"/>
                <a:gd name="T7" fmla="*/ 567 h 3007"/>
                <a:gd name="T8" fmla="*/ 2752 w 3228"/>
                <a:gd name="T9" fmla="*/ 375 h 3007"/>
                <a:gd name="T10" fmla="*/ 2727 w 3228"/>
                <a:gd name="T11" fmla="*/ 801 h 3007"/>
                <a:gd name="T12" fmla="*/ 2494 w 3228"/>
                <a:gd name="T13" fmla="*/ 869 h 3007"/>
                <a:gd name="T14" fmla="*/ 2462 w 3228"/>
                <a:gd name="T15" fmla="*/ 642 h 3007"/>
                <a:gd name="T16" fmla="*/ 2352 w 3228"/>
                <a:gd name="T17" fmla="*/ 741 h 3007"/>
                <a:gd name="T18" fmla="*/ 2163 w 3228"/>
                <a:gd name="T19" fmla="*/ 892 h 3007"/>
                <a:gd name="T20" fmla="*/ 2047 w 3228"/>
                <a:gd name="T21" fmla="*/ 688 h 3007"/>
                <a:gd name="T22" fmla="*/ 1955 w 3228"/>
                <a:gd name="T23" fmla="*/ 688 h 3007"/>
                <a:gd name="T24" fmla="*/ 1839 w 3228"/>
                <a:gd name="T25" fmla="*/ 892 h 3007"/>
                <a:gd name="T26" fmla="*/ 1651 w 3228"/>
                <a:gd name="T27" fmla="*/ 741 h 3007"/>
                <a:gd name="T28" fmla="*/ 1541 w 3228"/>
                <a:gd name="T29" fmla="*/ 642 h 3007"/>
                <a:gd name="T30" fmla="*/ 1508 w 3228"/>
                <a:gd name="T31" fmla="*/ 869 h 3007"/>
                <a:gd name="T32" fmla="*/ 1275 w 3228"/>
                <a:gd name="T33" fmla="*/ 801 h 3007"/>
                <a:gd name="T34" fmla="*/ 1134 w 3228"/>
                <a:gd name="T35" fmla="*/ 375 h 3007"/>
                <a:gd name="T36" fmla="*/ 1164 w 3228"/>
                <a:gd name="T37" fmla="*/ 827 h 3007"/>
                <a:gd name="T38" fmla="*/ 922 w 3228"/>
                <a:gd name="T39" fmla="*/ 850 h 3007"/>
                <a:gd name="T40" fmla="*/ 933 w 3228"/>
                <a:gd name="T41" fmla="*/ 623 h 3007"/>
                <a:gd name="T42" fmla="*/ 800 w 3228"/>
                <a:gd name="T43" fmla="*/ 773 h 3007"/>
                <a:gd name="T44" fmla="*/ 585 w 3228"/>
                <a:gd name="T45" fmla="*/ 883 h 3007"/>
                <a:gd name="T46" fmla="*/ 510 w 3228"/>
                <a:gd name="T47" fmla="*/ 663 h 3007"/>
                <a:gd name="T48" fmla="*/ 2533 w 3228"/>
                <a:gd name="T49" fmla="*/ 84 h 3007"/>
                <a:gd name="T50" fmla="*/ 2611 w 3228"/>
                <a:gd name="T51" fmla="*/ 781 h 3007"/>
                <a:gd name="T52" fmla="*/ 2582 w 3228"/>
                <a:gd name="T53" fmla="*/ 49 h 3007"/>
                <a:gd name="T54" fmla="*/ 2154 w 3228"/>
                <a:gd name="T55" fmla="*/ 770 h 3007"/>
                <a:gd name="T56" fmla="*/ 2245 w 3228"/>
                <a:gd name="T57" fmla="*/ 100 h 3007"/>
                <a:gd name="T58" fmla="*/ 1766 w 3228"/>
                <a:gd name="T59" fmla="*/ 70 h 3007"/>
                <a:gd name="T60" fmla="*/ 1823 w 3228"/>
                <a:gd name="T61" fmla="*/ 788 h 3007"/>
                <a:gd name="T62" fmla="*/ 1823 w 3228"/>
                <a:gd name="T63" fmla="*/ 52 h 3007"/>
                <a:gd name="T64" fmla="*/ 1373 w 3228"/>
                <a:gd name="T65" fmla="*/ 757 h 3007"/>
                <a:gd name="T66" fmla="*/ 1471 w 3228"/>
                <a:gd name="T67" fmla="*/ 741 h 3007"/>
                <a:gd name="T68" fmla="*/ 1004 w 3228"/>
                <a:gd name="T69" fmla="*/ 59 h 3007"/>
                <a:gd name="T70" fmla="*/ 1033 w 3228"/>
                <a:gd name="T71" fmla="*/ 790 h 3007"/>
                <a:gd name="T72" fmla="*/ 1063 w 3228"/>
                <a:gd name="T73" fmla="*/ 59 h 3007"/>
                <a:gd name="T74" fmla="*/ 596 w 3228"/>
                <a:gd name="T75" fmla="*/ 741 h 3007"/>
                <a:gd name="T76" fmla="*/ 694 w 3228"/>
                <a:gd name="T77" fmla="*/ 757 h 3007"/>
                <a:gd name="T78" fmla="*/ 669 w 3228"/>
                <a:gd name="T79" fmla="*/ 3 h 3007"/>
                <a:gd name="T80" fmla="*/ 932 w 3228"/>
                <a:gd name="T81" fmla="*/ 100 h 3007"/>
                <a:gd name="T82" fmla="*/ 1077 w 3228"/>
                <a:gd name="T83" fmla="*/ 10 h 3007"/>
                <a:gd name="T84" fmla="*/ 1322 w 3228"/>
                <a:gd name="T85" fmla="*/ 76 h 3007"/>
                <a:gd name="T86" fmla="*/ 1484 w 3228"/>
                <a:gd name="T87" fmla="*/ 22 h 3007"/>
                <a:gd name="T88" fmla="*/ 1717 w 3228"/>
                <a:gd name="T89" fmla="*/ 55 h 3007"/>
                <a:gd name="T90" fmla="*/ 1886 w 3228"/>
                <a:gd name="T91" fmla="*/ 38 h 3007"/>
                <a:gd name="T92" fmla="*/ 2115 w 3228"/>
                <a:gd name="T93" fmla="*/ 38 h 3007"/>
                <a:gd name="T94" fmla="*/ 2285 w 3228"/>
                <a:gd name="T95" fmla="*/ 55 h 3007"/>
                <a:gd name="T96" fmla="*/ 2518 w 3228"/>
                <a:gd name="T97" fmla="*/ 22 h 3007"/>
                <a:gd name="T98" fmla="*/ 2680 w 3228"/>
                <a:gd name="T99" fmla="*/ 76 h 3007"/>
                <a:gd name="T100" fmla="*/ 3049 w 3228"/>
                <a:gd name="T101" fmla="*/ 239 h 3007"/>
                <a:gd name="T102" fmla="*/ 3228 w 3228"/>
                <a:gd name="T103" fmla="*/ 2540 h 3007"/>
                <a:gd name="T104" fmla="*/ 3006 w 3228"/>
                <a:gd name="T105" fmla="*/ 2935 h 3007"/>
                <a:gd name="T106" fmla="*/ 316 w 3228"/>
                <a:gd name="T107" fmla="*/ 2980 h 3007"/>
                <a:gd name="T108" fmla="*/ 13 w 3228"/>
                <a:gd name="T109" fmla="*/ 2647 h 3007"/>
                <a:gd name="T110" fmla="*/ 105 w 3228"/>
                <a:gd name="T111" fmla="*/ 312 h 3007"/>
                <a:gd name="T112" fmla="*/ 545 w 3228"/>
                <a:gd name="T113" fmla="*/ 136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007">
                  <a:moveTo>
                    <a:pt x="476" y="375"/>
                  </a:moveTo>
                  <a:lnTo>
                    <a:pt x="439" y="378"/>
                  </a:lnTo>
                  <a:lnTo>
                    <a:pt x="402" y="386"/>
                  </a:lnTo>
                  <a:lnTo>
                    <a:pt x="369" y="401"/>
                  </a:lnTo>
                  <a:lnTo>
                    <a:pt x="338" y="419"/>
                  </a:lnTo>
                  <a:lnTo>
                    <a:pt x="311" y="442"/>
                  </a:lnTo>
                  <a:lnTo>
                    <a:pt x="288" y="469"/>
                  </a:lnTo>
                  <a:lnTo>
                    <a:pt x="269" y="499"/>
                  </a:lnTo>
                  <a:lnTo>
                    <a:pt x="255" y="532"/>
                  </a:lnTo>
                  <a:lnTo>
                    <a:pt x="246" y="567"/>
                  </a:lnTo>
                  <a:lnTo>
                    <a:pt x="243" y="604"/>
                  </a:lnTo>
                  <a:lnTo>
                    <a:pt x="243" y="2540"/>
                  </a:lnTo>
                  <a:lnTo>
                    <a:pt x="246" y="2576"/>
                  </a:lnTo>
                  <a:lnTo>
                    <a:pt x="255" y="2612"/>
                  </a:lnTo>
                  <a:lnTo>
                    <a:pt x="269" y="2645"/>
                  </a:lnTo>
                  <a:lnTo>
                    <a:pt x="288" y="2674"/>
                  </a:lnTo>
                  <a:lnTo>
                    <a:pt x="311" y="2701"/>
                  </a:lnTo>
                  <a:lnTo>
                    <a:pt x="338" y="2725"/>
                  </a:lnTo>
                  <a:lnTo>
                    <a:pt x="369" y="2743"/>
                  </a:lnTo>
                  <a:lnTo>
                    <a:pt x="402" y="2757"/>
                  </a:lnTo>
                  <a:lnTo>
                    <a:pt x="439" y="2765"/>
                  </a:lnTo>
                  <a:lnTo>
                    <a:pt x="476" y="2769"/>
                  </a:lnTo>
                  <a:lnTo>
                    <a:pt x="2752" y="2769"/>
                  </a:lnTo>
                  <a:lnTo>
                    <a:pt x="2789" y="2765"/>
                  </a:lnTo>
                  <a:lnTo>
                    <a:pt x="2824" y="2757"/>
                  </a:lnTo>
                  <a:lnTo>
                    <a:pt x="2859" y="2743"/>
                  </a:lnTo>
                  <a:lnTo>
                    <a:pt x="2889" y="2725"/>
                  </a:lnTo>
                  <a:lnTo>
                    <a:pt x="2916" y="2701"/>
                  </a:lnTo>
                  <a:lnTo>
                    <a:pt x="2940" y="2674"/>
                  </a:lnTo>
                  <a:lnTo>
                    <a:pt x="2958" y="2645"/>
                  </a:lnTo>
                  <a:lnTo>
                    <a:pt x="2973" y="2612"/>
                  </a:lnTo>
                  <a:lnTo>
                    <a:pt x="2982" y="2576"/>
                  </a:lnTo>
                  <a:lnTo>
                    <a:pt x="2985" y="2540"/>
                  </a:lnTo>
                  <a:lnTo>
                    <a:pt x="2985" y="2540"/>
                  </a:lnTo>
                  <a:lnTo>
                    <a:pt x="2985" y="604"/>
                  </a:lnTo>
                  <a:lnTo>
                    <a:pt x="2982" y="567"/>
                  </a:lnTo>
                  <a:lnTo>
                    <a:pt x="2973" y="532"/>
                  </a:lnTo>
                  <a:lnTo>
                    <a:pt x="2959" y="499"/>
                  </a:lnTo>
                  <a:lnTo>
                    <a:pt x="2940" y="469"/>
                  </a:lnTo>
                  <a:lnTo>
                    <a:pt x="2916" y="442"/>
                  </a:lnTo>
                  <a:lnTo>
                    <a:pt x="2890" y="419"/>
                  </a:lnTo>
                  <a:lnTo>
                    <a:pt x="2859" y="401"/>
                  </a:lnTo>
                  <a:lnTo>
                    <a:pt x="2825" y="386"/>
                  </a:lnTo>
                  <a:lnTo>
                    <a:pt x="2789" y="378"/>
                  </a:lnTo>
                  <a:lnTo>
                    <a:pt x="2752" y="375"/>
                  </a:lnTo>
                  <a:lnTo>
                    <a:pt x="2682" y="375"/>
                  </a:lnTo>
                  <a:lnTo>
                    <a:pt x="2682" y="623"/>
                  </a:lnTo>
                  <a:lnTo>
                    <a:pt x="2701" y="642"/>
                  </a:lnTo>
                  <a:lnTo>
                    <a:pt x="2717" y="663"/>
                  </a:lnTo>
                  <a:lnTo>
                    <a:pt x="2729" y="688"/>
                  </a:lnTo>
                  <a:lnTo>
                    <a:pt x="2737" y="714"/>
                  </a:lnTo>
                  <a:lnTo>
                    <a:pt x="2739" y="741"/>
                  </a:lnTo>
                  <a:lnTo>
                    <a:pt x="2736" y="773"/>
                  </a:lnTo>
                  <a:lnTo>
                    <a:pt x="2727" y="801"/>
                  </a:lnTo>
                  <a:lnTo>
                    <a:pt x="2712" y="827"/>
                  </a:lnTo>
                  <a:lnTo>
                    <a:pt x="2693" y="850"/>
                  </a:lnTo>
                  <a:lnTo>
                    <a:pt x="2669" y="869"/>
                  </a:lnTo>
                  <a:lnTo>
                    <a:pt x="2643" y="883"/>
                  </a:lnTo>
                  <a:lnTo>
                    <a:pt x="2614" y="892"/>
                  </a:lnTo>
                  <a:lnTo>
                    <a:pt x="2582" y="895"/>
                  </a:lnTo>
                  <a:lnTo>
                    <a:pt x="2549" y="892"/>
                  </a:lnTo>
                  <a:lnTo>
                    <a:pt x="2521" y="883"/>
                  </a:lnTo>
                  <a:lnTo>
                    <a:pt x="2494" y="869"/>
                  </a:lnTo>
                  <a:lnTo>
                    <a:pt x="2470" y="850"/>
                  </a:lnTo>
                  <a:lnTo>
                    <a:pt x="2451" y="827"/>
                  </a:lnTo>
                  <a:lnTo>
                    <a:pt x="2436" y="801"/>
                  </a:lnTo>
                  <a:lnTo>
                    <a:pt x="2427" y="773"/>
                  </a:lnTo>
                  <a:lnTo>
                    <a:pt x="2424" y="741"/>
                  </a:lnTo>
                  <a:lnTo>
                    <a:pt x="2426" y="714"/>
                  </a:lnTo>
                  <a:lnTo>
                    <a:pt x="2434" y="688"/>
                  </a:lnTo>
                  <a:lnTo>
                    <a:pt x="2446" y="663"/>
                  </a:lnTo>
                  <a:lnTo>
                    <a:pt x="2462" y="642"/>
                  </a:lnTo>
                  <a:lnTo>
                    <a:pt x="2481" y="623"/>
                  </a:lnTo>
                  <a:lnTo>
                    <a:pt x="2481" y="375"/>
                  </a:lnTo>
                  <a:lnTo>
                    <a:pt x="2296" y="375"/>
                  </a:lnTo>
                  <a:lnTo>
                    <a:pt x="2296" y="623"/>
                  </a:lnTo>
                  <a:lnTo>
                    <a:pt x="2314" y="642"/>
                  </a:lnTo>
                  <a:lnTo>
                    <a:pt x="2330" y="663"/>
                  </a:lnTo>
                  <a:lnTo>
                    <a:pt x="2342" y="688"/>
                  </a:lnTo>
                  <a:lnTo>
                    <a:pt x="2349" y="714"/>
                  </a:lnTo>
                  <a:lnTo>
                    <a:pt x="2352" y="741"/>
                  </a:lnTo>
                  <a:lnTo>
                    <a:pt x="2348" y="773"/>
                  </a:lnTo>
                  <a:lnTo>
                    <a:pt x="2340" y="801"/>
                  </a:lnTo>
                  <a:lnTo>
                    <a:pt x="2325" y="827"/>
                  </a:lnTo>
                  <a:lnTo>
                    <a:pt x="2306" y="850"/>
                  </a:lnTo>
                  <a:lnTo>
                    <a:pt x="2282" y="869"/>
                  </a:lnTo>
                  <a:lnTo>
                    <a:pt x="2255" y="883"/>
                  </a:lnTo>
                  <a:lnTo>
                    <a:pt x="2226" y="892"/>
                  </a:lnTo>
                  <a:lnTo>
                    <a:pt x="2194" y="895"/>
                  </a:lnTo>
                  <a:lnTo>
                    <a:pt x="2163" y="892"/>
                  </a:lnTo>
                  <a:lnTo>
                    <a:pt x="2133" y="883"/>
                  </a:lnTo>
                  <a:lnTo>
                    <a:pt x="2107" y="869"/>
                  </a:lnTo>
                  <a:lnTo>
                    <a:pt x="2083" y="850"/>
                  </a:lnTo>
                  <a:lnTo>
                    <a:pt x="2064" y="827"/>
                  </a:lnTo>
                  <a:lnTo>
                    <a:pt x="2050" y="801"/>
                  </a:lnTo>
                  <a:lnTo>
                    <a:pt x="2040" y="773"/>
                  </a:lnTo>
                  <a:lnTo>
                    <a:pt x="2037" y="741"/>
                  </a:lnTo>
                  <a:lnTo>
                    <a:pt x="2039" y="714"/>
                  </a:lnTo>
                  <a:lnTo>
                    <a:pt x="2047" y="688"/>
                  </a:lnTo>
                  <a:lnTo>
                    <a:pt x="2059" y="663"/>
                  </a:lnTo>
                  <a:lnTo>
                    <a:pt x="2074" y="642"/>
                  </a:lnTo>
                  <a:lnTo>
                    <a:pt x="2094" y="623"/>
                  </a:lnTo>
                  <a:lnTo>
                    <a:pt x="2094" y="375"/>
                  </a:lnTo>
                  <a:lnTo>
                    <a:pt x="1909" y="375"/>
                  </a:lnTo>
                  <a:lnTo>
                    <a:pt x="1909" y="623"/>
                  </a:lnTo>
                  <a:lnTo>
                    <a:pt x="1928" y="642"/>
                  </a:lnTo>
                  <a:lnTo>
                    <a:pt x="1943" y="663"/>
                  </a:lnTo>
                  <a:lnTo>
                    <a:pt x="1955" y="688"/>
                  </a:lnTo>
                  <a:lnTo>
                    <a:pt x="1962" y="714"/>
                  </a:lnTo>
                  <a:lnTo>
                    <a:pt x="1965" y="741"/>
                  </a:lnTo>
                  <a:lnTo>
                    <a:pt x="1962" y="773"/>
                  </a:lnTo>
                  <a:lnTo>
                    <a:pt x="1952" y="801"/>
                  </a:lnTo>
                  <a:lnTo>
                    <a:pt x="1939" y="827"/>
                  </a:lnTo>
                  <a:lnTo>
                    <a:pt x="1918" y="850"/>
                  </a:lnTo>
                  <a:lnTo>
                    <a:pt x="1896" y="869"/>
                  </a:lnTo>
                  <a:lnTo>
                    <a:pt x="1869" y="883"/>
                  </a:lnTo>
                  <a:lnTo>
                    <a:pt x="1839" y="892"/>
                  </a:lnTo>
                  <a:lnTo>
                    <a:pt x="1807" y="895"/>
                  </a:lnTo>
                  <a:lnTo>
                    <a:pt x="1776" y="892"/>
                  </a:lnTo>
                  <a:lnTo>
                    <a:pt x="1746" y="883"/>
                  </a:lnTo>
                  <a:lnTo>
                    <a:pt x="1719" y="869"/>
                  </a:lnTo>
                  <a:lnTo>
                    <a:pt x="1697" y="850"/>
                  </a:lnTo>
                  <a:lnTo>
                    <a:pt x="1678" y="827"/>
                  </a:lnTo>
                  <a:lnTo>
                    <a:pt x="1663" y="801"/>
                  </a:lnTo>
                  <a:lnTo>
                    <a:pt x="1654" y="773"/>
                  </a:lnTo>
                  <a:lnTo>
                    <a:pt x="1651" y="741"/>
                  </a:lnTo>
                  <a:lnTo>
                    <a:pt x="1653" y="714"/>
                  </a:lnTo>
                  <a:lnTo>
                    <a:pt x="1660" y="688"/>
                  </a:lnTo>
                  <a:lnTo>
                    <a:pt x="1672" y="663"/>
                  </a:lnTo>
                  <a:lnTo>
                    <a:pt x="1687" y="642"/>
                  </a:lnTo>
                  <a:lnTo>
                    <a:pt x="1706" y="623"/>
                  </a:lnTo>
                  <a:lnTo>
                    <a:pt x="1706" y="375"/>
                  </a:lnTo>
                  <a:lnTo>
                    <a:pt x="1521" y="375"/>
                  </a:lnTo>
                  <a:lnTo>
                    <a:pt x="1521" y="623"/>
                  </a:lnTo>
                  <a:lnTo>
                    <a:pt x="1541" y="642"/>
                  </a:lnTo>
                  <a:lnTo>
                    <a:pt x="1556" y="663"/>
                  </a:lnTo>
                  <a:lnTo>
                    <a:pt x="1567" y="688"/>
                  </a:lnTo>
                  <a:lnTo>
                    <a:pt x="1575" y="714"/>
                  </a:lnTo>
                  <a:lnTo>
                    <a:pt x="1578" y="741"/>
                  </a:lnTo>
                  <a:lnTo>
                    <a:pt x="1575" y="773"/>
                  </a:lnTo>
                  <a:lnTo>
                    <a:pt x="1565" y="801"/>
                  </a:lnTo>
                  <a:lnTo>
                    <a:pt x="1551" y="827"/>
                  </a:lnTo>
                  <a:lnTo>
                    <a:pt x="1532" y="850"/>
                  </a:lnTo>
                  <a:lnTo>
                    <a:pt x="1508" y="869"/>
                  </a:lnTo>
                  <a:lnTo>
                    <a:pt x="1482" y="883"/>
                  </a:lnTo>
                  <a:lnTo>
                    <a:pt x="1452" y="892"/>
                  </a:lnTo>
                  <a:lnTo>
                    <a:pt x="1421" y="895"/>
                  </a:lnTo>
                  <a:lnTo>
                    <a:pt x="1389" y="892"/>
                  </a:lnTo>
                  <a:lnTo>
                    <a:pt x="1359" y="883"/>
                  </a:lnTo>
                  <a:lnTo>
                    <a:pt x="1333" y="869"/>
                  </a:lnTo>
                  <a:lnTo>
                    <a:pt x="1309" y="850"/>
                  </a:lnTo>
                  <a:lnTo>
                    <a:pt x="1290" y="827"/>
                  </a:lnTo>
                  <a:lnTo>
                    <a:pt x="1275" y="801"/>
                  </a:lnTo>
                  <a:lnTo>
                    <a:pt x="1267" y="773"/>
                  </a:lnTo>
                  <a:lnTo>
                    <a:pt x="1263" y="741"/>
                  </a:lnTo>
                  <a:lnTo>
                    <a:pt x="1266" y="714"/>
                  </a:lnTo>
                  <a:lnTo>
                    <a:pt x="1273" y="688"/>
                  </a:lnTo>
                  <a:lnTo>
                    <a:pt x="1285" y="663"/>
                  </a:lnTo>
                  <a:lnTo>
                    <a:pt x="1301" y="642"/>
                  </a:lnTo>
                  <a:lnTo>
                    <a:pt x="1319" y="623"/>
                  </a:lnTo>
                  <a:lnTo>
                    <a:pt x="1319" y="375"/>
                  </a:lnTo>
                  <a:lnTo>
                    <a:pt x="1134" y="375"/>
                  </a:lnTo>
                  <a:lnTo>
                    <a:pt x="1134" y="623"/>
                  </a:lnTo>
                  <a:lnTo>
                    <a:pt x="1153" y="642"/>
                  </a:lnTo>
                  <a:lnTo>
                    <a:pt x="1169" y="663"/>
                  </a:lnTo>
                  <a:lnTo>
                    <a:pt x="1181" y="688"/>
                  </a:lnTo>
                  <a:lnTo>
                    <a:pt x="1189" y="714"/>
                  </a:lnTo>
                  <a:lnTo>
                    <a:pt x="1191" y="741"/>
                  </a:lnTo>
                  <a:lnTo>
                    <a:pt x="1188" y="773"/>
                  </a:lnTo>
                  <a:lnTo>
                    <a:pt x="1178" y="801"/>
                  </a:lnTo>
                  <a:lnTo>
                    <a:pt x="1164" y="827"/>
                  </a:lnTo>
                  <a:lnTo>
                    <a:pt x="1145" y="850"/>
                  </a:lnTo>
                  <a:lnTo>
                    <a:pt x="1121" y="869"/>
                  </a:lnTo>
                  <a:lnTo>
                    <a:pt x="1094" y="883"/>
                  </a:lnTo>
                  <a:lnTo>
                    <a:pt x="1064" y="892"/>
                  </a:lnTo>
                  <a:lnTo>
                    <a:pt x="1033" y="895"/>
                  </a:lnTo>
                  <a:lnTo>
                    <a:pt x="1001" y="892"/>
                  </a:lnTo>
                  <a:lnTo>
                    <a:pt x="972" y="883"/>
                  </a:lnTo>
                  <a:lnTo>
                    <a:pt x="946" y="869"/>
                  </a:lnTo>
                  <a:lnTo>
                    <a:pt x="922" y="850"/>
                  </a:lnTo>
                  <a:lnTo>
                    <a:pt x="903" y="827"/>
                  </a:lnTo>
                  <a:lnTo>
                    <a:pt x="888" y="801"/>
                  </a:lnTo>
                  <a:lnTo>
                    <a:pt x="879" y="773"/>
                  </a:lnTo>
                  <a:lnTo>
                    <a:pt x="876" y="741"/>
                  </a:lnTo>
                  <a:lnTo>
                    <a:pt x="878" y="714"/>
                  </a:lnTo>
                  <a:lnTo>
                    <a:pt x="886" y="688"/>
                  </a:lnTo>
                  <a:lnTo>
                    <a:pt x="898" y="663"/>
                  </a:lnTo>
                  <a:lnTo>
                    <a:pt x="914" y="642"/>
                  </a:lnTo>
                  <a:lnTo>
                    <a:pt x="933" y="623"/>
                  </a:lnTo>
                  <a:lnTo>
                    <a:pt x="933" y="375"/>
                  </a:lnTo>
                  <a:lnTo>
                    <a:pt x="747" y="375"/>
                  </a:lnTo>
                  <a:lnTo>
                    <a:pt x="747" y="623"/>
                  </a:lnTo>
                  <a:lnTo>
                    <a:pt x="766" y="642"/>
                  </a:lnTo>
                  <a:lnTo>
                    <a:pt x="782" y="663"/>
                  </a:lnTo>
                  <a:lnTo>
                    <a:pt x="794" y="688"/>
                  </a:lnTo>
                  <a:lnTo>
                    <a:pt x="801" y="714"/>
                  </a:lnTo>
                  <a:lnTo>
                    <a:pt x="803" y="741"/>
                  </a:lnTo>
                  <a:lnTo>
                    <a:pt x="800" y="773"/>
                  </a:lnTo>
                  <a:lnTo>
                    <a:pt x="792" y="801"/>
                  </a:lnTo>
                  <a:lnTo>
                    <a:pt x="777" y="827"/>
                  </a:lnTo>
                  <a:lnTo>
                    <a:pt x="757" y="850"/>
                  </a:lnTo>
                  <a:lnTo>
                    <a:pt x="734" y="869"/>
                  </a:lnTo>
                  <a:lnTo>
                    <a:pt x="707" y="883"/>
                  </a:lnTo>
                  <a:lnTo>
                    <a:pt x="678" y="892"/>
                  </a:lnTo>
                  <a:lnTo>
                    <a:pt x="646" y="895"/>
                  </a:lnTo>
                  <a:lnTo>
                    <a:pt x="615" y="892"/>
                  </a:lnTo>
                  <a:lnTo>
                    <a:pt x="585" y="883"/>
                  </a:lnTo>
                  <a:lnTo>
                    <a:pt x="558" y="869"/>
                  </a:lnTo>
                  <a:lnTo>
                    <a:pt x="535" y="850"/>
                  </a:lnTo>
                  <a:lnTo>
                    <a:pt x="516" y="827"/>
                  </a:lnTo>
                  <a:lnTo>
                    <a:pt x="502" y="801"/>
                  </a:lnTo>
                  <a:lnTo>
                    <a:pt x="492" y="773"/>
                  </a:lnTo>
                  <a:lnTo>
                    <a:pt x="489" y="741"/>
                  </a:lnTo>
                  <a:lnTo>
                    <a:pt x="491" y="714"/>
                  </a:lnTo>
                  <a:lnTo>
                    <a:pt x="499" y="688"/>
                  </a:lnTo>
                  <a:lnTo>
                    <a:pt x="510" y="663"/>
                  </a:lnTo>
                  <a:lnTo>
                    <a:pt x="526" y="642"/>
                  </a:lnTo>
                  <a:lnTo>
                    <a:pt x="546" y="623"/>
                  </a:lnTo>
                  <a:lnTo>
                    <a:pt x="546" y="375"/>
                  </a:lnTo>
                  <a:lnTo>
                    <a:pt x="476" y="375"/>
                  </a:lnTo>
                  <a:close/>
                  <a:moveTo>
                    <a:pt x="2582" y="49"/>
                  </a:moveTo>
                  <a:lnTo>
                    <a:pt x="2565" y="52"/>
                  </a:lnTo>
                  <a:lnTo>
                    <a:pt x="2552" y="59"/>
                  </a:lnTo>
                  <a:lnTo>
                    <a:pt x="2541" y="70"/>
                  </a:lnTo>
                  <a:lnTo>
                    <a:pt x="2533" y="84"/>
                  </a:lnTo>
                  <a:lnTo>
                    <a:pt x="2531" y="100"/>
                  </a:lnTo>
                  <a:lnTo>
                    <a:pt x="2531" y="741"/>
                  </a:lnTo>
                  <a:lnTo>
                    <a:pt x="2533" y="757"/>
                  </a:lnTo>
                  <a:lnTo>
                    <a:pt x="2541" y="770"/>
                  </a:lnTo>
                  <a:lnTo>
                    <a:pt x="2552" y="781"/>
                  </a:lnTo>
                  <a:lnTo>
                    <a:pt x="2565" y="788"/>
                  </a:lnTo>
                  <a:lnTo>
                    <a:pt x="2582" y="790"/>
                  </a:lnTo>
                  <a:lnTo>
                    <a:pt x="2598" y="788"/>
                  </a:lnTo>
                  <a:lnTo>
                    <a:pt x="2611" y="781"/>
                  </a:lnTo>
                  <a:lnTo>
                    <a:pt x="2622" y="770"/>
                  </a:lnTo>
                  <a:lnTo>
                    <a:pt x="2630" y="757"/>
                  </a:lnTo>
                  <a:lnTo>
                    <a:pt x="2632" y="741"/>
                  </a:lnTo>
                  <a:lnTo>
                    <a:pt x="2632" y="100"/>
                  </a:lnTo>
                  <a:lnTo>
                    <a:pt x="2630" y="84"/>
                  </a:lnTo>
                  <a:lnTo>
                    <a:pt x="2622" y="70"/>
                  </a:lnTo>
                  <a:lnTo>
                    <a:pt x="2611" y="59"/>
                  </a:lnTo>
                  <a:lnTo>
                    <a:pt x="2598" y="52"/>
                  </a:lnTo>
                  <a:lnTo>
                    <a:pt x="2582" y="49"/>
                  </a:lnTo>
                  <a:close/>
                  <a:moveTo>
                    <a:pt x="2194" y="49"/>
                  </a:moveTo>
                  <a:lnTo>
                    <a:pt x="2178" y="52"/>
                  </a:lnTo>
                  <a:lnTo>
                    <a:pt x="2164" y="59"/>
                  </a:lnTo>
                  <a:lnTo>
                    <a:pt x="2154" y="70"/>
                  </a:lnTo>
                  <a:lnTo>
                    <a:pt x="2146" y="84"/>
                  </a:lnTo>
                  <a:lnTo>
                    <a:pt x="2144" y="100"/>
                  </a:lnTo>
                  <a:lnTo>
                    <a:pt x="2144" y="741"/>
                  </a:lnTo>
                  <a:lnTo>
                    <a:pt x="2146" y="757"/>
                  </a:lnTo>
                  <a:lnTo>
                    <a:pt x="2154" y="770"/>
                  </a:lnTo>
                  <a:lnTo>
                    <a:pt x="2164" y="781"/>
                  </a:lnTo>
                  <a:lnTo>
                    <a:pt x="2178" y="788"/>
                  </a:lnTo>
                  <a:lnTo>
                    <a:pt x="2194" y="790"/>
                  </a:lnTo>
                  <a:lnTo>
                    <a:pt x="2210" y="788"/>
                  </a:lnTo>
                  <a:lnTo>
                    <a:pt x="2224" y="781"/>
                  </a:lnTo>
                  <a:lnTo>
                    <a:pt x="2235" y="770"/>
                  </a:lnTo>
                  <a:lnTo>
                    <a:pt x="2242" y="757"/>
                  </a:lnTo>
                  <a:lnTo>
                    <a:pt x="2245" y="741"/>
                  </a:lnTo>
                  <a:lnTo>
                    <a:pt x="2245" y="100"/>
                  </a:lnTo>
                  <a:lnTo>
                    <a:pt x="2242" y="84"/>
                  </a:lnTo>
                  <a:lnTo>
                    <a:pt x="2235" y="70"/>
                  </a:lnTo>
                  <a:lnTo>
                    <a:pt x="2224" y="59"/>
                  </a:lnTo>
                  <a:lnTo>
                    <a:pt x="2210" y="52"/>
                  </a:lnTo>
                  <a:lnTo>
                    <a:pt x="2194" y="49"/>
                  </a:lnTo>
                  <a:close/>
                  <a:moveTo>
                    <a:pt x="1807" y="49"/>
                  </a:moveTo>
                  <a:lnTo>
                    <a:pt x="1791" y="52"/>
                  </a:lnTo>
                  <a:lnTo>
                    <a:pt x="1777" y="59"/>
                  </a:lnTo>
                  <a:lnTo>
                    <a:pt x="1766" y="70"/>
                  </a:lnTo>
                  <a:lnTo>
                    <a:pt x="1759" y="84"/>
                  </a:lnTo>
                  <a:lnTo>
                    <a:pt x="1757" y="100"/>
                  </a:lnTo>
                  <a:lnTo>
                    <a:pt x="1757" y="741"/>
                  </a:lnTo>
                  <a:lnTo>
                    <a:pt x="1759" y="757"/>
                  </a:lnTo>
                  <a:lnTo>
                    <a:pt x="1766" y="770"/>
                  </a:lnTo>
                  <a:lnTo>
                    <a:pt x="1777" y="781"/>
                  </a:lnTo>
                  <a:lnTo>
                    <a:pt x="1791" y="788"/>
                  </a:lnTo>
                  <a:lnTo>
                    <a:pt x="1807" y="790"/>
                  </a:lnTo>
                  <a:lnTo>
                    <a:pt x="1823" y="788"/>
                  </a:lnTo>
                  <a:lnTo>
                    <a:pt x="1837" y="781"/>
                  </a:lnTo>
                  <a:lnTo>
                    <a:pt x="1848" y="770"/>
                  </a:lnTo>
                  <a:lnTo>
                    <a:pt x="1855" y="757"/>
                  </a:lnTo>
                  <a:lnTo>
                    <a:pt x="1857" y="741"/>
                  </a:lnTo>
                  <a:lnTo>
                    <a:pt x="1857" y="100"/>
                  </a:lnTo>
                  <a:lnTo>
                    <a:pt x="1855" y="84"/>
                  </a:lnTo>
                  <a:lnTo>
                    <a:pt x="1848" y="70"/>
                  </a:lnTo>
                  <a:lnTo>
                    <a:pt x="1837" y="59"/>
                  </a:lnTo>
                  <a:lnTo>
                    <a:pt x="1823" y="52"/>
                  </a:lnTo>
                  <a:lnTo>
                    <a:pt x="1807" y="49"/>
                  </a:lnTo>
                  <a:close/>
                  <a:moveTo>
                    <a:pt x="1421" y="49"/>
                  </a:moveTo>
                  <a:lnTo>
                    <a:pt x="1405" y="52"/>
                  </a:lnTo>
                  <a:lnTo>
                    <a:pt x="1391" y="59"/>
                  </a:lnTo>
                  <a:lnTo>
                    <a:pt x="1380" y="70"/>
                  </a:lnTo>
                  <a:lnTo>
                    <a:pt x="1373" y="84"/>
                  </a:lnTo>
                  <a:lnTo>
                    <a:pt x="1370" y="100"/>
                  </a:lnTo>
                  <a:lnTo>
                    <a:pt x="1370" y="741"/>
                  </a:lnTo>
                  <a:lnTo>
                    <a:pt x="1373" y="757"/>
                  </a:lnTo>
                  <a:lnTo>
                    <a:pt x="1380" y="770"/>
                  </a:lnTo>
                  <a:lnTo>
                    <a:pt x="1391" y="781"/>
                  </a:lnTo>
                  <a:lnTo>
                    <a:pt x="1405" y="788"/>
                  </a:lnTo>
                  <a:lnTo>
                    <a:pt x="1421" y="790"/>
                  </a:lnTo>
                  <a:lnTo>
                    <a:pt x="1437" y="788"/>
                  </a:lnTo>
                  <a:lnTo>
                    <a:pt x="1450" y="781"/>
                  </a:lnTo>
                  <a:lnTo>
                    <a:pt x="1461" y="770"/>
                  </a:lnTo>
                  <a:lnTo>
                    <a:pt x="1468" y="757"/>
                  </a:lnTo>
                  <a:lnTo>
                    <a:pt x="1471" y="741"/>
                  </a:lnTo>
                  <a:lnTo>
                    <a:pt x="1471" y="100"/>
                  </a:lnTo>
                  <a:lnTo>
                    <a:pt x="1468" y="84"/>
                  </a:lnTo>
                  <a:lnTo>
                    <a:pt x="1461" y="70"/>
                  </a:lnTo>
                  <a:lnTo>
                    <a:pt x="1450" y="59"/>
                  </a:lnTo>
                  <a:lnTo>
                    <a:pt x="1437" y="52"/>
                  </a:lnTo>
                  <a:lnTo>
                    <a:pt x="1421" y="49"/>
                  </a:lnTo>
                  <a:close/>
                  <a:moveTo>
                    <a:pt x="1033" y="49"/>
                  </a:moveTo>
                  <a:lnTo>
                    <a:pt x="1017" y="52"/>
                  </a:lnTo>
                  <a:lnTo>
                    <a:pt x="1004" y="59"/>
                  </a:lnTo>
                  <a:lnTo>
                    <a:pt x="993" y="70"/>
                  </a:lnTo>
                  <a:lnTo>
                    <a:pt x="985" y="84"/>
                  </a:lnTo>
                  <a:lnTo>
                    <a:pt x="983" y="100"/>
                  </a:lnTo>
                  <a:lnTo>
                    <a:pt x="983" y="741"/>
                  </a:lnTo>
                  <a:lnTo>
                    <a:pt x="985" y="757"/>
                  </a:lnTo>
                  <a:lnTo>
                    <a:pt x="993" y="770"/>
                  </a:lnTo>
                  <a:lnTo>
                    <a:pt x="1004" y="781"/>
                  </a:lnTo>
                  <a:lnTo>
                    <a:pt x="1017" y="788"/>
                  </a:lnTo>
                  <a:lnTo>
                    <a:pt x="1033" y="790"/>
                  </a:lnTo>
                  <a:lnTo>
                    <a:pt x="1050" y="788"/>
                  </a:lnTo>
                  <a:lnTo>
                    <a:pt x="1063" y="781"/>
                  </a:lnTo>
                  <a:lnTo>
                    <a:pt x="1074" y="770"/>
                  </a:lnTo>
                  <a:lnTo>
                    <a:pt x="1082" y="757"/>
                  </a:lnTo>
                  <a:lnTo>
                    <a:pt x="1084" y="741"/>
                  </a:lnTo>
                  <a:lnTo>
                    <a:pt x="1084" y="100"/>
                  </a:lnTo>
                  <a:lnTo>
                    <a:pt x="1082" y="84"/>
                  </a:lnTo>
                  <a:lnTo>
                    <a:pt x="1074" y="70"/>
                  </a:lnTo>
                  <a:lnTo>
                    <a:pt x="1063" y="59"/>
                  </a:lnTo>
                  <a:lnTo>
                    <a:pt x="1050" y="52"/>
                  </a:lnTo>
                  <a:lnTo>
                    <a:pt x="1033" y="49"/>
                  </a:lnTo>
                  <a:close/>
                  <a:moveTo>
                    <a:pt x="646" y="49"/>
                  </a:moveTo>
                  <a:lnTo>
                    <a:pt x="630" y="52"/>
                  </a:lnTo>
                  <a:lnTo>
                    <a:pt x="616" y="59"/>
                  </a:lnTo>
                  <a:lnTo>
                    <a:pt x="606" y="70"/>
                  </a:lnTo>
                  <a:lnTo>
                    <a:pt x="598" y="84"/>
                  </a:lnTo>
                  <a:lnTo>
                    <a:pt x="596" y="100"/>
                  </a:lnTo>
                  <a:lnTo>
                    <a:pt x="596" y="741"/>
                  </a:lnTo>
                  <a:lnTo>
                    <a:pt x="598" y="757"/>
                  </a:lnTo>
                  <a:lnTo>
                    <a:pt x="606" y="770"/>
                  </a:lnTo>
                  <a:lnTo>
                    <a:pt x="616" y="781"/>
                  </a:lnTo>
                  <a:lnTo>
                    <a:pt x="630" y="788"/>
                  </a:lnTo>
                  <a:lnTo>
                    <a:pt x="646" y="790"/>
                  </a:lnTo>
                  <a:lnTo>
                    <a:pt x="662" y="788"/>
                  </a:lnTo>
                  <a:lnTo>
                    <a:pt x="676" y="781"/>
                  </a:lnTo>
                  <a:lnTo>
                    <a:pt x="687" y="770"/>
                  </a:lnTo>
                  <a:lnTo>
                    <a:pt x="694" y="757"/>
                  </a:lnTo>
                  <a:lnTo>
                    <a:pt x="696" y="741"/>
                  </a:lnTo>
                  <a:lnTo>
                    <a:pt x="696" y="100"/>
                  </a:lnTo>
                  <a:lnTo>
                    <a:pt x="694" y="84"/>
                  </a:lnTo>
                  <a:lnTo>
                    <a:pt x="687" y="70"/>
                  </a:lnTo>
                  <a:lnTo>
                    <a:pt x="676" y="59"/>
                  </a:lnTo>
                  <a:lnTo>
                    <a:pt x="662" y="52"/>
                  </a:lnTo>
                  <a:lnTo>
                    <a:pt x="646" y="49"/>
                  </a:lnTo>
                  <a:close/>
                  <a:moveTo>
                    <a:pt x="646" y="0"/>
                  </a:moveTo>
                  <a:lnTo>
                    <a:pt x="669" y="3"/>
                  </a:lnTo>
                  <a:lnTo>
                    <a:pt x="690" y="10"/>
                  </a:lnTo>
                  <a:lnTo>
                    <a:pt x="709" y="22"/>
                  </a:lnTo>
                  <a:lnTo>
                    <a:pt x="724" y="38"/>
                  </a:lnTo>
                  <a:lnTo>
                    <a:pt x="737" y="55"/>
                  </a:lnTo>
                  <a:lnTo>
                    <a:pt x="745" y="76"/>
                  </a:lnTo>
                  <a:lnTo>
                    <a:pt x="747" y="100"/>
                  </a:lnTo>
                  <a:lnTo>
                    <a:pt x="747" y="136"/>
                  </a:lnTo>
                  <a:lnTo>
                    <a:pt x="932" y="136"/>
                  </a:lnTo>
                  <a:lnTo>
                    <a:pt x="932" y="100"/>
                  </a:lnTo>
                  <a:lnTo>
                    <a:pt x="935" y="76"/>
                  </a:lnTo>
                  <a:lnTo>
                    <a:pt x="943" y="55"/>
                  </a:lnTo>
                  <a:lnTo>
                    <a:pt x="954" y="38"/>
                  </a:lnTo>
                  <a:lnTo>
                    <a:pt x="970" y="22"/>
                  </a:lnTo>
                  <a:lnTo>
                    <a:pt x="989" y="10"/>
                  </a:lnTo>
                  <a:lnTo>
                    <a:pt x="1010" y="3"/>
                  </a:lnTo>
                  <a:lnTo>
                    <a:pt x="1033" y="0"/>
                  </a:lnTo>
                  <a:lnTo>
                    <a:pt x="1056" y="3"/>
                  </a:lnTo>
                  <a:lnTo>
                    <a:pt x="1077" y="10"/>
                  </a:lnTo>
                  <a:lnTo>
                    <a:pt x="1097" y="22"/>
                  </a:lnTo>
                  <a:lnTo>
                    <a:pt x="1112" y="38"/>
                  </a:lnTo>
                  <a:lnTo>
                    <a:pt x="1123" y="55"/>
                  </a:lnTo>
                  <a:lnTo>
                    <a:pt x="1132" y="76"/>
                  </a:lnTo>
                  <a:lnTo>
                    <a:pt x="1134" y="100"/>
                  </a:lnTo>
                  <a:lnTo>
                    <a:pt x="1134" y="136"/>
                  </a:lnTo>
                  <a:lnTo>
                    <a:pt x="1319" y="136"/>
                  </a:lnTo>
                  <a:lnTo>
                    <a:pt x="1319" y="100"/>
                  </a:lnTo>
                  <a:lnTo>
                    <a:pt x="1322" y="76"/>
                  </a:lnTo>
                  <a:lnTo>
                    <a:pt x="1330" y="55"/>
                  </a:lnTo>
                  <a:lnTo>
                    <a:pt x="1342" y="38"/>
                  </a:lnTo>
                  <a:lnTo>
                    <a:pt x="1358" y="22"/>
                  </a:lnTo>
                  <a:lnTo>
                    <a:pt x="1376" y="10"/>
                  </a:lnTo>
                  <a:lnTo>
                    <a:pt x="1397" y="3"/>
                  </a:lnTo>
                  <a:lnTo>
                    <a:pt x="1421" y="0"/>
                  </a:lnTo>
                  <a:lnTo>
                    <a:pt x="1443" y="3"/>
                  </a:lnTo>
                  <a:lnTo>
                    <a:pt x="1465" y="10"/>
                  </a:lnTo>
                  <a:lnTo>
                    <a:pt x="1484" y="22"/>
                  </a:lnTo>
                  <a:lnTo>
                    <a:pt x="1499" y="38"/>
                  </a:lnTo>
                  <a:lnTo>
                    <a:pt x="1511" y="55"/>
                  </a:lnTo>
                  <a:lnTo>
                    <a:pt x="1518" y="76"/>
                  </a:lnTo>
                  <a:lnTo>
                    <a:pt x="1521" y="100"/>
                  </a:lnTo>
                  <a:lnTo>
                    <a:pt x="1521" y="136"/>
                  </a:lnTo>
                  <a:lnTo>
                    <a:pt x="1706" y="136"/>
                  </a:lnTo>
                  <a:lnTo>
                    <a:pt x="1706" y="100"/>
                  </a:lnTo>
                  <a:lnTo>
                    <a:pt x="1710" y="76"/>
                  </a:lnTo>
                  <a:lnTo>
                    <a:pt x="1717" y="55"/>
                  </a:lnTo>
                  <a:lnTo>
                    <a:pt x="1729" y="38"/>
                  </a:lnTo>
                  <a:lnTo>
                    <a:pt x="1744" y="22"/>
                  </a:lnTo>
                  <a:lnTo>
                    <a:pt x="1763" y="10"/>
                  </a:lnTo>
                  <a:lnTo>
                    <a:pt x="1784" y="3"/>
                  </a:lnTo>
                  <a:lnTo>
                    <a:pt x="1807" y="0"/>
                  </a:lnTo>
                  <a:lnTo>
                    <a:pt x="1831" y="3"/>
                  </a:lnTo>
                  <a:lnTo>
                    <a:pt x="1852" y="10"/>
                  </a:lnTo>
                  <a:lnTo>
                    <a:pt x="1870" y="22"/>
                  </a:lnTo>
                  <a:lnTo>
                    <a:pt x="1886" y="38"/>
                  </a:lnTo>
                  <a:lnTo>
                    <a:pt x="1898" y="55"/>
                  </a:lnTo>
                  <a:lnTo>
                    <a:pt x="1905" y="76"/>
                  </a:lnTo>
                  <a:lnTo>
                    <a:pt x="1908" y="100"/>
                  </a:lnTo>
                  <a:lnTo>
                    <a:pt x="1908" y="136"/>
                  </a:lnTo>
                  <a:lnTo>
                    <a:pt x="2094" y="136"/>
                  </a:lnTo>
                  <a:lnTo>
                    <a:pt x="2094" y="100"/>
                  </a:lnTo>
                  <a:lnTo>
                    <a:pt x="2096" y="76"/>
                  </a:lnTo>
                  <a:lnTo>
                    <a:pt x="2103" y="55"/>
                  </a:lnTo>
                  <a:lnTo>
                    <a:pt x="2115" y="38"/>
                  </a:lnTo>
                  <a:lnTo>
                    <a:pt x="2131" y="22"/>
                  </a:lnTo>
                  <a:lnTo>
                    <a:pt x="2149" y="10"/>
                  </a:lnTo>
                  <a:lnTo>
                    <a:pt x="2171" y="3"/>
                  </a:lnTo>
                  <a:lnTo>
                    <a:pt x="2194" y="0"/>
                  </a:lnTo>
                  <a:lnTo>
                    <a:pt x="2217" y="3"/>
                  </a:lnTo>
                  <a:lnTo>
                    <a:pt x="2238" y="10"/>
                  </a:lnTo>
                  <a:lnTo>
                    <a:pt x="2257" y="22"/>
                  </a:lnTo>
                  <a:lnTo>
                    <a:pt x="2272" y="38"/>
                  </a:lnTo>
                  <a:lnTo>
                    <a:pt x="2285" y="55"/>
                  </a:lnTo>
                  <a:lnTo>
                    <a:pt x="2293" y="76"/>
                  </a:lnTo>
                  <a:lnTo>
                    <a:pt x="2295" y="100"/>
                  </a:lnTo>
                  <a:lnTo>
                    <a:pt x="2295" y="136"/>
                  </a:lnTo>
                  <a:lnTo>
                    <a:pt x="2480" y="136"/>
                  </a:lnTo>
                  <a:lnTo>
                    <a:pt x="2480" y="100"/>
                  </a:lnTo>
                  <a:lnTo>
                    <a:pt x="2483" y="76"/>
                  </a:lnTo>
                  <a:lnTo>
                    <a:pt x="2491" y="55"/>
                  </a:lnTo>
                  <a:lnTo>
                    <a:pt x="2502" y="38"/>
                  </a:lnTo>
                  <a:lnTo>
                    <a:pt x="2518" y="22"/>
                  </a:lnTo>
                  <a:lnTo>
                    <a:pt x="2537" y="10"/>
                  </a:lnTo>
                  <a:lnTo>
                    <a:pt x="2558" y="3"/>
                  </a:lnTo>
                  <a:lnTo>
                    <a:pt x="2582" y="0"/>
                  </a:lnTo>
                  <a:lnTo>
                    <a:pt x="2604" y="3"/>
                  </a:lnTo>
                  <a:lnTo>
                    <a:pt x="2625" y="10"/>
                  </a:lnTo>
                  <a:lnTo>
                    <a:pt x="2645" y="22"/>
                  </a:lnTo>
                  <a:lnTo>
                    <a:pt x="2660" y="38"/>
                  </a:lnTo>
                  <a:lnTo>
                    <a:pt x="2671" y="55"/>
                  </a:lnTo>
                  <a:lnTo>
                    <a:pt x="2680" y="76"/>
                  </a:lnTo>
                  <a:lnTo>
                    <a:pt x="2682" y="100"/>
                  </a:lnTo>
                  <a:lnTo>
                    <a:pt x="2682" y="136"/>
                  </a:lnTo>
                  <a:lnTo>
                    <a:pt x="2752" y="136"/>
                  </a:lnTo>
                  <a:lnTo>
                    <a:pt x="2806" y="139"/>
                  </a:lnTo>
                  <a:lnTo>
                    <a:pt x="2860" y="149"/>
                  </a:lnTo>
                  <a:lnTo>
                    <a:pt x="2912" y="164"/>
                  </a:lnTo>
                  <a:lnTo>
                    <a:pt x="2960" y="185"/>
                  </a:lnTo>
                  <a:lnTo>
                    <a:pt x="3006" y="210"/>
                  </a:lnTo>
                  <a:lnTo>
                    <a:pt x="3049" y="239"/>
                  </a:lnTo>
                  <a:lnTo>
                    <a:pt x="3088" y="274"/>
                  </a:lnTo>
                  <a:lnTo>
                    <a:pt x="3123" y="312"/>
                  </a:lnTo>
                  <a:lnTo>
                    <a:pt x="3154" y="354"/>
                  </a:lnTo>
                  <a:lnTo>
                    <a:pt x="3180" y="399"/>
                  </a:lnTo>
                  <a:lnTo>
                    <a:pt x="3200" y="446"/>
                  </a:lnTo>
                  <a:lnTo>
                    <a:pt x="3215" y="496"/>
                  </a:lnTo>
                  <a:lnTo>
                    <a:pt x="3225" y="550"/>
                  </a:lnTo>
                  <a:lnTo>
                    <a:pt x="3228" y="604"/>
                  </a:lnTo>
                  <a:lnTo>
                    <a:pt x="3228" y="2540"/>
                  </a:lnTo>
                  <a:lnTo>
                    <a:pt x="3225" y="2594"/>
                  </a:lnTo>
                  <a:lnTo>
                    <a:pt x="3215" y="2647"/>
                  </a:lnTo>
                  <a:lnTo>
                    <a:pt x="3200" y="2697"/>
                  </a:lnTo>
                  <a:lnTo>
                    <a:pt x="3180" y="2746"/>
                  </a:lnTo>
                  <a:lnTo>
                    <a:pt x="3154" y="2791"/>
                  </a:lnTo>
                  <a:lnTo>
                    <a:pt x="3123" y="2832"/>
                  </a:lnTo>
                  <a:lnTo>
                    <a:pt x="3088" y="2870"/>
                  </a:lnTo>
                  <a:lnTo>
                    <a:pt x="3049" y="2904"/>
                  </a:lnTo>
                  <a:lnTo>
                    <a:pt x="3006" y="2935"/>
                  </a:lnTo>
                  <a:lnTo>
                    <a:pt x="2960" y="2960"/>
                  </a:lnTo>
                  <a:lnTo>
                    <a:pt x="2912" y="2980"/>
                  </a:lnTo>
                  <a:lnTo>
                    <a:pt x="2860" y="2995"/>
                  </a:lnTo>
                  <a:lnTo>
                    <a:pt x="2806" y="3004"/>
                  </a:lnTo>
                  <a:lnTo>
                    <a:pt x="2752" y="3007"/>
                  </a:lnTo>
                  <a:lnTo>
                    <a:pt x="476" y="3007"/>
                  </a:lnTo>
                  <a:lnTo>
                    <a:pt x="422" y="3004"/>
                  </a:lnTo>
                  <a:lnTo>
                    <a:pt x="367" y="2995"/>
                  </a:lnTo>
                  <a:lnTo>
                    <a:pt x="316" y="2980"/>
                  </a:lnTo>
                  <a:lnTo>
                    <a:pt x="267" y="2960"/>
                  </a:lnTo>
                  <a:lnTo>
                    <a:pt x="221" y="2935"/>
                  </a:lnTo>
                  <a:lnTo>
                    <a:pt x="179" y="2904"/>
                  </a:lnTo>
                  <a:lnTo>
                    <a:pt x="139" y="2870"/>
                  </a:lnTo>
                  <a:lnTo>
                    <a:pt x="105" y="2832"/>
                  </a:lnTo>
                  <a:lnTo>
                    <a:pt x="74" y="2790"/>
                  </a:lnTo>
                  <a:lnTo>
                    <a:pt x="48" y="2744"/>
                  </a:lnTo>
                  <a:lnTo>
                    <a:pt x="28" y="2697"/>
                  </a:lnTo>
                  <a:lnTo>
                    <a:pt x="13" y="2647"/>
                  </a:lnTo>
                  <a:lnTo>
                    <a:pt x="3" y="2594"/>
                  </a:lnTo>
                  <a:lnTo>
                    <a:pt x="0" y="2540"/>
                  </a:lnTo>
                  <a:lnTo>
                    <a:pt x="0" y="604"/>
                  </a:lnTo>
                  <a:lnTo>
                    <a:pt x="3" y="550"/>
                  </a:lnTo>
                  <a:lnTo>
                    <a:pt x="13" y="496"/>
                  </a:lnTo>
                  <a:lnTo>
                    <a:pt x="28" y="446"/>
                  </a:lnTo>
                  <a:lnTo>
                    <a:pt x="48" y="399"/>
                  </a:lnTo>
                  <a:lnTo>
                    <a:pt x="74" y="354"/>
                  </a:lnTo>
                  <a:lnTo>
                    <a:pt x="105" y="312"/>
                  </a:lnTo>
                  <a:lnTo>
                    <a:pt x="139" y="274"/>
                  </a:lnTo>
                  <a:lnTo>
                    <a:pt x="179" y="239"/>
                  </a:lnTo>
                  <a:lnTo>
                    <a:pt x="221" y="210"/>
                  </a:lnTo>
                  <a:lnTo>
                    <a:pt x="267" y="185"/>
                  </a:lnTo>
                  <a:lnTo>
                    <a:pt x="316" y="164"/>
                  </a:lnTo>
                  <a:lnTo>
                    <a:pt x="367" y="149"/>
                  </a:lnTo>
                  <a:lnTo>
                    <a:pt x="422" y="139"/>
                  </a:lnTo>
                  <a:lnTo>
                    <a:pt x="476" y="136"/>
                  </a:lnTo>
                  <a:lnTo>
                    <a:pt x="545" y="136"/>
                  </a:lnTo>
                  <a:lnTo>
                    <a:pt x="545" y="100"/>
                  </a:lnTo>
                  <a:lnTo>
                    <a:pt x="548" y="76"/>
                  </a:lnTo>
                  <a:lnTo>
                    <a:pt x="555" y="55"/>
                  </a:lnTo>
                  <a:lnTo>
                    <a:pt x="567" y="38"/>
                  </a:lnTo>
                  <a:lnTo>
                    <a:pt x="583" y="22"/>
                  </a:lnTo>
                  <a:lnTo>
                    <a:pt x="601" y="10"/>
                  </a:lnTo>
                  <a:lnTo>
                    <a:pt x="623" y="3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Rectangle 157"/>
            <p:cNvSpPr>
              <a:spLocks noChangeArrowheads="1"/>
            </p:cNvSpPr>
            <p:nvPr/>
          </p:nvSpPr>
          <p:spPr bwMode="auto">
            <a:xfrm>
              <a:off x="8420100" y="2919413"/>
              <a:ext cx="53975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Rectangle 158"/>
            <p:cNvSpPr>
              <a:spLocks noChangeArrowheads="1"/>
            </p:cNvSpPr>
            <p:nvPr/>
          </p:nvSpPr>
          <p:spPr bwMode="auto">
            <a:xfrm>
              <a:off x="8502650" y="2919413"/>
              <a:ext cx="52388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Rectangle 159"/>
            <p:cNvSpPr>
              <a:spLocks noChangeArrowheads="1"/>
            </p:cNvSpPr>
            <p:nvPr/>
          </p:nvSpPr>
          <p:spPr bwMode="auto">
            <a:xfrm>
              <a:off x="8583613" y="2919413"/>
              <a:ext cx="52388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Rectangle 160"/>
            <p:cNvSpPr>
              <a:spLocks noChangeArrowheads="1"/>
            </p:cNvSpPr>
            <p:nvPr/>
          </p:nvSpPr>
          <p:spPr bwMode="auto">
            <a:xfrm>
              <a:off x="8339138" y="2998788"/>
              <a:ext cx="52388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Rectangle 161"/>
            <p:cNvSpPr>
              <a:spLocks noChangeArrowheads="1"/>
            </p:cNvSpPr>
            <p:nvPr/>
          </p:nvSpPr>
          <p:spPr bwMode="auto">
            <a:xfrm>
              <a:off x="8420100" y="2998788"/>
              <a:ext cx="53975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Rectangle 162"/>
            <p:cNvSpPr>
              <a:spLocks noChangeArrowheads="1"/>
            </p:cNvSpPr>
            <p:nvPr/>
          </p:nvSpPr>
          <p:spPr bwMode="auto">
            <a:xfrm>
              <a:off x="8502650" y="2998788"/>
              <a:ext cx="52388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Rectangle 163"/>
            <p:cNvSpPr>
              <a:spLocks noChangeArrowheads="1"/>
            </p:cNvSpPr>
            <p:nvPr/>
          </p:nvSpPr>
          <p:spPr bwMode="auto">
            <a:xfrm>
              <a:off x="8583613" y="2998788"/>
              <a:ext cx="52388" cy="523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7280303" y="2690083"/>
            <a:ext cx="428625" cy="552450"/>
            <a:chOff x="7327900" y="2687638"/>
            <a:chExt cx="4286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7" name="Freeform 168"/>
            <p:cNvSpPr>
              <a:spLocks noEditPoints="1"/>
            </p:cNvSpPr>
            <p:nvPr/>
          </p:nvSpPr>
          <p:spPr bwMode="auto">
            <a:xfrm>
              <a:off x="7327900" y="2687638"/>
              <a:ext cx="428625" cy="552450"/>
            </a:xfrm>
            <a:custGeom>
              <a:avLst/>
              <a:gdLst>
                <a:gd name="T0" fmla="*/ 140 w 2706"/>
                <a:gd name="T1" fmla="*/ 2958 h 3129"/>
                <a:gd name="T2" fmla="*/ 212 w 2706"/>
                <a:gd name="T3" fmla="*/ 3010 h 3129"/>
                <a:gd name="T4" fmla="*/ 2176 w 2706"/>
                <a:gd name="T5" fmla="*/ 2805 h 3129"/>
                <a:gd name="T6" fmla="*/ 2217 w 2706"/>
                <a:gd name="T7" fmla="*/ 2704 h 3129"/>
                <a:gd name="T8" fmla="*/ 2317 w 2706"/>
                <a:gd name="T9" fmla="*/ 2650 h 3129"/>
                <a:gd name="T10" fmla="*/ 2577 w 2706"/>
                <a:gd name="T11" fmla="*/ 1200 h 3129"/>
                <a:gd name="T12" fmla="*/ 2056 w 2706"/>
                <a:gd name="T13" fmla="*/ 845 h 3129"/>
                <a:gd name="T14" fmla="*/ 1988 w 2706"/>
                <a:gd name="T15" fmla="*/ 922 h 3129"/>
                <a:gd name="T16" fmla="*/ 2012 w 2706"/>
                <a:gd name="T17" fmla="*/ 1021 h 3129"/>
                <a:gd name="T18" fmla="*/ 2111 w 2706"/>
                <a:gd name="T19" fmla="*/ 1064 h 3129"/>
                <a:gd name="T20" fmla="*/ 2210 w 2706"/>
                <a:gd name="T21" fmla="*/ 1021 h 3129"/>
                <a:gd name="T22" fmla="*/ 2236 w 2706"/>
                <a:gd name="T23" fmla="*/ 922 h 3129"/>
                <a:gd name="T24" fmla="*/ 2167 w 2706"/>
                <a:gd name="T25" fmla="*/ 845 h 3129"/>
                <a:gd name="T26" fmla="*/ 1703 w 2706"/>
                <a:gd name="T27" fmla="*/ 836 h 3129"/>
                <a:gd name="T28" fmla="*/ 1618 w 2706"/>
                <a:gd name="T29" fmla="*/ 898 h 3129"/>
                <a:gd name="T30" fmla="*/ 1618 w 2706"/>
                <a:gd name="T31" fmla="*/ 999 h 3129"/>
                <a:gd name="T32" fmla="*/ 1703 w 2706"/>
                <a:gd name="T33" fmla="*/ 1061 h 3129"/>
                <a:gd name="T34" fmla="*/ 1812 w 2706"/>
                <a:gd name="T35" fmla="*/ 1038 h 3129"/>
                <a:gd name="T36" fmla="*/ 1860 w 2706"/>
                <a:gd name="T37" fmla="*/ 948 h 3129"/>
                <a:gd name="T38" fmla="*/ 1812 w 2706"/>
                <a:gd name="T39" fmla="*/ 858 h 3129"/>
                <a:gd name="T40" fmla="*/ 1353 w 2706"/>
                <a:gd name="T41" fmla="*/ 833 h 3129"/>
                <a:gd name="T42" fmla="*/ 1254 w 2706"/>
                <a:gd name="T43" fmla="*/ 876 h 3129"/>
                <a:gd name="T44" fmla="*/ 1230 w 2706"/>
                <a:gd name="T45" fmla="*/ 975 h 3129"/>
                <a:gd name="T46" fmla="*/ 1297 w 2706"/>
                <a:gd name="T47" fmla="*/ 1052 h 3129"/>
                <a:gd name="T48" fmla="*/ 1408 w 2706"/>
                <a:gd name="T49" fmla="*/ 1052 h 3129"/>
                <a:gd name="T50" fmla="*/ 1477 w 2706"/>
                <a:gd name="T51" fmla="*/ 975 h 3129"/>
                <a:gd name="T52" fmla="*/ 1453 w 2706"/>
                <a:gd name="T53" fmla="*/ 876 h 3129"/>
                <a:gd name="T54" fmla="*/ 1353 w 2706"/>
                <a:gd name="T55" fmla="*/ 833 h 3129"/>
                <a:gd name="T56" fmla="*/ 894 w 2706"/>
                <a:gd name="T57" fmla="*/ 858 h 3129"/>
                <a:gd name="T58" fmla="*/ 847 w 2706"/>
                <a:gd name="T59" fmla="*/ 948 h 3129"/>
                <a:gd name="T60" fmla="*/ 894 w 2706"/>
                <a:gd name="T61" fmla="*/ 1038 h 3129"/>
                <a:gd name="T62" fmla="*/ 1004 w 2706"/>
                <a:gd name="T63" fmla="*/ 1061 h 3129"/>
                <a:gd name="T64" fmla="*/ 1087 w 2706"/>
                <a:gd name="T65" fmla="*/ 999 h 3129"/>
                <a:gd name="T66" fmla="*/ 1087 w 2706"/>
                <a:gd name="T67" fmla="*/ 898 h 3129"/>
                <a:gd name="T68" fmla="*/ 1004 w 2706"/>
                <a:gd name="T69" fmla="*/ 836 h 3129"/>
                <a:gd name="T70" fmla="*/ 538 w 2706"/>
                <a:gd name="T71" fmla="*/ 845 h 3129"/>
                <a:gd name="T72" fmla="*/ 471 w 2706"/>
                <a:gd name="T73" fmla="*/ 922 h 3129"/>
                <a:gd name="T74" fmla="*/ 495 w 2706"/>
                <a:gd name="T75" fmla="*/ 1021 h 3129"/>
                <a:gd name="T76" fmla="*/ 594 w 2706"/>
                <a:gd name="T77" fmla="*/ 1064 h 3129"/>
                <a:gd name="T78" fmla="*/ 694 w 2706"/>
                <a:gd name="T79" fmla="*/ 1021 h 3129"/>
                <a:gd name="T80" fmla="*/ 718 w 2706"/>
                <a:gd name="T81" fmla="*/ 922 h 3129"/>
                <a:gd name="T82" fmla="*/ 651 w 2706"/>
                <a:gd name="T83" fmla="*/ 845 h 3129"/>
                <a:gd name="T84" fmla="*/ 625 w 2706"/>
                <a:gd name="T85" fmla="*/ 674 h 3129"/>
                <a:gd name="T86" fmla="*/ 1369 w 2706"/>
                <a:gd name="T87" fmla="*/ 157 h 3129"/>
                <a:gd name="T88" fmla="*/ 1309 w 2706"/>
                <a:gd name="T89" fmla="*/ 146 h 3129"/>
                <a:gd name="T90" fmla="*/ 1415 w 2706"/>
                <a:gd name="T91" fmla="*/ 24 h 3129"/>
                <a:gd name="T92" fmla="*/ 1438 w 2706"/>
                <a:gd name="T93" fmla="*/ 95 h 3129"/>
                <a:gd name="T94" fmla="*/ 2508 w 2706"/>
                <a:gd name="T95" fmla="*/ 677 h 3129"/>
                <a:gd name="T96" fmla="*/ 2636 w 2706"/>
                <a:gd name="T97" fmla="*/ 737 h 3129"/>
                <a:gd name="T98" fmla="*/ 2702 w 2706"/>
                <a:gd name="T99" fmla="*/ 854 h 3129"/>
                <a:gd name="T100" fmla="*/ 236 w 2706"/>
                <a:gd name="T101" fmla="*/ 3129 h 3129"/>
                <a:gd name="T102" fmla="*/ 97 w 2706"/>
                <a:gd name="T103" fmla="*/ 3088 h 3129"/>
                <a:gd name="T104" fmla="*/ 12 w 2706"/>
                <a:gd name="T105" fmla="*/ 2982 h 3129"/>
                <a:gd name="T106" fmla="*/ 3 w 2706"/>
                <a:gd name="T107" fmla="*/ 854 h 3129"/>
                <a:gd name="T108" fmla="*/ 69 w 2706"/>
                <a:gd name="T109" fmla="*/ 737 h 3129"/>
                <a:gd name="T110" fmla="*/ 198 w 2706"/>
                <a:gd name="T111" fmla="*/ 677 h 3129"/>
                <a:gd name="T112" fmla="*/ 1267 w 2706"/>
                <a:gd name="T113" fmla="*/ 95 h 3129"/>
                <a:gd name="T114" fmla="*/ 1292 w 2706"/>
                <a:gd name="T115" fmla="*/ 24 h 3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06" h="3129">
                  <a:moveTo>
                    <a:pt x="129" y="1200"/>
                  </a:moveTo>
                  <a:lnTo>
                    <a:pt x="129" y="2915"/>
                  </a:lnTo>
                  <a:lnTo>
                    <a:pt x="132" y="2937"/>
                  </a:lnTo>
                  <a:lnTo>
                    <a:pt x="140" y="2958"/>
                  </a:lnTo>
                  <a:lnTo>
                    <a:pt x="153" y="2976"/>
                  </a:lnTo>
                  <a:lnTo>
                    <a:pt x="170" y="2991"/>
                  </a:lnTo>
                  <a:lnTo>
                    <a:pt x="190" y="3002"/>
                  </a:lnTo>
                  <a:lnTo>
                    <a:pt x="212" y="3010"/>
                  </a:lnTo>
                  <a:lnTo>
                    <a:pt x="236" y="3012"/>
                  </a:lnTo>
                  <a:lnTo>
                    <a:pt x="2150" y="3012"/>
                  </a:lnTo>
                  <a:lnTo>
                    <a:pt x="2176" y="2988"/>
                  </a:lnTo>
                  <a:lnTo>
                    <a:pt x="2176" y="2805"/>
                  </a:lnTo>
                  <a:lnTo>
                    <a:pt x="2178" y="2777"/>
                  </a:lnTo>
                  <a:lnTo>
                    <a:pt x="2187" y="2750"/>
                  </a:lnTo>
                  <a:lnTo>
                    <a:pt x="2199" y="2726"/>
                  </a:lnTo>
                  <a:lnTo>
                    <a:pt x="2217" y="2704"/>
                  </a:lnTo>
                  <a:lnTo>
                    <a:pt x="2237" y="2686"/>
                  </a:lnTo>
                  <a:lnTo>
                    <a:pt x="2261" y="2669"/>
                  </a:lnTo>
                  <a:lnTo>
                    <a:pt x="2288" y="2658"/>
                  </a:lnTo>
                  <a:lnTo>
                    <a:pt x="2317" y="2650"/>
                  </a:lnTo>
                  <a:lnTo>
                    <a:pt x="2348" y="2648"/>
                  </a:lnTo>
                  <a:lnTo>
                    <a:pt x="2550" y="2648"/>
                  </a:lnTo>
                  <a:lnTo>
                    <a:pt x="2577" y="2624"/>
                  </a:lnTo>
                  <a:lnTo>
                    <a:pt x="2577" y="1200"/>
                  </a:lnTo>
                  <a:lnTo>
                    <a:pt x="129" y="1200"/>
                  </a:lnTo>
                  <a:close/>
                  <a:moveTo>
                    <a:pt x="2111" y="833"/>
                  </a:moveTo>
                  <a:lnTo>
                    <a:pt x="2082" y="836"/>
                  </a:lnTo>
                  <a:lnTo>
                    <a:pt x="2056" y="845"/>
                  </a:lnTo>
                  <a:lnTo>
                    <a:pt x="2032" y="858"/>
                  </a:lnTo>
                  <a:lnTo>
                    <a:pt x="2012" y="876"/>
                  </a:lnTo>
                  <a:lnTo>
                    <a:pt x="1997" y="898"/>
                  </a:lnTo>
                  <a:lnTo>
                    <a:pt x="1988" y="922"/>
                  </a:lnTo>
                  <a:lnTo>
                    <a:pt x="1984" y="948"/>
                  </a:lnTo>
                  <a:lnTo>
                    <a:pt x="1988" y="975"/>
                  </a:lnTo>
                  <a:lnTo>
                    <a:pt x="1997" y="999"/>
                  </a:lnTo>
                  <a:lnTo>
                    <a:pt x="2012" y="1021"/>
                  </a:lnTo>
                  <a:lnTo>
                    <a:pt x="2032" y="1038"/>
                  </a:lnTo>
                  <a:lnTo>
                    <a:pt x="2056" y="1052"/>
                  </a:lnTo>
                  <a:lnTo>
                    <a:pt x="2082" y="1061"/>
                  </a:lnTo>
                  <a:lnTo>
                    <a:pt x="2111" y="1064"/>
                  </a:lnTo>
                  <a:lnTo>
                    <a:pt x="2141" y="1061"/>
                  </a:lnTo>
                  <a:lnTo>
                    <a:pt x="2167" y="1052"/>
                  </a:lnTo>
                  <a:lnTo>
                    <a:pt x="2191" y="1038"/>
                  </a:lnTo>
                  <a:lnTo>
                    <a:pt x="2210" y="1021"/>
                  </a:lnTo>
                  <a:lnTo>
                    <a:pt x="2226" y="999"/>
                  </a:lnTo>
                  <a:lnTo>
                    <a:pt x="2236" y="975"/>
                  </a:lnTo>
                  <a:lnTo>
                    <a:pt x="2239" y="948"/>
                  </a:lnTo>
                  <a:lnTo>
                    <a:pt x="2236" y="922"/>
                  </a:lnTo>
                  <a:lnTo>
                    <a:pt x="2226" y="898"/>
                  </a:lnTo>
                  <a:lnTo>
                    <a:pt x="2210" y="876"/>
                  </a:lnTo>
                  <a:lnTo>
                    <a:pt x="2191" y="858"/>
                  </a:lnTo>
                  <a:lnTo>
                    <a:pt x="2167" y="845"/>
                  </a:lnTo>
                  <a:lnTo>
                    <a:pt x="2141" y="836"/>
                  </a:lnTo>
                  <a:lnTo>
                    <a:pt x="2111" y="833"/>
                  </a:lnTo>
                  <a:close/>
                  <a:moveTo>
                    <a:pt x="1732" y="833"/>
                  </a:moveTo>
                  <a:lnTo>
                    <a:pt x="1703" y="836"/>
                  </a:lnTo>
                  <a:lnTo>
                    <a:pt x="1677" y="845"/>
                  </a:lnTo>
                  <a:lnTo>
                    <a:pt x="1653" y="858"/>
                  </a:lnTo>
                  <a:lnTo>
                    <a:pt x="1633" y="876"/>
                  </a:lnTo>
                  <a:lnTo>
                    <a:pt x="1618" y="898"/>
                  </a:lnTo>
                  <a:lnTo>
                    <a:pt x="1609" y="922"/>
                  </a:lnTo>
                  <a:lnTo>
                    <a:pt x="1605" y="948"/>
                  </a:lnTo>
                  <a:lnTo>
                    <a:pt x="1609" y="975"/>
                  </a:lnTo>
                  <a:lnTo>
                    <a:pt x="1618" y="999"/>
                  </a:lnTo>
                  <a:lnTo>
                    <a:pt x="1633" y="1021"/>
                  </a:lnTo>
                  <a:lnTo>
                    <a:pt x="1653" y="1038"/>
                  </a:lnTo>
                  <a:lnTo>
                    <a:pt x="1677" y="1052"/>
                  </a:lnTo>
                  <a:lnTo>
                    <a:pt x="1703" y="1061"/>
                  </a:lnTo>
                  <a:lnTo>
                    <a:pt x="1732" y="1064"/>
                  </a:lnTo>
                  <a:lnTo>
                    <a:pt x="1761" y="1061"/>
                  </a:lnTo>
                  <a:lnTo>
                    <a:pt x="1788" y="1052"/>
                  </a:lnTo>
                  <a:lnTo>
                    <a:pt x="1812" y="1038"/>
                  </a:lnTo>
                  <a:lnTo>
                    <a:pt x="1832" y="1021"/>
                  </a:lnTo>
                  <a:lnTo>
                    <a:pt x="1846" y="999"/>
                  </a:lnTo>
                  <a:lnTo>
                    <a:pt x="1856" y="975"/>
                  </a:lnTo>
                  <a:lnTo>
                    <a:pt x="1860" y="948"/>
                  </a:lnTo>
                  <a:lnTo>
                    <a:pt x="1856" y="922"/>
                  </a:lnTo>
                  <a:lnTo>
                    <a:pt x="1846" y="898"/>
                  </a:lnTo>
                  <a:lnTo>
                    <a:pt x="1832" y="876"/>
                  </a:lnTo>
                  <a:lnTo>
                    <a:pt x="1812" y="858"/>
                  </a:lnTo>
                  <a:lnTo>
                    <a:pt x="1788" y="845"/>
                  </a:lnTo>
                  <a:lnTo>
                    <a:pt x="1761" y="836"/>
                  </a:lnTo>
                  <a:lnTo>
                    <a:pt x="1732" y="833"/>
                  </a:lnTo>
                  <a:close/>
                  <a:moveTo>
                    <a:pt x="1353" y="833"/>
                  </a:moveTo>
                  <a:lnTo>
                    <a:pt x="1324" y="836"/>
                  </a:lnTo>
                  <a:lnTo>
                    <a:pt x="1297" y="845"/>
                  </a:lnTo>
                  <a:lnTo>
                    <a:pt x="1274" y="858"/>
                  </a:lnTo>
                  <a:lnTo>
                    <a:pt x="1254" y="876"/>
                  </a:lnTo>
                  <a:lnTo>
                    <a:pt x="1239" y="898"/>
                  </a:lnTo>
                  <a:lnTo>
                    <a:pt x="1230" y="922"/>
                  </a:lnTo>
                  <a:lnTo>
                    <a:pt x="1225" y="948"/>
                  </a:lnTo>
                  <a:lnTo>
                    <a:pt x="1230" y="975"/>
                  </a:lnTo>
                  <a:lnTo>
                    <a:pt x="1239" y="999"/>
                  </a:lnTo>
                  <a:lnTo>
                    <a:pt x="1254" y="1021"/>
                  </a:lnTo>
                  <a:lnTo>
                    <a:pt x="1274" y="1038"/>
                  </a:lnTo>
                  <a:lnTo>
                    <a:pt x="1297" y="1052"/>
                  </a:lnTo>
                  <a:lnTo>
                    <a:pt x="1324" y="1061"/>
                  </a:lnTo>
                  <a:lnTo>
                    <a:pt x="1353" y="1064"/>
                  </a:lnTo>
                  <a:lnTo>
                    <a:pt x="1382" y="1061"/>
                  </a:lnTo>
                  <a:lnTo>
                    <a:pt x="1408" y="1052"/>
                  </a:lnTo>
                  <a:lnTo>
                    <a:pt x="1433" y="1038"/>
                  </a:lnTo>
                  <a:lnTo>
                    <a:pt x="1453" y="1021"/>
                  </a:lnTo>
                  <a:lnTo>
                    <a:pt x="1467" y="999"/>
                  </a:lnTo>
                  <a:lnTo>
                    <a:pt x="1477" y="975"/>
                  </a:lnTo>
                  <a:lnTo>
                    <a:pt x="1480" y="948"/>
                  </a:lnTo>
                  <a:lnTo>
                    <a:pt x="1477" y="922"/>
                  </a:lnTo>
                  <a:lnTo>
                    <a:pt x="1467" y="898"/>
                  </a:lnTo>
                  <a:lnTo>
                    <a:pt x="1453" y="876"/>
                  </a:lnTo>
                  <a:lnTo>
                    <a:pt x="1433" y="858"/>
                  </a:lnTo>
                  <a:lnTo>
                    <a:pt x="1408" y="845"/>
                  </a:lnTo>
                  <a:lnTo>
                    <a:pt x="1382" y="836"/>
                  </a:lnTo>
                  <a:lnTo>
                    <a:pt x="1353" y="833"/>
                  </a:lnTo>
                  <a:close/>
                  <a:moveTo>
                    <a:pt x="974" y="833"/>
                  </a:moveTo>
                  <a:lnTo>
                    <a:pt x="945" y="836"/>
                  </a:lnTo>
                  <a:lnTo>
                    <a:pt x="918" y="845"/>
                  </a:lnTo>
                  <a:lnTo>
                    <a:pt x="894" y="858"/>
                  </a:lnTo>
                  <a:lnTo>
                    <a:pt x="875" y="876"/>
                  </a:lnTo>
                  <a:lnTo>
                    <a:pt x="859" y="898"/>
                  </a:lnTo>
                  <a:lnTo>
                    <a:pt x="850" y="922"/>
                  </a:lnTo>
                  <a:lnTo>
                    <a:pt x="847" y="948"/>
                  </a:lnTo>
                  <a:lnTo>
                    <a:pt x="850" y="975"/>
                  </a:lnTo>
                  <a:lnTo>
                    <a:pt x="859" y="999"/>
                  </a:lnTo>
                  <a:lnTo>
                    <a:pt x="875" y="1021"/>
                  </a:lnTo>
                  <a:lnTo>
                    <a:pt x="894" y="1038"/>
                  </a:lnTo>
                  <a:lnTo>
                    <a:pt x="918" y="1052"/>
                  </a:lnTo>
                  <a:lnTo>
                    <a:pt x="945" y="1061"/>
                  </a:lnTo>
                  <a:lnTo>
                    <a:pt x="974" y="1064"/>
                  </a:lnTo>
                  <a:lnTo>
                    <a:pt x="1004" y="1061"/>
                  </a:lnTo>
                  <a:lnTo>
                    <a:pt x="1030" y="1052"/>
                  </a:lnTo>
                  <a:lnTo>
                    <a:pt x="1053" y="1038"/>
                  </a:lnTo>
                  <a:lnTo>
                    <a:pt x="1073" y="1021"/>
                  </a:lnTo>
                  <a:lnTo>
                    <a:pt x="1087" y="999"/>
                  </a:lnTo>
                  <a:lnTo>
                    <a:pt x="1097" y="975"/>
                  </a:lnTo>
                  <a:lnTo>
                    <a:pt x="1101" y="948"/>
                  </a:lnTo>
                  <a:lnTo>
                    <a:pt x="1097" y="922"/>
                  </a:lnTo>
                  <a:lnTo>
                    <a:pt x="1087" y="898"/>
                  </a:lnTo>
                  <a:lnTo>
                    <a:pt x="1073" y="876"/>
                  </a:lnTo>
                  <a:lnTo>
                    <a:pt x="1053" y="858"/>
                  </a:lnTo>
                  <a:lnTo>
                    <a:pt x="1030" y="845"/>
                  </a:lnTo>
                  <a:lnTo>
                    <a:pt x="1004" y="836"/>
                  </a:lnTo>
                  <a:lnTo>
                    <a:pt x="974" y="833"/>
                  </a:lnTo>
                  <a:close/>
                  <a:moveTo>
                    <a:pt x="594" y="833"/>
                  </a:moveTo>
                  <a:lnTo>
                    <a:pt x="566" y="836"/>
                  </a:lnTo>
                  <a:lnTo>
                    <a:pt x="538" y="845"/>
                  </a:lnTo>
                  <a:lnTo>
                    <a:pt x="515" y="858"/>
                  </a:lnTo>
                  <a:lnTo>
                    <a:pt x="495" y="876"/>
                  </a:lnTo>
                  <a:lnTo>
                    <a:pt x="481" y="898"/>
                  </a:lnTo>
                  <a:lnTo>
                    <a:pt x="471" y="922"/>
                  </a:lnTo>
                  <a:lnTo>
                    <a:pt x="468" y="948"/>
                  </a:lnTo>
                  <a:lnTo>
                    <a:pt x="471" y="975"/>
                  </a:lnTo>
                  <a:lnTo>
                    <a:pt x="481" y="999"/>
                  </a:lnTo>
                  <a:lnTo>
                    <a:pt x="495" y="1021"/>
                  </a:lnTo>
                  <a:lnTo>
                    <a:pt x="515" y="1038"/>
                  </a:lnTo>
                  <a:lnTo>
                    <a:pt x="538" y="1052"/>
                  </a:lnTo>
                  <a:lnTo>
                    <a:pt x="566" y="1061"/>
                  </a:lnTo>
                  <a:lnTo>
                    <a:pt x="594" y="1064"/>
                  </a:lnTo>
                  <a:lnTo>
                    <a:pt x="624" y="1061"/>
                  </a:lnTo>
                  <a:lnTo>
                    <a:pt x="651" y="1052"/>
                  </a:lnTo>
                  <a:lnTo>
                    <a:pt x="674" y="1038"/>
                  </a:lnTo>
                  <a:lnTo>
                    <a:pt x="694" y="1021"/>
                  </a:lnTo>
                  <a:lnTo>
                    <a:pt x="709" y="999"/>
                  </a:lnTo>
                  <a:lnTo>
                    <a:pt x="718" y="975"/>
                  </a:lnTo>
                  <a:lnTo>
                    <a:pt x="721" y="948"/>
                  </a:lnTo>
                  <a:lnTo>
                    <a:pt x="718" y="922"/>
                  </a:lnTo>
                  <a:lnTo>
                    <a:pt x="709" y="898"/>
                  </a:lnTo>
                  <a:lnTo>
                    <a:pt x="694" y="876"/>
                  </a:lnTo>
                  <a:lnTo>
                    <a:pt x="674" y="858"/>
                  </a:lnTo>
                  <a:lnTo>
                    <a:pt x="651" y="845"/>
                  </a:lnTo>
                  <a:lnTo>
                    <a:pt x="624" y="836"/>
                  </a:lnTo>
                  <a:lnTo>
                    <a:pt x="594" y="833"/>
                  </a:lnTo>
                  <a:close/>
                  <a:moveTo>
                    <a:pt x="1309" y="146"/>
                  </a:moveTo>
                  <a:lnTo>
                    <a:pt x="625" y="674"/>
                  </a:lnTo>
                  <a:lnTo>
                    <a:pt x="2081" y="674"/>
                  </a:lnTo>
                  <a:lnTo>
                    <a:pt x="1397" y="146"/>
                  </a:lnTo>
                  <a:lnTo>
                    <a:pt x="1383" y="153"/>
                  </a:lnTo>
                  <a:lnTo>
                    <a:pt x="1369" y="157"/>
                  </a:lnTo>
                  <a:lnTo>
                    <a:pt x="1353" y="159"/>
                  </a:lnTo>
                  <a:lnTo>
                    <a:pt x="1337" y="157"/>
                  </a:lnTo>
                  <a:lnTo>
                    <a:pt x="1322" y="153"/>
                  </a:lnTo>
                  <a:lnTo>
                    <a:pt x="1309" y="146"/>
                  </a:lnTo>
                  <a:close/>
                  <a:moveTo>
                    <a:pt x="1353" y="0"/>
                  </a:moveTo>
                  <a:lnTo>
                    <a:pt x="1376" y="3"/>
                  </a:lnTo>
                  <a:lnTo>
                    <a:pt x="1397" y="11"/>
                  </a:lnTo>
                  <a:lnTo>
                    <a:pt x="1415" y="24"/>
                  </a:lnTo>
                  <a:lnTo>
                    <a:pt x="1428" y="40"/>
                  </a:lnTo>
                  <a:lnTo>
                    <a:pt x="1437" y="59"/>
                  </a:lnTo>
                  <a:lnTo>
                    <a:pt x="1440" y="80"/>
                  </a:lnTo>
                  <a:lnTo>
                    <a:pt x="1438" y="95"/>
                  </a:lnTo>
                  <a:lnTo>
                    <a:pt x="1434" y="109"/>
                  </a:lnTo>
                  <a:lnTo>
                    <a:pt x="2165" y="674"/>
                  </a:lnTo>
                  <a:lnTo>
                    <a:pt x="2470" y="674"/>
                  </a:lnTo>
                  <a:lnTo>
                    <a:pt x="2508" y="677"/>
                  </a:lnTo>
                  <a:lnTo>
                    <a:pt x="2543" y="685"/>
                  </a:lnTo>
                  <a:lnTo>
                    <a:pt x="2578" y="698"/>
                  </a:lnTo>
                  <a:lnTo>
                    <a:pt x="2609" y="716"/>
                  </a:lnTo>
                  <a:lnTo>
                    <a:pt x="2636" y="737"/>
                  </a:lnTo>
                  <a:lnTo>
                    <a:pt x="2660" y="762"/>
                  </a:lnTo>
                  <a:lnTo>
                    <a:pt x="2679" y="790"/>
                  </a:lnTo>
                  <a:lnTo>
                    <a:pt x="2693" y="821"/>
                  </a:lnTo>
                  <a:lnTo>
                    <a:pt x="2702" y="854"/>
                  </a:lnTo>
                  <a:lnTo>
                    <a:pt x="2706" y="888"/>
                  </a:lnTo>
                  <a:lnTo>
                    <a:pt x="2706" y="2672"/>
                  </a:lnTo>
                  <a:lnTo>
                    <a:pt x="2203" y="3129"/>
                  </a:lnTo>
                  <a:lnTo>
                    <a:pt x="236" y="3129"/>
                  </a:lnTo>
                  <a:lnTo>
                    <a:pt x="198" y="3126"/>
                  </a:lnTo>
                  <a:lnTo>
                    <a:pt x="162" y="3118"/>
                  </a:lnTo>
                  <a:lnTo>
                    <a:pt x="128" y="3105"/>
                  </a:lnTo>
                  <a:lnTo>
                    <a:pt x="97" y="3088"/>
                  </a:lnTo>
                  <a:lnTo>
                    <a:pt x="69" y="3066"/>
                  </a:lnTo>
                  <a:lnTo>
                    <a:pt x="46" y="3041"/>
                  </a:lnTo>
                  <a:lnTo>
                    <a:pt x="26" y="3013"/>
                  </a:lnTo>
                  <a:lnTo>
                    <a:pt x="12" y="2982"/>
                  </a:lnTo>
                  <a:lnTo>
                    <a:pt x="3" y="2949"/>
                  </a:lnTo>
                  <a:lnTo>
                    <a:pt x="0" y="2915"/>
                  </a:lnTo>
                  <a:lnTo>
                    <a:pt x="0" y="888"/>
                  </a:lnTo>
                  <a:lnTo>
                    <a:pt x="3" y="854"/>
                  </a:lnTo>
                  <a:lnTo>
                    <a:pt x="12" y="821"/>
                  </a:lnTo>
                  <a:lnTo>
                    <a:pt x="26" y="790"/>
                  </a:lnTo>
                  <a:lnTo>
                    <a:pt x="46" y="762"/>
                  </a:lnTo>
                  <a:lnTo>
                    <a:pt x="69" y="737"/>
                  </a:lnTo>
                  <a:lnTo>
                    <a:pt x="97" y="716"/>
                  </a:lnTo>
                  <a:lnTo>
                    <a:pt x="128" y="698"/>
                  </a:lnTo>
                  <a:lnTo>
                    <a:pt x="162" y="685"/>
                  </a:lnTo>
                  <a:lnTo>
                    <a:pt x="198" y="677"/>
                  </a:lnTo>
                  <a:lnTo>
                    <a:pt x="236" y="674"/>
                  </a:lnTo>
                  <a:lnTo>
                    <a:pt x="541" y="674"/>
                  </a:lnTo>
                  <a:lnTo>
                    <a:pt x="1272" y="109"/>
                  </a:lnTo>
                  <a:lnTo>
                    <a:pt x="1267" y="95"/>
                  </a:lnTo>
                  <a:lnTo>
                    <a:pt x="1265" y="80"/>
                  </a:lnTo>
                  <a:lnTo>
                    <a:pt x="1268" y="59"/>
                  </a:lnTo>
                  <a:lnTo>
                    <a:pt x="1277" y="40"/>
                  </a:lnTo>
                  <a:lnTo>
                    <a:pt x="1292" y="24"/>
                  </a:lnTo>
                  <a:lnTo>
                    <a:pt x="1309" y="11"/>
                  </a:lnTo>
                  <a:lnTo>
                    <a:pt x="1330" y="3"/>
                  </a:lnTo>
                  <a:lnTo>
                    <a:pt x="1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69"/>
            <p:cNvSpPr>
              <a:spLocks/>
            </p:cNvSpPr>
            <p:nvPr/>
          </p:nvSpPr>
          <p:spPr bwMode="auto">
            <a:xfrm>
              <a:off x="7392988" y="2989263"/>
              <a:ext cx="298450" cy="146050"/>
            </a:xfrm>
            <a:custGeom>
              <a:avLst/>
              <a:gdLst>
                <a:gd name="T0" fmla="*/ 466 w 1877"/>
                <a:gd name="T1" fmla="*/ 11 h 825"/>
                <a:gd name="T2" fmla="*/ 508 w 1877"/>
                <a:gd name="T3" fmla="*/ 60 h 825"/>
                <a:gd name="T4" fmla="*/ 1364 w 1877"/>
                <a:gd name="T5" fmla="*/ 312 h 825"/>
                <a:gd name="T6" fmla="*/ 1377 w 1877"/>
                <a:gd name="T7" fmla="*/ 40 h 825"/>
                <a:gd name="T8" fmla="*/ 1431 w 1877"/>
                <a:gd name="T9" fmla="*/ 3 h 825"/>
                <a:gd name="T10" fmla="*/ 1502 w 1877"/>
                <a:gd name="T11" fmla="*/ 11 h 825"/>
                <a:gd name="T12" fmla="*/ 1544 w 1877"/>
                <a:gd name="T13" fmla="*/ 60 h 825"/>
                <a:gd name="T14" fmla="*/ 1560 w 1877"/>
                <a:gd name="T15" fmla="*/ 106 h 825"/>
                <a:gd name="T16" fmla="*/ 1622 w 1877"/>
                <a:gd name="T17" fmla="*/ 82 h 825"/>
                <a:gd name="T18" fmla="*/ 1686 w 1877"/>
                <a:gd name="T19" fmla="*/ 106 h 825"/>
                <a:gd name="T20" fmla="*/ 1714 w 1877"/>
                <a:gd name="T21" fmla="*/ 164 h 825"/>
                <a:gd name="T22" fmla="*/ 1745 w 1877"/>
                <a:gd name="T23" fmla="*/ 174 h 825"/>
                <a:gd name="T24" fmla="*/ 1810 w 1877"/>
                <a:gd name="T25" fmla="*/ 167 h 825"/>
                <a:gd name="T26" fmla="*/ 1864 w 1877"/>
                <a:gd name="T27" fmla="*/ 205 h 825"/>
                <a:gd name="T28" fmla="*/ 1877 w 1877"/>
                <a:gd name="T29" fmla="*/ 577 h 825"/>
                <a:gd name="T30" fmla="*/ 1849 w 1877"/>
                <a:gd name="T31" fmla="*/ 635 h 825"/>
                <a:gd name="T32" fmla="*/ 1785 w 1877"/>
                <a:gd name="T33" fmla="*/ 659 h 825"/>
                <a:gd name="T34" fmla="*/ 1727 w 1877"/>
                <a:gd name="T35" fmla="*/ 639 h 825"/>
                <a:gd name="T36" fmla="*/ 1710 w 1877"/>
                <a:gd name="T37" fmla="*/ 681 h 825"/>
                <a:gd name="T38" fmla="*/ 1669 w 1877"/>
                <a:gd name="T39" fmla="*/ 731 h 825"/>
                <a:gd name="T40" fmla="*/ 1599 w 1877"/>
                <a:gd name="T41" fmla="*/ 739 h 825"/>
                <a:gd name="T42" fmla="*/ 1547 w 1877"/>
                <a:gd name="T43" fmla="*/ 702 h 825"/>
                <a:gd name="T44" fmla="*/ 1534 w 1877"/>
                <a:gd name="T45" fmla="*/ 784 h 825"/>
                <a:gd name="T46" fmla="*/ 1480 w 1877"/>
                <a:gd name="T47" fmla="*/ 822 h 825"/>
                <a:gd name="T48" fmla="*/ 1409 w 1877"/>
                <a:gd name="T49" fmla="*/ 813 h 825"/>
                <a:gd name="T50" fmla="*/ 1367 w 1877"/>
                <a:gd name="T51" fmla="*/ 764 h 825"/>
                <a:gd name="T52" fmla="*/ 511 w 1877"/>
                <a:gd name="T53" fmla="*/ 477 h 825"/>
                <a:gd name="T54" fmla="*/ 499 w 1877"/>
                <a:gd name="T55" fmla="*/ 784 h 825"/>
                <a:gd name="T56" fmla="*/ 444 w 1877"/>
                <a:gd name="T57" fmla="*/ 822 h 825"/>
                <a:gd name="T58" fmla="*/ 375 w 1877"/>
                <a:gd name="T59" fmla="*/ 813 h 825"/>
                <a:gd name="T60" fmla="*/ 333 w 1877"/>
                <a:gd name="T61" fmla="*/ 764 h 825"/>
                <a:gd name="T62" fmla="*/ 318 w 1877"/>
                <a:gd name="T63" fmla="*/ 715 h 825"/>
                <a:gd name="T64" fmla="*/ 272 w 1877"/>
                <a:gd name="T65" fmla="*/ 740 h 825"/>
                <a:gd name="T66" fmla="*/ 208 w 1877"/>
                <a:gd name="T67" fmla="*/ 731 h 825"/>
                <a:gd name="T68" fmla="*/ 166 w 1877"/>
                <a:gd name="T69" fmla="*/ 681 h 825"/>
                <a:gd name="T70" fmla="*/ 149 w 1877"/>
                <a:gd name="T71" fmla="*/ 639 h 825"/>
                <a:gd name="T72" fmla="*/ 90 w 1877"/>
                <a:gd name="T73" fmla="*/ 659 h 825"/>
                <a:gd name="T74" fmla="*/ 26 w 1877"/>
                <a:gd name="T75" fmla="*/ 635 h 825"/>
                <a:gd name="T76" fmla="*/ 0 w 1877"/>
                <a:gd name="T77" fmla="*/ 577 h 825"/>
                <a:gd name="T78" fmla="*/ 12 w 1877"/>
                <a:gd name="T79" fmla="*/ 205 h 825"/>
                <a:gd name="T80" fmla="*/ 67 w 1877"/>
                <a:gd name="T81" fmla="*/ 167 h 825"/>
                <a:gd name="T82" fmla="*/ 132 w 1877"/>
                <a:gd name="T83" fmla="*/ 174 h 825"/>
                <a:gd name="T84" fmla="*/ 163 w 1877"/>
                <a:gd name="T85" fmla="*/ 164 h 825"/>
                <a:gd name="T86" fmla="*/ 189 w 1877"/>
                <a:gd name="T87" fmla="*/ 106 h 825"/>
                <a:gd name="T88" fmla="*/ 253 w 1877"/>
                <a:gd name="T89" fmla="*/ 82 h 825"/>
                <a:gd name="T90" fmla="*/ 315 w 1877"/>
                <a:gd name="T91" fmla="*/ 106 h 825"/>
                <a:gd name="T92" fmla="*/ 333 w 1877"/>
                <a:gd name="T93" fmla="*/ 60 h 825"/>
                <a:gd name="T94" fmla="*/ 375 w 1877"/>
                <a:gd name="T95" fmla="*/ 1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7" h="825">
                  <a:moveTo>
                    <a:pt x="420" y="0"/>
                  </a:moveTo>
                  <a:lnTo>
                    <a:pt x="444" y="3"/>
                  </a:lnTo>
                  <a:lnTo>
                    <a:pt x="466" y="11"/>
                  </a:lnTo>
                  <a:lnTo>
                    <a:pt x="485" y="24"/>
                  </a:lnTo>
                  <a:lnTo>
                    <a:pt x="499" y="40"/>
                  </a:lnTo>
                  <a:lnTo>
                    <a:pt x="508" y="60"/>
                  </a:lnTo>
                  <a:lnTo>
                    <a:pt x="511" y="82"/>
                  </a:lnTo>
                  <a:lnTo>
                    <a:pt x="511" y="312"/>
                  </a:lnTo>
                  <a:lnTo>
                    <a:pt x="1364" y="312"/>
                  </a:lnTo>
                  <a:lnTo>
                    <a:pt x="1364" y="82"/>
                  </a:lnTo>
                  <a:lnTo>
                    <a:pt x="1367" y="60"/>
                  </a:lnTo>
                  <a:lnTo>
                    <a:pt x="1377" y="40"/>
                  </a:lnTo>
                  <a:lnTo>
                    <a:pt x="1392" y="24"/>
                  </a:lnTo>
                  <a:lnTo>
                    <a:pt x="1409" y="11"/>
                  </a:lnTo>
                  <a:lnTo>
                    <a:pt x="1431" y="3"/>
                  </a:lnTo>
                  <a:lnTo>
                    <a:pt x="1456" y="0"/>
                  </a:lnTo>
                  <a:lnTo>
                    <a:pt x="1480" y="3"/>
                  </a:lnTo>
                  <a:lnTo>
                    <a:pt x="1502" y="11"/>
                  </a:lnTo>
                  <a:lnTo>
                    <a:pt x="1520" y="24"/>
                  </a:lnTo>
                  <a:lnTo>
                    <a:pt x="1534" y="40"/>
                  </a:lnTo>
                  <a:lnTo>
                    <a:pt x="1544" y="60"/>
                  </a:lnTo>
                  <a:lnTo>
                    <a:pt x="1547" y="82"/>
                  </a:lnTo>
                  <a:lnTo>
                    <a:pt x="1547" y="122"/>
                  </a:lnTo>
                  <a:lnTo>
                    <a:pt x="1560" y="106"/>
                  </a:lnTo>
                  <a:lnTo>
                    <a:pt x="1578" y="93"/>
                  </a:lnTo>
                  <a:lnTo>
                    <a:pt x="1599" y="85"/>
                  </a:lnTo>
                  <a:lnTo>
                    <a:pt x="1622" y="82"/>
                  </a:lnTo>
                  <a:lnTo>
                    <a:pt x="1646" y="85"/>
                  </a:lnTo>
                  <a:lnTo>
                    <a:pt x="1669" y="93"/>
                  </a:lnTo>
                  <a:lnTo>
                    <a:pt x="1686" y="106"/>
                  </a:lnTo>
                  <a:lnTo>
                    <a:pt x="1701" y="123"/>
                  </a:lnTo>
                  <a:lnTo>
                    <a:pt x="1710" y="143"/>
                  </a:lnTo>
                  <a:lnTo>
                    <a:pt x="1714" y="164"/>
                  </a:lnTo>
                  <a:lnTo>
                    <a:pt x="1714" y="199"/>
                  </a:lnTo>
                  <a:lnTo>
                    <a:pt x="1727" y="185"/>
                  </a:lnTo>
                  <a:lnTo>
                    <a:pt x="1745" y="174"/>
                  </a:lnTo>
                  <a:lnTo>
                    <a:pt x="1763" y="167"/>
                  </a:lnTo>
                  <a:lnTo>
                    <a:pt x="1785" y="164"/>
                  </a:lnTo>
                  <a:lnTo>
                    <a:pt x="1810" y="167"/>
                  </a:lnTo>
                  <a:lnTo>
                    <a:pt x="1832" y="176"/>
                  </a:lnTo>
                  <a:lnTo>
                    <a:pt x="1849" y="189"/>
                  </a:lnTo>
                  <a:lnTo>
                    <a:pt x="1864" y="205"/>
                  </a:lnTo>
                  <a:lnTo>
                    <a:pt x="1874" y="225"/>
                  </a:lnTo>
                  <a:lnTo>
                    <a:pt x="1877" y="247"/>
                  </a:lnTo>
                  <a:lnTo>
                    <a:pt x="1877" y="577"/>
                  </a:lnTo>
                  <a:lnTo>
                    <a:pt x="1874" y="599"/>
                  </a:lnTo>
                  <a:lnTo>
                    <a:pt x="1864" y="618"/>
                  </a:lnTo>
                  <a:lnTo>
                    <a:pt x="1849" y="635"/>
                  </a:lnTo>
                  <a:lnTo>
                    <a:pt x="1832" y="648"/>
                  </a:lnTo>
                  <a:lnTo>
                    <a:pt x="1810" y="656"/>
                  </a:lnTo>
                  <a:lnTo>
                    <a:pt x="1785" y="659"/>
                  </a:lnTo>
                  <a:lnTo>
                    <a:pt x="1763" y="657"/>
                  </a:lnTo>
                  <a:lnTo>
                    <a:pt x="1745" y="650"/>
                  </a:lnTo>
                  <a:lnTo>
                    <a:pt x="1727" y="639"/>
                  </a:lnTo>
                  <a:lnTo>
                    <a:pt x="1714" y="625"/>
                  </a:lnTo>
                  <a:lnTo>
                    <a:pt x="1714" y="659"/>
                  </a:lnTo>
                  <a:lnTo>
                    <a:pt x="1710" y="681"/>
                  </a:lnTo>
                  <a:lnTo>
                    <a:pt x="1701" y="701"/>
                  </a:lnTo>
                  <a:lnTo>
                    <a:pt x="1686" y="718"/>
                  </a:lnTo>
                  <a:lnTo>
                    <a:pt x="1669" y="731"/>
                  </a:lnTo>
                  <a:lnTo>
                    <a:pt x="1646" y="739"/>
                  </a:lnTo>
                  <a:lnTo>
                    <a:pt x="1622" y="742"/>
                  </a:lnTo>
                  <a:lnTo>
                    <a:pt x="1599" y="739"/>
                  </a:lnTo>
                  <a:lnTo>
                    <a:pt x="1578" y="731"/>
                  </a:lnTo>
                  <a:lnTo>
                    <a:pt x="1560" y="718"/>
                  </a:lnTo>
                  <a:lnTo>
                    <a:pt x="1547" y="702"/>
                  </a:lnTo>
                  <a:lnTo>
                    <a:pt x="1547" y="742"/>
                  </a:lnTo>
                  <a:lnTo>
                    <a:pt x="1544" y="764"/>
                  </a:lnTo>
                  <a:lnTo>
                    <a:pt x="1534" y="784"/>
                  </a:lnTo>
                  <a:lnTo>
                    <a:pt x="1520" y="800"/>
                  </a:lnTo>
                  <a:lnTo>
                    <a:pt x="1502" y="813"/>
                  </a:lnTo>
                  <a:lnTo>
                    <a:pt x="1480" y="822"/>
                  </a:lnTo>
                  <a:lnTo>
                    <a:pt x="1456" y="825"/>
                  </a:lnTo>
                  <a:lnTo>
                    <a:pt x="1431" y="822"/>
                  </a:lnTo>
                  <a:lnTo>
                    <a:pt x="1409" y="813"/>
                  </a:lnTo>
                  <a:lnTo>
                    <a:pt x="1392" y="800"/>
                  </a:lnTo>
                  <a:lnTo>
                    <a:pt x="1377" y="784"/>
                  </a:lnTo>
                  <a:lnTo>
                    <a:pt x="1367" y="764"/>
                  </a:lnTo>
                  <a:lnTo>
                    <a:pt x="1364" y="742"/>
                  </a:lnTo>
                  <a:lnTo>
                    <a:pt x="1364" y="477"/>
                  </a:lnTo>
                  <a:lnTo>
                    <a:pt x="511" y="477"/>
                  </a:lnTo>
                  <a:lnTo>
                    <a:pt x="511" y="742"/>
                  </a:lnTo>
                  <a:lnTo>
                    <a:pt x="508" y="764"/>
                  </a:lnTo>
                  <a:lnTo>
                    <a:pt x="499" y="784"/>
                  </a:lnTo>
                  <a:lnTo>
                    <a:pt x="485" y="800"/>
                  </a:lnTo>
                  <a:lnTo>
                    <a:pt x="466" y="813"/>
                  </a:lnTo>
                  <a:lnTo>
                    <a:pt x="444" y="822"/>
                  </a:lnTo>
                  <a:lnTo>
                    <a:pt x="420" y="825"/>
                  </a:lnTo>
                  <a:lnTo>
                    <a:pt x="397" y="822"/>
                  </a:lnTo>
                  <a:lnTo>
                    <a:pt x="375" y="813"/>
                  </a:lnTo>
                  <a:lnTo>
                    <a:pt x="356" y="800"/>
                  </a:lnTo>
                  <a:lnTo>
                    <a:pt x="343" y="784"/>
                  </a:lnTo>
                  <a:lnTo>
                    <a:pt x="333" y="764"/>
                  </a:lnTo>
                  <a:lnTo>
                    <a:pt x="329" y="742"/>
                  </a:lnTo>
                  <a:lnTo>
                    <a:pt x="329" y="702"/>
                  </a:lnTo>
                  <a:lnTo>
                    <a:pt x="318" y="715"/>
                  </a:lnTo>
                  <a:lnTo>
                    <a:pt x="305" y="726"/>
                  </a:lnTo>
                  <a:lnTo>
                    <a:pt x="290" y="735"/>
                  </a:lnTo>
                  <a:lnTo>
                    <a:pt x="272" y="740"/>
                  </a:lnTo>
                  <a:lnTo>
                    <a:pt x="253" y="742"/>
                  </a:lnTo>
                  <a:lnTo>
                    <a:pt x="229" y="739"/>
                  </a:lnTo>
                  <a:lnTo>
                    <a:pt x="208" y="731"/>
                  </a:lnTo>
                  <a:lnTo>
                    <a:pt x="189" y="718"/>
                  </a:lnTo>
                  <a:lnTo>
                    <a:pt x="175" y="701"/>
                  </a:lnTo>
                  <a:lnTo>
                    <a:pt x="166" y="681"/>
                  </a:lnTo>
                  <a:lnTo>
                    <a:pt x="163" y="659"/>
                  </a:lnTo>
                  <a:lnTo>
                    <a:pt x="163" y="625"/>
                  </a:lnTo>
                  <a:lnTo>
                    <a:pt x="149" y="639"/>
                  </a:lnTo>
                  <a:lnTo>
                    <a:pt x="132" y="650"/>
                  </a:lnTo>
                  <a:lnTo>
                    <a:pt x="112" y="657"/>
                  </a:lnTo>
                  <a:lnTo>
                    <a:pt x="90" y="659"/>
                  </a:lnTo>
                  <a:lnTo>
                    <a:pt x="67" y="656"/>
                  </a:lnTo>
                  <a:lnTo>
                    <a:pt x="45" y="648"/>
                  </a:lnTo>
                  <a:lnTo>
                    <a:pt x="26" y="635"/>
                  </a:lnTo>
                  <a:lnTo>
                    <a:pt x="12" y="618"/>
                  </a:lnTo>
                  <a:lnTo>
                    <a:pt x="3" y="599"/>
                  </a:lnTo>
                  <a:lnTo>
                    <a:pt x="0" y="577"/>
                  </a:lnTo>
                  <a:lnTo>
                    <a:pt x="0" y="247"/>
                  </a:lnTo>
                  <a:lnTo>
                    <a:pt x="3" y="225"/>
                  </a:lnTo>
                  <a:lnTo>
                    <a:pt x="12" y="205"/>
                  </a:lnTo>
                  <a:lnTo>
                    <a:pt x="26" y="189"/>
                  </a:lnTo>
                  <a:lnTo>
                    <a:pt x="45" y="176"/>
                  </a:lnTo>
                  <a:lnTo>
                    <a:pt x="67" y="167"/>
                  </a:lnTo>
                  <a:lnTo>
                    <a:pt x="90" y="164"/>
                  </a:lnTo>
                  <a:lnTo>
                    <a:pt x="112" y="167"/>
                  </a:lnTo>
                  <a:lnTo>
                    <a:pt x="132" y="174"/>
                  </a:lnTo>
                  <a:lnTo>
                    <a:pt x="149" y="185"/>
                  </a:lnTo>
                  <a:lnTo>
                    <a:pt x="163" y="199"/>
                  </a:lnTo>
                  <a:lnTo>
                    <a:pt x="163" y="164"/>
                  </a:lnTo>
                  <a:lnTo>
                    <a:pt x="166" y="143"/>
                  </a:lnTo>
                  <a:lnTo>
                    <a:pt x="175" y="123"/>
                  </a:lnTo>
                  <a:lnTo>
                    <a:pt x="189" y="106"/>
                  </a:lnTo>
                  <a:lnTo>
                    <a:pt x="208" y="93"/>
                  </a:lnTo>
                  <a:lnTo>
                    <a:pt x="229" y="85"/>
                  </a:lnTo>
                  <a:lnTo>
                    <a:pt x="253" y="82"/>
                  </a:lnTo>
                  <a:lnTo>
                    <a:pt x="276" y="85"/>
                  </a:lnTo>
                  <a:lnTo>
                    <a:pt x="297" y="93"/>
                  </a:lnTo>
                  <a:lnTo>
                    <a:pt x="315" y="106"/>
                  </a:lnTo>
                  <a:lnTo>
                    <a:pt x="329" y="122"/>
                  </a:lnTo>
                  <a:lnTo>
                    <a:pt x="329" y="82"/>
                  </a:lnTo>
                  <a:lnTo>
                    <a:pt x="333" y="60"/>
                  </a:lnTo>
                  <a:lnTo>
                    <a:pt x="343" y="40"/>
                  </a:lnTo>
                  <a:lnTo>
                    <a:pt x="356" y="24"/>
                  </a:lnTo>
                  <a:lnTo>
                    <a:pt x="375" y="11"/>
                  </a:lnTo>
                  <a:lnTo>
                    <a:pt x="39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3" name="Group 332"/>
          <p:cNvGrpSpPr/>
          <p:nvPr/>
        </p:nvGrpSpPr>
        <p:grpSpPr>
          <a:xfrm>
            <a:off x="10071703" y="3503571"/>
            <a:ext cx="458788" cy="469900"/>
            <a:chOff x="10048875" y="3502026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3" name="Freeform 174"/>
            <p:cNvSpPr>
              <a:spLocks/>
            </p:cNvSpPr>
            <p:nvPr/>
          </p:nvSpPr>
          <p:spPr bwMode="auto">
            <a:xfrm>
              <a:off x="10136188" y="3667126"/>
              <a:ext cx="131763" cy="203200"/>
            </a:xfrm>
            <a:custGeom>
              <a:avLst/>
              <a:gdLst>
                <a:gd name="T0" fmla="*/ 519 w 912"/>
                <a:gd name="T1" fmla="*/ 1 h 1406"/>
                <a:gd name="T2" fmla="*/ 607 w 912"/>
                <a:gd name="T3" fmla="*/ 10 h 1406"/>
                <a:gd name="T4" fmla="*/ 683 w 912"/>
                <a:gd name="T5" fmla="*/ 30 h 1406"/>
                <a:gd name="T6" fmla="*/ 760 w 912"/>
                <a:gd name="T7" fmla="*/ 67 h 1406"/>
                <a:gd name="T8" fmla="*/ 819 w 912"/>
                <a:gd name="T9" fmla="*/ 115 h 1406"/>
                <a:gd name="T10" fmla="*/ 862 w 912"/>
                <a:gd name="T11" fmla="*/ 172 h 1406"/>
                <a:gd name="T12" fmla="*/ 890 w 912"/>
                <a:gd name="T13" fmla="*/ 238 h 1406"/>
                <a:gd name="T14" fmla="*/ 908 w 912"/>
                <a:gd name="T15" fmla="*/ 339 h 1406"/>
                <a:gd name="T16" fmla="*/ 909 w 912"/>
                <a:gd name="T17" fmla="*/ 443 h 1406"/>
                <a:gd name="T18" fmla="*/ 900 w 912"/>
                <a:gd name="T19" fmla="*/ 531 h 1406"/>
                <a:gd name="T20" fmla="*/ 879 w 912"/>
                <a:gd name="T21" fmla="*/ 603 h 1406"/>
                <a:gd name="T22" fmla="*/ 844 w 912"/>
                <a:gd name="T23" fmla="*/ 672 h 1406"/>
                <a:gd name="T24" fmla="*/ 795 w 912"/>
                <a:gd name="T25" fmla="*/ 739 h 1406"/>
                <a:gd name="T26" fmla="*/ 726 w 912"/>
                <a:gd name="T27" fmla="*/ 811 h 1406"/>
                <a:gd name="T28" fmla="*/ 634 w 912"/>
                <a:gd name="T29" fmla="*/ 899 h 1406"/>
                <a:gd name="T30" fmla="*/ 544 w 912"/>
                <a:gd name="T31" fmla="*/ 984 h 1406"/>
                <a:gd name="T32" fmla="*/ 471 w 912"/>
                <a:gd name="T33" fmla="*/ 1054 h 1406"/>
                <a:gd name="T34" fmla="*/ 421 w 912"/>
                <a:gd name="T35" fmla="*/ 1117 h 1406"/>
                <a:gd name="T36" fmla="*/ 912 w 912"/>
                <a:gd name="T37" fmla="*/ 1148 h 1406"/>
                <a:gd name="T38" fmla="*/ 0 w 912"/>
                <a:gd name="T39" fmla="*/ 1406 h 1406"/>
                <a:gd name="T40" fmla="*/ 8 w 912"/>
                <a:gd name="T41" fmla="*/ 1287 h 1406"/>
                <a:gd name="T42" fmla="*/ 34 w 912"/>
                <a:gd name="T43" fmla="*/ 1182 h 1406"/>
                <a:gd name="T44" fmla="*/ 71 w 912"/>
                <a:gd name="T45" fmla="*/ 1088 h 1406"/>
                <a:gd name="T46" fmla="*/ 116 w 912"/>
                <a:gd name="T47" fmla="*/ 1005 h 1406"/>
                <a:gd name="T48" fmla="*/ 185 w 912"/>
                <a:gd name="T49" fmla="*/ 911 h 1406"/>
                <a:gd name="T50" fmla="*/ 258 w 912"/>
                <a:gd name="T51" fmla="*/ 834 h 1406"/>
                <a:gd name="T52" fmla="*/ 323 w 912"/>
                <a:gd name="T53" fmla="*/ 773 h 1406"/>
                <a:gd name="T54" fmla="*/ 404 w 912"/>
                <a:gd name="T55" fmla="*/ 699 h 1406"/>
                <a:gd name="T56" fmla="*/ 464 w 912"/>
                <a:gd name="T57" fmla="*/ 638 h 1406"/>
                <a:gd name="T58" fmla="*/ 508 w 912"/>
                <a:gd name="T59" fmla="*/ 588 h 1406"/>
                <a:gd name="T60" fmla="*/ 539 w 912"/>
                <a:gd name="T61" fmla="*/ 543 h 1406"/>
                <a:gd name="T62" fmla="*/ 562 w 912"/>
                <a:gd name="T63" fmla="*/ 492 h 1406"/>
                <a:gd name="T64" fmla="*/ 570 w 912"/>
                <a:gd name="T65" fmla="*/ 434 h 1406"/>
                <a:gd name="T66" fmla="*/ 570 w 912"/>
                <a:gd name="T67" fmla="*/ 355 h 1406"/>
                <a:gd name="T68" fmla="*/ 558 w 912"/>
                <a:gd name="T69" fmla="*/ 288 h 1406"/>
                <a:gd name="T70" fmla="*/ 537 w 912"/>
                <a:gd name="T71" fmla="*/ 243 h 1406"/>
                <a:gd name="T72" fmla="*/ 502 w 912"/>
                <a:gd name="T73" fmla="*/ 218 h 1406"/>
                <a:gd name="T74" fmla="*/ 452 w 912"/>
                <a:gd name="T75" fmla="*/ 211 h 1406"/>
                <a:gd name="T76" fmla="*/ 409 w 912"/>
                <a:gd name="T77" fmla="*/ 217 h 1406"/>
                <a:gd name="T78" fmla="*/ 377 w 912"/>
                <a:gd name="T79" fmla="*/ 235 h 1406"/>
                <a:gd name="T80" fmla="*/ 348 w 912"/>
                <a:gd name="T81" fmla="*/ 275 h 1406"/>
                <a:gd name="T82" fmla="*/ 332 w 912"/>
                <a:gd name="T83" fmla="*/ 325 h 1406"/>
                <a:gd name="T84" fmla="*/ 325 w 912"/>
                <a:gd name="T85" fmla="*/ 383 h 1406"/>
                <a:gd name="T86" fmla="*/ 323 w 912"/>
                <a:gd name="T87" fmla="*/ 469 h 1406"/>
                <a:gd name="T88" fmla="*/ 8 w 912"/>
                <a:gd name="T89" fmla="*/ 422 h 1406"/>
                <a:gd name="T90" fmla="*/ 16 w 912"/>
                <a:gd name="T91" fmla="*/ 317 h 1406"/>
                <a:gd name="T92" fmla="*/ 40 w 912"/>
                <a:gd name="T93" fmla="*/ 227 h 1406"/>
                <a:gd name="T94" fmla="*/ 82 w 912"/>
                <a:gd name="T95" fmla="*/ 153 h 1406"/>
                <a:gd name="T96" fmla="*/ 139 w 912"/>
                <a:gd name="T97" fmla="*/ 92 h 1406"/>
                <a:gd name="T98" fmla="*/ 213 w 912"/>
                <a:gd name="T99" fmla="*/ 47 h 1406"/>
                <a:gd name="T100" fmla="*/ 302 w 912"/>
                <a:gd name="T101" fmla="*/ 17 h 1406"/>
                <a:gd name="T102" fmla="*/ 408 w 912"/>
                <a:gd name="T103" fmla="*/ 2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2" h="1406">
                  <a:moveTo>
                    <a:pt x="468" y="0"/>
                  </a:moveTo>
                  <a:lnTo>
                    <a:pt x="519" y="1"/>
                  </a:lnTo>
                  <a:lnTo>
                    <a:pt x="565" y="5"/>
                  </a:lnTo>
                  <a:lnTo>
                    <a:pt x="607" y="10"/>
                  </a:lnTo>
                  <a:lnTo>
                    <a:pt x="647" y="20"/>
                  </a:lnTo>
                  <a:lnTo>
                    <a:pt x="683" y="30"/>
                  </a:lnTo>
                  <a:lnTo>
                    <a:pt x="724" y="47"/>
                  </a:lnTo>
                  <a:lnTo>
                    <a:pt x="760" y="67"/>
                  </a:lnTo>
                  <a:lnTo>
                    <a:pt x="791" y="89"/>
                  </a:lnTo>
                  <a:lnTo>
                    <a:pt x="819" y="115"/>
                  </a:lnTo>
                  <a:lnTo>
                    <a:pt x="843" y="142"/>
                  </a:lnTo>
                  <a:lnTo>
                    <a:pt x="862" y="172"/>
                  </a:lnTo>
                  <a:lnTo>
                    <a:pt x="878" y="203"/>
                  </a:lnTo>
                  <a:lnTo>
                    <a:pt x="890" y="238"/>
                  </a:lnTo>
                  <a:lnTo>
                    <a:pt x="900" y="287"/>
                  </a:lnTo>
                  <a:lnTo>
                    <a:pt x="908" y="339"/>
                  </a:lnTo>
                  <a:lnTo>
                    <a:pt x="910" y="393"/>
                  </a:lnTo>
                  <a:lnTo>
                    <a:pt x="909" y="443"/>
                  </a:lnTo>
                  <a:lnTo>
                    <a:pt x="906" y="490"/>
                  </a:lnTo>
                  <a:lnTo>
                    <a:pt x="900" y="531"/>
                  </a:lnTo>
                  <a:lnTo>
                    <a:pt x="892" y="568"/>
                  </a:lnTo>
                  <a:lnTo>
                    <a:pt x="879" y="603"/>
                  </a:lnTo>
                  <a:lnTo>
                    <a:pt x="863" y="638"/>
                  </a:lnTo>
                  <a:lnTo>
                    <a:pt x="844" y="672"/>
                  </a:lnTo>
                  <a:lnTo>
                    <a:pt x="821" y="706"/>
                  </a:lnTo>
                  <a:lnTo>
                    <a:pt x="795" y="739"/>
                  </a:lnTo>
                  <a:lnTo>
                    <a:pt x="762" y="773"/>
                  </a:lnTo>
                  <a:lnTo>
                    <a:pt x="726" y="811"/>
                  </a:lnTo>
                  <a:lnTo>
                    <a:pt x="684" y="850"/>
                  </a:lnTo>
                  <a:lnTo>
                    <a:pt x="634" y="899"/>
                  </a:lnTo>
                  <a:lnTo>
                    <a:pt x="587" y="944"/>
                  </a:lnTo>
                  <a:lnTo>
                    <a:pt x="544" y="984"/>
                  </a:lnTo>
                  <a:lnTo>
                    <a:pt x="506" y="1021"/>
                  </a:lnTo>
                  <a:lnTo>
                    <a:pt x="471" y="1054"/>
                  </a:lnTo>
                  <a:lnTo>
                    <a:pt x="444" y="1086"/>
                  </a:lnTo>
                  <a:lnTo>
                    <a:pt x="421" y="1117"/>
                  </a:lnTo>
                  <a:lnTo>
                    <a:pt x="405" y="1148"/>
                  </a:lnTo>
                  <a:lnTo>
                    <a:pt x="912" y="1148"/>
                  </a:lnTo>
                  <a:lnTo>
                    <a:pt x="912" y="1406"/>
                  </a:lnTo>
                  <a:lnTo>
                    <a:pt x="0" y="1406"/>
                  </a:lnTo>
                  <a:lnTo>
                    <a:pt x="2" y="1345"/>
                  </a:lnTo>
                  <a:lnTo>
                    <a:pt x="8" y="1287"/>
                  </a:lnTo>
                  <a:lnTo>
                    <a:pt x="19" y="1233"/>
                  </a:lnTo>
                  <a:lnTo>
                    <a:pt x="34" y="1182"/>
                  </a:lnTo>
                  <a:lnTo>
                    <a:pt x="51" y="1133"/>
                  </a:lnTo>
                  <a:lnTo>
                    <a:pt x="71" y="1088"/>
                  </a:lnTo>
                  <a:lnTo>
                    <a:pt x="93" y="1045"/>
                  </a:lnTo>
                  <a:lnTo>
                    <a:pt x="116" y="1005"/>
                  </a:lnTo>
                  <a:lnTo>
                    <a:pt x="149" y="956"/>
                  </a:lnTo>
                  <a:lnTo>
                    <a:pt x="185" y="911"/>
                  </a:lnTo>
                  <a:lnTo>
                    <a:pt x="221" y="870"/>
                  </a:lnTo>
                  <a:lnTo>
                    <a:pt x="258" y="834"/>
                  </a:lnTo>
                  <a:lnTo>
                    <a:pt x="291" y="801"/>
                  </a:lnTo>
                  <a:lnTo>
                    <a:pt x="323" y="773"/>
                  </a:lnTo>
                  <a:lnTo>
                    <a:pt x="366" y="735"/>
                  </a:lnTo>
                  <a:lnTo>
                    <a:pt x="404" y="699"/>
                  </a:lnTo>
                  <a:lnTo>
                    <a:pt x="436" y="668"/>
                  </a:lnTo>
                  <a:lnTo>
                    <a:pt x="464" y="638"/>
                  </a:lnTo>
                  <a:lnTo>
                    <a:pt x="488" y="612"/>
                  </a:lnTo>
                  <a:lnTo>
                    <a:pt x="508" y="588"/>
                  </a:lnTo>
                  <a:lnTo>
                    <a:pt x="525" y="564"/>
                  </a:lnTo>
                  <a:lnTo>
                    <a:pt x="539" y="543"/>
                  </a:lnTo>
                  <a:lnTo>
                    <a:pt x="553" y="517"/>
                  </a:lnTo>
                  <a:lnTo>
                    <a:pt x="562" y="492"/>
                  </a:lnTo>
                  <a:lnTo>
                    <a:pt x="567" y="469"/>
                  </a:lnTo>
                  <a:lnTo>
                    <a:pt x="570" y="434"/>
                  </a:lnTo>
                  <a:lnTo>
                    <a:pt x="571" y="395"/>
                  </a:lnTo>
                  <a:lnTo>
                    <a:pt x="570" y="355"/>
                  </a:lnTo>
                  <a:lnTo>
                    <a:pt x="566" y="320"/>
                  </a:lnTo>
                  <a:lnTo>
                    <a:pt x="558" y="288"/>
                  </a:lnTo>
                  <a:lnTo>
                    <a:pt x="547" y="261"/>
                  </a:lnTo>
                  <a:lnTo>
                    <a:pt x="537" y="243"/>
                  </a:lnTo>
                  <a:lnTo>
                    <a:pt x="522" y="228"/>
                  </a:lnTo>
                  <a:lnTo>
                    <a:pt x="502" y="218"/>
                  </a:lnTo>
                  <a:lnTo>
                    <a:pt x="479" y="213"/>
                  </a:lnTo>
                  <a:lnTo>
                    <a:pt x="452" y="211"/>
                  </a:lnTo>
                  <a:lnTo>
                    <a:pt x="429" y="212"/>
                  </a:lnTo>
                  <a:lnTo>
                    <a:pt x="409" y="217"/>
                  </a:lnTo>
                  <a:lnTo>
                    <a:pt x="392" y="224"/>
                  </a:lnTo>
                  <a:lnTo>
                    <a:pt x="377" y="235"/>
                  </a:lnTo>
                  <a:lnTo>
                    <a:pt x="361" y="254"/>
                  </a:lnTo>
                  <a:lnTo>
                    <a:pt x="348" y="275"/>
                  </a:lnTo>
                  <a:lnTo>
                    <a:pt x="339" y="298"/>
                  </a:lnTo>
                  <a:lnTo>
                    <a:pt x="332" y="325"/>
                  </a:lnTo>
                  <a:lnTo>
                    <a:pt x="327" y="354"/>
                  </a:lnTo>
                  <a:lnTo>
                    <a:pt x="325" y="383"/>
                  </a:lnTo>
                  <a:lnTo>
                    <a:pt x="324" y="428"/>
                  </a:lnTo>
                  <a:lnTo>
                    <a:pt x="323" y="469"/>
                  </a:lnTo>
                  <a:lnTo>
                    <a:pt x="8" y="469"/>
                  </a:lnTo>
                  <a:lnTo>
                    <a:pt x="8" y="422"/>
                  </a:lnTo>
                  <a:lnTo>
                    <a:pt x="10" y="369"/>
                  </a:lnTo>
                  <a:lnTo>
                    <a:pt x="16" y="317"/>
                  </a:lnTo>
                  <a:lnTo>
                    <a:pt x="26" y="271"/>
                  </a:lnTo>
                  <a:lnTo>
                    <a:pt x="40" y="227"/>
                  </a:lnTo>
                  <a:lnTo>
                    <a:pt x="60" y="187"/>
                  </a:lnTo>
                  <a:lnTo>
                    <a:pt x="82" y="153"/>
                  </a:lnTo>
                  <a:lnTo>
                    <a:pt x="109" y="120"/>
                  </a:lnTo>
                  <a:lnTo>
                    <a:pt x="139" y="92"/>
                  </a:lnTo>
                  <a:lnTo>
                    <a:pt x="174" y="67"/>
                  </a:lnTo>
                  <a:lnTo>
                    <a:pt x="213" y="47"/>
                  </a:lnTo>
                  <a:lnTo>
                    <a:pt x="255" y="30"/>
                  </a:lnTo>
                  <a:lnTo>
                    <a:pt x="302" y="17"/>
                  </a:lnTo>
                  <a:lnTo>
                    <a:pt x="354" y="7"/>
                  </a:lnTo>
                  <a:lnTo>
                    <a:pt x="408" y="2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75"/>
            <p:cNvSpPr>
              <a:spLocks noEditPoints="1"/>
            </p:cNvSpPr>
            <p:nvPr/>
          </p:nvSpPr>
          <p:spPr bwMode="auto">
            <a:xfrm>
              <a:off x="10285413" y="3667126"/>
              <a:ext cx="136525" cy="206375"/>
            </a:xfrm>
            <a:custGeom>
              <a:avLst/>
              <a:gdLst>
                <a:gd name="T0" fmla="*/ 431 w 941"/>
                <a:gd name="T1" fmla="*/ 216 h 1435"/>
                <a:gd name="T2" fmla="*/ 389 w 941"/>
                <a:gd name="T3" fmla="*/ 247 h 1435"/>
                <a:gd name="T4" fmla="*/ 361 w 941"/>
                <a:gd name="T5" fmla="*/ 314 h 1435"/>
                <a:gd name="T6" fmla="*/ 346 w 941"/>
                <a:gd name="T7" fmla="*/ 423 h 1435"/>
                <a:gd name="T8" fmla="*/ 339 w 941"/>
                <a:gd name="T9" fmla="*/ 581 h 1435"/>
                <a:gd name="T10" fmla="*/ 339 w 941"/>
                <a:gd name="T11" fmla="*/ 790 h 1435"/>
                <a:gd name="T12" fmla="*/ 343 w 941"/>
                <a:gd name="T13" fmla="*/ 965 h 1435"/>
                <a:gd name="T14" fmla="*/ 354 w 941"/>
                <a:gd name="T15" fmla="*/ 1089 h 1435"/>
                <a:gd name="T16" fmla="*/ 378 w 941"/>
                <a:gd name="T17" fmla="*/ 1169 h 1435"/>
                <a:gd name="T18" fmla="*/ 415 w 941"/>
                <a:gd name="T19" fmla="*/ 1210 h 1435"/>
                <a:gd name="T20" fmla="*/ 470 w 941"/>
                <a:gd name="T21" fmla="*/ 1224 h 1435"/>
                <a:gd name="T22" fmla="*/ 525 w 941"/>
                <a:gd name="T23" fmla="*/ 1210 h 1435"/>
                <a:gd name="T24" fmla="*/ 562 w 941"/>
                <a:gd name="T25" fmla="*/ 1169 h 1435"/>
                <a:gd name="T26" fmla="*/ 585 w 941"/>
                <a:gd name="T27" fmla="*/ 1089 h 1435"/>
                <a:gd name="T28" fmla="*/ 597 w 941"/>
                <a:gd name="T29" fmla="*/ 965 h 1435"/>
                <a:gd name="T30" fmla="*/ 602 w 941"/>
                <a:gd name="T31" fmla="*/ 790 h 1435"/>
                <a:gd name="T32" fmla="*/ 600 w 941"/>
                <a:gd name="T33" fmla="*/ 581 h 1435"/>
                <a:gd name="T34" fmla="*/ 595 w 941"/>
                <a:gd name="T35" fmla="*/ 423 h 1435"/>
                <a:gd name="T36" fmla="*/ 579 w 941"/>
                <a:gd name="T37" fmla="*/ 314 h 1435"/>
                <a:gd name="T38" fmla="*/ 551 w 941"/>
                <a:gd name="T39" fmla="*/ 247 h 1435"/>
                <a:gd name="T40" fmla="*/ 508 w 941"/>
                <a:gd name="T41" fmla="*/ 216 h 1435"/>
                <a:gd name="T42" fmla="*/ 470 w 941"/>
                <a:gd name="T43" fmla="*/ 0 h 1435"/>
                <a:gd name="T44" fmla="*/ 613 w 941"/>
                <a:gd name="T45" fmla="*/ 13 h 1435"/>
                <a:gd name="T46" fmla="*/ 723 w 941"/>
                <a:gd name="T47" fmla="*/ 48 h 1435"/>
                <a:gd name="T48" fmla="*/ 820 w 941"/>
                <a:gd name="T49" fmla="*/ 122 h 1435"/>
                <a:gd name="T50" fmla="*/ 883 w 941"/>
                <a:gd name="T51" fmla="*/ 226 h 1435"/>
                <a:gd name="T52" fmla="*/ 920 w 941"/>
                <a:gd name="T53" fmla="*/ 362 h 1435"/>
                <a:gd name="T54" fmla="*/ 936 w 941"/>
                <a:gd name="T55" fmla="*/ 557 h 1435"/>
                <a:gd name="T56" fmla="*/ 939 w 941"/>
                <a:gd name="T57" fmla="*/ 815 h 1435"/>
                <a:gd name="T58" fmla="*/ 919 w 941"/>
                <a:gd name="T59" fmla="*/ 1050 h 1435"/>
                <a:gd name="T60" fmla="*/ 882 w 941"/>
                <a:gd name="T61" fmla="*/ 1187 h 1435"/>
                <a:gd name="T62" fmla="*/ 818 w 941"/>
                <a:gd name="T63" fmla="*/ 1297 h 1435"/>
                <a:gd name="T64" fmla="*/ 722 w 941"/>
                <a:gd name="T65" fmla="*/ 1379 h 1435"/>
                <a:gd name="T66" fmla="*/ 613 w 941"/>
                <a:gd name="T67" fmla="*/ 1420 h 1435"/>
                <a:gd name="T68" fmla="*/ 470 w 941"/>
                <a:gd name="T69" fmla="*/ 1435 h 1435"/>
                <a:gd name="T70" fmla="*/ 326 w 941"/>
                <a:gd name="T71" fmla="*/ 1422 h 1435"/>
                <a:gd name="T72" fmla="*/ 215 w 941"/>
                <a:gd name="T73" fmla="*/ 1385 h 1435"/>
                <a:gd name="T74" fmla="*/ 120 w 941"/>
                <a:gd name="T75" fmla="*/ 1311 h 1435"/>
                <a:gd name="T76" fmla="*/ 57 w 941"/>
                <a:gd name="T77" fmla="*/ 1207 h 1435"/>
                <a:gd name="T78" fmla="*/ 20 w 941"/>
                <a:gd name="T79" fmla="*/ 1072 h 1435"/>
                <a:gd name="T80" fmla="*/ 3 w 941"/>
                <a:gd name="T81" fmla="*/ 878 h 1435"/>
                <a:gd name="T82" fmla="*/ 1 w 941"/>
                <a:gd name="T83" fmla="*/ 618 h 1435"/>
                <a:gd name="T84" fmla="*/ 22 w 941"/>
                <a:gd name="T85" fmla="*/ 384 h 1435"/>
                <a:gd name="T86" fmla="*/ 59 w 941"/>
                <a:gd name="T87" fmla="*/ 247 h 1435"/>
                <a:gd name="T88" fmla="*/ 122 w 941"/>
                <a:gd name="T89" fmla="*/ 137 h 1435"/>
                <a:gd name="T90" fmla="*/ 219 w 941"/>
                <a:gd name="T91" fmla="*/ 56 h 1435"/>
                <a:gd name="T92" fmla="*/ 328 w 941"/>
                <a:gd name="T93" fmla="*/ 14 h 1435"/>
                <a:gd name="T94" fmla="*/ 470 w 941"/>
                <a:gd name="T95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1" h="1435">
                  <a:moveTo>
                    <a:pt x="470" y="211"/>
                  </a:moveTo>
                  <a:lnTo>
                    <a:pt x="450" y="212"/>
                  </a:lnTo>
                  <a:lnTo>
                    <a:pt x="431" y="216"/>
                  </a:lnTo>
                  <a:lnTo>
                    <a:pt x="415" y="223"/>
                  </a:lnTo>
                  <a:lnTo>
                    <a:pt x="401" y="234"/>
                  </a:lnTo>
                  <a:lnTo>
                    <a:pt x="389" y="247"/>
                  </a:lnTo>
                  <a:lnTo>
                    <a:pt x="378" y="265"/>
                  </a:lnTo>
                  <a:lnTo>
                    <a:pt x="368" y="287"/>
                  </a:lnTo>
                  <a:lnTo>
                    <a:pt x="361" y="314"/>
                  </a:lnTo>
                  <a:lnTo>
                    <a:pt x="354" y="345"/>
                  </a:lnTo>
                  <a:lnTo>
                    <a:pt x="349" y="381"/>
                  </a:lnTo>
                  <a:lnTo>
                    <a:pt x="346" y="423"/>
                  </a:lnTo>
                  <a:lnTo>
                    <a:pt x="343" y="470"/>
                  </a:lnTo>
                  <a:lnTo>
                    <a:pt x="342" y="522"/>
                  </a:lnTo>
                  <a:lnTo>
                    <a:pt x="339" y="581"/>
                  </a:lnTo>
                  <a:lnTo>
                    <a:pt x="339" y="647"/>
                  </a:lnTo>
                  <a:lnTo>
                    <a:pt x="338" y="719"/>
                  </a:lnTo>
                  <a:lnTo>
                    <a:pt x="339" y="790"/>
                  </a:lnTo>
                  <a:lnTo>
                    <a:pt x="339" y="855"/>
                  </a:lnTo>
                  <a:lnTo>
                    <a:pt x="342" y="913"/>
                  </a:lnTo>
                  <a:lnTo>
                    <a:pt x="343" y="965"/>
                  </a:lnTo>
                  <a:lnTo>
                    <a:pt x="346" y="1011"/>
                  </a:lnTo>
                  <a:lnTo>
                    <a:pt x="349" y="1053"/>
                  </a:lnTo>
                  <a:lnTo>
                    <a:pt x="354" y="1089"/>
                  </a:lnTo>
                  <a:lnTo>
                    <a:pt x="361" y="1121"/>
                  </a:lnTo>
                  <a:lnTo>
                    <a:pt x="368" y="1147"/>
                  </a:lnTo>
                  <a:lnTo>
                    <a:pt x="378" y="1169"/>
                  </a:lnTo>
                  <a:lnTo>
                    <a:pt x="389" y="1187"/>
                  </a:lnTo>
                  <a:lnTo>
                    <a:pt x="401" y="1201"/>
                  </a:lnTo>
                  <a:lnTo>
                    <a:pt x="415" y="1210"/>
                  </a:lnTo>
                  <a:lnTo>
                    <a:pt x="431" y="1218"/>
                  </a:lnTo>
                  <a:lnTo>
                    <a:pt x="450" y="1223"/>
                  </a:lnTo>
                  <a:lnTo>
                    <a:pt x="470" y="1224"/>
                  </a:lnTo>
                  <a:lnTo>
                    <a:pt x="490" y="1223"/>
                  </a:lnTo>
                  <a:lnTo>
                    <a:pt x="508" y="1218"/>
                  </a:lnTo>
                  <a:lnTo>
                    <a:pt x="525" y="1210"/>
                  </a:lnTo>
                  <a:lnTo>
                    <a:pt x="538" y="1201"/>
                  </a:lnTo>
                  <a:lnTo>
                    <a:pt x="551" y="1187"/>
                  </a:lnTo>
                  <a:lnTo>
                    <a:pt x="562" y="1169"/>
                  </a:lnTo>
                  <a:lnTo>
                    <a:pt x="572" y="1147"/>
                  </a:lnTo>
                  <a:lnTo>
                    <a:pt x="579" y="1121"/>
                  </a:lnTo>
                  <a:lnTo>
                    <a:pt x="585" y="1089"/>
                  </a:lnTo>
                  <a:lnTo>
                    <a:pt x="591" y="1053"/>
                  </a:lnTo>
                  <a:lnTo>
                    <a:pt x="595" y="1011"/>
                  </a:lnTo>
                  <a:lnTo>
                    <a:pt x="597" y="965"/>
                  </a:lnTo>
                  <a:lnTo>
                    <a:pt x="599" y="913"/>
                  </a:lnTo>
                  <a:lnTo>
                    <a:pt x="600" y="855"/>
                  </a:lnTo>
                  <a:lnTo>
                    <a:pt x="602" y="790"/>
                  </a:lnTo>
                  <a:lnTo>
                    <a:pt x="602" y="719"/>
                  </a:lnTo>
                  <a:lnTo>
                    <a:pt x="602" y="647"/>
                  </a:lnTo>
                  <a:lnTo>
                    <a:pt x="600" y="581"/>
                  </a:lnTo>
                  <a:lnTo>
                    <a:pt x="599" y="522"/>
                  </a:lnTo>
                  <a:lnTo>
                    <a:pt x="597" y="470"/>
                  </a:lnTo>
                  <a:lnTo>
                    <a:pt x="595" y="423"/>
                  </a:lnTo>
                  <a:lnTo>
                    <a:pt x="591" y="381"/>
                  </a:lnTo>
                  <a:lnTo>
                    <a:pt x="585" y="345"/>
                  </a:lnTo>
                  <a:lnTo>
                    <a:pt x="579" y="314"/>
                  </a:lnTo>
                  <a:lnTo>
                    <a:pt x="572" y="287"/>
                  </a:lnTo>
                  <a:lnTo>
                    <a:pt x="562" y="265"/>
                  </a:lnTo>
                  <a:lnTo>
                    <a:pt x="551" y="247"/>
                  </a:lnTo>
                  <a:lnTo>
                    <a:pt x="538" y="234"/>
                  </a:lnTo>
                  <a:lnTo>
                    <a:pt x="525" y="223"/>
                  </a:lnTo>
                  <a:lnTo>
                    <a:pt x="508" y="216"/>
                  </a:lnTo>
                  <a:lnTo>
                    <a:pt x="490" y="212"/>
                  </a:lnTo>
                  <a:lnTo>
                    <a:pt x="470" y="211"/>
                  </a:lnTo>
                  <a:close/>
                  <a:moveTo>
                    <a:pt x="470" y="0"/>
                  </a:moveTo>
                  <a:lnTo>
                    <a:pt x="521" y="1"/>
                  </a:lnTo>
                  <a:lnTo>
                    <a:pt x="569" y="5"/>
                  </a:lnTo>
                  <a:lnTo>
                    <a:pt x="613" y="13"/>
                  </a:lnTo>
                  <a:lnTo>
                    <a:pt x="654" y="22"/>
                  </a:lnTo>
                  <a:lnTo>
                    <a:pt x="690" y="34"/>
                  </a:lnTo>
                  <a:lnTo>
                    <a:pt x="723" y="48"/>
                  </a:lnTo>
                  <a:lnTo>
                    <a:pt x="759" y="70"/>
                  </a:lnTo>
                  <a:lnTo>
                    <a:pt x="791" y="95"/>
                  </a:lnTo>
                  <a:lnTo>
                    <a:pt x="820" y="122"/>
                  </a:lnTo>
                  <a:lnTo>
                    <a:pt x="844" y="154"/>
                  </a:lnTo>
                  <a:lnTo>
                    <a:pt x="866" y="188"/>
                  </a:lnTo>
                  <a:lnTo>
                    <a:pt x="883" y="226"/>
                  </a:lnTo>
                  <a:lnTo>
                    <a:pt x="899" y="268"/>
                  </a:lnTo>
                  <a:lnTo>
                    <a:pt x="911" y="314"/>
                  </a:lnTo>
                  <a:lnTo>
                    <a:pt x="920" y="362"/>
                  </a:lnTo>
                  <a:lnTo>
                    <a:pt x="927" y="414"/>
                  </a:lnTo>
                  <a:lnTo>
                    <a:pt x="933" y="483"/>
                  </a:lnTo>
                  <a:lnTo>
                    <a:pt x="936" y="557"/>
                  </a:lnTo>
                  <a:lnTo>
                    <a:pt x="940" y="635"/>
                  </a:lnTo>
                  <a:lnTo>
                    <a:pt x="941" y="717"/>
                  </a:lnTo>
                  <a:lnTo>
                    <a:pt x="939" y="815"/>
                  </a:lnTo>
                  <a:lnTo>
                    <a:pt x="934" y="910"/>
                  </a:lnTo>
                  <a:lnTo>
                    <a:pt x="926" y="999"/>
                  </a:lnTo>
                  <a:lnTo>
                    <a:pt x="919" y="1050"/>
                  </a:lnTo>
                  <a:lnTo>
                    <a:pt x="910" y="1099"/>
                  </a:lnTo>
                  <a:lnTo>
                    <a:pt x="897" y="1144"/>
                  </a:lnTo>
                  <a:lnTo>
                    <a:pt x="882" y="1187"/>
                  </a:lnTo>
                  <a:lnTo>
                    <a:pt x="864" y="1227"/>
                  </a:lnTo>
                  <a:lnTo>
                    <a:pt x="842" y="1264"/>
                  </a:lnTo>
                  <a:lnTo>
                    <a:pt x="818" y="1297"/>
                  </a:lnTo>
                  <a:lnTo>
                    <a:pt x="790" y="1327"/>
                  </a:lnTo>
                  <a:lnTo>
                    <a:pt x="758" y="1354"/>
                  </a:lnTo>
                  <a:lnTo>
                    <a:pt x="722" y="1379"/>
                  </a:lnTo>
                  <a:lnTo>
                    <a:pt x="689" y="1396"/>
                  </a:lnTo>
                  <a:lnTo>
                    <a:pt x="653" y="1409"/>
                  </a:lnTo>
                  <a:lnTo>
                    <a:pt x="613" y="1420"/>
                  </a:lnTo>
                  <a:lnTo>
                    <a:pt x="569" y="1428"/>
                  </a:lnTo>
                  <a:lnTo>
                    <a:pt x="521" y="1432"/>
                  </a:lnTo>
                  <a:lnTo>
                    <a:pt x="470" y="1435"/>
                  </a:lnTo>
                  <a:lnTo>
                    <a:pt x="419" y="1432"/>
                  </a:lnTo>
                  <a:lnTo>
                    <a:pt x="370" y="1429"/>
                  </a:lnTo>
                  <a:lnTo>
                    <a:pt x="326" y="1422"/>
                  </a:lnTo>
                  <a:lnTo>
                    <a:pt x="285" y="1412"/>
                  </a:lnTo>
                  <a:lnTo>
                    <a:pt x="248" y="1400"/>
                  </a:lnTo>
                  <a:lnTo>
                    <a:pt x="215" y="1385"/>
                  </a:lnTo>
                  <a:lnTo>
                    <a:pt x="180" y="1364"/>
                  </a:lnTo>
                  <a:lnTo>
                    <a:pt x="149" y="1340"/>
                  </a:lnTo>
                  <a:lnTo>
                    <a:pt x="120" y="1311"/>
                  </a:lnTo>
                  <a:lnTo>
                    <a:pt x="95" y="1281"/>
                  </a:lnTo>
                  <a:lnTo>
                    <a:pt x="75" y="1246"/>
                  </a:lnTo>
                  <a:lnTo>
                    <a:pt x="57" y="1207"/>
                  </a:lnTo>
                  <a:lnTo>
                    <a:pt x="42" y="1166"/>
                  </a:lnTo>
                  <a:lnTo>
                    <a:pt x="29" y="1121"/>
                  </a:lnTo>
                  <a:lnTo>
                    <a:pt x="20" y="1072"/>
                  </a:lnTo>
                  <a:lnTo>
                    <a:pt x="13" y="1022"/>
                  </a:lnTo>
                  <a:lnTo>
                    <a:pt x="8" y="952"/>
                  </a:lnTo>
                  <a:lnTo>
                    <a:pt x="3" y="878"/>
                  </a:lnTo>
                  <a:lnTo>
                    <a:pt x="0" y="800"/>
                  </a:lnTo>
                  <a:lnTo>
                    <a:pt x="0" y="717"/>
                  </a:lnTo>
                  <a:lnTo>
                    <a:pt x="1" y="618"/>
                  </a:lnTo>
                  <a:lnTo>
                    <a:pt x="7" y="524"/>
                  </a:lnTo>
                  <a:lnTo>
                    <a:pt x="14" y="435"/>
                  </a:lnTo>
                  <a:lnTo>
                    <a:pt x="22" y="384"/>
                  </a:lnTo>
                  <a:lnTo>
                    <a:pt x="31" y="336"/>
                  </a:lnTo>
                  <a:lnTo>
                    <a:pt x="44" y="291"/>
                  </a:lnTo>
                  <a:lnTo>
                    <a:pt x="59" y="247"/>
                  </a:lnTo>
                  <a:lnTo>
                    <a:pt x="77" y="207"/>
                  </a:lnTo>
                  <a:lnTo>
                    <a:pt x="98" y="171"/>
                  </a:lnTo>
                  <a:lnTo>
                    <a:pt x="122" y="137"/>
                  </a:lnTo>
                  <a:lnTo>
                    <a:pt x="151" y="106"/>
                  </a:lnTo>
                  <a:lnTo>
                    <a:pt x="183" y="80"/>
                  </a:lnTo>
                  <a:lnTo>
                    <a:pt x="219" y="56"/>
                  </a:lnTo>
                  <a:lnTo>
                    <a:pt x="251" y="39"/>
                  </a:lnTo>
                  <a:lnTo>
                    <a:pt x="287" y="25"/>
                  </a:lnTo>
                  <a:lnTo>
                    <a:pt x="328" y="14"/>
                  </a:lnTo>
                  <a:lnTo>
                    <a:pt x="372" y="6"/>
                  </a:lnTo>
                  <a:lnTo>
                    <a:pt x="419" y="1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176"/>
            <p:cNvSpPr>
              <a:spLocks noEditPoints="1"/>
            </p:cNvSpPr>
            <p:nvPr/>
          </p:nvSpPr>
          <p:spPr bwMode="auto">
            <a:xfrm>
              <a:off x="10048875" y="3502026"/>
              <a:ext cx="458788" cy="469900"/>
            </a:xfrm>
            <a:custGeom>
              <a:avLst/>
              <a:gdLst>
                <a:gd name="T0" fmla="*/ 164 w 3177"/>
                <a:gd name="T1" fmla="*/ 3035 h 3253"/>
                <a:gd name="T2" fmla="*/ 248 w 3177"/>
                <a:gd name="T3" fmla="*/ 3101 h 3253"/>
                <a:gd name="T4" fmla="*/ 2555 w 3177"/>
                <a:gd name="T5" fmla="*/ 2839 h 3253"/>
                <a:gd name="T6" fmla="*/ 2603 w 3177"/>
                <a:gd name="T7" fmla="*/ 2711 h 3253"/>
                <a:gd name="T8" fmla="*/ 2721 w 3177"/>
                <a:gd name="T9" fmla="*/ 2644 h 3253"/>
                <a:gd name="T10" fmla="*/ 3026 w 3177"/>
                <a:gd name="T11" fmla="*/ 894 h 3253"/>
                <a:gd name="T12" fmla="*/ 208 w 3177"/>
                <a:gd name="T13" fmla="*/ 230 h 3253"/>
                <a:gd name="T14" fmla="*/ 154 w 3177"/>
                <a:gd name="T15" fmla="*/ 296 h 3253"/>
                <a:gd name="T16" fmla="*/ 162 w 3177"/>
                <a:gd name="T17" fmla="*/ 759 h 3253"/>
                <a:gd name="T18" fmla="*/ 229 w 3177"/>
                <a:gd name="T19" fmla="*/ 813 h 3253"/>
                <a:gd name="T20" fmla="*/ 2970 w 3177"/>
                <a:gd name="T21" fmla="*/ 806 h 3253"/>
                <a:gd name="T22" fmla="*/ 3023 w 3177"/>
                <a:gd name="T23" fmla="*/ 738 h 3253"/>
                <a:gd name="T24" fmla="*/ 3016 w 3177"/>
                <a:gd name="T25" fmla="*/ 275 h 3253"/>
                <a:gd name="T26" fmla="*/ 2948 w 3177"/>
                <a:gd name="T27" fmla="*/ 222 h 3253"/>
                <a:gd name="T28" fmla="*/ 482 w 3177"/>
                <a:gd name="T29" fmla="*/ 0 h 3253"/>
                <a:gd name="T30" fmla="*/ 557 w 3177"/>
                <a:gd name="T31" fmla="*/ 36 h 3253"/>
                <a:gd name="T32" fmla="*/ 577 w 3177"/>
                <a:gd name="T33" fmla="*/ 111 h 3253"/>
                <a:gd name="T34" fmla="*/ 938 w 3177"/>
                <a:gd name="T35" fmla="*/ 96 h 3253"/>
                <a:gd name="T36" fmla="*/ 975 w 3177"/>
                <a:gd name="T37" fmla="*/ 21 h 3253"/>
                <a:gd name="T38" fmla="*/ 1036 w 3177"/>
                <a:gd name="T39" fmla="*/ 0 h 3253"/>
                <a:gd name="T40" fmla="*/ 1110 w 3177"/>
                <a:gd name="T41" fmla="*/ 36 h 3253"/>
                <a:gd name="T42" fmla="*/ 1131 w 3177"/>
                <a:gd name="T43" fmla="*/ 111 h 3253"/>
                <a:gd name="T44" fmla="*/ 1491 w 3177"/>
                <a:gd name="T45" fmla="*/ 96 h 3253"/>
                <a:gd name="T46" fmla="*/ 1528 w 3177"/>
                <a:gd name="T47" fmla="*/ 21 h 3253"/>
                <a:gd name="T48" fmla="*/ 1589 w 3177"/>
                <a:gd name="T49" fmla="*/ 0 h 3253"/>
                <a:gd name="T50" fmla="*/ 1665 w 3177"/>
                <a:gd name="T51" fmla="*/ 36 h 3253"/>
                <a:gd name="T52" fmla="*/ 1684 w 3177"/>
                <a:gd name="T53" fmla="*/ 111 h 3253"/>
                <a:gd name="T54" fmla="*/ 2046 w 3177"/>
                <a:gd name="T55" fmla="*/ 96 h 3253"/>
                <a:gd name="T56" fmla="*/ 2082 w 3177"/>
                <a:gd name="T57" fmla="*/ 21 h 3253"/>
                <a:gd name="T58" fmla="*/ 2142 w 3177"/>
                <a:gd name="T59" fmla="*/ 0 h 3253"/>
                <a:gd name="T60" fmla="*/ 2218 w 3177"/>
                <a:gd name="T61" fmla="*/ 36 h 3253"/>
                <a:gd name="T62" fmla="*/ 2237 w 3177"/>
                <a:gd name="T63" fmla="*/ 111 h 3253"/>
                <a:gd name="T64" fmla="*/ 2599 w 3177"/>
                <a:gd name="T65" fmla="*/ 96 h 3253"/>
                <a:gd name="T66" fmla="*/ 2635 w 3177"/>
                <a:gd name="T67" fmla="*/ 21 h 3253"/>
                <a:gd name="T68" fmla="*/ 2696 w 3177"/>
                <a:gd name="T69" fmla="*/ 0 h 3253"/>
                <a:gd name="T70" fmla="*/ 2771 w 3177"/>
                <a:gd name="T71" fmla="*/ 36 h 3253"/>
                <a:gd name="T72" fmla="*/ 2790 w 3177"/>
                <a:gd name="T73" fmla="*/ 111 h 3253"/>
                <a:gd name="T74" fmla="*/ 2980 w 3177"/>
                <a:gd name="T75" fmla="*/ 136 h 3253"/>
                <a:gd name="T76" fmla="*/ 3109 w 3177"/>
                <a:gd name="T77" fmla="*/ 218 h 3253"/>
                <a:gd name="T78" fmla="*/ 3174 w 3177"/>
                <a:gd name="T79" fmla="*/ 357 h 3253"/>
                <a:gd name="T80" fmla="*/ 277 w 3177"/>
                <a:gd name="T81" fmla="*/ 3253 h 3253"/>
                <a:gd name="T82" fmla="*/ 126 w 3177"/>
                <a:gd name="T83" fmla="*/ 3208 h 3253"/>
                <a:gd name="T84" fmla="*/ 26 w 3177"/>
                <a:gd name="T85" fmla="*/ 3095 h 3253"/>
                <a:gd name="T86" fmla="*/ 0 w 3177"/>
                <a:gd name="T87" fmla="*/ 397 h 3253"/>
                <a:gd name="T88" fmla="*/ 45 w 3177"/>
                <a:gd name="T89" fmla="*/ 249 h 3253"/>
                <a:gd name="T90" fmla="*/ 160 w 3177"/>
                <a:gd name="T91" fmla="*/ 150 h 3253"/>
                <a:gd name="T92" fmla="*/ 390 w 3177"/>
                <a:gd name="T93" fmla="*/ 124 h 3253"/>
                <a:gd name="T94" fmla="*/ 395 w 3177"/>
                <a:gd name="T95" fmla="*/ 54 h 3253"/>
                <a:gd name="T96" fmla="*/ 460 w 3177"/>
                <a:gd name="T97" fmla="*/ 3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77" h="3253">
                  <a:moveTo>
                    <a:pt x="151" y="894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3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894"/>
                  </a:lnTo>
                  <a:lnTo>
                    <a:pt x="151" y="894"/>
                  </a:lnTo>
                  <a:close/>
                  <a:moveTo>
                    <a:pt x="252" y="219"/>
                  </a:moveTo>
                  <a:lnTo>
                    <a:pt x="229" y="222"/>
                  </a:lnTo>
                  <a:lnTo>
                    <a:pt x="208" y="230"/>
                  </a:lnTo>
                  <a:lnTo>
                    <a:pt x="189" y="241"/>
                  </a:lnTo>
                  <a:lnTo>
                    <a:pt x="173" y="257"/>
                  </a:lnTo>
                  <a:lnTo>
                    <a:pt x="162" y="275"/>
                  </a:lnTo>
                  <a:lnTo>
                    <a:pt x="154" y="296"/>
                  </a:lnTo>
                  <a:lnTo>
                    <a:pt x="151" y="319"/>
                  </a:lnTo>
                  <a:lnTo>
                    <a:pt x="151" y="716"/>
                  </a:lnTo>
                  <a:lnTo>
                    <a:pt x="154" y="738"/>
                  </a:lnTo>
                  <a:lnTo>
                    <a:pt x="162" y="759"/>
                  </a:lnTo>
                  <a:lnTo>
                    <a:pt x="173" y="778"/>
                  </a:lnTo>
                  <a:lnTo>
                    <a:pt x="189" y="793"/>
                  </a:lnTo>
                  <a:lnTo>
                    <a:pt x="208" y="806"/>
                  </a:lnTo>
                  <a:lnTo>
                    <a:pt x="229" y="813"/>
                  </a:lnTo>
                  <a:lnTo>
                    <a:pt x="252" y="815"/>
                  </a:lnTo>
                  <a:lnTo>
                    <a:pt x="2925" y="815"/>
                  </a:lnTo>
                  <a:lnTo>
                    <a:pt x="2948" y="813"/>
                  </a:lnTo>
                  <a:lnTo>
                    <a:pt x="2970" y="806"/>
                  </a:lnTo>
                  <a:lnTo>
                    <a:pt x="2988" y="793"/>
                  </a:lnTo>
                  <a:lnTo>
                    <a:pt x="3004" y="778"/>
                  </a:lnTo>
                  <a:lnTo>
                    <a:pt x="3016" y="759"/>
                  </a:lnTo>
                  <a:lnTo>
                    <a:pt x="3023" y="738"/>
                  </a:lnTo>
                  <a:lnTo>
                    <a:pt x="3026" y="716"/>
                  </a:lnTo>
                  <a:lnTo>
                    <a:pt x="3026" y="319"/>
                  </a:lnTo>
                  <a:lnTo>
                    <a:pt x="3023" y="296"/>
                  </a:lnTo>
                  <a:lnTo>
                    <a:pt x="3016" y="275"/>
                  </a:lnTo>
                  <a:lnTo>
                    <a:pt x="3004" y="257"/>
                  </a:lnTo>
                  <a:lnTo>
                    <a:pt x="2988" y="241"/>
                  </a:lnTo>
                  <a:lnTo>
                    <a:pt x="2970" y="230"/>
                  </a:lnTo>
                  <a:lnTo>
                    <a:pt x="2948" y="222"/>
                  </a:lnTo>
                  <a:lnTo>
                    <a:pt x="2925" y="219"/>
                  </a:lnTo>
                  <a:lnTo>
                    <a:pt x="252" y="219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77"/>
            <p:cNvSpPr>
              <a:spLocks noEditPoints="1"/>
            </p:cNvSpPr>
            <p:nvPr/>
          </p:nvSpPr>
          <p:spPr bwMode="auto">
            <a:xfrm>
              <a:off x="10152063" y="3541713"/>
              <a:ext cx="39688" cy="58738"/>
            </a:xfrm>
            <a:custGeom>
              <a:avLst/>
              <a:gdLst>
                <a:gd name="T0" fmla="*/ 126 w 279"/>
                <a:gd name="T1" fmla="*/ 63 h 405"/>
                <a:gd name="T2" fmla="*/ 108 w 279"/>
                <a:gd name="T3" fmla="*/ 78 h 405"/>
                <a:gd name="T4" fmla="*/ 100 w 279"/>
                <a:gd name="T5" fmla="*/ 110 h 405"/>
                <a:gd name="T6" fmla="*/ 97 w 279"/>
                <a:gd name="T7" fmla="*/ 166 h 405"/>
                <a:gd name="T8" fmla="*/ 97 w 279"/>
                <a:gd name="T9" fmla="*/ 240 h 405"/>
                <a:gd name="T10" fmla="*/ 100 w 279"/>
                <a:gd name="T11" fmla="*/ 295 h 405"/>
                <a:gd name="T12" fmla="*/ 107 w 279"/>
                <a:gd name="T13" fmla="*/ 323 h 405"/>
                <a:gd name="T14" fmla="*/ 116 w 279"/>
                <a:gd name="T15" fmla="*/ 337 h 405"/>
                <a:gd name="T16" fmla="*/ 138 w 279"/>
                <a:gd name="T17" fmla="*/ 344 h 405"/>
                <a:gd name="T18" fmla="*/ 161 w 279"/>
                <a:gd name="T19" fmla="*/ 337 h 405"/>
                <a:gd name="T20" fmla="*/ 174 w 279"/>
                <a:gd name="T21" fmla="*/ 314 h 405"/>
                <a:gd name="T22" fmla="*/ 180 w 279"/>
                <a:gd name="T23" fmla="*/ 269 h 405"/>
                <a:gd name="T24" fmla="*/ 182 w 279"/>
                <a:gd name="T25" fmla="*/ 202 h 405"/>
                <a:gd name="T26" fmla="*/ 180 w 279"/>
                <a:gd name="T27" fmla="*/ 136 h 405"/>
                <a:gd name="T28" fmla="*/ 174 w 279"/>
                <a:gd name="T29" fmla="*/ 91 h 405"/>
                <a:gd name="T30" fmla="*/ 161 w 279"/>
                <a:gd name="T31" fmla="*/ 68 h 405"/>
                <a:gd name="T32" fmla="*/ 138 w 279"/>
                <a:gd name="T33" fmla="*/ 61 h 405"/>
                <a:gd name="T34" fmla="*/ 162 w 279"/>
                <a:gd name="T35" fmla="*/ 1 h 405"/>
                <a:gd name="T36" fmla="*/ 200 w 279"/>
                <a:gd name="T37" fmla="*/ 9 h 405"/>
                <a:gd name="T38" fmla="*/ 234 w 279"/>
                <a:gd name="T39" fmla="*/ 28 h 405"/>
                <a:gd name="T40" fmla="*/ 258 w 279"/>
                <a:gd name="T41" fmla="*/ 61 h 405"/>
                <a:gd name="T42" fmla="*/ 272 w 279"/>
                <a:gd name="T43" fmla="*/ 102 h 405"/>
                <a:gd name="T44" fmla="*/ 277 w 279"/>
                <a:gd name="T45" fmla="*/ 163 h 405"/>
                <a:gd name="T46" fmla="*/ 277 w 279"/>
                <a:gd name="T47" fmla="*/ 242 h 405"/>
                <a:gd name="T48" fmla="*/ 272 w 279"/>
                <a:gd name="T49" fmla="*/ 304 h 405"/>
                <a:gd name="T50" fmla="*/ 258 w 279"/>
                <a:gd name="T51" fmla="*/ 345 h 405"/>
                <a:gd name="T52" fmla="*/ 234 w 279"/>
                <a:gd name="T53" fmla="*/ 377 h 405"/>
                <a:gd name="T54" fmla="*/ 200 w 279"/>
                <a:gd name="T55" fmla="*/ 396 h 405"/>
                <a:gd name="T56" fmla="*/ 162 w 279"/>
                <a:gd name="T57" fmla="*/ 404 h 405"/>
                <a:gd name="T58" fmla="*/ 111 w 279"/>
                <a:gd name="T59" fmla="*/ 404 h 405"/>
                <a:gd name="T60" fmla="*/ 66 w 279"/>
                <a:gd name="T61" fmla="*/ 392 h 405"/>
                <a:gd name="T62" fmla="*/ 35 w 279"/>
                <a:gd name="T63" fmla="*/ 367 h 405"/>
                <a:gd name="T64" fmla="*/ 15 w 279"/>
                <a:gd name="T65" fmla="*/ 332 h 405"/>
                <a:gd name="T66" fmla="*/ 5 w 279"/>
                <a:gd name="T67" fmla="*/ 286 h 405"/>
                <a:gd name="T68" fmla="*/ 0 w 279"/>
                <a:gd name="T69" fmla="*/ 202 h 405"/>
                <a:gd name="T70" fmla="*/ 5 w 279"/>
                <a:gd name="T71" fmla="*/ 119 h 405"/>
                <a:gd name="T72" fmla="*/ 14 w 279"/>
                <a:gd name="T73" fmla="*/ 74 h 405"/>
                <a:gd name="T74" fmla="*/ 35 w 279"/>
                <a:gd name="T75" fmla="*/ 39 h 405"/>
                <a:gd name="T76" fmla="*/ 66 w 279"/>
                <a:gd name="T77" fmla="*/ 15 h 405"/>
                <a:gd name="T78" fmla="*/ 111 w 279"/>
                <a:gd name="T79" fmla="*/ 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9" h="405">
                  <a:moveTo>
                    <a:pt x="138" y="61"/>
                  </a:moveTo>
                  <a:lnTo>
                    <a:pt x="126" y="63"/>
                  </a:lnTo>
                  <a:lnTo>
                    <a:pt x="116" y="68"/>
                  </a:lnTo>
                  <a:lnTo>
                    <a:pt x="108" y="78"/>
                  </a:lnTo>
                  <a:lnTo>
                    <a:pt x="103" y="91"/>
                  </a:lnTo>
                  <a:lnTo>
                    <a:pt x="100" y="110"/>
                  </a:lnTo>
                  <a:lnTo>
                    <a:pt x="98" y="136"/>
                  </a:lnTo>
                  <a:lnTo>
                    <a:pt x="97" y="166"/>
                  </a:lnTo>
                  <a:lnTo>
                    <a:pt x="97" y="202"/>
                  </a:lnTo>
                  <a:lnTo>
                    <a:pt x="97" y="240"/>
                  </a:lnTo>
                  <a:lnTo>
                    <a:pt x="98" y="269"/>
                  </a:lnTo>
                  <a:lnTo>
                    <a:pt x="100" y="295"/>
                  </a:lnTo>
                  <a:lnTo>
                    <a:pt x="103" y="314"/>
                  </a:lnTo>
                  <a:lnTo>
                    <a:pt x="107" y="323"/>
                  </a:lnTo>
                  <a:lnTo>
                    <a:pt x="111" y="332"/>
                  </a:lnTo>
                  <a:lnTo>
                    <a:pt x="116" y="337"/>
                  </a:lnTo>
                  <a:lnTo>
                    <a:pt x="126" y="342"/>
                  </a:lnTo>
                  <a:lnTo>
                    <a:pt x="138" y="344"/>
                  </a:lnTo>
                  <a:lnTo>
                    <a:pt x="151" y="342"/>
                  </a:lnTo>
                  <a:lnTo>
                    <a:pt x="161" y="337"/>
                  </a:lnTo>
                  <a:lnTo>
                    <a:pt x="168" y="327"/>
                  </a:lnTo>
                  <a:lnTo>
                    <a:pt x="174" y="314"/>
                  </a:lnTo>
                  <a:lnTo>
                    <a:pt x="178" y="295"/>
                  </a:lnTo>
                  <a:lnTo>
                    <a:pt x="180" y="269"/>
                  </a:lnTo>
                  <a:lnTo>
                    <a:pt x="181" y="240"/>
                  </a:lnTo>
                  <a:lnTo>
                    <a:pt x="182" y="202"/>
                  </a:lnTo>
                  <a:lnTo>
                    <a:pt x="181" y="166"/>
                  </a:lnTo>
                  <a:lnTo>
                    <a:pt x="180" y="136"/>
                  </a:lnTo>
                  <a:lnTo>
                    <a:pt x="178" y="110"/>
                  </a:lnTo>
                  <a:lnTo>
                    <a:pt x="174" y="91"/>
                  </a:lnTo>
                  <a:lnTo>
                    <a:pt x="168" y="78"/>
                  </a:lnTo>
                  <a:lnTo>
                    <a:pt x="161" y="68"/>
                  </a:lnTo>
                  <a:lnTo>
                    <a:pt x="151" y="63"/>
                  </a:lnTo>
                  <a:lnTo>
                    <a:pt x="138" y="61"/>
                  </a:lnTo>
                  <a:close/>
                  <a:moveTo>
                    <a:pt x="139" y="0"/>
                  </a:moveTo>
                  <a:lnTo>
                    <a:pt x="162" y="1"/>
                  </a:lnTo>
                  <a:lnTo>
                    <a:pt x="183" y="4"/>
                  </a:lnTo>
                  <a:lnTo>
                    <a:pt x="200" y="9"/>
                  </a:lnTo>
                  <a:lnTo>
                    <a:pt x="216" y="17"/>
                  </a:lnTo>
                  <a:lnTo>
                    <a:pt x="234" y="28"/>
                  </a:lnTo>
                  <a:lnTo>
                    <a:pt x="248" y="43"/>
                  </a:lnTo>
                  <a:lnTo>
                    <a:pt x="258" y="61"/>
                  </a:lnTo>
                  <a:lnTo>
                    <a:pt x="266" y="80"/>
                  </a:lnTo>
                  <a:lnTo>
                    <a:pt x="272" y="102"/>
                  </a:lnTo>
                  <a:lnTo>
                    <a:pt x="275" y="125"/>
                  </a:lnTo>
                  <a:lnTo>
                    <a:pt x="277" y="163"/>
                  </a:lnTo>
                  <a:lnTo>
                    <a:pt x="279" y="203"/>
                  </a:lnTo>
                  <a:lnTo>
                    <a:pt x="277" y="242"/>
                  </a:lnTo>
                  <a:lnTo>
                    <a:pt x="275" y="280"/>
                  </a:lnTo>
                  <a:lnTo>
                    <a:pt x="272" y="304"/>
                  </a:lnTo>
                  <a:lnTo>
                    <a:pt x="266" y="325"/>
                  </a:lnTo>
                  <a:lnTo>
                    <a:pt x="258" y="345"/>
                  </a:lnTo>
                  <a:lnTo>
                    <a:pt x="248" y="362"/>
                  </a:lnTo>
                  <a:lnTo>
                    <a:pt x="234" y="377"/>
                  </a:lnTo>
                  <a:lnTo>
                    <a:pt x="216" y="390"/>
                  </a:lnTo>
                  <a:lnTo>
                    <a:pt x="200" y="396"/>
                  </a:lnTo>
                  <a:lnTo>
                    <a:pt x="183" y="401"/>
                  </a:lnTo>
                  <a:lnTo>
                    <a:pt x="162" y="404"/>
                  </a:lnTo>
                  <a:lnTo>
                    <a:pt x="139" y="405"/>
                  </a:lnTo>
                  <a:lnTo>
                    <a:pt x="111" y="404"/>
                  </a:lnTo>
                  <a:lnTo>
                    <a:pt x="86" y="399"/>
                  </a:lnTo>
                  <a:lnTo>
                    <a:pt x="66" y="392"/>
                  </a:lnTo>
                  <a:lnTo>
                    <a:pt x="49" y="380"/>
                  </a:lnTo>
                  <a:lnTo>
                    <a:pt x="35" y="367"/>
                  </a:lnTo>
                  <a:lnTo>
                    <a:pt x="23" y="351"/>
                  </a:lnTo>
                  <a:lnTo>
                    <a:pt x="15" y="332"/>
                  </a:lnTo>
                  <a:lnTo>
                    <a:pt x="9" y="311"/>
                  </a:lnTo>
                  <a:lnTo>
                    <a:pt x="5" y="286"/>
                  </a:lnTo>
                  <a:lnTo>
                    <a:pt x="1" y="247"/>
                  </a:lnTo>
                  <a:lnTo>
                    <a:pt x="0" y="202"/>
                  </a:lnTo>
                  <a:lnTo>
                    <a:pt x="1" y="159"/>
                  </a:lnTo>
                  <a:lnTo>
                    <a:pt x="5" y="119"/>
                  </a:lnTo>
                  <a:lnTo>
                    <a:pt x="9" y="96"/>
                  </a:lnTo>
                  <a:lnTo>
                    <a:pt x="14" y="74"/>
                  </a:lnTo>
                  <a:lnTo>
                    <a:pt x="23" y="56"/>
                  </a:lnTo>
                  <a:lnTo>
                    <a:pt x="35" y="39"/>
                  </a:lnTo>
                  <a:lnTo>
                    <a:pt x="49" y="25"/>
                  </a:lnTo>
                  <a:lnTo>
                    <a:pt x="66" y="15"/>
                  </a:lnTo>
                  <a:lnTo>
                    <a:pt x="86" y="6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78"/>
            <p:cNvSpPr>
              <a:spLocks/>
            </p:cNvSpPr>
            <p:nvPr/>
          </p:nvSpPr>
          <p:spPr bwMode="auto">
            <a:xfrm>
              <a:off x="10196513" y="3554413"/>
              <a:ext cx="34925" cy="46038"/>
            </a:xfrm>
            <a:custGeom>
              <a:avLst/>
              <a:gdLst>
                <a:gd name="T0" fmla="*/ 143 w 241"/>
                <a:gd name="T1" fmla="*/ 1 h 310"/>
                <a:gd name="T2" fmla="*/ 180 w 241"/>
                <a:gd name="T3" fmla="*/ 9 h 310"/>
                <a:gd name="T4" fmla="*/ 206 w 241"/>
                <a:gd name="T5" fmla="*/ 23 h 310"/>
                <a:gd name="T6" fmla="*/ 228 w 241"/>
                <a:gd name="T7" fmla="*/ 50 h 310"/>
                <a:gd name="T8" fmla="*/ 238 w 241"/>
                <a:gd name="T9" fmla="*/ 93 h 310"/>
                <a:gd name="T10" fmla="*/ 157 w 241"/>
                <a:gd name="T11" fmla="*/ 119 h 310"/>
                <a:gd name="T12" fmla="*/ 154 w 241"/>
                <a:gd name="T13" fmla="*/ 83 h 310"/>
                <a:gd name="T14" fmla="*/ 142 w 241"/>
                <a:gd name="T15" fmla="*/ 64 h 310"/>
                <a:gd name="T16" fmla="*/ 123 w 241"/>
                <a:gd name="T17" fmla="*/ 58 h 310"/>
                <a:gd name="T18" fmla="*/ 106 w 241"/>
                <a:gd name="T19" fmla="*/ 64 h 310"/>
                <a:gd name="T20" fmla="*/ 95 w 241"/>
                <a:gd name="T21" fmla="*/ 84 h 310"/>
                <a:gd name="T22" fmla="*/ 90 w 241"/>
                <a:gd name="T23" fmla="*/ 114 h 310"/>
                <a:gd name="T24" fmla="*/ 89 w 241"/>
                <a:gd name="T25" fmla="*/ 156 h 310"/>
                <a:gd name="T26" fmla="*/ 90 w 241"/>
                <a:gd name="T27" fmla="*/ 199 h 310"/>
                <a:gd name="T28" fmla="*/ 95 w 241"/>
                <a:gd name="T29" fmla="*/ 229 h 310"/>
                <a:gd name="T30" fmla="*/ 106 w 241"/>
                <a:gd name="T31" fmla="*/ 247 h 310"/>
                <a:gd name="T32" fmla="*/ 123 w 241"/>
                <a:gd name="T33" fmla="*/ 252 h 310"/>
                <a:gd name="T34" fmla="*/ 133 w 241"/>
                <a:gd name="T35" fmla="*/ 251 h 310"/>
                <a:gd name="T36" fmla="*/ 139 w 241"/>
                <a:gd name="T37" fmla="*/ 249 h 310"/>
                <a:gd name="T38" fmla="*/ 146 w 241"/>
                <a:gd name="T39" fmla="*/ 242 h 310"/>
                <a:gd name="T40" fmla="*/ 153 w 241"/>
                <a:gd name="T41" fmla="*/ 228 h 310"/>
                <a:gd name="T42" fmla="*/ 156 w 241"/>
                <a:gd name="T43" fmla="*/ 201 h 310"/>
                <a:gd name="T44" fmla="*/ 241 w 241"/>
                <a:gd name="T45" fmla="*/ 183 h 310"/>
                <a:gd name="T46" fmla="*/ 232 w 241"/>
                <a:gd name="T47" fmla="*/ 241 h 310"/>
                <a:gd name="T48" fmla="*/ 212 w 241"/>
                <a:gd name="T49" fmla="*/ 281 h 310"/>
                <a:gd name="T50" fmla="*/ 174 w 241"/>
                <a:gd name="T51" fmla="*/ 303 h 310"/>
                <a:gd name="T52" fmla="*/ 122 w 241"/>
                <a:gd name="T53" fmla="*/ 310 h 310"/>
                <a:gd name="T54" fmla="*/ 73 w 241"/>
                <a:gd name="T55" fmla="*/ 304 h 310"/>
                <a:gd name="T56" fmla="*/ 39 w 241"/>
                <a:gd name="T57" fmla="*/ 286 h 310"/>
                <a:gd name="T58" fmla="*/ 18 w 241"/>
                <a:gd name="T59" fmla="*/ 261 h 310"/>
                <a:gd name="T60" fmla="*/ 5 w 241"/>
                <a:gd name="T61" fmla="*/ 226 h 310"/>
                <a:gd name="T62" fmla="*/ 0 w 241"/>
                <a:gd name="T63" fmla="*/ 177 h 310"/>
                <a:gd name="T64" fmla="*/ 1 w 241"/>
                <a:gd name="T65" fmla="*/ 114 h 310"/>
                <a:gd name="T66" fmla="*/ 12 w 241"/>
                <a:gd name="T67" fmla="*/ 62 h 310"/>
                <a:gd name="T68" fmla="*/ 34 w 241"/>
                <a:gd name="T69" fmla="*/ 29 h 310"/>
                <a:gd name="T70" fmla="*/ 61 w 241"/>
                <a:gd name="T71" fmla="*/ 10 h 310"/>
                <a:gd name="T72" fmla="*/ 98 w 241"/>
                <a:gd name="T73" fmla="*/ 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310">
                  <a:moveTo>
                    <a:pt x="122" y="0"/>
                  </a:moveTo>
                  <a:lnTo>
                    <a:pt x="143" y="1"/>
                  </a:lnTo>
                  <a:lnTo>
                    <a:pt x="164" y="4"/>
                  </a:lnTo>
                  <a:lnTo>
                    <a:pt x="180" y="9"/>
                  </a:lnTo>
                  <a:lnTo>
                    <a:pt x="195" y="14"/>
                  </a:lnTo>
                  <a:lnTo>
                    <a:pt x="206" y="23"/>
                  </a:lnTo>
                  <a:lnTo>
                    <a:pt x="216" y="33"/>
                  </a:lnTo>
                  <a:lnTo>
                    <a:pt x="228" y="50"/>
                  </a:lnTo>
                  <a:lnTo>
                    <a:pt x="235" y="70"/>
                  </a:lnTo>
                  <a:lnTo>
                    <a:pt x="238" y="93"/>
                  </a:lnTo>
                  <a:lnTo>
                    <a:pt x="241" y="119"/>
                  </a:lnTo>
                  <a:lnTo>
                    <a:pt x="157" y="119"/>
                  </a:lnTo>
                  <a:lnTo>
                    <a:pt x="156" y="99"/>
                  </a:lnTo>
                  <a:lnTo>
                    <a:pt x="154" y="83"/>
                  </a:lnTo>
                  <a:lnTo>
                    <a:pt x="150" y="71"/>
                  </a:lnTo>
                  <a:lnTo>
                    <a:pt x="142" y="64"/>
                  </a:lnTo>
                  <a:lnTo>
                    <a:pt x="134" y="60"/>
                  </a:lnTo>
                  <a:lnTo>
                    <a:pt x="123" y="58"/>
                  </a:lnTo>
                  <a:lnTo>
                    <a:pt x="113" y="60"/>
                  </a:lnTo>
                  <a:lnTo>
                    <a:pt x="106" y="64"/>
                  </a:lnTo>
                  <a:lnTo>
                    <a:pt x="99" y="72"/>
                  </a:lnTo>
                  <a:lnTo>
                    <a:pt x="95" y="84"/>
                  </a:lnTo>
                  <a:lnTo>
                    <a:pt x="92" y="98"/>
                  </a:lnTo>
                  <a:lnTo>
                    <a:pt x="90" y="114"/>
                  </a:lnTo>
                  <a:lnTo>
                    <a:pt x="90" y="133"/>
                  </a:lnTo>
                  <a:lnTo>
                    <a:pt x="89" y="156"/>
                  </a:lnTo>
                  <a:lnTo>
                    <a:pt x="90" y="179"/>
                  </a:lnTo>
                  <a:lnTo>
                    <a:pt x="90" y="199"/>
                  </a:lnTo>
                  <a:lnTo>
                    <a:pt x="92" y="216"/>
                  </a:lnTo>
                  <a:lnTo>
                    <a:pt x="95" y="229"/>
                  </a:lnTo>
                  <a:lnTo>
                    <a:pt x="99" y="240"/>
                  </a:lnTo>
                  <a:lnTo>
                    <a:pt x="106" y="247"/>
                  </a:lnTo>
                  <a:lnTo>
                    <a:pt x="113" y="251"/>
                  </a:lnTo>
                  <a:lnTo>
                    <a:pt x="123" y="252"/>
                  </a:lnTo>
                  <a:lnTo>
                    <a:pt x="127" y="252"/>
                  </a:lnTo>
                  <a:lnTo>
                    <a:pt x="133" y="251"/>
                  </a:lnTo>
                  <a:lnTo>
                    <a:pt x="136" y="250"/>
                  </a:lnTo>
                  <a:lnTo>
                    <a:pt x="139" y="249"/>
                  </a:lnTo>
                  <a:lnTo>
                    <a:pt x="143" y="246"/>
                  </a:lnTo>
                  <a:lnTo>
                    <a:pt x="146" y="242"/>
                  </a:lnTo>
                  <a:lnTo>
                    <a:pt x="150" y="238"/>
                  </a:lnTo>
                  <a:lnTo>
                    <a:pt x="153" y="228"/>
                  </a:lnTo>
                  <a:lnTo>
                    <a:pt x="155" y="216"/>
                  </a:lnTo>
                  <a:lnTo>
                    <a:pt x="156" y="201"/>
                  </a:lnTo>
                  <a:lnTo>
                    <a:pt x="157" y="183"/>
                  </a:lnTo>
                  <a:lnTo>
                    <a:pt x="241" y="183"/>
                  </a:lnTo>
                  <a:lnTo>
                    <a:pt x="238" y="215"/>
                  </a:lnTo>
                  <a:lnTo>
                    <a:pt x="232" y="241"/>
                  </a:lnTo>
                  <a:lnTo>
                    <a:pt x="223" y="263"/>
                  </a:lnTo>
                  <a:lnTo>
                    <a:pt x="212" y="281"/>
                  </a:lnTo>
                  <a:lnTo>
                    <a:pt x="195" y="294"/>
                  </a:lnTo>
                  <a:lnTo>
                    <a:pt x="174" y="303"/>
                  </a:lnTo>
                  <a:lnTo>
                    <a:pt x="150" y="309"/>
                  </a:lnTo>
                  <a:lnTo>
                    <a:pt x="122" y="310"/>
                  </a:lnTo>
                  <a:lnTo>
                    <a:pt x="95" y="309"/>
                  </a:lnTo>
                  <a:lnTo>
                    <a:pt x="73" y="304"/>
                  </a:lnTo>
                  <a:lnTo>
                    <a:pt x="54" y="297"/>
                  </a:lnTo>
                  <a:lnTo>
                    <a:pt x="39" y="286"/>
                  </a:lnTo>
                  <a:lnTo>
                    <a:pt x="28" y="275"/>
                  </a:lnTo>
                  <a:lnTo>
                    <a:pt x="18" y="261"/>
                  </a:lnTo>
                  <a:lnTo>
                    <a:pt x="11" y="244"/>
                  </a:lnTo>
                  <a:lnTo>
                    <a:pt x="5" y="226"/>
                  </a:lnTo>
                  <a:lnTo>
                    <a:pt x="2" y="207"/>
                  </a:lnTo>
                  <a:lnTo>
                    <a:pt x="0" y="177"/>
                  </a:lnTo>
                  <a:lnTo>
                    <a:pt x="0" y="144"/>
                  </a:lnTo>
                  <a:lnTo>
                    <a:pt x="1" y="114"/>
                  </a:lnTo>
                  <a:lnTo>
                    <a:pt x="5" y="87"/>
                  </a:lnTo>
                  <a:lnTo>
                    <a:pt x="12" y="62"/>
                  </a:lnTo>
                  <a:lnTo>
                    <a:pt x="23" y="41"/>
                  </a:lnTo>
                  <a:lnTo>
                    <a:pt x="34" y="29"/>
                  </a:lnTo>
                  <a:lnTo>
                    <a:pt x="46" y="19"/>
                  </a:lnTo>
                  <a:lnTo>
                    <a:pt x="61" y="10"/>
                  </a:lnTo>
                  <a:lnTo>
                    <a:pt x="78" y="5"/>
                  </a:lnTo>
                  <a:lnTo>
                    <a:pt x="98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79"/>
            <p:cNvSpPr>
              <a:spLocks/>
            </p:cNvSpPr>
            <p:nvPr/>
          </p:nvSpPr>
          <p:spPr bwMode="auto">
            <a:xfrm>
              <a:off x="10233025" y="3543301"/>
              <a:ext cx="23813" cy="55563"/>
            </a:xfrm>
            <a:custGeom>
              <a:avLst/>
              <a:gdLst>
                <a:gd name="T0" fmla="*/ 38 w 169"/>
                <a:gd name="T1" fmla="*/ 0 h 385"/>
                <a:gd name="T2" fmla="*/ 127 w 169"/>
                <a:gd name="T3" fmla="*/ 0 h 385"/>
                <a:gd name="T4" fmla="*/ 127 w 169"/>
                <a:gd name="T5" fmla="*/ 86 h 385"/>
                <a:gd name="T6" fmla="*/ 169 w 169"/>
                <a:gd name="T7" fmla="*/ 86 h 385"/>
                <a:gd name="T8" fmla="*/ 169 w 169"/>
                <a:gd name="T9" fmla="*/ 147 h 385"/>
                <a:gd name="T10" fmla="*/ 127 w 169"/>
                <a:gd name="T11" fmla="*/ 147 h 385"/>
                <a:gd name="T12" fmla="*/ 127 w 169"/>
                <a:gd name="T13" fmla="*/ 297 h 385"/>
                <a:gd name="T14" fmla="*/ 130 w 169"/>
                <a:gd name="T15" fmla="*/ 309 h 385"/>
                <a:gd name="T16" fmla="*/ 134 w 169"/>
                <a:gd name="T17" fmla="*/ 318 h 385"/>
                <a:gd name="T18" fmla="*/ 139 w 169"/>
                <a:gd name="T19" fmla="*/ 321 h 385"/>
                <a:gd name="T20" fmla="*/ 147 w 169"/>
                <a:gd name="T21" fmla="*/ 323 h 385"/>
                <a:gd name="T22" fmla="*/ 156 w 169"/>
                <a:gd name="T23" fmla="*/ 324 h 385"/>
                <a:gd name="T24" fmla="*/ 160 w 169"/>
                <a:gd name="T25" fmla="*/ 324 h 385"/>
                <a:gd name="T26" fmla="*/ 163 w 169"/>
                <a:gd name="T27" fmla="*/ 323 h 385"/>
                <a:gd name="T28" fmla="*/ 165 w 169"/>
                <a:gd name="T29" fmla="*/ 323 h 385"/>
                <a:gd name="T30" fmla="*/ 167 w 169"/>
                <a:gd name="T31" fmla="*/ 323 h 385"/>
                <a:gd name="T32" fmla="*/ 169 w 169"/>
                <a:gd name="T33" fmla="*/ 323 h 385"/>
                <a:gd name="T34" fmla="*/ 169 w 169"/>
                <a:gd name="T35" fmla="*/ 381 h 385"/>
                <a:gd name="T36" fmla="*/ 144 w 169"/>
                <a:gd name="T37" fmla="*/ 384 h 385"/>
                <a:gd name="T38" fmla="*/ 117 w 169"/>
                <a:gd name="T39" fmla="*/ 385 h 385"/>
                <a:gd name="T40" fmla="*/ 96 w 169"/>
                <a:gd name="T41" fmla="*/ 384 h 385"/>
                <a:gd name="T42" fmla="*/ 78 w 169"/>
                <a:gd name="T43" fmla="*/ 382 h 385"/>
                <a:gd name="T44" fmla="*/ 64 w 169"/>
                <a:gd name="T45" fmla="*/ 378 h 385"/>
                <a:gd name="T46" fmla="*/ 54 w 169"/>
                <a:gd name="T47" fmla="*/ 370 h 385"/>
                <a:gd name="T48" fmla="*/ 46 w 169"/>
                <a:gd name="T49" fmla="*/ 361 h 385"/>
                <a:gd name="T50" fmla="*/ 42 w 169"/>
                <a:gd name="T51" fmla="*/ 346 h 385"/>
                <a:gd name="T52" fmla="*/ 39 w 169"/>
                <a:gd name="T53" fmla="*/ 328 h 385"/>
                <a:gd name="T54" fmla="*/ 38 w 169"/>
                <a:gd name="T55" fmla="*/ 305 h 385"/>
                <a:gd name="T56" fmla="*/ 38 w 169"/>
                <a:gd name="T57" fmla="*/ 147 h 385"/>
                <a:gd name="T58" fmla="*/ 0 w 169"/>
                <a:gd name="T59" fmla="*/ 147 h 385"/>
                <a:gd name="T60" fmla="*/ 0 w 169"/>
                <a:gd name="T61" fmla="*/ 86 h 385"/>
                <a:gd name="T62" fmla="*/ 38 w 169"/>
                <a:gd name="T63" fmla="*/ 86 h 385"/>
                <a:gd name="T64" fmla="*/ 38 w 169"/>
                <a:gd name="T6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85">
                  <a:moveTo>
                    <a:pt x="38" y="0"/>
                  </a:moveTo>
                  <a:lnTo>
                    <a:pt x="127" y="0"/>
                  </a:lnTo>
                  <a:lnTo>
                    <a:pt x="127" y="86"/>
                  </a:lnTo>
                  <a:lnTo>
                    <a:pt x="169" y="86"/>
                  </a:lnTo>
                  <a:lnTo>
                    <a:pt x="169" y="147"/>
                  </a:lnTo>
                  <a:lnTo>
                    <a:pt x="127" y="147"/>
                  </a:lnTo>
                  <a:lnTo>
                    <a:pt x="127" y="297"/>
                  </a:lnTo>
                  <a:lnTo>
                    <a:pt x="130" y="309"/>
                  </a:lnTo>
                  <a:lnTo>
                    <a:pt x="134" y="318"/>
                  </a:lnTo>
                  <a:lnTo>
                    <a:pt x="139" y="321"/>
                  </a:lnTo>
                  <a:lnTo>
                    <a:pt x="147" y="323"/>
                  </a:lnTo>
                  <a:lnTo>
                    <a:pt x="156" y="324"/>
                  </a:lnTo>
                  <a:lnTo>
                    <a:pt x="160" y="324"/>
                  </a:lnTo>
                  <a:lnTo>
                    <a:pt x="163" y="323"/>
                  </a:lnTo>
                  <a:lnTo>
                    <a:pt x="165" y="323"/>
                  </a:lnTo>
                  <a:lnTo>
                    <a:pt x="167" y="323"/>
                  </a:lnTo>
                  <a:lnTo>
                    <a:pt x="169" y="323"/>
                  </a:lnTo>
                  <a:lnTo>
                    <a:pt x="169" y="381"/>
                  </a:lnTo>
                  <a:lnTo>
                    <a:pt x="144" y="384"/>
                  </a:lnTo>
                  <a:lnTo>
                    <a:pt x="117" y="385"/>
                  </a:lnTo>
                  <a:lnTo>
                    <a:pt x="96" y="384"/>
                  </a:lnTo>
                  <a:lnTo>
                    <a:pt x="78" y="382"/>
                  </a:lnTo>
                  <a:lnTo>
                    <a:pt x="64" y="378"/>
                  </a:lnTo>
                  <a:lnTo>
                    <a:pt x="54" y="370"/>
                  </a:lnTo>
                  <a:lnTo>
                    <a:pt x="46" y="361"/>
                  </a:lnTo>
                  <a:lnTo>
                    <a:pt x="42" y="346"/>
                  </a:lnTo>
                  <a:lnTo>
                    <a:pt x="39" y="328"/>
                  </a:lnTo>
                  <a:lnTo>
                    <a:pt x="38" y="305"/>
                  </a:lnTo>
                  <a:lnTo>
                    <a:pt x="38" y="147"/>
                  </a:lnTo>
                  <a:lnTo>
                    <a:pt x="0" y="147"/>
                  </a:lnTo>
                  <a:lnTo>
                    <a:pt x="0" y="86"/>
                  </a:lnTo>
                  <a:lnTo>
                    <a:pt x="38" y="86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80"/>
            <p:cNvSpPr>
              <a:spLocks noEditPoints="1"/>
            </p:cNvSpPr>
            <p:nvPr/>
          </p:nvSpPr>
          <p:spPr bwMode="auto">
            <a:xfrm>
              <a:off x="10260013" y="3554413"/>
              <a:ext cx="36513" cy="46038"/>
            </a:xfrm>
            <a:custGeom>
              <a:avLst/>
              <a:gdLst>
                <a:gd name="T0" fmla="*/ 112 w 248"/>
                <a:gd name="T1" fmla="*/ 60 h 310"/>
                <a:gd name="T2" fmla="*/ 97 w 248"/>
                <a:gd name="T3" fmla="*/ 80 h 310"/>
                <a:gd name="T4" fmla="*/ 92 w 248"/>
                <a:gd name="T5" fmla="*/ 109 h 310"/>
                <a:gd name="T6" fmla="*/ 89 w 248"/>
                <a:gd name="T7" fmla="*/ 154 h 310"/>
                <a:gd name="T8" fmla="*/ 92 w 248"/>
                <a:gd name="T9" fmla="*/ 201 h 310"/>
                <a:gd name="T10" fmla="*/ 97 w 248"/>
                <a:gd name="T11" fmla="*/ 230 h 310"/>
                <a:gd name="T12" fmla="*/ 112 w 248"/>
                <a:gd name="T13" fmla="*/ 250 h 310"/>
                <a:gd name="T14" fmla="*/ 129 w 248"/>
                <a:gd name="T15" fmla="*/ 252 h 310"/>
                <a:gd name="T16" fmla="*/ 138 w 248"/>
                <a:gd name="T17" fmla="*/ 249 h 310"/>
                <a:gd name="T18" fmla="*/ 144 w 248"/>
                <a:gd name="T19" fmla="*/ 245 h 310"/>
                <a:gd name="T20" fmla="*/ 148 w 248"/>
                <a:gd name="T21" fmla="*/ 237 h 310"/>
                <a:gd name="T22" fmla="*/ 154 w 248"/>
                <a:gd name="T23" fmla="*/ 218 h 310"/>
                <a:gd name="T24" fmla="*/ 157 w 248"/>
                <a:gd name="T25" fmla="*/ 180 h 310"/>
                <a:gd name="T26" fmla="*/ 157 w 248"/>
                <a:gd name="T27" fmla="*/ 130 h 310"/>
                <a:gd name="T28" fmla="*/ 154 w 248"/>
                <a:gd name="T29" fmla="*/ 92 h 310"/>
                <a:gd name="T30" fmla="*/ 148 w 248"/>
                <a:gd name="T31" fmla="*/ 73 h 310"/>
                <a:gd name="T32" fmla="*/ 144 w 248"/>
                <a:gd name="T33" fmla="*/ 65 h 310"/>
                <a:gd name="T34" fmla="*/ 137 w 248"/>
                <a:gd name="T35" fmla="*/ 60 h 310"/>
                <a:gd name="T36" fmla="*/ 124 w 248"/>
                <a:gd name="T37" fmla="*/ 58 h 310"/>
                <a:gd name="T38" fmla="*/ 149 w 248"/>
                <a:gd name="T39" fmla="*/ 1 h 310"/>
                <a:gd name="T40" fmla="*/ 189 w 248"/>
                <a:gd name="T41" fmla="*/ 11 h 310"/>
                <a:gd name="T42" fmla="*/ 217 w 248"/>
                <a:gd name="T43" fmla="*/ 31 h 310"/>
                <a:gd name="T44" fmla="*/ 237 w 248"/>
                <a:gd name="T45" fmla="*/ 66 h 310"/>
                <a:gd name="T46" fmla="*/ 247 w 248"/>
                <a:gd name="T47" fmla="*/ 122 h 310"/>
                <a:gd name="T48" fmla="*/ 246 w 248"/>
                <a:gd name="T49" fmla="*/ 186 h 310"/>
                <a:gd name="T50" fmla="*/ 238 w 248"/>
                <a:gd name="T51" fmla="*/ 233 h 310"/>
                <a:gd name="T52" fmla="*/ 224 w 248"/>
                <a:gd name="T53" fmla="*/ 265 h 310"/>
                <a:gd name="T54" fmla="*/ 202 w 248"/>
                <a:gd name="T55" fmla="*/ 289 h 310"/>
                <a:gd name="T56" fmla="*/ 169 w 248"/>
                <a:gd name="T57" fmla="*/ 305 h 310"/>
                <a:gd name="T58" fmla="*/ 124 w 248"/>
                <a:gd name="T59" fmla="*/ 310 h 310"/>
                <a:gd name="T60" fmla="*/ 77 w 248"/>
                <a:gd name="T61" fmla="*/ 305 h 310"/>
                <a:gd name="T62" fmla="*/ 42 w 248"/>
                <a:gd name="T63" fmla="*/ 290 h 310"/>
                <a:gd name="T64" fmla="*/ 20 w 248"/>
                <a:gd name="T65" fmla="*/ 266 h 310"/>
                <a:gd name="T66" fmla="*/ 7 w 248"/>
                <a:gd name="T67" fmla="*/ 236 h 310"/>
                <a:gd name="T68" fmla="*/ 1 w 248"/>
                <a:gd name="T69" fmla="*/ 188 h 310"/>
                <a:gd name="T70" fmla="*/ 2 w 248"/>
                <a:gd name="T71" fmla="*/ 124 h 310"/>
                <a:gd name="T72" fmla="*/ 11 w 248"/>
                <a:gd name="T73" fmla="*/ 67 h 310"/>
                <a:gd name="T74" fmla="*/ 33 w 248"/>
                <a:gd name="T75" fmla="*/ 31 h 310"/>
                <a:gd name="T76" fmla="*/ 61 w 248"/>
                <a:gd name="T77" fmla="*/ 11 h 310"/>
                <a:gd name="T78" fmla="*/ 99 w 248"/>
                <a:gd name="T79" fmla="*/ 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310">
                  <a:moveTo>
                    <a:pt x="124" y="58"/>
                  </a:moveTo>
                  <a:lnTo>
                    <a:pt x="112" y="60"/>
                  </a:lnTo>
                  <a:lnTo>
                    <a:pt x="103" y="67"/>
                  </a:lnTo>
                  <a:lnTo>
                    <a:pt x="97" y="80"/>
                  </a:lnTo>
                  <a:lnTo>
                    <a:pt x="94" y="92"/>
                  </a:lnTo>
                  <a:lnTo>
                    <a:pt x="92" y="109"/>
                  </a:lnTo>
                  <a:lnTo>
                    <a:pt x="91" y="130"/>
                  </a:lnTo>
                  <a:lnTo>
                    <a:pt x="89" y="154"/>
                  </a:lnTo>
                  <a:lnTo>
                    <a:pt x="91" y="180"/>
                  </a:lnTo>
                  <a:lnTo>
                    <a:pt x="92" y="201"/>
                  </a:lnTo>
                  <a:lnTo>
                    <a:pt x="94" y="218"/>
                  </a:lnTo>
                  <a:lnTo>
                    <a:pt x="97" y="230"/>
                  </a:lnTo>
                  <a:lnTo>
                    <a:pt x="103" y="243"/>
                  </a:lnTo>
                  <a:lnTo>
                    <a:pt x="112" y="250"/>
                  </a:lnTo>
                  <a:lnTo>
                    <a:pt x="124" y="252"/>
                  </a:lnTo>
                  <a:lnTo>
                    <a:pt x="129" y="252"/>
                  </a:lnTo>
                  <a:lnTo>
                    <a:pt x="133" y="251"/>
                  </a:lnTo>
                  <a:lnTo>
                    <a:pt x="138" y="249"/>
                  </a:lnTo>
                  <a:lnTo>
                    <a:pt x="141" y="248"/>
                  </a:lnTo>
                  <a:lnTo>
                    <a:pt x="144" y="245"/>
                  </a:lnTo>
                  <a:lnTo>
                    <a:pt x="146" y="241"/>
                  </a:lnTo>
                  <a:lnTo>
                    <a:pt x="148" y="237"/>
                  </a:lnTo>
                  <a:lnTo>
                    <a:pt x="150" y="231"/>
                  </a:lnTo>
                  <a:lnTo>
                    <a:pt x="154" y="218"/>
                  </a:lnTo>
                  <a:lnTo>
                    <a:pt x="156" y="201"/>
                  </a:lnTo>
                  <a:lnTo>
                    <a:pt x="157" y="180"/>
                  </a:lnTo>
                  <a:lnTo>
                    <a:pt x="157" y="156"/>
                  </a:lnTo>
                  <a:lnTo>
                    <a:pt x="157" y="130"/>
                  </a:lnTo>
                  <a:lnTo>
                    <a:pt x="156" y="109"/>
                  </a:lnTo>
                  <a:lnTo>
                    <a:pt x="154" y="92"/>
                  </a:lnTo>
                  <a:lnTo>
                    <a:pt x="150" y="79"/>
                  </a:lnTo>
                  <a:lnTo>
                    <a:pt x="148" y="73"/>
                  </a:lnTo>
                  <a:lnTo>
                    <a:pt x="146" y="69"/>
                  </a:lnTo>
                  <a:lnTo>
                    <a:pt x="144" y="65"/>
                  </a:lnTo>
                  <a:lnTo>
                    <a:pt x="141" y="63"/>
                  </a:lnTo>
                  <a:lnTo>
                    <a:pt x="137" y="60"/>
                  </a:lnTo>
                  <a:lnTo>
                    <a:pt x="130" y="59"/>
                  </a:lnTo>
                  <a:lnTo>
                    <a:pt x="124" y="58"/>
                  </a:lnTo>
                  <a:close/>
                  <a:moveTo>
                    <a:pt x="124" y="0"/>
                  </a:moveTo>
                  <a:lnTo>
                    <a:pt x="149" y="1"/>
                  </a:lnTo>
                  <a:lnTo>
                    <a:pt x="171" y="5"/>
                  </a:lnTo>
                  <a:lnTo>
                    <a:pt x="189" y="11"/>
                  </a:lnTo>
                  <a:lnTo>
                    <a:pt x="204" y="21"/>
                  </a:lnTo>
                  <a:lnTo>
                    <a:pt x="217" y="31"/>
                  </a:lnTo>
                  <a:lnTo>
                    <a:pt x="226" y="44"/>
                  </a:lnTo>
                  <a:lnTo>
                    <a:pt x="237" y="66"/>
                  </a:lnTo>
                  <a:lnTo>
                    <a:pt x="244" y="92"/>
                  </a:lnTo>
                  <a:lnTo>
                    <a:pt x="247" y="122"/>
                  </a:lnTo>
                  <a:lnTo>
                    <a:pt x="248" y="154"/>
                  </a:lnTo>
                  <a:lnTo>
                    <a:pt x="246" y="186"/>
                  </a:lnTo>
                  <a:lnTo>
                    <a:pt x="242" y="216"/>
                  </a:lnTo>
                  <a:lnTo>
                    <a:pt x="238" y="233"/>
                  </a:lnTo>
                  <a:lnTo>
                    <a:pt x="232" y="250"/>
                  </a:lnTo>
                  <a:lnTo>
                    <a:pt x="224" y="265"/>
                  </a:lnTo>
                  <a:lnTo>
                    <a:pt x="214" y="279"/>
                  </a:lnTo>
                  <a:lnTo>
                    <a:pt x="202" y="289"/>
                  </a:lnTo>
                  <a:lnTo>
                    <a:pt x="187" y="298"/>
                  </a:lnTo>
                  <a:lnTo>
                    <a:pt x="169" y="305"/>
                  </a:lnTo>
                  <a:lnTo>
                    <a:pt x="148" y="309"/>
                  </a:lnTo>
                  <a:lnTo>
                    <a:pt x="124" y="310"/>
                  </a:lnTo>
                  <a:lnTo>
                    <a:pt x="98" y="309"/>
                  </a:lnTo>
                  <a:lnTo>
                    <a:pt x="77" y="305"/>
                  </a:lnTo>
                  <a:lnTo>
                    <a:pt x="57" y="299"/>
                  </a:lnTo>
                  <a:lnTo>
                    <a:pt x="42" y="290"/>
                  </a:lnTo>
                  <a:lnTo>
                    <a:pt x="31" y="279"/>
                  </a:lnTo>
                  <a:lnTo>
                    <a:pt x="20" y="266"/>
                  </a:lnTo>
                  <a:lnTo>
                    <a:pt x="12" y="251"/>
                  </a:lnTo>
                  <a:lnTo>
                    <a:pt x="7" y="236"/>
                  </a:lnTo>
                  <a:lnTo>
                    <a:pt x="4" y="218"/>
                  </a:lnTo>
                  <a:lnTo>
                    <a:pt x="1" y="188"/>
                  </a:lnTo>
                  <a:lnTo>
                    <a:pt x="0" y="157"/>
                  </a:lnTo>
                  <a:lnTo>
                    <a:pt x="2" y="124"/>
                  </a:lnTo>
                  <a:lnTo>
                    <a:pt x="5" y="94"/>
                  </a:lnTo>
                  <a:lnTo>
                    <a:pt x="11" y="67"/>
                  </a:lnTo>
                  <a:lnTo>
                    <a:pt x="23" y="45"/>
                  </a:lnTo>
                  <a:lnTo>
                    <a:pt x="33" y="31"/>
                  </a:lnTo>
                  <a:lnTo>
                    <a:pt x="46" y="21"/>
                  </a:lnTo>
                  <a:lnTo>
                    <a:pt x="61" y="11"/>
                  </a:lnTo>
                  <a:lnTo>
                    <a:pt x="79" y="5"/>
                  </a:lnTo>
                  <a:lnTo>
                    <a:pt x="99" y="1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81"/>
            <p:cNvSpPr>
              <a:spLocks noEditPoints="1"/>
            </p:cNvSpPr>
            <p:nvPr/>
          </p:nvSpPr>
          <p:spPr bwMode="auto">
            <a:xfrm>
              <a:off x="10301288" y="3541713"/>
              <a:ext cx="36513" cy="58738"/>
            </a:xfrm>
            <a:custGeom>
              <a:avLst/>
              <a:gdLst>
                <a:gd name="T0" fmla="*/ 111 w 245"/>
                <a:gd name="T1" fmla="*/ 154 h 398"/>
                <a:gd name="T2" fmla="*/ 98 w 245"/>
                <a:gd name="T3" fmla="*/ 168 h 398"/>
                <a:gd name="T4" fmla="*/ 91 w 245"/>
                <a:gd name="T5" fmla="*/ 193 h 398"/>
                <a:gd name="T6" fmla="*/ 89 w 245"/>
                <a:gd name="T7" fmla="*/ 226 h 398"/>
                <a:gd name="T8" fmla="*/ 89 w 245"/>
                <a:gd name="T9" fmla="*/ 272 h 398"/>
                <a:gd name="T10" fmla="*/ 95 w 245"/>
                <a:gd name="T11" fmla="*/ 311 h 398"/>
                <a:gd name="T12" fmla="*/ 104 w 245"/>
                <a:gd name="T13" fmla="*/ 328 h 398"/>
                <a:gd name="T14" fmla="*/ 121 w 245"/>
                <a:gd name="T15" fmla="*/ 334 h 398"/>
                <a:gd name="T16" fmla="*/ 141 w 245"/>
                <a:gd name="T17" fmla="*/ 326 h 398"/>
                <a:gd name="T18" fmla="*/ 150 w 245"/>
                <a:gd name="T19" fmla="*/ 306 h 398"/>
                <a:gd name="T20" fmla="*/ 154 w 245"/>
                <a:gd name="T21" fmla="*/ 275 h 398"/>
                <a:gd name="T22" fmla="*/ 156 w 245"/>
                <a:gd name="T23" fmla="*/ 221 h 398"/>
                <a:gd name="T24" fmla="*/ 153 w 245"/>
                <a:gd name="T25" fmla="*/ 189 h 398"/>
                <a:gd name="T26" fmla="*/ 147 w 245"/>
                <a:gd name="T27" fmla="*/ 166 h 398"/>
                <a:gd name="T28" fmla="*/ 132 w 245"/>
                <a:gd name="T29" fmla="*/ 154 h 398"/>
                <a:gd name="T30" fmla="*/ 0 w 245"/>
                <a:gd name="T31" fmla="*/ 0 h 398"/>
                <a:gd name="T32" fmla="*/ 90 w 245"/>
                <a:gd name="T33" fmla="*/ 128 h 398"/>
                <a:gd name="T34" fmla="*/ 98 w 245"/>
                <a:gd name="T35" fmla="*/ 117 h 398"/>
                <a:gd name="T36" fmla="*/ 110 w 245"/>
                <a:gd name="T37" fmla="*/ 103 h 398"/>
                <a:gd name="T38" fmla="*/ 121 w 245"/>
                <a:gd name="T39" fmla="*/ 96 h 398"/>
                <a:gd name="T40" fmla="*/ 159 w 245"/>
                <a:gd name="T41" fmla="*/ 88 h 398"/>
                <a:gd name="T42" fmla="*/ 190 w 245"/>
                <a:gd name="T43" fmla="*/ 93 h 398"/>
                <a:gd name="T44" fmla="*/ 213 w 245"/>
                <a:gd name="T45" fmla="*/ 109 h 398"/>
                <a:gd name="T46" fmla="*/ 229 w 245"/>
                <a:gd name="T47" fmla="*/ 132 h 398"/>
                <a:gd name="T48" fmla="*/ 242 w 245"/>
                <a:gd name="T49" fmla="*/ 182 h 398"/>
                <a:gd name="T50" fmla="*/ 245 w 245"/>
                <a:gd name="T51" fmla="*/ 246 h 398"/>
                <a:gd name="T52" fmla="*/ 242 w 245"/>
                <a:gd name="T53" fmla="*/ 295 h 398"/>
                <a:gd name="T54" fmla="*/ 235 w 245"/>
                <a:gd name="T55" fmla="*/ 334 h 398"/>
                <a:gd name="T56" fmla="*/ 222 w 245"/>
                <a:gd name="T57" fmla="*/ 364 h 398"/>
                <a:gd name="T58" fmla="*/ 192 w 245"/>
                <a:gd name="T59" fmla="*/ 390 h 398"/>
                <a:gd name="T60" fmla="*/ 152 w 245"/>
                <a:gd name="T61" fmla="*/ 398 h 398"/>
                <a:gd name="T62" fmla="*/ 127 w 245"/>
                <a:gd name="T63" fmla="*/ 394 h 398"/>
                <a:gd name="T64" fmla="*/ 107 w 245"/>
                <a:gd name="T65" fmla="*/ 385 h 398"/>
                <a:gd name="T66" fmla="*/ 95 w 245"/>
                <a:gd name="T67" fmla="*/ 370 h 398"/>
                <a:gd name="T68" fmla="*/ 89 w 245"/>
                <a:gd name="T69" fmla="*/ 359 h 398"/>
                <a:gd name="T70" fmla="*/ 86 w 245"/>
                <a:gd name="T71" fmla="*/ 354 h 398"/>
                <a:gd name="T72" fmla="*/ 0 w 245"/>
                <a:gd name="T73" fmla="*/ 391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398">
                  <a:moveTo>
                    <a:pt x="121" y="152"/>
                  </a:moveTo>
                  <a:lnTo>
                    <a:pt x="111" y="154"/>
                  </a:lnTo>
                  <a:lnTo>
                    <a:pt x="103" y="159"/>
                  </a:lnTo>
                  <a:lnTo>
                    <a:pt x="98" y="168"/>
                  </a:lnTo>
                  <a:lnTo>
                    <a:pt x="93" y="179"/>
                  </a:lnTo>
                  <a:lnTo>
                    <a:pt x="91" y="193"/>
                  </a:lnTo>
                  <a:lnTo>
                    <a:pt x="89" y="208"/>
                  </a:lnTo>
                  <a:lnTo>
                    <a:pt x="89" y="226"/>
                  </a:lnTo>
                  <a:lnTo>
                    <a:pt x="88" y="245"/>
                  </a:lnTo>
                  <a:lnTo>
                    <a:pt x="89" y="272"/>
                  </a:lnTo>
                  <a:lnTo>
                    <a:pt x="91" y="294"/>
                  </a:lnTo>
                  <a:lnTo>
                    <a:pt x="95" y="311"/>
                  </a:lnTo>
                  <a:lnTo>
                    <a:pt x="99" y="320"/>
                  </a:lnTo>
                  <a:lnTo>
                    <a:pt x="104" y="328"/>
                  </a:lnTo>
                  <a:lnTo>
                    <a:pt x="112" y="332"/>
                  </a:lnTo>
                  <a:lnTo>
                    <a:pt x="121" y="334"/>
                  </a:lnTo>
                  <a:lnTo>
                    <a:pt x="132" y="332"/>
                  </a:lnTo>
                  <a:lnTo>
                    <a:pt x="141" y="326"/>
                  </a:lnTo>
                  <a:lnTo>
                    <a:pt x="146" y="317"/>
                  </a:lnTo>
                  <a:lnTo>
                    <a:pt x="150" y="306"/>
                  </a:lnTo>
                  <a:lnTo>
                    <a:pt x="153" y="291"/>
                  </a:lnTo>
                  <a:lnTo>
                    <a:pt x="154" y="275"/>
                  </a:lnTo>
                  <a:lnTo>
                    <a:pt x="156" y="241"/>
                  </a:lnTo>
                  <a:lnTo>
                    <a:pt x="156" y="221"/>
                  </a:lnTo>
                  <a:lnTo>
                    <a:pt x="154" y="205"/>
                  </a:lnTo>
                  <a:lnTo>
                    <a:pt x="153" y="189"/>
                  </a:lnTo>
                  <a:lnTo>
                    <a:pt x="150" y="176"/>
                  </a:lnTo>
                  <a:lnTo>
                    <a:pt x="147" y="166"/>
                  </a:lnTo>
                  <a:lnTo>
                    <a:pt x="141" y="158"/>
                  </a:lnTo>
                  <a:lnTo>
                    <a:pt x="132" y="154"/>
                  </a:lnTo>
                  <a:lnTo>
                    <a:pt x="121" y="152"/>
                  </a:lnTo>
                  <a:close/>
                  <a:moveTo>
                    <a:pt x="0" y="0"/>
                  </a:moveTo>
                  <a:lnTo>
                    <a:pt x="90" y="0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8" y="117"/>
                  </a:lnTo>
                  <a:lnTo>
                    <a:pt x="105" y="109"/>
                  </a:lnTo>
                  <a:lnTo>
                    <a:pt x="110" y="103"/>
                  </a:lnTo>
                  <a:lnTo>
                    <a:pt x="115" y="99"/>
                  </a:lnTo>
                  <a:lnTo>
                    <a:pt x="121" y="96"/>
                  </a:lnTo>
                  <a:lnTo>
                    <a:pt x="139" y="90"/>
                  </a:lnTo>
                  <a:lnTo>
                    <a:pt x="159" y="88"/>
                  </a:lnTo>
                  <a:lnTo>
                    <a:pt x="176" y="89"/>
                  </a:lnTo>
                  <a:lnTo>
                    <a:pt x="190" y="93"/>
                  </a:lnTo>
                  <a:lnTo>
                    <a:pt x="203" y="99"/>
                  </a:lnTo>
                  <a:lnTo>
                    <a:pt x="213" y="109"/>
                  </a:lnTo>
                  <a:lnTo>
                    <a:pt x="222" y="119"/>
                  </a:lnTo>
                  <a:lnTo>
                    <a:pt x="229" y="132"/>
                  </a:lnTo>
                  <a:lnTo>
                    <a:pt x="237" y="155"/>
                  </a:lnTo>
                  <a:lnTo>
                    <a:pt x="242" y="182"/>
                  </a:lnTo>
                  <a:lnTo>
                    <a:pt x="244" y="212"/>
                  </a:lnTo>
                  <a:lnTo>
                    <a:pt x="245" y="246"/>
                  </a:lnTo>
                  <a:lnTo>
                    <a:pt x="244" y="272"/>
                  </a:lnTo>
                  <a:lnTo>
                    <a:pt x="242" y="295"/>
                  </a:lnTo>
                  <a:lnTo>
                    <a:pt x="239" y="316"/>
                  </a:lnTo>
                  <a:lnTo>
                    <a:pt x="235" y="334"/>
                  </a:lnTo>
                  <a:lnTo>
                    <a:pt x="228" y="350"/>
                  </a:lnTo>
                  <a:lnTo>
                    <a:pt x="222" y="364"/>
                  </a:lnTo>
                  <a:lnTo>
                    <a:pt x="208" y="379"/>
                  </a:lnTo>
                  <a:lnTo>
                    <a:pt x="192" y="390"/>
                  </a:lnTo>
                  <a:lnTo>
                    <a:pt x="174" y="396"/>
                  </a:lnTo>
                  <a:lnTo>
                    <a:pt x="152" y="398"/>
                  </a:lnTo>
                  <a:lnTo>
                    <a:pt x="138" y="397"/>
                  </a:lnTo>
                  <a:lnTo>
                    <a:pt x="127" y="394"/>
                  </a:lnTo>
                  <a:lnTo>
                    <a:pt x="116" y="390"/>
                  </a:lnTo>
                  <a:lnTo>
                    <a:pt x="107" y="385"/>
                  </a:lnTo>
                  <a:lnTo>
                    <a:pt x="100" y="377"/>
                  </a:lnTo>
                  <a:lnTo>
                    <a:pt x="95" y="370"/>
                  </a:lnTo>
                  <a:lnTo>
                    <a:pt x="91" y="365"/>
                  </a:lnTo>
                  <a:lnTo>
                    <a:pt x="89" y="359"/>
                  </a:lnTo>
                  <a:lnTo>
                    <a:pt x="88" y="354"/>
                  </a:lnTo>
                  <a:lnTo>
                    <a:pt x="86" y="354"/>
                  </a:lnTo>
                  <a:lnTo>
                    <a:pt x="86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182"/>
            <p:cNvSpPr>
              <a:spLocks noEditPoints="1"/>
            </p:cNvSpPr>
            <p:nvPr/>
          </p:nvSpPr>
          <p:spPr bwMode="auto">
            <a:xfrm>
              <a:off x="10342563" y="3554413"/>
              <a:ext cx="33338" cy="46038"/>
            </a:xfrm>
            <a:custGeom>
              <a:avLst/>
              <a:gdLst>
                <a:gd name="T0" fmla="*/ 240 w 240"/>
                <a:gd name="T1" fmla="*/ 169 h 310"/>
                <a:gd name="T2" fmla="*/ 240 w 240"/>
                <a:gd name="T3" fmla="*/ 169 h 310"/>
                <a:gd name="T4" fmla="*/ 110 w 240"/>
                <a:gd name="T5" fmla="*/ 57 h 310"/>
                <a:gd name="T6" fmla="*/ 95 w 240"/>
                <a:gd name="T7" fmla="*/ 71 h 310"/>
                <a:gd name="T8" fmla="*/ 89 w 240"/>
                <a:gd name="T9" fmla="*/ 100 h 310"/>
                <a:gd name="T10" fmla="*/ 154 w 240"/>
                <a:gd name="T11" fmla="*/ 119 h 310"/>
                <a:gd name="T12" fmla="*/ 151 w 240"/>
                <a:gd name="T13" fmla="*/ 83 h 310"/>
                <a:gd name="T14" fmla="*/ 143 w 240"/>
                <a:gd name="T15" fmla="*/ 62 h 310"/>
                <a:gd name="T16" fmla="*/ 124 w 240"/>
                <a:gd name="T17" fmla="*/ 54 h 310"/>
                <a:gd name="T18" fmla="*/ 147 w 240"/>
                <a:gd name="T19" fmla="*/ 1 h 310"/>
                <a:gd name="T20" fmla="*/ 187 w 240"/>
                <a:gd name="T21" fmla="*/ 12 h 310"/>
                <a:gd name="T22" fmla="*/ 214 w 240"/>
                <a:gd name="T23" fmla="*/ 33 h 310"/>
                <a:gd name="T24" fmla="*/ 230 w 240"/>
                <a:gd name="T25" fmla="*/ 63 h 310"/>
                <a:gd name="T26" fmla="*/ 237 w 240"/>
                <a:gd name="T27" fmla="*/ 101 h 310"/>
                <a:gd name="T28" fmla="*/ 240 w 240"/>
                <a:gd name="T29" fmla="*/ 169 h 310"/>
                <a:gd name="T30" fmla="*/ 89 w 240"/>
                <a:gd name="T31" fmla="*/ 187 h 310"/>
                <a:gd name="T32" fmla="*/ 93 w 240"/>
                <a:gd name="T33" fmla="*/ 225 h 310"/>
                <a:gd name="T34" fmla="*/ 102 w 240"/>
                <a:gd name="T35" fmla="*/ 248 h 310"/>
                <a:gd name="T36" fmla="*/ 123 w 240"/>
                <a:gd name="T37" fmla="*/ 256 h 310"/>
                <a:gd name="T38" fmla="*/ 141 w 240"/>
                <a:gd name="T39" fmla="*/ 250 h 310"/>
                <a:gd name="T40" fmla="*/ 150 w 240"/>
                <a:gd name="T41" fmla="*/ 232 h 310"/>
                <a:gd name="T42" fmla="*/ 155 w 240"/>
                <a:gd name="T43" fmla="*/ 202 h 310"/>
                <a:gd name="T44" fmla="*/ 236 w 240"/>
                <a:gd name="T45" fmla="*/ 228 h 310"/>
                <a:gd name="T46" fmla="*/ 220 w 240"/>
                <a:gd name="T47" fmla="*/ 268 h 310"/>
                <a:gd name="T48" fmla="*/ 191 w 240"/>
                <a:gd name="T49" fmla="*/ 296 h 310"/>
                <a:gd name="T50" fmla="*/ 148 w 240"/>
                <a:gd name="T51" fmla="*/ 308 h 310"/>
                <a:gd name="T52" fmla="*/ 95 w 240"/>
                <a:gd name="T53" fmla="*/ 309 h 310"/>
                <a:gd name="T54" fmla="*/ 55 w 240"/>
                <a:gd name="T55" fmla="*/ 297 h 310"/>
                <a:gd name="T56" fmla="*/ 27 w 240"/>
                <a:gd name="T57" fmla="*/ 275 h 310"/>
                <a:gd name="T58" fmla="*/ 11 w 240"/>
                <a:gd name="T59" fmla="*/ 244 h 310"/>
                <a:gd name="T60" fmla="*/ 3 w 240"/>
                <a:gd name="T61" fmla="*/ 207 h 310"/>
                <a:gd name="T62" fmla="*/ 0 w 240"/>
                <a:gd name="T63" fmla="*/ 144 h 310"/>
                <a:gd name="T64" fmla="*/ 5 w 240"/>
                <a:gd name="T65" fmla="*/ 87 h 310"/>
                <a:gd name="T66" fmla="*/ 16 w 240"/>
                <a:gd name="T67" fmla="*/ 54 h 310"/>
                <a:gd name="T68" fmla="*/ 34 w 240"/>
                <a:gd name="T69" fmla="*/ 29 h 310"/>
                <a:gd name="T70" fmla="*/ 62 w 240"/>
                <a:gd name="T71" fmla="*/ 10 h 310"/>
                <a:gd name="T72" fmla="*/ 98 w 240"/>
                <a:gd name="T73" fmla="*/ 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" h="310">
                  <a:moveTo>
                    <a:pt x="240" y="169"/>
                  </a:moveTo>
                  <a:lnTo>
                    <a:pt x="240" y="169"/>
                  </a:lnTo>
                  <a:lnTo>
                    <a:pt x="240" y="169"/>
                  </a:lnTo>
                  <a:lnTo>
                    <a:pt x="240" y="169"/>
                  </a:lnTo>
                  <a:close/>
                  <a:moveTo>
                    <a:pt x="124" y="54"/>
                  </a:moveTo>
                  <a:lnTo>
                    <a:pt x="110" y="57"/>
                  </a:lnTo>
                  <a:lnTo>
                    <a:pt x="101" y="62"/>
                  </a:lnTo>
                  <a:lnTo>
                    <a:pt x="95" y="71"/>
                  </a:lnTo>
                  <a:lnTo>
                    <a:pt x="92" y="84"/>
                  </a:lnTo>
                  <a:lnTo>
                    <a:pt x="89" y="100"/>
                  </a:lnTo>
                  <a:lnTo>
                    <a:pt x="89" y="119"/>
                  </a:lnTo>
                  <a:lnTo>
                    <a:pt x="154" y="119"/>
                  </a:lnTo>
                  <a:lnTo>
                    <a:pt x="153" y="99"/>
                  </a:lnTo>
                  <a:lnTo>
                    <a:pt x="151" y="83"/>
                  </a:lnTo>
                  <a:lnTo>
                    <a:pt x="148" y="70"/>
                  </a:lnTo>
                  <a:lnTo>
                    <a:pt x="143" y="62"/>
                  </a:lnTo>
                  <a:lnTo>
                    <a:pt x="134" y="55"/>
                  </a:lnTo>
                  <a:lnTo>
                    <a:pt x="124" y="54"/>
                  </a:lnTo>
                  <a:close/>
                  <a:moveTo>
                    <a:pt x="122" y="0"/>
                  </a:moveTo>
                  <a:lnTo>
                    <a:pt x="147" y="1"/>
                  </a:lnTo>
                  <a:lnTo>
                    <a:pt x="169" y="5"/>
                  </a:lnTo>
                  <a:lnTo>
                    <a:pt x="187" y="12"/>
                  </a:lnTo>
                  <a:lnTo>
                    <a:pt x="202" y="21"/>
                  </a:lnTo>
                  <a:lnTo>
                    <a:pt x="214" y="33"/>
                  </a:lnTo>
                  <a:lnTo>
                    <a:pt x="223" y="47"/>
                  </a:lnTo>
                  <a:lnTo>
                    <a:pt x="230" y="63"/>
                  </a:lnTo>
                  <a:lnTo>
                    <a:pt x="235" y="81"/>
                  </a:lnTo>
                  <a:lnTo>
                    <a:pt x="237" y="101"/>
                  </a:lnTo>
                  <a:lnTo>
                    <a:pt x="239" y="133"/>
                  </a:lnTo>
                  <a:lnTo>
                    <a:pt x="240" y="169"/>
                  </a:lnTo>
                  <a:lnTo>
                    <a:pt x="89" y="169"/>
                  </a:lnTo>
                  <a:lnTo>
                    <a:pt x="89" y="187"/>
                  </a:lnTo>
                  <a:lnTo>
                    <a:pt x="90" y="208"/>
                  </a:lnTo>
                  <a:lnTo>
                    <a:pt x="93" y="225"/>
                  </a:lnTo>
                  <a:lnTo>
                    <a:pt x="96" y="239"/>
                  </a:lnTo>
                  <a:lnTo>
                    <a:pt x="102" y="248"/>
                  </a:lnTo>
                  <a:lnTo>
                    <a:pt x="111" y="253"/>
                  </a:lnTo>
                  <a:lnTo>
                    <a:pt x="123" y="256"/>
                  </a:lnTo>
                  <a:lnTo>
                    <a:pt x="132" y="255"/>
                  </a:lnTo>
                  <a:lnTo>
                    <a:pt x="141" y="250"/>
                  </a:lnTo>
                  <a:lnTo>
                    <a:pt x="146" y="242"/>
                  </a:lnTo>
                  <a:lnTo>
                    <a:pt x="150" y="232"/>
                  </a:lnTo>
                  <a:lnTo>
                    <a:pt x="154" y="219"/>
                  </a:lnTo>
                  <a:lnTo>
                    <a:pt x="155" y="202"/>
                  </a:lnTo>
                  <a:lnTo>
                    <a:pt x="238" y="202"/>
                  </a:lnTo>
                  <a:lnTo>
                    <a:pt x="236" y="228"/>
                  </a:lnTo>
                  <a:lnTo>
                    <a:pt x="230" y="250"/>
                  </a:lnTo>
                  <a:lnTo>
                    <a:pt x="220" y="268"/>
                  </a:lnTo>
                  <a:lnTo>
                    <a:pt x="207" y="284"/>
                  </a:lnTo>
                  <a:lnTo>
                    <a:pt x="191" y="296"/>
                  </a:lnTo>
                  <a:lnTo>
                    <a:pt x="171" y="304"/>
                  </a:lnTo>
                  <a:lnTo>
                    <a:pt x="148" y="308"/>
                  </a:lnTo>
                  <a:lnTo>
                    <a:pt x="122" y="310"/>
                  </a:lnTo>
                  <a:lnTo>
                    <a:pt x="95" y="309"/>
                  </a:lnTo>
                  <a:lnTo>
                    <a:pt x="72" y="304"/>
                  </a:lnTo>
                  <a:lnTo>
                    <a:pt x="55" y="297"/>
                  </a:lnTo>
                  <a:lnTo>
                    <a:pt x="40" y="286"/>
                  </a:lnTo>
                  <a:lnTo>
                    <a:pt x="27" y="275"/>
                  </a:lnTo>
                  <a:lnTo>
                    <a:pt x="18" y="261"/>
                  </a:lnTo>
                  <a:lnTo>
                    <a:pt x="11" y="244"/>
                  </a:lnTo>
                  <a:lnTo>
                    <a:pt x="6" y="226"/>
                  </a:lnTo>
                  <a:lnTo>
                    <a:pt x="3" y="207"/>
                  </a:lnTo>
                  <a:lnTo>
                    <a:pt x="1" y="177"/>
                  </a:lnTo>
                  <a:lnTo>
                    <a:pt x="0" y="144"/>
                  </a:lnTo>
                  <a:lnTo>
                    <a:pt x="1" y="114"/>
                  </a:lnTo>
                  <a:lnTo>
                    <a:pt x="5" y="87"/>
                  </a:lnTo>
                  <a:lnTo>
                    <a:pt x="9" y="70"/>
                  </a:lnTo>
                  <a:lnTo>
                    <a:pt x="16" y="54"/>
                  </a:lnTo>
                  <a:lnTo>
                    <a:pt x="24" y="41"/>
                  </a:lnTo>
                  <a:lnTo>
                    <a:pt x="34" y="29"/>
                  </a:lnTo>
                  <a:lnTo>
                    <a:pt x="47" y="19"/>
                  </a:lnTo>
                  <a:lnTo>
                    <a:pt x="62" y="10"/>
                  </a:lnTo>
                  <a:lnTo>
                    <a:pt x="79" y="5"/>
                  </a:lnTo>
                  <a:lnTo>
                    <a:pt x="98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183"/>
            <p:cNvSpPr>
              <a:spLocks/>
            </p:cNvSpPr>
            <p:nvPr/>
          </p:nvSpPr>
          <p:spPr bwMode="auto">
            <a:xfrm>
              <a:off x="10382250" y="3554413"/>
              <a:ext cx="25400" cy="44450"/>
            </a:xfrm>
            <a:custGeom>
              <a:avLst/>
              <a:gdLst>
                <a:gd name="T0" fmla="*/ 160 w 174"/>
                <a:gd name="T1" fmla="*/ 0 h 302"/>
                <a:gd name="T2" fmla="*/ 166 w 174"/>
                <a:gd name="T3" fmla="*/ 0 h 302"/>
                <a:gd name="T4" fmla="*/ 169 w 174"/>
                <a:gd name="T5" fmla="*/ 0 h 302"/>
                <a:gd name="T6" fmla="*/ 171 w 174"/>
                <a:gd name="T7" fmla="*/ 0 h 302"/>
                <a:gd name="T8" fmla="*/ 174 w 174"/>
                <a:gd name="T9" fmla="*/ 1 h 302"/>
                <a:gd name="T10" fmla="*/ 174 w 174"/>
                <a:gd name="T11" fmla="*/ 84 h 302"/>
                <a:gd name="T12" fmla="*/ 170 w 174"/>
                <a:gd name="T13" fmla="*/ 83 h 302"/>
                <a:gd name="T14" fmla="*/ 165 w 174"/>
                <a:gd name="T15" fmla="*/ 83 h 302"/>
                <a:gd name="T16" fmla="*/ 162 w 174"/>
                <a:gd name="T17" fmla="*/ 83 h 302"/>
                <a:gd name="T18" fmla="*/ 158 w 174"/>
                <a:gd name="T19" fmla="*/ 82 h 302"/>
                <a:gd name="T20" fmla="*/ 154 w 174"/>
                <a:gd name="T21" fmla="*/ 82 h 302"/>
                <a:gd name="T22" fmla="*/ 149 w 174"/>
                <a:gd name="T23" fmla="*/ 82 h 302"/>
                <a:gd name="T24" fmla="*/ 132 w 174"/>
                <a:gd name="T25" fmla="*/ 83 h 302"/>
                <a:gd name="T26" fmla="*/ 118 w 174"/>
                <a:gd name="T27" fmla="*/ 87 h 302"/>
                <a:gd name="T28" fmla="*/ 105 w 174"/>
                <a:gd name="T29" fmla="*/ 93 h 302"/>
                <a:gd name="T30" fmla="*/ 97 w 174"/>
                <a:gd name="T31" fmla="*/ 104 h 302"/>
                <a:gd name="T32" fmla="*/ 92 w 174"/>
                <a:gd name="T33" fmla="*/ 118 h 302"/>
                <a:gd name="T34" fmla="*/ 91 w 174"/>
                <a:gd name="T35" fmla="*/ 136 h 302"/>
                <a:gd name="T36" fmla="*/ 91 w 174"/>
                <a:gd name="T37" fmla="*/ 302 h 302"/>
                <a:gd name="T38" fmla="*/ 0 w 174"/>
                <a:gd name="T39" fmla="*/ 302 h 302"/>
                <a:gd name="T40" fmla="*/ 0 w 174"/>
                <a:gd name="T41" fmla="*/ 7 h 302"/>
                <a:gd name="T42" fmla="*/ 86 w 174"/>
                <a:gd name="T43" fmla="*/ 7 h 302"/>
                <a:gd name="T44" fmla="*/ 86 w 174"/>
                <a:gd name="T45" fmla="*/ 49 h 302"/>
                <a:gd name="T46" fmla="*/ 87 w 174"/>
                <a:gd name="T47" fmla="*/ 49 h 302"/>
                <a:gd name="T48" fmla="*/ 99 w 174"/>
                <a:gd name="T49" fmla="*/ 30 h 302"/>
                <a:gd name="T50" fmla="*/ 114 w 174"/>
                <a:gd name="T51" fmla="*/ 14 h 302"/>
                <a:gd name="T52" fmla="*/ 127 w 174"/>
                <a:gd name="T53" fmla="*/ 6 h 302"/>
                <a:gd name="T54" fmla="*/ 142 w 174"/>
                <a:gd name="T55" fmla="*/ 1 h 302"/>
                <a:gd name="T56" fmla="*/ 160 w 174"/>
                <a:gd name="T5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" h="302">
                  <a:moveTo>
                    <a:pt x="160" y="0"/>
                  </a:moveTo>
                  <a:lnTo>
                    <a:pt x="166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4" y="1"/>
                  </a:lnTo>
                  <a:lnTo>
                    <a:pt x="174" y="84"/>
                  </a:lnTo>
                  <a:lnTo>
                    <a:pt x="170" y="83"/>
                  </a:lnTo>
                  <a:lnTo>
                    <a:pt x="165" y="83"/>
                  </a:lnTo>
                  <a:lnTo>
                    <a:pt x="162" y="83"/>
                  </a:lnTo>
                  <a:lnTo>
                    <a:pt x="158" y="82"/>
                  </a:lnTo>
                  <a:lnTo>
                    <a:pt x="154" y="82"/>
                  </a:lnTo>
                  <a:lnTo>
                    <a:pt x="149" y="82"/>
                  </a:lnTo>
                  <a:lnTo>
                    <a:pt x="132" y="83"/>
                  </a:lnTo>
                  <a:lnTo>
                    <a:pt x="118" y="87"/>
                  </a:lnTo>
                  <a:lnTo>
                    <a:pt x="105" y="93"/>
                  </a:lnTo>
                  <a:lnTo>
                    <a:pt x="97" y="104"/>
                  </a:lnTo>
                  <a:lnTo>
                    <a:pt x="92" y="118"/>
                  </a:lnTo>
                  <a:lnTo>
                    <a:pt x="91" y="136"/>
                  </a:lnTo>
                  <a:lnTo>
                    <a:pt x="91" y="302"/>
                  </a:lnTo>
                  <a:lnTo>
                    <a:pt x="0" y="302"/>
                  </a:lnTo>
                  <a:lnTo>
                    <a:pt x="0" y="7"/>
                  </a:lnTo>
                  <a:lnTo>
                    <a:pt x="86" y="7"/>
                  </a:lnTo>
                  <a:lnTo>
                    <a:pt x="86" y="49"/>
                  </a:lnTo>
                  <a:lnTo>
                    <a:pt x="87" y="49"/>
                  </a:lnTo>
                  <a:lnTo>
                    <a:pt x="99" y="30"/>
                  </a:lnTo>
                  <a:lnTo>
                    <a:pt x="114" y="14"/>
                  </a:lnTo>
                  <a:lnTo>
                    <a:pt x="127" y="6"/>
                  </a:lnTo>
                  <a:lnTo>
                    <a:pt x="142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9136209" y="3503571"/>
            <a:ext cx="458788" cy="469900"/>
            <a:chOff x="9167813" y="3502026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7" name="Freeform 188"/>
            <p:cNvSpPr>
              <a:spLocks/>
            </p:cNvSpPr>
            <p:nvPr/>
          </p:nvSpPr>
          <p:spPr bwMode="auto">
            <a:xfrm>
              <a:off x="9263063" y="3667126"/>
              <a:ext cx="88900" cy="203200"/>
            </a:xfrm>
            <a:custGeom>
              <a:avLst/>
              <a:gdLst>
                <a:gd name="T0" fmla="*/ 375 w 613"/>
                <a:gd name="T1" fmla="*/ 0 h 1406"/>
                <a:gd name="T2" fmla="*/ 613 w 613"/>
                <a:gd name="T3" fmla="*/ 0 h 1406"/>
                <a:gd name="T4" fmla="*/ 613 w 613"/>
                <a:gd name="T5" fmla="*/ 1406 h 1406"/>
                <a:gd name="T6" fmla="*/ 274 w 613"/>
                <a:gd name="T7" fmla="*/ 1406 h 1406"/>
                <a:gd name="T8" fmla="*/ 274 w 613"/>
                <a:gd name="T9" fmla="*/ 431 h 1406"/>
                <a:gd name="T10" fmla="*/ 0 w 613"/>
                <a:gd name="T11" fmla="*/ 431 h 1406"/>
                <a:gd name="T12" fmla="*/ 0 w 613"/>
                <a:gd name="T13" fmla="*/ 220 h 1406"/>
                <a:gd name="T14" fmla="*/ 42 w 613"/>
                <a:gd name="T15" fmla="*/ 220 h 1406"/>
                <a:gd name="T16" fmla="*/ 88 w 613"/>
                <a:gd name="T17" fmla="*/ 219 h 1406"/>
                <a:gd name="T18" fmla="*/ 130 w 613"/>
                <a:gd name="T19" fmla="*/ 215 h 1406"/>
                <a:gd name="T20" fmla="*/ 167 w 613"/>
                <a:gd name="T21" fmla="*/ 208 h 1406"/>
                <a:gd name="T22" fmla="*/ 200 w 613"/>
                <a:gd name="T23" fmla="*/ 199 h 1406"/>
                <a:gd name="T24" fmla="*/ 239 w 613"/>
                <a:gd name="T25" fmla="*/ 183 h 1406"/>
                <a:gd name="T26" fmla="*/ 271 w 613"/>
                <a:gd name="T27" fmla="*/ 164 h 1406"/>
                <a:gd name="T28" fmla="*/ 299 w 613"/>
                <a:gd name="T29" fmla="*/ 144 h 1406"/>
                <a:gd name="T30" fmla="*/ 320 w 613"/>
                <a:gd name="T31" fmla="*/ 121 h 1406"/>
                <a:gd name="T32" fmla="*/ 338 w 613"/>
                <a:gd name="T33" fmla="*/ 98 h 1406"/>
                <a:gd name="T34" fmla="*/ 351 w 613"/>
                <a:gd name="T35" fmla="*/ 73 h 1406"/>
                <a:gd name="T36" fmla="*/ 362 w 613"/>
                <a:gd name="T37" fmla="*/ 47 h 1406"/>
                <a:gd name="T38" fmla="*/ 369 w 613"/>
                <a:gd name="T39" fmla="*/ 23 h 1406"/>
                <a:gd name="T40" fmla="*/ 375 w 613"/>
                <a:gd name="T41" fmla="*/ 0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3" h="1406">
                  <a:moveTo>
                    <a:pt x="375" y="0"/>
                  </a:moveTo>
                  <a:lnTo>
                    <a:pt x="613" y="0"/>
                  </a:lnTo>
                  <a:lnTo>
                    <a:pt x="613" y="1406"/>
                  </a:lnTo>
                  <a:lnTo>
                    <a:pt x="274" y="1406"/>
                  </a:lnTo>
                  <a:lnTo>
                    <a:pt x="274" y="431"/>
                  </a:lnTo>
                  <a:lnTo>
                    <a:pt x="0" y="431"/>
                  </a:lnTo>
                  <a:lnTo>
                    <a:pt x="0" y="220"/>
                  </a:lnTo>
                  <a:lnTo>
                    <a:pt x="42" y="220"/>
                  </a:lnTo>
                  <a:lnTo>
                    <a:pt x="88" y="219"/>
                  </a:lnTo>
                  <a:lnTo>
                    <a:pt x="130" y="215"/>
                  </a:lnTo>
                  <a:lnTo>
                    <a:pt x="167" y="208"/>
                  </a:lnTo>
                  <a:lnTo>
                    <a:pt x="200" y="199"/>
                  </a:lnTo>
                  <a:lnTo>
                    <a:pt x="239" y="183"/>
                  </a:lnTo>
                  <a:lnTo>
                    <a:pt x="271" y="164"/>
                  </a:lnTo>
                  <a:lnTo>
                    <a:pt x="299" y="144"/>
                  </a:lnTo>
                  <a:lnTo>
                    <a:pt x="320" y="121"/>
                  </a:lnTo>
                  <a:lnTo>
                    <a:pt x="338" y="98"/>
                  </a:lnTo>
                  <a:lnTo>
                    <a:pt x="351" y="73"/>
                  </a:lnTo>
                  <a:lnTo>
                    <a:pt x="362" y="47"/>
                  </a:lnTo>
                  <a:lnTo>
                    <a:pt x="369" y="2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89"/>
            <p:cNvSpPr>
              <a:spLocks noEditPoints="1"/>
            </p:cNvSpPr>
            <p:nvPr/>
          </p:nvSpPr>
          <p:spPr bwMode="auto">
            <a:xfrm>
              <a:off x="9404351" y="3667126"/>
              <a:ext cx="136525" cy="206375"/>
            </a:xfrm>
            <a:custGeom>
              <a:avLst/>
              <a:gdLst>
                <a:gd name="T0" fmla="*/ 421 w 941"/>
                <a:gd name="T1" fmla="*/ 218 h 1435"/>
                <a:gd name="T2" fmla="*/ 376 w 941"/>
                <a:gd name="T3" fmla="*/ 256 h 1435"/>
                <a:gd name="T4" fmla="*/ 348 w 941"/>
                <a:gd name="T5" fmla="*/ 335 h 1435"/>
                <a:gd name="T6" fmla="*/ 339 w 941"/>
                <a:gd name="T7" fmla="*/ 455 h 1435"/>
                <a:gd name="T8" fmla="*/ 347 w 941"/>
                <a:gd name="T9" fmla="*/ 587 h 1435"/>
                <a:gd name="T10" fmla="*/ 372 w 941"/>
                <a:gd name="T11" fmla="*/ 662 h 1435"/>
                <a:gd name="T12" fmla="*/ 419 w 941"/>
                <a:gd name="T13" fmla="*/ 696 h 1435"/>
                <a:gd name="T14" fmla="*/ 490 w 941"/>
                <a:gd name="T15" fmla="*/ 701 h 1435"/>
                <a:gd name="T16" fmla="*/ 542 w 941"/>
                <a:gd name="T17" fmla="*/ 674 h 1435"/>
                <a:gd name="T18" fmla="*/ 574 w 941"/>
                <a:gd name="T19" fmla="*/ 617 h 1435"/>
                <a:gd name="T20" fmla="*/ 588 w 941"/>
                <a:gd name="T21" fmla="*/ 524 h 1435"/>
                <a:gd name="T22" fmla="*/ 585 w 941"/>
                <a:gd name="T23" fmla="*/ 388 h 1435"/>
                <a:gd name="T24" fmla="*/ 564 w 941"/>
                <a:gd name="T25" fmla="*/ 282 h 1435"/>
                <a:gd name="T26" fmla="*/ 527 w 941"/>
                <a:gd name="T27" fmla="*/ 228 h 1435"/>
                <a:gd name="T28" fmla="*/ 464 w 941"/>
                <a:gd name="T29" fmla="*/ 211 h 1435"/>
                <a:gd name="T30" fmla="*/ 565 w 941"/>
                <a:gd name="T31" fmla="*/ 5 h 1435"/>
                <a:gd name="T32" fmla="*/ 686 w 941"/>
                <a:gd name="T33" fmla="*/ 34 h 1435"/>
                <a:gd name="T34" fmla="*/ 787 w 941"/>
                <a:gd name="T35" fmla="*/ 93 h 1435"/>
                <a:gd name="T36" fmla="*/ 863 w 941"/>
                <a:gd name="T37" fmla="*/ 185 h 1435"/>
                <a:gd name="T38" fmla="*/ 909 w 941"/>
                <a:gd name="T39" fmla="*/ 305 h 1435"/>
                <a:gd name="T40" fmla="*/ 932 w 941"/>
                <a:gd name="T41" fmla="*/ 467 h 1435"/>
                <a:gd name="T42" fmla="*/ 941 w 941"/>
                <a:gd name="T43" fmla="*/ 686 h 1435"/>
                <a:gd name="T44" fmla="*/ 933 w 941"/>
                <a:gd name="T45" fmla="*/ 929 h 1435"/>
                <a:gd name="T46" fmla="*/ 912 w 941"/>
                <a:gd name="T47" fmla="*/ 1104 h 1435"/>
                <a:gd name="T48" fmla="*/ 866 w 941"/>
                <a:gd name="T49" fmla="*/ 1235 h 1435"/>
                <a:gd name="T50" fmla="*/ 788 w 941"/>
                <a:gd name="T51" fmla="*/ 1336 h 1435"/>
                <a:gd name="T52" fmla="*/ 681 w 941"/>
                <a:gd name="T53" fmla="*/ 1399 h 1435"/>
                <a:gd name="T54" fmla="*/ 551 w 941"/>
                <a:gd name="T55" fmla="*/ 1428 h 1435"/>
                <a:gd name="T56" fmla="*/ 390 w 941"/>
                <a:gd name="T57" fmla="*/ 1432 h 1435"/>
                <a:gd name="T58" fmla="*/ 251 w 941"/>
                <a:gd name="T59" fmla="*/ 1407 h 1435"/>
                <a:gd name="T60" fmla="*/ 141 w 941"/>
                <a:gd name="T61" fmla="*/ 1351 h 1435"/>
                <a:gd name="T62" fmla="*/ 74 w 941"/>
                <a:gd name="T63" fmla="*/ 1273 h 1435"/>
                <a:gd name="T64" fmla="*/ 37 w 941"/>
                <a:gd name="T65" fmla="*/ 1165 h 1435"/>
                <a:gd name="T66" fmla="*/ 355 w 941"/>
                <a:gd name="T67" fmla="*/ 1076 h 1435"/>
                <a:gd name="T68" fmla="*/ 365 w 941"/>
                <a:gd name="T69" fmla="*/ 1156 h 1435"/>
                <a:gd name="T70" fmla="*/ 401 w 941"/>
                <a:gd name="T71" fmla="*/ 1208 h 1435"/>
                <a:gd name="T72" fmla="*/ 458 w 941"/>
                <a:gd name="T73" fmla="*/ 1224 h 1435"/>
                <a:gd name="T74" fmla="*/ 528 w 941"/>
                <a:gd name="T75" fmla="*/ 1205 h 1435"/>
                <a:gd name="T76" fmla="*/ 572 w 941"/>
                <a:gd name="T77" fmla="*/ 1142 h 1435"/>
                <a:gd name="T78" fmla="*/ 591 w 941"/>
                <a:gd name="T79" fmla="*/ 1056 h 1435"/>
                <a:gd name="T80" fmla="*/ 599 w 941"/>
                <a:gd name="T81" fmla="*/ 933 h 1435"/>
                <a:gd name="T82" fmla="*/ 597 w 941"/>
                <a:gd name="T83" fmla="*/ 826 h 1435"/>
                <a:gd name="T84" fmla="*/ 529 w 941"/>
                <a:gd name="T85" fmla="*/ 903 h 1435"/>
                <a:gd name="T86" fmla="*/ 427 w 941"/>
                <a:gd name="T87" fmla="*/ 942 h 1435"/>
                <a:gd name="T88" fmla="*/ 298 w 941"/>
                <a:gd name="T89" fmla="*/ 947 h 1435"/>
                <a:gd name="T90" fmla="*/ 180 w 941"/>
                <a:gd name="T91" fmla="*/ 916 h 1435"/>
                <a:gd name="T92" fmla="*/ 89 w 941"/>
                <a:gd name="T93" fmla="*/ 850 h 1435"/>
                <a:gd name="T94" fmla="*/ 35 w 941"/>
                <a:gd name="T95" fmla="*/ 755 h 1435"/>
                <a:gd name="T96" fmla="*/ 6 w 941"/>
                <a:gd name="T97" fmla="*/ 622 h 1435"/>
                <a:gd name="T98" fmla="*/ 2 w 941"/>
                <a:gd name="T99" fmla="*/ 443 h 1435"/>
                <a:gd name="T100" fmla="*/ 32 w 941"/>
                <a:gd name="T101" fmla="*/ 268 h 1435"/>
                <a:gd name="T102" fmla="*/ 92 w 941"/>
                <a:gd name="T103" fmla="*/ 152 h 1435"/>
                <a:gd name="T104" fmla="*/ 169 w 941"/>
                <a:gd name="T105" fmla="*/ 78 h 1435"/>
                <a:gd name="T106" fmla="*/ 274 w 941"/>
                <a:gd name="T107" fmla="*/ 26 h 1435"/>
                <a:gd name="T108" fmla="*/ 413 w 941"/>
                <a:gd name="T109" fmla="*/ 2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1" h="1435">
                  <a:moveTo>
                    <a:pt x="464" y="211"/>
                  </a:moveTo>
                  <a:lnTo>
                    <a:pt x="441" y="213"/>
                  </a:lnTo>
                  <a:lnTo>
                    <a:pt x="421" y="218"/>
                  </a:lnTo>
                  <a:lnTo>
                    <a:pt x="403" y="226"/>
                  </a:lnTo>
                  <a:lnTo>
                    <a:pt x="388" y="239"/>
                  </a:lnTo>
                  <a:lnTo>
                    <a:pt x="376" y="256"/>
                  </a:lnTo>
                  <a:lnTo>
                    <a:pt x="365" y="275"/>
                  </a:lnTo>
                  <a:lnTo>
                    <a:pt x="355" y="303"/>
                  </a:lnTo>
                  <a:lnTo>
                    <a:pt x="348" y="335"/>
                  </a:lnTo>
                  <a:lnTo>
                    <a:pt x="344" y="371"/>
                  </a:lnTo>
                  <a:lnTo>
                    <a:pt x="340" y="411"/>
                  </a:lnTo>
                  <a:lnTo>
                    <a:pt x="339" y="455"/>
                  </a:lnTo>
                  <a:lnTo>
                    <a:pt x="340" y="504"/>
                  </a:lnTo>
                  <a:lnTo>
                    <a:pt x="343" y="549"/>
                  </a:lnTo>
                  <a:lnTo>
                    <a:pt x="347" y="587"/>
                  </a:lnTo>
                  <a:lnTo>
                    <a:pt x="353" y="618"/>
                  </a:lnTo>
                  <a:lnTo>
                    <a:pt x="362" y="645"/>
                  </a:lnTo>
                  <a:lnTo>
                    <a:pt x="372" y="662"/>
                  </a:lnTo>
                  <a:lnTo>
                    <a:pt x="384" y="677"/>
                  </a:lnTo>
                  <a:lnTo>
                    <a:pt x="399" y="689"/>
                  </a:lnTo>
                  <a:lnTo>
                    <a:pt x="419" y="696"/>
                  </a:lnTo>
                  <a:lnTo>
                    <a:pt x="441" y="701"/>
                  </a:lnTo>
                  <a:lnTo>
                    <a:pt x="466" y="702"/>
                  </a:lnTo>
                  <a:lnTo>
                    <a:pt x="490" y="701"/>
                  </a:lnTo>
                  <a:lnTo>
                    <a:pt x="511" y="696"/>
                  </a:lnTo>
                  <a:lnTo>
                    <a:pt x="528" y="687"/>
                  </a:lnTo>
                  <a:lnTo>
                    <a:pt x="542" y="674"/>
                  </a:lnTo>
                  <a:lnTo>
                    <a:pt x="554" y="657"/>
                  </a:lnTo>
                  <a:lnTo>
                    <a:pt x="565" y="638"/>
                  </a:lnTo>
                  <a:lnTo>
                    <a:pt x="574" y="617"/>
                  </a:lnTo>
                  <a:lnTo>
                    <a:pt x="580" y="593"/>
                  </a:lnTo>
                  <a:lnTo>
                    <a:pt x="584" y="568"/>
                  </a:lnTo>
                  <a:lnTo>
                    <a:pt x="588" y="524"/>
                  </a:lnTo>
                  <a:lnTo>
                    <a:pt x="589" y="479"/>
                  </a:lnTo>
                  <a:lnTo>
                    <a:pt x="588" y="431"/>
                  </a:lnTo>
                  <a:lnTo>
                    <a:pt x="585" y="388"/>
                  </a:lnTo>
                  <a:lnTo>
                    <a:pt x="580" y="347"/>
                  </a:lnTo>
                  <a:lnTo>
                    <a:pt x="573" y="313"/>
                  </a:lnTo>
                  <a:lnTo>
                    <a:pt x="564" y="282"/>
                  </a:lnTo>
                  <a:lnTo>
                    <a:pt x="554" y="260"/>
                  </a:lnTo>
                  <a:lnTo>
                    <a:pt x="542" y="242"/>
                  </a:lnTo>
                  <a:lnTo>
                    <a:pt x="527" y="228"/>
                  </a:lnTo>
                  <a:lnTo>
                    <a:pt x="508" y="219"/>
                  </a:lnTo>
                  <a:lnTo>
                    <a:pt x="487" y="213"/>
                  </a:lnTo>
                  <a:lnTo>
                    <a:pt x="464" y="211"/>
                  </a:lnTo>
                  <a:close/>
                  <a:moveTo>
                    <a:pt x="468" y="0"/>
                  </a:moveTo>
                  <a:lnTo>
                    <a:pt x="518" y="2"/>
                  </a:lnTo>
                  <a:lnTo>
                    <a:pt x="565" y="5"/>
                  </a:lnTo>
                  <a:lnTo>
                    <a:pt x="609" y="13"/>
                  </a:lnTo>
                  <a:lnTo>
                    <a:pt x="650" y="21"/>
                  </a:lnTo>
                  <a:lnTo>
                    <a:pt x="686" y="34"/>
                  </a:lnTo>
                  <a:lnTo>
                    <a:pt x="719" y="48"/>
                  </a:lnTo>
                  <a:lnTo>
                    <a:pt x="755" y="68"/>
                  </a:lnTo>
                  <a:lnTo>
                    <a:pt x="787" y="93"/>
                  </a:lnTo>
                  <a:lnTo>
                    <a:pt x="816" y="120"/>
                  </a:lnTo>
                  <a:lnTo>
                    <a:pt x="841" y="151"/>
                  </a:lnTo>
                  <a:lnTo>
                    <a:pt x="863" y="185"/>
                  </a:lnTo>
                  <a:lnTo>
                    <a:pt x="881" y="222"/>
                  </a:lnTo>
                  <a:lnTo>
                    <a:pt x="897" y="262"/>
                  </a:lnTo>
                  <a:lnTo>
                    <a:pt x="909" y="305"/>
                  </a:lnTo>
                  <a:lnTo>
                    <a:pt x="919" y="352"/>
                  </a:lnTo>
                  <a:lnTo>
                    <a:pt x="926" y="401"/>
                  </a:lnTo>
                  <a:lnTo>
                    <a:pt x="932" y="467"/>
                  </a:lnTo>
                  <a:lnTo>
                    <a:pt x="936" y="536"/>
                  </a:lnTo>
                  <a:lnTo>
                    <a:pt x="940" y="609"/>
                  </a:lnTo>
                  <a:lnTo>
                    <a:pt x="941" y="686"/>
                  </a:lnTo>
                  <a:lnTo>
                    <a:pt x="940" y="772"/>
                  </a:lnTo>
                  <a:lnTo>
                    <a:pt x="937" y="853"/>
                  </a:lnTo>
                  <a:lnTo>
                    <a:pt x="933" y="929"/>
                  </a:lnTo>
                  <a:lnTo>
                    <a:pt x="928" y="1001"/>
                  </a:lnTo>
                  <a:lnTo>
                    <a:pt x="921" y="1054"/>
                  </a:lnTo>
                  <a:lnTo>
                    <a:pt x="912" y="1104"/>
                  </a:lnTo>
                  <a:lnTo>
                    <a:pt x="900" y="1151"/>
                  </a:lnTo>
                  <a:lnTo>
                    <a:pt x="884" y="1195"/>
                  </a:lnTo>
                  <a:lnTo>
                    <a:pt x="866" y="1235"/>
                  </a:lnTo>
                  <a:lnTo>
                    <a:pt x="843" y="1272"/>
                  </a:lnTo>
                  <a:lnTo>
                    <a:pt x="818" y="1306"/>
                  </a:lnTo>
                  <a:lnTo>
                    <a:pt x="788" y="1336"/>
                  </a:lnTo>
                  <a:lnTo>
                    <a:pt x="753" y="1362"/>
                  </a:lnTo>
                  <a:lnTo>
                    <a:pt x="716" y="1383"/>
                  </a:lnTo>
                  <a:lnTo>
                    <a:pt x="681" y="1399"/>
                  </a:lnTo>
                  <a:lnTo>
                    <a:pt x="642" y="1411"/>
                  </a:lnTo>
                  <a:lnTo>
                    <a:pt x="598" y="1422"/>
                  </a:lnTo>
                  <a:lnTo>
                    <a:pt x="551" y="1428"/>
                  </a:lnTo>
                  <a:lnTo>
                    <a:pt x="500" y="1432"/>
                  </a:lnTo>
                  <a:lnTo>
                    <a:pt x="444" y="1435"/>
                  </a:lnTo>
                  <a:lnTo>
                    <a:pt x="390" y="1432"/>
                  </a:lnTo>
                  <a:lnTo>
                    <a:pt x="340" y="1427"/>
                  </a:lnTo>
                  <a:lnTo>
                    <a:pt x="293" y="1419"/>
                  </a:lnTo>
                  <a:lnTo>
                    <a:pt x="251" y="1407"/>
                  </a:lnTo>
                  <a:lnTo>
                    <a:pt x="211" y="1391"/>
                  </a:lnTo>
                  <a:lnTo>
                    <a:pt x="175" y="1373"/>
                  </a:lnTo>
                  <a:lnTo>
                    <a:pt x="141" y="1351"/>
                  </a:lnTo>
                  <a:lnTo>
                    <a:pt x="116" y="1328"/>
                  </a:lnTo>
                  <a:lnTo>
                    <a:pt x="93" y="1303"/>
                  </a:lnTo>
                  <a:lnTo>
                    <a:pt x="74" y="1273"/>
                  </a:lnTo>
                  <a:lnTo>
                    <a:pt x="59" y="1241"/>
                  </a:lnTo>
                  <a:lnTo>
                    <a:pt x="46" y="1205"/>
                  </a:lnTo>
                  <a:lnTo>
                    <a:pt x="37" y="1165"/>
                  </a:lnTo>
                  <a:lnTo>
                    <a:pt x="31" y="1123"/>
                  </a:lnTo>
                  <a:lnTo>
                    <a:pt x="28" y="1076"/>
                  </a:lnTo>
                  <a:lnTo>
                    <a:pt x="355" y="1076"/>
                  </a:lnTo>
                  <a:lnTo>
                    <a:pt x="357" y="1104"/>
                  </a:lnTo>
                  <a:lnTo>
                    <a:pt x="359" y="1131"/>
                  </a:lnTo>
                  <a:lnTo>
                    <a:pt x="365" y="1156"/>
                  </a:lnTo>
                  <a:lnTo>
                    <a:pt x="376" y="1180"/>
                  </a:lnTo>
                  <a:lnTo>
                    <a:pt x="388" y="1195"/>
                  </a:lnTo>
                  <a:lnTo>
                    <a:pt x="401" y="1208"/>
                  </a:lnTo>
                  <a:lnTo>
                    <a:pt x="418" y="1216"/>
                  </a:lnTo>
                  <a:lnTo>
                    <a:pt x="437" y="1222"/>
                  </a:lnTo>
                  <a:lnTo>
                    <a:pt x="458" y="1224"/>
                  </a:lnTo>
                  <a:lnTo>
                    <a:pt x="485" y="1222"/>
                  </a:lnTo>
                  <a:lnTo>
                    <a:pt x="507" y="1215"/>
                  </a:lnTo>
                  <a:lnTo>
                    <a:pt x="528" y="1205"/>
                  </a:lnTo>
                  <a:lnTo>
                    <a:pt x="545" y="1189"/>
                  </a:lnTo>
                  <a:lnTo>
                    <a:pt x="560" y="1168"/>
                  </a:lnTo>
                  <a:lnTo>
                    <a:pt x="572" y="1142"/>
                  </a:lnTo>
                  <a:lnTo>
                    <a:pt x="579" y="1116"/>
                  </a:lnTo>
                  <a:lnTo>
                    <a:pt x="587" y="1089"/>
                  </a:lnTo>
                  <a:lnTo>
                    <a:pt x="591" y="1056"/>
                  </a:lnTo>
                  <a:lnTo>
                    <a:pt x="595" y="1021"/>
                  </a:lnTo>
                  <a:lnTo>
                    <a:pt x="597" y="979"/>
                  </a:lnTo>
                  <a:lnTo>
                    <a:pt x="599" y="933"/>
                  </a:lnTo>
                  <a:lnTo>
                    <a:pt x="600" y="883"/>
                  </a:lnTo>
                  <a:lnTo>
                    <a:pt x="602" y="826"/>
                  </a:lnTo>
                  <a:lnTo>
                    <a:pt x="597" y="826"/>
                  </a:lnTo>
                  <a:lnTo>
                    <a:pt x="578" y="856"/>
                  </a:lnTo>
                  <a:lnTo>
                    <a:pt x="556" y="882"/>
                  </a:lnTo>
                  <a:lnTo>
                    <a:pt x="529" y="903"/>
                  </a:lnTo>
                  <a:lnTo>
                    <a:pt x="499" y="919"/>
                  </a:lnTo>
                  <a:lnTo>
                    <a:pt x="465" y="933"/>
                  </a:lnTo>
                  <a:lnTo>
                    <a:pt x="427" y="942"/>
                  </a:lnTo>
                  <a:lnTo>
                    <a:pt x="386" y="948"/>
                  </a:lnTo>
                  <a:lnTo>
                    <a:pt x="343" y="949"/>
                  </a:lnTo>
                  <a:lnTo>
                    <a:pt x="298" y="947"/>
                  </a:lnTo>
                  <a:lnTo>
                    <a:pt x="256" y="942"/>
                  </a:lnTo>
                  <a:lnTo>
                    <a:pt x="216" y="931"/>
                  </a:lnTo>
                  <a:lnTo>
                    <a:pt x="180" y="916"/>
                  </a:lnTo>
                  <a:lnTo>
                    <a:pt x="147" y="898"/>
                  </a:lnTo>
                  <a:lnTo>
                    <a:pt x="117" y="876"/>
                  </a:lnTo>
                  <a:lnTo>
                    <a:pt x="89" y="850"/>
                  </a:lnTo>
                  <a:lnTo>
                    <a:pt x="69" y="823"/>
                  </a:lnTo>
                  <a:lnTo>
                    <a:pt x="51" y="791"/>
                  </a:lnTo>
                  <a:lnTo>
                    <a:pt x="35" y="755"/>
                  </a:lnTo>
                  <a:lnTo>
                    <a:pt x="23" y="715"/>
                  </a:lnTo>
                  <a:lnTo>
                    <a:pt x="12" y="671"/>
                  </a:lnTo>
                  <a:lnTo>
                    <a:pt x="6" y="622"/>
                  </a:lnTo>
                  <a:lnTo>
                    <a:pt x="1" y="570"/>
                  </a:lnTo>
                  <a:lnTo>
                    <a:pt x="0" y="513"/>
                  </a:lnTo>
                  <a:lnTo>
                    <a:pt x="2" y="443"/>
                  </a:lnTo>
                  <a:lnTo>
                    <a:pt x="9" y="378"/>
                  </a:lnTo>
                  <a:lnTo>
                    <a:pt x="21" y="314"/>
                  </a:lnTo>
                  <a:lnTo>
                    <a:pt x="32" y="268"/>
                  </a:lnTo>
                  <a:lnTo>
                    <a:pt x="48" y="226"/>
                  </a:lnTo>
                  <a:lnTo>
                    <a:pt x="69" y="187"/>
                  </a:lnTo>
                  <a:lnTo>
                    <a:pt x="92" y="152"/>
                  </a:lnTo>
                  <a:lnTo>
                    <a:pt x="115" y="124"/>
                  </a:lnTo>
                  <a:lnTo>
                    <a:pt x="140" y="100"/>
                  </a:lnTo>
                  <a:lnTo>
                    <a:pt x="169" y="78"/>
                  </a:lnTo>
                  <a:lnTo>
                    <a:pt x="201" y="59"/>
                  </a:lnTo>
                  <a:lnTo>
                    <a:pt x="236" y="41"/>
                  </a:lnTo>
                  <a:lnTo>
                    <a:pt x="274" y="26"/>
                  </a:lnTo>
                  <a:lnTo>
                    <a:pt x="317" y="15"/>
                  </a:lnTo>
                  <a:lnTo>
                    <a:pt x="363" y="7"/>
                  </a:lnTo>
                  <a:lnTo>
                    <a:pt x="413" y="2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190"/>
            <p:cNvSpPr>
              <a:spLocks noEditPoints="1"/>
            </p:cNvSpPr>
            <p:nvPr/>
          </p:nvSpPr>
          <p:spPr bwMode="auto">
            <a:xfrm>
              <a:off x="9167813" y="3502026"/>
              <a:ext cx="458788" cy="469900"/>
            </a:xfrm>
            <a:custGeom>
              <a:avLst/>
              <a:gdLst>
                <a:gd name="T0" fmla="*/ 164 w 3177"/>
                <a:gd name="T1" fmla="*/ 3035 h 3253"/>
                <a:gd name="T2" fmla="*/ 248 w 3177"/>
                <a:gd name="T3" fmla="*/ 3101 h 3253"/>
                <a:gd name="T4" fmla="*/ 2555 w 3177"/>
                <a:gd name="T5" fmla="*/ 2839 h 3253"/>
                <a:gd name="T6" fmla="*/ 2603 w 3177"/>
                <a:gd name="T7" fmla="*/ 2711 h 3253"/>
                <a:gd name="T8" fmla="*/ 2721 w 3177"/>
                <a:gd name="T9" fmla="*/ 2644 h 3253"/>
                <a:gd name="T10" fmla="*/ 3026 w 3177"/>
                <a:gd name="T11" fmla="*/ 894 h 3253"/>
                <a:gd name="T12" fmla="*/ 208 w 3177"/>
                <a:gd name="T13" fmla="*/ 230 h 3253"/>
                <a:gd name="T14" fmla="*/ 154 w 3177"/>
                <a:gd name="T15" fmla="*/ 296 h 3253"/>
                <a:gd name="T16" fmla="*/ 162 w 3177"/>
                <a:gd name="T17" fmla="*/ 759 h 3253"/>
                <a:gd name="T18" fmla="*/ 229 w 3177"/>
                <a:gd name="T19" fmla="*/ 813 h 3253"/>
                <a:gd name="T20" fmla="*/ 2970 w 3177"/>
                <a:gd name="T21" fmla="*/ 806 h 3253"/>
                <a:gd name="T22" fmla="*/ 3023 w 3177"/>
                <a:gd name="T23" fmla="*/ 738 h 3253"/>
                <a:gd name="T24" fmla="*/ 3016 w 3177"/>
                <a:gd name="T25" fmla="*/ 275 h 3253"/>
                <a:gd name="T26" fmla="*/ 2948 w 3177"/>
                <a:gd name="T27" fmla="*/ 222 h 3253"/>
                <a:gd name="T28" fmla="*/ 482 w 3177"/>
                <a:gd name="T29" fmla="*/ 0 h 3253"/>
                <a:gd name="T30" fmla="*/ 557 w 3177"/>
                <a:gd name="T31" fmla="*/ 36 h 3253"/>
                <a:gd name="T32" fmla="*/ 577 w 3177"/>
                <a:gd name="T33" fmla="*/ 111 h 3253"/>
                <a:gd name="T34" fmla="*/ 938 w 3177"/>
                <a:gd name="T35" fmla="*/ 96 h 3253"/>
                <a:gd name="T36" fmla="*/ 975 w 3177"/>
                <a:gd name="T37" fmla="*/ 21 h 3253"/>
                <a:gd name="T38" fmla="*/ 1036 w 3177"/>
                <a:gd name="T39" fmla="*/ 0 h 3253"/>
                <a:gd name="T40" fmla="*/ 1110 w 3177"/>
                <a:gd name="T41" fmla="*/ 36 h 3253"/>
                <a:gd name="T42" fmla="*/ 1131 w 3177"/>
                <a:gd name="T43" fmla="*/ 111 h 3253"/>
                <a:gd name="T44" fmla="*/ 1491 w 3177"/>
                <a:gd name="T45" fmla="*/ 96 h 3253"/>
                <a:gd name="T46" fmla="*/ 1528 w 3177"/>
                <a:gd name="T47" fmla="*/ 21 h 3253"/>
                <a:gd name="T48" fmla="*/ 1589 w 3177"/>
                <a:gd name="T49" fmla="*/ 0 h 3253"/>
                <a:gd name="T50" fmla="*/ 1665 w 3177"/>
                <a:gd name="T51" fmla="*/ 36 h 3253"/>
                <a:gd name="T52" fmla="*/ 1684 w 3177"/>
                <a:gd name="T53" fmla="*/ 111 h 3253"/>
                <a:gd name="T54" fmla="*/ 2046 w 3177"/>
                <a:gd name="T55" fmla="*/ 96 h 3253"/>
                <a:gd name="T56" fmla="*/ 2082 w 3177"/>
                <a:gd name="T57" fmla="*/ 21 h 3253"/>
                <a:gd name="T58" fmla="*/ 2142 w 3177"/>
                <a:gd name="T59" fmla="*/ 0 h 3253"/>
                <a:gd name="T60" fmla="*/ 2218 w 3177"/>
                <a:gd name="T61" fmla="*/ 36 h 3253"/>
                <a:gd name="T62" fmla="*/ 2237 w 3177"/>
                <a:gd name="T63" fmla="*/ 111 h 3253"/>
                <a:gd name="T64" fmla="*/ 2599 w 3177"/>
                <a:gd name="T65" fmla="*/ 96 h 3253"/>
                <a:gd name="T66" fmla="*/ 2635 w 3177"/>
                <a:gd name="T67" fmla="*/ 21 h 3253"/>
                <a:gd name="T68" fmla="*/ 2696 w 3177"/>
                <a:gd name="T69" fmla="*/ 0 h 3253"/>
                <a:gd name="T70" fmla="*/ 2771 w 3177"/>
                <a:gd name="T71" fmla="*/ 36 h 3253"/>
                <a:gd name="T72" fmla="*/ 2790 w 3177"/>
                <a:gd name="T73" fmla="*/ 111 h 3253"/>
                <a:gd name="T74" fmla="*/ 2980 w 3177"/>
                <a:gd name="T75" fmla="*/ 136 h 3253"/>
                <a:gd name="T76" fmla="*/ 3109 w 3177"/>
                <a:gd name="T77" fmla="*/ 218 h 3253"/>
                <a:gd name="T78" fmla="*/ 3174 w 3177"/>
                <a:gd name="T79" fmla="*/ 357 h 3253"/>
                <a:gd name="T80" fmla="*/ 277 w 3177"/>
                <a:gd name="T81" fmla="*/ 3253 h 3253"/>
                <a:gd name="T82" fmla="*/ 126 w 3177"/>
                <a:gd name="T83" fmla="*/ 3208 h 3253"/>
                <a:gd name="T84" fmla="*/ 26 w 3177"/>
                <a:gd name="T85" fmla="*/ 3095 h 3253"/>
                <a:gd name="T86" fmla="*/ 0 w 3177"/>
                <a:gd name="T87" fmla="*/ 397 h 3253"/>
                <a:gd name="T88" fmla="*/ 45 w 3177"/>
                <a:gd name="T89" fmla="*/ 249 h 3253"/>
                <a:gd name="T90" fmla="*/ 160 w 3177"/>
                <a:gd name="T91" fmla="*/ 150 h 3253"/>
                <a:gd name="T92" fmla="*/ 390 w 3177"/>
                <a:gd name="T93" fmla="*/ 124 h 3253"/>
                <a:gd name="T94" fmla="*/ 395 w 3177"/>
                <a:gd name="T95" fmla="*/ 54 h 3253"/>
                <a:gd name="T96" fmla="*/ 460 w 3177"/>
                <a:gd name="T97" fmla="*/ 3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77" h="3253">
                  <a:moveTo>
                    <a:pt x="151" y="894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3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894"/>
                  </a:lnTo>
                  <a:lnTo>
                    <a:pt x="151" y="894"/>
                  </a:lnTo>
                  <a:close/>
                  <a:moveTo>
                    <a:pt x="252" y="219"/>
                  </a:moveTo>
                  <a:lnTo>
                    <a:pt x="229" y="222"/>
                  </a:lnTo>
                  <a:lnTo>
                    <a:pt x="208" y="230"/>
                  </a:lnTo>
                  <a:lnTo>
                    <a:pt x="189" y="241"/>
                  </a:lnTo>
                  <a:lnTo>
                    <a:pt x="173" y="257"/>
                  </a:lnTo>
                  <a:lnTo>
                    <a:pt x="162" y="275"/>
                  </a:lnTo>
                  <a:lnTo>
                    <a:pt x="154" y="296"/>
                  </a:lnTo>
                  <a:lnTo>
                    <a:pt x="151" y="319"/>
                  </a:lnTo>
                  <a:lnTo>
                    <a:pt x="151" y="716"/>
                  </a:lnTo>
                  <a:lnTo>
                    <a:pt x="154" y="738"/>
                  </a:lnTo>
                  <a:lnTo>
                    <a:pt x="162" y="759"/>
                  </a:lnTo>
                  <a:lnTo>
                    <a:pt x="173" y="778"/>
                  </a:lnTo>
                  <a:lnTo>
                    <a:pt x="189" y="793"/>
                  </a:lnTo>
                  <a:lnTo>
                    <a:pt x="208" y="806"/>
                  </a:lnTo>
                  <a:lnTo>
                    <a:pt x="229" y="813"/>
                  </a:lnTo>
                  <a:lnTo>
                    <a:pt x="252" y="815"/>
                  </a:lnTo>
                  <a:lnTo>
                    <a:pt x="2925" y="815"/>
                  </a:lnTo>
                  <a:lnTo>
                    <a:pt x="2948" y="813"/>
                  </a:lnTo>
                  <a:lnTo>
                    <a:pt x="2970" y="806"/>
                  </a:lnTo>
                  <a:lnTo>
                    <a:pt x="2988" y="793"/>
                  </a:lnTo>
                  <a:lnTo>
                    <a:pt x="3004" y="778"/>
                  </a:lnTo>
                  <a:lnTo>
                    <a:pt x="3016" y="759"/>
                  </a:lnTo>
                  <a:lnTo>
                    <a:pt x="3023" y="738"/>
                  </a:lnTo>
                  <a:lnTo>
                    <a:pt x="3026" y="716"/>
                  </a:lnTo>
                  <a:lnTo>
                    <a:pt x="3026" y="319"/>
                  </a:lnTo>
                  <a:lnTo>
                    <a:pt x="3023" y="296"/>
                  </a:lnTo>
                  <a:lnTo>
                    <a:pt x="3016" y="275"/>
                  </a:lnTo>
                  <a:lnTo>
                    <a:pt x="3004" y="257"/>
                  </a:lnTo>
                  <a:lnTo>
                    <a:pt x="2988" y="241"/>
                  </a:lnTo>
                  <a:lnTo>
                    <a:pt x="2970" y="230"/>
                  </a:lnTo>
                  <a:lnTo>
                    <a:pt x="2948" y="222"/>
                  </a:lnTo>
                  <a:lnTo>
                    <a:pt x="2925" y="219"/>
                  </a:lnTo>
                  <a:lnTo>
                    <a:pt x="252" y="219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191"/>
            <p:cNvSpPr>
              <a:spLocks/>
            </p:cNvSpPr>
            <p:nvPr/>
          </p:nvSpPr>
          <p:spPr bwMode="auto">
            <a:xfrm>
              <a:off x="9218613" y="3541713"/>
              <a:ext cx="39688" cy="58738"/>
            </a:xfrm>
            <a:custGeom>
              <a:avLst/>
              <a:gdLst>
                <a:gd name="T0" fmla="*/ 154 w 267"/>
                <a:gd name="T1" fmla="*/ 1 h 405"/>
                <a:gd name="T2" fmla="*/ 192 w 267"/>
                <a:gd name="T3" fmla="*/ 8 h 405"/>
                <a:gd name="T4" fmla="*/ 220 w 267"/>
                <a:gd name="T5" fmla="*/ 22 h 405"/>
                <a:gd name="T6" fmla="*/ 244 w 267"/>
                <a:gd name="T7" fmla="*/ 46 h 405"/>
                <a:gd name="T8" fmla="*/ 257 w 267"/>
                <a:gd name="T9" fmla="*/ 85 h 405"/>
                <a:gd name="T10" fmla="*/ 259 w 267"/>
                <a:gd name="T11" fmla="*/ 116 h 405"/>
                <a:gd name="T12" fmla="*/ 168 w 267"/>
                <a:gd name="T13" fmla="*/ 99 h 405"/>
                <a:gd name="T14" fmla="*/ 162 w 267"/>
                <a:gd name="T15" fmla="*/ 75 h 405"/>
                <a:gd name="T16" fmla="*/ 146 w 267"/>
                <a:gd name="T17" fmla="*/ 63 h 405"/>
                <a:gd name="T18" fmla="*/ 120 w 267"/>
                <a:gd name="T19" fmla="*/ 63 h 405"/>
                <a:gd name="T20" fmla="*/ 102 w 267"/>
                <a:gd name="T21" fmla="*/ 77 h 405"/>
                <a:gd name="T22" fmla="*/ 95 w 267"/>
                <a:gd name="T23" fmla="*/ 103 h 405"/>
                <a:gd name="T24" fmla="*/ 102 w 267"/>
                <a:gd name="T25" fmla="*/ 127 h 405"/>
                <a:gd name="T26" fmla="*/ 123 w 267"/>
                <a:gd name="T27" fmla="*/ 146 h 405"/>
                <a:gd name="T28" fmla="*/ 181 w 267"/>
                <a:gd name="T29" fmla="*/ 172 h 405"/>
                <a:gd name="T30" fmla="*/ 222 w 267"/>
                <a:gd name="T31" fmla="*/ 192 h 405"/>
                <a:gd name="T32" fmla="*/ 254 w 267"/>
                <a:gd name="T33" fmla="*/ 226 h 405"/>
                <a:gd name="T34" fmla="*/ 265 w 267"/>
                <a:gd name="T35" fmla="*/ 260 h 405"/>
                <a:gd name="T36" fmla="*/ 266 w 267"/>
                <a:gd name="T37" fmla="*/ 302 h 405"/>
                <a:gd name="T38" fmla="*/ 257 w 267"/>
                <a:gd name="T39" fmla="*/ 338 h 405"/>
                <a:gd name="T40" fmla="*/ 241 w 267"/>
                <a:gd name="T41" fmla="*/ 365 h 405"/>
                <a:gd name="T42" fmla="*/ 211 w 267"/>
                <a:gd name="T43" fmla="*/ 390 h 405"/>
                <a:gd name="T44" fmla="*/ 162 w 267"/>
                <a:gd name="T45" fmla="*/ 403 h 405"/>
                <a:gd name="T46" fmla="*/ 106 w 267"/>
                <a:gd name="T47" fmla="*/ 404 h 405"/>
                <a:gd name="T48" fmla="*/ 59 w 267"/>
                <a:gd name="T49" fmla="*/ 395 h 405"/>
                <a:gd name="T50" fmla="*/ 24 w 267"/>
                <a:gd name="T51" fmla="*/ 372 h 405"/>
                <a:gd name="T52" fmla="*/ 6 w 267"/>
                <a:gd name="T53" fmla="*/ 339 h 405"/>
                <a:gd name="T54" fmla="*/ 0 w 267"/>
                <a:gd name="T55" fmla="*/ 303 h 405"/>
                <a:gd name="T56" fmla="*/ 90 w 267"/>
                <a:gd name="T57" fmla="*/ 278 h 405"/>
                <a:gd name="T58" fmla="*/ 91 w 267"/>
                <a:gd name="T59" fmla="*/ 306 h 405"/>
                <a:gd name="T60" fmla="*/ 99 w 267"/>
                <a:gd name="T61" fmla="*/ 330 h 405"/>
                <a:gd name="T62" fmla="*/ 117 w 267"/>
                <a:gd name="T63" fmla="*/ 342 h 405"/>
                <a:gd name="T64" fmla="*/ 143 w 267"/>
                <a:gd name="T65" fmla="*/ 343 h 405"/>
                <a:gd name="T66" fmla="*/ 156 w 267"/>
                <a:gd name="T67" fmla="*/ 337 h 405"/>
                <a:gd name="T68" fmla="*/ 164 w 267"/>
                <a:gd name="T69" fmla="*/ 330 h 405"/>
                <a:gd name="T70" fmla="*/ 169 w 267"/>
                <a:gd name="T71" fmla="*/ 320 h 405"/>
                <a:gd name="T72" fmla="*/ 173 w 267"/>
                <a:gd name="T73" fmla="*/ 306 h 405"/>
                <a:gd name="T74" fmla="*/ 171 w 267"/>
                <a:gd name="T75" fmla="*/ 284 h 405"/>
                <a:gd name="T76" fmla="*/ 161 w 267"/>
                <a:gd name="T77" fmla="*/ 265 h 405"/>
                <a:gd name="T78" fmla="*/ 129 w 267"/>
                <a:gd name="T79" fmla="*/ 245 h 405"/>
                <a:gd name="T80" fmla="*/ 88 w 267"/>
                <a:gd name="T81" fmla="*/ 229 h 405"/>
                <a:gd name="T82" fmla="*/ 47 w 267"/>
                <a:gd name="T83" fmla="*/ 208 h 405"/>
                <a:gd name="T84" fmla="*/ 15 w 267"/>
                <a:gd name="T85" fmla="*/ 173 h 405"/>
                <a:gd name="T86" fmla="*/ 5 w 267"/>
                <a:gd name="T87" fmla="*/ 138 h 405"/>
                <a:gd name="T88" fmla="*/ 5 w 267"/>
                <a:gd name="T89" fmla="*/ 91 h 405"/>
                <a:gd name="T90" fmla="*/ 15 w 267"/>
                <a:gd name="T91" fmla="*/ 58 h 405"/>
                <a:gd name="T92" fmla="*/ 32 w 267"/>
                <a:gd name="T93" fmla="*/ 35 h 405"/>
                <a:gd name="T94" fmla="*/ 72 w 267"/>
                <a:gd name="T95" fmla="*/ 9 h 405"/>
                <a:gd name="T96" fmla="*/ 110 w 267"/>
                <a:gd name="T97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" h="405">
                  <a:moveTo>
                    <a:pt x="133" y="0"/>
                  </a:moveTo>
                  <a:lnTo>
                    <a:pt x="154" y="1"/>
                  </a:lnTo>
                  <a:lnTo>
                    <a:pt x="175" y="4"/>
                  </a:lnTo>
                  <a:lnTo>
                    <a:pt x="192" y="8"/>
                  </a:lnTo>
                  <a:lnTo>
                    <a:pt x="207" y="15"/>
                  </a:lnTo>
                  <a:lnTo>
                    <a:pt x="220" y="22"/>
                  </a:lnTo>
                  <a:lnTo>
                    <a:pt x="231" y="30"/>
                  </a:lnTo>
                  <a:lnTo>
                    <a:pt x="244" y="46"/>
                  </a:lnTo>
                  <a:lnTo>
                    <a:pt x="253" y="65"/>
                  </a:lnTo>
                  <a:lnTo>
                    <a:pt x="257" y="85"/>
                  </a:lnTo>
                  <a:lnTo>
                    <a:pt x="259" y="106"/>
                  </a:lnTo>
                  <a:lnTo>
                    <a:pt x="259" y="116"/>
                  </a:lnTo>
                  <a:lnTo>
                    <a:pt x="169" y="116"/>
                  </a:lnTo>
                  <a:lnTo>
                    <a:pt x="168" y="99"/>
                  </a:lnTo>
                  <a:lnTo>
                    <a:pt x="166" y="85"/>
                  </a:lnTo>
                  <a:lnTo>
                    <a:pt x="162" y="75"/>
                  </a:lnTo>
                  <a:lnTo>
                    <a:pt x="154" y="67"/>
                  </a:lnTo>
                  <a:lnTo>
                    <a:pt x="146" y="63"/>
                  </a:lnTo>
                  <a:lnTo>
                    <a:pt x="133" y="61"/>
                  </a:lnTo>
                  <a:lnTo>
                    <a:pt x="120" y="63"/>
                  </a:lnTo>
                  <a:lnTo>
                    <a:pt x="109" y="68"/>
                  </a:lnTo>
                  <a:lnTo>
                    <a:pt x="102" y="77"/>
                  </a:lnTo>
                  <a:lnTo>
                    <a:pt x="98" y="88"/>
                  </a:lnTo>
                  <a:lnTo>
                    <a:pt x="95" y="103"/>
                  </a:lnTo>
                  <a:lnTo>
                    <a:pt x="98" y="116"/>
                  </a:lnTo>
                  <a:lnTo>
                    <a:pt x="102" y="127"/>
                  </a:lnTo>
                  <a:lnTo>
                    <a:pt x="109" y="136"/>
                  </a:lnTo>
                  <a:lnTo>
                    <a:pt x="123" y="146"/>
                  </a:lnTo>
                  <a:lnTo>
                    <a:pt x="140" y="155"/>
                  </a:lnTo>
                  <a:lnTo>
                    <a:pt x="181" y="172"/>
                  </a:lnTo>
                  <a:lnTo>
                    <a:pt x="202" y="181"/>
                  </a:lnTo>
                  <a:lnTo>
                    <a:pt x="222" y="192"/>
                  </a:lnTo>
                  <a:lnTo>
                    <a:pt x="240" y="207"/>
                  </a:lnTo>
                  <a:lnTo>
                    <a:pt x="254" y="226"/>
                  </a:lnTo>
                  <a:lnTo>
                    <a:pt x="261" y="241"/>
                  </a:lnTo>
                  <a:lnTo>
                    <a:pt x="265" y="260"/>
                  </a:lnTo>
                  <a:lnTo>
                    <a:pt x="267" y="281"/>
                  </a:lnTo>
                  <a:lnTo>
                    <a:pt x="266" y="302"/>
                  </a:lnTo>
                  <a:lnTo>
                    <a:pt x="262" y="321"/>
                  </a:lnTo>
                  <a:lnTo>
                    <a:pt x="257" y="338"/>
                  </a:lnTo>
                  <a:lnTo>
                    <a:pt x="251" y="353"/>
                  </a:lnTo>
                  <a:lnTo>
                    <a:pt x="241" y="365"/>
                  </a:lnTo>
                  <a:lnTo>
                    <a:pt x="230" y="377"/>
                  </a:lnTo>
                  <a:lnTo>
                    <a:pt x="211" y="390"/>
                  </a:lnTo>
                  <a:lnTo>
                    <a:pt x="189" y="398"/>
                  </a:lnTo>
                  <a:lnTo>
                    <a:pt x="162" y="403"/>
                  </a:lnTo>
                  <a:lnTo>
                    <a:pt x="131" y="405"/>
                  </a:lnTo>
                  <a:lnTo>
                    <a:pt x="106" y="404"/>
                  </a:lnTo>
                  <a:lnTo>
                    <a:pt x="82" y="401"/>
                  </a:lnTo>
                  <a:lnTo>
                    <a:pt x="59" y="395"/>
                  </a:lnTo>
                  <a:lnTo>
                    <a:pt x="41" y="385"/>
                  </a:lnTo>
                  <a:lnTo>
                    <a:pt x="24" y="372"/>
                  </a:lnTo>
                  <a:lnTo>
                    <a:pt x="11" y="354"/>
                  </a:lnTo>
                  <a:lnTo>
                    <a:pt x="6" y="339"/>
                  </a:lnTo>
                  <a:lnTo>
                    <a:pt x="1" y="322"/>
                  </a:lnTo>
                  <a:lnTo>
                    <a:pt x="0" y="303"/>
                  </a:lnTo>
                  <a:lnTo>
                    <a:pt x="0" y="278"/>
                  </a:lnTo>
                  <a:lnTo>
                    <a:pt x="90" y="278"/>
                  </a:lnTo>
                  <a:lnTo>
                    <a:pt x="90" y="293"/>
                  </a:lnTo>
                  <a:lnTo>
                    <a:pt x="91" y="306"/>
                  </a:lnTo>
                  <a:lnTo>
                    <a:pt x="94" y="319"/>
                  </a:lnTo>
                  <a:lnTo>
                    <a:pt x="99" y="330"/>
                  </a:lnTo>
                  <a:lnTo>
                    <a:pt x="105" y="337"/>
                  </a:lnTo>
                  <a:lnTo>
                    <a:pt x="117" y="342"/>
                  </a:lnTo>
                  <a:lnTo>
                    <a:pt x="131" y="344"/>
                  </a:lnTo>
                  <a:lnTo>
                    <a:pt x="143" y="343"/>
                  </a:lnTo>
                  <a:lnTo>
                    <a:pt x="151" y="340"/>
                  </a:lnTo>
                  <a:lnTo>
                    <a:pt x="156" y="337"/>
                  </a:lnTo>
                  <a:lnTo>
                    <a:pt x="161" y="334"/>
                  </a:lnTo>
                  <a:lnTo>
                    <a:pt x="164" y="330"/>
                  </a:lnTo>
                  <a:lnTo>
                    <a:pt x="167" y="324"/>
                  </a:lnTo>
                  <a:lnTo>
                    <a:pt x="169" y="320"/>
                  </a:lnTo>
                  <a:lnTo>
                    <a:pt x="171" y="314"/>
                  </a:lnTo>
                  <a:lnTo>
                    <a:pt x="173" y="306"/>
                  </a:lnTo>
                  <a:lnTo>
                    <a:pt x="174" y="298"/>
                  </a:lnTo>
                  <a:lnTo>
                    <a:pt x="171" y="284"/>
                  </a:lnTo>
                  <a:lnTo>
                    <a:pt x="167" y="274"/>
                  </a:lnTo>
                  <a:lnTo>
                    <a:pt x="161" y="265"/>
                  </a:lnTo>
                  <a:lnTo>
                    <a:pt x="147" y="255"/>
                  </a:lnTo>
                  <a:lnTo>
                    <a:pt x="129" y="245"/>
                  </a:lnTo>
                  <a:lnTo>
                    <a:pt x="109" y="237"/>
                  </a:lnTo>
                  <a:lnTo>
                    <a:pt x="88" y="229"/>
                  </a:lnTo>
                  <a:lnTo>
                    <a:pt x="67" y="220"/>
                  </a:lnTo>
                  <a:lnTo>
                    <a:pt x="47" y="208"/>
                  </a:lnTo>
                  <a:lnTo>
                    <a:pt x="29" y="193"/>
                  </a:lnTo>
                  <a:lnTo>
                    <a:pt x="15" y="173"/>
                  </a:lnTo>
                  <a:lnTo>
                    <a:pt x="9" y="157"/>
                  </a:lnTo>
                  <a:lnTo>
                    <a:pt x="5" y="138"/>
                  </a:lnTo>
                  <a:lnTo>
                    <a:pt x="3" y="115"/>
                  </a:lnTo>
                  <a:lnTo>
                    <a:pt x="5" y="91"/>
                  </a:lnTo>
                  <a:lnTo>
                    <a:pt x="9" y="70"/>
                  </a:lnTo>
                  <a:lnTo>
                    <a:pt x="15" y="58"/>
                  </a:lnTo>
                  <a:lnTo>
                    <a:pt x="23" y="45"/>
                  </a:lnTo>
                  <a:lnTo>
                    <a:pt x="32" y="35"/>
                  </a:lnTo>
                  <a:lnTo>
                    <a:pt x="49" y="21"/>
                  </a:lnTo>
                  <a:lnTo>
                    <a:pt x="72" y="9"/>
                  </a:lnTo>
                  <a:lnTo>
                    <a:pt x="90" y="4"/>
                  </a:lnTo>
                  <a:lnTo>
                    <a:pt x="110" y="1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92"/>
            <p:cNvSpPr>
              <a:spLocks noEditPoints="1"/>
            </p:cNvSpPr>
            <p:nvPr/>
          </p:nvSpPr>
          <p:spPr bwMode="auto">
            <a:xfrm>
              <a:off x="9261476" y="3554413"/>
              <a:ext cx="34925" cy="46038"/>
            </a:xfrm>
            <a:custGeom>
              <a:avLst/>
              <a:gdLst>
                <a:gd name="T0" fmla="*/ 240 w 240"/>
                <a:gd name="T1" fmla="*/ 169 h 310"/>
                <a:gd name="T2" fmla="*/ 240 w 240"/>
                <a:gd name="T3" fmla="*/ 169 h 310"/>
                <a:gd name="T4" fmla="*/ 111 w 240"/>
                <a:gd name="T5" fmla="*/ 57 h 310"/>
                <a:gd name="T6" fmla="*/ 96 w 240"/>
                <a:gd name="T7" fmla="*/ 71 h 310"/>
                <a:gd name="T8" fmla="*/ 91 w 240"/>
                <a:gd name="T9" fmla="*/ 100 h 310"/>
                <a:gd name="T10" fmla="*/ 154 w 240"/>
                <a:gd name="T11" fmla="*/ 119 h 310"/>
                <a:gd name="T12" fmla="*/ 152 w 240"/>
                <a:gd name="T13" fmla="*/ 83 h 310"/>
                <a:gd name="T14" fmla="*/ 143 w 240"/>
                <a:gd name="T15" fmla="*/ 62 h 310"/>
                <a:gd name="T16" fmla="*/ 124 w 240"/>
                <a:gd name="T17" fmla="*/ 54 h 310"/>
                <a:gd name="T18" fmla="*/ 147 w 240"/>
                <a:gd name="T19" fmla="*/ 1 h 310"/>
                <a:gd name="T20" fmla="*/ 187 w 240"/>
                <a:gd name="T21" fmla="*/ 12 h 310"/>
                <a:gd name="T22" fmla="*/ 214 w 240"/>
                <a:gd name="T23" fmla="*/ 33 h 310"/>
                <a:gd name="T24" fmla="*/ 230 w 240"/>
                <a:gd name="T25" fmla="*/ 63 h 310"/>
                <a:gd name="T26" fmla="*/ 238 w 240"/>
                <a:gd name="T27" fmla="*/ 101 h 310"/>
                <a:gd name="T28" fmla="*/ 240 w 240"/>
                <a:gd name="T29" fmla="*/ 169 h 310"/>
                <a:gd name="T30" fmla="*/ 90 w 240"/>
                <a:gd name="T31" fmla="*/ 187 h 310"/>
                <a:gd name="T32" fmla="*/ 93 w 240"/>
                <a:gd name="T33" fmla="*/ 225 h 310"/>
                <a:gd name="T34" fmla="*/ 102 w 240"/>
                <a:gd name="T35" fmla="*/ 248 h 310"/>
                <a:gd name="T36" fmla="*/ 122 w 240"/>
                <a:gd name="T37" fmla="*/ 256 h 310"/>
                <a:gd name="T38" fmla="*/ 141 w 240"/>
                <a:gd name="T39" fmla="*/ 250 h 310"/>
                <a:gd name="T40" fmla="*/ 151 w 240"/>
                <a:gd name="T41" fmla="*/ 232 h 310"/>
                <a:gd name="T42" fmla="*/ 155 w 240"/>
                <a:gd name="T43" fmla="*/ 202 h 310"/>
                <a:gd name="T44" fmla="*/ 236 w 240"/>
                <a:gd name="T45" fmla="*/ 228 h 310"/>
                <a:gd name="T46" fmla="*/ 220 w 240"/>
                <a:gd name="T47" fmla="*/ 268 h 310"/>
                <a:gd name="T48" fmla="*/ 191 w 240"/>
                <a:gd name="T49" fmla="*/ 296 h 310"/>
                <a:gd name="T50" fmla="*/ 148 w 240"/>
                <a:gd name="T51" fmla="*/ 308 h 310"/>
                <a:gd name="T52" fmla="*/ 95 w 240"/>
                <a:gd name="T53" fmla="*/ 309 h 310"/>
                <a:gd name="T54" fmla="*/ 54 w 240"/>
                <a:gd name="T55" fmla="*/ 297 h 310"/>
                <a:gd name="T56" fmla="*/ 27 w 240"/>
                <a:gd name="T57" fmla="*/ 275 h 310"/>
                <a:gd name="T58" fmla="*/ 8 w 240"/>
                <a:gd name="T59" fmla="*/ 236 h 310"/>
                <a:gd name="T60" fmla="*/ 1 w 240"/>
                <a:gd name="T61" fmla="*/ 177 h 310"/>
                <a:gd name="T62" fmla="*/ 1 w 240"/>
                <a:gd name="T63" fmla="*/ 114 h 310"/>
                <a:gd name="T64" fmla="*/ 9 w 240"/>
                <a:gd name="T65" fmla="*/ 70 h 310"/>
                <a:gd name="T66" fmla="*/ 24 w 240"/>
                <a:gd name="T67" fmla="*/ 41 h 310"/>
                <a:gd name="T68" fmla="*/ 47 w 240"/>
                <a:gd name="T69" fmla="*/ 19 h 310"/>
                <a:gd name="T70" fmla="*/ 79 w 240"/>
                <a:gd name="T71" fmla="*/ 5 h 310"/>
                <a:gd name="T72" fmla="*/ 122 w 240"/>
                <a:gd name="T7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" h="310">
                  <a:moveTo>
                    <a:pt x="240" y="169"/>
                  </a:moveTo>
                  <a:lnTo>
                    <a:pt x="240" y="169"/>
                  </a:lnTo>
                  <a:lnTo>
                    <a:pt x="240" y="169"/>
                  </a:lnTo>
                  <a:lnTo>
                    <a:pt x="240" y="169"/>
                  </a:lnTo>
                  <a:close/>
                  <a:moveTo>
                    <a:pt x="124" y="54"/>
                  </a:moveTo>
                  <a:lnTo>
                    <a:pt x="111" y="57"/>
                  </a:lnTo>
                  <a:lnTo>
                    <a:pt x="101" y="62"/>
                  </a:lnTo>
                  <a:lnTo>
                    <a:pt x="96" y="71"/>
                  </a:lnTo>
                  <a:lnTo>
                    <a:pt x="92" y="84"/>
                  </a:lnTo>
                  <a:lnTo>
                    <a:pt x="91" y="100"/>
                  </a:lnTo>
                  <a:lnTo>
                    <a:pt x="90" y="119"/>
                  </a:lnTo>
                  <a:lnTo>
                    <a:pt x="154" y="119"/>
                  </a:lnTo>
                  <a:lnTo>
                    <a:pt x="154" y="99"/>
                  </a:lnTo>
                  <a:lnTo>
                    <a:pt x="152" y="83"/>
                  </a:lnTo>
                  <a:lnTo>
                    <a:pt x="148" y="70"/>
                  </a:lnTo>
                  <a:lnTo>
                    <a:pt x="143" y="62"/>
                  </a:lnTo>
                  <a:lnTo>
                    <a:pt x="134" y="55"/>
                  </a:lnTo>
                  <a:lnTo>
                    <a:pt x="124" y="54"/>
                  </a:lnTo>
                  <a:close/>
                  <a:moveTo>
                    <a:pt x="122" y="0"/>
                  </a:moveTo>
                  <a:lnTo>
                    <a:pt x="147" y="1"/>
                  </a:lnTo>
                  <a:lnTo>
                    <a:pt x="169" y="5"/>
                  </a:lnTo>
                  <a:lnTo>
                    <a:pt x="187" y="12"/>
                  </a:lnTo>
                  <a:lnTo>
                    <a:pt x="202" y="21"/>
                  </a:lnTo>
                  <a:lnTo>
                    <a:pt x="214" y="33"/>
                  </a:lnTo>
                  <a:lnTo>
                    <a:pt x="223" y="47"/>
                  </a:lnTo>
                  <a:lnTo>
                    <a:pt x="230" y="63"/>
                  </a:lnTo>
                  <a:lnTo>
                    <a:pt x="235" y="81"/>
                  </a:lnTo>
                  <a:lnTo>
                    <a:pt x="238" y="101"/>
                  </a:lnTo>
                  <a:lnTo>
                    <a:pt x="240" y="133"/>
                  </a:lnTo>
                  <a:lnTo>
                    <a:pt x="240" y="169"/>
                  </a:lnTo>
                  <a:lnTo>
                    <a:pt x="90" y="169"/>
                  </a:lnTo>
                  <a:lnTo>
                    <a:pt x="90" y="187"/>
                  </a:lnTo>
                  <a:lnTo>
                    <a:pt x="91" y="208"/>
                  </a:lnTo>
                  <a:lnTo>
                    <a:pt x="93" y="225"/>
                  </a:lnTo>
                  <a:lnTo>
                    <a:pt x="96" y="239"/>
                  </a:lnTo>
                  <a:lnTo>
                    <a:pt x="102" y="248"/>
                  </a:lnTo>
                  <a:lnTo>
                    <a:pt x="111" y="253"/>
                  </a:lnTo>
                  <a:lnTo>
                    <a:pt x="122" y="256"/>
                  </a:lnTo>
                  <a:lnTo>
                    <a:pt x="132" y="255"/>
                  </a:lnTo>
                  <a:lnTo>
                    <a:pt x="141" y="250"/>
                  </a:lnTo>
                  <a:lnTo>
                    <a:pt x="146" y="242"/>
                  </a:lnTo>
                  <a:lnTo>
                    <a:pt x="151" y="232"/>
                  </a:lnTo>
                  <a:lnTo>
                    <a:pt x="153" y="219"/>
                  </a:lnTo>
                  <a:lnTo>
                    <a:pt x="155" y="202"/>
                  </a:lnTo>
                  <a:lnTo>
                    <a:pt x="238" y="202"/>
                  </a:lnTo>
                  <a:lnTo>
                    <a:pt x="236" y="228"/>
                  </a:lnTo>
                  <a:lnTo>
                    <a:pt x="230" y="250"/>
                  </a:lnTo>
                  <a:lnTo>
                    <a:pt x="220" y="268"/>
                  </a:lnTo>
                  <a:lnTo>
                    <a:pt x="208" y="284"/>
                  </a:lnTo>
                  <a:lnTo>
                    <a:pt x="191" y="296"/>
                  </a:lnTo>
                  <a:lnTo>
                    <a:pt x="172" y="304"/>
                  </a:lnTo>
                  <a:lnTo>
                    <a:pt x="148" y="308"/>
                  </a:lnTo>
                  <a:lnTo>
                    <a:pt x="122" y="310"/>
                  </a:lnTo>
                  <a:lnTo>
                    <a:pt x="95" y="309"/>
                  </a:lnTo>
                  <a:lnTo>
                    <a:pt x="72" y="304"/>
                  </a:lnTo>
                  <a:lnTo>
                    <a:pt x="54" y="297"/>
                  </a:lnTo>
                  <a:lnTo>
                    <a:pt x="40" y="286"/>
                  </a:lnTo>
                  <a:lnTo>
                    <a:pt x="27" y="275"/>
                  </a:lnTo>
                  <a:lnTo>
                    <a:pt x="18" y="261"/>
                  </a:lnTo>
                  <a:lnTo>
                    <a:pt x="8" y="236"/>
                  </a:lnTo>
                  <a:lnTo>
                    <a:pt x="3" y="207"/>
                  </a:lnTo>
                  <a:lnTo>
                    <a:pt x="1" y="177"/>
                  </a:lnTo>
                  <a:lnTo>
                    <a:pt x="0" y="144"/>
                  </a:lnTo>
                  <a:lnTo>
                    <a:pt x="1" y="114"/>
                  </a:lnTo>
                  <a:lnTo>
                    <a:pt x="5" y="87"/>
                  </a:lnTo>
                  <a:lnTo>
                    <a:pt x="9" y="70"/>
                  </a:lnTo>
                  <a:lnTo>
                    <a:pt x="16" y="54"/>
                  </a:lnTo>
                  <a:lnTo>
                    <a:pt x="24" y="41"/>
                  </a:lnTo>
                  <a:lnTo>
                    <a:pt x="34" y="29"/>
                  </a:lnTo>
                  <a:lnTo>
                    <a:pt x="47" y="19"/>
                  </a:lnTo>
                  <a:lnTo>
                    <a:pt x="62" y="10"/>
                  </a:lnTo>
                  <a:lnTo>
                    <a:pt x="79" y="5"/>
                  </a:lnTo>
                  <a:lnTo>
                    <a:pt x="99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93"/>
            <p:cNvSpPr>
              <a:spLocks noEditPoints="1"/>
            </p:cNvSpPr>
            <p:nvPr/>
          </p:nvSpPr>
          <p:spPr bwMode="auto">
            <a:xfrm>
              <a:off x="9302751" y="3554413"/>
              <a:ext cx="34925" cy="58738"/>
            </a:xfrm>
            <a:custGeom>
              <a:avLst/>
              <a:gdLst>
                <a:gd name="T0" fmla="*/ 111 w 245"/>
                <a:gd name="T1" fmla="*/ 65 h 399"/>
                <a:gd name="T2" fmla="*/ 97 w 245"/>
                <a:gd name="T3" fmla="*/ 77 h 399"/>
                <a:gd name="T4" fmla="*/ 91 w 245"/>
                <a:gd name="T5" fmla="*/ 105 h 399"/>
                <a:gd name="T6" fmla="*/ 87 w 245"/>
                <a:gd name="T7" fmla="*/ 153 h 399"/>
                <a:gd name="T8" fmla="*/ 89 w 245"/>
                <a:gd name="T9" fmla="*/ 189 h 399"/>
                <a:gd name="T10" fmla="*/ 93 w 245"/>
                <a:gd name="T11" fmla="*/ 219 h 399"/>
                <a:gd name="T12" fmla="*/ 102 w 245"/>
                <a:gd name="T13" fmla="*/ 239 h 399"/>
                <a:gd name="T14" fmla="*/ 121 w 245"/>
                <a:gd name="T15" fmla="*/ 246 h 399"/>
                <a:gd name="T16" fmla="*/ 140 w 245"/>
                <a:gd name="T17" fmla="*/ 240 h 399"/>
                <a:gd name="T18" fmla="*/ 150 w 245"/>
                <a:gd name="T19" fmla="*/ 222 h 399"/>
                <a:gd name="T20" fmla="*/ 154 w 245"/>
                <a:gd name="T21" fmla="*/ 193 h 399"/>
                <a:gd name="T22" fmla="*/ 154 w 245"/>
                <a:gd name="T23" fmla="*/ 157 h 399"/>
                <a:gd name="T24" fmla="*/ 153 w 245"/>
                <a:gd name="T25" fmla="*/ 106 h 399"/>
                <a:gd name="T26" fmla="*/ 145 w 245"/>
                <a:gd name="T27" fmla="*/ 82 h 399"/>
                <a:gd name="T28" fmla="*/ 130 w 245"/>
                <a:gd name="T29" fmla="*/ 66 h 399"/>
                <a:gd name="T30" fmla="*/ 152 w 245"/>
                <a:gd name="T31" fmla="*/ 0 h 399"/>
                <a:gd name="T32" fmla="*/ 191 w 245"/>
                <a:gd name="T33" fmla="*/ 8 h 399"/>
                <a:gd name="T34" fmla="*/ 213 w 245"/>
                <a:gd name="T35" fmla="*/ 24 h 399"/>
                <a:gd name="T36" fmla="*/ 231 w 245"/>
                <a:gd name="T37" fmla="*/ 55 h 399"/>
                <a:gd name="T38" fmla="*/ 242 w 245"/>
                <a:gd name="T39" fmla="*/ 103 h 399"/>
                <a:gd name="T40" fmla="*/ 245 w 245"/>
                <a:gd name="T41" fmla="*/ 152 h 399"/>
                <a:gd name="T42" fmla="*/ 242 w 245"/>
                <a:gd name="T43" fmla="*/ 216 h 399"/>
                <a:gd name="T44" fmla="*/ 229 w 245"/>
                <a:gd name="T45" fmla="*/ 266 h 399"/>
                <a:gd name="T46" fmla="*/ 213 w 245"/>
                <a:gd name="T47" fmla="*/ 289 h 399"/>
                <a:gd name="T48" fmla="*/ 189 w 245"/>
                <a:gd name="T49" fmla="*/ 305 h 399"/>
                <a:gd name="T50" fmla="*/ 157 w 245"/>
                <a:gd name="T51" fmla="*/ 310 h 399"/>
                <a:gd name="T52" fmla="*/ 121 w 245"/>
                <a:gd name="T53" fmla="*/ 302 h 399"/>
                <a:gd name="T54" fmla="*/ 98 w 245"/>
                <a:gd name="T55" fmla="*/ 285 h 399"/>
                <a:gd name="T56" fmla="*/ 90 w 245"/>
                <a:gd name="T57" fmla="*/ 270 h 399"/>
                <a:gd name="T58" fmla="*/ 0 w 245"/>
                <a:gd name="T59" fmla="*/ 399 h 399"/>
                <a:gd name="T60" fmla="*/ 85 w 245"/>
                <a:gd name="T61" fmla="*/ 7 h 399"/>
                <a:gd name="T62" fmla="*/ 86 w 245"/>
                <a:gd name="T63" fmla="*/ 43 h 399"/>
                <a:gd name="T64" fmla="*/ 91 w 245"/>
                <a:gd name="T65" fmla="*/ 33 h 399"/>
                <a:gd name="T66" fmla="*/ 99 w 245"/>
                <a:gd name="T67" fmla="*/ 21 h 399"/>
                <a:gd name="T68" fmla="*/ 115 w 245"/>
                <a:gd name="T69" fmla="*/ 8 h 399"/>
                <a:gd name="T70" fmla="*/ 138 w 245"/>
                <a:gd name="T71" fmla="*/ 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399">
                  <a:moveTo>
                    <a:pt x="120" y="64"/>
                  </a:moveTo>
                  <a:lnTo>
                    <a:pt x="111" y="65"/>
                  </a:lnTo>
                  <a:lnTo>
                    <a:pt x="104" y="70"/>
                  </a:lnTo>
                  <a:lnTo>
                    <a:pt x="97" y="77"/>
                  </a:lnTo>
                  <a:lnTo>
                    <a:pt x="94" y="87"/>
                  </a:lnTo>
                  <a:lnTo>
                    <a:pt x="91" y="105"/>
                  </a:lnTo>
                  <a:lnTo>
                    <a:pt x="89" y="127"/>
                  </a:lnTo>
                  <a:lnTo>
                    <a:pt x="87" y="153"/>
                  </a:lnTo>
                  <a:lnTo>
                    <a:pt x="87" y="172"/>
                  </a:lnTo>
                  <a:lnTo>
                    <a:pt x="89" y="189"/>
                  </a:lnTo>
                  <a:lnTo>
                    <a:pt x="90" y="206"/>
                  </a:lnTo>
                  <a:lnTo>
                    <a:pt x="93" y="219"/>
                  </a:lnTo>
                  <a:lnTo>
                    <a:pt x="96" y="230"/>
                  </a:lnTo>
                  <a:lnTo>
                    <a:pt x="102" y="239"/>
                  </a:lnTo>
                  <a:lnTo>
                    <a:pt x="110" y="244"/>
                  </a:lnTo>
                  <a:lnTo>
                    <a:pt x="121" y="246"/>
                  </a:lnTo>
                  <a:lnTo>
                    <a:pt x="131" y="244"/>
                  </a:lnTo>
                  <a:lnTo>
                    <a:pt x="140" y="240"/>
                  </a:lnTo>
                  <a:lnTo>
                    <a:pt x="145" y="232"/>
                  </a:lnTo>
                  <a:lnTo>
                    <a:pt x="150" y="222"/>
                  </a:lnTo>
                  <a:lnTo>
                    <a:pt x="153" y="208"/>
                  </a:lnTo>
                  <a:lnTo>
                    <a:pt x="154" y="193"/>
                  </a:lnTo>
                  <a:lnTo>
                    <a:pt x="154" y="177"/>
                  </a:lnTo>
                  <a:lnTo>
                    <a:pt x="154" y="157"/>
                  </a:lnTo>
                  <a:lnTo>
                    <a:pt x="154" y="122"/>
                  </a:lnTo>
                  <a:lnTo>
                    <a:pt x="153" y="106"/>
                  </a:lnTo>
                  <a:lnTo>
                    <a:pt x="150" y="92"/>
                  </a:lnTo>
                  <a:lnTo>
                    <a:pt x="145" y="82"/>
                  </a:lnTo>
                  <a:lnTo>
                    <a:pt x="139" y="72"/>
                  </a:lnTo>
                  <a:lnTo>
                    <a:pt x="130" y="66"/>
                  </a:lnTo>
                  <a:lnTo>
                    <a:pt x="120" y="64"/>
                  </a:lnTo>
                  <a:close/>
                  <a:moveTo>
                    <a:pt x="152" y="0"/>
                  </a:moveTo>
                  <a:lnTo>
                    <a:pt x="173" y="2"/>
                  </a:lnTo>
                  <a:lnTo>
                    <a:pt x="191" y="8"/>
                  </a:lnTo>
                  <a:lnTo>
                    <a:pt x="202" y="14"/>
                  </a:lnTo>
                  <a:lnTo>
                    <a:pt x="213" y="24"/>
                  </a:lnTo>
                  <a:lnTo>
                    <a:pt x="220" y="34"/>
                  </a:lnTo>
                  <a:lnTo>
                    <a:pt x="231" y="55"/>
                  </a:lnTo>
                  <a:lnTo>
                    <a:pt x="238" y="82"/>
                  </a:lnTo>
                  <a:lnTo>
                    <a:pt x="242" y="103"/>
                  </a:lnTo>
                  <a:lnTo>
                    <a:pt x="244" y="126"/>
                  </a:lnTo>
                  <a:lnTo>
                    <a:pt x="245" y="152"/>
                  </a:lnTo>
                  <a:lnTo>
                    <a:pt x="244" y="185"/>
                  </a:lnTo>
                  <a:lnTo>
                    <a:pt x="242" y="216"/>
                  </a:lnTo>
                  <a:lnTo>
                    <a:pt x="236" y="243"/>
                  </a:lnTo>
                  <a:lnTo>
                    <a:pt x="229" y="266"/>
                  </a:lnTo>
                  <a:lnTo>
                    <a:pt x="221" y="279"/>
                  </a:lnTo>
                  <a:lnTo>
                    <a:pt x="213" y="289"/>
                  </a:lnTo>
                  <a:lnTo>
                    <a:pt x="202" y="299"/>
                  </a:lnTo>
                  <a:lnTo>
                    <a:pt x="189" y="305"/>
                  </a:lnTo>
                  <a:lnTo>
                    <a:pt x="174" y="309"/>
                  </a:lnTo>
                  <a:lnTo>
                    <a:pt x="157" y="310"/>
                  </a:lnTo>
                  <a:lnTo>
                    <a:pt x="139" y="308"/>
                  </a:lnTo>
                  <a:lnTo>
                    <a:pt x="121" y="302"/>
                  </a:lnTo>
                  <a:lnTo>
                    <a:pt x="109" y="296"/>
                  </a:lnTo>
                  <a:lnTo>
                    <a:pt x="98" y="285"/>
                  </a:lnTo>
                  <a:lnTo>
                    <a:pt x="91" y="270"/>
                  </a:lnTo>
                  <a:lnTo>
                    <a:pt x="90" y="270"/>
                  </a:lnTo>
                  <a:lnTo>
                    <a:pt x="90" y="399"/>
                  </a:lnTo>
                  <a:lnTo>
                    <a:pt x="0" y="399"/>
                  </a:lnTo>
                  <a:lnTo>
                    <a:pt x="0" y="7"/>
                  </a:lnTo>
                  <a:lnTo>
                    <a:pt x="85" y="7"/>
                  </a:lnTo>
                  <a:lnTo>
                    <a:pt x="85" y="43"/>
                  </a:lnTo>
                  <a:lnTo>
                    <a:pt x="86" y="43"/>
                  </a:lnTo>
                  <a:lnTo>
                    <a:pt x="89" y="39"/>
                  </a:lnTo>
                  <a:lnTo>
                    <a:pt x="91" y="33"/>
                  </a:lnTo>
                  <a:lnTo>
                    <a:pt x="94" y="28"/>
                  </a:lnTo>
                  <a:lnTo>
                    <a:pt x="99" y="21"/>
                  </a:lnTo>
                  <a:lnTo>
                    <a:pt x="107" y="14"/>
                  </a:lnTo>
                  <a:lnTo>
                    <a:pt x="115" y="8"/>
                  </a:lnTo>
                  <a:lnTo>
                    <a:pt x="126" y="4"/>
                  </a:lnTo>
                  <a:lnTo>
                    <a:pt x="138" y="1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194"/>
            <p:cNvSpPr>
              <a:spLocks/>
            </p:cNvSpPr>
            <p:nvPr/>
          </p:nvSpPr>
          <p:spPr bwMode="auto">
            <a:xfrm>
              <a:off x="9339263" y="3543301"/>
              <a:ext cx="25400" cy="55563"/>
            </a:xfrm>
            <a:custGeom>
              <a:avLst/>
              <a:gdLst>
                <a:gd name="T0" fmla="*/ 36 w 168"/>
                <a:gd name="T1" fmla="*/ 0 h 385"/>
                <a:gd name="T2" fmla="*/ 127 w 168"/>
                <a:gd name="T3" fmla="*/ 0 h 385"/>
                <a:gd name="T4" fmla="*/ 127 w 168"/>
                <a:gd name="T5" fmla="*/ 86 h 385"/>
                <a:gd name="T6" fmla="*/ 168 w 168"/>
                <a:gd name="T7" fmla="*/ 86 h 385"/>
                <a:gd name="T8" fmla="*/ 168 w 168"/>
                <a:gd name="T9" fmla="*/ 147 h 385"/>
                <a:gd name="T10" fmla="*/ 127 w 168"/>
                <a:gd name="T11" fmla="*/ 147 h 385"/>
                <a:gd name="T12" fmla="*/ 127 w 168"/>
                <a:gd name="T13" fmla="*/ 297 h 385"/>
                <a:gd name="T14" fmla="*/ 127 w 168"/>
                <a:gd name="T15" fmla="*/ 306 h 385"/>
                <a:gd name="T16" fmla="*/ 129 w 168"/>
                <a:gd name="T17" fmla="*/ 312 h 385"/>
                <a:gd name="T18" fmla="*/ 134 w 168"/>
                <a:gd name="T19" fmla="*/ 318 h 385"/>
                <a:gd name="T20" fmla="*/ 139 w 168"/>
                <a:gd name="T21" fmla="*/ 321 h 385"/>
                <a:gd name="T22" fmla="*/ 146 w 168"/>
                <a:gd name="T23" fmla="*/ 323 h 385"/>
                <a:gd name="T24" fmla="*/ 155 w 168"/>
                <a:gd name="T25" fmla="*/ 324 h 385"/>
                <a:gd name="T26" fmla="*/ 158 w 168"/>
                <a:gd name="T27" fmla="*/ 324 h 385"/>
                <a:gd name="T28" fmla="*/ 161 w 168"/>
                <a:gd name="T29" fmla="*/ 323 h 385"/>
                <a:gd name="T30" fmla="*/ 166 w 168"/>
                <a:gd name="T31" fmla="*/ 323 h 385"/>
                <a:gd name="T32" fmla="*/ 168 w 168"/>
                <a:gd name="T33" fmla="*/ 323 h 385"/>
                <a:gd name="T34" fmla="*/ 168 w 168"/>
                <a:gd name="T35" fmla="*/ 381 h 385"/>
                <a:gd name="T36" fmla="*/ 142 w 168"/>
                <a:gd name="T37" fmla="*/ 384 h 385"/>
                <a:gd name="T38" fmla="*/ 118 w 168"/>
                <a:gd name="T39" fmla="*/ 385 h 385"/>
                <a:gd name="T40" fmla="*/ 95 w 168"/>
                <a:gd name="T41" fmla="*/ 384 h 385"/>
                <a:gd name="T42" fmla="*/ 78 w 168"/>
                <a:gd name="T43" fmla="*/ 382 h 385"/>
                <a:gd name="T44" fmla="*/ 64 w 168"/>
                <a:gd name="T45" fmla="*/ 378 h 385"/>
                <a:gd name="T46" fmla="*/ 53 w 168"/>
                <a:gd name="T47" fmla="*/ 370 h 385"/>
                <a:gd name="T48" fmla="*/ 46 w 168"/>
                <a:gd name="T49" fmla="*/ 361 h 385"/>
                <a:gd name="T50" fmla="*/ 41 w 168"/>
                <a:gd name="T51" fmla="*/ 346 h 385"/>
                <a:gd name="T52" fmla="*/ 37 w 168"/>
                <a:gd name="T53" fmla="*/ 328 h 385"/>
                <a:gd name="T54" fmla="*/ 36 w 168"/>
                <a:gd name="T55" fmla="*/ 305 h 385"/>
                <a:gd name="T56" fmla="*/ 36 w 168"/>
                <a:gd name="T57" fmla="*/ 147 h 385"/>
                <a:gd name="T58" fmla="*/ 0 w 168"/>
                <a:gd name="T59" fmla="*/ 147 h 385"/>
                <a:gd name="T60" fmla="*/ 0 w 168"/>
                <a:gd name="T61" fmla="*/ 86 h 385"/>
                <a:gd name="T62" fmla="*/ 36 w 168"/>
                <a:gd name="T63" fmla="*/ 86 h 385"/>
                <a:gd name="T64" fmla="*/ 36 w 168"/>
                <a:gd name="T6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385">
                  <a:moveTo>
                    <a:pt x="36" y="0"/>
                  </a:moveTo>
                  <a:lnTo>
                    <a:pt x="127" y="0"/>
                  </a:lnTo>
                  <a:lnTo>
                    <a:pt x="127" y="86"/>
                  </a:lnTo>
                  <a:lnTo>
                    <a:pt x="168" y="86"/>
                  </a:lnTo>
                  <a:lnTo>
                    <a:pt x="168" y="147"/>
                  </a:lnTo>
                  <a:lnTo>
                    <a:pt x="127" y="147"/>
                  </a:lnTo>
                  <a:lnTo>
                    <a:pt x="127" y="297"/>
                  </a:lnTo>
                  <a:lnTo>
                    <a:pt x="127" y="306"/>
                  </a:lnTo>
                  <a:lnTo>
                    <a:pt x="129" y="312"/>
                  </a:lnTo>
                  <a:lnTo>
                    <a:pt x="134" y="318"/>
                  </a:lnTo>
                  <a:lnTo>
                    <a:pt x="139" y="321"/>
                  </a:lnTo>
                  <a:lnTo>
                    <a:pt x="146" y="323"/>
                  </a:lnTo>
                  <a:lnTo>
                    <a:pt x="155" y="324"/>
                  </a:lnTo>
                  <a:lnTo>
                    <a:pt x="158" y="324"/>
                  </a:lnTo>
                  <a:lnTo>
                    <a:pt x="161" y="323"/>
                  </a:lnTo>
                  <a:lnTo>
                    <a:pt x="166" y="323"/>
                  </a:lnTo>
                  <a:lnTo>
                    <a:pt x="168" y="323"/>
                  </a:lnTo>
                  <a:lnTo>
                    <a:pt x="168" y="381"/>
                  </a:lnTo>
                  <a:lnTo>
                    <a:pt x="142" y="384"/>
                  </a:lnTo>
                  <a:lnTo>
                    <a:pt x="118" y="385"/>
                  </a:lnTo>
                  <a:lnTo>
                    <a:pt x="95" y="384"/>
                  </a:lnTo>
                  <a:lnTo>
                    <a:pt x="78" y="382"/>
                  </a:lnTo>
                  <a:lnTo>
                    <a:pt x="64" y="378"/>
                  </a:lnTo>
                  <a:lnTo>
                    <a:pt x="53" y="370"/>
                  </a:lnTo>
                  <a:lnTo>
                    <a:pt x="46" y="361"/>
                  </a:lnTo>
                  <a:lnTo>
                    <a:pt x="41" y="346"/>
                  </a:lnTo>
                  <a:lnTo>
                    <a:pt x="37" y="328"/>
                  </a:lnTo>
                  <a:lnTo>
                    <a:pt x="36" y="305"/>
                  </a:lnTo>
                  <a:lnTo>
                    <a:pt x="36" y="147"/>
                  </a:lnTo>
                  <a:lnTo>
                    <a:pt x="0" y="147"/>
                  </a:lnTo>
                  <a:lnTo>
                    <a:pt x="0" y="86"/>
                  </a:lnTo>
                  <a:lnTo>
                    <a:pt x="36" y="86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95"/>
            <p:cNvSpPr>
              <a:spLocks noEditPoints="1"/>
            </p:cNvSpPr>
            <p:nvPr/>
          </p:nvSpPr>
          <p:spPr bwMode="auto">
            <a:xfrm>
              <a:off x="9367838" y="3554413"/>
              <a:ext cx="34925" cy="46038"/>
            </a:xfrm>
            <a:custGeom>
              <a:avLst/>
              <a:gdLst>
                <a:gd name="T0" fmla="*/ 241 w 241"/>
                <a:gd name="T1" fmla="*/ 169 h 310"/>
                <a:gd name="T2" fmla="*/ 241 w 241"/>
                <a:gd name="T3" fmla="*/ 169 h 310"/>
                <a:gd name="T4" fmla="*/ 111 w 241"/>
                <a:gd name="T5" fmla="*/ 57 h 310"/>
                <a:gd name="T6" fmla="*/ 96 w 241"/>
                <a:gd name="T7" fmla="*/ 71 h 310"/>
                <a:gd name="T8" fmla="*/ 90 w 241"/>
                <a:gd name="T9" fmla="*/ 100 h 310"/>
                <a:gd name="T10" fmla="*/ 154 w 241"/>
                <a:gd name="T11" fmla="*/ 119 h 310"/>
                <a:gd name="T12" fmla="*/ 152 w 241"/>
                <a:gd name="T13" fmla="*/ 83 h 310"/>
                <a:gd name="T14" fmla="*/ 144 w 241"/>
                <a:gd name="T15" fmla="*/ 62 h 310"/>
                <a:gd name="T16" fmla="*/ 124 w 241"/>
                <a:gd name="T17" fmla="*/ 54 h 310"/>
                <a:gd name="T18" fmla="*/ 148 w 241"/>
                <a:gd name="T19" fmla="*/ 1 h 310"/>
                <a:gd name="T20" fmla="*/ 188 w 241"/>
                <a:gd name="T21" fmla="*/ 12 h 310"/>
                <a:gd name="T22" fmla="*/ 214 w 241"/>
                <a:gd name="T23" fmla="*/ 33 h 310"/>
                <a:gd name="T24" fmla="*/ 230 w 241"/>
                <a:gd name="T25" fmla="*/ 63 h 310"/>
                <a:gd name="T26" fmla="*/ 238 w 241"/>
                <a:gd name="T27" fmla="*/ 101 h 310"/>
                <a:gd name="T28" fmla="*/ 241 w 241"/>
                <a:gd name="T29" fmla="*/ 169 h 310"/>
                <a:gd name="T30" fmla="*/ 90 w 241"/>
                <a:gd name="T31" fmla="*/ 187 h 310"/>
                <a:gd name="T32" fmla="*/ 92 w 241"/>
                <a:gd name="T33" fmla="*/ 225 h 310"/>
                <a:gd name="T34" fmla="*/ 102 w 241"/>
                <a:gd name="T35" fmla="*/ 248 h 310"/>
                <a:gd name="T36" fmla="*/ 122 w 241"/>
                <a:gd name="T37" fmla="*/ 256 h 310"/>
                <a:gd name="T38" fmla="*/ 142 w 241"/>
                <a:gd name="T39" fmla="*/ 250 h 310"/>
                <a:gd name="T40" fmla="*/ 151 w 241"/>
                <a:gd name="T41" fmla="*/ 232 h 310"/>
                <a:gd name="T42" fmla="*/ 155 w 241"/>
                <a:gd name="T43" fmla="*/ 202 h 310"/>
                <a:gd name="T44" fmla="*/ 237 w 241"/>
                <a:gd name="T45" fmla="*/ 228 h 310"/>
                <a:gd name="T46" fmla="*/ 221 w 241"/>
                <a:gd name="T47" fmla="*/ 268 h 310"/>
                <a:gd name="T48" fmla="*/ 192 w 241"/>
                <a:gd name="T49" fmla="*/ 296 h 310"/>
                <a:gd name="T50" fmla="*/ 149 w 241"/>
                <a:gd name="T51" fmla="*/ 308 h 310"/>
                <a:gd name="T52" fmla="*/ 96 w 241"/>
                <a:gd name="T53" fmla="*/ 309 h 310"/>
                <a:gd name="T54" fmla="*/ 55 w 241"/>
                <a:gd name="T55" fmla="*/ 297 h 310"/>
                <a:gd name="T56" fmla="*/ 28 w 241"/>
                <a:gd name="T57" fmla="*/ 275 h 310"/>
                <a:gd name="T58" fmla="*/ 11 w 241"/>
                <a:gd name="T59" fmla="*/ 244 h 310"/>
                <a:gd name="T60" fmla="*/ 4 w 241"/>
                <a:gd name="T61" fmla="*/ 207 h 310"/>
                <a:gd name="T62" fmla="*/ 0 w 241"/>
                <a:gd name="T63" fmla="*/ 144 h 310"/>
                <a:gd name="T64" fmla="*/ 6 w 241"/>
                <a:gd name="T65" fmla="*/ 87 h 310"/>
                <a:gd name="T66" fmla="*/ 16 w 241"/>
                <a:gd name="T67" fmla="*/ 54 h 310"/>
                <a:gd name="T68" fmla="*/ 35 w 241"/>
                <a:gd name="T69" fmla="*/ 29 h 310"/>
                <a:gd name="T70" fmla="*/ 62 w 241"/>
                <a:gd name="T71" fmla="*/ 10 h 310"/>
                <a:gd name="T72" fmla="*/ 99 w 241"/>
                <a:gd name="T73" fmla="*/ 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310">
                  <a:moveTo>
                    <a:pt x="241" y="169"/>
                  </a:move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close/>
                  <a:moveTo>
                    <a:pt x="124" y="54"/>
                  </a:moveTo>
                  <a:lnTo>
                    <a:pt x="111" y="57"/>
                  </a:lnTo>
                  <a:lnTo>
                    <a:pt x="102" y="62"/>
                  </a:lnTo>
                  <a:lnTo>
                    <a:pt x="96" y="71"/>
                  </a:lnTo>
                  <a:lnTo>
                    <a:pt x="92" y="84"/>
                  </a:lnTo>
                  <a:lnTo>
                    <a:pt x="90" y="100"/>
                  </a:lnTo>
                  <a:lnTo>
                    <a:pt x="90" y="119"/>
                  </a:lnTo>
                  <a:lnTo>
                    <a:pt x="154" y="119"/>
                  </a:lnTo>
                  <a:lnTo>
                    <a:pt x="154" y="99"/>
                  </a:lnTo>
                  <a:lnTo>
                    <a:pt x="152" y="83"/>
                  </a:lnTo>
                  <a:lnTo>
                    <a:pt x="149" y="70"/>
                  </a:lnTo>
                  <a:lnTo>
                    <a:pt x="144" y="62"/>
                  </a:lnTo>
                  <a:lnTo>
                    <a:pt x="135" y="55"/>
                  </a:lnTo>
                  <a:lnTo>
                    <a:pt x="124" y="54"/>
                  </a:lnTo>
                  <a:close/>
                  <a:moveTo>
                    <a:pt x="122" y="0"/>
                  </a:moveTo>
                  <a:lnTo>
                    <a:pt x="148" y="1"/>
                  </a:lnTo>
                  <a:lnTo>
                    <a:pt x="169" y="5"/>
                  </a:lnTo>
                  <a:lnTo>
                    <a:pt x="188" y="12"/>
                  </a:lnTo>
                  <a:lnTo>
                    <a:pt x="203" y="21"/>
                  </a:lnTo>
                  <a:lnTo>
                    <a:pt x="214" y="33"/>
                  </a:lnTo>
                  <a:lnTo>
                    <a:pt x="224" y="47"/>
                  </a:lnTo>
                  <a:lnTo>
                    <a:pt x="230" y="63"/>
                  </a:lnTo>
                  <a:lnTo>
                    <a:pt x="236" y="81"/>
                  </a:lnTo>
                  <a:lnTo>
                    <a:pt x="238" y="101"/>
                  </a:lnTo>
                  <a:lnTo>
                    <a:pt x="241" y="133"/>
                  </a:lnTo>
                  <a:lnTo>
                    <a:pt x="241" y="169"/>
                  </a:lnTo>
                  <a:lnTo>
                    <a:pt x="90" y="169"/>
                  </a:lnTo>
                  <a:lnTo>
                    <a:pt x="90" y="187"/>
                  </a:lnTo>
                  <a:lnTo>
                    <a:pt x="91" y="208"/>
                  </a:lnTo>
                  <a:lnTo>
                    <a:pt x="92" y="225"/>
                  </a:lnTo>
                  <a:lnTo>
                    <a:pt x="97" y="239"/>
                  </a:lnTo>
                  <a:lnTo>
                    <a:pt x="102" y="248"/>
                  </a:lnTo>
                  <a:lnTo>
                    <a:pt x="112" y="253"/>
                  </a:lnTo>
                  <a:lnTo>
                    <a:pt x="122" y="256"/>
                  </a:lnTo>
                  <a:lnTo>
                    <a:pt x="133" y="255"/>
                  </a:lnTo>
                  <a:lnTo>
                    <a:pt x="142" y="250"/>
                  </a:lnTo>
                  <a:lnTo>
                    <a:pt x="147" y="242"/>
                  </a:lnTo>
                  <a:lnTo>
                    <a:pt x="151" y="232"/>
                  </a:lnTo>
                  <a:lnTo>
                    <a:pt x="154" y="219"/>
                  </a:lnTo>
                  <a:lnTo>
                    <a:pt x="155" y="202"/>
                  </a:lnTo>
                  <a:lnTo>
                    <a:pt x="239" y="202"/>
                  </a:lnTo>
                  <a:lnTo>
                    <a:pt x="237" y="228"/>
                  </a:lnTo>
                  <a:lnTo>
                    <a:pt x="230" y="250"/>
                  </a:lnTo>
                  <a:lnTo>
                    <a:pt x="221" y="268"/>
                  </a:lnTo>
                  <a:lnTo>
                    <a:pt x="208" y="284"/>
                  </a:lnTo>
                  <a:lnTo>
                    <a:pt x="192" y="296"/>
                  </a:lnTo>
                  <a:lnTo>
                    <a:pt x="171" y="304"/>
                  </a:lnTo>
                  <a:lnTo>
                    <a:pt x="149" y="308"/>
                  </a:lnTo>
                  <a:lnTo>
                    <a:pt x="122" y="310"/>
                  </a:lnTo>
                  <a:lnTo>
                    <a:pt x="96" y="309"/>
                  </a:lnTo>
                  <a:lnTo>
                    <a:pt x="73" y="304"/>
                  </a:lnTo>
                  <a:lnTo>
                    <a:pt x="55" y="297"/>
                  </a:lnTo>
                  <a:lnTo>
                    <a:pt x="41" y="286"/>
                  </a:lnTo>
                  <a:lnTo>
                    <a:pt x="28" y="275"/>
                  </a:lnTo>
                  <a:lnTo>
                    <a:pt x="18" y="261"/>
                  </a:lnTo>
                  <a:lnTo>
                    <a:pt x="11" y="244"/>
                  </a:lnTo>
                  <a:lnTo>
                    <a:pt x="7" y="226"/>
                  </a:lnTo>
                  <a:lnTo>
                    <a:pt x="4" y="207"/>
                  </a:lnTo>
                  <a:lnTo>
                    <a:pt x="1" y="177"/>
                  </a:lnTo>
                  <a:lnTo>
                    <a:pt x="0" y="144"/>
                  </a:lnTo>
                  <a:lnTo>
                    <a:pt x="1" y="114"/>
                  </a:lnTo>
                  <a:lnTo>
                    <a:pt x="6" y="87"/>
                  </a:lnTo>
                  <a:lnTo>
                    <a:pt x="10" y="70"/>
                  </a:lnTo>
                  <a:lnTo>
                    <a:pt x="16" y="54"/>
                  </a:lnTo>
                  <a:lnTo>
                    <a:pt x="25" y="41"/>
                  </a:lnTo>
                  <a:lnTo>
                    <a:pt x="35" y="29"/>
                  </a:lnTo>
                  <a:lnTo>
                    <a:pt x="47" y="19"/>
                  </a:lnTo>
                  <a:lnTo>
                    <a:pt x="62" y="10"/>
                  </a:lnTo>
                  <a:lnTo>
                    <a:pt x="79" y="5"/>
                  </a:lnTo>
                  <a:lnTo>
                    <a:pt x="99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96"/>
            <p:cNvSpPr>
              <a:spLocks/>
            </p:cNvSpPr>
            <p:nvPr/>
          </p:nvSpPr>
          <p:spPr bwMode="auto">
            <a:xfrm>
              <a:off x="9407526" y="3554413"/>
              <a:ext cx="55563" cy="44450"/>
            </a:xfrm>
            <a:custGeom>
              <a:avLst/>
              <a:gdLst>
                <a:gd name="T0" fmla="*/ 159 w 386"/>
                <a:gd name="T1" fmla="*/ 0 h 302"/>
                <a:gd name="T2" fmla="*/ 180 w 386"/>
                <a:gd name="T3" fmla="*/ 1 h 302"/>
                <a:gd name="T4" fmla="*/ 201 w 386"/>
                <a:gd name="T5" fmla="*/ 7 h 302"/>
                <a:gd name="T6" fmla="*/ 210 w 386"/>
                <a:gd name="T7" fmla="*/ 12 h 302"/>
                <a:gd name="T8" fmla="*/ 219 w 386"/>
                <a:gd name="T9" fmla="*/ 21 h 302"/>
                <a:gd name="T10" fmla="*/ 227 w 386"/>
                <a:gd name="T11" fmla="*/ 31 h 302"/>
                <a:gd name="T12" fmla="*/ 233 w 386"/>
                <a:gd name="T13" fmla="*/ 45 h 302"/>
                <a:gd name="T14" fmla="*/ 243 w 386"/>
                <a:gd name="T15" fmla="*/ 29 h 302"/>
                <a:gd name="T16" fmla="*/ 254 w 386"/>
                <a:gd name="T17" fmla="*/ 18 h 302"/>
                <a:gd name="T18" fmla="*/ 266 w 386"/>
                <a:gd name="T19" fmla="*/ 9 h 302"/>
                <a:gd name="T20" fmla="*/ 278 w 386"/>
                <a:gd name="T21" fmla="*/ 4 h 302"/>
                <a:gd name="T22" fmla="*/ 292 w 386"/>
                <a:gd name="T23" fmla="*/ 1 h 302"/>
                <a:gd name="T24" fmla="*/ 308 w 386"/>
                <a:gd name="T25" fmla="*/ 0 h 302"/>
                <a:gd name="T26" fmla="*/ 326 w 386"/>
                <a:gd name="T27" fmla="*/ 1 h 302"/>
                <a:gd name="T28" fmla="*/ 341 w 386"/>
                <a:gd name="T29" fmla="*/ 5 h 302"/>
                <a:gd name="T30" fmla="*/ 355 w 386"/>
                <a:gd name="T31" fmla="*/ 10 h 302"/>
                <a:gd name="T32" fmla="*/ 365 w 386"/>
                <a:gd name="T33" fmla="*/ 19 h 302"/>
                <a:gd name="T34" fmla="*/ 375 w 386"/>
                <a:gd name="T35" fmla="*/ 30 h 302"/>
                <a:gd name="T36" fmla="*/ 380 w 386"/>
                <a:gd name="T37" fmla="*/ 44 h 302"/>
                <a:gd name="T38" fmla="*/ 385 w 386"/>
                <a:gd name="T39" fmla="*/ 62 h 302"/>
                <a:gd name="T40" fmla="*/ 386 w 386"/>
                <a:gd name="T41" fmla="*/ 82 h 302"/>
                <a:gd name="T42" fmla="*/ 386 w 386"/>
                <a:gd name="T43" fmla="*/ 302 h 302"/>
                <a:gd name="T44" fmla="*/ 296 w 386"/>
                <a:gd name="T45" fmla="*/ 302 h 302"/>
                <a:gd name="T46" fmla="*/ 296 w 386"/>
                <a:gd name="T47" fmla="*/ 101 h 302"/>
                <a:gd name="T48" fmla="*/ 294 w 386"/>
                <a:gd name="T49" fmla="*/ 87 h 302"/>
                <a:gd name="T50" fmla="*/ 289 w 386"/>
                <a:gd name="T51" fmla="*/ 77 h 302"/>
                <a:gd name="T52" fmla="*/ 281 w 386"/>
                <a:gd name="T53" fmla="*/ 69 h 302"/>
                <a:gd name="T54" fmla="*/ 270 w 386"/>
                <a:gd name="T55" fmla="*/ 67 h 302"/>
                <a:gd name="T56" fmla="*/ 257 w 386"/>
                <a:gd name="T57" fmla="*/ 70 h 302"/>
                <a:gd name="T58" fmla="*/ 248 w 386"/>
                <a:gd name="T59" fmla="*/ 78 h 302"/>
                <a:gd name="T60" fmla="*/ 242 w 386"/>
                <a:gd name="T61" fmla="*/ 85 h 302"/>
                <a:gd name="T62" fmla="*/ 239 w 386"/>
                <a:gd name="T63" fmla="*/ 95 h 302"/>
                <a:gd name="T64" fmla="*/ 237 w 386"/>
                <a:gd name="T65" fmla="*/ 109 h 302"/>
                <a:gd name="T66" fmla="*/ 237 w 386"/>
                <a:gd name="T67" fmla="*/ 302 h 302"/>
                <a:gd name="T68" fmla="*/ 148 w 386"/>
                <a:gd name="T69" fmla="*/ 302 h 302"/>
                <a:gd name="T70" fmla="*/ 148 w 386"/>
                <a:gd name="T71" fmla="*/ 101 h 302"/>
                <a:gd name="T72" fmla="*/ 146 w 386"/>
                <a:gd name="T73" fmla="*/ 87 h 302"/>
                <a:gd name="T74" fmla="*/ 141 w 386"/>
                <a:gd name="T75" fmla="*/ 77 h 302"/>
                <a:gd name="T76" fmla="*/ 133 w 386"/>
                <a:gd name="T77" fmla="*/ 69 h 302"/>
                <a:gd name="T78" fmla="*/ 121 w 386"/>
                <a:gd name="T79" fmla="*/ 67 h 302"/>
                <a:gd name="T80" fmla="*/ 110 w 386"/>
                <a:gd name="T81" fmla="*/ 70 h 302"/>
                <a:gd name="T82" fmla="*/ 99 w 386"/>
                <a:gd name="T83" fmla="*/ 78 h 302"/>
                <a:gd name="T84" fmla="*/ 94 w 386"/>
                <a:gd name="T85" fmla="*/ 85 h 302"/>
                <a:gd name="T86" fmla="*/ 90 w 386"/>
                <a:gd name="T87" fmla="*/ 95 h 302"/>
                <a:gd name="T88" fmla="*/ 89 w 386"/>
                <a:gd name="T89" fmla="*/ 109 h 302"/>
                <a:gd name="T90" fmla="*/ 89 w 386"/>
                <a:gd name="T91" fmla="*/ 302 h 302"/>
                <a:gd name="T92" fmla="*/ 0 w 386"/>
                <a:gd name="T93" fmla="*/ 302 h 302"/>
                <a:gd name="T94" fmla="*/ 0 w 386"/>
                <a:gd name="T95" fmla="*/ 7 h 302"/>
                <a:gd name="T96" fmla="*/ 86 w 386"/>
                <a:gd name="T97" fmla="*/ 7 h 302"/>
                <a:gd name="T98" fmla="*/ 86 w 386"/>
                <a:gd name="T99" fmla="*/ 42 h 302"/>
                <a:gd name="T100" fmla="*/ 87 w 386"/>
                <a:gd name="T101" fmla="*/ 42 h 302"/>
                <a:gd name="T102" fmla="*/ 95 w 386"/>
                <a:gd name="T103" fmla="*/ 30 h 302"/>
                <a:gd name="T104" fmla="*/ 104 w 386"/>
                <a:gd name="T105" fmla="*/ 20 h 302"/>
                <a:gd name="T106" fmla="*/ 115 w 386"/>
                <a:gd name="T107" fmla="*/ 11 h 302"/>
                <a:gd name="T108" fmla="*/ 129 w 386"/>
                <a:gd name="T109" fmla="*/ 5 h 302"/>
                <a:gd name="T110" fmla="*/ 143 w 386"/>
                <a:gd name="T111" fmla="*/ 1 h 302"/>
                <a:gd name="T112" fmla="*/ 159 w 386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02">
                  <a:moveTo>
                    <a:pt x="159" y="0"/>
                  </a:moveTo>
                  <a:lnTo>
                    <a:pt x="180" y="1"/>
                  </a:lnTo>
                  <a:lnTo>
                    <a:pt x="201" y="7"/>
                  </a:lnTo>
                  <a:lnTo>
                    <a:pt x="210" y="12"/>
                  </a:lnTo>
                  <a:lnTo>
                    <a:pt x="219" y="21"/>
                  </a:lnTo>
                  <a:lnTo>
                    <a:pt x="227" y="31"/>
                  </a:lnTo>
                  <a:lnTo>
                    <a:pt x="233" y="45"/>
                  </a:lnTo>
                  <a:lnTo>
                    <a:pt x="243" y="29"/>
                  </a:lnTo>
                  <a:lnTo>
                    <a:pt x="254" y="18"/>
                  </a:lnTo>
                  <a:lnTo>
                    <a:pt x="266" y="9"/>
                  </a:lnTo>
                  <a:lnTo>
                    <a:pt x="278" y="4"/>
                  </a:lnTo>
                  <a:lnTo>
                    <a:pt x="292" y="1"/>
                  </a:lnTo>
                  <a:lnTo>
                    <a:pt x="308" y="0"/>
                  </a:lnTo>
                  <a:lnTo>
                    <a:pt x="326" y="1"/>
                  </a:lnTo>
                  <a:lnTo>
                    <a:pt x="341" y="5"/>
                  </a:lnTo>
                  <a:lnTo>
                    <a:pt x="355" y="10"/>
                  </a:lnTo>
                  <a:lnTo>
                    <a:pt x="365" y="19"/>
                  </a:lnTo>
                  <a:lnTo>
                    <a:pt x="375" y="30"/>
                  </a:lnTo>
                  <a:lnTo>
                    <a:pt x="380" y="44"/>
                  </a:lnTo>
                  <a:lnTo>
                    <a:pt x="385" y="62"/>
                  </a:lnTo>
                  <a:lnTo>
                    <a:pt x="386" y="82"/>
                  </a:lnTo>
                  <a:lnTo>
                    <a:pt x="386" y="302"/>
                  </a:lnTo>
                  <a:lnTo>
                    <a:pt x="296" y="302"/>
                  </a:lnTo>
                  <a:lnTo>
                    <a:pt x="296" y="101"/>
                  </a:lnTo>
                  <a:lnTo>
                    <a:pt x="294" y="87"/>
                  </a:lnTo>
                  <a:lnTo>
                    <a:pt x="289" y="77"/>
                  </a:lnTo>
                  <a:lnTo>
                    <a:pt x="281" y="69"/>
                  </a:lnTo>
                  <a:lnTo>
                    <a:pt x="270" y="67"/>
                  </a:lnTo>
                  <a:lnTo>
                    <a:pt x="257" y="70"/>
                  </a:lnTo>
                  <a:lnTo>
                    <a:pt x="248" y="78"/>
                  </a:lnTo>
                  <a:lnTo>
                    <a:pt x="242" y="85"/>
                  </a:lnTo>
                  <a:lnTo>
                    <a:pt x="239" y="95"/>
                  </a:lnTo>
                  <a:lnTo>
                    <a:pt x="237" y="109"/>
                  </a:lnTo>
                  <a:lnTo>
                    <a:pt x="237" y="302"/>
                  </a:lnTo>
                  <a:lnTo>
                    <a:pt x="148" y="302"/>
                  </a:lnTo>
                  <a:lnTo>
                    <a:pt x="148" y="101"/>
                  </a:lnTo>
                  <a:lnTo>
                    <a:pt x="146" y="87"/>
                  </a:lnTo>
                  <a:lnTo>
                    <a:pt x="141" y="77"/>
                  </a:lnTo>
                  <a:lnTo>
                    <a:pt x="133" y="69"/>
                  </a:lnTo>
                  <a:lnTo>
                    <a:pt x="121" y="67"/>
                  </a:lnTo>
                  <a:lnTo>
                    <a:pt x="110" y="70"/>
                  </a:lnTo>
                  <a:lnTo>
                    <a:pt x="99" y="78"/>
                  </a:lnTo>
                  <a:lnTo>
                    <a:pt x="94" y="85"/>
                  </a:lnTo>
                  <a:lnTo>
                    <a:pt x="90" y="95"/>
                  </a:lnTo>
                  <a:lnTo>
                    <a:pt x="89" y="109"/>
                  </a:lnTo>
                  <a:lnTo>
                    <a:pt x="89" y="302"/>
                  </a:lnTo>
                  <a:lnTo>
                    <a:pt x="0" y="302"/>
                  </a:lnTo>
                  <a:lnTo>
                    <a:pt x="0" y="7"/>
                  </a:lnTo>
                  <a:lnTo>
                    <a:pt x="86" y="7"/>
                  </a:lnTo>
                  <a:lnTo>
                    <a:pt x="86" y="42"/>
                  </a:lnTo>
                  <a:lnTo>
                    <a:pt x="87" y="42"/>
                  </a:lnTo>
                  <a:lnTo>
                    <a:pt x="95" y="30"/>
                  </a:lnTo>
                  <a:lnTo>
                    <a:pt x="104" y="20"/>
                  </a:lnTo>
                  <a:lnTo>
                    <a:pt x="115" y="11"/>
                  </a:lnTo>
                  <a:lnTo>
                    <a:pt x="129" y="5"/>
                  </a:lnTo>
                  <a:lnTo>
                    <a:pt x="143" y="1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97"/>
            <p:cNvSpPr>
              <a:spLocks noEditPoints="1"/>
            </p:cNvSpPr>
            <p:nvPr/>
          </p:nvSpPr>
          <p:spPr bwMode="auto">
            <a:xfrm>
              <a:off x="9471026" y="3541713"/>
              <a:ext cx="34925" cy="58738"/>
            </a:xfrm>
            <a:custGeom>
              <a:avLst/>
              <a:gdLst>
                <a:gd name="T0" fmla="*/ 111 w 245"/>
                <a:gd name="T1" fmla="*/ 154 h 398"/>
                <a:gd name="T2" fmla="*/ 98 w 245"/>
                <a:gd name="T3" fmla="*/ 168 h 398"/>
                <a:gd name="T4" fmla="*/ 91 w 245"/>
                <a:gd name="T5" fmla="*/ 193 h 398"/>
                <a:gd name="T6" fmla="*/ 89 w 245"/>
                <a:gd name="T7" fmla="*/ 245 h 398"/>
                <a:gd name="T8" fmla="*/ 91 w 245"/>
                <a:gd name="T9" fmla="*/ 294 h 398"/>
                <a:gd name="T10" fmla="*/ 100 w 245"/>
                <a:gd name="T11" fmla="*/ 324 h 398"/>
                <a:gd name="T12" fmla="*/ 121 w 245"/>
                <a:gd name="T13" fmla="*/ 334 h 398"/>
                <a:gd name="T14" fmla="*/ 140 w 245"/>
                <a:gd name="T15" fmla="*/ 326 h 398"/>
                <a:gd name="T16" fmla="*/ 151 w 245"/>
                <a:gd name="T17" fmla="*/ 306 h 398"/>
                <a:gd name="T18" fmla="*/ 155 w 245"/>
                <a:gd name="T19" fmla="*/ 275 h 398"/>
                <a:gd name="T20" fmla="*/ 155 w 245"/>
                <a:gd name="T21" fmla="*/ 205 h 398"/>
                <a:gd name="T22" fmla="*/ 151 w 245"/>
                <a:gd name="T23" fmla="*/ 176 h 398"/>
                <a:gd name="T24" fmla="*/ 140 w 245"/>
                <a:gd name="T25" fmla="*/ 158 h 398"/>
                <a:gd name="T26" fmla="*/ 121 w 245"/>
                <a:gd name="T27" fmla="*/ 152 h 398"/>
                <a:gd name="T28" fmla="*/ 90 w 245"/>
                <a:gd name="T29" fmla="*/ 0 h 398"/>
                <a:gd name="T30" fmla="*/ 91 w 245"/>
                <a:gd name="T31" fmla="*/ 128 h 398"/>
                <a:gd name="T32" fmla="*/ 105 w 245"/>
                <a:gd name="T33" fmla="*/ 109 h 398"/>
                <a:gd name="T34" fmla="*/ 116 w 245"/>
                <a:gd name="T35" fmla="*/ 99 h 398"/>
                <a:gd name="T36" fmla="*/ 139 w 245"/>
                <a:gd name="T37" fmla="*/ 90 h 398"/>
                <a:gd name="T38" fmla="*/ 176 w 245"/>
                <a:gd name="T39" fmla="*/ 89 h 398"/>
                <a:gd name="T40" fmla="*/ 202 w 245"/>
                <a:gd name="T41" fmla="*/ 99 h 398"/>
                <a:gd name="T42" fmla="*/ 223 w 245"/>
                <a:gd name="T43" fmla="*/ 119 h 398"/>
                <a:gd name="T44" fmla="*/ 238 w 245"/>
                <a:gd name="T45" fmla="*/ 155 h 398"/>
                <a:gd name="T46" fmla="*/ 244 w 245"/>
                <a:gd name="T47" fmla="*/ 212 h 398"/>
                <a:gd name="T48" fmla="*/ 244 w 245"/>
                <a:gd name="T49" fmla="*/ 272 h 398"/>
                <a:gd name="T50" fmla="*/ 240 w 245"/>
                <a:gd name="T51" fmla="*/ 316 h 398"/>
                <a:gd name="T52" fmla="*/ 229 w 245"/>
                <a:gd name="T53" fmla="*/ 350 h 398"/>
                <a:gd name="T54" fmla="*/ 209 w 245"/>
                <a:gd name="T55" fmla="*/ 379 h 398"/>
                <a:gd name="T56" fmla="*/ 173 w 245"/>
                <a:gd name="T57" fmla="*/ 396 h 398"/>
                <a:gd name="T58" fmla="*/ 139 w 245"/>
                <a:gd name="T59" fmla="*/ 397 h 398"/>
                <a:gd name="T60" fmla="*/ 116 w 245"/>
                <a:gd name="T61" fmla="*/ 390 h 398"/>
                <a:gd name="T62" fmla="*/ 103 w 245"/>
                <a:gd name="T63" fmla="*/ 379 h 398"/>
                <a:gd name="T64" fmla="*/ 94 w 245"/>
                <a:gd name="T65" fmla="*/ 370 h 398"/>
                <a:gd name="T66" fmla="*/ 88 w 245"/>
                <a:gd name="T67" fmla="*/ 354 h 398"/>
                <a:gd name="T68" fmla="*/ 87 w 245"/>
                <a:gd name="T69" fmla="*/ 391 h 398"/>
                <a:gd name="T70" fmla="*/ 0 w 245"/>
                <a:gd name="T7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398">
                  <a:moveTo>
                    <a:pt x="121" y="152"/>
                  </a:moveTo>
                  <a:lnTo>
                    <a:pt x="111" y="154"/>
                  </a:lnTo>
                  <a:lnTo>
                    <a:pt x="103" y="159"/>
                  </a:lnTo>
                  <a:lnTo>
                    <a:pt x="98" y="168"/>
                  </a:lnTo>
                  <a:lnTo>
                    <a:pt x="93" y="179"/>
                  </a:lnTo>
                  <a:lnTo>
                    <a:pt x="91" y="193"/>
                  </a:lnTo>
                  <a:lnTo>
                    <a:pt x="89" y="208"/>
                  </a:lnTo>
                  <a:lnTo>
                    <a:pt x="89" y="245"/>
                  </a:lnTo>
                  <a:lnTo>
                    <a:pt x="89" y="272"/>
                  </a:lnTo>
                  <a:lnTo>
                    <a:pt x="91" y="294"/>
                  </a:lnTo>
                  <a:lnTo>
                    <a:pt x="94" y="311"/>
                  </a:lnTo>
                  <a:lnTo>
                    <a:pt x="100" y="324"/>
                  </a:lnTo>
                  <a:lnTo>
                    <a:pt x="109" y="331"/>
                  </a:lnTo>
                  <a:lnTo>
                    <a:pt x="121" y="334"/>
                  </a:lnTo>
                  <a:lnTo>
                    <a:pt x="132" y="332"/>
                  </a:lnTo>
                  <a:lnTo>
                    <a:pt x="140" y="326"/>
                  </a:lnTo>
                  <a:lnTo>
                    <a:pt x="147" y="317"/>
                  </a:lnTo>
                  <a:lnTo>
                    <a:pt x="151" y="306"/>
                  </a:lnTo>
                  <a:lnTo>
                    <a:pt x="153" y="291"/>
                  </a:lnTo>
                  <a:lnTo>
                    <a:pt x="155" y="275"/>
                  </a:lnTo>
                  <a:lnTo>
                    <a:pt x="155" y="241"/>
                  </a:lnTo>
                  <a:lnTo>
                    <a:pt x="155" y="205"/>
                  </a:lnTo>
                  <a:lnTo>
                    <a:pt x="153" y="189"/>
                  </a:lnTo>
                  <a:lnTo>
                    <a:pt x="151" y="176"/>
                  </a:lnTo>
                  <a:lnTo>
                    <a:pt x="147" y="166"/>
                  </a:lnTo>
                  <a:lnTo>
                    <a:pt x="140" y="158"/>
                  </a:lnTo>
                  <a:lnTo>
                    <a:pt x="132" y="154"/>
                  </a:lnTo>
                  <a:lnTo>
                    <a:pt x="121" y="152"/>
                  </a:lnTo>
                  <a:close/>
                  <a:moveTo>
                    <a:pt x="0" y="0"/>
                  </a:moveTo>
                  <a:lnTo>
                    <a:pt x="90" y="0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8" y="117"/>
                  </a:lnTo>
                  <a:lnTo>
                    <a:pt x="105" y="109"/>
                  </a:lnTo>
                  <a:lnTo>
                    <a:pt x="110" y="103"/>
                  </a:lnTo>
                  <a:lnTo>
                    <a:pt x="116" y="99"/>
                  </a:lnTo>
                  <a:lnTo>
                    <a:pt x="121" y="96"/>
                  </a:lnTo>
                  <a:lnTo>
                    <a:pt x="139" y="90"/>
                  </a:lnTo>
                  <a:lnTo>
                    <a:pt x="159" y="88"/>
                  </a:lnTo>
                  <a:lnTo>
                    <a:pt x="176" y="89"/>
                  </a:lnTo>
                  <a:lnTo>
                    <a:pt x="191" y="93"/>
                  </a:lnTo>
                  <a:lnTo>
                    <a:pt x="202" y="99"/>
                  </a:lnTo>
                  <a:lnTo>
                    <a:pt x="213" y="109"/>
                  </a:lnTo>
                  <a:lnTo>
                    <a:pt x="223" y="119"/>
                  </a:lnTo>
                  <a:lnTo>
                    <a:pt x="229" y="132"/>
                  </a:lnTo>
                  <a:lnTo>
                    <a:pt x="238" y="155"/>
                  </a:lnTo>
                  <a:lnTo>
                    <a:pt x="242" y="182"/>
                  </a:lnTo>
                  <a:lnTo>
                    <a:pt x="244" y="212"/>
                  </a:lnTo>
                  <a:lnTo>
                    <a:pt x="245" y="246"/>
                  </a:lnTo>
                  <a:lnTo>
                    <a:pt x="244" y="272"/>
                  </a:lnTo>
                  <a:lnTo>
                    <a:pt x="243" y="295"/>
                  </a:lnTo>
                  <a:lnTo>
                    <a:pt x="240" y="316"/>
                  </a:lnTo>
                  <a:lnTo>
                    <a:pt x="234" y="334"/>
                  </a:lnTo>
                  <a:lnTo>
                    <a:pt x="229" y="350"/>
                  </a:lnTo>
                  <a:lnTo>
                    <a:pt x="222" y="364"/>
                  </a:lnTo>
                  <a:lnTo>
                    <a:pt x="209" y="379"/>
                  </a:lnTo>
                  <a:lnTo>
                    <a:pt x="193" y="390"/>
                  </a:lnTo>
                  <a:lnTo>
                    <a:pt x="173" y="396"/>
                  </a:lnTo>
                  <a:lnTo>
                    <a:pt x="153" y="398"/>
                  </a:lnTo>
                  <a:lnTo>
                    <a:pt x="139" y="397"/>
                  </a:lnTo>
                  <a:lnTo>
                    <a:pt x="126" y="394"/>
                  </a:lnTo>
                  <a:lnTo>
                    <a:pt x="116" y="390"/>
                  </a:lnTo>
                  <a:lnTo>
                    <a:pt x="107" y="385"/>
                  </a:lnTo>
                  <a:lnTo>
                    <a:pt x="103" y="379"/>
                  </a:lnTo>
                  <a:lnTo>
                    <a:pt x="99" y="375"/>
                  </a:lnTo>
                  <a:lnTo>
                    <a:pt x="94" y="370"/>
                  </a:lnTo>
                  <a:lnTo>
                    <a:pt x="91" y="363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98"/>
            <p:cNvSpPr>
              <a:spLocks noEditPoints="1"/>
            </p:cNvSpPr>
            <p:nvPr/>
          </p:nvSpPr>
          <p:spPr bwMode="auto">
            <a:xfrm>
              <a:off x="9510713" y="3554413"/>
              <a:ext cx="34925" cy="46038"/>
            </a:xfrm>
            <a:custGeom>
              <a:avLst/>
              <a:gdLst>
                <a:gd name="T0" fmla="*/ 242 w 242"/>
                <a:gd name="T1" fmla="*/ 169 h 310"/>
                <a:gd name="T2" fmla="*/ 242 w 242"/>
                <a:gd name="T3" fmla="*/ 169 h 310"/>
                <a:gd name="T4" fmla="*/ 112 w 242"/>
                <a:gd name="T5" fmla="*/ 57 h 310"/>
                <a:gd name="T6" fmla="*/ 97 w 242"/>
                <a:gd name="T7" fmla="*/ 71 h 310"/>
                <a:gd name="T8" fmla="*/ 91 w 242"/>
                <a:gd name="T9" fmla="*/ 100 h 310"/>
                <a:gd name="T10" fmla="*/ 155 w 242"/>
                <a:gd name="T11" fmla="*/ 119 h 310"/>
                <a:gd name="T12" fmla="*/ 153 w 242"/>
                <a:gd name="T13" fmla="*/ 83 h 310"/>
                <a:gd name="T14" fmla="*/ 144 w 242"/>
                <a:gd name="T15" fmla="*/ 62 h 310"/>
                <a:gd name="T16" fmla="*/ 124 w 242"/>
                <a:gd name="T17" fmla="*/ 54 h 310"/>
                <a:gd name="T18" fmla="*/ 148 w 242"/>
                <a:gd name="T19" fmla="*/ 1 h 310"/>
                <a:gd name="T20" fmla="*/ 188 w 242"/>
                <a:gd name="T21" fmla="*/ 12 h 310"/>
                <a:gd name="T22" fmla="*/ 214 w 242"/>
                <a:gd name="T23" fmla="*/ 33 h 310"/>
                <a:gd name="T24" fmla="*/ 230 w 242"/>
                <a:gd name="T25" fmla="*/ 63 h 310"/>
                <a:gd name="T26" fmla="*/ 239 w 242"/>
                <a:gd name="T27" fmla="*/ 101 h 310"/>
                <a:gd name="T28" fmla="*/ 242 w 242"/>
                <a:gd name="T29" fmla="*/ 169 h 310"/>
                <a:gd name="T30" fmla="*/ 90 w 242"/>
                <a:gd name="T31" fmla="*/ 187 h 310"/>
                <a:gd name="T32" fmla="*/ 93 w 242"/>
                <a:gd name="T33" fmla="*/ 225 h 310"/>
                <a:gd name="T34" fmla="*/ 103 w 242"/>
                <a:gd name="T35" fmla="*/ 248 h 310"/>
                <a:gd name="T36" fmla="*/ 123 w 242"/>
                <a:gd name="T37" fmla="*/ 256 h 310"/>
                <a:gd name="T38" fmla="*/ 142 w 242"/>
                <a:gd name="T39" fmla="*/ 250 h 310"/>
                <a:gd name="T40" fmla="*/ 151 w 242"/>
                <a:gd name="T41" fmla="*/ 232 h 310"/>
                <a:gd name="T42" fmla="*/ 155 w 242"/>
                <a:gd name="T43" fmla="*/ 202 h 310"/>
                <a:gd name="T44" fmla="*/ 237 w 242"/>
                <a:gd name="T45" fmla="*/ 228 h 310"/>
                <a:gd name="T46" fmla="*/ 222 w 242"/>
                <a:gd name="T47" fmla="*/ 268 h 310"/>
                <a:gd name="T48" fmla="*/ 192 w 242"/>
                <a:gd name="T49" fmla="*/ 296 h 310"/>
                <a:gd name="T50" fmla="*/ 149 w 242"/>
                <a:gd name="T51" fmla="*/ 308 h 310"/>
                <a:gd name="T52" fmla="*/ 96 w 242"/>
                <a:gd name="T53" fmla="*/ 309 h 310"/>
                <a:gd name="T54" fmla="*/ 56 w 242"/>
                <a:gd name="T55" fmla="*/ 297 h 310"/>
                <a:gd name="T56" fmla="*/ 29 w 242"/>
                <a:gd name="T57" fmla="*/ 275 h 310"/>
                <a:gd name="T58" fmla="*/ 12 w 242"/>
                <a:gd name="T59" fmla="*/ 244 h 310"/>
                <a:gd name="T60" fmla="*/ 4 w 242"/>
                <a:gd name="T61" fmla="*/ 207 h 310"/>
                <a:gd name="T62" fmla="*/ 0 w 242"/>
                <a:gd name="T63" fmla="*/ 144 h 310"/>
                <a:gd name="T64" fmla="*/ 6 w 242"/>
                <a:gd name="T65" fmla="*/ 87 h 310"/>
                <a:gd name="T66" fmla="*/ 16 w 242"/>
                <a:gd name="T67" fmla="*/ 54 h 310"/>
                <a:gd name="T68" fmla="*/ 36 w 242"/>
                <a:gd name="T69" fmla="*/ 29 h 310"/>
                <a:gd name="T70" fmla="*/ 62 w 242"/>
                <a:gd name="T71" fmla="*/ 10 h 310"/>
                <a:gd name="T72" fmla="*/ 100 w 242"/>
                <a:gd name="T73" fmla="*/ 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2" h="310">
                  <a:moveTo>
                    <a:pt x="242" y="169"/>
                  </a:moveTo>
                  <a:lnTo>
                    <a:pt x="242" y="169"/>
                  </a:lnTo>
                  <a:lnTo>
                    <a:pt x="242" y="169"/>
                  </a:lnTo>
                  <a:lnTo>
                    <a:pt x="242" y="169"/>
                  </a:lnTo>
                  <a:close/>
                  <a:moveTo>
                    <a:pt x="124" y="54"/>
                  </a:moveTo>
                  <a:lnTo>
                    <a:pt x="112" y="57"/>
                  </a:lnTo>
                  <a:lnTo>
                    <a:pt x="102" y="62"/>
                  </a:lnTo>
                  <a:lnTo>
                    <a:pt x="97" y="71"/>
                  </a:lnTo>
                  <a:lnTo>
                    <a:pt x="93" y="84"/>
                  </a:lnTo>
                  <a:lnTo>
                    <a:pt x="91" y="100"/>
                  </a:lnTo>
                  <a:lnTo>
                    <a:pt x="90" y="119"/>
                  </a:lnTo>
                  <a:lnTo>
                    <a:pt x="155" y="119"/>
                  </a:lnTo>
                  <a:lnTo>
                    <a:pt x="154" y="99"/>
                  </a:lnTo>
                  <a:lnTo>
                    <a:pt x="153" y="83"/>
                  </a:lnTo>
                  <a:lnTo>
                    <a:pt x="149" y="70"/>
                  </a:lnTo>
                  <a:lnTo>
                    <a:pt x="144" y="62"/>
                  </a:lnTo>
                  <a:lnTo>
                    <a:pt x="136" y="55"/>
                  </a:lnTo>
                  <a:lnTo>
                    <a:pt x="124" y="54"/>
                  </a:lnTo>
                  <a:close/>
                  <a:moveTo>
                    <a:pt x="122" y="0"/>
                  </a:moveTo>
                  <a:lnTo>
                    <a:pt x="148" y="1"/>
                  </a:lnTo>
                  <a:lnTo>
                    <a:pt x="170" y="5"/>
                  </a:lnTo>
                  <a:lnTo>
                    <a:pt x="188" y="12"/>
                  </a:lnTo>
                  <a:lnTo>
                    <a:pt x="203" y="21"/>
                  </a:lnTo>
                  <a:lnTo>
                    <a:pt x="214" y="33"/>
                  </a:lnTo>
                  <a:lnTo>
                    <a:pt x="224" y="47"/>
                  </a:lnTo>
                  <a:lnTo>
                    <a:pt x="230" y="63"/>
                  </a:lnTo>
                  <a:lnTo>
                    <a:pt x="236" y="81"/>
                  </a:lnTo>
                  <a:lnTo>
                    <a:pt x="239" y="101"/>
                  </a:lnTo>
                  <a:lnTo>
                    <a:pt x="241" y="133"/>
                  </a:lnTo>
                  <a:lnTo>
                    <a:pt x="242" y="169"/>
                  </a:lnTo>
                  <a:lnTo>
                    <a:pt x="90" y="169"/>
                  </a:lnTo>
                  <a:lnTo>
                    <a:pt x="90" y="187"/>
                  </a:lnTo>
                  <a:lnTo>
                    <a:pt x="91" y="208"/>
                  </a:lnTo>
                  <a:lnTo>
                    <a:pt x="93" y="225"/>
                  </a:lnTo>
                  <a:lnTo>
                    <a:pt x="97" y="239"/>
                  </a:lnTo>
                  <a:lnTo>
                    <a:pt x="103" y="248"/>
                  </a:lnTo>
                  <a:lnTo>
                    <a:pt x="112" y="253"/>
                  </a:lnTo>
                  <a:lnTo>
                    <a:pt x="123" y="256"/>
                  </a:lnTo>
                  <a:lnTo>
                    <a:pt x="134" y="255"/>
                  </a:lnTo>
                  <a:lnTo>
                    <a:pt x="142" y="250"/>
                  </a:lnTo>
                  <a:lnTo>
                    <a:pt x="148" y="242"/>
                  </a:lnTo>
                  <a:lnTo>
                    <a:pt x="151" y="232"/>
                  </a:lnTo>
                  <a:lnTo>
                    <a:pt x="154" y="219"/>
                  </a:lnTo>
                  <a:lnTo>
                    <a:pt x="155" y="202"/>
                  </a:lnTo>
                  <a:lnTo>
                    <a:pt x="239" y="202"/>
                  </a:lnTo>
                  <a:lnTo>
                    <a:pt x="237" y="228"/>
                  </a:lnTo>
                  <a:lnTo>
                    <a:pt x="231" y="250"/>
                  </a:lnTo>
                  <a:lnTo>
                    <a:pt x="222" y="268"/>
                  </a:lnTo>
                  <a:lnTo>
                    <a:pt x="209" y="284"/>
                  </a:lnTo>
                  <a:lnTo>
                    <a:pt x="192" y="296"/>
                  </a:lnTo>
                  <a:lnTo>
                    <a:pt x="173" y="304"/>
                  </a:lnTo>
                  <a:lnTo>
                    <a:pt x="149" y="308"/>
                  </a:lnTo>
                  <a:lnTo>
                    <a:pt x="122" y="310"/>
                  </a:lnTo>
                  <a:lnTo>
                    <a:pt x="96" y="309"/>
                  </a:lnTo>
                  <a:lnTo>
                    <a:pt x="74" y="304"/>
                  </a:lnTo>
                  <a:lnTo>
                    <a:pt x="56" y="297"/>
                  </a:lnTo>
                  <a:lnTo>
                    <a:pt x="41" y="286"/>
                  </a:lnTo>
                  <a:lnTo>
                    <a:pt x="29" y="275"/>
                  </a:lnTo>
                  <a:lnTo>
                    <a:pt x="20" y="261"/>
                  </a:lnTo>
                  <a:lnTo>
                    <a:pt x="12" y="244"/>
                  </a:lnTo>
                  <a:lnTo>
                    <a:pt x="7" y="226"/>
                  </a:lnTo>
                  <a:lnTo>
                    <a:pt x="4" y="207"/>
                  </a:lnTo>
                  <a:lnTo>
                    <a:pt x="1" y="177"/>
                  </a:lnTo>
                  <a:lnTo>
                    <a:pt x="0" y="144"/>
                  </a:lnTo>
                  <a:lnTo>
                    <a:pt x="1" y="114"/>
                  </a:lnTo>
                  <a:lnTo>
                    <a:pt x="6" y="87"/>
                  </a:lnTo>
                  <a:lnTo>
                    <a:pt x="10" y="70"/>
                  </a:lnTo>
                  <a:lnTo>
                    <a:pt x="16" y="54"/>
                  </a:lnTo>
                  <a:lnTo>
                    <a:pt x="25" y="41"/>
                  </a:lnTo>
                  <a:lnTo>
                    <a:pt x="36" y="29"/>
                  </a:lnTo>
                  <a:lnTo>
                    <a:pt x="47" y="19"/>
                  </a:lnTo>
                  <a:lnTo>
                    <a:pt x="62" y="10"/>
                  </a:lnTo>
                  <a:lnTo>
                    <a:pt x="80" y="5"/>
                  </a:lnTo>
                  <a:lnTo>
                    <a:pt x="100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99"/>
            <p:cNvSpPr>
              <a:spLocks/>
            </p:cNvSpPr>
            <p:nvPr/>
          </p:nvSpPr>
          <p:spPr bwMode="auto">
            <a:xfrm>
              <a:off x="9550401" y="3554413"/>
              <a:ext cx="25400" cy="44450"/>
            </a:xfrm>
            <a:custGeom>
              <a:avLst/>
              <a:gdLst>
                <a:gd name="T0" fmla="*/ 160 w 175"/>
                <a:gd name="T1" fmla="*/ 0 h 302"/>
                <a:gd name="T2" fmla="*/ 166 w 175"/>
                <a:gd name="T3" fmla="*/ 0 h 302"/>
                <a:gd name="T4" fmla="*/ 168 w 175"/>
                <a:gd name="T5" fmla="*/ 0 h 302"/>
                <a:gd name="T6" fmla="*/ 172 w 175"/>
                <a:gd name="T7" fmla="*/ 0 h 302"/>
                <a:gd name="T8" fmla="*/ 175 w 175"/>
                <a:gd name="T9" fmla="*/ 1 h 302"/>
                <a:gd name="T10" fmla="*/ 175 w 175"/>
                <a:gd name="T11" fmla="*/ 84 h 302"/>
                <a:gd name="T12" fmla="*/ 168 w 175"/>
                <a:gd name="T13" fmla="*/ 83 h 302"/>
                <a:gd name="T14" fmla="*/ 162 w 175"/>
                <a:gd name="T15" fmla="*/ 83 h 302"/>
                <a:gd name="T16" fmla="*/ 156 w 175"/>
                <a:gd name="T17" fmla="*/ 82 h 302"/>
                <a:gd name="T18" fmla="*/ 150 w 175"/>
                <a:gd name="T19" fmla="*/ 82 h 302"/>
                <a:gd name="T20" fmla="*/ 133 w 175"/>
                <a:gd name="T21" fmla="*/ 83 h 302"/>
                <a:gd name="T22" fmla="*/ 118 w 175"/>
                <a:gd name="T23" fmla="*/ 87 h 302"/>
                <a:gd name="T24" fmla="*/ 106 w 175"/>
                <a:gd name="T25" fmla="*/ 93 h 302"/>
                <a:gd name="T26" fmla="*/ 98 w 175"/>
                <a:gd name="T27" fmla="*/ 104 h 302"/>
                <a:gd name="T28" fmla="*/ 92 w 175"/>
                <a:gd name="T29" fmla="*/ 118 h 302"/>
                <a:gd name="T30" fmla="*/ 90 w 175"/>
                <a:gd name="T31" fmla="*/ 136 h 302"/>
                <a:gd name="T32" fmla="*/ 90 w 175"/>
                <a:gd name="T33" fmla="*/ 302 h 302"/>
                <a:gd name="T34" fmla="*/ 0 w 175"/>
                <a:gd name="T35" fmla="*/ 302 h 302"/>
                <a:gd name="T36" fmla="*/ 0 w 175"/>
                <a:gd name="T37" fmla="*/ 7 h 302"/>
                <a:gd name="T38" fmla="*/ 87 w 175"/>
                <a:gd name="T39" fmla="*/ 7 h 302"/>
                <a:gd name="T40" fmla="*/ 87 w 175"/>
                <a:gd name="T41" fmla="*/ 49 h 302"/>
                <a:gd name="T42" fmla="*/ 88 w 175"/>
                <a:gd name="T43" fmla="*/ 49 h 302"/>
                <a:gd name="T44" fmla="*/ 99 w 175"/>
                <a:gd name="T45" fmla="*/ 30 h 302"/>
                <a:gd name="T46" fmla="*/ 115 w 175"/>
                <a:gd name="T47" fmla="*/ 14 h 302"/>
                <a:gd name="T48" fmla="*/ 127 w 175"/>
                <a:gd name="T49" fmla="*/ 6 h 302"/>
                <a:gd name="T50" fmla="*/ 143 w 175"/>
                <a:gd name="T51" fmla="*/ 1 h 302"/>
                <a:gd name="T52" fmla="*/ 160 w 175"/>
                <a:gd name="T5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302">
                  <a:moveTo>
                    <a:pt x="160" y="0"/>
                  </a:moveTo>
                  <a:lnTo>
                    <a:pt x="166" y="0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5" y="1"/>
                  </a:lnTo>
                  <a:lnTo>
                    <a:pt x="175" y="84"/>
                  </a:lnTo>
                  <a:lnTo>
                    <a:pt x="168" y="83"/>
                  </a:lnTo>
                  <a:lnTo>
                    <a:pt x="162" y="83"/>
                  </a:lnTo>
                  <a:lnTo>
                    <a:pt x="156" y="82"/>
                  </a:lnTo>
                  <a:lnTo>
                    <a:pt x="150" y="82"/>
                  </a:lnTo>
                  <a:lnTo>
                    <a:pt x="133" y="83"/>
                  </a:lnTo>
                  <a:lnTo>
                    <a:pt x="118" y="87"/>
                  </a:lnTo>
                  <a:lnTo>
                    <a:pt x="106" y="93"/>
                  </a:lnTo>
                  <a:lnTo>
                    <a:pt x="98" y="104"/>
                  </a:lnTo>
                  <a:lnTo>
                    <a:pt x="92" y="118"/>
                  </a:lnTo>
                  <a:lnTo>
                    <a:pt x="90" y="136"/>
                  </a:lnTo>
                  <a:lnTo>
                    <a:pt x="90" y="302"/>
                  </a:lnTo>
                  <a:lnTo>
                    <a:pt x="0" y="302"/>
                  </a:lnTo>
                  <a:lnTo>
                    <a:pt x="0" y="7"/>
                  </a:lnTo>
                  <a:lnTo>
                    <a:pt x="87" y="7"/>
                  </a:lnTo>
                  <a:lnTo>
                    <a:pt x="87" y="49"/>
                  </a:lnTo>
                  <a:lnTo>
                    <a:pt x="88" y="49"/>
                  </a:lnTo>
                  <a:lnTo>
                    <a:pt x="99" y="30"/>
                  </a:lnTo>
                  <a:lnTo>
                    <a:pt x="115" y="14"/>
                  </a:lnTo>
                  <a:lnTo>
                    <a:pt x="127" y="6"/>
                  </a:lnTo>
                  <a:lnTo>
                    <a:pt x="143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7" name="Group 356"/>
          <p:cNvGrpSpPr/>
          <p:nvPr/>
        </p:nvGrpSpPr>
        <p:grpSpPr>
          <a:xfrm>
            <a:off x="8199922" y="3503571"/>
            <a:ext cx="460375" cy="469900"/>
            <a:chOff x="8167688" y="3502026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3" name="Freeform 204"/>
            <p:cNvSpPr>
              <a:spLocks/>
            </p:cNvSpPr>
            <p:nvPr/>
          </p:nvSpPr>
          <p:spPr bwMode="auto">
            <a:xfrm>
              <a:off x="8264525" y="3667126"/>
              <a:ext cx="87312" cy="203200"/>
            </a:xfrm>
            <a:custGeom>
              <a:avLst/>
              <a:gdLst>
                <a:gd name="T0" fmla="*/ 375 w 615"/>
                <a:gd name="T1" fmla="*/ 0 h 1406"/>
                <a:gd name="T2" fmla="*/ 615 w 615"/>
                <a:gd name="T3" fmla="*/ 0 h 1406"/>
                <a:gd name="T4" fmla="*/ 615 w 615"/>
                <a:gd name="T5" fmla="*/ 1406 h 1406"/>
                <a:gd name="T6" fmla="*/ 274 w 615"/>
                <a:gd name="T7" fmla="*/ 1406 h 1406"/>
                <a:gd name="T8" fmla="*/ 274 w 615"/>
                <a:gd name="T9" fmla="*/ 431 h 1406"/>
                <a:gd name="T10" fmla="*/ 0 w 615"/>
                <a:gd name="T11" fmla="*/ 431 h 1406"/>
                <a:gd name="T12" fmla="*/ 0 w 615"/>
                <a:gd name="T13" fmla="*/ 220 h 1406"/>
                <a:gd name="T14" fmla="*/ 41 w 615"/>
                <a:gd name="T15" fmla="*/ 220 h 1406"/>
                <a:gd name="T16" fmla="*/ 88 w 615"/>
                <a:gd name="T17" fmla="*/ 219 h 1406"/>
                <a:gd name="T18" fmla="*/ 129 w 615"/>
                <a:gd name="T19" fmla="*/ 215 h 1406"/>
                <a:gd name="T20" fmla="*/ 167 w 615"/>
                <a:gd name="T21" fmla="*/ 208 h 1406"/>
                <a:gd name="T22" fmla="*/ 200 w 615"/>
                <a:gd name="T23" fmla="*/ 199 h 1406"/>
                <a:gd name="T24" fmla="*/ 239 w 615"/>
                <a:gd name="T25" fmla="*/ 183 h 1406"/>
                <a:gd name="T26" fmla="*/ 271 w 615"/>
                <a:gd name="T27" fmla="*/ 164 h 1406"/>
                <a:gd name="T28" fmla="*/ 299 w 615"/>
                <a:gd name="T29" fmla="*/ 144 h 1406"/>
                <a:gd name="T30" fmla="*/ 320 w 615"/>
                <a:gd name="T31" fmla="*/ 121 h 1406"/>
                <a:gd name="T32" fmla="*/ 339 w 615"/>
                <a:gd name="T33" fmla="*/ 98 h 1406"/>
                <a:gd name="T34" fmla="*/ 352 w 615"/>
                <a:gd name="T35" fmla="*/ 73 h 1406"/>
                <a:gd name="T36" fmla="*/ 367 w 615"/>
                <a:gd name="T37" fmla="*/ 35 h 1406"/>
                <a:gd name="T38" fmla="*/ 375 w 615"/>
                <a:gd name="T39" fmla="*/ 0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1406">
                  <a:moveTo>
                    <a:pt x="375" y="0"/>
                  </a:moveTo>
                  <a:lnTo>
                    <a:pt x="615" y="0"/>
                  </a:lnTo>
                  <a:lnTo>
                    <a:pt x="615" y="1406"/>
                  </a:lnTo>
                  <a:lnTo>
                    <a:pt x="274" y="1406"/>
                  </a:lnTo>
                  <a:lnTo>
                    <a:pt x="274" y="431"/>
                  </a:lnTo>
                  <a:lnTo>
                    <a:pt x="0" y="431"/>
                  </a:lnTo>
                  <a:lnTo>
                    <a:pt x="0" y="220"/>
                  </a:lnTo>
                  <a:lnTo>
                    <a:pt x="41" y="220"/>
                  </a:lnTo>
                  <a:lnTo>
                    <a:pt x="88" y="219"/>
                  </a:lnTo>
                  <a:lnTo>
                    <a:pt x="129" y="215"/>
                  </a:lnTo>
                  <a:lnTo>
                    <a:pt x="167" y="208"/>
                  </a:lnTo>
                  <a:lnTo>
                    <a:pt x="200" y="199"/>
                  </a:lnTo>
                  <a:lnTo>
                    <a:pt x="239" y="183"/>
                  </a:lnTo>
                  <a:lnTo>
                    <a:pt x="271" y="164"/>
                  </a:lnTo>
                  <a:lnTo>
                    <a:pt x="299" y="144"/>
                  </a:lnTo>
                  <a:lnTo>
                    <a:pt x="320" y="121"/>
                  </a:lnTo>
                  <a:lnTo>
                    <a:pt x="339" y="98"/>
                  </a:lnTo>
                  <a:lnTo>
                    <a:pt x="352" y="73"/>
                  </a:lnTo>
                  <a:lnTo>
                    <a:pt x="367" y="35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205"/>
            <p:cNvSpPr>
              <a:spLocks/>
            </p:cNvSpPr>
            <p:nvPr/>
          </p:nvSpPr>
          <p:spPr bwMode="auto">
            <a:xfrm>
              <a:off x="8407400" y="3667126"/>
              <a:ext cx="133350" cy="206375"/>
            </a:xfrm>
            <a:custGeom>
              <a:avLst/>
              <a:gdLst>
                <a:gd name="T0" fmla="*/ 587 w 924"/>
                <a:gd name="T1" fmla="*/ 7 h 1435"/>
                <a:gd name="T2" fmla="*/ 722 w 924"/>
                <a:gd name="T3" fmla="*/ 47 h 1435"/>
                <a:gd name="T4" fmla="*/ 813 w 924"/>
                <a:gd name="T5" fmla="*/ 116 h 1435"/>
                <a:gd name="T6" fmla="*/ 866 w 924"/>
                <a:gd name="T7" fmla="*/ 212 h 1435"/>
                <a:gd name="T8" fmla="*/ 889 w 924"/>
                <a:gd name="T9" fmla="*/ 338 h 1435"/>
                <a:gd name="T10" fmla="*/ 883 w 924"/>
                <a:gd name="T11" fmla="*/ 469 h 1435"/>
                <a:gd name="T12" fmla="*/ 839 w 924"/>
                <a:gd name="T13" fmla="*/ 571 h 1435"/>
                <a:gd name="T14" fmla="*/ 758 w 924"/>
                <a:gd name="T15" fmla="*/ 643 h 1435"/>
                <a:gd name="T16" fmla="*/ 686 w 924"/>
                <a:gd name="T17" fmla="*/ 673 h 1435"/>
                <a:gd name="T18" fmla="*/ 796 w 924"/>
                <a:gd name="T19" fmla="*/ 715 h 1435"/>
                <a:gd name="T20" fmla="*/ 869 w 924"/>
                <a:gd name="T21" fmla="*/ 783 h 1435"/>
                <a:gd name="T22" fmla="*/ 910 w 924"/>
                <a:gd name="T23" fmla="*/ 879 h 1435"/>
                <a:gd name="T24" fmla="*/ 924 w 924"/>
                <a:gd name="T25" fmla="*/ 1011 h 1435"/>
                <a:gd name="T26" fmla="*/ 911 w 924"/>
                <a:gd name="T27" fmla="*/ 1135 h 1435"/>
                <a:gd name="T28" fmla="*/ 869 w 924"/>
                <a:gd name="T29" fmla="*/ 1243 h 1435"/>
                <a:gd name="T30" fmla="*/ 792 w 924"/>
                <a:gd name="T31" fmla="*/ 1336 h 1435"/>
                <a:gd name="T32" fmla="*/ 689 w 924"/>
                <a:gd name="T33" fmla="*/ 1397 h 1435"/>
                <a:gd name="T34" fmla="*/ 533 w 924"/>
                <a:gd name="T35" fmla="*/ 1431 h 1435"/>
                <a:gd name="T36" fmla="*/ 371 w 924"/>
                <a:gd name="T37" fmla="*/ 1429 h 1435"/>
                <a:gd name="T38" fmla="*/ 238 w 924"/>
                <a:gd name="T39" fmla="*/ 1404 h 1435"/>
                <a:gd name="T40" fmla="*/ 130 w 924"/>
                <a:gd name="T41" fmla="*/ 1348 h 1435"/>
                <a:gd name="T42" fmla="*/ 52 w 924"/>
                <a:gd name="T43" fmla="*/ 1254 h 1435"/>
                <a:gd name="T44" fmla="*/ 12 w 924"/>
                <a:gd name="T45" fmla="*/ 1137 h 1435"/>
                <a:gd name="T46" fmla="*/ 0 w 924"/>
                <a:gd name="T47" fmla="*/ 993 h 1435"/>
                <a:gd name="T48" fmla="*/ 333 w 924"/>
                <a:gd name="T49" fmla="*/ 1083 h 1435"/>
                <a:gd name="T50" fmla="*/ 353 w 924"/>
                <a:gd name="T51" fmla="*/ 1155 h 1435"/>
                <a:gd name="T52" fmla="*/ 391 w 924"/>
                <a:gd name="T53" fmla="*/ 1205 h 1435"/>
                <a:gd name="T54" fmla="*/ 453 w 924"/>
                <a:gd name="T55" fmla="*/ 1224 h 1435"/>
                <a:gd name="T56" fmla="*/ 520 w 924"/>
                <a:gd name="T57" fmla="*/ 1208 h 1435"/>
                <a:gd name="T58" fmla="*/ 561 w 924"/>
                <a:gd name="T59" fmla="*/ 1164 h 1435"/>
                <a:gd name="T60" fmla="*/ 580 w 924"/>
                <a:gd name="T61" fmla="*/ 1088 h 1435"/>
                <a:gd name="T62" fmla="*/ 582 w 924"/>
                <a:gd name="T63" fmla="*/ 975 h 1435"/>
                <a:gd name="T64" fmla="*/ 567 w 924"/>
                <a:gd name="T65" fmla="*/ 879 h 1435"/>
                <a:gd name="T66" fmla="*/ 529 w 924"/>
                <a:gd name="T67" fmla="*/ 823 h 1435"/>
                <a:gd name="T68" fmla="*/ 465 w 924"/>
                <a:gd name="T69" fmla="*/ 797 h 1435"/>
                <a:gd name="T70" fmla="*/ 325 w 924"/>
                <a:gd name="T71" fmla="*/ 793 h 1435"/>
                <a:gd name="T72" fmla="*/ 444 w 924"/>
                <a:gd name="T73" fmla="*/ 580 h 1435"/>
                <a:gd name="T74" fmla="*/ 507 w 924"/>
                <a:gd name="T75" fmla="*/ 558 h 1435"/>
                <a:gd name="T76" fmla="*/ 544 w 924"/>
                <a:gd name="T77" fmla="*/ 505 h 1435"/>
                <a:gd name="T78" fmla="*/ 562 w 924"/>
                <a:gd name="T79" fmla="*/ 411 h 1435"/>
                <a:gd name="T80" fmla="*/ 559 w 924"/>
                <a:gd name="T81" fmla="*/ 312 h 1435"/>
                <a:gd name="T82" fmla="*/ 536 w 924"/>
                <a:gd name="T83" fmla="*/ 250 h 1435"/>
                <a:gd name="T84" fmla="*/ 492 w 924"/>
                <a:gd name="T85" fmla="*/ 217 h 1435"/>
                <a:gd name="T86" fmla="*/ 423 w 924"/>
                <a:gd name="T87" fmla="*/ 214 h 1435"/>
                <a:gd name="T88" fmla="*/ 356 w 924"/>
                <a:gd name="T89" fmla="*/ 253 h 1435"/>
                <a:gd name="T90" fmla="*/ 328 w 924"/>
                <a:gd name="T91" fmla="*/ 314 h 1435"/>
                <a:gd name="T92" fmla="*/ 318 w 924"/>
                <a:gd name="T93" fmla="*/ 414 h 1435"/>
                <a:gd name="T94" fmla="*/ 22 w 924"/>
                <a:gd name="T95" fmla="*/ 315 h 1435"/>
                <a:gd name="T96" fmla="*/ 57 w 924"/>
                <a:gd name="T97" fmla="*/ 194 h 1435"/>
                <a:gd name="T98" fmla="*/ 124 w 924"/>
                <a:gd name="T99" fmla="*/ 103 h 1435"/>
                <a:gd name="T100" fmla="*/ 226 w 924"/>
                <a:gd name="T101" fmla="*/ 41 h 1435"/>
                <a:gd name="T102" fmla="*/ 363 w 924"/>
                <a:gd name="T103" fmla="*/ 7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24" h="1435">
                  <a:moveTo>
                    <a:pt x="474" y="0"/>
                  </a:moveTo>
                  <a:lnTo>
                    <a:pt x="533" y="2"/>
                  </a:lnTo>
                  <a:lnTo>
                    <a:pt x="587" y="7"/>
                  </a:lnTo>
                  <a:lnTo>
                    <a:pt x="636" y="17"/>
                  </a:lnTo>
                  <a:lnTo>
                    <a:pt x="681" y="30"/>
                  </a:lnTo>
                  <a:lnTo>
                    <a:pt x="722" y="47"/>
                  </a:lnTo>
                  <a:lnTo>
                    <a:pt x="757" y="67"/>
                  </a:lnTo>
                  <a:lnTo>
                    <a:pt x="789" y="92"/>
                  </a:lnTo>
                  <a:lnTo>
                    <a:pt x="813" y="116"/>
                  </a:lnTo>
                  <a:lnTo>
                    <a:pt x="833" y="144"/>
                  </a:lnTo>
                  <a:lnTo>
                    <a:pt x="852" y="176"/>
                  </a:lnTo>
                  <a:lnTo>
                    <a:pt x="866" y="212"/>
                  </a:lnTo>
                  <a:lnTo>
                    <a:pt x="877" y="251"/>
                  </a:lnTo>
                  <a:lnTo>
                    <a:pt x="885" y="293"/>
                  </a:lnTo>
                  <a:lnTo>
                    <a:pt x="889" y="338"/>
                  </a:lnTo>
                  <a:lnTo>
                    <a:pt x="891" y="388"/>
                  </a:lnTo>
                  <a:lnTo>
                    <a:pt x="889" y="430"/>
                  </a:lnTo>
                  <a:lnTo>
                    <a:pt x="883" y="469"/>
                  </a:lnTo>
                  <a:lnTo>
                    <a:pt x="872" y="505"/>
                  </a:lnTo>
                  <a:lnTo>
                    <a:pt x="857" y="539"/>
                  </a:lnTo>
                  <a:lnTo>
                    <a:pt x="839" y="571"/>
                  </a:lnTo>
                  <a:lnTo>
                    <a:pt x="815" y="599"/>
                  </a:lnTo>
                  <a:lnTo>
                    <a:pt x="789" y="623"/>
                  </a:lnTo>
                  <a:lnTo>
                    <a:pt x="758" y="643"/>
                  </a:lnTo>
                  <a:lnTo>
                    <a:pt x="725" y="658"/>
                  </a:lnTo>
                  <a:lnTo>
                    <a:pt x="686" y="670"/>
                  </a:lnTo>
                  <a:lnTo>
                    <a:pt x="686" y="673"/>
                  </a:lnTo>
                  <a:lnTo>
                    <a:pt x="727" y="685"/>
                  </a:lnTo>
                  <a:lnTo>
                    <a:pt x="764" y="698"/>
                  </a:lnTo>
                  <a:lnTo>
                    <a:pt x="796" y="715"/>
                  </a:lnTo>
                  <a:lnTo>
                    <a:pt x="825" y="734"/>
                  </a:lnTo>
                  <a:lnTo>
                    <a:pt x="848" y="756"/>
                  </a:lnTo>
                  <a:lnTo>
                    <a:pt x="869" y="783"/>
                  </a:lnTo>
                  <a:lnTo>
                    <a:pt x="886" y="811"/>
                  </a:lnTo>
                  <a:lnTo>
                    <a:pt x="900" y="844"/>
                  </a:lnTo>
                  <a:lnTo>
                    <a:pt x="910" y="879"/>
                  </a:lnTo>
                  <a:lnTo>
                    <a:pt x="917" y="919"/>
                  </a:lnTo>
                  <a:lnTo>
                    <a:pt x="921" y="964"/>
                  </a:lnTo>
                  <a:lnTo>
                    <a:pt x="924" y="1011"/>
                  </a:lnTo>
                  <a:lnTo>
                    <a:pt x="923" y="1055"/>
                  </a:lnTo>
                  <a:lnTo>
                    <a:pt x="918" y="1096"/>
                  </a:lnTo>
                  <a:lnTo>
                    <a:pt x="911" y="1135"/>
                  </a:lnTo>
                  <a:lnTo>
                    <a:pt x="901" y="1171"/>
                  </a:lnTo>
                  <a:lnTo>
                    <a:pt x="888" y="1205"/>
                  </a:lnTo>
                  <a:lnTo>
                    <a:pt x="869" y="1243"/>
                  </a:lnTo>
                  <a:lnTo>
                    <a:pt x="846" y="1278"/>
                  </a:lnTo>
                  <a:lnTo>
                    <a:pt x="821" y="1309"/>
                  </a:lnTo>
                  <a:lnTo>
                    <a:pt x="792" y="1336"/>
                  </a:lnTo>
                  <a:lnTo>
                    <a:pt x="760" y="1360"/>
                  </a:lnTo>
                  <a:lnTo>
                    <a:pt x="726" y="1380"/>
                  </a:lnTo>
                  <a:lnTo>
                    <a:pt x="689" y="1397"/>
                  </a:lnTo>
                  <a:lnTo>
                    <a:pt x="648" y="1410"/>
                  </a:lnTo>
                  <a:lnTo>
                    <a:pt x="592" y="1424"/>
                  </a:lnTo>
                  <a:lnTo>
                    <a:pt x="533" y="1431"/>
                  </a:lnTo>
                  <a:lnTo>
                    <a:pt x="473" y="1435"/>
                  </a:lnTo>
                  <a:lnTo>
                    <a:pt x="420" y="1433"/>
                  </a:lnTo>
                  <a:lnTo>
                    <a:pt x="371" y="1429"/>
                  </a:lnTo>
                  <a:lnTo>
                    <a:pt x="324" y="1424"/>
                  </a:lnTo>
                  <a:lnTo>
                    <a:pt x="278" y="1416"/>
                  </a:lnTo>
                  <a:lnTo>
                    <a:pt x="238" y="1404"/>
                  </a:lnTo>
                  <a:lnTo>
                    <a:pt x="199" y="1389"/>
                  </a:lnTo>
                  <a:lnTo>
                    <a:pt x="163" y="1370"/>
                  </a:lnTo>
                  <a:lnTo>
                    <a:pt x="130" y="1348"/>
                  </a:lnTo>
                  <a:lnTo>
                    <a:pt x="100" y="1321"/>
                  </a:lnTo>
                  <a:lnTo>
                    <a:pt x="75" y="1290"/>
                  </a:lnTo>
                  <a:lnTo>
                    <a:pt x="52" y="1254"/>
                  </a:lnTo>
                  <a:lnTo>
                    <a:pt x="34" y="1213"/>
                  </a:lnTo>
                  <a:lnTo>
                    <a:pt x="22" y="1178"/>
                  </a:lnTo>
                  <a:lnTo>
                    <a:pt x="12" y="1137"/>
                  </a:lnTo>
                  <a:lnTo>
                    <a:pt x="6" y="1093"/>
                  </a:lnTo>
                  <a:lnTo>
                    <a:pt x="3" y="1046"/>
                  </a:lnTo>
                  <a:lnTo>
                    <a:pt x="0" y="993"/>
                  </a:lnTo>
                  <a:lnTo>
                    <a:pt x="329" y="993"/>
                  </a:lnTo>
                  <a:lnTo>
                    <a:pt x="330" y="1040"/>
                  </a:lnTo>
                  <a:lnTo>
                    <a:pt x="333" y="1083"/>
                  </a:lnTo>
                  <a:lnTo>
                    <a:pt x="338" y="1109"/>
                  </a:lnTo>
                  <a:lnTo>
                    <a:pt x="344" y="1133"/>
                  </a:lnTo>
                  <a:lnTo>
                    <a:pt x="353" y="1155"/>
                  </a:lnTo>
                  <a:lnTo>
                    <a:pt x="363" y="1174"/>
                  </a:lnTo>
                  <a:lnTo>
                    <a:pt x="376" y="1191"/>
                  </a:lnTo>
                  <a:lnTo>
                    <a:pt x="391" y="1205"/>
                  </a:lnTo>
                  <a:lnTo>
                    <a:pt x="409" y="1215"/>
                  </a:lnTo>
                  <a:lnTo>
                    <a:pt x="430" y="1222"/>
                  </a:lnTo>
                  <a:lnTo>
                    <a:pt x="453" y="1224"/>
                  </a:lnTo>
                  <a:lnTo>
                    <a:pt x="478" y="1222"/>
                  </a:lnTo>
                  <a:lnTo>
                    <a:pt x="501" y="1216"/>
                  </a:lnTo>
                  <a:lnTo>
                    <a:pt x="520" y="1208"/>
                  </a:lnTo>
                  <a:lnTo>
                    <a:pt x="537" y="1195"/>
                  </a:lnTo>
                  <a:lnTo>
                    <a:pt x="551" y="1181"/>
                  </a:lnTo>
                  <a:lnTo>
                    <a:pt x="561" y="1164"/>
                  </a:lnTo>
                  <a:lnTo>
                    <a:pt x="569" y="1143"/>
                  </a:lnTo>
                  <a:lnTo>
                    <a:pt x="576" y="1117"/>
                  </a:lnTo>
                  <a:lnTo>
                    <a:pt x="580" y="1088"/>
                  </a:lnTo>
                  <a:lnTo>
                    <a:pt x="582" y="1055"/>
                  </a:lnTo>
                  <a:lnTo>
                    <a:pt x="583" y="1017"/>
                  </a:lnTo>
                  <a:lnTo>
                    <a:pt x="582" y="975"/>
                  </a:lnTo>
                  <a:lnTo>
                    <a:pt x="579" y="937"/>
                  </a:lnTo>
                  <a:lnTo>
                    <a:pt x="575" y="906"/>
                  </a:lnTo>
                  <a:lnTo>
                    <a:pt x="567" y="879"/>
                  </a:lnTo>
                  <a:lnTo>
                    <a:pt x="556" y="856"/>
                  </a:lnTo>
                  <a:lnTo>
                    <a:pt x="544" y="837"/>
                  </a:lnTo>
                  <a:lnTo>
                    <a:pt x="529" y="823"/>
                  </a:lnTo>
                  <a:lnTo>
                    <a:pt x="510" y="811"/>
                  </a:lnTo>
                  <a:lnTo>
                    <a:pt x="490" y="803"/>
                  </a:lnTo>
                  <a:lnTo>
                    <a:pt x="465" y="797"/>
                  </a:lnTo>
                  <a:lnTo>
                    <a:pt x="437" y="794"/>
                  </a:lnTo>
                  <a:lnTo>
                    <a:pt x="405" y="793"/>
                  </a:lnTo>
                  <a:lnTo>
                    <a:pt x="325" y="793"/>
                  </a:lnTo>
                  <a:lnTo>
                    <a:pt x="325" y="582"/>
                  </a:lnTo>
                  <a:lnTo>
                    <a:pt x="417" y="582"/>
                  </a:lnTo>
                  <a:lnTo>
                    <a:pt x="444" y="580"/>
                  </a:lnTo>
                  <a:lnTo>
                    <a:pt x="468" y="576"/>
                  </a:lnTo>
                  <a:lnTo>
                    <a:pt x="489" y="569"/>
                  </a:lnTo>
                  <a:lnTo>
                    <a:pt x="507" y="558"/>
                  </a:lnTo>
                  <a:lnTo>
                    <a:pt x="521" y="544"/>
                  </a:lnTo>
                  <a:lnTo>
                    <a:pt x="533" y="529"/>
                  </a:lnTo>
                  <a:lnTo>
                    <a:pt x="544" y="505"/>
                  </a:lnTo>
                  <a:lnTo>
                    <a:pt x="552" y="478"/>
                  </a:lnTo>
                  <a:lnTo>
                    <a:pt x="559" y="446"/>
                  </a:lnTo>
                  <a:lnTo>
                    <a:pt x="562" y="411"/>
                  </a:lnTo>
                  <a:lnTo>
                    <a:pt x="563" y="372"/>
                  </a:lnTo>
                  <a:lnTo>
                    <a:pt x="562" y="340"/>
                  </a:lnTo>
                  <a:lnTo>
                    <a:pt x="559" y="312"/>
                  </a:lnTo>
                  <a:lnTo>
                    <a:pt x="553" y="287"/>
                  </a:lnTo>
                  <a:lnTo>
                    <a:pt x="546" y="266"/>
                  </a:lnTo>
                  <a:lnTo>
                    <a:pt x="536" y="250"/>
                  </a:lnTo>
                  <a:lnTo>
                    <a:pt x="524" y="236"/>
                  </a:lnTo>
                  <a:lnTo>
                    <a:pt x="509" y="225"/>
                  </a:lnTo>
                  <a:lnTo>
                    <a:pt x="492" y="217"/>
                  </a:lnTo>
                  <a:lnTo>
                    <a:pt x="473" y="213"/>
                  </a:lnTo>
                  <a:lnTo>
                    <a:pt x="450" y="211"/>
                  </a:lnTo>
                  <a:lnTo>
                    <a:pt x="423" y="214"/>
                  </a:lnTo>
                  <a:lnTo>
                    <a:pt x="399" y="221"/>
                  </a:lnTo>
                  <a:lnTo>
                    <a:pt x="376" y="235"/>
                  </a:lnTo>
                  <a:lnTo>
                    <a:pt x="356" y="253"/>
                  </a:lnTo>
                  <a:lnTo>
                    <a:pt x="345" y="268"/>
                  </a:lnTo>
                  <a:lnTo>
                    <a:pt x="335" y="288"/>
                  </a:lnTo>
                  <a:lnTo>
                    <a:pt x="328" y="314"/>
                  </a:lnTo>
                  <a:lnTo>
                    <a:pt x="322" y="342"/>
                  </a:lnTo>
                  <a:lnTo>
                    <a:pt x="319" y="376"/>
                  </a:lnTo>
                  <a:lnTo>
                    <a:pt x="318" y="414"/>
                  </a:lnTo>
                  <a:lnTo>
                    <a:pt x="14" y="414"/>
                  </a:lnTo>
                  <a:lnTo>
                    <a:pt x="17" y="362"/>
                  </a:lnTo>
                  <a:lnTo>
                    <a:pt x="22" y="315"/>
                  </a:lnTo>
                  <a:lnTo>
                    <a:pt x="31" y="271"/>
                  </a:lnTo>
                  <a:lnTo>
                    <a:pt x="42" y="231"/>
                  </a:lnTo>
                  <a:lnTo>
                    <a:pt x="57" y="194"/>
                  </a:lnTo>
                  <a:lnTo>
                    <a:pt x="77" y="160"/>
                  </a:lnTo>
                  <a:lnTo>
                    <a:pt x="99" y="130"/>
                  </a:lnTo>
                  <a:lnTo>
                    <a:pt x="124" y="103"/>
                  </a:lnTo>
                  <a:lnTo>
                    <a:pt x="154" y="79"/>
                  </a:lnTo>
                  <a:lnTo>
                    <a:pt x="188" y="59"/>
                  </a:lnTo>
                  <a:lnTo>
                    <a:pt x="226" y="41"/>
                  </a:lnTo>
                  <a:lnTo>
                    <a:pt x="268" y="26"/>
                  </a:lnTo>
                  <a:lnTo>
                    <a:pt x="313" y="15"/>
                  </a:lnTo>
                  <a:lnTo>
                    <a:pt x="363" y="7"/>
                  </a:lnTo>
                  <a:lnTo>
                    <a:pt x="417" y="2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206"/>
            <p:cNvSpPr>
              <a:spLocks/>
            </p:cNvSpPr>
            <p:nvPr/>
          </p:nvSpPr>
          <p:spPr bwMode="auto">
            <a:xfrm>
              <a:off x="8369300" y="3578226"/>
              <a:ext cx="9525" cy="12700"/>
            </a:xfrm>
            <a:custGeom>
              <a:avLst/>
              <a:gdLst>
                <a:gd name="T0" fmla="*/ 63 w 63"/>
                <a:gd name="T1" fmla="*/ 0 h 92"/>
                <a:gd name="T2" fmla="*/ 63 w 63"/>
                <a:gd name="T3" fmla="*/ 10 h 92"/>
                <a:gd name="T4" fmla="*/ 63 w 63"/>
                <a:gd name="T5" fmla="*/ 22 h 92"/>
                <a:gd name="T6" fmla="*/ 63 w 63"/>
                <a:gd name="T7" fmla="*/ 52 h 92"/>
                <a:gd name="T8" fmla="*/ 62 w 63"/>
                <a:gd name="T9" fmla="*/ 66 h 92"/>
                <a:gd name="T10" fmla="*/ 58 w 63"/>
                <a:gd name="T11" fmla="*/ 76 h 92"/>
                <a:gd name="T12" fmla="*/ 52 w 63"/>
                <a:gd name="T13" fmla="*/ 84 h 92"/>
                <a:gd name="T14" fmla="*/ 40 w 63"/>
                <a:gd name="T15" fmla="*/ 90 h 92"/>
                <a:gd name="T16" fmla="*/ 26 w 63"/>
                <a:gd name="T17" fmla="*/ 92 h 92"/>
                <a:gd name="T18" fmla="*/ 19 w 63"/>
                <a:gd name="T19" fmla="*/ 91 h 92"/>
                <a:gd name="T20" fmla="*/ 12 w 63"/>
                <a:gd name="T21" fmla="*/ 88 h 92"/>
                <a:gd name="T22" fmla="*/ 7 w 63"/>
                <a:gd name="T23" fmla="*/ 82 h 92"/>
                <a:gd name="T24" fmla="*/ 2 w 63"/>
                <a:gd name="T25" fmla="*/ 70 h 92"/>
                <a:gd name="T26" fmla="*/ 0 w 63"/>
                <a:gd name="T27" fmla="*/ 54 h 92"/>
                <a:gd name="T28" fmla="*/ 2 w 63"/>
                <a:gd name="T29" fmla="*/ 43 h 92"/>
                <a:gd name="T30" fmla="*/ 4 w 63"/>
                <a:gd name="T31" fmla="*/ 34 h 92"/>
                <a:gd name="T32" fmla="*/ 6 w 63"/>
                <a:gd name="T33" fmla="*/ 30 h 92"/>
                <a:gd name="T34" fmla="*/ 10 w 63"/>
                <a:gd name="T35" fmla="*/ 26 h 92"/>
                <a:gd name="T36" fmla="*/ 14 w 63"/>
                <a:gd name="T37" fmla="*/ 22 h 92"/>
                <a:gd name="T38" fmla="*/ 19 w 63"/>
                <a:gd name="T39" fmla="*/ 19 h 92"/>
                <a:gd name="T40" fmla="*/ 24 w 63"/>
                <a:gd name="T41" fmla="*/ 16 h 92"/>
                <a:gd name="T42" fmla="*/ 31 w 63"/>
                <a:gd name="T43" fmla="*/ 13 h 92"/>
                <a:gd name="T44" fmla="*/ 39 w 63"/>
                <a:gd name="T45" fmla="*/ 11 h 92"/>
                <a:gd name="T46" fmla="*/ 50 w 63"/>
                <a:gd name="T47" fmla="*/ 6 h 92"/>
                <a:gd name="T48" fmla="*/ 63 w 63"/>
                <a:gd name="T4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92">
                  <a:moveTo>
                    <a:pt x="63" y="0"/>
                  </a:moveTo>
                  <a:lnTo>
                    <a:pt x="63" y="10"/>
                  </a:lnTo>
                  <a:lnTo>
                    <a:pt x="63" y="22"/>
                  </a:lnTo>
                  <a:lnTo>
                    <a:pt x="63" y="52"/>
                  </a:lnTo>
                  <a:lnTo>
                    <a:pt x="62" y="66"/>
                  </a:lnTo>
                  <a:lnTo>
                    <a:pt x="58" y="76"/>
                  </a:lnTo>
                  <a:lnTo>
                    <a:pt x="52" y="84"/>
                  </a:lnTo>
                  <a:lnTo>
                    <a:pt x="40" y="90"/>
                  </a:lnTo>
                  <a:lnTo>
                    <a:pt x="26" y="92"/>
                  </a:lnTo>
                  <a:lnTo>
                    <a:pt x="19" y="91"/>
                  </a:lnTo>
                  <a:lnTo>
                    <a:pt x="12" y="88"/>
                  </a:lnTo>
                  <a:lnTo>
                    <a:pt x="7" y="82"/>
                  </a:lnTo>
                  <a:lnTo>
                    <a:pt x="2" y="70"/>
                  </a:lnTo>
                  <a:lnTo>
                    <a:pt x="0" y="54"/>
                  </a:lnTo>
                  <a:lnTo>
                    <a:pt x="2" y="43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10" y="26"/>
                  </a:lnTo>
                  <a:lnTo>
                    <a:pt x="14" y="22"/>
                  </a:lnTo>
                  <a:lnTo>
                    <a:pt x="19" y="19"/>
                  </a:lnTo>
                  <a:lnTo>
                    <a:pt x="24" y="16"/>
                  </a:lnTo>
                  <a:lnTo>
                    <a:pt x="31" y="13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207"/>
            <p:cNvSpPr>
              <a:spLocks noEditPoints="1"/>
            </p:cNvSpPr>
            <p:nvPr/>
          </p:nvSpPr>
          <p:spPr bwMode="auto">
            <a:xfrm>
              <a:off x="8167688" y="3502026"/>
              <a:ext cx="460375" cy="469900"/>
            </a:xfrm>
            <a:custGeom>
              <a:avLst/>
              <a:gdLst>
                <a:gd name="T0" fmla="*/ 222 w 3188"/>
                <a:gd name="T1" fmla="*/ 3092 h 3253"/>
                <a:gd name="T2" fmla="*/ 2576 w 3188"/>
                <a:gd name="T3" fmla="*/ 2770 h 3253"/>
                <a:gd name="T4" fmla="*/ 2766 w 3188"/>
                <a:gd name="T5" fmla="*/ 2641 h 3253"/>
                <a:gd name="T6" fmla="*/ 1866 w 3188"/>
                <a:gd name="T7" fmla="*/ 373 h 3253"/>
                <a:gd name="T8" fmla="*/ 1787 w 3188"/>
                <a:gd name="T9" fmla="*/ 482 h 3253"/>
                <a:gd name="T10" fmla="*/ 1827 w 3188"/>
                <a:gd name="T11" fmla="*/ 654 h 3253"/>
                <a:gd name="T12" fmla="*/ 1982 w 3188"/>
                <a:gd name="T13" fmla="*/ 662 h 3253"/>
                <a:gd name="T14" fmla="*/ 1944 w 3188"/>
                <a:gd name="T15" fmla="*/ 551 h 3253"/>
                <a:gd name="T16" fmla="*/ 1927 w 3188"/>
                <a:gd name="T17" fmla="*/ 616 h 3253"/>
                <a:gd name="T18" fmla="*/ 1882 w 3188"/>
                <a:gd name="T19" fmla="*/ 597 h 3253"/>
                <a:gd name="T20" fmla="*/ 1879 w 3188"/>
                <a:gd name="T21" fmla="*/ 466 h 3253"/>
                <a:gd name="T22" fmla="*/ 1930 w 3188"/>
                <a:gd name="T23" fmla="*/ 432 h 3253"/>
                <a:gd name="T24" fmla="*/ 2022 w 3188"/>
                <a:gd name="T25" fmla="*/ 438 h 3253"/>
                <a:gd name="T26" fmla="*/ 1909 w 3188"/>
                <a:gd name="T27" fmla="*/ 368 h 3253"/>
                <a:gd name="T28" fmla="*/ 1683 w 3188"/>
                <a:gd name="T29" fmla="*/ 417 h 3253"/>
                <a:gd name="T30" fmla="*/ 1694 w 3188"/>
                <a:gd name="T31" fmla="*/ 471 h 3253"/>
                <a:gd name="T32" fmla="*/ 1765 w 3188"/>
                <a:gd name="T33" fmla="*/ 451 h 3253"/>
                <a:gd name="T34" fmla="*/ 1435 w 3188"/>
                <a:gd name="T35" fmla="*/ 368 h 3253"/>
                <a:gd name="T36" fmla="*/ 1321 w 3188"/>
                <a:gd name="T37" fmla="*/ 430 h 3253"/>
                <a:gd name="T38" fmla="*/ 1418 w 3188"/>
                <a:gd name="T39" fmla="*/ 427 h 3253"/>
                <a:gd name="T40" fmla="*/ 1458 w 3188"/>
                <a:gd name="T41" fmla="*/ 460 h 3253"/>
                <a:gd name="T42" fmla="*/ 1443 w 3188"/>
                <a:gd name="T43" fmla="*/ 483 h 3253"/>
                <a:gd name="T44" fmla="*/ 1345 w 3188"/>
                <a:gd name="T45" fmla="*/ 513 h 3253"/>
                <a:gd name="T46" fmla="*/ 1314 w 3188"/>
                <a:gd name="T47" fmla="*/ 630 h 3253"/>
                <a:gd name="T48" fmla="*/ 1410 w 3188"/>
                <a:gd name="T49" fmla="*/ 675 h 3253"/>
                <a:gd name="T50" fmla="*/ 1463 w 3188"/>
                <a:gd name="T51" fmla="*/ 659 h 3253"/>
                <a:gd name="T52" fmla="*/ 1541 w 3188"/>
                <a:gd name="T53" fmla="*/ 607 h 3253"/>
                <a:gd name="T54" fmla="*/ 1482 w 3188"/>
                <a:gd name="T55" fmla="*/ 373 h 3253"/>
                <a:gd name="T56" fmla="*/ 2155 w 3188"/>
                <a:gd name="T57" fmla="*/ 465 h 3253"/>
                <a:gd name="T58" fmla="*/ 2210 w 3188"/>
                <a:gd name="T59" fmla="*/ 455 h 3253"/>
                <a:gd name="T60" fmla="*/ 2292 w 3188"/>
                <a:gd name="T61" fmla="*/ 398 h 3253"/>
                <a:gd name="T62" fmla="*/ 2183 w 3188"/>
                <a:gd name="T63" fmla="*/ 377 h 3253"/>
                <a:gd name="T64" fmla="*/ 892 w 3188"/>
                <a:gd name="T65" fmla="*/ 280 h 3253"/>
                <a:gd name="T66" fmla="*/ 1173 w 3188"/>
                <a:gd name="T67" fmla="*/ 367 h 3253"/>
                <a:gd name="T68" fmla="*/ 1078 w 3188"/>
                <a:gd name="T69" fmla="*/ 536 h 3253"/>
                <a:gd name="T70" fmla="*/ 544 w 3188"/>
                <a:gd name="T71" fmla="*/ 21 h 3253"/>
                <a:gd name="T72" fmla="*/ 947 w 3188"/>
                <a:gd name="T73" fmla="*/ 124 h 3253"/>
                <a:gd name="T74" fmla="*/ 996 w 3188"/>
                <a:gd name="T75" fmla="*/ 9 h 3253"/>
                <a:gd name="T76" fmla="*/ 1114 w 3188"/>
                <a:gd name="T77" fmla="*/ 36 h 3253"/>
                <a:gd name="T78" fmla="*/ 1499 w 3188"/>
                <a:gd name="T79" fmla="*/ 111 h 3253"/>
                <a:gd name="T80" fmla="*/ 1572 w 3188"/>
                <a:gd name="T81" fmla="*/ 3 h 3253"/>
                <a:gd name="T82" fmla="*/ 1682 w 3188"/>
                <a:gd name="T83" fmla="*/ 54 h 3253"/>
                <a:gd name="T84" fmla="*/ 2052 w 3188"/>
                <a:gd name="T85" fmla="*/ 96 h 3253"/>
                <a:gd name="T86" fmla="*/ 2149 w 3188"/>
                <a:gd name="T87" fmla="*/ 0 h 3253"/>
                <a:gd name="T88" fmla="*/ 2243 w 3188"/>
                <a:gd name="T89" fmla="*/ 74 h 3253"/>
                <a:gd name="T90" fmla="*/ 2610 w 3188"/>
                <a:gd name="T91" fmla="*/ 74 h 3253"/>
                <a:gd name="T92" fmla="*/ 2705 w 3188"/>
                <a:gd name="T93" fmla="*/ 0 h 3253"/>
                <a:gd name="T94" fmla="*/ 2802 w 3188"/>
                <a:gd name="T95" fmla="*/ 96 h 3253"/>
                <a:gd name="T96" fmla="*/ 3061 w 3188"/>
                <a:gd name="T97" fmla="*/ 169 h 3253"/>
                <a:gd name="T98" fmla="*/ 3188 w 3188"/>
                <a:gd name="T99" fmla="*/ 397 h 3253"/>
                <a:gd name="T100" fmla="*/ 127 w 3188"/>
                <a:gd name="T101" fmla="*/ 3208 h 3253"/>
                <a:gd name="T102" fmla="*/ 0 w 3188"/>
                <a:gd name="T103" fmla="*/ 2980 h 3253"/>
                <a:gd name="T104" fmla="*/ 96 w 3188"/>
                <a:gd name="T105" fmla="*/ 192 h 3253"/>
                <a:gd name="T106" fmla="*/ 388 w 3188"/>
                <a:gd name="T107" fmla="*/ 111 h 3253"/>
                <a:gd name="T108" fmla="*/ 462 w 3188"/>
                <a:gd name="T109" fmla="*/ 3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88" h="3253">
                  <a:moveTo>
                    <a:pt x="151" y="894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3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894"/>
                  </a:lnTo>
                  <a:lnTo>
                    <a:pt x="151" y="894"/>
                  </a:lnTo>
                  <a:close/>
                  <a:moveTo>
                    <a:pt x="1909" y="368"/>
                  </a:moveTo>
                  <a:lnTo>
                    <a:pt x="1886" y="369"/>
                  </a:lnTo>
                  <a:lnTo>
                    <a:pt x="1866" y="373"/>
                  </a:lnTo>
                  <a:lnTo>
                    <a:pt x="1848" y="378"/>
                  </a:lnTo>
                  <a:lnTo>
                    <a:pt x="1833" y="387"/>
                  </a:lnTo>
                  <a:lnTo>
                    <a:pt x="1821" y="397"/>
                  </a:lnTo>
                  <a:lnTo>
                    <a:pt x="1811" y="409"/>
                  </a:lnTo>
                  <a:lnTo>
                    <a:pt x="1799" y="430"/>
                  </a:lnTo>
                  <a:lnTo>
                    <a:pt x="1792" y="455"/>
                  </a:lnTo>
                  <a:lnTo>
                    <a:pt x="1787" y="482"/>
                  </a:lnTo>
                  <a:lnTo>
                    <a:pt x="1786" y="512"/>
                  </a:lnTo>
                  <a:lnTo>
                    <a:pt x="1786" y="545"/>
                  </a:lnTo>
                  <a:lnTo>
                    <a:pt x="1788" y="575"/>
                  </a:lnTo>
                  <a:lnTo>
                    <a:pt x="1795" y="604"/>
                  </a:lnTo>
                  <a:lnTo>
                    <a:pt x="1804" y="629"/>
                  </a:lnTo>
                  <a:lnTo>
                    <a:pt x="1814" y="643"/>
                  </a:lnTo>
                  <a:lnTo>
                    <a:pt x="1827" y="654"/>
                  </a:lnTo>
                  <a:lnTo>
                    <a:pt x="1841" y="665"/>
                  </a:lnTo>
                  <a:lnTo>
                    <a:pt x="1859" y="672"/>
                  </a:lnTo>
                  <a:lnTo>
                    <a:pt x="1882" y="677"/>
                  </a:lnTo>
                  <a:lnTo>
                    <a:pt x="1909" y="678"/>
                  </a:lnTo>
                  <a:lnTo>
                    <a:pt x="1938" y="676"/>
                  </a:lnTo>
                  <a:lnTo>
                    <a:pt x="1961" y="671"/>
                  </a:lnTo>
                  <a:lnTo>
                    <a:pt x="1982" y="662"/>
                  </a:lnTo>
                  <a:lnTo>
                    <a:pt x="1999" y="649"/>
                  </a:lnTo>
                  <a:lnTo>
                    <a:pt x="2008" y="635"/>
                  </a:lnTo>
                  <a:lnTo>
                    <a:pt x="2017" y="618"/>
                  </a:lnTo>
                  <a:lnTo>
                    <a:pt x="2022" y="599"/>
                  </a:lnTo>
                  <a:lnTo>
                    <a:pt x="2026" y="576"/>
                  </a:lnTo>
                  <a:lnTo>
                    <a:pt x="2028" y="551"/>
                  </a:lnTo>
                  <a:lnTo>
                    <a:pt x="1944" y="551"/>
                  </a:lnTo>
                  <a:lnTo>
                    <a:pt x="1943" y="569"/>
                  </a:lnTo>
                  <a:lnTo>
                    <a:pt x="1942" y="584"/>
                  </a:lnTo>
                  <a:lnTo>
                    <a:pt x="1940" y="595"/>
                  </a:lnTo>
                  <a:lnTo>
                    <a:pt x="1936" y="605"/>
                  </a:lnTo>
                  <a:lnTo>
                    <a:pt x="1934" y="610"/>
                  </a:lnTo>
                  <a:lnTo>
                    <a:pt x="1930" y="614"/>
                  </a:lnTo>
                  <a:lnTo>
                    <a:pt x="1927" y="616"/>
                  </a:lnTo>
                  <a:lnTo>
                    <a:pt x="1921" y="618"/>
                  </a:lnTo>
                  <a:lnTo>
                    <a:pt x="1916" y="620"/>
                  </a:lnTo>
                  <a:lnTo>
                    <a:pt x="1911" y="620"/>
                  </a:lnTo>
                  <a:lnTo>
                    <a:pt x="1900" y="619"/>
                  </a:lnTo>
                  <a:lnTo>
                    <a:pt x="1892" y="615"/>
                  </a:lnTo>
                  <a:lnTo>
                    <a:pt x="1887" y="608"/>
                  </a:lnTo>
                  <a:lnTo>
                    <a:pt x="1882" y="597"/>
                  </a:lnTo>
                  <a:lnTo>
                    <a:pt x="1880" y="584"/>
                  </a:lnTo>
                  <a:lnTo>
                    <a:pt x="1877" y="567"/>
                  </a:lnTo>
                  <a:lnTo>
                    <a:pt x="1876" y="547"/>
                  </a:lnTo>
                  <a:lnTo>
                    <a:pt x="1876" y="524"/>
                  </a:lnTo>
                  <a:lnTo>
                    <a:pt x="1876" y="501"/>
                  </a:lnTo>
                  <a:lnTo>
                    <a:pt x="1877" y="481"/>
                  </a:lnTo>
                  <a:lnTo>
                    <a:pt x="1879" y="466"/>
                  </a:lnTo>
                  <a:lnTo>
                    <a:pt x="1882" y="451"/>
                  </a:lnTo>
                  <a:lnTo>
                    <a:pt x="1887" y="440"/>
                  </a:lnTo>
                  <a:lnTo>
                    <a:pt x="1892" y="432"/>
                  </a:lnTo>
                  <a:lnTo>
                    <a:pt x="1900" y="427"/>
                  </a:lnTo>
                  <a:lnTo>
                    <a:pt x="1911" y="426"/>
                  </a:lnTo>
                  <a:lnTo>
                    <a:pt x="1921" y="427"/>
                  </a:lnTo>
                  <a:lnTo>
                    <a:pt x="1930" y="432"/>
                  </a:lnTo>
                  <a:lnTo>
                    <a:pt x="1936" y="439"/>
                  </a:lnTo>
                  <a:lnTo>
                    <a:pt x="1941" y="451"/>
                  </a:lnTo>
                  <a:lnTo>
                    <a:pt x="1943" y="467"/>
                  </a:lnTo>
                  <a:lnTo>
                    <a:pt x="1944" y="487"/>
                  </a:lnTo>
                  <a:lnTo>
                    <a:pt x="2028" y="487"/>
                  </a:lnTo>
                  <a:lnTo>
                    <a:pt x="2027" y="461"/>
                  </a:lnTo>
                  <a:lnTo>
                    <a:pt x="2022" y="438"/>
                  </a:lnTo>
                  <a:lnTo>
                    <a:pt x="2015" y="418"/>
                  </a:lnTo>
                  <a:lnTo>
                    <a:pt x="2004" y="400"/>
                  </a:lnTo>
                  <a:lnTo>
                    <a:pt x="1988" y="387"/>
                  </a:lnTo>
                  <a:lnTo>
                    <a:pt x="1968" y="376"/>
                  </a:lnTo>
                  <a:lnTo>
                    <a:pt x="1950" y="371"/>
                  </a:lnTo>
                  <a:lnTo>
                    <a:pt x="1931" y="369"/>
                  </a:lnTo>
                  <a:lnTo>
                    <a:pt x="1909" y="368"/>
                  </a:lnTo>
                  <a:close/>
                  <a:moveTo>
                    <a:pt x="1757" y="368"/>
                  </a:moveTo>
                  <a:lnTo>
                    <a:pt x="1739" y="369"/>
                  </a:lnTo>
                  <a:lnTo>
                    <a:pt x="1724" y="374"/>
                  </a:lnTo>
                  <a:lnTo>
                    <a:pt x="1711" y="382"/>
                  </a:lnTo>
                  <a:lnTo>
                    <a:pt x="1696" y="398"/>
                  </a:lnTo>
                  <a:lnTo>
                    <a:pt x="1684" y="417"/>
                  </a:lnTo>
                  <a:lnTo>
                    <a:pt x="1683" y="417"/>
                  </a:lnTo>
                  <a:lnTo>
                    <a:pt x="1683" y="375"/>
                  </a:lnTo>
                  <a:lnTo>
                    <a:pt x="1596" y="375"/>
                  </a:lnTo>
                  <a:lnTo>
                    <a:pt x="1596" y="670"/>
                  </a:lnTo>
                  <a:lnTo>
                    <a:pt x="1687" y="670"/>
                  </a:lnTo>
                  <a:lnTo>
                    <a:pt x="1687" y="502"/>
                  </a:lnTo>
                  <a:lnTo>
                    <a:pt x="1689" y="486"/>
                  </a:lnTo>
                  <a:lnTo>
                    <a:pt x="1694" y="471"/>
                  </a:lnTo>
                  <a:lnTo>
                    <a:pt x="1702" y="461"/>
                  </a:lnTo>
                  <a:lnTo>
                    <a:pt x="1715" y="455"/>
                  </a:lnTo>
                  <a:lnTo>
                    <a:pt x="1729" y="451"/>
                  </a:lnTo>
                  <a:lnTo>
                    <a:pt x="1746" y="450"/>
                  </a:lnTo>
                  <a:lnTo>
                    <a:pt x="1753" y="450"/>
                  </a:lnTo>
                  <a:lnTo>
                    <a:pt x="1758" y="450"/>
                  </a:lnTo>
                  <a:lnTo>
                    <a:pt x="1765" y="451"/>
                  </a:lnTo>
                  <a:lnTo>
                    <a:pt x="1771" y="452"/>
                  </a:lnTo>
                  <a:lnTo>
                    <a:pt x="1771" y="369"/>
                  </a:lnTo>
                  <a:lnTo>
                    <a:pt x="1768" y="368"/>
                  </a:lnTo>
                  <a:lnTo>
                    <a:pt x="1766" y="368"/>
                  </a:lnTo>
                  <a:lnTo>
                    <a:pt x="1764" y="368"/>
                  </a:lnTo>
                  <a:lnTo>
                    <a:pt x="1757" y="368"/>
                  </a:lnTo>
                  <a:close/>
                  <a:moveTo>
                    <a:pt x="1435" y="368"/>
                  </a:moveTo>
                  <a:lnTo>
                    <a:pt x="1408" y="369"/>
                  </a:lnTo>
                  <a:lnTo>
                    <a:pt x="1387" y="372"/>
                  </a:lnTo>
                  <a:lnTo>
                    <a:pt x="1368" y="377"/>
                  </a:lnTo>
                  <a:lnTo>
                    <a:pt x="1350" y="387"/>
                  </a:lnTo>
                  <a:lnTo>
                    <a:pt x="1336" y="399"/>
                  </a:lnTo>
                  <a:lnTo>
                    <a:pt x="1326" y="416"/>
                  </a:lnTo>
                  <a:lnTo>
                    <a:pt x="1321" y="430"/>
                  </a:lnTo>
                  <a:lnTo>
                    <a:pt x="1318" y="447"/>
                  </a:lnTo>
                  <a:lnTo>
                    <a:pt x="1317" y="466"/>
                  </a:lnTo>
                  <a:lnTo>
                    <a:pt x="1397" y="466"/>
                  </a:lnTo>
                  <a:lnTo>
                    <a:pt x="1399" y="449"/>
                  </a:lnTo>
                  <a:lnTo>
                    <a:pt x="1404" y="436"/>
                  </a:lnTo>
                  <a:lnTo>
                    <a:pt x="1410" y="430"/>
                  </a:lnTo>
                  <a:lnTo>
                    <a:pt x="1418" y="427"/>
                  </a:lnTo>
                  <a:lnTo>
                    <a:pt x="1430" y="426"/>
                  </a:lnTo>
                  <a:lnTo>
                    <a:pt x="1438" y="427"/>
                  </a:lnTo>
                  <a:lnTo>
                    <a:pt x="1446" y="429"/>
                  </a:lnTo>
                  <a:lnTo>
                    <a:pt x="1451" y="433"/>
                  </a:lnTo>
                  <a:lnTo>
                    <a:pt x="1457" y="442"/>
                  </a:lnTo>
                  <a:lnTo>
                    <a:pt x="1458" y="455"/>
                  </a:lnTo>
                  <a:lnTo>
                    <a:pt x="1458" y="460"/>
                  </a:lnTo>
                  <a:lnTo>
                    <a:pt x="1458" y="465"/>
                  </a:lnTo>
                  <a:lnTo>
                    <a:pt x="1458" y="469"/>
                  </a:lnTo>
                  <a:lnTo>
                    <a:pt x="1456" y="472"/>
                  </a:lnTo>
                  <a:lnTo>
                    <a:pt x="1455" y="475"/>
                  </a:lnTo>
                  <a:lnTo>
                    <a:pt x="1452" y="477"/>
                  </a:lnTo>
                  <a:lnTo>
                    <a:pt x="1448" y="480"/>
                  </a:lnTo>
                  <a:lnTo>
                    <a:pt x="1443" y="483"/>
                  </a:lnTo>
                  <a:lnTo>
                    <a:pt x="1437" y="486"/>
                  </a:lnTo>
                  <a:lnTo>
                    <a:pt x="1432" y="487"/>
                  </a:lnTo>
                  <a:lnTo>
                    <a:pt x="1426" y="489"/>
                  </a:lnTo>
                  <a:lnTo>
                    <a:pt x="1406" y="493"/>
                  </a:lnTo>
                  <a:lnTo>
                    <a:pt x="1385" y="498"/>
                  </a:lnTo>
                  <a:lnTo>
                    <a:pt x="1363" y="505"/>
                  </a:lnTo>
                  <a:lnTo>
                    <a:pt x="1345" y="513"/>
                  </a:lnTo>
                  <a:lnTo>
                    <a:pt x="1335" y="520"/>
                  </a:lnTo>
                  <a:lnTo>
                    <a:pt x="1326" y="530"/>
                  </a:lnTo>
                  <a:lnTo>
                    <a:pt x="1318" y="541"/>
                  </a:lnTo>
                  <a:lnTo>
                    <a:pt x="1311" y="564"/>
                  </a:lnTo>
                  <a:lnTo>
                    <a:pt x="1309" y="588"/>
                  </a:lnTo>
                  <a:lnTo>
                    <a:pt x="1310" y="610"/>
                  </a:lnTo>
                  <a:lnTo>
                    <a:pt x="1314" y="630"/>
                  </a:lnTo>
                  <a:lnTo>
                    <a:pt x="1320" y="645"/>
                  </a:lnTo>
                  <a:lnTo>
                    <a:pt x="1329" y="657"/>
                  </a:lnTo>
                  <a:lnTo>
                    <a:pt x="1341" y="667"/>
                  </a:lnTo>
                  <a:lnTo>
                    <a:pt x="1355" y="673"/>
                  </a:lnTo>
                  <a:lnTo>
                    <a:pt x="1371" y="677"/>
                  </a:lnTo>
                  <a:lnTo>
                    <a:pt x="1389" y="678"/>
                  </a:lnTo>
                  <a:lnTo>
                    <a:pt x="1410" y="675"/>
                  </a:lnTo>
                  <a:lnTo>
                    <a:pt x="1431" y="667"/>
                  </a:lnTo>
                  <a:lnTo>
                    <a:pt x="1443" y="658"/>
                  </a:lnTo>
                  <a:lnTo>
                    <a:pt x="1451" y="649"/>
                  </a:lnTo>
                  <a:lnTo>
                    <a:pt x="1459" y="636"/>
                  </a:lnTo>
                  <a:lnTo>
                    <a:pt x="1460" y="636"/>
                  </a:lnTo>
                  <a:lnTo>
                    <a:pt x="1462" y="654"/>
                  </a:lnTo>
                  <a:lnTo>
                    <a:pt x="1463" y="659"/>
                  </a:lnTo>
                  <a:lnTo>
                    <a:pt x="1464" y="666"/>
                  </a:lnTo>
                  <a:lnTo>
                    <a:pt x="1465" y="670"/>
                  </a:lnTo>
                  <a:lnTo>
                    <a:pt x="1552" y="670"/>
                  </a:lnTo>
                  <a:lnTo>
                    <a:pt x="1546" y="658"/>
                  </a:lnTo>
                  <a:lnTo>
                    <a:pt x="1544" y="643"/>
                  </a:lnTo>
                  <a:lnTo>
                    <a:pt x="1543" y="625"/>
                  </a:lnTo>
                  <a:lnTo>
                    <a:pt x="1541" y="607"/>
                  </a:lnTo>
                  <a:lnTo>
                    <a:pt x="1541" y="455"/>
                  </a:lnTo>
                  <a:lnTo>
                    <a:pt x="1540" y="433"/>
                  </a:lnTo>
                  <a:lnTo>
                    <a:pt x="1535" y="414"/>
                  </a:lnTo>
                  <a:lnTo>
                    <a:pt x="1527" y="399"/>
                  </a:lnTo>
                  <a:lnTo>
                    <a:pt x="1516" y="388"/>
                  </a:lnTo>
                  <a:lnTo>
                    <a:pt x="1502" y="378"/>
                  </a:lnTo>
                  <a:lnTo>
                    <a:pt x="1482" y="373"/>
                  </a:lnTo>
                  <a:lnTo>
                    <a:pt x="1461" y="369"/>
                  </a:lnTo>
                  <a:lnTo>
                    <a:pt x="1435" y="368"/>
                  </a:lnTo>
                  <a:close/>
                  <a:moveTo>
                    <a:pt x="2063" y="280"/>
                  </a:moveTo>
                  <a:lnTo>
                    <a:pt x="2063" y="670"/>
                  </a:lnTo>
                  <a:lnTo>
                    <a:pt x="2154" y="670"/>
                  </a:lnTo>
                  <a:lnTo>
                    <a:pt x="2154" y="477"/>
                  </a:lnTo>
                  <a:lnTo>
                    <a:pt x="2155" y="465"/>
                  </a:lnTo>
                  <a:lnTo>
                    <a:pt x="2158" y="453"/>
                  </a:lnTo>
                  <a:lnTo>
                    <a:pt x="2163" y="446"/>
                  </a:lnTo>
                  <a:lnTo>
                    <a:pt x="2174" y="438"/>
                  </a:lnTo>
                  <a:lnTo>
                    <a:pt x="2187" y="435"/>
                  </a:lnTo>
                  <a:lnTo>
                    <a:pt x="2197" y="437"/>
                  </a:lnTo>
                  <a:lnTo>
                    <a:pt x="2206" y="445"/>
                  </a:lnTo>
                  <a:lnTo>
                    <a:pt x="2210" y="455"/>
                  </a:lnTo>
                  <a:lnTo>
                    <a:pt x="2212" y="469"/>
                  </a:lnTo>
                  <a:lnTo>
                    <a:pt x="2212" y="670"/>
                  </a:lnTo>
                  <a:lnTo>
                    <a:pt x="2303" y="670"/>
                  </a:lnTo>
                  <a:lnTo>
                    <a:pt x="2303" y="450"/>
                  </a:lnTo>
                  <a:lnTo>
                    <a:pt x="2301" y="430"/>
                  </a:lnTo>
                  <a:lnTo>
                    <a:pt x="2297" y="413"/>
                  </a:lnTo>
                  <a:lnTo>
                    <a:pt x="2292" y="398"/>
                  </a:lnTo>
                  <a:lnTo>
                    <a:pt x="2282" y="387"/>
                  </a:lnTo>
                  <a:lnTo>
                    <a:pt x="2271" y="378"/>
                  </a:lnTo>
                  <a:lnTo>
                    <a:pt x="2257" y="372"/>
                  </a:lnTo>
                  <a:lnTo>
                    <a:pt x="2242" y="369"/>
                  </a:lnTo>
                  <a:lnTo>
                    <a:pt x="2224" y="368"/>
                  </a:lnTo>
                  <a:lnTo>
                    <a:pt x="2203" y="370"/>
                  </a:lnTo>
                  <a:lnTo>
                    <a:pt x="2183" y="377"/>
                  </a:lnTo>
                  <a:lnTo>
                    <a:pt x="2173" y="383"/>
                  </a:lnTo>
                  <a:lnTo>
                    <a:pt x="2163" y="394"/>
                  </a:lnTo>
                  <a:lnTo>
                    <a:pt x="2155" y="408"/>
                  </a:lnTo>
                  <a:lnTo>
                    <a:pt x="2154" y="408"/>
                  </a:lnTo>
                  <a:lnTo>
                    <a:pt x="2154" y="280"/>
                  </a:lnTo>
                  <a:lnTo>
                    <a:pt x="2063" y="280"/>
                  </a:lnTo>
                  <a:close/>
                  <a:moveTo>
                    <a:pt x="892" y="280"/>
                  </a:moveTo>
                  <a:lnTo>
                    <a:pt x="892" y="670"/>
                  </a:lnTo>
                  <a:lnTo>
                    <a:pt x="976" y="670"/>
                  </a:lnTo>
                  <a:lnTo>
                    <a:pt x="976" y="367"/>
                  </a:lnTo>
                  <a:lnTo>
                    <a:pt x="977" y="367"/>
                  </a:lnTo>
                  <a:lnTo>
                    <a:pt x="1040" y="670"/>
                  </a:lnTo>
                  <a:lnTo>
                    <a:pt x="1113" y="670"/>
                  </a:lnTo>
                  <a:lnTo>
                    <a:pt x="1173" y="367"/>
                  </a:lnTo>
                  <a:lnTo>
                    <a:pt x="1174" y="367"/>
                  </a:lnTo>
                  <a:lnTo>
                    <a:pt x="1174" y="670"/>
                  </a:lnTo>
                  <a:lnTo>
                    <a:pt x="1261" y="670"/>
                  </a:lnTo>
                  <a:lnTo>
                    <a:pt x="1261" y="280"/>
                  </a:lnTo>
                  <a:lnTo>
                    <a:pt x="1126" y="280"/>
                  </a:lnTo>
                  <a:lnTo>
                    <a:pt x="1079" y="536"/>
                  </a:lnTo>
                  <a:lnTo>
                    <a:pt x="1078" y="536"/>
                  </a:lnTo>
                  <a:lnTo>
                    <a:pt x="1028" y="280"/>
                  </a:lnTo>
                  <a:lnTo>
                    <a:pt x="892" y="280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3" name="Group 362"/>
          <p:cNvGrpSpPr/>
          <p:nvPr/>
        </p:nvGrpSpPr>
        <p:grpSpPr>
          <a:xfrm>
            <a:off x="7264428" y="3509921"/>
            <a:ext cx="460375" cy="457200"/>
            <a:chOff x="7307263" y="3508376"/>
            <a:chExt cx="460375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1" name="Freeform 212"/>
            <p:cNvSpPr>
              <a:spLocks noEditPoints="1"/>
            </p:cNvSpPr>
            <p:nvPr/>
          </p:nvSpPr>
          <p:spPr bwMode="auto">
            <a:xfrm>
              <a:off x="7307263" y="3508376"/>
              <a:ext cx="460375" cy="457200"/>
            </a:xfrm>
            <a:custGeom>
              <a:avLst/>
              <a:gdLst>
                <a:gd name="T0" fmla="*/ 161 w 3189"/>
                <a:gd name="T1" fmla="*/ 2934 h 3162"/>
                <a:gd name="T2" fmla="*/ 229 w 3189"/>
                <a:gd name="T3" fmla="*/ 3001 h 3162"/>
                <a:gd name="T4" fmla="*/ 2564 w 3189"/>
                <a:gd name="T5" fmla="*/ 2980 h 3162"/>
                <a:gd name="T6" fmla="*/ 2592 w 3189"/>
                <a:gd name="T7" fmla="*/ 2642 h 3162"/>
                <a:gd name="T8" fmla="*/ 2697 w 3189"/>
                <a:gd name="T9" fmla="*/ 2555 h 3162"/>
                <a:gd name="T10" fmla="*/ 3036 w 3189"/>
                <a:gd name="T11" fmla="*/ 2512 h 3162"/>
                <a:gd name="T12" fmla="*/ 2459 w 3189"/>
                <a:gd name="T13" fmla="*/ 207 h 3162"/>
                <a:gd name="T14" fmla="*/ 2364 w 3189"/>
                <a:gd name="T15" fmla="*/ 270 h 3162"/>
                <a:gd name="T16" fmla="*/ 2342 w 3189"/>
                <a:gd name="T17" fmla="*/ 383 h 3162"/>
                <a:gd name="T18" fmla="*/ 2405 w 3189"/>
                <a:gd name="T19" fmla="*/ 476 h 3162"/>
                <a:gd name="T20" fmla="*/ 2519 w 3189"/>
                <a:gd name="T21" fmla="*/ 499 h 3162"/>
                <a:gd name="T22" fmla="*/ 2613 w 3189"/>
                <a:gd name="T23" fmla="*/ 436 h 3162"/>
                <a:gd name="T24" fmla="*/ 2635 w 3189"/>
                <a:gd name="T25" fmla="*/ 323 h 3162"/>
                <a:gd name="T26" fmla="*/ 2573 w 3189"/>
                <a:gd name="T27" fmla="*/ 230 h 3162"/>
                <a:gd name="T28" fmla="*/ 2041 w 3189"/>
                <a:gd name="T29" fmla="*/ 204 h 3162"/>
                <a:gd name="T30" fmla="*/ 1936 w 3189"/>
                <a:gd name="T31" fmla="*/ 248 h 3162"/>
                <a:gd name="T32" fmla="*/ 1891 w 3189"/>
                <a:gd name="T33" fmla="*/ 353 h 3162"/>
                <a:gd name="T34" fmla="*/ 1936 w 3189"/>
                <a:gd name="T35" fmla="*/ 458 h 3162"/>
                <a:gd name="T36" fmla="*/ 2041 w 3189"/>
                <a:gd name="T37" fmla="*/ 502 h 3162"/>
                <a:gd name="T38" fmla="*/ 2147 w 3189"/>
                <a:gd name="T39" fmla="*/ 458 h 3162"/>
                <a:gd name="T40" fmla="*/ 2192 w 3189"/>
                <a:gd name="T41" fmla="*/ 353 h 3162"/>
                <a:gd name="T42" fmla="*/ 2147 w 3189"/>
                <a:gd name="T43" fmla="*/ 248 h 3162"/>
                <a:gd name="T44" fmla="*/ 2041 w 3189"/>
                <a:gd name="T45" fmla="*/ 204 h 3162"/>
                <a:gd name="T46" fmla="*/ 1510 w 3189"/>
                <a:gd name="T47" fmla="*/ 230 h 3162"/>
                <a:gd name="T48" fmla="*/ 1448 w 3189"/>
                <a:gd name="T49" fmla="*/ 323 h 3162"/>
                <a:gd name="T50" fmla="*/ 1470 w 3189"/>
                <a:gd name="T51" fmla="*/ 436 h 3162"/>
                <a:gd name="T52" fmla="*/ 1564 w 3189"/>
                <a:gd name="T53" fmla="*/ 499 h 3162"/>
                <a:gd name="T54" fmla="*/ 1678 w 3189"/>
                <a:gd name="T55" fmla="*/ 476 h 3162"/>
                <a:gd name="T56" fmla="*/ 1741 w 3189"/>
                <a:gd name="T57" fmla="*/ 383 h 3162"/>
                <a:gd name="T58" fmla="*/ 1718 w 3189"/>
                <a:gd name="T59" fmla="*/ 270 h 3162"/>
                <a:gd name="T60" fmla="*/ 1624 w 3189"/>
                <a:gd name="T61" fmla="*/ 207 h 3162"/>
                <a:gd name="T62" fmla="*/ 1089 w 3189"/>
                <a:gd name="T63" fmla="*/ 216 h 3162"/>
                <a:gd name="T64" fmla="*/ 1009 w 3189"/>
                <a:gd name="T65" fmla="*/ 295 h 3162"/>
                <a:gd name="T66" fmla="*/ 1009 w 3189"/>
                <a:gd name="T67" fmla="*/ 410 h 3162"/>
                <a:gd name="T68" fmla="*/ 1089 w 3189"/>
                <a:gd name="T69" fmla="*/ 489 h 3162"/>
                <a:gd name="T70" fmla="*/ 1206 w 3189"/>
                <a:gd name="T71" fmla="*/ 489 h 3162"/>
                <a:gd name="T72" fmla="*/ 1286 w 3189"/>
                <a:gd name="T73" fmla="*/ 410 h 3162"/>
                <a:gd name="T74" fmla="*/ 1286 w 3189"/>
                <a:gd name="T75" fmla="*/ 295 h 3162"/>
                <a:gd name="T76" fmla="*/ 1205 w 3189"/>
                <a:gd name="T77" fmla="*/ 216 h 3162"/>
                <a:gd name="T78" fmla="*/ 670 w 3189"/>
                <a:gd name="T79" fmla="*/ 207 h 3162"/>
                <a:gd name="T80" fmla="*/ 577 w 3189"/>
                <a:gd name="T81" fmla="*/ 270 h 3162"/>
                <a:gd name="T82" fmla="*/ 554 w 3189"/>
                <a:gd name="T83" fmla="*/ 383 h 3162"/>
                <a:gd name="T84" fmla="*/ 617 w 3189"/>
                <a:gd name="T85" fmla="*/ 476 h 3162"/>
                <a:gd name="T86" fmla="*/ 731 w 3189"/>
                <a:gd name="T87" fmla="*/ 499 h 3162"/>
                <a:gd name="T88" fmla="*/ 825 w 3189"/>
                <a:gd name="T89" fmla="*/ 436 h 3162"/>
                <a:gd name="T90" fmla="*/ 847 w 3189"/>
                <a:gd name="T91" fmla="*/ 323 h 3162"/>
                <a:gd name="T92" fmla="*/ 784 w 3189"/>
                <a:gd name="T93" fmla="*/ 230 h 3162"/>
                <a:gd name="T94" fmla="*/ 278 w 3189"/>
                <a:gd name="T95" fmla="*/ 0 h 3162"/>
                <a:gd name="T96" fmla="*/ 3028 w 3189"/>
                <a:gd name="T97" fmla="*/ 25 h 3162"/>
                <a:gd name="T98" fmla="*/ 3144 w 3189"/>
                <a:gd name="T99" fmla="*/ 125 h 3162"/>
                <a:gd name="T100" fmla="*/ 3189 w 3189"/>
                <a:gd name="T101" fmla="*/ 276 h 3162"/>
                <a:gd name="T102" fmla="*/ 237 w 3189"/>
                <a:gd name="T103" fmla="*/ 3159 h 3162"/>
                <a:gd name="T104" fmla="*/ 96 w 3189"/>
                <a:gd name="T105" fmla="*/ 3094 h 3162"/>
                <a:gd name="T106" fmla="*/ 11 w 3189"/>
                <a:gd name="T107" fmla="*/ 2966 h 3162"/>
                <a:gd name="T108" fmla="*/ 3 w 3189"/>
                <a:gd name="T109" fmla="*/ 235 h 3162"/>
                <a:gd name="T110" fmla="*/ 68 w 3189"/>
                <a:gd name="T111" fmla="*/ 94 h 3162"/>
                <a:gd name="T112" fmla="*/ 198 w 3189"/>
                <a:gd name="T113" fmla="*/ 11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9" h="3162">
                  <a:moveTo>
                    <a:pt x="152" y="677"/>
                  </a:moveTo>
                  <a:lnTo>
                    <a:pt x="152" y="2886"/>
                  </a:lnTo>
                  <a:lnTo>
                    <a:pt x="154" y="2910"/>
                  </a:lnTo>
                  <a:lnTo>
                    <a:pt x="161" y="2934"/>
                  </a:lnTo>
                  <a:lnTo>
                    <a:pt x="174" y="2955"/>
                  </a:lnTo>
                  <a:lnTo>
                    <a:pt x="189" y="2974"/>
                  </a:lnTo>
                  <a:lnTo>
                    <a:pt x="208" y="2989"/>
                  </a:lnTo>
                  <a:lnTo>
                    <a:pt x="229" y="3001"/>
                  </a:lnTo>
                  <a:lnTo>
                    <a:pt x="253" y="3009"/>
                  </a:lnTo>
                  <a:lnTo>
                    <a:pt x="278" y="3011"/>
                  </a:lnTo>
                  <a:lnTo>
                    <a:pt x="2533" y="3011"/>
                  </a:lnTo>
                  <a:lnTo>
                    <a:pt x="2564" y="2980"/>
                  </a:lnTo>
                  <a:lnTo>
                    <a:pt x="2564" y="2743"/>
                  </a:lnTo>
                  <a:lnTo>
                    <a:pt x="2567" y="2707"/>
                  </a:lnTo>
                  <a:lnTo>
                    <a:pt x="2577" y="2673"/>
                  </a:lnTo>
                  <a:lnTo>
                    <a:pt x="2592" y="2642"/>
                  </a:lnTo>
                  <a:lnTo>
                    <a:pt x="2612" y="2615"/>
                  </a:lnTo>
                  <a:lnTo>
                    <a:pt x="2637" y="2590"/>
                  </a:lnTo>
                  <a:lnTo>
                    <a:pt x="2665" y="2570"/>
                  </a:lnTo>
                  <a:lnTo>
                    <a:pt x="2697" y="2555"/>
                  </a:lnTo>
                  <a:lnTo>
                    <a:pt x="2731" y="2546"/>
                  </a:lnTo>
                  <a:lnTo>
                    <a:pt x="2767" y="2543"/>
                  </a:lnTo>
                  <a:lnTo>
                    <a:pt x="3005" y="2543"/>
                  </a:lnTo>
                  <a:lnTo>
                    <a:pt x="3036" y="2512"/>
                  </a:lnTo>
                  <a:lnTo>
                    <a:pt x="3036" y="677"/>
                  </a:lnTo>
                  <a:lnTo>
                    <a:pt x="152" y="677"/>
                  </a:lnTo>
                  <a:close/>
                  <a:moveTo>
                    <a:pt x="2489" y="204"/>
                  </a:moveTo>
                  <a:lnTo>
                    <a:pt x="2459" y="207"/>
                  </a:lnTo>
                  <a:lnTo>
                    <a:pt x="2431" y="216"/>
                  </a:lnTo>
                  <a:lnTo>
                    <a:pt x="2405" y="230"/>
                  </a:lnTo>
                  <a:lnTo>
                    <a:pt x="2383" y="248"/>
                  </a:lnTo>
                  <a:lnTo>
                    <a:pt x="2364" y="270"/>
                  </a:lnTo>
                  <a:lnTo>
                    <a:pt x="2351" y="295"/>
                  </a:lnTo>
                  <a:lnTo>
                    <a:pt x="2342" y="323"/>
                  </a:lnTo>
                  <a:lnTo>
                    <a:pt x="2339" y="353"/>
                  </a:lnTo>
                  <a:lnTo>
                    <a:pt x="2342" y="383"/>
                  </a:lnTo>
                  <a:lnTo>
                    <a:pt x="2351" y="410"/>
                  </a:lnTo>
                  <a:lnTo>
                    <a:pt x="2364" y="436"/>
                  </a:lnTo>
                  <a:lnTo>
                    <a:pt x="2383" y="458"/>
                  </a:lnTo>
                  <a:lnTo>
                    <a:pt x="2405" y="476"/>
                  </a:lnTo>
                  <a:lnTo>
                    <a:pt x="2431" y="489"/>
                  </a:lnTo>
                  <a:lnTo>
                    <a:pt x="2459" y="499"/>
                  </a:lnTo>
                  <a:lnTo>
                    <a:pt x="2489" y="502"/>
                  </a:lnTo>
                  <a:lnTo>
                    <a:pt x="2519" y="499"/>
                  </a:lnTo>
                  <a:lnTo>
                    <a:pt x="2547" y="489"/>
                  </a:lnTo>
                  <a:lnTo>
                    <a:pt x="2573" y="476"/>
                  </a:lnTo>
                  <a:lnTo>
                    <a:pt x="2594" y="458"/>
                  </a:lnTo>
                  <a:lnTo>
                    <a:pt x="2613" y="436"/>
                  </a:lnTo>
                  <a:lnTo>
                    <a:pt x="2626" y="410"/>
                  </a:lnTo>
                  <a:lnTo>
                    <a:pt x="2635" y="383"/>
                  </a:lnTo>
                  <a:lnTo>
                    <a:pt x="2638" y="353"/>
                  </a:lnTo>
                  <a:lnTo>
                    <a:pt x="2635" y="323"/>
                  </a:lnTo>
                  <a:lnTo>
                    <a:pt x="2626" y="295"/>
                  </a:lnTo>
                  <a:lnTo>
                    <a:pt x="2613" y="270"/>
                  </a:lnTo>
                  <a:lnTo>
                    <a:pt x="2594" y="248"/>
                  </a:lnTo>
                  <a:lnTo>
                    <a:pt x="2573" y="230"/>
                  </a:lnTo>
                  <a:lnTo>
                    <a:pt x="2547" y="216"/>
                  </a:lnTo>
                  <a:lnTo>
                    <a:pt x="2519" y="207"/>
                  </a:lnTo>
                  <a:lnTo>
                    <a:pt x="2489" y="204"/>
                  </a:lnTo>
                  <a:close/>
                  <a:moveTo>
                    <a:pt x="2041" y="204"/>
                  </a:moveTo>
                  <a:lnTo>
                    <a:pt x="2011" y="207"/>
                  </a:lnTo>
                  <a:lnTo>
                    <a:pt x="1984" y="216"/>
                  </a:lnTo>
                  <a:lnTo>
                    <a:pt x="1958" y="230"/>
                  </a:lnTo>
                  <a:lnTo>
                    <a:pt x="1936" y="248"/>
                  </a:lnTo>
                  <a:lnTo>
                    <a:pt x="1917" y="270"/>
                  </a:lnTo>
                  <a:lnTo>
                    <a:pt x="1904" y="295"/>
                  </a:lnTo>
                  <a:lnTo>
                    <a:pt x="1894" y="323"/>
                  </a:lnTo>
                  <a:lnTo>
                    <a:pt x="1891" y="353"/>
                  </a:lnTo>
                  <a:lnTo>
                    <a:pt x="1894" y="383"/>
                  </a:lnTo>
                  <a:lnTo>
                    <a:pt x="1904" y="410"/>
                  </a:lnTo>
                  <a:lnTo>
                    <a:pt x="1917" y="436"/>
                  </a:lnTo>
                  <a:lnTo>
                    <a:pt x="1936" y="458"/>
                  </a:lnTo>
                  <a:lnTo>
                    <a:pt x="1958" y="476"/>
                  </a:lnTo>
                  <a:lnTo>
                    <a:pt x="1984" y="489"/>
                  </a:lnTo>
                  <a:lnTo>
                    <a:pt x="2011" y="499"/>
                  </a:lnTo>
                  <a:lnTo>
                    <a:pt x="2041" y="502"/>
                  </a:lnTo>
                  <a:lnTo>
                    <a:pt x="2072" y="499"/>
                  </a:lnTo>
                  <a:lnTo>
                    <a:pt x="2099" y="489"/>
                  </a:lnTo>
                  <a:lnTo>
                    <a:pt x="2125" y="476"/>
                  </a:lnTo>
                  <a:lnTo>
                    <a:pt x="2147" y="458"/>
                  </a:lnTo>
                  <a:lnTo>
                    <a:pt x="2166" y="436"/>
                  </a:lnTo>
                  <a:lnTo>
                    <a:pt x="2179" y="410"/>
                  </a:lnTo>
                  <a:lnTo>
                    <a:pt x="2188" y="383"/>
                  </a:lnTo>
                  <a:lnTo>
                    <a:pt x="2192" y="353"/>
                  </a:lnTo>
                  <a:lnTo>
                    <a:pt x="2188" y="323"/>
                  </a:lnTo>
                  <a:lnTo>
                    <a:pt x="2179" y="295"/>
                  </a:lnTo>
                  <a:lnTo>
                    <a:pt x="2166" y="270"/>
                  </a:lnTo>
                  <a:lnTo>
                    <a:pt x="2147" y="248"/>
                  </a:lnTo>
                  <a:lnTo>
                    <a:pt x="2125" y="230"/>
                  </a:lnTo>
                  <a:lnTo>
                    <a:pt x="2099" y="216"/>
                  </a:lnTo>
                  <a:lnTo>
                    <a:pt x="2072" y="207"/>
                  </a:lnTo>
                  <a:lnTo>
                    <a:pt x="2041" y="204"/>
                  </a:lnTo>
                  <a:close/>
                  <a:moveTo>
                    <a:pt x="1594" y="204"/>
                  </a:moveTo>
                  <a:lnTo>
                    <a:pt x="1564" y="207"/>
                  </a:lnTo>
                  <a:lnTo>
                    <a:pt x="1536" y="216"/>
                  </a:lnTo>
                  <a:lnTo>
                    <a:pt x="1510" y="230"/>
                  </a:lnTo>
                  <a:lnTo>
                    <a:pt x="1489" y="248"/>
                  </a:lnTo>
                  <a:lnTo>
                    <a:pt x="1470" y="270"/>
                  </a:lnTo>
                  <a:lnTo>
                    <a:pt x="1457" y="295"/>
                  </a:lnTo>
                  <a:lnTo>
                    <a:pt x="1448" y="323"/>
                  </a:lnTo>
                  <a:lnTo>
                    <a:pt x="1445" y="353"/>
                  </a:lnTo>
                  <a:lnTo>
                    <a:pt x="1448" y="383"/>
                  </a:lnTo>
                  <a:lnTo>
                    <a:pt x="1457" y="410"/>
                  </a:lnTo>
                  <a:lnTo>
                    <a:pt x="1470" y="436"/>
                  </a:lnTo>
                  <a:lnTo>
                    <a:pt x="1489" y="458"/>
                  </a:lnTo>
                  <a:lnTo>
                    <a:pt x="1510" y="476"/>
                  </a:lnTo>
                  <a:lnTo>
                    <a:pt x="1536" y="489"/>
                  </a:lnTo>
                  <a:lnTo>
                    <a:pt x="1564" y="499"/>
                  </a:lnTo>
                  <a:lnTo>
                    <a:pt x="1594" y="502"/>
                  </a:lnTo>
                  <a:lnTo>
                    <a:pt x="1624" y="499"/>
                  </a:lnTo>
                  <a:lnTo>
                    <a:pt x="1652" y="489"/>
                  </a:lnTo>
                  <a:lnTo>
                    <a:pt x="1678" y="476"/>
                  </a:lnTo>
                  <a:lnTo>
                    <a:pt x="1700" y="458"/>
                  </a:lnTo>
                  <a:lnTo>
                    <a:pt x="1718" y="436"/>
                  </a:lnTo>
                  <a:lnTo>
                    <a:pt x="1732" y="410"/>
                  </a:lnTo>
                  <a:lnTo>
                    <a:pt x="1741" y="383"/>
                  </a:lnTo>
                  <a:lnTo>
                    <a:pt x="1743" y="353"/>
                  </a:lnTo>
                  <a:lnTo>
                    <a:pt x="1741" y="323"/>
                  </a:lnTo>
                  <a:lnTo>
                    <a:pt x="1732" y="295"/>
                  </a:lnTo>
                  <a:lnTo>
                    <a:pt x="1718" y="270"/>
                  </a:lnTo>
                  <a:lnTo>
                    <a:pt x="1700" y="248"/>
                  </a:lnTo>
                  <a:lnTo>
                    <a:pt x="1678" y="230"/>
                  </a:lnTo>
                  <a:lnTo>
                    <a:pt x="1652" y="216"/>
                  </a:lnTo>
                  <a:lnTo>
                    <a:pt x="1624" y="207"/>
                  </a:lnTo>
                  <a:lnTo>
                    <a:pt x="1594" y="204"/>
                  </a:lnTo>
                  <a:close/>
                  <a:moveTo>
                    <a:pt x="1147" y="204"/>
                  </a:moveTo>
                  <a:lnTo>
                    <a:pt x="1117" y="207"/>
                  </a:lnTo>
                  <a:lnTo>
                    <a:pt x="1089" y="216"/>
                  </a:lnTo>
                  <a:lnTo>
                    <a:pt x="1063" y="230"/>
                  </a:lnTo>
                  <a:lnTo>
                    <a:pt x="1041" y="248"/>
                  </a:lnTo>
                  <a:lnTo>
                    <a:pt x="1023" y="270"/>
                  </a:lnTo>
                  <a:lnTo>
                    <a:pt x="1009" y="295"/>
                  </a:lnTo>
                  <a:lnTo>
                    <a:pt x="1001" y="323"/>
                  </a:lnTo>
                  <a:lnTo>
                    <a:pt x="998" y="353"/>
                  </a:lnTo>
                  <a:lnTo>
                    <a:pt x="1001" y="383"/>
                  </a:lnTo>
                  <a:lnTo>
                    <a:pt x="1009" y="410"/>
                  </a:lnTo>
                  <a:lnTo>
                    <a:pt x="1023" y="436"/>
                  </a:lnTo>
                  <a:lnTo>
                    <a:pt x="1041" y="458"/>
                  </a:lnTo>
                  <a:lnTo>
                    <a:pt x="1063" y="476"/>
                  </a:lnTo>
                  <a:lnTo>
                    <a:pt x="1089" y="489"/>
                  </a:lnTo>
                  <a:lnTo>
                    <a:pt x="1117" y="499"/>
                  </a:lnTo>
                  <a:lnTo>
                    <a:pt x="1147" y="502"/>
                  </a:lnTo>
                  <a:lnTo>
                    <a:pt x="1177" y="499"/>
                  </a:lnTo>
                  <a:lnTo>
                    <a:pt x="1206" y="489"/>
                  </a:lnTo>
                  <a:lnTo>
                    <a:pt x="1231" y="476"/>
                  </a:lnTo>
                  <a:lnTo>
                    <a:pt x="1254" y="458"/>
                  </a:lnTo>
                  <a:lnTo>
                    <a:pt x="1271" y="436"/>
                  </a:lnTo>
                  <a:lnTo>
                    <a:pt x="1286" y="410"/>
                  </a:lnTo>
                  <a:lnTo>
                    <a:pt x="1294" y="383"/>
                  </a:lnTo>
                  <a:lnTo>
                    <a:pt x="1297" y="353"/>
                  </a:lnTo>
                  <a:lnTo>
                    <a:pt x="1294" y="323"/>
                  </a:lnTo>
                  <a:lnTo>
                    <a:pt x="1286" y="295"/>
                  </a:lnTo>
                  <a:lnTo>
                    <a:pt x="1271" y="270"/>
                  </a:lnTo>
                  <a:lnTo>
                    <a:pt x="1253" y="248"/>
                  </a:lnTo>
                  <a:lnTo>
                    <a:pt x="1231" y="230"/>
                  </a:lnTo>
                  <a:lnTo>
                    <a:pt x="1205" y="216"/>
                  </a:lnTo>
                  <a:lnTo>
                    <a:pt x="1177" y="207"/>
                  </a:lnTo>
                  <a:lnTo>
                    <a:pt x="1147" y="204"/>
                  </a:lnTo>
                  <a:close/>
                  <a:moveTo>
                    <a:pt x="701" y="204"/>
                  </a:moveTo>
                  <a:lnTo>
                    <a:pt x="670" y="207"/>
                  </a:lnTo>
                  <a:lnTo>
                    <a:pt x="642" y="216"/>
                  </a:lnTo>
                  <a:lnTo>
                    <a:pt x="617" y="230"/>
                  </a:lnTo>
                  <a:lnTo>
                    <a:pt x="594" y="248"/>
                  </a:lnTo>
                  <a:lnTo>
                    <a:pt x="577" y="270"/>
                  </a:lnTo>
                  <a:lnTo>
                    <a:pt x="562" y="295"/>
                  </a:lnTo>
                  <a:lnTo>
                    <a:pt x="554" y="323"/>
                  </a:lnTo>
                  <a:lnTo>
                    <a:pt x="551" y="353"/>
                  </a:lnTo>
                  <a:lnTo>
                    <a:pt x="554" y="383"/>
                  </a:lnTo>
                  <a:lnTo>
                    <a:pt x="562" y="410"/>
                  </a:lnTo>
                  <a:lnTo>
                    <a:pt x="577" y="436"/>
                  </a:lnTo>
                  <a:lnTo>
                    <a:pt x="594" y="458"/>
                  </a:lnTo>
                  <a:lnTo>
                    <a:pt x="617" y="476"/>
                  </a:lnTo>
                  <a:lnTo>
                    <a:pt x="642" y="489"/>
                  </a:lnTo>
                  <a:lnTo>
                    <a:pt x="670" y="499"/>
                  </a:lnTo>
                  <a:lnTo>
                    <a:pt x="701" y="502"/>
                  </a:lnTo>
                  <a:lnTo>
                    <a:pt x="731" y="499"/>
                  </a:lnTo>
                  <a:lnTo>
                    <a:pt x="759" y="489"/>
                  </a:lnTo>
                  <a:lnTo>
                    <a:pt x="784" y="476"/>
                  </a:lnTo>
                  <a:lnTo>
                    <a:pt x="806" y="458"/>
                  </a:lnTo>
                  <a:lnTo>
                    <a:pt x="825" y="436"/>
                  </a:lnTo>
                  <a:lnTo>
                    <a:pt x="839" y="410"/>
                  </a:lnTo>
                  <a:lnTo>
                    <a:pt x="847" y="383"/>
                  </a:lnTo>
                  <a:lnTo>
                    <a:pt x="850" y="353"/>
                  </a:lnTo>
                  <a:lnTo>
                    <a:pt x="847" y="323"/>
                  </a:lnTo>
                  <a:lnTo>
                    <a:pt x="839" y="295"/>
                  </a:lnTo>
                  <a:lnTo>
                    <a:pt x="825" y="270"/>
                  </a:lnTo>
                  <a:lnTo>
                    <a:pt x="806" y="248"/>
                  </a:lnTo>
                  <a:lnTo>
                    <a:pt x="784" y="230"/>
                  </a:lnTo>
                  <a:lnTo>
                    <a:pt x="759" y="216"/>
                  </a:lnTo>
                  <a:lnTo>
                    <a:pt x="731" y="207"/>
                  </a:lnTo>
                  <a:lnTo>
                    <a:pt x="701" y="204"/>
                  </a:lnTo>
                  <a:close/>
                  <a:moveTo>
                    <a:pt x="278" y="0"/>
                  </a:moveTo>
                  <a:lnTo>
                    <a:pt x="2910" y="0"/>
                  </a:lnTo>
                  <a:lnTo>
                    <a:pt x="2951" y="3"/>
                  </a:lnTo>
                  <a:lnTo>
                    <a:pt x="2991" y="11"/>
                  </a:lnTo>
                  <a:lnTo>
                    <a:pt x="3028" y="25"/>
                  </a:lnTo>
                  <a:lnTo>
                    <a:pt x="3062" y="44"/>
                  </a:lnTo>
                  <a:lnTo>
                    <a:pt x="3093" y="67"/>
                  </a:lnTo>
                  <a:lnTo>
                    <a:pt x="3120" y="94"/>
                  </a:lnTo>
                  <a:lnTo>
                    <a:pt x="3144" y="125"/>
                  </a:lnTo>
                  <a:lnTo>
                    <a:pt x="3163" y="159"/>
                  </a:lnTo>
                  <a:lnTo>
                    <a:pt x="3177" y="196"/>
                  </a:lnTo>
                  <a:lnTo>
                    <a:pt x="3185" y="235"/>
                  </a:lnTo>
                  <a:lnTo>
                    <a:pt x="3189" y="276"/>
                  </a:lnTo>
                  <a:lnTo>
                    <a:pt x="3189" y="2573"/>
                  </a:lnTo>
                  <a:lnTo>
                    <a:pt x="2596" y="3162"/>
                  </a:lnTo>
                  <a:lnTo>
                    <a:pt x="278" y="3162"/>
                  </a:lnTo>
                  <a:lnTo>
                    <a:pt x="237" y="3159"/>
                  </a:lnTo>
                  <a:lnTo>
                    <a:pt x="198" y="3149"/>
                  </a:lnTo>
                  <a:lnTo>
                    <a:pt x="161" y="3136"/>
                  </a:lnTo>
                  <a:lnTo>
                    <a:pt x="127" y="3117"/>
                  </a:lnTo>
                  <a:lnTo>
                    <a:pt x="96" y="3094"/>
                  </a:lnTo>
                  <a:lnTo>
                    <a:pt x="68" y="3066"/>
                  </a:lnTo>
                  <a:lnTo>
                    <a:pt x="44" y="3035"/>
                  </a:lnTo>
                  <a:lnTo>
                    <a:pt x="26" y="3002"/>
                  </a:lnTo>
                  <a:lnTo>
                    <a:pt x="11" y="2966"/>
                  </a:lnTo>
                  <a:lnTo>
                    <a:pt x="3" y="2927"/>
                  </a:lnTo>
                  <a:lnTo>
                    <a:pt x="0" y="288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6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13"/>
            <p:cNvSpPr>
              <a:spLocks noEditPoints="1"/>
            </p:cNvSpPr>
            <p:nvPr/>
          </p:nvSpPr>
          <p:spPr bwMode="auto">
            <a:xfrm>
              <a:off x="7440613" y="3641726"/>
              <a:ext cx="185737" cy="268288"/>
            </a:xfrm>
            <a:custGeom>
              <a:avLst/>
              <a:gdLst>
                <a:gd name="T0" fmla="*/ 990 w 1294"/>
                <a:gd name="T1" fmla="*/ 876 h 1859"/>
                <a:gd name="T2" fmla="*/ 969 w 1294"/>
                <a:gd name="T3" fmla="*/ 1644 h 1859"/>
                <a:gd name="T4" fmla="*/ 1006 w 1294"/>
                <a:gd name="T5" fmla="*/ 1706 h 1859"/>
                <a:gd name="T6" fmla="*/ 1078 w 1294"/>
                <a:gd name="T7" fmla="*/ 1706 h 1859"/>
                <a:gd name="T8" fmla="*/ 1114 w 1294"/>
                <a:gd name="T9" fmla="*/ 1644 h 1859"/>
                <a:gd name="T10" fmla="*/ 1093 w 1294"/>
                <a:gd name="T11" fmla="*/ 876 h 1859"/>
                <a:gd name="T12" fmla="*/ 752 w 1294"/>
                <a:gd name="T13" fmla="*/ 855 h 1859"/>
                <a:gd name="T14" fmla="*/ 690 w 1294"/>
                <a:gd name="T15" fmla="*/ 891 h 1859"/>
                <a:gd name="T16" fmla="*/ 683 w 1294"/>
                <a:gd name="T17" fmla="*/ 1663 h 1859"/>
                <a:gd name="T18" fmla="*/ 733 w 1294"/>
                <a:gd name="T19" fmla="*/ 1713 h 1859"/>
                <a:gd name="T20" fmla="*/ 804 w 1294"/>
                <a:gd name="T21" fmla="*/ 1695 h 1859"/>
                <a:gd name="T22" fmla="*/ 824 w 1294"/>
                <a:gd name="T23" fmla="*/ 927 h 1859"/>
                <a:gd name="T24" fmla="*/ 789 w 1294"/>
                <a:gd name="T25" fmla="*/ 865 h 1859"/>
                <a:gd name="T26" fmla="*/ 443 w 1294"/>
                <a:gd name="T27" fmla="*/ 858 h 1859"/>
                <a:gd name="T28" fmla="*/ 394 w 1294"/>
                <a:gd name="T29" fmla="*/ 908 h 1859"/>
                <a:gd name="T30" fmla="*/ 401 w 1294"/>
                <a:gd name="T31" fmla="*/ 1680 h 1859"/>
                <a:gd name="T32" fmla="*/ 463 w 1294"/>
                <a:gd name="T33" fmla="*/ 1716 h 1859"/>
                <a:gd name="T34" fmla="*/ 526 w 1294"/>
                <a:gd name="T35" fmla="*/ 1680 h 1859"/>
                <a:gd name="T36" fmla="*/ 534 w 1294"/>
                <a:gd name="T37" fmla="*/ 908 h 1859"/>
                <a:gd name="T38" fmla="*/ 482 w 1294"/>
                <a:gd name="T39" fmla="*/ 858 h 1859"/>
                <a:gd name="T40" fmla="*/ 821 w 1294"/>
                <a:gd name="T41" fmla="*/ 5 h 1859"/>
                <a:gd name="T42" fmla="*/ 945 w 1294"/>
                <a:gd name="T43" fmla="*/ 70 h 1859"/>
                <a:gd name="T44" fmla="*/ 460 w 1294"/>
                <a:gd name="T45" fmla="*/ 692 h 1859"/>
                <a:gd name="T46" fmla="*/ 449 w 1294"/>
                <a:gd name="T47" fmla="*/ 644 h 1859"/>
                <a:gd name="T48" fmla="*/ 453 w 1294"/>
                <a:gd name="T49" fmla="*/ 587 h 1859"/>
                <a:gd name="T50" fmla="*/ 505 w 1294"/>
                <a:gd name="T51" fmla="*/ 572 h 1859"/>
                <a:gd name="T52" fmla="*/ 554 w 1294"/>
                <a:gd name="T53" fmla="*/ 597 h 1859"/>
                <a:gd name="T54" fmla="*/ 579 w 1294"/>
                <a:gd name="T55" fmla="*/ 526 h 1859"/>
                <a:gd name="T56" fmla="*/ 631 w 1294"/>
                <a:gd name="T57" fmla="*/ 506 h 1859"/>
                <a:gd name="T58" fmla="*/ 673 w 1294"/>
                <a:gd name="T59" fmla="*/ 519 h 1859"/>
                <a:gd name="T60" fmla="*/ 759 w 1294"/>
                <a:gd name="T61" fmla="*/ 491 h 1859"/>
                <a:gd name="T62" fmla="*/ 840 w 1294"/>
                <a:gd name="T63" fmla="*/ 515 h 1859"/>
                <a:gd name="T64" fmla="*/ 869 w 1294"/>
                <a:gd name="T65" fmla="*/ 597 h 1859"/>
                <a:gd name="T66" fmla="*/ 921 w 1294"/>
                <a:gd name="T67" fmla="*/ 561 h 1859"/>
                <a:gd name="T68" fmla="*/ 955 w 1294"/>
                <a:gd name="T69" fmla="*/ 587 h 1859"/>
                <a:gd name="T70" fmla="*/ 999 w 1294"/>
                <a:gd name="T71" fmla="*/ 572 h 1859"/>
                <a:gd name="T72" fmla="*/ 1053 w 1294"/>
                <a:gd name="T73" fmla="*/ 600 h 1859"/>
                <a:gd name="T74" fmla="*/ 1087 w 1294"/>
                <a:gd name="T75" fmla="*/ 656 h 1859"/>
                <a:gd name="T76" fmla="*/ 1127 w 1294"/>
                <a:gd name="T77" fmla="*/ 686 h 1859"/>
                <a:gd name="T78" fmla="*/ 1294 w 1294"/>
                <a:gd name="T79" fmla="*/ 711 h 1859"/>
                <a:gd name="T80" fmla="*/ 1271 w 1294"/>
                <a:gd name="T81" fmla="*/ 1743 h 1859"/>
                <a:gd name="T82" fmla="*/ 1177 w 1294"/>
                <a:gd name="T83" fmla="*/ 1835 h 1859"/>
                <a:gd name="T84" fmla="*/ 427 w 1294"/>
                <a:gd name="T85" fmla="*/ 1859 h 1859"/>
                <a:gd name="T86" fmla="*/ 300 w 1294"/>
                <a:gd name="T87" fmla="*/ 1818 h 1859"/>
                <a:gd name="T88" fmla="*/ 221 w 1294"/>
                <a:gd name="T89" fmla="*/ 1712 h 1859"/>
                <a:gd name="T90" fmla="*/ 72 w 1294"/>
                <a:gd name="T91" fmla="*/ 936 h 1859"/>
                <a:gd name="T92" fmla="*/ 5 w 1294"/>
                <a:gd name="T93" fmla="*/ 814 h 1859"/>
                <a:gd name="T94" fmla="*/ 15 w 1294"/>
                <a:gd name="T95" fmla="*/ 679 h 1859"/>
                <a:gd name="T96" fmla="*/ 124 w 1294"/>
                <a:gd name="T97" fmla="*/ 539 h 1859"/>
                <a:gd name="T98" fmla="*/ 125 w 1294"/>
                <a:gd name="T99" fmla="*/ 448 h 1859"/>
                <a:gd name="T100" fmla="*/ 432 w 1294"/>
                <a:gd name="T101" fmla="*/ 134 h 1859"/>
                <a:gd name="T102" fmla="*/ 521 w 1294"/>
                <a:gd name="T103" fmla="*/ 116 h 1859"/>
                <a:gd name="T104" fmla="*/ 653 w 1294"/>
                <a:gd name="T105" fmla="*/ 28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94" h="1859">
                  <a:moveTo>
                    <a:pt x="1042" y="855"/>
                  </a:moveTo>
                  <a:lnTo>
                    <a:pt x="1022" y="858"/>
                  </a:lnTo>
                  <a:lnTo>
                    <a:pt x="1006" y="865"/>
                  </a:lnTo>
                  <a:lnTo>
                    <a:pt x="990" y="876"/>
                  </a:lnTo>
                  <a:lnTo>
                    <a:pt x="979" y="891"/>
                  </a:lnTo>
                  <a:lnTo>
                    <a:pt x="971" y="908"/>
                  </a:lnTo>
                  <a:lnTo>
                    <a:pt x="969" y="927"/>
                  </a:lnTo>
                  <a:lnTo>
                    <a:pt x="969" y="1644"/>
                  </a:lnTo>
                  <a:lnTo>
                    <a:pt x="971" y="1663"/>
                  </a:lnTo>
                  <a:lnTo>
                    <a:pt x="979" y="1680"/>
                  </a:lnTo>
                  <a:lnTo>
                    <a:pt x="990" y="1695"/>
                  </a:lnTo>
                  <a:lnTo>
                    <a:pt x="1006" y="1706"/>
                  </a:lnTo>
                  <a:lnTo>
                    <a:pt x="1022" y="1713"/>
                  </a:lnTo>
                  <a:lnTo>
                    <a:pt x="1042" y="1716"/>
                  </a:lnTo>
                  <a:lnTo>
                    <a:pt x="1062" y="1713"/>
                  </a:lnTo>
                  <a:lnTo>
                    <a:pt x="1078" y="1706"/>
                  </a:lnTo>
                  <a:lnTo>
                    <a:pt x="1093" y="1695"/>
                  </a:lnTo>
                  <a:lnTo>
                    <a:pt x="1104" y="1680"/>
                  </a:lnTo>
                  <a:lnTo>
                    <a:pt x="1111" y="1663"/>
                  </a:lnTo>
                  <a:lnTo>
                    <a:pt x="1114" y="1644"/>
                  </a:lnTo>
                  <a:lnTo>
                    <a:pt x="1114" y="927"/>
                  </a:lnTo>
                  <a:lnTo>
                    <a:pt x="1111" y="908"/>
                  </a:lnTo>
                  <a:lnTo>
                    <a:pt x="1104" y="891"/>
                  </a:lnTo>
                  <a:lnTo>
                    <a:pt x="1093" y="876"/>
                  </a:lnTo>
                  <a:lnTo>
                    <a:pt x="1078" y="865"/>
                  </a:lnTo>
                  <a:lnTo>
                    <a:pt x="1062" y="858"/>
                  </a:lnTo>
                  <a:lnTo>
                    <a:pt x="1042" y="855"/>
                  </a:lnTo>
                  <a:close/>
                  <a:moveTo>
                    <a:pt x="752" y="855"/>
                  </a:moveTo>
                  <a:lnTo>
                    <a:pt x="733" y="858"/>
                  </a:lnTo>
                  <a:lnTo>
                    <a:pt x="716" y="865"/>
                  </a:lnTo>
                  <a:lnTo>
                    <a:pt x="701" y="876"/>
                  </a:lnTo>
                  <a:lnTo>
                    <a:pt x="690" y="891"/>
                  </a:lnTo>
                  <a:lnTo>
                    <a:pt x="683" y="908"/>
                  </a:lnTo>
                  <a:lnTo>
                    <a:pt x="680" y="927"/>
                  </a:lnTo>
                  <a:lnTo>
                    <a:pt x="680" y="1644"/>
                  </a:lnTo>
                  <a:lnTo>
                    <a:pt x="683" y="1663"/>
                  </a:lnTo>
                  <a:lnTo>
                    <a:pt x="690" y="1680"/>
                  </a:lnTo>
                  <a:lnTo>
                    <a:pt x="701" y="1695"/>
                  </a:lnTo>
                  <a:lnTo>
                    <a:pt x="716" y="1706"/>
                  </a:lnTo>
                  <a:lnTo>
                    <a:pt x="733" y="1713"/>
                  </a:lnTo>
                  <a:lnTo>
                    <a:pt x="752" y="1716"/>
                  </a:lnTo>
                  <a:lnTo>
                    <a:pt x="772" y="1713"/>
                  </a:lnTo>
                  <a:lnTo>
                    <a:pt x="789" y="1706"/>
                  </a:lnTo>
                  <a:lnTo>
                    <a:pt x="804" y="1695"/>
                  </a:lnTo>
                  <a:lnTo>
                    <a:pt x="815" y="1680"/>
                  </a:lnTo>
                  <a:lnTo>
                    <a:pt x="822" y="1663"/>
                  </a:lnTo>
                  <a:lnTo>
                    <a:pt x="824" y="1644"/>
                  </a:lnTo>
                  <a:lnTo>
                    <a:pt x="824" y="927"/>
                  </a:lnTo>
                  <a:lnTo>
                    <a:pt x="822" y="908"/>
                  </a:lnTo>
                  <a:lnTo>
                    <a:pt x="815" y="891"/>
                  </a:lnTo>
                  <a:lnTo>
                    <a:pt x="804" y="876"/>
                  </a:lnTo>
                  <a:lnTo>
                    <a:pt x="789" y="865"/>
                  </a:lnTo>
                  <a:lnTo>
                    <a:pt x="772" y="858"/>
                  </a:lnTo>
                  <a:lnTo>
                    <a:pt x="752" y="855"/>
                  </a:lnTo>
                  <a:close/>
                  <a:moveTo>
                    <a:pt x="463" y="855"/>
                  </a:moveTo>
                  <a:lnTo>
                    <a:pt x="443" y="858"/>
                  </a:lnTo>
                  <a:lnTo>
                    <a:pt x="427" y="865"/>
                  </a:lnTo>
                  <a:lnTo>
                    <a:pt x="412" y="876"/>
                  </a:lnTo>
                  <a:lnTo>
                    <a:pt x="401" y="891"/>
                  </a:lnTo>
                  <a:lnTo>
                    <a:pt x="394" y="908"/>
                  </a:lnTo>
                  <a:lnTo>
                    <a:pt x="391" y="927"/>
                  </a:lnTo>
                  <a:lnTo>
                    <a:pt x="391" y="1644"/>
                  </a:lnTo>
                  <a:lnTo>
                    <a:pt x="394" y="1663"/>
                  </a:lnTo>
                  <a:lnTo>
                    <a:pt x="401" y="1680"/>
                  </a:lnTo>
                  <a:lnTo>
                    <a:pt x="412" y="1695"/>
                  </a:lnTo>
                  <a:lnTo>
                    <a:pt x="427" y="1706"/>
                  </a:lnTo>
                  <a:lnTo>
                    <a:pt x="443" y="1713"/>
                  </a:lnTo>
                  <a:lnTo>
                    <a:pt x="463" y="1716"/>
                  </a:lnTo>
                  <a:lnTo>
                    <a:pt x="482" y="1713"/>
                  </a:lnTo>
                  <a:lnTo>
                    <a:pt x="499" y="1706"/>
                  </a:lnTo>
                  <a:lnTo>
                    <a:pt x="515" y="1695"/>
                  </a:lnTo>
                  <a:lnTo>
                    <a:pt x="526" y="1680"/>
                  </a:lnTo>
                  <a:lnTo>
                    <a:pt x="534" y="1663"/>
                  </a:lnTo>
                  <a:lnTo>
                    <a:pt x="536" y="1644"/>
                  </a:lnTo>
                  <a:lnTo>
                    <a:pt x="536" y="927"/>
                  </a:lnTo>
                  <a:lnTo>
                    <a:pt x="534" y="908"/>
                  </a:lnTo>
                  <a:lnTo>
                    <a:pt x="526" y="891"/>
                  </a:lnTo>
                  <a:lnTo>
                    <a:pt x="515" y="876"/>
                  </a:lnTo>
                  <a:lnTo>
                    <a:pt x="499" y="865"/>
                  </a:lnTo>
                  <a:lnTo>
                    <a:pt x="482" y="858"/>
                  </a:lnTo>
                  <a:lnTo>
                    <a:pt x="463" y="855"/>
                  </a:lnTo>
                  <a:close/>
                  <a:moveTo>
                    <a:pt x="753" y="0"/>
                  </a:moveTo>
                  <a:lnTo>
                    <a:pt x="787" y="0"/>
                  </a:lnTo>
                  <a:lnTo>
                    <a:pt x="821" y="5"/>
                  </a:lnTo>
                  <a:lnTo>
                    <a:pt x="854" y="14"/>
                  </a:lnTo>
                  <a:lnTo>
                    <a:pt x="887" y="28"/>
                  </a:lnTo>
                  <a:lnTo>
                    <a:pt x="918" y="47"/>
                  </a:lnTo>
                  <a:lnTo>
                    <a:pt x="945" y="70"/>
                  </a:lnTo>
                  <a:lnTo>
                    <a:pt x="297" y="711"/>
                  </a:lnTo>
                  <a:lnTo>
                    <a:pt x="434" y="711"/>
                  </a:lnTo>
                  <a:lnTo>
                    <a:pt x="446" y="701"/>
                  </a:lnTo>
                  <a:lnTo>
                    <a:pt x="460" y="692"/>
                  </a:lnTo>
                  <a:lnTo>
                    <a:pt x="478" y="685"/>
                  </a:lnTo>
                  <a:lnTo>
                    <a:pt x="467" y="673"/>
                  </a:lnTo>
                  <a:lnTo>
                    <a:pt x="457" y="659"/>
                  </a:lnTo>
                  <a:lnTo>
                    <a:pt x="449" y="644"/>
                  </a:lnTo>
                  <a:lnTo>
                    <a:pt x="443" y="629"/>
                  </a:lnTo>
                  <a:lnTo>
                    <a:pt x="442" y="614"/>
                  </a:lnTo>
                  <a:lnTo>
                    <a:pt x="447" y="597"/>
                  </a:lnTo>
                  <a:lnTo>
                    <a:pt x="453" y="587"/>
                  </a:lnTo>
                  <a:lnTo>
                    <a:pt x="463" y="580"/>
                  </a:lnTo>
                  <a:lnTo>
                    <a:pt x="476" y="574"/>
                  </a:lnTo>
                  <a:lnTo>
                    <a:pt x="490" y="572"/>
                  </a:lnTo>
                  <a:lnTo>
                    <a:pt x="505" y="572"/>
                  </a:lnTo>
                  <a:lnTo>
                    <a:pt x="519" y="574"/>
                  </a:lnTo>
                  <a:lnTo>
                    <a:pt x="532" y="580"/>
                  </a:lnTo>
                  <a:lnTo>
                    <a:pt x="545" y="587"/>
                  </a:lnTo>
                  <a:lnTo>
                    <a:pt x="554" y="597"/>
                  </a:lnTo>
                  <a:lnTo>
                    <a:pt x="555" y="573"/>
                  </a:lnTo>
                  <a:lnTo>
                    <a:pt x="560" y="555"/>
                  </a:lnTo>
                  <a:lnTo>
                    <a:pt x="569" y="539"/>
                  </a:lnTo>
                  <a:lnTo>
                    <a:pt x="579" y="526"/>
                  </a:lnTo>
                  <a:lnTo>
                    <a:pt x="590" y="517"/>
                  </a:lnTo>
                  <a:lnTo>
                    <a:pt x="604" y="511"/>
                  </a:lnTo>
                  <a:lnTo>
                    <a:pt x="617" y="507"/>
                  </a:lnTo>
                  <a:lnTo>
                    <a:pt x="631" y="506"/>
                  </a:lnTo>
                  <a:lnTo>
                    <a:pt x="643" y="506"/>
                  </a:lnTo>
                  <a:lnTo>
                    <a:pt x="656" y="509"/>
                  </a:lnTo>
                  <a:lnTo>
                    <a:pt x="666" y="513"/>
                  </a:lnTo>
                  <a:lnTo>
                    <a:pt x="673" y="519"/>
                  </a:lnTo>
                  <a:lnTo>
                    <a:pt x="678" y="526"/>
                  </a:lnTo>
                  <a:lnTo>
                    <a:pt x="706" y="509"/>
                  </a:lnTo>
                  <a:lnTo>
                    <a:pt x="733" y="496"/>
                  </a:lnTo>
                  <a:lnTo>
                    <a:pt x="759" y="491"/>
                  </a:lnTo>
                  <a:lnTo>
                    <a:pt x="783" y="490"/>
                  </a:lnTo>
                  <a:lnTo>
                    <a:pt x="804" y="494"/>
                  </a:lnTo>
                  <a:lnTo>
                    <a:pt x="823" y="503"/>
                  </a:lnTo>
                  <a:lnTo>
                    <a:pt x="840" y="515"/>
                  </a:lnTo>
                  <a:lnTo>
                    <a:pt x="852" y="530"/>
                  </a:lnTo>
                  <a:lnTo>
                    <a:pt x="862" y="550"/>
                  </a:lnTo>
                  <a:lnTo>
                    <a:pt x="868" y="572"/>
                  </a:lnTo>
                  <a:lnTo>
                    <a:pt x="869" y="597"/>
                  </a:lnTo>
                  <a:lnTo>
                    <a:pt x="882" y="579"/>
                  </a:lnTo>
                  <a:lnTo>
                    <a:pt x="896" y="567"/>
                  </a:lnTo>
                  <a:lnTo>
                    <a:pt x="909" y="562"/>
                  </a:lnTo>
                  <a:lnTo>
                    <a:pt x="921" y="561"/>
                  </a:lnTo>
                  <a:lnTo>
                    <a:pt x="932" y="564"/>
                  </a:lnTo>
                  <a:lnTo>
                    <a:pt x="941" y="569"/>
                  </a:lnTo>
                  <a:lnTo>
                    <a:pt x="949" y="578"/>
                  </a:lnTo>
                  <a:lnTo>
                    <a:pt x="955" y="587"/>
                  </a:lnTo>
                  <a:lnTo>
                    <a:pt x="958" y="597"/>
                  </a:lnTo>
                  <a:lnTo>
                    <a:pt x="971" y="583"/>
                  </a:lnTo>
                  <a:lnTo>
                    <a:pt x="985" y="576"/>
                  </a:lnTo>
                  <a:lnTo>
                    <a:pt x="999" y="572"/>
                  </a:lnTo>
                  <a:lnTo>
                    <a:pt x="1014" y="574"/>
                  </a:lnTo>
                  <a:lnTo>
                    <a:pt x="1027" y="581"/>
                  </a:lnTo>
                  <a:lnTo>
                    <a:pt x="1041" y="589"/>
                  </a:lnTo>
                  <a:lnTo>
                    <a:pt x="1053" y="600"/>
                  </a:lnTo>
                  <a:lnTo>
                    <a:pt x="1065" y="614"/>
                  </a:lnTo>
                  <a:lnTo>
                    <a:pt x="1075" y="628"/>
                  </a:lnTo>
                  <a:lnTo>
                    <a:pt x="1082" y="642"/>
                  </a:lnTo>
                  <a:lnTo>
                    <a:pt x="1087" y="656"/>
                  </a:lnTo>
                  <a:lnTo>
                    <a:pt x="1090" y="668"/>
                  </a:lnTo>
                  <a:lnTo>
                    <a:pt x="1106" y="673"/>
                  </a:lnTo>
                  <a:lnTo>
                    <a:pt x="1118" y="679"/>
                  </a:lnTo>
                  <a:lnTo>
                    <a:pt x="1127" y="686"/>
                  </a:lnTo>
                  <a:lnTo>
                    <a:pt x="1132" y="695"/>
                  </a:lnTo>
                  <a:lnTo>
                    <a:pt x="1133" y="703"/>
                  </a:lnTo>
                  <a:lnTo>
                    <a:pt x="1133" y="711"/>
                  </a:lnTo>
                  <a:lnTo>
                    <a:pt x="1294" y="711"/>
                  </a:lnTo>
                  <a:lnTo>
                    <a:pt x="1294" y="1644"/>
                  </a:lnTo>
                  <a:lnTo>
                    <a:pt x="1292" y="1679"/>
                  </a:lnTo>
                  <a:lnTo>
                    <a:pt x="1284" y="1712"/>
                  </a:lnTo>
                  <a:lnTo>
                    <a:pt x="1271" y="1743"/>
                  </a:lnTo>
                  <a:lnTo>
                    <a:pt x="1253" y="1771"/>
                  </a:lnTo>
                  <a:lnTo>
                    <a:pt x="1231" y="1796"/>
                  </a:lnTo>
                  <a:lnTo>
                    <a:pt x="1206" y="1818"/>
                  </a:lnTo>
                  <a:lnTo>
                    <a:pt x="1177" y="1835"/>
                  </a:lnTo>
                  <a:lnTo>
                    <a:pt x="1146" y="1848"/>
                  </a:lnTo>
                  <a:lnTo>
                    <a:pt x="1113" y="1856"/>
                  </a:lnTo>
                  <a:lnTo>
                    <a:pt x="1078" y="1859"/>
                  </a:lnTo>
                  <a:lnTo>
                    <a:pt x="427" y="1859"/>
                  </a:lnTo>
                  <a:lnTo>
                    <a:pt x="392" y="1856"/>
                  </a:lnTo>
                  <a:lnTo>
                    <a:pt x="359" y="1848"/>
                  </a:lnTo>
                  <a:lnTo>
                    <a:pt x="328" y="1835"/>
                  </a:lnTo>
                  <a:lnTo>
                    <a:pt x="300" y="1818"/>
                  </a:lnTo>
                  <a:lnTo>
                    <a:pt x="274" y="1796"/>
                  </a:lnTo>
                  <a:lnTo>
                    <a:pt x="252" y="1771"/>
                  </a:lnTo>
                  <a:lnTo>
                    <a:pt x="234" y="1743"/>
                  </a:lnTo>
                  <a:lnTo>
                    <a:pt x="221" y="1712"/>
                  </a:lnTo>
                  <a:lnTo>
                    <a:pt x="213" y="1679"/>
                  </a:lnTo>
                  <a:lnTo>
                    <a:pt x="209" y="1644"/>
                  </a:lnTo>
                  <a:lnTo>
                    <a:pt x="209" y="799"/>
                  </a:lnTo>
                  <a:lnTo>
                    <a:pt x="72" y="936"/>
                  </a:lnTo>
                  <a:lnTo>
                    <a:pt x="48" y="909"/>
                  </a:lnTo>
                  <a:lnTo>
                    <a:pt x="28" y="878"/>
                  </a:lnTo>
                  <a:lnTo>
                    <a:pt x="15" y="848"/>
                  </a:lnTo>
                  <a:lnTo>
                    <a:pt x="5" y="814"/>
                  </a:lnTo>
                  <a:lnTo>
                    <a:pt x="0" y="780"/>
                  </a:lnTo>
                  <a:lnTo>
                    <a:pt x="0" y="746"/>
                  </a:lnTo>
                  <a:lnTo>
                    <a:pt x="5" y="712"/>
                  </a:lnTo>
                  <a:lnTo>
                    <a:pt x="15" y="679"/>
                  </a:lnTo>
                  <a:lnTo>
                    <a:pt x="28" y="647"/>
                  </a:lnTo>
                  <a:lnTo>
                    <a:pt x="48" y="618"/>
                  </a:lnTo>
                  <a:lnTo>
                    <a:pt x="72" y="590"/>
                  </a:lnTo>
                  <a:lnTo>
                    <a:pt x="124" y="539"/>
                  </a:lnTo>
                  <a:lnTo>
                    <a:pt x="117" y="516"/>
                  </a:lnTo>
                  <a:lnTo>
                    <a:pt x="115" y="493"/>
                  </a:lnTo>
                  <a:lnTo>
                    <a:pt x="118" y="471"/>
                  </a:lnTo>
                  <a:lnTo>
                    <a:pt x="125" y="448"/>
                  </a:lnTo>
                  <a:lnTo>
                    <a:pt x="136" y="428"/>
                  </a:lnTo>
                  <a:lnTo>
                    <a:pt x="152" y="409"/>
                  </a:lnTo>
                  <a:lnTo>
                    <a:pt x="413" y="149"/>
                  </a:lnTo>
                  <a:lnTo>
                    <a:pt x="432" y="134"/>
                  </a:lnTo>
                  <a:lnTo>
                    <a:pt x="453" y="123"/>
                  </a:lnTo>
                  <a:lnTo>
                    <a:pt x="475" y="117"/>
                  </a:lnTo>
                  <a:lnTo>
                    <a:pt x="498" y="115"/>
                  </a:lnTo>
                  <a:lnTo>
                    <a:pt x="521" y="116"/>
                  </a:lnTo>
                  <a:lnTo>
                    <a:pt x="544" y="122"/>
                  </a:lnTo>
                  <a:lnTo>
                    <a:pt x="596" y="70"/>
                  </a:lnTo>
                  <a:lnTo>
                    <a:pt x="623" y="47"/>
                  </a:lnTo>
                  <a:lnTo>
                    <a:pt x="653" y="28"/>
                  </a:lnTo>
                  <a:lnTo>
                    <a:pt x="685" y="14"/>
                  </a:lnTo>
                  <a:lnTo>
                    <a:pt x="719" y="5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6321790" y="3476584"/>
            <a:ext cx="474663" cy="523875"/>
            <a:chOff x="6286500" y="3475038"/>
            <a:chExt cx="474663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7" name="Freeform 218"/>
            <p:cNvSpPr>
              <a:spLocks noEditPoints="1"/>
            </p:cNvSpPr>
            <p:nvPr/>
          </p:nvSpPr>
          <p:spPr bwMode="auto">
            <a:xfrm>
              <a:off x="6286500" y="3475038"/>
              <a:ext cx="474663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6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2 w 2991"/>
                <a:gd name="T89" fmla="*/ 485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69" y="178"/>
                  </a:lnTo>
                  <a:lnTo>
                    <a:pt x="2156" y="199"/>
                  </a:lnTo>
                  <a:lnTo>
                    <a:pt x="2148" y="222"/>
                  </a:lnTo>
                  <a:lnTo>
                    <a:pt x="2145" y="249"/>
                  </a:lnTo>
                  <a:lnTo>
                    <a:pt x="2145" y="691"/>
                  </a:lnTo>
                  <a:lnTo>
                    <a:pt x="2148" y="716"/>
                  </a:lnTo>
                  <a:lnTo>
                    <a:pt x="2156" y="741"/>
                  </a:lnTo>
                  <a:lnTo>
                    <a:pt x="2169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1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2" y="485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4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219"/>
            <p:cNvSpPr>
              <a:spLocks/>
            </p:cNvSpPr>
            <p:nvPr/>
          </p:nvSpPr>
          <p:spPr bwMode="auto">
            <a:xfrm>
              <a:off x="6432550" y="3840163"/>
              <a:ext cx="84138" cy="61913"/>
            </a:xfrm>
            <a:custGeom>
              <a:avLst/>
              <a:gdLst>
                <a:gd name="T0" fmla="*/ 53 w 535"/>
                <a:gd name="T1" fmla="*/ 0 h 388"/>
                <a:gd name="T2" fmla="*/ 68 w 535"/>
                <a:gd name="T3" fmla="*/ 2 h 388"/>
                <a:gd name="T4" fmla="*/ 89 w 535"/>
                <a:gd name="T5" fmla="*/ 4 h 388"/>
                <a:gd name="T6" fmla="*/ 114 w 535"/>
                <a:gd name="T7" fmla="*/ 6 h 388"/>
                <a:gd name="T8" fmla="*/ 144 w 535"/>
                <a:gd name="T9" fmla="*/ 8 h 388"/>
                <a:gd name="T10" fmla="*/ 176 w 535"/>
                <a:gd name="T11" fmla="*/ 9 h 388"/>
                <a:gd name="T12" fmla="*/ 211 w 535"/>
                <a:gd name="T13" fmla="*/ 11 h 388"/>
                <a:gd name="T14" fmla="*/ 247 w 535"/>
                <a:gd name="T15" fmla="*/ 14 h 388"/>
                <a:gd name="T16" fmla="*/ 285 w 535"/>
                <a:gd name="T17" fmla="*/ 16 h 388"/>
                <a:gd name="T18" fmla="*/ 321 w 535"/>
                <a:gd name="T19" fmla="*/ 17 h 388"/>
                <a:gd name="T20" fmla="*/ 358 w 535"/>
                <a:gd name="T21" fmla="*/ 19 h 388"/>
                <a:gd name="T22" fmla="*/ 394 w 535"/>
                <a:gd name="T23" fmla="*/ 20 h 388"/>
                <a:gd name="T24" fmla="*/ 426 w 535"/>
                <a:gd name="T25" fmla="*/ 22 h 388"/>
                <a:gd name="T26" fmla="*/ 456 w 535"/>
                <a:gd name="T27" fmla="*/ 23 h 388"/>
                <a:gd name="T28" fmla="*/ 483 w 535"/>
                <a:gd name="T29" fmla="*/ 24 h 388"/>
                <a:gd name="T30" fmla="*/ 505 w 535"/>
                <a:gd name="T31" fmla="*/ 24 h 388"/>
                <a:gd name="T32" fmla="*/ 521 w 535"/>
                <a:gd name="T33" fmla="*/ 25 h 388"/>
                <a:gd name="T34" fmla="*/ 532 w 535"/>
                <a:gd name="T35" fmla="*/ 25 h 388"/>
                <a:gd name="T36" fmla="*/ 535 w 535"/>
                <a:gd name="T37" fmla="*/ 25 h 388"/>
                <a:gd name="T38" fmla="*/ 521 w 535"/>
                <a:gd name="T39" fmla="*/ 368 h 388"/>
                <a:gd name="T40" fmla="*/ 519 w 535"/>
                <a:gd name="T41" fmla="*/ 388 h 388"/>
                <a:gd name="T42" fmla="*/ 121 w 535"/>
                <a:gd name="T43" fmla="*/ 361 h 388"/>
                <a:gd name="T44" fmla="*/ 98 w 535"/>
                <a:gd name="T45" fmla="*/ 356 h 388"/>
                <a:gd name="T46" fmla="*/ 76 w 535"/>
                <a:gd name="T47" fmla="*/ 345 h 388"/>
                <a:gd name="T48" fmla="*/ 57 w 535"/>
                <a:gd name="T49" fmla="*/ 331 h 388"/>
                <a:gd name="T50" fmla="*/ 39 w 535"/>
                <a:gd name="T51" fmla="*/ 312 h 388"/>
                <a:gd name="T52" fmla="*/ 24 w 535"/>
                <a:gd name="T53" fmla="*/ 291 h 388"/>
                <a:gd name="T54" fmla="*/ 13 w 535"/>
                <a:gd name="T55" fmla="*/ 271 h 388"/>
                <a:gd name="T56" fmla="*/ 5 w 535"/>
                <a:gd name="T57" fmla="*/ 242 h 388"/>
                <a:gd name="T58" fmla="*/ 0 w 535"/>
                <a:gd name="T59" fmla="*/ 212 h 388"/>
                <a:gd name="T60" fmla="*/ 0 w 535"/>
                <a:gd name="T61" fmla="*/ 181 h 388"/>
                <a:gd name="T62" fmla="*/ 6 w 535"/>
                <a:gd name="T63" fmla="*/ 149 h 388"/>
                <a:gd name="T64" fmla="*/ 12 w 535"/>
                <a:gd name="T65" fmla="*/ 119 h 388"/>
                <a:gd name="T66" fmla="*/ 22 w 535"/>
                <a:gd name="T67" fmla="*/ 88 h 388"/>
                <a:gd name="T68" fmla="*/ 33 w 535"/>
                <a:gd name="T69" fmla="*/ 58 h 388"/>
                <a:gd name="T70" fmla="*/ 44 w 535"/>
                <a:gd name="T71" fmla="*/ 28 h 388"/>
                <a:gd name="T72" fmla="*/ 53 w 535"/>
                <a:gd name="T7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5" h="388">
                  <a:moveTo>
                    <a:pt x="53" y="0"/>
                  </a:moveTo>
                  <a:lnTo>
                    <a:pt x="68" y="2"/>
                  </a:lnTo>
                  <a:lnTo>
                    <a:pt x="89" y="4"/>
                  </a:lnTo>
                  <a:lnTo>
                    <a:pt x="114" y="6"/>
                  </a:lnTo>
                  <a:lnTo>
                    <a:pt x="144" y="8"/>
                  </a:lnTo>
                  <a:lnTo>
                    <a:pt x="176" y="9"/>
                  </a:lnTo>
                  <a:lnTo>
                    <a:pt x="211" y="11"/>
                  </a:lnTo>
                  <a:lnTo>
                    <a:pt x="247" y="14"/>
                  </a:lnTo>
                  <a:lnTo>
                    <a:pt x="285" y="16"/>
                  </a:lnTo>
                  <a:lnTo>
                    <a:pt x="321" y="17"/>
                  </a:lnTo>
                  <a:lnTo>
                    <a:pt x="358" y="19"/>
                  </a:lnTo>
                  <a:lnTo>
                    <a:pt x="394" y="20"/>
                  </a:lnTo>
                  <a:lnTo>
                    <a:pt x="426" y="22"/>
                  </a:lnTo>
                  <a:lnTo>
                    <a:pt x="456" y="23"/>
                  </a:lnTo>
                  <a:lnTo>
                    <a:pt x="483" y="24"/>
                  </a:lnTo>
                  <a:lnTo>
                    <a:pt x="505" y="24"/>
                  </a:lnTo>
                  <a:lnTo>
                    <a:pt x="521" y="25"/>
                  </a:lnTo>
                  <a:lnTo>
                    <a:pt x="532" y="25"/>
                  </a:lnTo>
                  <a:lnTo>
                    <a:pt x="535" y="25"/>
                  </a:lnTo>
                  <a:lnTo>
                    <a:pt x="521" y="368"/>
                  </a:lnTo>
                  <a:lnTo>
                    <a:pt x="519" y="388"/>
                  </a:lnTo>
                  <a:lnTo>
                    <a:pt x="121" y="361"/>
                  </a:lnTo>
                  <a:lnTo>
                    <a:pt x="98" y="356"/>
                  </a:lnTo>
                  <a:lnTo>
                    <a:pt x="76" y="345"/>
                  </a:lnTo>
                  <a:lnTo>
                    <a:pt x="57" y="331"/>
                  </a:lnTo>
                  <a:lnTo>
                    <a:pt x="39" y="312"/>
                  </a:lnTo>
                  <a:lnTo>
                    <a:pt x="24" y="291"/>
                  </a:lnTo>
                  <a:lnTo>
                    <a:pt x="13" y="271"/>
                  </a:lnTo>
                  <a:lnTo>
                    <a:pt x="5" y="242"/>
                  </a:lnTo>
                  <a:lnTo>
                    <a:pt x="0" y="212"/>
                  </a:lnTo>
                  <a:lnTo>
                    <a:pt x="0" y="181"/>
                  </a:lnTo>
                  <a:lnTo>
                    <a:pt x="6" y="149"/>
                  </a:lnTo>
                  <a:lnTo>
                    <a:pt x="12" y="119"/>
                  </a:lnTo>
                  <a:lnTo>
                    <a:pt x="22" y="88"/>
                  </a:lnTo>
                  <a:lnTo>
                    <a:pt x="33" y="58"/>
                  </a:lnTo>
                  <a:lnTo>
                    <a:pt x="44" y="2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20"/>
            <p:cNvSpPr>
              <a:spLocks/>
            </p:cNvSpPr>
            <p:nvPr/>
          </p:nvSpPr>
          <p:spPr bwMode="auto">
            <a:xfrm>
              <a:off x="6534150" y="3816350"/>
              <a:ext cx="109538" cy="107950"/>
            </a:xfrm>
            <a:custGeom>
              <a:avLst/>
              <a:gdLst>
                <a:gd name="T0" fmla="*/ 199 w 688"/>
                <a:gd name="T1" fmla="*/ 0 h 678"/>
                <a:gd name="T2" fmla="*/ 206 w 688"/>
                <a:gd name="T3" fmla="*/ 161 h 678"/>
                <a:gd name="T4" fmla="*/ 209 w 688"/>
                <a:gd name="T5" fmla="*/ 161 h 678"/>
                <a:gd name="T6" fmla="*/ 220 w 688"/>
                <a:gd name="T7" fmla="*/ 162 h 678"/>
                <a:gd name="T8" fmla="*/ 236 w 688"/>
                <a:gd name="T9" fmla="*/ 164 h 678"/>
                <a:gd name="T10" fmla="*/ 259 w 688"/>
                <a:gd name="T11" fmla="*/ 165 h 678"/>
                <a:gd name="T12" fmla="*/ 285 w 688"/>
                <a:gd name="T13" fmla="*/ 168 h 678"/>
                <a:gd name="T14" fmla="*/ 316 w 688"/>
                <a:gd name="T15" fmla="*/ 169 h 678"/>
                <a:gd name="T16" fmla="*/ 350 w 688"/>
                <a:gd name="T17" fmla="*/ 170 h 678"/>
                <a:gd name="T18" fmla="*/ 386 w 688"/>
                <a:gd name="T19" fmla="*/ 170 h 678"/>
                <a:gd name="T20" fmla="*/ 425 w 688"/>
                <a:gd name="T21" fmla="*/ 169 h 678"/>
                <a:gd name="T22" fmla="*/ 464 w 688"/>
                <a:gd name="T23" fmla="*/ 167 h 678"/>
                <a:gd name="T24" fmla="*/ 504 w 688"/>
                <a:gd name="T25" fmla="*/ 163 h 678"/>
                <a:gd name="T26" fmla="*/ 544 w 688"/>
                <a:gd name="T27" fmla="*/ 158 h 678"/>
                <a:gd name="T28" fmla="*/ 583 w 688"/>
                <a:gd name="T29" fmla="*/ 151 h 678"/>
                <a:gd name="T30" fmla="*/ 621 w 688"/>
                <a:gd name="T31" fmla="*/ 141 h 678"/>
                <a:gd name="T32" fmla="*/ 655 w 688"/>
                <a:gd name="T33" fmla="*/ 129 h 678"/>
                <a:gd name="T34" fmla="*/ 688 w 688"/>
                <a:gd name="T35" fmla="*/ 115 h 678"/>
                <a:gd name="T36" fmla="*/ 510 w 688"/>
                <a:gd name="T37" fmla="*/ 449 h 678"/>
                <a:gd name="T38" fmla="*/ 508 w 688"/>
                <a:gd name="T39" fmla="*/ 451 h 678"/>
                <a:gd name="T40" fmla="*/ 506 w 688"/>
                <a:gd name="T41" fmla="*/ 456 h 678"/>
                <a:gd name="T42" fmla="*/ 501 w 688"/>
                <a:gd name="T43" fmla="*/ 463 h 678"/>
                <a:gd name="T44" fmla="*/ 493 w 688"/>
                <a:gd name="T45" fmla="*/ 474 h 678"/>
                <a:gd name="T46" fmla="*/ 484 w 688"/>
                <a:gd name="T47" fmla="*/ 485 h 678"/>
                <a:gd name="T48" fmla="*/ 472 w 688"/>
                <a:gd name="T49" fmla="*/ 494 h 678"/>
                <a:gd name="T50" fmla="*/ 457 w 688"/>
                <a:gd name="T51" fmla="*/ 504 h 678"/>
                <a:gd name="T52" fmla="*/ 438 w 688"/>
                <a:gd name="T53" fmla="*/ 510 h 678"/>
                <a:gd name="T54" fmla="*/ 418 w 688"/>
                <a:gd name="T55" fmla="*/ 514 h 678"/>
                <a:gd name="T56" fmla="*/ 397 w 688"/>
                <a:gd name="T57" fmla="*/ 515 h 678"/>
                <a:gd name="T58" fmla="*/ 375 w 688"/>
                <a:gd name="T59" fmla="*/ 518 h 678"/>
                <a:gd name="T60" fmla="*/ 350 w 688"/>
                <a:gd name="T61" fmla="*/ 519 h 678"/>
                <a:gd name="T62" fmla="*/ 325 w 688"/>
                <a:gd name="T63" fmla="*/ 520 h 678"/>
                <a:gd name="T64" fmla="*/ 300 w 688"/>
                <a:gd name="T65" fmla="*/ 522 h 678"/>
                <a:gd name="T66" fmla="*/ 276 w 688"/>
                <a:gd name="T67" fmla="*/ 523 h 678"/>
                <a:gd name="T68" fmla="*/ 256 w 688"/>
                <a:gd name="T69" fmla="*/ 524 h 678"/>
                <a:gd name="T70" fmla="*/ 237 w 688"/>
                <a:gd name="T71" fmla="*/ 524 h 678"/>
                <a:gd name="T72" fmla="*/ 222 w 688"/>
                <a:gd name="T73" fmla="*/ 525 h 678"/>
                <a:gd name="T74" fmla="*/ 213 w 688"/>
                <a:gd name="T75" fmla="*/ 525 h 678"/>
                <a:gd name="T76" fmla="*/ 210 w 688"/>
                <a:gd name="T77" fmla="*/ 525 h 678"/>
                <a:gd name="T78" fmla="*/ 218 w 688"/>
                <a:gd name="T79" fmla="*/ 678 h 678"/>
                <a:gd name="T80" fmla="*/ 0 w 688"/>
                <a:gd name="T81" fmla="*/ 337 h 678"/>
                <a:gd name="T82" fmla="*/ 199 w 688"/>
                <a:gd name="T8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8" h="678">
                  <a:moveTo>
                    <a:pt x="199" y="0"/>
                  </a:moveTo>
                  <a:lnTo>
                    <a:pt x="206" y="161"/>
                  </a:lnTo>
                  <a:lnTo>
                    <a:pt x="209" y="161"/>
                  </a:lnTo>
                  <a:lnTo>
                    <a:pt x="220" y="162"/>
                  </a:lnTo>
                  <a:lnTo>
                    <a:pt x="236" y="164"/>
                  </a:lnTo>
                  <a:lnTo>
                    <a:pt x="259" y="165"/>
                  </a:lnTo>
                  <a:lnTo>
                    <a:pt x="285" y="168"/>
                  </a:lnTo>
                  <a:lnTo>
                    <a:pt x="316" y="169"/>
                  </a:lnTo>
                  <a:lnTo>
                    <a:pt x="350" y="170"/>
                  </a:lnTo>
                  <a:lnTo>
                    <a:pt x="386" y="170"/>
                  </a:lnTo>
                  <a:lnTo>
                    <a:pt x="425" y="169"/>
                  </a:lnTo>
                  <a:lnTo>
                    <a:pt x="464" y="167"/>
                  </a:lnTo>
                  <a:lnTo>
                    <a:pt x="504" y="163"/>
                  </a:lnTo>
                  <a:lnTo>
                    <a:pt x="544" y="158"/>
                  </a:lnTo>
                  <a:lnTo>
                    <a:pt x="583" y="151"/>
                  </a:lnTo>
                  <a:lnTo>
                    <a:pt x="621" y="141"/>
                  </a:lnTo>
                  <a:lnTo>
                    <a:pt x="655" y="129"/>
                  </a:lnTo>
                  <a:lnTo>
                    <a:pt x="688" y="115"/>
                  </a:lnTo>
                  <a:lnTo>
                    <a:pt x="510" y="449"/>
                  </a:lnTo>
                  <a:lnTo>
                    <a:pt x="508" y="451"/>
                  </a:lnTo>
                  <a:lnTo>
                    <a:pt x="506" y="456"/>
                  </a:lnTo>
                  <a:lnTo>
                    <a:pt x="501" y="463"/>
                  </a:lnTo>
                  <a:lnTo>
                    <a:pt x="493" y="474"/>
                  </a:lnTo>
                  <a:lnTo>
                    <a:pt x="484" y="485"/>
                  </a:lnTo>
                  <a:lnTo>
                    <a:pt x="472" y="494"/>
                  </a:lnTo>
                  <a:lnTo>
                    <a:pt x="457" y="504"/>
                  </a:lnTo>
                  <a:lnTo>
                    <a:pt x="438" y="510"/>
                  </a:lnTo>
                  <a:lnTo>
                    <a:pt x="418" y="514"/>
                  </a:lnTo>
                  <a:lnTo>
                    <a:pt x="397" y="515"/>
                  </a:lnTo>
                  <a:lnTo>
                    <a:pt x="375" y="518"/>
                  </a:lnTo>
                  <a:lnTo>
                    <a:pt x="350" y="519"/>
                  </a:lnTo>
                  <a:lnTo>
                    <a:pt x="325" y="520"/>
                  </a:lnTo>
                  <a:lnTo>
                    <a:pt x="300" y="522"/>
                  </a:lnTo>
                  <a:lnTo>
                    <a:pt x="276" y="523"/>
                  </a:lnTo>
                  <a:lnTo>
                    <a:pt x="256" y="524"/>
                  </a:lnTo>
                  <a:lnTo>
                    <a:pt x="237" y="524"/>
                  </a:lnTo>
                  <a:lnTo>
                    <a:pt x="222" y="525"/>
                  </a:lnTo>
                  <a:lnTo>
                    <a:pt x="213" y="525"/>
                  </a:lnTo>
                  <a:lnTo>
                    <a:pt x="210" y="525"/>
                  </a:lnTo>
                  <a:lnTo>
                    <a:pt x="218" y="678"/>
                  </a:lnTo>
                  <a:lnTo>
                    <a:pt x="0" y="337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21"/>
            <p:cNvSpPr>
              <a:spLocks/>
            </p:cNvSpPr>
            <p:nvPr/>
          </p:nvSpPr>
          <p:spPr bwMode="auto">
            <a:xfrm>
              <a:off x="6573838" y="3743325"/>
              <a:ext cx="84138" cy="95250"/>
            </a:xfrm>
            <a:custGeom>
              <a:avLst/>
              <a:gdLst>
                <a:gd name="T0" fmla="*/ 314 w 529"/>
                <a:gd name="T1" fmla="*/ 0 h 597"/>
                <a:gd name="T2" fmla="*/ 516 w 529"/>
                <a:gd name="T3" fmla="*/ 338 h 597"/>
                <a:gd name="T4" fmla="*/ 524 w 529"/>
                <a:gd name="T5" fmla="*/ 357 h 597"/>
                <a:gd name="T6" fmla="*/ 529 w 529"/>
                <a:gd name="T7" fmla="*/ 377 h 597"/>
                <a:gd name="T8" fmla="*/ 529 w 529"/>
                <a:gd name="T9" fmla="*/ 397 h 597"/>
                <a:gd name="T10" fmla="*/ 525 w 529"/>
                <a:gd name="T11" fmla="*/ 419 h 597"/>
                <a:gd name="T12" fmla="*/ 519 w 529"/>
                <a:gd name="T13" fmla="*/ 440 h 597"/>
                <a:gd name="T14" fmla="*/ 511 w 529"/>
                <a:gd name="T15" fmla="*/ 459 h 597"/>
                <a:gd name="T16" fmla="*/ 501 w 529"/>
                <a:gd name="T17" fmla="*/ 477 h 597"/>
                <a:gd name="T18" fmla="*/ 484 w 529"/>
                <a:gd name="T19" fmla="*/ 498 h 597"/>
                <a:gd name="T20" fmla="*/ 464 w 529"/>
                <a:gd name="T21" fmla="*/ 517 h 597"/>
                <a:gd name="T22" fmla="*/ 441 w 529"/>
                <a:gd name="T23" fmla="*/ 533 h 597"/>
                <a:gd name="T24" fmla="*/ 415 w 529"/>
                <a:gd name="T25" fmla="*/ 546 h 597"/>
                <a:gd name="T26" fmla="*/ 389 w 529"/>
                <a:gd name="T27" fmla="*/ 558 h 597"/>
                <a:gd name="T28" fmla="*/ 361 w 529"/>
                <a:gd name="T29" fmla="*/ 567 h 597"/>
                <a:gd name="T30" fmla="*/ 333 w 529"/>
                <a:gd name="T31" fmla="*/ 576 h 597"/>
                <a:gd name="T32" fmla="*/ 305 w 529"/>
                <a:gd name="T33" fmla="*/ 583 h 597"/>
                <a:gd name="T34" fmla="*/ 277 w 529"/>
                <a:gd name="T35" fmla="*/ 591 h 597"/>
                <a:gd name="T36" fmla="*/ 251 w 529"/>
                <a:gd name="T37" fmla="*/ 597 h 597"/>
                <a:gd name="T38" fmla="*/ 244 w 529"/>
                <a:gd name="T39" fmla="*/ 585 h 597"/>
                <a:gd name="T40" fmla="*/ 236 w 529"/>
                <a:gd name="T41" fmla="*/ 570 h 597"/>
                <a:gd name="T42" fmla="*/ 225 w 529"/>
                <a:gd name="T43" fmla="*/ 551 h 597"/>
                <a:gd name="T44" fmla="*/ 213 w 529"/>
                <a:gd name="T45" fmla="*/ 530 h 597"/>
                <a:gd name="T46" fmla="*/ 198 w 529"/>
                <a:gd name="T47" fmla="*/ 506 h 597"/>
                <a:gd name="T48" fmla="*/ 183 w 529"/>
                <a:gd name="T49" fmla="*/ 480 h 597"/>
                <a:gd name="T50" fmla="*/ 167 w 529"/>
                <a:gd name="T51" fmla="*/ 454 h 597"/>
                <a:gd name="T52" fmla="*/ 149 w 529"/>
                <a:gd name="T53" fmla="*/ 426 h 597"/>
                <a:gd name="T54" fmla="*/ 131 w 529"/>
                <a:gd name="T55" fmla="*/ 399 h 597"/>
                <a:gd name="T56" fmla="*/ 114 w 529"/>
                <a:gd name="T57" fmla="*/ 370 h 597"/>
                <a:gd name="T58" fmla="*/ 96 w 529"/>
                <a:gd name="T59" fmla="*/ 342 h 597"/>
                <a:gd name="T60" fmla="*/ 79 w 529"/>
                <a:gd name="T61" fmla="*/ 316 h 597"/>
                <a:gd name="T62" fmla="*/ 64 w 529"/>
                <a:gd name="T63" fmla="*/ 290 h 597"/>
                <a:gd name="T64" fmla="*/ 49 w 529"/>
                <a:gd name="T65" fmla="*/ 267 h 597"/>
                <a:gd name="T66" fmla="*/ 35 w 529"/>
                <a:gd name="T67" fmla="*/ 246 h 597"/>
                <a:gd name="T68" fmla="*/ 23 w 529"/>
                <a:gd name="T69" fmla="*/ 228 h 597"/>
                <a:gd name="T70" fmla="*/ 14 w 529"/>
                <a:gd name="T71" fmla="*/ 213 h 597"/>
                <a:gd name="T72" fmla="*/ 7 w 529"/>
                <a:gd name="T73" fmla="*/ 202 h 597"/>
                <a:gd name="T74" fmla="*/ 2 w 529"/>
                <a:gd name="T75" fmla="*/ 195 h 597"/>
                <a:gd name="T76" fmla="*/ 0 w 529"/>
                <a:gd name="T77" fmla="*/ 193 h 597"/>
                <a:gd name="T78" fmla="*/ 296 w 529"/>
                <a:gd name="T79" fmla="*/ 10 h 597"/>
                <a:gd name="T80" fmla="*/ 314 w 529"/>
                <a:gd name="T8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9" h="597">
                  <a:moveTo>
                    <a:pt x="314" y="0"/>
                  </a:moveTo>
                  <a:lnTo>
                    <a:pt x="516" y="338"/>
                  </a:lnTo>
                  <a:lnTo>
                    <a:pt x="524" y="357"/>
                  </a:lnTo>
                  <a:lnTo>
                    <a:pt x="529" y="377"/>
                  </a:lnTo>
                  <a:lnTo>
                    <a:pt x="529" y="397"/>
                  </a:lnTo>
                  <a:lnTo>
                    <a:pt x="525" y="419"/>
                  </a:lnTo>
                  <a:lnTo>
                    <a:pt x="519" y="440"/>
                  </a:lnTo>
                  <a:lnTo>
                    <a:pt x="511" y="459"/>
                  </a:lnTo>
                  <a:lnTo>
                    <a:pt x="501" y="477"/>
                  </a:lnTo>
                  <a:lnTo>
                    <a:pt x="484" y="498"/>
                  </a:lnTo>
                  <a:lnTo>
                    <a:pt x="464" y="517"/>
                  </a:lnTo>
                  <a:lnTo>
                    <a:pt x="441" y="533"/>
                  </a:lnTo>
                  <a:lnTo>
                    <a:pt x="415" y="546"/>
                  </a:lnTo>
                  <a:lnTo>
                    <a:pt x="389" y="558"/>
                  </a:lnTo>
                  <a:lnTo>
                    <a:pt x="361" y="567"/>
                  </a:lnTo>
                  <a:lnTo>
                    <a:pt x="333" y="576"/>
                  </a:lnTo>
                  <a:lnTo>
                    <a:pt x="305" y="583"/>
                  </a:lnTo>
                  <a:lnTo>
                    <a:pt x="277" y="591"/>
                  </a:lnTo>
                  <a:lnTo>
                    <a:pt x="251" y="597"/>
                  </a:lnTo>
                  <a:lnTo>
                    <a:pt x="244" y="585"/>
                  </a:lnTo>
                  <a:lnTo>
                    <a:pt x="236" y="570"/>
                  </a:lnTo>
                  <a:lnTo>
                    <a:pt x="225" y="551"/>
                  </a:lnTo>
                  <a:lnTo>
                    <a:pt x="213" y="530"/>
                  </a:lnTo>
                  <a:lnTo>
                    <a:pt x="198" y="506"/>
                  </a:lnTo>
                  <a:lnTo>
                    <a:pt x="183" y="480"/>
                  </a:lnTo>
                  <a:lnTo>
                    <a:pt x="167" y="454"/>
                  </a:lnTo>
                  <a:lnTo>
                    <a:pt x="149" y="426"/>
                  </a:lnTo>
                  <a:lnTo>
                    <a:pt x="131" y="399"/>
                  </a:lnTo>
                  <a:lnTo>
                    <a:pt x="114" y="370"/>
                  </a:lnTo>
                  <a:lnTo>
                    <a:pt x="96" y="342"/>
                  </a:lnTo>
                  <a:lnTo>
                    <a:pt x="79" y="316"/>
                  </a:lnTo>
                  <a:lnTo>
                    <a:pt x="64" y="290"/>
                  </a:lnTo>
                  <a:lnTo>
                    <a:pt x="49" y="267"/>
                  </a:lnTo>
                  <a:lnTo>
                    <a:pt x="35" y="246"/>
                  </a:lnTo>
                  <a:lnTo>
                    <a:pt x="23" y="228"/>
                  </a:lnTo>
                  <a:lnTo>
                    <a:pt x="14" y="213"/>
                  </a:lnTo>
                  <a:lnTo>
                    <a:pt x="7" y="202"/>
                  </a:lnTo>
                  <a:lnTo>
                    <a:pt x="2" y="195"/>
                  </a:lnTo>
                  <a:lnTo>
                    <a:pt x="0" y="193"/>
                  </a:lnTo>
                  <a:lnTo>
                    <a:pt x="296" y="10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222"/>
            <p:cNvSpPr>
              <a:spLocks/>
            </p:cNvSpPr>
            <p:nvPr/>
          </p:nvSpPr>
          <p:spPr bwMode="auto">
            <a:xfrm>
              <a:off x="6508750" y="3673475"/>
              <a:ext cx="115888" cy="79375"/>
            </a:xfrm>
            <a:custGeom>
              <a:avLst/>
              <a:gdLst>
                <a:gd name="T0" fmla="*/ 0 w 725"/>
                <a:gd name="T1" fmla="*/ 0 h 497"/>
                <a:gd name="T2" fmla="*/ 382 w 725"/>
                <a:gd name="T3" fmla="*/ 1 h 497"/>
                <a:gd name="T4" fmla="*/ 384 w 725"/>
                <a:gd name="T5" fmla="*/ 1 h 497"/>
                <a:gd name="T6" fmla="*/ 391 w 725"/>
                <a:gd name="T7" fmla="*/ 1 h 497"/>
                <a:gd name="T8" fmla="*/ 400 w 725"/>
                <a:gd name="T9" fmla="*/ 2 h 497"/>
                <a:gd name="T10" fmla="*/ 413 w 725"/>
                <a:gd name="T11" fmla="*/ 4 h 497"/>
                <a:gd name="T12" fmla="*/ 426 w 725"/>
                <a:gd name="T13" fmla="*/ 7 h 497"/>
                <a:gd name="T14" fmla="*/ 441 w 725"/>
                <a:gd name="T15" fmla="*/ 14 h 497"/>
                <a:gd name="T16" fmla="*/ 457 w 725"/>
                <a:gd name="T17" fmla="*/ 22 h 497"/>
                <a:gd name="T18" fmla="*/ 472 w 725"/>
                <a:gd name="T19" fmla="*/ 35 h 497"/>
                <a:gd name="T20" fmla="*/ 485 w 725"/>
                <a:gd name="T21" fmla="*/ 52 h 497"/>
                <a:gd name="T22" fmla="*/ 494 w 725"/>
                <a:gd name="T23" fmla="*/ 67 h 497"/>
                <a:gd name="T24" fmla="*/ 505 w 725"/>
                <a:gd name="T25" fmla="*/ 85 h 497"/>
                <a:gd name="T26" fmla="*/ 517 w 725"/>
                <a:gd name="T27" fmla="*/ 103 h 497"/>
                <a:gd name="T28" fmla="*/ 528 w 725"/>
                <a:gd name="T29" fmla="*/ 122 h 497"/>
                <a:gd name="T30" fmla="*/ 540 w 725"/>
                <a:gd name="T31" fmla="*/ 142 h 497"/>
                <a:gd name="T32" fmla="*/ 552 w 725"/>
                <a:gd name="T33" fmla="*/ 160 h 497"/>
                <a:gd name="T34" fmla="*/ 561 w 725"/>
                <a:gd name="T35" fmla="*/ 178 h 497"/>
                <a:gd name="T36" fmla="*/ 571 w 725"/>
                <a:gd name="T37" fmla="*/ 194 h 497"/>
                <a:gd name="T38" fmla="*/ 579 w 725"/>
                <a:gd name="T39" fmla="*/ 208 h 497"/>
                <a:gd name="T40" fmla="*/ 585 w 725"/>
                <a:gd name="T41" fmla="*/ 218 h 497"/>
                <a:gd name="T42" fmla="*/ 588 w 725"/>
                <a:gd name="T43" fmla="*/ 225 h 497"/>
                <a:gd name="T44" fmla="*/ 591 w 725"/>
                <a:gd name="T45" fmla="*/ 227 h 497"/>
                <a:gd name="T46" fmla="*/ 725 w 725"/>
                <a:gd name="T47" fmla="*/ 150 h 497"/>
                <a:gd name="T48" fmla="*/ 517 w 725"/>
                <a:gd name="T49" fmla="*/ 497 h 497"/>
                <a:gd name="T50" fmla="*/ 121 w 725"/>
                <a:gd name="T51" fmla="*/ 478 h 497"/>
                <a:gd name="T52" fmla="*/ 262 w 725"/>
                <a:gd name="T53" fmla="*/ 399 h 497"/>
                <a:gd name="T54" fmla="*/ 261 w 725"/>
                <a:gd name="T55" fmla="*/ 395 h 497"/>
                <a:gd name="T56" fmla="*/ 258 w 725"/>
                <a:gd name="T57" fmla="*/ 387 h 497"/>
                <a:gd name="T58" fmla="*/ 252 w 725"/>
                <a:gd name="T59" fmla="*/ 373 h 497"/>
                <a:gd name="T60" fmla="*/ 245 w 725"/>
                <a:gd name="T61" fmla="*/ 355 h 497"/>
                <a:gd name="T62" fmla="*/ 235 w 725"/>
                <a:gd name="T63" fmla="*/ 334 h 497"/>
                <a:gd name="T64" fmla="*/ 223 w 725"/>
                <a:gd name="T65" fmla="*/ 308 h 497"/>
                <a:gd name="T66" fmla="*/ 210 w 725"/>
                <a:gd name="T67" fmla="*/ 282 h 497"/>
                <a:gd name="T68" fmla="*/ 195 w 725"/>
                <a:gd name="T69" fmla="*/ 252 h 497"/>
                <a:gd name="T70" fmla="*/ 179 w 725"/>
                <a:gd name="T71" fmla="*/ 221 h 497"/>
                <a:gd name="T72" fmla="*/ 161 w 725"/>
                <a:gd name="T73" fmla="*/ 190 h 497"/>
                <a:gd name="T74" fmla="*/ 141 w 725"/>
                <a:gd name="T75" fmla="*/ 159 h 497"/>
                <a:gd name="T76" fmla="*/ 119 w 725"/>
                <a:gd name="T77" fmla="*/ 127 h 497"/>
                <a:gd name="T78" fmla="*/ 98 w 725"/>
                <a:gd name="T79" fmla="*/ 97 h 497"/>
                <a:gd name="T80" fmla="*/ 74 w 725"/>
                <a:gd name="T81" fmla="*/ 69 h 497"/>
                <a:gd name="T82" fmla="*/ 50 w 725"/>
                <a:gd name="T83" fmla="*/ 42 h 497"/>
                <a:gd name="T84" fmla="*/ 25 w 725"/>
                <a:gd name="T85" fmla="*/ 19 h 497"/>
                <a:gd name="T86" fmla="*/ 0 w 725"/>
                <a:gd name="T87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5" h="497">
                  <a:moveTo>
                    <a:pt x="0" y="0"/>
                  </a:moveTo>
                  <a:lnTo>
                    <a:pt x="382" y="1"/>
                  </a:lnTo>
                  <a:lnTo>
                    <a:pt x="384" y="1"/>
                  </a:lnTo>
                  <a:lnTo>
                    <a:pt x="391" y="1"/>
                  </a:lnTo>
                  <a:lnTo>
                    <a:pt x="400" y="2"/>
                  </a:lnTo>
                  <a:lnTo>
                    <a:pt x="413" y="4"/>
                  </a:lnTo>
                  <a:lnTo>
                    <a:pt x="426" y="7"/>
                  </a:lnTo>
                  <a:lnTo>
                    <a:pt x="441" y="14"/>
                  </a:lnTo>
                  <a:lnTo>
                    <a:pt x="457" y="22"/>
                  </a:lnTo>
                  <a:lnTo>
                    <a:pt x="472" y="35"/>
                  </a:lnTo>
                  <a:lnTo>
                    <a:pt x="485" y="52"/>
                  </a:lnTo>
                  <a:lnTo>
                    <a:pt x="494" y="67"/>
                  </a:lnTo>
                  <a:lnTo>
                    <a:pt x="505" y="85"/>
                  </a:lnTo>
                  <a:lnTo>
                    <a:pt x="517" y="103"/>
                  </a:lnTo>
                  <a:lnTo>
                    <a:pt x="528" y="122"/>
                  </a:lnTo>
                  <a:lnTo>
                    <a:pt x="540" y="142"/>
                  </a:lnTo>
                  <a:lnTo>
                    <a:pt x="552" y="160"/>
                  </a:lnTo>
                  <a:lnTo>
                    <a:pt x="561" y="178"/>
                  </a:lnTo>
                  <a:lnTo>
                    <a:pt x="571" y="194"/>
                  </a:lnTo>
                  <a:lnTo>
                    <a:pt x="579" y="208"/>
                  </a:lnTo>
                  <a:lnTo>
                    <a:pt x="585" y="218"/>
                  </a:lnTo>
                  <a:lnTo>
                    <a:pt x="588" y="225"/>
                  </a:lnTo>
                  <a:lnTo>
                    <a:pt x="591" y="227"/>
                  </a:lnTo>
                  <a:lnTo>
                    <a:pt x="725" y="150"/>
                  </a:lnTo>
                  <a:lnTo>
                    <a:pt x="517" y="497"/>
                  </a:lnTo>
                  <a:lnTo>
                    <a:pt x="121" y="478"/>
                  </a:lnTo>
                  <a:lnTo>
                    <a:pt x="262" y="399"/>
                  </a:lnTo>
                  <a:lnTo>
                    <a:pt x="261" y="395"/>
                  </a:lnTo>
                  <a:lnTo>
                    <a:pt x="258" y="387"/>
                  </a:lnTo>
                  <a:lnTo>
                    <a:pt x="252" y="373"/>
                  </a:lnTo>
                  <a:lnTo>
                    <a:pt x="245" y="355"/>
                  </a:lnTo>
                  <a:lnTo>
                    <a:pt x="235" y="334"/>
                  </a:lnTo>
                  <a:lnTo>
                    <a:pt x="223" y="308"/>
                  </a:lnTo>
                  <a:lnTo>
                    <a:pt x="210" y="282"/>
                  </a:lnTo>
                  <a:lnTo>
                    <a:pt x="195" y="252"/>
                  </a:lnTo>
                  <a:lnTo>
                    <a:pt x="179" y="221"/>
                  </a:lnTo>
                  <a:lnTo>
                    <a:pt x="161" y="190"/>
                  </a:lnTo>
                  <a:lnTo>
                    <a:pt x="141" y="159"/>
                  </a:lnTo>
                  <a:lnTo>
                    <a:pt x="119" y="127"/>
                  </a:lnTo>
                  <a:lnTo>
                    <a:pt x="98" y="97"/>
                  </a:lnTo>
                  <a:lnTo>
                    <a:pt x="74" y="69"/>
                  </a:lnTo>
                  <a:lnTo>
                    <a:pt x="50" y="42"/>
                  </a:lnTo>
                  <a:lnTo>
                    <a:pt x="25" y="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223"/>
            <p:cNvSpPr>
              <a:spLocks/>
            </p:cNvSpPr>
            <p:nvPr/>
          </p:nvSpPr>
          <p:spPr bwMode="auto">
            <a:xfrm>
              <a:off x="6435725" y="3671888"/>
              <a:ext cx="90488" cy="90488"/>
            </a:xfrm>
            <a:custGeom>
              <a:avLst/>
              <a:gdLst>
                <a:gd name="T0" fmla="*/ 324 w 568"/>
                <a:gd name="T1" fmla="*/ 0 h 569"/>
                <a:gd name="T2" fmla="*/ 345 w 568"/>
                <a:gd name="T3" fmla="*/ 1 h 569"/>
                <a:gd name="T4" fmla="*/ 375 w 568"/>
                <a:gd name="T5" fmla="*/ 6 h 569"/>
                <a:gd name="T6" fmla="*/ 404 w 568"/>
                <a:gd name="T7" fmla="*/ 18 h 569"/>
                <a:gd name="T8" fmla="*/ 431 w 568"/>
                <a:gd name="T9" fmla="*/ 33 h 569"/>
                <a:gd name="T10" fmla="*/ 457 w 568"/>
                <a:gd name="T11" fmla="*/ 51 h 569"/>
                <a:gd name="T12" fmla="*/ 482 w 568"/>
                <a:gd name="T13" fmla="*/ 72 h 569"/>
                <a:gd name="T14" fmla="*/ 505 w 568"/>
                <a:gd name="T15" fmla="*/ 95 h 569"/>
                <a:gd name="T16" fmla="*/ 527 w 568"/>
                <a:gd name="T17" fmla="*/ 118 h 569"/>
                <a:gd name="T18" fmla="*/ 548 w 568"/>
                <a:gd name="T19" fmla="*/ 141 h 569"/>
                <a:gd name="T20" fmla="*/ 568 w 568"/>
                <a:gd name="T21" fmla="*/ 163 h 569"/>
                <a:gd name="T22" fmla="*/ 561 w 568"/>
                <a:gd name="T23" fmla="*/ 174 h 569"/>
                <a:gd name="T24" fmla="*/ 551 w 568"/>
                <a:gd name="T25" fmla="*/ 189 h 569"/>
                <a:gd name="T26" fmla="*/ 539 w 568"/>
                <a:gd name="T27" fmla="*/ 207 h 569"/>
                <a:gd name="T28" fmla="*/ 525 w 568"/>
                <a:gd name="T29" fmla="*/ 228 h 569"/>
                <a:gd name="T30" fmla="*/ 510 w 568"/>
                <a:gd name="T31" fmla="*/ 251 h 569"/>
                <a:gd name="T32" fmla="*/ 495 w 568"/>
                <a:gd name="T33" fmla="*/ 277 h 569"/>
                <a:gd name="T34" fmla="*/ 478 w 568"/>
                <a:gd name="T35" fmla="*/ 303 h 569"/>
                <a:gd name="T36" fmla="*/ 461 w 568"/>
                <a:gd name="T37" fmla="*/ 331 h 569"/>
                <a:gd name="T38" fmla="*/ 444 w 568"/>
                <a:gd name="T39" fmla="*/ 360 h 569"/>
                <a:gd name="T40" fmla="*/ 427 w 568"/>
                <a:gd name="T41" fmla="*/ 388 h 569"/>
                <a:gd name="T42" fmla="*/ 410 w 568"/>
                <a:gd name="T43" fmla="*/ 416 h 569"/>
                <a:gd name="T44" fmla="*/ 393 w 568"/>
                <a:gd name="T45" fmla="*/ 442 h 569"/>
                <a:gd name="T46" fmla="*/ 378 w 568"/>
                <a:gd name="T47" fmla="*/ 468 h 569"/>
                <a:gd name="T48" fmla="*/ 363 w 568"/>
                <a:gd name="T49" fmla="*/ 492 h 569"/>
                <a:gd name="T50" fmla="*/ 351 w 568"/>
                <a:gd name="T51" fmla="*/ 513 h 569"/>
                <a:gd name="T52" fmla="*/ 339 w 568"/>
                <a:gd name="T53" fmla="*/ 531 h 569"/>
                <a:gd name="T54" fmla="*/ 331 w 568"/>
                <a:gd name="T55" fmla="*/ 547 h 569"/>
                <a:gd name="T56" fmla="*/ 323 w 568"/>
                <a:gd name="T57" fmla="*/ 559 h 569"/>
                <a:gd name="T58" fmla="*/ 319 w 568"/>
                <a:gd name="T59" fmla="*/ 565 h 569"/>
                <a:gd name="T60" fmla="*/ 318 w 568"/>
                <a:gd name="T61" fmla="*/ 569 h 569"/>
                <a:gd name="T62" fmla="*/ 17 w 568"/>
                <a:gd name="T63" fmla="*/ 395 h 569"/>
                <a:gd name="T64" fmla="*/ 0 w 568"/>
                <a:gd name="T65" fmla="*/ 383 h 569"/>
                <a:gd name="T66" fmla="*/ 213 w 568"/>
                <a:gd name="T67" fmla="*/ 52 h 569"/>
                <a:gd name="T68" fmla="*/ 226 w 568"/>
                <a:gd name="T69" fmla="*/ 36 h 569"/>
                <a:gd name="T70" fmla="*/ 242 w 568"/>
                <a:gd name="T71" fmla="*/ 23 h 569"/>
                <a:gd name="T72" fmla="*/ 260 w 568"/>
                <a:gd name="T73" fmla="*/ 14 h 569"/>
                <a:gd name="T74" fmla="*/ 281 w 568"/>
                <a:gd name="T75" fmla="*/ 6 h 569"/>
                <a:gd name="T76" fmla="*/ 303 w 568"/>
                <a:gd name="T77" fmla="*/ 2 h 569"/>
                <a:gd name="T78" fmla="*/ 324 w 568"/>
                <a:gd name="T79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8" h="569">
                  <a:moveTo>
                    <a:pt x="324" y="0"/>
                  </a:moveTo>
                  <a:lnTo>
                    <a:pt x="345" y="1"/>
                  </a:lnTo>
                  <a:lnTo>
                    <a:pt x="375" y="6"/>
                  </a:lnTo>
                  <a:lnTo>
                    <a:pt x="404" y="18"/>
                  </a:lnTo>
                  <a:lnTo>
                    <a:pt x="431" y="33"/>
                  </a:lnTo>
                  <a:lnTo>
                    <a:pt x="457" y="51"/>
                  </a:lnTo>
                  <a:lnTo>
                    <a:pt x="482" y="72"/>
                  </a:lnTo>
                  <a:lnTo>
                    <a:pt x="505" y="95"/>
                  </a:lnTo>
                  <a:lnTo>
                    <a:pt x="527" y="118"/>
                  </a:lnTo>
                  <a:lnTo>
                    <a:pt x="548" y="141"/>
                  </a:lnTo>
                  <a:lnTo>
                    <a:pt x="568" y="163"/>
                  </a:lnTo>
                  <a:lnTo>
                    <a:pt x="561" y="174"/>
                  </a:lnTo>
                  <a:lnTo>
                    <a:pt x="551" y="189"/>
                  </a:lnTo>
                  <a:lnTo>
                    <a:pt x="539" y="207"/>
                  </a:lnTo>
                  <a:lnTo>
                    <a:pt x="525" y="228"/>
                  </a:lnTo>
                  <a:lnTo>
                    <a:pt x="510" y="251"/>
                  </a:lnTo>
                  <a:lnTo>
                    <a:pt x="495" y="277"/>
                  </a:lnTo>
                  <a:lnTo>
                    <a:pt x="478" y="303"/>
                  </a:lnTo>
                  <a:lnTo>
                    <a:pt x="461" y="331"/>
                  </a:lnTo>
                  <a:lnTo>
                    <a:pt x="444" y="360"/>
                  </a:lnTo>
                  <a:lnTo>
                    <a:pt x="427" y="388"/>
                  </a:lnTo>
                  <a:lnTo>
                    <a:pt x="410" y="416"/>
                  </a:lnTo>
                  <a:lnTo>
                    <a:pt x="393" y="442"/>
                  </a:lnTo>
                  <a:lnTo>
                    <a:pt x="378" y="468"/>
                  </a:lnTo>
                  <a:lnTo>
                    <a:pt x="363" y="492"/>
                  </a:lnTo>
                  <a:lnTo>
                    <a:pt x="351" y="513"/>
                  </a:lnTo>
                  <a:lnTo>
                    <a:pt x="339" y="531"/>
                  </a:lnTo>
                  <a:lnTo>
                    <a:pt x="331" y="547"/>
                  </a:lnTo>
                  <a:lnTo>
                    <a:pt x="323" y="559"/>
                  </a:lnTo>
                  <a:lnTo>
                    <a:pt x="319" y="565"/>
                  </a:lnTo>
                  <a:lnTo>
                    <a:pt x="318" y="569"/>
                  </a:lnTo>
                  <a:lnTo>
                    <a:pt x="17" y="395"/>
                  </a:lnTo>
                  <a:lnTo>
                    <a:pt x="0" y="383"/>
                  </a:lnTo>
                  <a:lnTo>
                    <a:pt x="213" y="52"/>
                  </a:lnTo>
                  <a:lnTo>
                    <a:pt x="226" y="36"/>
                  </a:lnTo>
                  <a:lnTo>
                    <a:pt x="242" y="23"/>
                  </a:lnTo>
                  <a:lnTo>
                    <a:pt x="260" y="14"/>
                  </a:lnTo>
                  <a:lnTo>
                    <a:pt x="281" y="6"/>
                  </a:lnTo>
                  <a:lnTo>
                    <a:pt x="303" y="2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224"/>
            <p:cNvSpPr>
              <a:spLocks/>
            </p:cNvSpPr>
            <p:nvPr/>
          </p:nvSpPr>
          <p:spPr bwMode="auto">
            <a:xfrm>
              <a:off x="6394450" y="3756025"/>
              <a:ext cx="92075" cy="111125"/>
            </a:xfrm>
            <a:custGeom>
              <a:avLst/>
              <a:gdLst>
                <a:gd name="T0" fmla="*/ 0 w 581"/>
                <a:gd name="T1" fmla="*/ 0 h 699"/>
                <a:gd name="T2" fmla="*/ 410 w 581"/>
                <a:gd name="T3" fmla="*/ 15 h 699"/>
                <a:gd name="T4" fmla="*/ 581 w 581"/>
                <a:gd name="T5" fmla="*/ 367 h 699"/>
                <a:gd name="T6" fmla="*/ 441 w 581"/>
                <a:gd name="T7" fmla="*/ 282 h 699"/>
                <a:gd name="T8" fmla="*/ 439 w 581"/>
                <a:gd name="T9" fmla="*/ 284 h 699"/>
                <a:gd name="T10" fmla="*/ 434 w 581"/>
                <a:gd name="T11" fmla="*/ 291 h 699"/>
                <a:gd name="T12" fmla="*/ 425 w 581"/>
                <a:gd name="T13" fmla="*/ 300 h 699"/>
                <a:gd name="T14" fmla="*/ 414 w 581"/>
                <a:gd name="T15" fmla="*/ 314 h 699"/>
                <a:gd name="T16" fmla="*/ 400 w 581"/>
                <a:gd name="T17" fmla="*/ 331 h 699"/>
                <a:gd name="T18" fmla="*/ 385 w 581"/>
                <a:gd name="T19" fmla="*/ 350 h 699"/>
                <a:gd name="T20" fmla="*/ 369 w 581"/>
                <a:gd name="T21" fmla="*/ 373 h 699"/>
                <a:gd name="T22" fmla="*/ 350 w 581"/>
                <a:gd name="T23" fmla="*/ 397 h 699"/>
                <a:gd name="T24" fmla="*/ 332 w 581"/>
                <a:gd name="T25" fmla="*/ 423 h 699"/>
                <a:gd name="T26" fmla="*/ 314 w 581"/>
                <a:gd name="T27" fmla="*/ 452 h 699"/>
                <a:gd name="T28" fmla="*/ 295 w 581"/>
                <a:gd name="T29" fmla="*/ 481 h 699"/>
                <a:gd name="T30" fmla="*/ 278 w 581"/>
                <a:gd name="T31" fmla="*/ 511 h 699"/>
                <a:gd name="T32" fmla="*/ 261 w 581"/>
                <a:gd name="T33" fmla="*/ 542 h 699"/>
                <a:gd name="T34" fmla="*/ 246 w 581"/>
                <a:gd name="T35" fmla="*/ 574 h 699"/>
                <a:gd name="T36" fmla="*/ 233 w 581"/>
                <a:gd name="T37" fmla="*/ 606 h 699"/>
                <a:gd name="T38" fmla="*/ 222 w 581"/>
                <a:gd name="T39" fmla="*/ 638 h 699"/>
                <a:gd name="T40" fmla="*/ 213 w 581"/>
                <a:gd name="T41" fmla="*/ 668 h 699"/>
                <a:gd name="T42" fmla="*/ 209 w 581"/>
                <a:gd name="T43" fmla="*/ 699 h 699"/>
                <a:gd name="T44" fmla="*/ 28 w 581"/>
                <a:gd name="T45" fmla="*/ 366 h 699"/>
                <a:gd name="T46" fmla="*/ 26 w 581"/>
                <a:gd name="T47" fmla="*/ 364 h 699"/>
                <a:gd name="T48" fmla="*/ 23 w 581"/>
                <a:gd name="T49" fmla="*/ 357 h 699"/>
                <a:gd name="T50" fmla="*/ 19 w 581"/>
                <a:gd name="T51" fmla="*/ 346 h 699"/>
                <a:gd name="T52" fmla="*/ 14 w 581"/>
                <a:gd name="T53" fmla="*/ 332 h 699"/>
                <a:gd name="T54" fmla="*/ 11 w 581"/>
                <a:gd name="T55" fmla="*/ 315 h 699"/>
                <a:gd name="T56" fmla="*/ 11 w 581"/>
                <a:gd name="T57" fmla="*/ 296 h 699"/>
                <a:gd name="T58" fmla="*/ 15 w 581"/>
                <a:gd name="T59" fmla="*/ 276 h 699"/>
                <a:gd name="T60" fmla="*/ 25 w 581"/>
                <a:gd name="T61" fmla="*/ 254 h 699"/>
                <a:gd name="T62" fmla="*/ 34 w 581"/>
                <a:gd name="T63" fmla="*/ 238 h 699"/>
                <a:gd name="T64" fmla="*/ 45 w 581"/>
                <a:gd name="T65" fmla="*/ 221 h 699"/>
                <a:gd name="T66" fmla="*/ 55 w 581"/>
                <a:gd name="T67" fmla="*/ 202 h 699"/>
                <a:gd name="T68" fmla="*/ 67 w 581"/>
                <a:gd name="T69" fmla="*/ 183 h 699"/>
                <a:gd name="T70" fmla="*/ 79 w 581"/>
                <a:gd name="T71" fmla="*/ 164 h 699"/>
                <a:gd name="T72" fmla="*/ 91 w 581"/>
                <a:gd name="T73" fmla="*/ 144 h 699"/>
                <a:gd name="T74" fmla="*/ 102 w 581"/>
                <a:gd name="T75" fmla="*/ 128 h 699"/>
                <a:gd name="T76" fmla="*/ 113 w 581"/>
                <a:gd name="T77" fmla="*/ 112 h 699"/>
                <a:gd name="T78" fmla="*/ 120 w 581"/>
                <a:gd name="T79" fmla="*/ 99 h 699"/>
                <a:gd name="T80" fmla="*/ 127 w 581"/>
                <a:gd name="T81" fmla="*/ 88 h 699"/>
                <a:gd name="T82" fmla="*/ 131 w 581"/>
                <a:gd name="T83" fmla="*/ 82 h 699"/>
                <a:gd name="T84" fmla="*/ 133 w 581"/>
                <a:gd name="T85" fmla="*/ 80 h 699"/>
                <a:gd name="T86" fmla="*/ 0 w 581"/>
                <a:gd name="T8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1" h="699">
                  <a:moveTo>
                    <a:pt x="0" y="0"/>
                  </a:moveTo>
                  <a:lnTo>
                    <a:pt x="410" y="15"/>
                  </a:lnTo>
                  <a:lnTo>
                    <a:pt x="581" y="367"/>
                  </a:lnTo>
                  <a:lnTo>
                    <a:pt x="441" y="282"/>
                  </a:lnTo>
                  <a:lnTo>
                    <a:pt x="439" y="284"/>
                  </a:lnTo>
                  <a:lnTo>
                    <a:pt x="434" y="291"/>
                  </a:lnTo>
                  <a:lnTo>
                    <a:pt x="425" y="300"/>
                  </a:lnTo>
                  <a:lnTo>
                    <a:pt x="414" y="314"/>
                  </a:lnTo>
                  <a:lnTo>
                    <a:pt x="400" y="331"/>
                  </a:lnTo>
                  <a:lnTo>
                    <a:pt x="385" y="350"/>
                  </a:lnTo>
                  <a:lnTo>
                    <a:pt x="369" y="373"/>
                  </a:lnTo>
                  <a:lnTo>
                    <a:pt x="350" y="397"/>
                  </a:lnTo>
                  <a:lnTo>
                    <a:pt x="332" y="423"/>
                  </a:lnTo>
                  <a:lnTo>
                    <a:pt x="314" y="452"/>
                  </a:lnTo>
                  <a:lnTo>
                    <a:pt x="295" y="481"/>
                  </a:lnTo>
                  <a:lnTo>
                    <a:pt x="278" y="511"/>
                  </a:lnTo>
                  <a:lnTo>
                    <a:pt x="261" y="542"/>
                  </a:lnTo>
                  <a:lnTo>
                    <a:pt x="246" y="574"/>
                  </a:lnTo>
                  <a:lnTo>
                    <a:pt x="233" y="606"/>
                  </a:lnTo>
                  <a:lnTo>
                    <a:pt x="222" y="638"/>
                  </a:lnTo>
                  <a:lnTo>
                    <a:pt x="213" y="668"/>
                  </a:lnTo>
                  <a:lnTo>
                    <a:pt x="209" y="699"/>
                  </a:lnTo>
                  <a:lnTo>
                    <a:pt x="28" y="366"/>
                  </a:lnTo>
                  <a:lnTo>
                    <a:pt x="26" y="364"/>
                  </a:lnTo>
                  <a:lnTo>
                    <a:pt x="23" y="357"/>
                  </a:lnTo>
                  <a:lnTo>
                    <a:pt x="19" y="346"/>
                  </a:lnTo>
                  <a:lnTo>
                    <a:pt x="14" y="332"/>
                  </a:lnTo>
                  <a:lnTo>
                    <a:pt x="11" y="315"/>
                  </a:lnTo>
                  <a:lnTo>
                    <a:pt x="11" y="296"/>
                  </a:lnTo>
                  <a:lnTo>
                    <a:pt x="15" y="276"/>
                  </a:lnTo>
                  <a:lnTo>
                    <a:pt x="25" y="254"/>
                  </a:lnTo>
                  <a:lnTo>
                    <a:pt x="34" y="238"/>
                  </a:lnTo>
                  <a:lnTo>
                    <a:pt x="45" y="221"/>
                  </a:lnTo>
                  <a:lnTo>
                    <a:pt x="55" y="202"/>
                  </a:lnTo>
                  <a:lnTo>
                    <a:pt x="67" y="183"/>
                  </a:lnTo>
                  <a:lnTo>
                    <a:pt x="79" y="164"/>
                  </a:lnTo>
                  <a:lnTo>
                    <a:pt x="91" y="144"/>
                  </a:lnTo>
                  <a:lnTo>
                    <a:pt x="102" y="128"/>
                  </a:lnTo>
                  <a:lnTo>
                    <a:pt x="113" y="112"/>
                  </a:lnTo>
                  <a:lnTo>
                    <a:pt x="120" y="99"/>
                  </a:lnTo>
                  <a:lnTo>
                    <a:pt x="127" y="88"/>
                  </a:lnTo>
                  <a:lnTo>
                    <a:pt x="131" y="82"/>
                  </a:lnTo>
                  <a:lnTo>
                    <a:pt x="133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2" name="Group 381"/>
          <p:cNvGrpSpPr/>
          <p:nvPr/>
        </p:nvGrpSpPr>
        <p:grpSpPr>
          <a:xfrm>
            <a:off x="5393440" y="3509921"/>
            <a:ext cx="460375" cy="457200"/>
            <a:chOff x="5370513" y="3508376"/>
            <a:chExt cx="460375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229"/>
            <p:cNvSpPr>
              <a:spLocks noEditPoints="1"/>
            </p:cNvSpPr>
            <p:nvPr/>
          </p:nvSpPr>
          <p:spPr bwMode="auto">
            <a:xfrm>
              <a:off x="5370513" y="3508376"/>
              <a:ext cx="460375" cy="457200"/>
            </a:xfrm>
            <a:custGeom>
              <a:avLst/>
              <a:gdLst>
                <a:gd name="T0" fmla="*/ 161 w 3189"/>
                <a:gd name="T1" fmla="*/ 2934 h 3162"/>
                <a:gd name="T2" fmla="*/ 229 w 3189"/>
                <a:gd name="T3" fmla="*/ 3001 h 3162"/>
                <a:gd name="T4" fmla="*/ 2564 w 3189"/>
                <a:gd name="T5" fmla="*/ 2980 h 3162"/>
                <a:gd name="T6" fmla="*/ 2592 w 3189"/>
                <a:gd name="T7" fmla="*/ 2642 h 3162"/>
                <a:gd name="T8" fmla="*/ 2697 w 3189"/>
                <a:gd name="T9" fmla="*/ 2555 h 3162"/>
                <a:gd name="T10" fmla="*/ 3036 w 3189"/>
                <a:gd name="T11" fmla="*/ 2512 h 3162"/>
                <a:gd name="T12" fmla="*/ 2459 w 3189"/>
                <a:gd name="T13" fmla="*/ 207 h 3162"/>
                <a:gd name="T14" fmla="*/ 2364 w 3189"/>
                <a:gd name="T15" fmla="*/ 270 h 3162"/>
                <a:gd name="T16" fmla="*/ 2342 w 3189"/>
                <a:gd name="T17" fmla="*/ 383 h 3162"/>
                <a:gd name="T18" fmla="*/ 2405 w 3189"/>
                <a:gd name="T19" fmla="*/ 476 h 3162"/>
                <a:gd name="T20" fmla="*/ 2519 w 3189"/>
                <a:gd name="T21" fmla="*/ 499 h 3162"/>
                <a:gd name="T22" fmla="*/ 2613 w 3189"/>
                <a:gd name="T23" fmla="*/ 436 h 3162"/>
                <a:gd name="T24" fmla="*/ 2635 w 3189"/>
                <a:gd name="T25" fmla="*/ 323 h 3162"/>
                <a:gd name="T26" fmla="*/ 2573 w 3189"/>
                <a:gd name="T27" fmla="*/ 230 h 3162"/>
                <a:gd name="T28" fmla="*/ 2041 w 3189"/>
                <a:gd name="T29" fmla="*/ 204 h 3162"/>
                <a:gd name="T30" fmla="*/ 1936 w 3189"/>
                <a:gd name="T31" fmla="*/ 248 h 3162"/>
                <a:gd name="T32" fmla="*/ 1891 w 3189"/>
                <a:gd name="T33" fmla="*/ 353 h 3162"/>
                <a:gd name="T34" fmla="*/ 1936 w 3189"/>
                <a:gd name="T35" fmla="*/ 458 h 3162"/>
                <a:gd name="T36" fmla="*/ 2041 w 3189"/>
                <a:gd name="T37" fmla="*/ 502 h 3162"/>
                <a:gd name="T38" fmla="*/ 2147 w 3189"/>
                <a:gd name="T39" fmla="*/ 458 h 3162"/>
                <a:gd name="T40" fmla="*/ 2192 w 3189"/>
                <a:gd name="T41" fmla="*/ 353 h 3162"/>
                <a:gd name="T42" fmla="*/ 2147 w 3189"/>
                <a:gd name="T43" fmla="*/ 248 h 3162"/>
                <a:gd name="T44" fmla="*/ 2041 w 3189"/>
                <a:gd name="T45" fmla="*/ 204 h 3162"/>
                <a:gd name="T46" fmla="*/ 1510 w 3189"/>
                <a:gd name="T47" fmla="*/ 230 h 3162"/>
                <a:gd name="T48" fmla="*/ 1448 w 3189"/>
                <a:gd name="T49" fmla="*/ 323 h 3162"/>
                <a:gd name="T50" fmla="*/ 1470 w 3189"/>
                <a:gd name="T51" fmla="*/ 436 h 3162"/>
                <a:gd name="T52" fmla="*/ 1564 w 3189"/>
                <a:gd name="T53" fmla="*/ 499 h 3162"/>
                <a:gd name="T54" fmla="*/ 1678 w 3189"/>
                <a:gd name="T55" fmla="*/ 476 h 3162"/>
                <a:gd name="T56" fmla="*/ 1741 w 3189"/>
                <a:gd name="T57" fmla="*/ 383 h 3162"/>
                <a:gd name="T58" fmla="*/ 1718 w 3189"/>
                <a:gd name="T59" fmla="*/ 270 h 3162"/>
                <a:gd name="T60" fmla="*/ 1624 w 3189"/>
                <a:gd name="T61" fmla="*/ 207 h 3162"/>
                <a:gd name="T62" fmla="*/ 1089 w 3189"/>
                <a:gd name="T63" fmla="*/ 216 h 3162"/>
                <a:gd name="T64" fmla="*/ 1009 w 3189"/>
                <a:gd name="T65" fmla="*/ 295 h 3162"/>
                <a:gd name="T66" fmla="*/ 1009 w 3189"/>
                <a:gd name="T67" fmla="*/ 410 h 3162"/>
                <a:gd name="T68" fmla="*/ 1089 w 3189"/>
                <a:gd name="T69" fmla="*/ 489 h 3162"/>
                <a:gd name="T70" fmla="*/ 1206 w 3189"/>
                <a:gd name="T71" fmla="*/ 489 h 3162"/>
                <a:gd name="T72" fmla="*/ 1286 w 3189"/>
                <a:gd name="T73" fmla="*/ 410 h 3162"/>
                <a:gd name="T74" fmla="*/ 1286 w 3189"/>
                <a:gd name="T75" fmla="*/ 295 h 3162"/>
                <a:gd name="T76" fmla="*/ 1205 w 3189"/>
                <a:gd name="T77" fmla="*/ 216 h 3162"/>
                <a:gd name="T78" fmla="*/ 670 w 3189"/>
                <a:gd name="T79" fmla="*/ 207 h 3162"/>
                <a:gd name="T80" fmla="*/ 577 w 3189"/>
                <a:gd name="T81" fmla="*/ 270 h 3162"/>
                <a:gd name="T82" fmla="*/ 554 w 3189"/>
                <a:gd name="T83" fmla="*/ 383 h 3162"/>
                <a:gd name="T84" fmla="*/ 617 w 3189"/>
                <a:gd name="T85" fmla="*/ 476 h 3162"/>
                <a:gd name="T86" fmla="*/ 731 w 3189"/>
                <a:gd name="T87" fmla="*/ 499 h 3162"/>
                <a:gd name="T88" fmla="*/ 825 w 3189"/>
                <a:gd name="T89" fmla="*/ 436 h 3162"/>
                <a:gd name="T90" fmla="*/ 847 w 3189"/>
                <a:gd name="T91" fmla="*/ 323 h 3162"/>
                <a:gd name="T92" fmla="*/ 784 w 3189"/>
                <a:gd name="T93" fmla="*/ 230 h 3162"/>
                <a:gd name="T94" fmla="*/ 278 w 3189"/>
                <a:gd name="T95" fmla="*/ 0 h 3162"/>
                <a:gd name="T96" fmla="*/ 3028 w 3189"/>
                <a:gd name="T97" fmla="*/ 25 h 3162"/>
                <a:gd name="T98" fmla="*/ 3144 w 3189"/>
                <a:gd name="T99" fmla="*/ 125 h 3162"/>
                <a:gd name="T100" fmla="*/ 3189 w 3189"/>
                <a:gd name="T101" fmla="*/ 276 h 3162"/>
                <a:gd name="T102" fmla="*/ 237 w 3189"/>
                <a:gd name="T103" fmla="*/ 3159 h 3162"/>
                <a:gd name="T104" fmla="*/ 96 w 3189"/>
                <a:gd name="T105" fmla="*/ 3094 h 3162"/>
                <a:gd name="T106" fmla="*/ 11 w 3189"/>
                <a:gd name="T107" fmla="*/ 2966 h 3162"/>
                <a:gd name="T108" fmla="*/ 3 w 3189"/>
                <a:gd name="T109" fmla="*/ 235 h 3162"/>
                <a:gd name="T110" fmla="*/ 68 w 3189"/>
                <a:gd name="T111" fmla="*/ 94 h 3162"/>
                <a:gd name="T112" fmla="*/ 198 w 3189"/>
                <a:gd name="T113" fmla="*/ 11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9" h="3162">
                  <a:moveTo>
                    <a:pt x="152" y="677"/>
                  </a:moveTo>
                  <a:lnTo>
                    <a:pt x="152" y="2886"/>
                  </a:lnTo>
                  <a:lnTo>
                    <a:pt x="154" y="2910"/>
                  </a:lnTo>
                  <a:lnTo>
                    <a:pt x="161" y="2934"/>
                  </a:lnTo>
                  <a:lnTo>
                    <a:pt x="174" y="2955"/>
                  </a:lnTo>
                  <a:lnTo>
                    <a:pt x="189" y="2974"/>
                  </a:lnTo>
                  <a:lnTo>
                    <a:pt x="208" y="2989"/>
                  </a:lnTo>
                  <a:lnTo>
                    <a:pt x="229" y="3001"/>
                  </a:lnTo>
                  <a:lnTo>
                    <a:pt x="253" y="3009"/>
                  </a:lnTo>
                  <a:lnTo>
                    <a:pt x="278" y="3011"/>
                  </a:lnTo>
                  <a:lnTo>
                    <a:pt x="2533" y="3011"/>
                  </a:lnTo>
                  <a:lnTo>
                    <a:pt x="2564" y="2980"/>
                  </a:lnTo>
                  <a:lnTo>
                    <a:pt x="2564" y="2743"/>
                  </a:lnTo>
                  <a:lnTo>
                    <a:pt x="2567" y="2707"/>
                  </a:lnTo>
                  <a:lnTo>
                    <a:pt x="2577" y="2673"/>
                  </a:lnTo>
                  <a:lnTo>
                    <a:pt x="2592" y="2642"/>
                  </a:lnTo>
                  <a:lnTo>
                    <a:pt x="2612" y="2615"/>
                  </a:lnTo>
                  <a:lnTo>
                    <a:pt x="2637" y="2590"/>
                  </a:lnTo>
                  <a:lnTo>
                    <a:pt x="2665" y="2570"/>
                  </a:lnTo>
                  <a:lnTo>
                    <a:pt x="2697" y="2555"/>
                  </a:lnTo>
                  <a:lnTo>
                    <a:pt x="2731" y="2546"/>
                  </a:lnTo>
                  <a:lnTo>
                    <a:pt x="2767" y="2543"/>
                  </a:lnTo>
                  <a:lnTo>
                    <a:pt x="3005" y="2543"/>
                  </a:lnTo>
                  <a:lnTo>
                    <a:pt x="3036" y="2512"/>
                  </a:lnTo>
                  <a:lnTo>
                    <a:pt x="3036" y="677"/>
                  </a:lnTo>
                  <a:lnTo>
                    <a:pt x="152" y="677"/>
                  </a:lnTo>
                  <a:close/>
                  <a:moveTo>
                    <a:pt x="2489" y="204"/>
                  </a:moveTo>
                  <a:lnTo>
                    <a:pt x="2459" y="207"/>
                  </a:lnTo>
                  <a:lnTo>
                    <a:pt x="2431" y="216"/>
                  </a:lnTo>
                  <a:lnTo>
                    <a:pt x="2405" y="230"/>
                  </a:lnTo>
                  <a:lnTo>
                    <a:pt x="2383" y="248"/>
                  </a:lnTo>
                  <a:lnTo>
                    <a:pt x="2364" y="270"/>
                  </a:lnTo>
                  <a:lnTo>
                    <a:pt x="2351" y="295"/>
                  </a:lnTo>
                  <a:lnTo>
                    <a:pt x="2342" y="323"/>
                  </a:lnTo>
                  <a:lnTo>
                    <a:pt x="2339" y="353"/>
                  </a:lnTo>
                  <a:lnTo>
                    <a:pt x="2342" y="383"/>
                  </a:lnTo>
                  <a:lnTo>
                    <a:pt x="2351" y="410"/>
                  </a:lnTo>
                  <a:lnTo>
                    <a:pt x="2364" y="436"/>
                  </a:lnTo>
                  <a:lnTo>
                    <a:pt x="2383" y="458"/>
                  </a:lnTo>
                  <a:lnTo>
                    <a:pt x="2405" y="476"/>
                  </a:lnTo>
                  <a:lnTo>
                    <a:pt x="2431" y="489"/>
                  </a:lnTo>
                  <a:lnTo>
                    <a:pt x="2459" y="499"/>
                  </a:lnTo>
                  <a:lnTo>
                    <a:pt x="2489" y="502"/>
                  </a:lnTo>
                  <a:lnTo>
                    <a:pt x="2519" y="499"/>
                  </a:lnTo>
                  <a:lnTo>
                    <a:pt x="2547" y="489"/>
                  </a:lnTo>
                  <a:lnTo>
                    <a:pt x="2573" y="476"/>
                  </a:lnTo>
                  <a:lnTo>
                    <a:pt x="2594" y="458"/>
                  </a:lnTo>
                  <a:lnTo>
                    <a:pt x="2613" y="436"/>
                  </a:lnTo>
                  <a:lnTo>
                    <a:pt x="2626" y="410"/>
                  </a:lnTo>
                  <a:lnTo>
                    <a:pt x="2635" y="383"/>
                  </a:lnTo>
                  <a:lnTo>
                    <a:pt x="2638" y="353"/>
                  </a:lnTo>
                  <a:lnTo>
                    <a:pt x="2635" y="323"/>
                  </a:lnTo>
                  <a:lnTo>
                    <a:pt x="2626" y="295"/>
                  </a:lnTo>
                  <a:lnTo>
                    <a:pt x="2613" y="270"/>
                  </a:lnTo>
                  <a:lnTo>
                    <a:pt x="2594" y="248"/>
                  </a:lnTo>
                  <a:lnTo>
                    <a:pt x="2573" y="230"/>
                  </a:lnTo>
                  <a:lnTo>
                    <a:pt x="2547" y="216"/>
                  </a:lnTo>
                  <a:lnTo>
                    <a:pt x="2519" y="207"/>
                  </a:lnTo>
                  <a:lnTo>
                    <a:pt x="2489" y="204"/>
                  </a:lnTo>
                  <a:close/>
                  <a:moveTo>
                    <a:pt x="2041" y="204"/>
                  </a:moveTo>
                  <a:lnTo>
                    <a:pt x="2011" y="207"/>
                  </a:lnTo>
                  <a:lnTo>
                    <a:pt x="1984" y="216"/>
                  </a:lnTo>
                  <a:lnTo>
                    <a:pt x="1958" y="230"/>
                  </a:lnTo>
                  <a:lnTo>
                    <a:pt x="1936" y="248"/>
                  </a:lnTo>
                  <a:lnTo>
                    <a:pt x="1917" y="270"/>
                  </a:lnTo>
                  <a:lnTo>
                    <a:pt x="1904" y="295"/>
                  </a:lnTo>
                  <a:lnTo>
                    <a:pt x="1894" y="323"/>
                  </a:lnTo>
                  <a:lnTo>
                    <a:pt x="1891" y="353"/>
                  </a:lnTo>
                  <a:lnTo>
                    <a:pt x="1894" y="383"/>
                  </a:lnTo>
                  <a:lnTo>
                    <a:pt x="1904" y="410"/>
                  </a:lnTo>
                  <a:lnTo>
                    <a:pt x="1917" y="436"/>
                  </a:lnTo>
                  <a:lnTo>
                    <a:pt x="1936" y="458"/>
                  </a:lnTo>
                  <a:lnTo>
                    <a:pt x="1958" y="476"/>
                  </a:lnTo>
                  <a:lnTo>
                    <a:pt x="1984" y="489"/>
                  </a:lnTo>
                  <a:lnTo>
                    <a:pt x="2011" y="499"/>
                  </a:lnTo>
                  <a:lnTo>
                    <a:pt x="2041" y="502"/>
                  </a:lnTo>
                  <a:lnTo>
                    <a:pt x="2072" y="499"/>
                  </a:lnTo>
                  <a:lnTo>
                    <a:pt x="2099" y="489"/>
                  </a:lnTo>
                  <a:lnTo>
                    <a:pt x="2125" y="476"/>
                  </a:lnTo>
                  <a:lnTo>
                    <a:pt x="2147" y="458"/>
                  </a:lnTo>
                  <a:lnTo>
                    <a:pt x="2166" y="436"/>
                  </a:lnTo>
                  <a:lnTo>
                    <a:pt x="2179" y="410"/>
                  </a:lnTo>
                  <a:lnTo>
                    <a:pt x="2188" y="383"/>
                  </a:lnTo>
                  <a:lnTo>
                    <a:pt x="2192" y="353"/>
                  </a:lnTo>
                  <a:lnTo>
                    <a:pt x="2188" y="323"/>
                  </a:lnTo>
                  <a:lnTo>
                    <a:pt x="2179" y="295"/>
                  </a:lnTo>
                  <a:lnTo>
                    <a:pt x="2166" y="270"/>
                  </a:lnTo>
                  <a:lnTo>
                    <a:pt x="2147" y="248"/>
                  </a:lnTo>
                  <a:lnTo>
                    <a:pt x="2125" y="230"/>
                  </a:lnTo>
                  <a:lnTo>
                    <a:pt x="2099" y="216"/>
                  </a:lnTo>
                  <a:lnTo>
                    <a:pt x="2072" y="207"/>
                  </a:lnTo>
                  <a:lnTo>
                    <a:pt x="2041" y="204"/>
                  </a:lnTo>
                  <a:close/>
                  <a:moveTo>
                    <a:pt x="1594" y="204"/>
                  </a:moveTo>
                  <a:lnTo>
                    <a:pt x="1564" y="207"/>
                  </a:lnTo>
                  <a:lnTo>
                    <a:pt x="1536" y="216"/>
                  </a:lnTo>
                  <a:lnTo>
                    <a:pt x="1510" y="230"/>
                  </a:lnTo>
                  <a:lnTo>
                    <a:pt x="1489" y="248"/>
                  </a:lnTo>
                  <a:lnTo>
                    <a:pt x="1470" y="270"/>
                  </a:lnTo>
                  <a:lnTo>
                    <a:pt x="1457" y="295"/>
                  </a:lnTo>
                  <a:lnTo>
                    <a:pt x="1448" y="323"/>
                  </a:lnTo>
                  <a:lnTo>
                    <a:pt x="1445" y="353"/>
                  </a:lnTo>
                  <a:lnTo>
                    <a:pt x="1448" y="383"/>
                  </a:lnTo>
                  <a:lnTo>
                    <a:pt x="1457" y="410"/>
                  </a:lnTo>
                  <a:lnTo>
                    <a:pt x="1470" y="436"/>
                  </a:lnTo>
                  <a:lnTo>
                    <a:pt x="1489" y="458"/>
                  </a:lnTo>
                  <a:lnTo>
                    <a:pt x="1510" y="476"/>
                  </a:lnTo>
                  <a:lnTo>
                    <a:pt x="1536" y="489"/>
                  </a:lnTo>
                  <a:lnTo>
                    <a:pt x="1564" y="499"/>
                  </a:lnTo>
                  <a:lnTo>
                    <a:pt x="1594" y="502"/>
                  </a:lnTo>
                  <a:lnTo>
                    <a:pt x="1624" y="499"/>
                  </a:lnTo>
                  <a:lnTo>
                    <a:pt x="1652" y="489"/>
                  </a:lnTo>
                  <a:lnTo>
                    <a:pt x="1678" y="476"/>
                  </a:lnTo>
                  <a:lnTo>
                    <a:pt x="1700" y="458"/>
                  </a:lnTo>
                  <a:lnTo>
                    <a:pt x="1718" y="436"/>
                  </a:lnTo>
                  <a:lnTo>
                    <a:pt x="1732" y="410"/>
                  </a:lnTo>
                  <a:lnTo>
                    <a:pt x="1741" y="383"/>
                  </a:lnTo>
                  <a:lnTo>
                    <a:pt x="1743" y="353"/>
                  </a:lnTo>
                  <a:lnTo>
                    <a:pt x="1741" y="323"/>
                  </a:lnTo>
                  <a:lnTo>
                    <a:pt x="1732" y="295"/>
                  </a:lnTo>
                  <a:lnTo>
                    <a:pt x="1718" y="270"/>
                  </a:lnTo>
                  <a:lnTo>
                    <a:pt x="1700" y="248"/>
                  </a:lnTo>
                  <a:lnTo>
                    <a:pt x="1678" y="230"/>
                  </a:lnTo>
                  <a:lnTo>
                    <a:pt x="1652" y="216"/>
                  </a:lnTo>
                  <a:lnTo>
                    <a:pt x="1624" y="207"/>
                  </a:lnTo>
                  <a:lnTo>
                    <a:pt x="1594" y="204"/>
                  </a:lnTo>
                  <a:close/>
                  <a:moveTo>
                    <a:pt x="1147" y="204"/>
                  </a:moveTo>
                  <a:lnTo>
                    <a:pt x="1117" y="207"/>
                  </a:lnTo>
                  <a:lnTo>
                    <a:pt x="1089" y="216"/>
                  </a:lnTo>
                  <a:lnTo>
                    <a:pt x="1063" y="230"/>
                  </a:lnTo>
                  <a:lnTo>
                    <a:pt x="1041" y="248"/>
                  </a:lnTo>
                  <a:lnTo>
                    <a:pt x="1023" y="270"/>
                  </a:lnTo>
                  <a:lnTo>
                    <a:pt x="1009" y="295"/>
                  </a:lnTo>
                  <a:lnTo>
                    <a:pt x="1001" y="323"/>
                  </a:lnTo>
                  <a:lnTo>
                    <a:pt x="998" y="353"/>
                  </a:lnTo>
                  <a:lnTo>
                    <a:pt x="1001" y="383"/>
                  </a:lnTo>
                  <a:lnTo>
                    <a:pt x="1009" y="410"/>
                  </a:lnTo>
                  <a:lnTo>
                    <a:pt x="1023" y="436"/>
                  </a:lnTo>
                  <a:lnTo>
                    <a:pt x="1041" y="458"/>
                  </a:lnTo>
                  <a:lnTo>
                    <a:pt x="1063" y="476"/>
                  </a:lnTo>
                  <a:lnTo>
                    <a:pt x="1089" y="489"/>
                  </a:lnTo>
                  <a:lnTo>
                    <a:pt x="1117" y="499"/>
                  </a:lnTo>
                  <a:lnTo>
                    <a:pt x="1147" y="502"/>
                  </a:lnTo>
                  <a:lnTo>
                    <a:pt x="1177" y="499"/>
                  </a:lnTo>
                  <a:lnTo>
                    <a:pt x="1206" y="489"/>
                  </a:lnTo>
                  <a:lnTo>
                    <a:pt x="1231" y="476"/>
                  </a:lnTo>
                  <a:lnTo>
                    <a:pt x="1254" y="458"/>
                  </a:lnTo>
                  <a:lnTo>
                    <a:pt x="1271" y="436"/>
                  </a:lnTo>
                  <a:lnTo>
                    <a:pt x="1286" y="410"/>
                  </a:lnTo>
                  <a:lnTo>
                    <a:pt x="1294" y="383"/>
                  </a:lnTo>
                  <a:lnTo>
                    <a:pt x="1297" y="353"/>
                  </a:lnTo>
                  <a:lnTo>
                    <a:pt x="1294" y="323"/>
                  </a:lnTo>
                  <a:lnTo>
                    <a:pt x="1286" y="295"/>
                  </a:lnTo>
                  <a:lnTo>
                    <a:pt x="1271" y="270"/>
                  </a:lnTo>
                  <a:lnTo>
                    <a:pt x="1253" y="248"/>
                  </a:lnTo>
                  <a:lnTo>
                    <a:pt x="1231" y="230"/>
                  </a:lnTo>
                  <a:lnTo>
                    <a:pt x="1205" y="216"/>
                  </a:lnTo>
                  <a:lnTo>
                    <a:pt x="1177" y="207"/>
                  </a:lnTo>
                  <a:lnTo>
                    <a:pt x="1147" y="204"/>
                  </a:lnTo>
                  <a:close/>
                  <a:moveTo>
                    <a:pt x="701" y="204"/>
                  </a:moveTo>
                  <a:lnTo>
                    <a:pt x="670" y="207"/>
                  </a:lnTo>
                  <a:lnTo>
                    <a:pt x="642" y="216"/>
                  </a:lnTo>
                  <a:lnTo>
                    <a:pt x="617" y="230"/>
                  </a:lnTo>
                  <a:lnTo>
                    <a:pt x="594" y="248"/>
                  </a:lnTo>
                  <a:lnTo>
                    <a:pt x="577" y="270"/>
                  </a:lnTo>
                  <a:lnTo>
                    <a:pt x="562" y="295"/>
                  </a:lnTo>
                  <a:lnTo>
                    <a:pt x="554" y="323"/>
                  </a:lnTo>
                  <a:lnTo>
                    <a:pt x="551" y="353"/>
                  </a:lnTo>
                  <a:lnTo>
                    <a:pt x="554" y="383"/>
                  </a:lnTo>
                  <a:lnTo>
                    <a:pt x="562" y="410"/>
                  </a:lnTo>
                  <a:lnTo>
                    <a:pt x="577" y="436"/>
                  </a:lnTo>
                  <a:lnTo>
                    <a:pt x="594" y="458"/>
                  </a:lnTo>
                  <a:lnTo>
                    <a:pt x="617" y="476"/>
                  </a:lnTo>
                  <a:lnTo>
                    <a:pt x="642" y="489"/>
                  </a:lnTo>
                  <a:lnTo>
                    <a:pt x="670" y="499"/>
                  </a:lnTo>
                  <a:lnTo>
                    <a:pt x="701" y="502"/>
                  </a:lnTo>
                  <a:lnTo>
                    <a:pt x="731" y="499"/>
                  </a:lnTo>
                  <a:lnTo>
                    <a:pt x="759" y="489"/>
                  </a:lnTo>
                  <a:lnTo>
                    <a:pt x="784" y="476"/>
                  </a:lnTo>
                  <a:lnTo>
                    <a:pt x="806" y="458"/>
                  </a:lnTo>
                  <a:lnTo>
                    <a:pt x="825" y="436"/>
                  </a:lnTo>
                  <a:lnTo>
                    <a:pt x="839" y="410"/>
                  </a:lnTo>
                  <a:lnTo>
                    <a:pt x="847" y="383"/>
                  </a:lnTo>
                  <a:lnTo>
                    <a:pt x="850" y="353"/>
                  </a:lnTo>
                  <a:lnTo>
                    <a:pt x="847" y="323"/>
                  </a:lnTo>
                  <a:lnTo>
                    <a:pt x="839" y="295"/>
                  </a:lnTo>
                  <a:lnTo>
                    <a:pt x="825" y="270"/>
                  </a:lnTo>
                  <a:lnTo>
                    <a:pt x="806" y="248"/>
                  </a:lnTo>
                  <a:lnTo>
                    <a:pt x="784" y="230"/>
                  </a:lnTo>
                  <a:lnTo>
                    <a:pt x="759" y="216"/>
                  </a:lnTo>
                  <a:lnTo>
                    <a:pt x="731" y="207"/>
                  </a:lnTo>
                  <a:lnTo>
                    <a:pt x="701" y="204"/>
                  </a:lnTo>
                  <a:close/>
                  <a:moveTo>
                    <a:pt x="278" y="0"/>
                  </a:moveTo>
                  <a:lnTo>
                    <a:pt x="2910" y="0"/>
                  </a:lnTo>
                  <a:lnTo>
                    <a:pt x="2951" y="3"/>
                  </a:lnTo>
                  <a:lnTo>
                    <a:pt x="2991" y="11"/>
                  </a:lnTo>
                  <a:lnTo>
                    <a:pt x="3028" y="25"/>
                  </a:lnTo>
                  <a:lnTo>
                    <a:pt x="3062" y="44"/>
                  </a:lnTo>
                  <a:lnTo>
                    <a:pt x="3093" y="67"/>
                  </a:lnTo>
                  <a:lnTo>
                    <a:pt x="3120" y="94"/>
                  </a:lnTo>
                  <a:lnTo>
                    <a:pt x="3144" y="125"/>
                  </a:lnTo>
                  <a:lnTo>
                    <a:pt x="3163" y="159"/>
                  </a:lnTo>
                  <a:lnTo>
                    <a:pt x="3177" y="196"/>
                  </a:lnTo>
                  <a:lnTo>
                    <a:pt x="3185" y="235"/>
                  </a:lnTo>
                  <a:lnTo>
                    <a:pt x="3189" y="276"/>
                  </a:lnTo>
                  <a:lnTo>
                    <a:pt x="3189" y="2573"/>
                  </a:lnTo>
                  <a:lnTo>
                    <a:pt x="2596" y="3162"/>
                  </a:lnTo>
                  <a:lnTo>
                    <a:pt x="278" y="3162"/>
                  </a:lnTo>
                  <a:lnTo>
                    <a:pt x="237" y="3159"/>
                  </a:lnTo>
                  <a:lnTo>
                    <a:pt x="198" y="3149"/>
                  </a:lnTo>
                  <a:lnTo>
                    <a:pt x="161" y="3136"/>
                  </a:lnTo>
                  <a:lnTo>
                    <a:pt x="127" y="3117"/>
                  </a:lnTo>
                  <a:lnTo>
                    <a:pt x="96" y="3094"/>
                  </a:lnTo>
                  <a:lnTo>
                    <a:pt x="68" y="3066"/>
                  </a:lnTo>
                  <a:lnTo>
                    <a:pt x="44" y="3035"/>
                  </a:lnTo>
                  <a:lnTo>
                    <a:pt x="26" y="3002"/>
                  </a:lnTo>
                  <a:lnTo>
                    <a:pt x="11" y="2966"/>
                  </a:lnTo>
                  <a:lnTo>
                    <a:pt x="3" y="2927"/>
                  </a:lnTo>
                  <a:lnTo>
                    <a:pt x="0" y="288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6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30"/>
            <p:cNvSpPr>
              <a:spLocks/>
            </p:cNvSpPr>
            <p:nvPr/>
          </p:nvSpPr>
          <p:spPr bwMode="auto">
            <a:xfrm>
              <a:off x="5476875" y="3810001"/>
              <a:ext cx="106362" cy="106363"/>
            </a:xfrm>
            <a:custGeom>
              <a:avLst/>
              <a:gdLst>
                <a:gd name="T0" fmla="*/ 607 w 738"/>
                <a:gd name="T1" fmla="*/ 0 h 732"/>
                <a:gd name="T2" fmla="*/ 738 w 738"/>
                <a:gd name="T3" fmla="*/ 130 h 732"/>
                <a:gd name="T4" fmla="*/ 158 w 738"/>
                <a:gd name="T5" fmla="*/ 705 h 732"/>
                <a:gd name="T6" fmla="*/ 142 w 738"/>
                <a:gd name="T7" fmla="*/ 719 h 732"/>
                <a:gd name="T8" fmla="*/ 123 w 738"/>
                <a:gd name="T9" fmla="*/ 727 h 732"/>
                <a:gd name="T10" fmla="*/ 102 w 738"/>
                <a:gd name="T11" fmla="*/ 732 h 732"/>
                <a:gd name="T12" fmla="*/ 83 w 738"/>
                <a:gd name="T13" fmla="*/ 732 h 732"/>
                <a:gd name="T14" fmla="*/ 62 w 738"/>
                <a:gd name="T15" fmla="*/ 727 h 732"/>
                <a:gd name="T16" fmla="*/ 43 w 738"/>
                <a:gd name="T17" fmla="*/ 719 h 732"/>
                <a:gd name="T18" fmla="*/ 27 w 738"/>
                <a:gd name="T19" fmla="*/ 705 h 732"/>
                <a:gd name="T20" fmla="*/ 13 w 738"/>
                <a:gd name="T21" fmla="*/ 689 h 732"/>
                <a:gd name="T22" fmla="*/ 5 w 738"/>
                <a:gd name="T23" fmla="*/ 669 h 732"/>
                <a:gd name="T24" fmla="*/ 0 w 738"/>
                <a:gd name="T25" fmla="*/ 650 h 732"/>
                <a:gd name="T26" fmla="*/ 0 w 738"/>
                <a:gd name="T27" fmla="*/ 630 h 732"/>
                <a:gd name="T28" fmla="*/ 5 w 738"/>
                <a:gd name="T29" fmla="*/ 610 h 732"/>
                <a:gd name="T30" fmla="*/ 13 w 738"/>
                <a:gd name="T31" fmla="*/ 591 h 732"/>
                <a:gd name="T32" fmla="*/ 27 w 738"/>
                <a:gd name="T33" fmla="*/ 575 h 732"/>
                <a:gd name="T34" fmla="*/ 607 w 738"/>
                <a:gd name="T3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8" h="732">
                  <a:moveTo>
                    <a:pt x="607" y="0"/>
                  </a:moveTo>
                  <a:lnTo>
                    <a:pt x="738" y="130"/>
                  </a:lnTo>
                  <a:lnTo>
                    <a:pt x="158" y="705"/>
                  </a:lnTo>
                  <a:lnTo>
                    <a:pt x="142" y="719"/>
                  </a:lnTo>
                  <a:lnTo>
                    <a:pt x="123" y="727"/>
                  </a:lnTo>
                  <a:lnTo>
                    <a:pt x="102" y="732"/>
                  </a:lnTo>
                  <a:lnTo>
                    <a:pt x="83" y="732"/>
                  </a:lnTo>
                  <a:lnTo>
                    <a:pt x="62" y="727"/>
                  </a:lnTo>
                  <a:lnTo>
                    <a:pt x="43" y="719"/>
                  </a:lnTo>
                  <a:lnTo>
                    <a:pt x="27" y="705"/>
                  </a:lnTo>
                  <a:lnTo>
                    <a:pt x="13" y="689"/>
                  </a:lnTo>
                  <a:lnTo>
                    <a:pt x="5" y="669"/>
                  </a:lnTo>
                  <a:lnTo>
                    <a:pt x="0" y="650"/>
                  </a:lnTo>
                  <a:lnTo>
                    <a:pt x="0" y="630"/>
                  </a:lnTo>
                  <a:lnTo>
                    <a:pt x="5" y="610"/>
                  </a:lnTo>
                  <a:lnTo>
                    <a:pt x="13" y="591"/>
                  </a:lnTo>
                  <a:lnTo>
                    <a:pt x="27" y="575"/>
                  </a:lnTo>
                  <a:lnTo>
                    <a:pt x="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31"/>
            <p:cNvSpPr>
              <a:spLocks/>
            </p:cNvSpPr>
            <p:nvPr/>
          </p:nvSpPr>
          <p:spPr bwMode="auto">
            <a:xfrm>
              <a:off x="5599113" y="3636963"/>
              <a:ext cx="157162" cy="157163"/>
            </a:xfrm>
            <a:custGeom>
              <a:avLst/>
              <a:gdLst>
                <a:gd name="T0" fmla="*/ 629 w 1093"/>
                <a:gd name="T1" fmla="*/ 0 h 1084"/>
                <a:gd name="T2" fmla="*/ 657 w 1093"/>
                <a:gd name="T3" fmla="*/ 13 h 1084"/>
                <a:gd name="T4" fmla="*/ 672 w 1093"/>
                <a:gd name="T5" fmla="*/ 41 h 1084"/>
                <a:gd name="T6" fmla="*/ 667 w 1093"/>
                <a:gd name="T7" fmla="*/ 71 h 1084"/>
                <a:gd name="T8" fmla="*/ 249 w 1093"/>
                <a:gd name="T9" fmla="*/ 489 h 1084"/>
                <a:gd name="T10" fmla="*/ 728 w 1093"/>
                <a:gd name="T11" fmla="*/ 154 h 1084"/>
                <a:gd name="T12" fmla="*/ 756 w 1093"/>
                <a:gd name="T13" fmla="*/ 139 h 1084"/>
                <a:gd name="T14" fmla="*/ 785 w 1093"/>
                <a:gd name="T15" fmla="*/ 144 h 1084"/>
                <a:gd name="T16" fmla="*/ 807 w 1093"/>
                <a:gd name="T17" fmla="*/ 166 h 1084"/>
                <a:gd name="T18" fmla="*/ 812 w 1093"/>
                <a:gd name="T19" fmla="*/ 196 h 1084"/>
                <a:gd name="T20" fmla="*/ 797 w 1093"/>
                <a:gd name="T21" fmla="*/ 223 h 1084"/>
                <a:gd name="T22" fmla="*/ 461 w 1093"/>
                <a:gd name="T23" fmla="*/ 698 h 1084"/>
                <a:gd name="T24" fmla="*/ 882 w 1093"/>
                <a:gd name="T25" fmla="*/ 283 h 1084"/>
                <a:gd name="T26" fmla="*/ 911 w 1093"/>
                <a:gd name="T27" fmla="*/ 279 h 1084"/>
                <a:gd name="T28" fmla="*/ 939 w 1093"/>
                <a:gd name="T29" fmla="*/ 292 h 1084"/>
                <a:gd name="T30" fmla="*/ 952 w 1093"/>
                <a:gd name="T31" fmla="*/ 320 h 1084"/>
                <a:gd name="T32" fmla="*/ 948 w 1093"/>
                <a:gd name="T33" fmla="*/ 350 h 1084"/>
                <a:gd name="T34" fmla="*/ 531 w 1093"/>
                <a:gd name="T35" fmla="*/ 767 h 1084"/>
                <a:gd name="T36" fmla="*/ 1008 w 1093"/>
                <a:gd name="T37" fmla="*/ 432 h 1084"/>
                <a:gd name="T38" fmla="*/ 1036 w 1093"/>
                <a:gd name="T39" fmla="*/ 418 h 1084"/>
                <a:gd name="T40" fmla="*/ 1066 w 1093"/>
                <a:gd name="T41" fmla="*/ 423 h 1084"/>
                <a:gd name="T42" fmla="*/ 1089 w 1093"/>
                <a:gd name="T43" fmla="*/ 445 h 1084"/>
                <a:gd name="T44" fmla="*/ 1093 w 1093"/>
                <a:gd name="T45" fmla="*/ 475 h 1084"/>
                <a:gd name="T46" fmla="*/ 1080 w 1093"/>
                <a:gd name="T47" fmla="*/ 503 h 1084"/>
                <a:gd name="T48" fmla="*/ 654 w 1093"/>
                <a:gd name="T49" fmla="*/ 924 h 1084"/>
                <a:gd name="T50" fmla="*/ 646 w 1093"/>
                <a:gd name="T51" fmla="*/ 928 h 1084"/>
                <a:gd name="T52" fmla="*/ 560 w 1093"/>
                <a:gd name="T53" fmla="*/ 990 h 1084"/>
                <a:gd name="T54" fmla="*/ 474 w 1093"/>
                <a:gd name="T55" fmla="*/ 1023 h 1084"/>
                <a:gd name="T56" fmla="*/ 389 w 1093"/>
                <a:gd name="T57" fmla="*/ 1031 h 1084"/>
                <a:gd name="T58" fmla="*/ 309 w 1093"/>
                <a:gd name="T59" fmla="*/ 1015 h 1084"/>
                <a:gd name="T60" fmla="*/ 234 w 1093"/>
                <a:gd name="T61" fmla="*/ 979 h 1084"/>
                <a:gd name="T62" fmla="*/ 230 w 1093"/>
                <a:gd name="T63" fmla="*/ 985 h 1084"/>
                <a:gd name="T64" fmla="*/ 130 w 1093"/>
                <a:gd name="T65" fmla="*/ 1084 h 1084"/>
                <a:gd name="T66" fmla="*/ 96 w 1093"/>
                <a:gd name="T67" fmla="*/ 858 h 1084"/>
                <a:gd name="T68" fmla="*/ 102 w 1093"/>
                <a:gd name="T69" fmla="*/ 854 h 1084"/>
                <a:gd name="T70" fmla="*/ 85 w 1093"/>
                <a:gd name="T71" fmla="*/ 815 h 1084"/>
                <a:gd name="T72" fmla="*/ 59 w 1093"/>
                <a:gd name="T73" fmla="*/ 738 h 1084"/>
                <a:gd name="T74" fmla="*/ 55 w 1093"/>
                <a:gd name="T75" fmla="*/ 656 h 1084"/>
                <a:gd name="T76" fmla="*/ 74 w 1093"/>
                <a:gd name="T77" fmla="*/ 572 h 1084"/>
                <a:gd name="T78" fmla="*/ 123 w 1093"/>
                <a:gd name="T79" fmla="*/ 485 h 1084"/>
                <a:gd name="T80" fmla="*/ 159 w 1093"/>
                <a:gd name="T81" fmla="*/ 439 h 1084"/>
                <a:gd name="T82" fmla="*/ 164 w 1093"/>
                <a:gd name="T83" fmla="*/ 432 h 1084"/>
                <a:gd name="T84" fmla="*/ 599 w 1093"/>
                <a:gd name="T85" fmla="*/ 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3" h="1084">
                  <a:moveTo>
                    <a:pt x="615" y="0"/>
                  </a:moveTo>
                  <a:lnTo>
                    <a:pt x="629" y="0"/>
                  </a:lnTo>
                  <a:lnTo>
                    <a:pt x="644" y="4"/>
                  </a:lnTo>
                  <a:lnTo>
                    <a:pt x="657" y="13"/>
                  </a:lnTo>
                  <a:lnTo>
                    <a:pt x="667" y="27"/>
                  </a:lnTo>
                  <a:lnTo>
                    <a:pt x="672" y="41"/>
                  </a:lnTo>
                  <a:lnTo>
                    <a:pt x="672" y="56"/>
                  </a:lnTo>
                  <a:lnTo>
                    <a:pt x="667" y="71"/>
                  </a:lnTo>
                  <a:lnTo>
                    <a:pt x="657" y="83"/>
                  </a:lnTo>
                  <a:lnTo>
                    <a:pt x="249" y="489"/>
                  </a:lnTo>
                  <a:lnTo>
                    <a:pt x="320" y="557"/>
                  </a:lnTo>
                  <a:lnTo>
                    <a:pt x="728" y="154"/>
                  </a:lnTo>
                  <a:lnTo>
                    <a:pt x="740" y="144"/>
                  </a:lnTo>
                  <a:lnTo>
                    <a:pt x="756" y="139"/>
                  </a:lnTo>
                  <a:lnTo>
                    <a:pt x="770" y="139"/>
                  </a:lnTo>
                  <a:lnTo>
                    <a:pt x="785" y="144"/>
                  </a:lnTo>
                  <a:lnTo>
                    <a:pt x="798" y="153"/>
                  </a:lnTo>
                  <a:lnTo>
                    <a:pt x="807" y="166"/>
                  </a:lnTo>
                  <a:lnTo>
                    <a:pt x="812" y="181"/>
                  </a:lnTo>
                  <a:lnTo>
                    <a:pt x="812" y="196"/>
                  </a:lnTo>
                  <a:lnTo>
                    <a:pt x="807" y="210"/>
                  </a:lnTo>
                  <a:lnTo>
                    <a:pt x="797" y="223"/>
                  </a:lnTo>
                  <a:lnTo>
                    <a:pt x="390" y="628"/>
                  </a:lnTo>
                  <a:lnTo>
                    <a:pt x="461" y="698"/>
                  </a:lnTo>
                  <a:lnTo>
                    <a:pt x="868" y="293"/>
                  </a:lnTo>
                  <a:lnTo>
                    <a:pt x="882" y="283"/>
                  </a:lnTo>
                  <a:lnTo>
                    <a:pt x="896" y="279"/>
                  </a:lnTo>
                  <a:lnTo>
                    <a:pt x="911" y="279"/>
                  </a:lnTo>
                  <a:lnTo>
                    <a:pt x="925" y="283"/>
                  </a:lnTo>
                  <a:lnTo>
                    <a:pt x="939" y="292"/>
                  </a:lnTo>
                  <a:lnTo>
                    <a:pt x="948" y="306"/>
                  </a:lnTo>
                  <a:lnTo>
                    <a:pt x="952" y="320"/>
                  </a:lnTo>
                  <a:lnTo>
                    <a:pt x="952" y="336"/>
                  </a:lnTo>
                  <a:lnTo>
                    <a:pt x="948" y="350"/>
                  </a:lnTo>
                  <a:lnTo>
                    <a:pt x="939" y="362"/>
                  </a:lnTo>
                  <a:lnTo>
                    <a:pt x="531" y="767"/>
                  </a:lnTo>
                  <a:lnTo>
                    <a:pt x="600" y="838"/>
                  </a:lnTo>
                  <a:lnTo>
                    <a:pt x="1008" y="432"/>
                  </a:lnTo>
                  <a:lnTo>
                    <a:pt x="1022" y="423"/>
                  </a:lnTo>
                  <a:lnTo>
                    <a:pt x="1036" y="418"/>
                  </a:lnTo>
                  <a:lnTo>
                    <a:pt x="1052" y="418"/>
                  </a:lnTo>
                  <a:lnTo>
                    <a:pt x="1066" y="423"/>
                  </a:lnTo>
                  <a:lnTo>
                    <a:pt x="1080" y="432"/>
                  </a:lnTo>
                  <a:lnTo>
                    <a:pt x="1089" y="445"/>
                  </a:lnTo>
                  <a:lnTo>
                    <a:pt x="1093" y="460"/>
                  </a:lnTo>
                  <a:lnTo>
                    <a:pt x="1093" y="475"/>
                  </a:lnTo>
                  <a:lnTo>
                    <a:pt x="1089" y="490"/>
                  </a:lnTo>
                  <a:lnTo>
                    <a:pt x="1080" y="503"/>
                  </a:lnTo>
                  <a:lnTo>
                    <a:pt x="657" y="921"/>
                  </a:lnTo>
                  <a:lnTo>
                    <a:pt x="654" y="924"/>
                  </a:lnTo>
                  <a:lnTo>
                    <a:pt x="650" y="926"/>
                  </a:lnTo>
                  <a:lnTo>
                    <a:pt x="646" y="928"/>
                  </a:lnTo>
                  <a:lnTo>
                    <a:pt x="603" y="963"/>
                  </a:lnTo>
                  <a:lnTo>
                    <a:pt x="560" y="990"/>
                  </a:lnTo>
                  <a:lnTo>
                    <a:pt x="516" y="1010"/>
                  </a:lnTo>
                  <a:lnTo>
                    <a:pt x="474" y="1023"/>
                  </a:lnTo>
                  <a:lnTo>
                    <a:pt x="432" y="1030"/>
                  </a:lnTo>
                  <a:lnTo>
                    <a:pt x="389" y="1031"/>
                  </a:lnTo>
                  <a:lnTo>
                    <a:pt x="349" y="1026"/>
                  </a:lnTo>
                  <a:lnTo>
                    <a:pt x="309" y="1015"/>
                  </a:lnTo>
                  <a:lnTo>
                    <a:pt x="271" y="1000"/>
                  </a:lnTo>
                  <a:lnTo>
                    <a:pt x="234" y="979"/>
                  </a:lnTo>
                  <a:lnTo>
                    <a:pt x="232" y="982"/>
                  </a:lnTo>
                  <a:lnTo>
                    <a:pt x="230" y="985"/>
                  </a:lnTo>
                  <a:lnTo>
                    <a:pt x="228" y="988"/>
                  </a:lnTo>
                  <a:lnTo>
                    <a:pt x="130" y="1084"/>
                  </a:lnTo>
                  <a:lnTo>
                    <a:pt x="0" y="955"/>
                  </a:lnTo>
                  <a:lnTo>
                    <a:pt x="96" y="858"/>
                  </a:lnTo>
                  <a:lnTo>
                    <a:pt x="99" y="855"/>
                  </a:lnTo>
                  <a:lnTo>
                    <a:pt x="102" y="854"/>
                  </a:lnTo>
                  <a:lnTo>
                    <a:pt x="105" y="852"/>
                  </a:lnTo>
                  <a:lnTo>
                    <a:pt x="85" y="815"/>
                  </a:lnTo>
                  <a:lnTo>
                    <a:pt x="69" y="777"/>
                  </a:lnTo>
                  <a:lnTo>
                    <a:pt x="59" y="738"/>
                  </a:lnTo>
                  <a:lnTo>
                    <a:pt x="54" y="697"/>
                  </a:lnTo>
                  <a:lnTo>
                    <a:pt x="55" y="656"/>
                  </a:lnTo>
                  <a:lnTo>
                    <a:pt x="61" y="614"/>
                  </a:lnTo>
                  <a:lnTo>
                    <a:pt x="74" y="572"/>
                  </a:lnTo>
                  <a:lnTo>
                    <a:pt x="95" y="529"/>
                  </a:lnTo>
                  <a:lnTo>
                    <a:pt x="123" y="485"/>
                  </a:lnTo>
                  <a:lnTo>
                    <a:pt x="157" y="443"/>
                  </a:lnTo>
                  <a:lnTo>
                    <a:pt x="159" y="439"/>
                  </a:lnTo>
                  <a:lnTo>
                    <a:pt x="161" y="435"/>
                  </a:lnTo>
                  <a:lnTo>
                    <a:pt x="164" y="432"/>
                  </a:lnTo>
                  <a:lnTo>
                    <a:pt x="587" y="13"/>
                  </a:lnTo>
                  <a:lnTo>
                    <a:pt x="599" y="4"/>
                  </a:lnTo>
                  <a:lnTo>
                    <a:pt x="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32"/>
            <p:cNvSpPr>
              <a:spLocks/>
            </p:cNvSpPr>
            <p:nvPr/>
          </p:nvSpPr>
          <p:spPr bwMode="auto">
            <a:xfrm>
              <a:off x="5443538" y="3656013"/>
              <a:ext cx="263525" cy="260350"/>
            </a:xfrm>
            <a:custGeom>
              <a:avLst/>
              <a:gdLst>
                <a:gd name="T0" fmla="*/ 332 w 1816"/>
                <a:gd name="T1" fmla="*/ 2 h 1801"/>
                <a:gd name="T2" fmla="*/ 416 w 1816"/>
                <a:gd name="T3" fmla="*/ 18 h 1801"/>
                <a:gd name="T4" fmla="*/ 499 w 1816"/>
                <a:gd name="T5" fmla="*/ 51 h 1801"/>
                <a:gd name="T6" fmla="*/ 580 w 1816"/>
                <a:gd name="T7" fmla="*/ 99 h 1801"/>
                <a:gd name="T8" fmla="*/ 657 w 1816"/>
                <a:gd name="T9" fmla="*/ 162 h 1801"/>
                <a:gd name="T10" fmla="*/ 724 w 1816"/>
                <a:gd name="T11" fmla="*/ 243 h 1801"/>
                <a:gd name="T12" fmla="*/ 774 w 1816"/>
                <a:gd name="T13" fmla="*/ 327 h 1801"/>
                <a:gd name="T14" fmla="*/ 806 w 1816"/>
                <a:gd name="T15" fmla="*/ 414 h 1801"/>
                <a:gd name="T16" fmla="*/ 819 w 1816"/>
                <a:gd name="T17" fmla="*/ 500 h 1801"/>
                <a:gd name="T18" fmla="*/ 814 w 1816"/>
                <a:gd name="T19" fmla="*/ 582 h 1801"/>
                <a:gd name="T20" fmla="*/ 789 w 1816"/>
                <a:gd name="T21" fmla="*/ 658 h 1801"/>
                <a:gd name="T22" fmla="*/ 798 w 1816"/>
                <a:gd name="T23" fmla="*/ 662 h 1801"/>
                <a:gd name="T24" fmla="*/ 804 w 1816"/>
                <a:gd name="T25" fmla="*/ 668 h 1801"/>
                <a:gd name="T26" fmla="*/ 1803 w 1816"/>
                <a:gd name="T27" fmla="*/ 1661 h 1801"/>
                <a:gd name="T28" fmla="*/ 1816 w 1816"/>
                <a:gd name="T29" fmla="*/ 1700 h 1801"/>
                <a:gd name="T30" fmla="*/ 1812 w 1816"/>
                <a:gd name="T31" fmla="*/ 1740 h 1801"/>
                <a:gd name="T32" fmla="*/ 1789 w 1816"/>
                <a:gd name="T33" fmla="*/ 1775 h 1801"/>
                <a:gd name="T34" fmla="*/ 1754 w 1816"/>
                <a:gd name="T35" fmla="*/ 1797 h 1801"/>
                <a:gd name="T36" fmla="*/ 1714 w 1816"/>
                <a:gd name="T37" fmla="*/ 1801 h 1801"/>
                <a:gd name="T38" fmla="*/ 1674 w 1816"/>
                <a:gd name="T39" fmla="*/ 1789 h 1801"/>
                <a:gd name="T40" fmla="*/ 672 w 1816"/>
                <a:gd name="T41" fmla="*/ 798 h 1801"/>
                <a:gd name="T42" fmla="*/ 666 w 1816"/>
                <a:gd name="T43" fmla="*/ 789 h 1801"/>
                <a:gd name="T44" fmla="*/ 626 w 1816"/>
                <a:gd name="T45" fmla="*/ 798 h 1801"/>
                <a:gd name="T46" fmla="*/ 546 w 1816"/>
                <a:gd name="T47" fmla="*/ 812 h 1801"/>
                <a:gd name="T48" fmla="*/ 461 w 1816"/>
                <a:gd name="T49" fmla="*/ 808 h 1801"/>
                <a:gd name="T50" fmla="*/ 373 w 1816"/>
                <a:gd name="T51" fmla="*/ 786 h 1801"/>
                <a:gd name="T52" fmla="*/ 286 w 1816"/>
                <a:gd name="T53" fmla="*/ 746 h 1801"/>
                <a:gd name="T54" fmla="*/ 203 w 1816"/>
                <a:gd name="T55" fmla="*/ 687 h 1801"/>
                <a:gd name="T56" fmla="*/ 130 w 1816"/>
                <a:gd name="T57" fmla="*/ 615 h 1801"/>
                <a:gd name="T58" fmla="*/ 73 w 1816"/>
                <a:gd name="T59" fmla="*/ 536 h 1801"/>
                <a:gd name="T60" fmla="*/ 33 w 1816"/>
                <a:gd name="T61" fmla="*/ 454 h 1801"/>
                <a:gd name="T62" fmla="*/ 8 w 1816"/>
                <a:gd name="T63" fmla="*/ 371 h 1801"/>
                <a:gd name="T64" fmla="*/ 0 w 1816"/>
                <a:gd name="T65" fmla="*/ 289 h 1801"/>
                <a:gd name="T66" fmla="*/ 10 w 1816"/>
                <a:gd name="T67" fmla="*/ 212 h 1801"/>
                <a:gd name="T68" fmla="*/ 37 w 1816"/>
                <a:gd name="T69" fmla="*/ 142 h 1801"/>
                <a:gd name="T70" fmla="*/ 82 w 1816"/>
                <a:gd name="T71" fmla="*/ 81 h 1801"/>
                <a:gd name="T72" fmla="*/ 142 w 1816"/>
                <a:gd name="T73" fmla="*/ 37 h 1801"/>
                <a:gd name="T74" fmla="*/ 213 w 1816"/>
                <a:gd name="T75" fmla="*/ 10 h 1801"/>
                <a:gd name="T76" fmla="*/ 291 w 1816"/>
                <a:gd name="T77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16" h="1801">
                  <a:moveTo>
                    <a:pt x="291" y="0"/>
                  </a:moveTo>
                  <a:lnTo>
                    <a:pt x="332" y="2"/>
                  </a:lnTo>
                  <a:lnTo>
                    <a:pt x="373" y="7"/>
                  </a:lnTo>
                  <a:lnTo>
                    <a:pt x="416" y="18"/>
                  </a:lnTo>
                  <a:lnTo>
                    <a:pt x="457" y="32"/>
                  </a:lnTo>
                  <a:lnTo>
                    <a:pt x="499" y="51"/>
                  </a:lnTo>
                  <a:lnTo>
                    <a:pt x="540" y="72"/>
                  </a:lnTo>
                  <a:lnTo>
                    <a:pt x="580" y="99"/>
                  </a:lnTo>
                  <a:lnTo>
                    <a:pt x="619" y="129"/>
                  </a:lnTo>
                  <a:lnTo>
                    <a:pt x="657" y="162"/>
                  </a:lnTo>
                  <a:lnTo>
                    <a:pt x="692" y="202"/>
                  </a:lnTo>
                  <a:lnTo>
                    <a:pt x="724" y="243"/>
                  </a:lnTo>
                  <a:lnTo>
                    <a:pt x="751" y="285"/>
                  </a:lnTo>
                  <a:lnTo>
                    <a:pt x="774" y="327"/>
                  </a:lnTo>
                  <a:lnTo>
                    <a:pt x="791" y="371"/>
                  </a:lnTo>
                  <a:lnTo>
                    <a:pt x="806" y="414"/>
                  </a:lnTo>
                  <a:lnTo>
                    <a:pt x="814" y="458"/>
                  </a:lnTo>
                  <a:lnTo>
                    <a:pt x="819" y="500"/>
                  </a:lnTo>
                  <a:lnTo>
                    <a:pt x="818" y="542"/>
                  </a:lnTo>
                  <a:lnTo>
                    <a:pt x="814" y="582"/>
                  </a:lnTo>
                  <a:lnTo>
                    <a:pt x="804" y="621"/>
                  </a:lnTo>
                  <a:lnTo>
                    <a:pt x="789" y="658"/>
                  </a:lnTo>
                  <a:lnTo>
                    <a:pt x="793" y="660"/>
                  </a:lnTo>
                  <a:lnTo>
                    <a:pt x="798" y="662"/>
                  </a:lnTo>
                  <a:lnTo>
                    <a:pt x="801" y="665"/>
                  </a:lnTo>
                  <a:lnTo>
                    <a:pt x="804" y="668"/>
                  </a:lnTo>
                  <a:lnTo>
                    <a:pt x="1789" y="1645"/>
                  </a:lnTo>
                  <a:lnTo>
                    <a:pt x="1803" y="1661"/>
                  </a:lnTo>
                  <a:lnTo>
                    <a:pt x="1812" y="1680"/>
                  </a:lnTo>
                  <a:lnTo>
                    <a:pt x="1816" y="1700"/>
                  </a:lnTo>
                  <a:lnTo>
                    <a:pt x="1816" y="1720"/>
                  </a:lnTo>
                  <a:lnTo>
                    <a:pt x="1812" y="1740"/>
                  </a:lnTo>
                  <a:lnTo>
                    <a:pt x="1803" y="1759"/>
                  </a:lnTo>
                  <a:lnTo>
                    <a:pt x="1789" y="1775"/>
                  </a:lnTo>
                  <a:lnTo>
                    <a:pt x="1773" y="1789"/>
                  </a:lnTo>
                  <a:lnTo>
                    <a:pt x="1754" y="1797"/>
                  </a:lnTo>
                  <a:lnTo>
                    <a:pt x="1733" y="1801"/>
                  </a:lnTo>
                  <a:lnTo>
                    <a:pt x="1714" y="1801"/>
                  </a:lnTo>
                  <a:lnTo>
                    <a:pt x="1693" y="1797"/>
                  </a:lnTo>
                  <a:lnTo>
                    <a:pt x="1674" y="1789"/>
                  </a:lnTo>
                  <a:lnTo>
                    <a:pt x="1658" y="1775"/>
                  </a:lnTo>
                  <a:lnTo>
                    <a:pt x="672" y="798"/>
                  </a:lnTo>
                  <a:lnTo>
                    <a:pt x="669" y="794"/>
                  </a:lnTo>
                  <a:lnTo>
                    <a:pt x="666" y="789"/>
                  </a:lnTo>
                  <a:lnTo>
                    <a:pt x="663" y="784"/>
                  </a:lnTo>
                  <a:lnTo>
                    <a:pt x="626" y="798"/>
                  </a:lnTo>
                  <a:lnTo>
                    <a:pt x="587" y="808"/>
                  </a:lnTo>
                  <a:lnTo>
                    <a:pt x="546" y="812"/>
                  </a:lnTo>
                  <a:lnTo>
                    <a:pt x="505" y="813"/>
                  </a:lnTo>
                  <a:lnTo>
                    <a:pt x="461" y="808"/>
                  </a:lnTo>
                  <a:lnTo>
                    <a:pt x="417" y="800"/>
                  </a:lnTo>
                  <a:lnTo>
                    <a:pt x="373" y="786"/>
                  </a:lnTo>
                  <a:lnTo>
                    <a:pt x="330" y="768"/>
                  </a:lnTo>
                  <a:lnTo>
                    <a:pt x="286" y="746"/>
                  </a:lnTo>
                  <a:lnTo>
                    <a:pt x="244" y="719"/>
                  </a:lnTo>
                  <a:lnTo>
                    <a:pt x="203" y="687"/>
                  </a:lnTo>
                  <a:lnTo>
                    <a:pt x="164" y="651"/>
                  </a:lnTo>
                  <a:lnTo>
                    <a:pt x="130" y="615"/>
                  </a:lnTo>
                  <a:lnTo>
                    <a:pt x="100" y="576"/>
                  </a:lnTo>
                  <a:lnTo>
                    <a:pt x="73" y="536"/>
                  </a:lnTo>
                  <a:lnTo>
                    <a:pt x="50" y="495"/>
                  </a:lnTo>
                  <a:lnTo>
                    <a:pt x="33" y="454"/>
                  </a:lnTo>
                  <a:lnTo>
                    <a:pt x="18" y="412"/>
                  </a:lnTo>
                  <a:lnTo>
                    <a:pt x="8" y="371"/>
                  </a:lnTo>
                  <a:lnTo>
                    <a:pt x="1" y="329"/>
                  </a:lnTo>
                  <a:lnTo>
                    <a:pt x="0" y="289"/>
                  </a:lnTo>
                  <a:lnTo>
                    <a:pt x="2" y="250"/>
                  </a:lnTo>
                  <a:lnTo>
                    <a:pt x="10" y="212"/>
                  </a:lnTo>
                  <a:lnTo>
                    <a:pt x="21" y="176"/>
                  </a:lnTo>
                  <a:lnTo>
                    <a:pt x="37" y="142"/>
                  </a:lnTo>
                  <a:lnTo>
                    <a:pt x="57" y="110"/>
                  </a:lnTo>
                  <a:lnTo>
                    <a:pt x="82" y="81"/>
                  </a:lnTo>
                  <a:lnTo>
                    <a:pt x="111" y="57"/>
                  </a:lnTo>
                  <a:lnTo>
                    <a:pt x="142" y="37"/>
                  </a:lnTo>
                  <a:lnTo>
                    <a:pt x="176" y="21"/>
                  </a:lnTo>
                  <a:lnTo>
                    <a:pt x="213" y="10"/>
                  </a:lnTo>
                  <a:lnTo>
                    <a:pt x="251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8" name="Group 387"/>
          <p:cNvGrpSpPr/>
          <p:nvPr/>
        </p:nvGrpSpPr>
        <p:grpSpPr>
          <a:xfrm>
            <a:off x="4450802" y="3476584"/>
            <a:ext cx="474662" cy="523875"/>
            <a:chOff x="4484688" y="3475038"/>
            <a:chExt cx="474662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6" name="Freeform 237"/>
            <p:cNvSpPr>
              <a:spLocks noEditPoints="1"/>
            </p:cNvSpPr>
            <p:nvPr/>
          </p:nvSpPr>
          <p:spPr bwMode="auto">
            <a:xfrm>
              <a:off x="4484688" y="3475038"/>
              <a:ext cx="474662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7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3 w 2991"/>
                <a:gd name="T89" fmla="*/ 486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70" y="178"/>
                  </a:lnTo>
                  <a:lnTo>
                    <a:pt x="2157" y="199"/>
                  </a:lnTo>
                  <a:lnTo>
                    <a:pt x="2148" y="222"/>
                  </a:lnTo>
                  <a:lnTo>
                    <a:pt x="2146" y="249"/>
                  </a:lnTo>
                  <a:lnTo>
                    <a:pt x="2146" y="691"/>
                  </a:lnTo>
                  <a:lnTo>
                    <a:pt x="2148" y="716"/>
                  </a:lnTo>
                  <a:lnTo>
                    <a:pt x="2157" y="741"/>
                  </a:lnTo>
                  <a:lnTo>
                    <a:pt x="2170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2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3" y="486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5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238"/>
            <p:cNvSpPr>
              <a:spLocks noEditPoints="1"/>
            </p:cNvSpPr>
            <p:nvPr/>
          </p:nvSpPr>
          <p:spPr bwMode="auto">
            <a:xfrm>
              <a:off x="4605338" y="3676650"/>
              <a:ext cx="233362" cy="230188"/>
            </a:xfrm>
            <a:custGeom>
              <a:avLst/>
              <a:gdLst>
                <a:gd name="T0" fmla="*/ 599 w 1471"/>
                <a:gd name="T1" fmla="*/ 925 h 1445"/>
                <a:gd name="T2" fmla="*/ 465 w 1471"/>
                <a:gd name="T3" fmla="*/ 1010 h 1445"/>
                <a:gd name="T4" fmla="*/ 413 w 1471"/>
                <a:gd name="T5" fmla="*/ 1139 h 1445"/>
                <a:gd name="T6" fmla="*/ 430 w 1471"/>
                <a:gd name="T7" fmla="*/ 1176 h 1445"/>
                <a:gd name="T8" fmla="*/ 475 w 1471"/>
                <a:gd name="T9" fmla="*/ 1150 h 1445"/>
                <a:gd name="T10" fmla="*/ 545 w 1471"/>
                <a:gd name="T11" fmla="*/ 1095 h 1445"/>
                <a:gd name="T12" fmla="*/ 634 w 1471"/>
                <a:gd name="T13" fmla="*/ 1039 h 1445"/>
                <a:gd name="T14" fmla="*/ 735 w 1471"/>
                <a:gd name="T15" fmla="*/ 1014 h 1445"/>
                <a:gd name="T16" fmla="*/ 837 w 1471"/>
                <a:gd name="T17" fmla="*/ 1039 h 1445"/>
                <a:gd name="T18" fmla="*/ 926 w 1471"/>
                <a:gd name="T19" fmla="*/ 1095 h 1445"/>
                <a:gd name="T20" fmla="*/ 996 w 1471"/>
                <a:gd name="T21" fmla="*/ 1150 h 1445"/>
                <a:gd name="T22" fmla="*/ 1041 w 1471"/>
                <a:gd name="T23" fmla="*/ 1176 h 1445"/>
                <a:gd name="T24" fmla="*/ 1057 w 1471"/>
                <a:gd name="T25" fmla="*/ 1139 h 1445"/>
                <a:gd name="T26" fmla="*/ 1006 w 1471"/>
                <a:gd name="T27" fmla="*/ 1010 h 1445"/>
                <a:gd name="T28" fmla="*/ 872 w 1471"/>
                <a:gd name="T29" fmla="*/ 925 h 1445"/>
                <a:gd name="T30" fmla="*/ 1033 w 1471"/>
                <a:gd name="T31" fmla="*/ 471 h 1445"/>
                <a:gd name="T32" fmla="*/ 935 w 1471"/>
                <a:gd name="T33" fmla="*/ 510 h 1445"/>
                <a:gd name="T34" fmla="*/ 895 w 1471"/>
                <a:gd name="T35" fmla="*/ 605 h 1445"/>
                <a:gd name="T36" fmla="*/ 935 w 1471"/>
                <a:gd name="T37" fmla="*/ 702 h 1445"/>
                <a:gd name="T38" fmla="*/ 1033 w 1471"/>
                <a:gd name="T39" fmla="*/ 741 h 1445"/>
                <a:gd name="T40" fmla="*/ 1131 w 1471"/>
                <a:gd name="T41" fmla="*/ 702 h 1445"/>
                <a:gd name="T42" fmla="*/ 1171 w 1471"/>
                <a:gd name="T43" fmla="*/ 605 h 1445"/>
                <a:gd name="T44" fmla="*/ 1131 w 1471"/>
                <a:gd name="T45" fmla="*/ 510 h 1445"/>
                <a:gd name="T46" fmla="*/ 1033 w 1471"/>
                <a:gd name="T47" fmla="*/ 471 h 1445"/>
                <a:gd name="T48" fmla="*/ 360 w 1471"/>
                <a:gd name="T49" fmla="*/ 494 h 1445"/>
                <a:gd name="T50" fmla="*/ 303 w 1471"/>
                <a:gd name="T51" fmla="*/ 579 h 1445"/>
                <a:gd name="T52" fmla="*/ 324 w 1471"/>
                <a:gd name="T53" fmla="*/ 682 h 1445"/>
                <a:gd name="T54" fmla="*/ 410 w 1471"/>
                <a:gd name="T55" fmla="*/ 739 h 1445"/>
                <a:gd name="T56" fmla="*/ 515 w 1471"/>
                <a:gd name="T57" fmla="*/ 718 h 1445"/>
                <a:gd name="T58" fmla="*/ 573 w 1471"/>
                <a:gd name="T59" fmla="*/ 633 h 1445"/>
                <a:gd name="T60" fmla="*/ 553 w 1471"/>
                <a:gd name="T61" fmla="*/ 530 h 1445"/>
                <a:gd name="T62" fmla="*/ 465 w 1471"/>
                <a:gd name="T63" fmla="*/ 473 h 1445"/>
                <a:gd name="T64" fmla="*/ 875 w 1471"/>
                <a:gd name="T65" fmla="*/ 12 h 1445"/>
                <a:gd name="T66" fmla="*/ 1126 w 1471"/>
                <a:gd name="T67" fmla="*/ 110 h 1445"/>
                <a:gd name="T68" fmla="*/ 1321 w 1471"/>
                <a:gd name="T69" fmla="*/ 285 h 1445"/>
                <a:gd name="T70" fmla="*/ 1442 w 1471"/>
                <a:gd name="T71" fmla="*/ 519 h 1445"/>
                <a:gd name="T72" fmla="*/ 1468 w 1471"/>
                <a:gd name="T73" fmla="*/ 792 h 1445"/>
                <a:gd name="T74" fmla="*/ 1392 w 1471"/>
                <a:gd name="T75" fmla="*/ 1049 h 1445"/>
                <a:gd name="T76" fmla="*/ 1231 w 1471"/>
                <a:gd name="T77" fmla="*/ 1255 h 1445"/>
                <a:gd name="T78" fmla="*/ 1007 w 1471"/>
                <a:gd name="T79" fmla="*/ 1394 h 1445"/>
                <a:gd name="T80" fmla="*/ 735 w 1471"/>
                <a:gd name="T81" fmla="*/ 1445 h 1445"/>
                <a:gd name="T82" fmla="*/ 464 w 1471"/>
                <a:gd name="T83" fmla="*/ 1394 h 1445"/>
                <a:gd name="T84" fmla="*/ 239 w 1471"/>
                <a:gd name="T85" fmla="*/ 1255 h 1445"/>
                <a:gd name="T86" fmla="*/ 78 w 1471"/>
                <a:gd name="T87" fmla="*/ 1049 h 1445"/>
                <a:gd name="T88" fmla="*/ 3 w 1471"/>
                <a:gd name="T89" fmla="*/ 792 h 1445"/>
                <a:gd name="T90" fmla="*/ 29 w 1471"/>
                <a:gd name="T91" fmla="*/ 519 h 1445"/>
                <a:gd name="T92" fmla="*/ 150 w 1471"/>
                <a:gd name="T93" fmla="*/ 285 h 1445"/>
                <a:gd name="T94" fmla="*/ 345 w 1471"/>
                <a:gd name="T95" fmla="*/ 110 h 1445"/>
                <a:gd name="T96" fmla="*/ 596 w 1471"/>
                <a:gd name="T97" fmla="*/ 12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1" h="1445">
                  <a:moveTo>
                    <a:pt x="735" y="903"/>
                  </a:moveTo>
                  <a:lnTo>
                    <a:pt x="688" y="905"/>
                  </a:lnTo>
                  <a:lnTo>
                    <a:pt x="643" y="913"/>
                  </a:lnTo>
                  <a:lnTo>
                    <a:pt x="599" y="925"/>
                  </a:lnTo>
                  <a:lnTo>
                    <a:pt x="560" y="940"/>
                  </a:lnTo>
                  <a:lnTo>
                    <a:pt x="524" y="961"/>
                  </a:lnTo>
                  <a:lnTo>
                    <a:pt x="492" y="984"/>
                  </a:lnTo>
                  <a:lnTo>
                    <a:pt x="465" y="1010"/>
                  </a:lnTo>
                  <a:lnTo>
                    <a:pt x="444" y="1039"/>
                  </a:lnTo>
                  <a:lnTo>
                    <a:pt x="426" y="1071"/>
                  </a:lnTo>
                  <a:lnTo>
                    <a:pt x="417" y="1104"/>
                  </a:lnTo>
                  <a:lnTo>
                    <a:pt x="413" y="1139"/>
                  </a:lnTo>
                  <a:lnTo>
                    <a:pt x="415" y="1155"/>
                  </a:lnTo>
                  <a:lnTo>
                    <a:pt x="418" y="1166"/>
                  </a:lnTo>
                  <a:lnTo>
                    <a:pt x="422" y="1173"/>
                  </a:lnTo>
                  <a:lnTo>
                    <a:pt x="430" y="1176"/>
                  </a:lnTo>
                  <a:lnTo>
                    <a:pt x="438" y="1174"/>
                  </a:lnTo>
                  <a:lnTo>
                    <a:pt x="449" y="1168"/>
                  </a:lnTo>
                  <a:lnTo>
                    <a:pt x="462" y="1161"/>
                  </a:lnTo>
                  <a:lnTo>
                    <a:pt x="475" y="1150"/>
                  </a:lnTo>
                  <a:lnTo>
                    <a:pt x="491" y="1139"/>
                  </a:lnTo>
                  <a:lnTo>
                    <a:pt x="507" y="1125"/>
                  </a:lnTo>
                  <a:lnTo>
                    <a:pt x="526" y="1110"/>
                  </a:lnTo>
                  <a:lnTo>
                    <a:pt x="545" y="1095"/>
                  </a:lnTo>
                  <a:lnTo>
                    <a:pt x="566" y="1079"/>
                  </a:lnTo>
                  <a:lnTo>
                    <a:pt x="587" y="1065"/>
                  </a:lnTo>
                  <a:lnTo>
                    <a:pt x="610" y="1051"/>
                  </a:lnTo>
                  <a:lnTo>
                    <a:pt x="634" y="1039"/>
                  </a:lnTo>
                  <a:lnTo>
                    <a:pt x="658" y="1028"/>
                  </a:lnTo>
                  <a:lnTo>
                    <a:pt x="684" y="1020"/>
                  </a:lnTo>
                  <a:lnTo>
                    <a:pt x="710" y="1015"/>
                  </a:lnTo>
                  <a:lnTo>
                    <a:pt x="735" y="1014"/>
                  </a:lnTo>
                  <a:lnTo>
                    <a:pt x="761" y="1015"/>
                  </a:lnTo>
                  <a:lnTo>
                    <a:pt x="787" y="1020"/>
                  </a:lnTo>
                  <a:lnTo>
                    <a:pt x="813" y="1028"/>
                  </a:lnTo>
                  <a:lnTo>
                    <a:pt x="837" y="1039"/>
                  </a:lnTo>
                  <a:lnTo>
                    <a:pt x="861" y="1051"/>
                  </a:lnTo>
                  <a:lnTo>
                    <a:pt x="884" y="1065"/>
                  </a:lnTo>
                  <a:lnTo>
                    <a:pt x="905" y="1079"/>
                  </a:lnTo>
                  <a:lnTo>
                    <a:pt x="926" y="1095"/>
                  </a:lnTo>
                  <a:lnTo>
                    <a:pt x="945" y="1110"/>
                  </a:lnTo>
                  <a:lnTo>
                    <a:pt x="963" y="1125"/>
                  </a:lnTo>
                  <a:lnTo>
                    <a:pt x="980" y="1139"/>
                  </a:lnTo>
                  <a:lnTo>
                    <a:pt x="996" y="1150"/>
                  </a:lnTo>
                  <a:lnTo>
                    <a:pt x="1009" y="1161"/>
                  </a:lnTo>
                  <a:lnTo>
                    <a:pt x="1022" y="1168"/>
                  </a:lnTo>
                  <a:lnTo>
                    <a:pt x="1033" y="1174"/>
                  </a:lnTo>
                  <a:lnTo>
                    <a:pt x="1041" y="1176"/>
                  </a:lnTo>
                  <a:lnTo>
                    <a:pt x="1049" y="1173"/>
                  </a:lnTo>
                  <a:lnTo>
                    <a:pt x="1053" y="1166"/>
                  </a:lnTo>
                  <a:lnTo>
                    <a:pt x="1056" y="1155"/>
                  </a:lnTo>
                  <a:lnTo>
                    <a:pt x="1057" y="1139"/>
                  </a:lnTo>
                  <a:lnTo>
                    <a:pt x="1054" y="1104"/>
                  </a:lnTo>
                  <a:lnTo>
                    <a:pt x="1045" y="1071"/>
                  </a:lnTo>
                  <a:lnTo>
                    <a:pt x="1027" y="1039"/>
                  </a:lnTo>
                  <a:lnTo>
                    <a:pt x="1006" y="1010"/>
                  </a:lnTo>
                  <a:lnTo>
                    <a:pt x="979" y="984"/>
                  </a:lnTo>
                  <a:lnTo>
                    <a:pt x="947" y="961"/>
                  </a:lnTo>
                  <a:lnTo>
                    <a:pt x="911" y="940"/>
                  </a:lnTo>
                  <a:lnTo>
                    <a:pt x="872" y="925"/>
                  </a:lnTo>
                  <a:lnTo>
                    <a:pt x="828" y="913"/>
                  </a:lnTo>
                  <a:lnTo>
                    <a:pt x="783" y="905"/>
                  </a:lnTo>
                  <a:lnTo>
                    <a:pt x="735" y="903"/>
                  </a:lnTo>
                  <a:close/>
                  <a:moveTo>
                    <a:pt x="1033" y="471"/>
                  </a:moveTo>
                  <a:lnTo>
                    <a:pt x="1006" y="473"/>
                  </a:lnTo>
                  <a:lnTo>
                    <a:pt x="980" y="481"/>
                  </a:lnTo>
                  <a:lnTo>
                    <a:pt x="956" y="494"/>
                  </a:lnTo>
                  <a:lnTo>
                    <a:pt x="935" y="510"/>
                  </a:lnTo>
                  <a:lnTo>
                    <a:pt x="918" y="530"/>
                  </a:lnTo>
                  <a:lnTo>
                    <a:pt x="906" y="553"/>
                  </a:lnTo>
                  <a:lnTo>
                    <a:pt x="898" y="579"/>
                  </a:lnTo>
                  <a:lnTo>
                    <a:pt x="895" y="605"/>
                  </a:lnTo>
                  <a:lnTo>
                    <a:pt x="898" y="633"/>
                  </a:lnTo>
                  <a:lnTo>
                    <a:pt x="906" y="658"/>
                  </a:lnTo>
                  <a:lnTo>
                    <a:pt x="918" y="682"/>
                  </a:lnTo>
                  <a:lnTo>
                    <a:pt x="935" y="702"/>
                  </a:lnTo>
                  <a:lnTo>
                    <a:pt x="956" y="718"/>
                  </a:lnTo>
                  <a:lnTo>
                    <a:pt x="980" y="730"/>
                  </a:lnTo>
                  <a:lnTo>
                    <a:pt x="1006" y="739"/>
                  </a:lnTo>
                  <a:lnTo>
                    <a:pt x="1033" y="741"/>
                  </a:lnTo>
                  <a:lnTo>
                    <a:pt x="1061" y="739"/>
                  </a:lnTo>
                  <a:lnTo>
                    <a:pt x="1087" y="730"/>
                  </a:lnTo>
                  <a:lnTo>
                    <a:pt x="1110" y="718"/>
                  </a:lnTo>
                  <a:lnTo>
                    <a:pt x="1131" y="702"/>
                  </a:lnTo>
                  <a:lnTo>
                    <a:pt x="1147" y="682"/>
                  </a:lnTo>
                  <a:lnTo>
                    <a:pt x="1160" y="658"/>
                  </a:lnTo>
                  <a:lnTo>
                    <a:pt x="1168" y="633"/>
                  </a:lnTo>
                  <a:lnTo>
                    <a:pt x="1171" y="605"/>
                  </a:lnTo>
                  <a:lnTo>
                    <a:pt x="1168" y="579"/>
                  </a:lnTo>
                  <a:lnTo>
                    <a:pt x="1160" y="553"/>
                  </a:lnTo>
                  <a:lnTo>
                    <a:pt x="1147" y="530"/>
                  </a:lnTo>
                  <a:lnTo>
                    <a:pt x="1131" y="510"/>
                  </a:lnTo>
                  <a:lnTo>
                    <a:pt x="1110" y="494"/>
                  </a:lnTo>
                  <a:lnTo>
                    <a:pt x="1087" y="481"/>
                  </a:lnTo>
                  <a:lnTo>
                    <a:pt x="1061" y="473"/>
                  </a:lnTo>
                  <a:lnTo>
                    <a:pt x="1033" y="471"/>
                  </a:lnTo>
                  <a:close/>
                  <a:moveTo>
                    <a:pt x="438" y="471"/>
                  </a:moveTo>
                  <a:lnTo>
                    <a:pt x="410" y="473"/>
                  </a:lnTo>
                  <a:lnTo>
                    <a:pt x="384" y="481"/>
                  </a:lnTo>
                  <a:lnTo>
                    <a:pt x="360" y="494"/>
                  </a:lnTo>
                  <a:lnTo>
                    <a:pt x="340" y="510"/>
                  </a:lnTo>
                  <a:lnTo>
                    <a:pt x="324" y="530"/>
                  </a:lnTo>
                  <a:lnTo>
                    <a:pt x="311" y="553"/>
                  </a:lnTo>
                  <a:lnTo>
                    <a:pt x="303" y="579"/>
                  </a:lnTo>
                  <a:lnTo>
                    <a:pt x="300" y="605"/>
                  </a:lnTo>
                  <a:lnTo>
                    <a:pt x="303" y="633"/>
                  </a:lnTo>
                  <a:lnTo>
                    <a:pt x="311" y="658"/>
                  </a:lnTo>
                  <a:lnTo>
                    <a:pt x="324" y="682"/>
                  </a:lnTo>
                  <a:lnTo>
                    <a:pt x="340" y="702"/>
                  </a:lnTo>
                  <a:lnTo>
                    <a:pt x="360" y="718"/>
                  </a:lnTo>
                  <a:lnTo>
                    <a:pt x="384" y="730"/>
                  </a:lnTo>
                  <a:lnTo>
                    <a:pt x="410" y="739"/>
                  </a:lnTo>
                  <a:lnTo>
                    <a:pt x="438" y="741"/>
                  </a:lnTo>
                  <a:lnTo>
                    <a:pt x="465" y="739"/>
                  </a:lnTo>
                  <a:lnTo>
                    <a:pt x="491" y="730"/>
                  </a:lnTo>
                  <a:lnTo>
                    <a:pt x="515" y="718"/>
                  </a:lnTo>
                  <a:lnTo>
                    <a:pt x="536" y="702"/>
                  </a:lnTo>
                  <a:lnTo>
                    <a:pt x="553" y="682"/>
                  </a:lnTo>
                  <a:lnTo>
                    <a:pt x="565" y="658"/>
                  </a:lnTo>
                  <a:lnTo>
                    <a:pt x="573" y="633"/>
                  </a:lnTo>
                  <a:lnTo>
                    <a:pt x="576" y="605"/>
                  </a:lnTo>
                  <a:lnTo>
                    <a:pt x="573" y="579"/>
                  </a:lnTo>
                  <a:lnTo>
                    <a:pt x="565" y="553"/>
                  </a:lnTo>
                  <a:lnTo>
                    <a:pt x="553" y="530"/>
                  </a:lnTo>
                  <a:lnTo>
                    <a:pt x="536" y="510"/>
                  </a:lnTo>
                  <a:lnTo>
                    <a:pt x="515" y="494"/>
                  </a:lnTo>
                  <a:lnTo>
                    <a:pt x="491" y="481"/>
                  </a:lnTo>
                  <a:lnTo>
                    <a:pt x="465" y="473"/>
                  </a:lnTo>
                  <a:lnTo>
                    <a:pt x="438" y="471"/>
                  </a:lnTo>
                  <a:close/>
                  <a:moveTo>
                    <a:pt x="735" y="0"/>
                  </a:moveTo>
                  <a:lnTo>
                    <a:pt x="807" y="3"/>
                  </a:lnTo>
                  <a:lnTo>
                    <a:pt x="875" y="12"/>
                  </a:lnTo>
                  <a:lnTo>
                    <a:pt x="942" y="28"/>
                  </a:lnTo>
                  <a:lnTo>
                    <a:pt x="1007" y="51"/>
                  </a:lnTo>
                  <a:lnTo>
                    <a:pt x="1068" y="77"/>
                  </a:lnTo>
                  <a:lnTo>
                    <a:pt x="1126" y="110"/>
                  </a:lnTo>
                  <a:lnTo>
                    <a:pt x="1181" y="147"/>
                  </a:lnTo>
                  <a:lnTo>
                    <a:pt x="1231" y="188"/>
                  </a:lnTo>
                  <a:lnTo>
                    <a:pt x="1279" y="235"/>
                  </a:lnTo>
                  <a:lnTo>
                    <a:pt x="1321" y="285"/>
                  </a:lnTo>
                  <a:lnTo>
                    <a:pt x="1359" y="339"/>
                  </a:lnTo>
                  <a:lnTo>
                    <a:pt x="1392" y="396"/>
                  </a:lnTo>
                  <a:lnTo>
                    <a:pt x="1419" y="457"/>
                  </a:lnTo>
                  <a:lnTo>
                    <a:pt x="1442" y="519"/>
                  </a:lnTo>
                  <a:lnTo>
                    <a:pt x="1458" y="585"/>
                  </a:lnTo>
                  <a:lnTo>
                    <a:pt x="1468" y="653"/>
                  </a:lnTo>
                  <a:lnTo>
                    <a:pt x="1471" y="722"/>
                  </a:lnTo>
                  <a:lnTo>
                    <a:pt x="1468" y="792"/>
                  </a:lnTo>
                  <a:lnTo>
                    <a:pt x="1458" y="860"/>
                  </a:lnTo>
                  <a:lnTo>
                    <a:pt x="1442" y="926"/>
                  </a:lnTo>
                  <a:lnTo>
                    <a:pt x="1419" y="988"/>
                  </a:lnTo>
                  <a:lnTo>
                    <a:pt x="1392" y="1049"/>
                  </a:lnTo>
                  <a:lnTo>
                    <a:pt x="1359" y="1106"/>
                  </a:lnTo>
                  <a:lnTo>
                    <a:pt x="1321" y="1160"/>
                  </a:lnTo>
                  <a:lnTo>
                    <a:pt x="1279" y="1210"/>
                  </a:lnTo>
                  <a:lnTo>
                    <a:pt x="1231" y="1255"/>
                  </a:lnTo>
                  <a:lnTo>
                    <a:pt x="1181" y="1298"/>
                  </a:lnTo>
                  <a:lnTo>
                    <a:pt x="1126" y="1335"/>
                  </a:lnTo>
                  <a:lnTo>
                    <a:pt x="1068" y="1368"/>
                  </a:lnTo>
                  <a:lnTo>
                    <a:pt x="1007" y="1394"/>
                  </a:lnTo>
                  <a:lnTo>
                    <a:pt x="942" y="1417"/>
                  </a:lnTo>
                  <a:lnTo>
                    <a:pt x="875" y="1432"/>
                  </a:lnTo>
                  <a:lnTo>
                    <a:pt x="807" y="1442"/>
                  </a:lnTo>
                  <a:lnTo>
                    <a:pt x="735" y="1445"/>
                  </a:lnTo>
                  <a:lnTo>
                    <a:pt x="664" y="1442"/>
                  </a:lnTo>
                  <a:lnTo>
                    <a:pt x="596" y="1432"/>
                  </a:lnTo>
                  <a:lnTo>
                    <a:pt x="529" y="1417"/>
                  </a:lnTo>
                  <a:lnTo>
                    <a:pt x="464" y="1394"/>
                  </a:lnTo>
                  <a:lnTo>
                    <a:pt x="403" y="1368"/>
                  </a:lnTo>
                  <a:lnTo>
                    <a:pt x="345" y="1335"/>
                  </a:lnTo>
                  <a:lnTo>
                    <a:pt x="290" y="1298"/>
                  </a:lnTo>
                  <a:lnTo>
                    <a:pt x="239" y="1255"/>
                  </a:lnTo>
                  <a:lnTo>
                    <a:pt x="192" y="1210"/>
                  </a:lnTo>
                  <a:lnTo>
                    <a:pt x="150" y="1160"/>
                  </a:lnTo>
                  <a:lnTo>
                    <a:pt x="112" y="1106"/>
                  </a:lnTo>
                  <a:lnTo>
                    <a:pt x="78" y="1049"/>
                  </a:lnTo>
                  <a:lnTo>
                    <a:pt x="51" y="988"/>
                  </a:lnTo>
                  <a:lnTo>
                    <a:pt x="29" y="926"/>
                  </a:lnTo>
                  <a:lnTo>
                    <a:pt x="13" y="860"/>
                  </a:lnTo>
                  <a:lnTo>
                    <a:pt x="3" y="792"/>
                  </a:lnTo>
                  <a:lnTo>
                    <a:pt x="0" y="722"/>
                  </a:lnTo>
                  <a:lnTo>
                    <a:pt x="3" y="653"/>
                  </a:lnTo>
                  <a:lnTo>
                    <a:pt x="13" y="585"/>
                  </a:lnTo>
                  <a:lnTo>
                    <a:pt x="29" y="519"/>
                  </a:lnTo>
                  <a:lnTo>
                    <a:pt x="51" y="457"/>
                  </a:lnTo>
                  <a:lnTo>
                    <a:pt x="78" y="396"/>
                  </a:lnTo>
                  <a:lnTo>
                    <a:pt x="112" y="339"/>
                  </a:lnTo>
                  <a:lnTo>
                    <a:pt x="150" y="285"/>
                  </a:lnTo>
                  <a:lnTo>
                    <a:pt x="192" y="235"/>
                  </a:lnTo>
                  <a:lnTo>
                    <a:pt x="239" y="188"/>
                  </a:lnTo>
                  <a:lnTo>
                    <a:pt x="290" y="147"/>
                  </a:lnTo>
                  <a:lnTo>
                    <a:pt x="345" y="110"/>
                  </a:lnTo>
                  <a:lnTo>
                    <a:pt x="403" y="77"/>
                  </a:lnTo>
                  <a:lnTo>
                    <a:pt x="464" y="51"/>
                  </a:lnTo>
                  <a:lnTo>
                    <a:pt x="529" y="28"/>
                  </a:lnTo>
                  <a:lnTo>
                    <a:pt x="596" y="12"/>
                  </a:lnTo>
                  <a:lnTo>
                    <a:pt x="664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9" name="Group 398"/>
          <p:cNvGrpSpPr/>
          <p:nvPr/>
        </p:nvGrpSpPr>
        <p:grpSpPr>
          <a:xfrm>
            <a:off x="3522452" y="3503571"/>
            <a:ext cx="460375" cy="469900"/>
            <a:chOff x="3581400" y="3502026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2" name="Freeform 243"/>
            <p:cNvSpPr>
              <a:spLocks noEditPoints="1"/>
            </p:cNvSpPr>
            <p:nvPr/>
          </p:nvSpPr>
          <p:spPr bwMode="auto">
            <a:xfrm>
              <a:off x="3581400" y="3502026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497 h 3253"/>
                <a:gd name="T16" fmla="*/ 484 w 3188"/>
                <a:gd name="T17" fmla="*/ 0 h 3253"/>
                <a:gd name="T18" fmla="*/ 544 w 3188"/>
                <a:gd name="T19" fmla="*/ 21 h 3253"/>
                <a:gd name="T20" fmla="*/ 579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2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244"/>
            <p:cNvSpPr>
              <a:spLocks/>
            </p:cNvSpPr>
            <p:nvPr/>
          </p:nvSpPr>
          <p:spPr bwMode="auto">
            <a:xfrm>
              <a:off x="3740150" y="3843338"/>
              <a:ext cx="41275" cy="41275"/>
            </a:xfrm>
            <a:custGeom>
              <a:avLst/>
              <a:gdLst>
                <a:gd name="T0" fmla="*/ 144 w 288"/>
                <a:gd name="T1" fmla="*/ 0 h 283"/>
                <a:gd name="T2" fmla="*/ 173 w 288"/>
                <a:gd name="T3" fmla="*/ 3 h 283"/>
                <a:gd name="T4" fmla="*/ 200 w 288"/>
                <a:gd name="T5" fmla="*/ 12 h 283"/>
                <a:gd name="T6" fmla="*/ 225 w 288"/>
                <a:gd name="T7" fmla="*/ 24 h 283"/>
                <a:gd name="T8" fmla="*/ 246 w 288"/>
                <a:gd name="T9" fmla="*/ 41 h 283"/>
                <a:gd name="T10" fmla="*/ 263 w 288"/>
                <a:gd name="T11" fmla="*/ 62 h 283"/>
                <a:gd name="T12" fmla="*/ 277 w 288"/>
                <a:gd name="T13" fmla="*/ 86 h 283"/>
                <a:gd name="T14" fmla="*/ 286 w 288"/>
                <a:gd name="T15" fmla="*/ 113 h 283"/>
                <a:gd name="T16" fmla="*/ 288 w 288"/>
                <a:gd name="T17" fmla="*/ 141 h 283"/>
                <a:gd name="T18" fmla="*/ 286 w 288"/>
                <a:gd name="T19" fmla="*/ 170 h 283"/>
                <a:gd name="T20" fmla="*/ 277 w 288"/>
                <a:gd name="T21" fmla="*/ 196 h 283"/>
                <a:gd name="T22" fmla="*/ 263 w 288"/>
                <a:gd name="T23" fmla="*/ 220 h 283"/>
                <a:gd name="T24" fmla="*/ 246 w 288"/>
                <a:gd name="T25" fmla="*/ 241 h 283"/>
                <a:gd name="T26" fmla="*/ 225 w 288"/>
                <a:gd name="T27" fmla="*/ 259 h 283"/>
                <a:gd name="T28" fmla="*/ 200 w 288"/>
                <a:gd name="T29" fmla="*/ 272 h 283"/>
                <a:gd name="T30" fmla="*/ 173 w 288"/>
                <a:gd name="T31" fmla="*/ 280 h 283"/>
                <a:gd name="T32" fmla="*/ 144 w 288"/>
                <a:gd name="T33" fmla="*/ 283 h 283"/>
                <a:gd name="T34" fmla="*/ 115 w 288"/>
                <a:gd name="T35" fmla="*/ 280 h 283"/>
                <a:gd name="T36" fmla="*/ 88 w 288"/>
                <a:gd name="T37" fmla="*/ 272 h 283"/>
                <a:gd name="T38" fmla="*/ 64 w 288"/>
                <a:gd name="T39" fmla="*/ 259 h 283"/>
                <a:gd name="T40" fmla="*/ 42 w 288"/>
                <a:gd name="T41" fmla="*/ 241 h 283"/>
                <a:gd name="T42" fmla="*/ 25 w 288"/>
                <a:gd name="T43" fmla="*/ 220 h 283"/>
                <a:gd name="T44" fmla="*/ 12 w 288"/>
                <a:gd name="T45" fmla="*/ 196 h 283"/>
                <a:gd name="T46" fmla="*/ 4 w 288"/>
                <a:gd name="T47" fmla="*/ 170 h 283"/>
                <a:gd name="T48" fmla="*/ 0 w 288"/>
                <a:gd name="T49" fmla="*/ 141 h 283"/>
                <a:gd name="T50" fmla="*/ 4 w 288"/>
                <a:gd name="T51" fmla="*/ 113 h 283"/>
                <a:gd name="T52" fmla="*/ 12 w 288"/>
                <a:gd name="T53" fmla="*/ 86 h 283"/>
                <a:gd name="T54" fmla="*/ 25 w 288"/>
                <a:gd name="T55" fmla="*/ 62 h 283"/>
                <a:gd name="T56" fmla="*/ 42 w 288"/>
                <a:gd name="T57" fmla="*/ 41 h 283"/>
                <a:gd name="T58" fmla="*/ 64 w 288"/>
                <a:gd name="T59" fmla="*/ 24 h 283"/>
                <a:gd name="T60" fmla="*/ 88 w 288"/>
                <a:gd name="T61" fmla="*/ 12 h 283"/>
                <a:gd name="T62" fmla="*/ 115 w 288"/>
                <a:gd name="T63" fmla="*/ 3 h 283"/>
                <a:gd name="T64" fmla="*/ 144 w 288"/>
                <a:gd name="T6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83">
                  <a:moveTo>
                    <a:pt x="144" y="0"/>
                  </a:moveTo>
                  <a:lnTo>
                    <a:pt x="173" y="3"/>
                  </a:lnTo>
                  <a:lnTo>
                    <a:pt x="200" y="12"/>
                  </a:lnTo>
                  <a:lnTo>
                    <a:pt x="225" y="24"/>
                  </a:lnTo>
                  <a:lnTo>
                    <a:pt x="246" y="41"/>
                  </a:lnTo>
                  <a:lnTo>
                    <a:pt x="263" y="62"/>
                  </a:lnTo>
                  <a:lnTo>
                    <a:pt x="277" y="86"/>
                  </a:lnTo>
                  <a:lnTo>
                    <a:pt x="286" y="113"/>
                  </a:lnTo>
                  <a:lnTo>
                    <a:pt x="288" y="141"/>
                  </a:lnTo>
                  <a:lnTo>
                    <a:pt x="286" y="170"/>
                  </a:lnTo>
                  <a:lnTo>
                    <a:pt x="277" y="196"/>
                  </a:lnTo>
                  <a:lnTo>
                    <a:pt x="263" y="220"/>
                  </a:lnTo>
                  <a:lnTo>
                    <a:pt x="246" y="241"/>
                  </a:lnTo>
                  <a:lnTo>
                    <a:pt x="225" y="259"/>
                  </a:lnTo>
                  <a:lnTo>
                    <a:pt x="200" y="272"/>
                  </a:lnTo>
                  <a:lnTo>
                    <a:pt x="173" y="280"/>
                  </a:lnTo>
                  <a:lnTo>
                    <a:pt x="144" y="283"/>
                  </a:lnTo>
                  <a:lnTo>
                    <a:pt x="115" y="280"/>
                  </a:lnTo>
                  <a:lnTo>
                    <a:pt x="88" y="272"/>
                  </a:lnTo>
                  <a:lnTo>
                    <a:pt x="64" y="259"/>
                  </a:lnTo>
                  <a:lnTo>
                    <a:pt x="42" y="241"/>
                  </a:lnTo>
                  <a:lnTo>
                    <a:pt x="25" y="220"/>
                  </a:lnTo>
                  <a:lnTo>
                    <a:pt x="12" y="196"/>
                  </a:lnTo>
                  <a:lnTo>
                    <a:pt x="4" y="170"/>
                  </a:lnTo>
                  <a:lnTo>
                    <a:pt x="0" y="141"/>
                  </a:lnTo>
                  <a:lnTo>
                    <a:pt x="4" y="113"/>
                  </a:lnTo>
                  <a:lnTo>
                    <a:pt x="12" y="86"/>
                  </a:lnTo>
                  <a:lnTo>
                    <a:pt x="25" y="62"/>
                  </a:lnTo>
                  <a:lnTo>
                    <a:pt x="42" y="41"/>
                  </a:lnTo>
                  <a:lnTo>
                    <a:pt x="64" y="24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245"/>
            <p:cNvSpPr>
              <a:spLocks/>
            </p:cNvSpPr>
            <p:nvPr/>
          </p:nvSpPr>
          <p:spPr bwMode="auto">
            <a:xfrm>
              <a:off x="3900488" y="3843338"/>
              <a:ext cx="41275" cy="41275"/>
            </a:xfrm>
            <a:custGeom>
              <a:avLst/>
              <a:gdLst>
                <a:gd name="T0" fmla="*/ 144 w 288"/>
                <a:gd name="T1" fmla="*/ 0 h 283"/>
                <a:gd name="T2" fmla="*/ 173 w 288"/>
                <a:gd name="T3" fmla="*/ 3 h 283"/>
                <a:gd name="T4" fmla="*/ 200 w 288"/>
                <a:gd name="T5" fmla="*/ 12 h 283"/>
                <a:gd name="T6" fmla="*/ 224 w 288"/>
                <a:gd name="T7" fmla="*/ 24 h 283"/>
                <a:gd name="T8" fmla="*/ 246 w 288"/>
                <a:gd name="T9" fmla="*/ 41 h 283"/>
                <a:gd name="T10" fmla="*/ 263 w 288"/>
                <a:gd name="T11" fmla="*/ 62 h 283"/>
                <a:gd name="T12" fmla="*/ 276 w 288"/>
                <a:gd name="T13" fmla="*/ 86 h 283"/>
                <a:gd name="T14" fmla="*/ 284 w 288"/>
                <a:gd name="T15" fmla="*/ 113 h 283"/>
                <a:gd name="T16" fmla="*/ 288 w 288"/>
                <a:gd name="T17" fmla="*/ 141 h 283"/>
                <a:gd name="T18" fmla="*/ 284 w 288"/>
                <a:gd name="T19" fmla="*/ 170 h 283"/>
                <a:gd name="T20" fmla="*/ 276 w 288"/>
                <a:gd name="T21" fmla="*/ 196 h 283"/>
                <a:gd name="T22" fmla="*/ 263 w 288"/>
                <a:gd name="T23" fmla="*/ 220 h 283"/>
                <a:gd name="T24" fmla="*/ 246 w 288"/>
                <a:gd name="T25" fmla="*/ 241 h 283"/>
                <a:gd name="T26" fmla="*/ 224 w 288"/>
                <a:gd name="T27" fmla="*/ 259 h 283"/>
                <a:gd name="T28" fmla="*/ 200 w 288"/>
                <a:gd name="T29" fmla="*/ 272 h 283"/>
                <a:gd name="T30" fmla="*/ 173 w 288"/>
                <a:gd name="T31" fmla="*/ 280 h 283"/>
                <a:gd name="T32" fmla="*/ 144 w 288"/>
                <a:gd name="T33" fmla="*/ 283 h 283"/>
                <a:gd name="T34" fmla="*/ 115 w 288"/>
                <a:gd name="T35" fmla="*/ 280 h 283"/>
                <a:gd name="T36" fmla="*/ 88 w 288"/>
                <a:gd name="T37" fmla="*/ 272 h 283"/>
                <a:gd name="T38" fmla="*/ 63 w 288"/>
                <a:gd name="T39" fmla="*/ 259 h 283"/>
                <a:gd name="T40" fmla="*/ 42 w 288"/>
                <a:gd name="T41" fmla="*/ 241 h 283"/>
                <a:gd name="T42" fmla="*/ 25 w 288"/>
                <a:gd name="T43" fmla="*/ 220 h 283"/>
                <a:gd name="T44" fmla="*/ 12 w 288"/>
                <a:gd name="T45" fmla="*/ 196 h 283"/>
                <a:gd name="T46" fmla="*/ 3 w 288"/>
                <a:gd name="T47" fmla="*/ 170 h 283"/>
                <a:gd name="T48" fmla="*/ 0 w 288"/>
                <a:gd name="T49" fmla="*/ 141 h 283"/>
                <a:gd name="T50" fmla="*/ 3 w 288"/>
                <a:gd name="T51" fmla="*/ 113 h 283"/>
                <a:gd name="T52" fmla="*/ 12 w 288"/>
                <a:gd name="T53" fmla="*/ 86 h 283"/>
                <a:gd name="T54" fmla="*/ 25 w 288"/>
                <a:gd name="T55" fmla="*/ 62 h 283"/>
                <a:gd name="T56" fmla="*/ 42 w 288"/>
                <a:gd name="T57" fmla="*/ 41 h 283"/>
                <a:gd name="T58" fmla="*/ 63 w 288"/>
                <a:gd name="T59" fmla="*/ 24 h 283"/>
                <a:gd name="T60" fmla="*/ 88 w 288"/>
                <a:gd name="T61" fmla="*/ 12 h 283"/>
                <a:gd name="T62" fmla="*/ 115 w 288"/>
                <a:gd name="T63" fmla="*/ 3 h 283"/>
                <a:gd name="T64" fmla="*/ 144 w 288"/>
                <a:gd name="T6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83">
                  <a:moveTo>
                    <a:pt x="144" y="0"/>
                  </a:moveTo>
                  <a:lnTo>
                    <a:pt x="173" y="3"/>
                  </a:lnTo>
                  <a:lnTo>
                    <a:pt x="200" y="12"/>
                  </a:lnTo>
                  <a:lnTo>
                    <a:pt x="224" y="24"/>
                  </a:lnTo>
                  <a:lnTo>
                    <a:pt x="246" y="41"/>
                  </a:lnTo>
                  <a:lnTo>
                    <a:pt x="263" y="62"/>
                  </a:lnTo>
                  <a:lnTo>
                    <a:pt x="276" y="86"/>
                  </a:lnTo>
                  <a:lnTo>
                    <a:pt x="284" y="113"/>
                  </a:lnTo>
                  <a:lnTo>
                    <a:pt x="288" y="141"/>
                  </a:lnTo>
                  <a:lnTo>
                    <a:pt x="284" y="170"/>
                  </a:lnTo>
                  <a:lnTo>
                    <a:pt x="276" y="196"/>
                  </a:lnTo>
                  <a:lnTo>
                    <a:pt x="263" y="220"/>
                  </a:lnTo>
                  <a:lnTo>
                    <a:pt x="246" y="241"/>
                  </a:lnTo>
                  <a:lnTo>
                    <a:pt x="224" y="259"/>
                  </a:lnTo>
                  <a:lnTo>
                    <a:pt x="200" y="272"/>
                  </a:lnTo>
                  <a:lnTo>
                    <a:pt x="173" y="280"/>
                  </a:lnTo>
                  <a:lnTo>
                    <a:pt x="144" y="283"/>
                  </a:lnTo>
                  <a:lnTo>
                    <a:pt x="115" y="280"/>
                  </a:lnTo>
                  <a:lnTo>
                    <a:pt x="88" y="272"/>
                  </a:lnTo>
                  <a:lnTo>
                    <a:pt x="63" y="259"/>
                  </a:lnTo>
                  <a:lnTo>
                    <a:pt x="42" y="241"/>
                  </a:lnTo>
                  <a:lnTo>
                    <a:pt x="25" y="220"/>
                  </a:lnTo>
                  <a:lnTo>
                    <a:pt x="12" y="196"/>
                  </a:lnTo>
                  <a:lnTo>
                    <a:pt x="3" y="17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2" y="86"/>
                  </a:lnTo>
                  <a:lnTo>
                    <a:pt x="25" y="62"/>
                  </a:lnTo>
                  <a:lnTo>
                    <a:pt x="42" y="41"/>
                  </a:lnTo>
                  <a:lnTo>
                    <a:pt x="63" y="24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246"/>
            <p:cNvSpPr>
              <a:spLocks noEditPoints="1"/>
            </p:cNvSpPr>
            <p:nvPr/>
          </p:nvSpPr>
          <p:spPr bwMode="auto">
            <a:xfrm>
              <a:off x="3671888" y="3649663"/>
              <a:ext cx="279400" cy="188913"/>
            </a:xfrm>
            <a:custGeom>
              <a:avLst/>
              <a:gdLst>
                <a:gd name="T0" fmla="*/ 1647 w 1944"/>
                <a:gd name="T1" fmla="*/ 1168 h 1309"/>
                <a:gd name="T2" fmla="*/ 1704 w 1944"/>
                <a:gd name="T3" fmla="*/ 614 h 1309"/>
                <a:gd name="T4" fmla="*/ 1685 w 1944"/>
                <a:gd name="T5" fmla="*/ 652 h 1309"/>
                <a:gd name="T6" fmla="*/ 1530 w 1944"/>
                <a:gd name="T7" fmla="*/ 660 h 1309"/>
                <a:gd name="T8" fmla="*/ 1518 w 1944"/>
                <a:gd name="T9" fmla="*/ 1098 h 1309"/>
                <a:gd name="T10" fmla="*/ 1467 w 1944"/>
                <a:gd name="T11" fmla="*/ 1137 h 1309"/>
                <a:gd name="T12" fmla="*/ 960 w 1944"/>
                <a:gd name="T13" fmla="*/ 1137 h 1309"/>
                <a:gd name="T14" fmla="*/ 909 w 1944"/>
                <a:gd name="T15" fmla="*/ 1098 h 1309"/>
                <a:gd name="T16" fmla="*/ 897 w 1944"/>
                <a:gd name="T17" fmla="*/ 603 h 1309"/>
                <a:gd name="T18" fmla="*/ 882 w 1944"/>
                <a:gd name="T19" fmla="*/ 611 h 1309"/>
                <a:gd name="T20" fmla="*/ 837 w 1944"/>
                <a:gd name="T21" fmla="*/ 638 h 1309"/>
                <a:gd name="T22" fmla="*/ 785 w 1944"/>
                <a:gd name="T23" fmla="*/ 626 h 1309"/>
                <a:gd name="T24" fmla="*/ 466 w 1944"/>
                <a:gd name="T25" fmla="*/ 396 h 1309"/>
                <a:gd name="T26" fmla="*/ 479 w 1944"/>
                <a:gd name="T27" fmla="*/ 429 h 1309"/>
                <a:gd name="T28" fmla="*/ 474 w 1944"/>
                <a:gd name="T29" fmla="*/ 407 h 1309"/>
                <a:gd name="T30" fmla="*/ 762 w 1944"/>
                <a:gd name="T31" fmla="*/ 3 h 1309"/>
                <a:gd name="T32" fmla="*/ 1092 w 1944"/>
                <a:gd name="T33" fmla="*/ 233 h 1309"/>
                <a:gd name="T34" fmla="*/ 1107 w 1944"/>
                <a:gd name="T35" fmla="*/ 283 h 1309"/>
                <a:gd name="T36" fmla="*/ 1013 w 1944"/>
                <a:gd name="T37" fmla="*/ 429 h 1309"/>
                <a:gd name="T38" fmla="*/ 1360 w 1944"/>
                <a:gd name="T39" fmla="*/ 350 h 1309"/>
                <a:gd name="T40" fmla="*/ 1389 w 1944"/>
                <a:gd name="T41" fmla="*/ 321 h 1309"/>
                <a:gd name="T42" fmla="*/ 1672 w 1944"/>
                <a:gd name="T43" fmla="*/ 321 h 1309"/>
                <a:gd name="T44" fmla="*/ 1703 w 1944"/>
                <a:gd name="T45" fmla="*/ 350 h 1309"/>
                <a:gd name="T46" fmla="*/ 1872 w 1944"/>
                <a:gd name="T47" fmla="*/ 429 h 1309"/>
                <a:gd name="T48" fmla="*/ 1879 w 1944"/>
                <a:gd name="T49" fmla="*/ 432 h 1309"/>
                <a:gd name="T50" fmla="*/ 1890 w 1944"/>
                <a:gd name="T51" fmla="*/ 432 h 1309"/>
                <a:gd name="T52" fmla="*/ 1901 w 1944"/>
                <a:gd name="T53" fmla="*/ 437 h 1309"/>
                <a:gd name="T54" fmla="*/ 1918 w 1944"/>
                <a:gd name="T55" fmla="*/ 446 h 1309"/>
                <a:gd name="T56" fmla="*/ 1932 w 1944"/>
                <a:gd name="T57" fmla="*/ 462 h 1309"/>
                <a:gd name="T58" fmla="*/ 1939 w 1944"/>
                <a:gd name="T59" fmla="*/ 480 h 1309"/>
                <a:gd name="T60" fmla="*/ 1942 w 1944"/>
                <a:gd name="T61" fmla="*/ 496 h 1309"/>
                <a:gd name="T62" fmla="*/ 1944 w 1944"/>
                <a:gd name="T63" fmla="*/ 503 h 1309"/>
                <a:gd name="T64" fmla="*/ 1942 w 1944"/>
                <a:gd name="T65" fmla="*/ 512 h 1309"/>
                <a:gd name="T66" fmla="*/ 1767 w 1944"/>
                <a:gd name="T67" fmla="*/ 1271 h 1309"/>
                <a:gd name="T68" fmla="*/ 1725 w 1944"/>
                <a:gd name="T69" fmla="*/ 1306 h 1309"/>
                <a:gd name="T70" fmla="*/ 630 w 1944"/>
                <a:gd name="T71" fmla="*/ 1307 h 1309"/>
                <a:gd name="T72" fmla="*/ 587 w 1944"/>
                <a:gd name="T73" fmla="*/ 1275 h 1309"/>
                <a:gd name="T74" fmla="*/ 73 w 1944"/>
                <a:gd name="T75" fmla="*/ 366 h 1309"/>
                <a:gd name="T76" fmla="*/ 21 w 1944"/>
                <a:gd name="T77" fmla="*/ 345 h 1309"/>
                <a:gd name="T78" fmla="*/ 0 w 1944"/>
                <a:gd name="T79" fmla="*/ 296 h 1309"/>
                <a:gd name="T80" fmla="*/ 21 w 1944"/>
                <a:gd name="T81" fmla="*/ 246 h 1309"/>
                <a:gd name="T82" fmla="*/ 73 w 1944"/>
                <a:gd name="T83" fmla="*/ 225 h 1309"/>
                <a:gd name="T84" fmla="*/ 396 w 1944"/>
                <a:gd name="T85" fmla="*/ 235 h 1309"/>
                <a:gd name="T86" fmla="*/ 429 w 1944"/>
                <a:gd name="T87" fmla="*/ 276 h 1309"/>
                <a:gd name="T88" fmla="*/ 461 w 1944"/>
                <a:gd name="T89" fmla="*/ 337 h 1309"/>
                <a:gd name="T90" fmla="*/ 695 w 1944"/>
                <a:gd name="T91" fmla="*/ 14 h 1309"/>
                <a:gd name="T92" fmla="*/ 744 w 1944"/>
                <a:gd name="T93" fmla="*/ 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4" h="1309">
                  <a:moveTo>
                    <a:pt x="519" y="571"/>
                  </a:moveTo>
                  <a:lnTo>
                    <a:pt x="702" y="1168"/>
                  </a:lnTo>
                  <a:lnTo>
                    <a:pt x="1647" y="1168"/>
                  </a:lnTo>
                  <a:lnTo>
                    <a:pt x="1782" y="571"/>
                  </a:lnTo>
                  <a:lnTo>
                    <a:pt x="1704" y="571"/>
                  </a:lnTo>
                  <a:lnTo>
                    <a:pt x="1704" y="614"/>
                  </a:lnTo>
                  <a:lnTo>
                    <a:pt x="1702" y="628"/>
                  </a:lnTo>
                  <a:lnTo>
                    <a:pt x="1696" y="641"/>
                  </a:lnTo>
                  <a:lnTo>
                    <a:pt x="1685" y="652"/>
                  </a:lnTo>
                  <a:lnTo>
                    <a:pt x="1672" y="658"/>
                  </a:lnTo>
                  <a:lnTo>
                    <a:pt x="1657" y="660"/>
                  </a:lnTo>
                  <a:lnTo>
                    <a:pt x="1530" y="660"/>
                  </a:lnTo>
                  <a:lnTo>
                    <a:pt x="1530" y="1056"/>
                  </a:lnTo>
                  <a:lnTo>
                    <a:pt x="1527" y="1078"/>
                  </a:lnTo>
                  <a:lnTo>
                    <a:pt x="1518" y="1098"/>
                  </a:lnTo>
                  <a:lnTo>
                    <a:pt x="1506" y="1116"/>
                  </a:lnTo>
                  <a:lnTo>
                    <a:pt x="1487" y="1129"/>
                  </a:lnTo>
                  <a:lnTo>
                    <a:pt x="1467" y="1137"/>
                  </a:lnTo>
                  <a:lnTo>
                    <a:pt x="1444" y="1140"/>
                  </a:lnTo>
                  <a:lnTo>
                    <a:pt x="983" y="1140"/>
                  </a:lnTo>
                  <a:lnTo>
                    <a:pt x="960" y="1137"/>
                  </a:lnTo>
                  <a:lnTo>
                    <a:pt x="940" y="1129"/>
                  </a:lnTo>
                  <a:lnTo>
                    <a:pt x="922" y="1116"/>
                  </a:lnTo>
                  <a:lnTo>
                    <a:pt x="909" y="1098"/>
                  </a:lnTo>
                  <a:lnTo>
                    <a:pt x="900" y="1078"/>
                  </a:lnTo>
                  <a:lnTo>
                    <a:pt x="897" y="1056"/>
                  </a:lnTo>
                  <a:lnTo>
                    <a:pt x="897" y="603"/>
                  </a:lnTo>
                  <a:lnTo>
                    <a:pt x="898" y="594"/>
                  </a:lnTo>
                  <a:lnTo>
                    <a:pt x="900" y="584"/>
                  </a:lnTo>
                  <a:lnTo>
                    <a:pt x="882" y="611"/>
                  </a:lnTo>
                  <a:lnTo>
                    <a:pt x="869" y="623"/>
                  </a:lnTo>
                  <a:lnTo>
                    <a:pt x="854" y="633"/>
                  </a:lnTo>
                  <a:lnTo>
                    <a:pt x="837" y="638"/>
                  </a:lnTo>
                  <a:lnTo>
                    <a:pt x="820" y="639"/>
                  </a:lnTo>
                  <a:lnTo>
                    <a:pt x="801" y="635"/>
                  </a:lnTo>
                  <a:lnTo>
                    <a:pt x="785" y="626"/>
                  </a:lnTo>
                  <a:lnTo>
                    <a:pt x="706" y="571"/>
                  </a:lnTo>
                  <a:lnTo>
                    <a:pt x="519" y="571"/>
                  </a:lnTo>
                  <a:close/>
                  <a:moveTo>
                    <a:pt x="466" y="396"/>
                  </a:moveTo>
                  <a:lnTo>
                    <a:pt x="476" y="429"/>
                  </a:lnTo>
                  <a:lnTo>
                    <a:pt x="478" y="429"/>
                  </a:lnTo>
                  <a:lnTo>
                    <a:pt x="479" y="429"/>
                  </a:lnTo>
                  <a:lnTo>
                    <a:pt x="503" y="429"/>
                  </a:lnTo>
                  <a:lnTo>
                    <a:pt x="486" y="417"/>
                  </a:lnTo>
                  <a:lnTo>
                    <a:pt x="474" y="407"/>
                  </a:lnTo>
                  <a:lnTo>
                    <a:pt x="466" y="396"/>
                  </a:lnTo>
                  <a:close/>
                  <a:moveTo>
                    <a:pt x="744" y="0"/>
                  </a:moveTo>
                  <a:lnTo>
                    <a:pt x="762" y="3"/>
                  </a:lnTo>
                  <a:lnTo>
                    <a:pt x="779" y="12"/>
                  </a:lnTo>
                  <a:lnTo>
                    <a:pt x="1078" y="221"/>
                  </a:lnTo>
                  <a:lnTo>
                    <a:pt x="1092" y="233"/>
                  </a:lnTo>
                  <a:lnTo>
                    <a:pt x="1102" y="248"/>
                  </a:lnTo>
                  <a:lnTo>
                    <a:pt x="1107" y="265"/>
                  </a:lnTo>
                  <a:lnTo>
                    <a:pt x="1107" y="283"/>
                  </a:lnTo>
                  <a:lnTo>
                    <a:pt x="1104" y="300"/>
                  </a:lnTo>
                  <a:lnTo>
                    <a:pt x="1095" y="316"/>
                  </a:lnTo>
                  <a:lnTo>
                    <a:pt x="1013" y="429"/>
                  </a:lnTo>
                  <a:lnTo>
                    <a:pt x="1356" y="429"/>
                  </a:lnTo>
                  <a:lnTo>
                    <a:pt x="1356" y="365"/>
                  </a:lnTo>
                  <a:lnTo>
                    <a:pt x="1360" y="350"/>
                  </a:lnTo>
                  <a:lnTo>
                    <a:pt x="1366" y="338"/>
                  </a:lnTo>
                  <a:lnTo>
                    <a:pt x="1376" y="328"/>
                  </a:lnTo>
                  <a:lnTo>
                    <a:pt x="1389" y="321"/>
                  </a:lnTo>
                  <a:lnTo>
                    <a:pt x="1404" y="319"/>
                  </a:lnTo>
                  <a:lnTo>
                    <a:pt x="1658" y="319"/>
                  </a:lnTo>
                  <a:lnTo>
                    <a:pt x="1672" y="321"/>
                  </a:lnTo>
                  <a:lnTo>
                    <a:pt x="1686" y="328"/>
                  </a:lnTo>
                  <a:lnTo>
                    <a:pt x="1696" y="338"/>
                  </a:lnTo>
                  <a:lnTo>
                    <a:pt x="1703" y="350"/>
                  </a:lnTo>
                  <a:lnTo>
                    <a:pt x="1705" y="365"/>
                  </a:lnTo>
                  <a:lnTo>
                    <a:pt x="1705" y="429"/>
                  </a:lnTo>
                  <a:lnTo>
                    <a:pt x="1872" y="429"/>
                  </a:lnTo>
                  <a:lnTo>
                    <a:pt x="1875" y="429"/>
                  </a:lnTo>
                  <a:lnTo>
                    <a:pt x="1877" y="430"/>
                  </a:lnTo>
                  <a:lnTo>
                    <a:pt x="1879" y="432"/>
                  </a:lnTo>
                  <a:lnTo>
                    <a:pt x="1883" y="432"/>
                  </a:lnTo>
                  <a:lnTo>
                    <a:pt x="1888" y="432"/>
                  </a:lnTo>
                  <a:lnTo>
                    <a:pt x="1890" y="432"/>
                  </a:lnTo>
                  <a:lnTo>
                    <a:pt x="1891" y="433"/>
                  </a:lnTo>
                  <a:lnTo>
                    <a:pt x="1893" y="434"/>
                  </a:lnTo>
                  <a:lnTo>
                    <a:pt x="1901" y="437"/>
                  </a:lnTo>
                  <a:lnTo>
                    <a:pt x="1907" y="440"/>
                  </a:lnTo>
                  <a:lnTo>
                    <a:pt x="1912" y="443"/>
                  </a:lnTo>
                  <a:lnTo>
                    <a:pt x="1918" y="446"/>
                  </a:lnTo>
                  <a:lnTo>
                    <a:pt x="1923" y="452"/>
                  </a:lnTo>
                  <a:lnTo>
                    <a:pt x="1927" y="457"/>
                  </a:lnTo>
                  <a:lnTo>
                    <a:pt x="1932" y="462"/>
                  </a:lnTo>
                  <a:lnTo>
                    <a:pt x="1935" y="467"/>
                  </a:lnTo>
                  <a:lnTo>
                    <a:pt x="1937" y="474"/>
                  </a:lnTo>
                  <a:lnTo>
                    <a:pt x="1939" y="480"/>
                  </a:lnTo>
                  <a:lnTo>
                    <a:pt x="1941" y="486"/>
                  </a:lnTo>
                  <a:lnTo>
                    <a:pt x="1942" y="494"/>
                  </a:lnTo>
                  <a:lnTo>
                    <a:pt x="1942" y="496"/>
                  </a:lnTo>
                  <a:lnTo>
                    <a:pt x="1944" y="498"/>
                  </a:lnTo>
                  <a:lnTo>
                    <a:pt x="1944" y="500"/>
                  </a:lnTo>
                  <a:lnTo>
                    <a:pt x="1944" y="503"/>
                  </a:lnTo>
                  <a:lnTo>
                    <a:pt x="1942" y="505"/>
                  </a:lnTo>
                  <a:lnTo>
                    <a:pt x="1942" y="508"/>
                  </a:lnTo>
                  <a:lnTo>
                    <a:pt x="1942" y="512"/>
                  </a:lnTo>
                  <a:lnTo>
                    <a:pt x="1942" y="516"/>
                  </a:lnTo>
                  <a:lnTo>
                    <a:pt x="1775" y="1253"/>
                  </a:lnTo>
                  <a:lnTo>
                    <a:pt x="1767" y="1271"/>
                  </a:lnTo>
                  <a:lnTo>
                    <a:pt x="1757" y="1287"/>
                  </a:lnTo>
                  <a:lnTo>
                    <a:pt x="1742" y="1298"/>
                  </a:lnTo>
                  <a:lnTo>
                    <a:pt x="1725" y="1306"/>
                  </a:lnTo>
                  <a:lnTo>
                    <a:pt x="1704" y="1309"/>
                  </a:lnTo>
                  <a:lnTo>
                    <a:pt x="648" y="1309"/>
                  </a:lnTo>
                  <a:lnTo>
                    <a:pt x="630" y="1307"/>
                  </a:lnTo>
                  <a:lnTo>
                    <a:pt x="612" y="1299"/>
                  </a:lnTo>
                  <a:lnTo>
                    <a:pt x="598" y="1289"/>
                  </a:lnTo>
                  <a:lnTo>
                    <a:pt x="587" y="1275"/>
                  </a:lnTo>
                  <a:lnTo>
                    <a:pt x="579" y="1258"/>
                  </a:lnTo>
                  <a:lnTo>
                    <a:pt x="307" y="366"/>
                  </a:lnTo>
                  <a:lnTo>
                    <a:pt x="73" y="366"/>
                  </a:lnTo>
                  <a:lnTo>
                    <a:pt x="53" y="364"/>
                  </a:lnTo>
                  <a:lnTo>
                    <a:pt x="36" y="357"/>
                  </a:lnTo>
                  <a:lnTo>
                    <a:pt x="21" y="345"/>
                  </a:lnTo>
                  <a:lnTo>
                    <a:pt x="10" y="331"/>
                  </a:lnTo>
                  <a:lnTo>
                    <a:pt x="3" y="315"/>
                  </a:lnTo>
                  <a:lnTo>
                    <a:pt x="0" y="296"/>
                  </a:lnTo>
                  <a:lnTo>
                    <a:pt x="3" y="277"/>
                  </a:lnTo>
                  <a:lnTo>
                    <a:pt x="10" y="260"/>
                  </a:lnTo>
                  <a:lnTo>
                    <a:pt x="21" y="246"/>
                  </a:lnTo>
                  <a:lnTo>
                    <a:pt x="36" y="235"/>
                  </a:lnTo>
                  <a:lnTo>
                    <a:pt x="53" y="227"/>
                  </a:lnTo>
                  <a:lnTo>
                    <a:pt x="73" y="225"/>
                  </a:lnTo>
                  <a:lnTo>
                    <a:pt x="360" y="225"/>
                  </a:lnTo>
                  <a:lnTo>
                    <a:pt x="378" y="227"/>
                  </a:lnTo>
                  <a:lnTo>
                    <a:pt x="396" y="235"/>
                  </a:lnTo>
                  <a:lnTo>
                    <a:pt x="410" y="245"/>
                  </a:lnTo>
                  <a:lnTo>
                    <a:pt x="421" y="259"/>
                  </a:lnTo>
                  <a:lnTo>
                    <a:pt x="429" y="276"/>
                  </a:lnTo>
                  <a:lnTo>
                    <a:pt x="457" y="367"/>
                  </a:lnTo>
                  <a:lnTo>
                    <a:pt x="457" y="353"/>
                  </a:lnTo>
                  <a:lnTo>
                    <a:pt x="461" y="337"/>
                  </a:lnTo>
                  <a:lnTo>
                    <a:pt x="469" y="322"/>
                  </a:lnTo>
                  <a:lnTo>
                    <a:pt x="682" y="28"/>
                  </a:lnTo>
                  <a:lnTo>
                    <a:pt x="695" y="14"/>
                  </a:lnTo>
                  <a:lnTo>
                    <a:pt x="710" y="5"/>
                  </a:lnTo>
                  <a:lnTo>
                    <a:pt x="727" y="0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247"/>
            <p:cNvSpPr>
              <a:spLocks/>
            </p:cNvSpPr>
            <p:nvPr/>
          </p:nvSpPr>
          <p:spPr bwMode="auto">
            <a:xfrm>
              <a:off x="3671888" y="3724276"/>
              <a:ext cx="39688" cy="7938"/>
            </a:xfrm>
            <a:custGeom>
              <a:avLst/>
              <a:gdLst>
                <a:gd name="T0" fmla="*/ 280 w 280"/>
                <a:gd name="T1" fmla="*/ 0 h 61"/>
                <a:gd name="T2" fmla="*/ 280 w 280"/>
                <a:gd name="T3" fmla="*/ 61 h 61"/>
                <a:gd name="T4" fmla="*/ 0 w 280"/>
                <a:gd name="T5" fmla="*/ 30 h 61"/>
                <a:gd name="T6" fmla="*/ 280 w 280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61">
                  <a:moveTo>
                    <a:pt x="280" y="0"/>
                  </a:moveTo>
                  <a:lnTo>
                    <a:pt x="280" y="61"/>
                  </a:lnTo>
                  <a:lnTo>
                    <a:pt x="0" y="30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248"/>
            <p:cNvSpPr>
              <a:spLocks/>
            </p:cNvSpPr>
            <p:nvPr/>
          </p:nvSpPr>
          <p:spPr bwMode="auto">
            <a:xfrm>
              <a:off x="3671888" y="3743326"/>
              <a:ext cx="47625" cy="11113"/>
            </a:xfrm>
            <a:custGeom>
              <a:avLst/>
              <a:gdLst>
                <a:gd name="T0" fmla="*/ 337 w 337"/>
                <a:gd name="T1" fmla="*/ 0 h 72"/>
                <a:gd name="T2" fmla="*/ 337 w 337"/>
                <a:gd name="T3" fmla="*/ 72 h 72"/>
                <a:gd name="T4" fmla="*/ 0 w 337"/>
                <a:gd name="T5" fmla="*/ 37 h 72"/>
                <a:gd name="T6" fmla="*/ 337 w 337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72">
                  <a:moveTo>
                    <a:pt x="337" y="0"/>
                  </a:moveTo>
                  <a:lnTo>
                    <a:pt x="337" y="72"/>
                  </a:lnTo>
                  <a:lnTo>
                    <a:pt x="0" y="37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249"/>
            <p:cNvSpPr>
              <a:spLocks/>
            </p:cNvSpPr>
            <p:nvPr/>
          </p:nvSpPr>
          <p:spPr bwMode="auto">
            <a:xfrm>
              <a:off x="3671888" y="3770313"/>
              <a:ext cx="57150" cy="12700"/>
            </a:xfrm>
            <a:custGeom>
              <a:avLst/>
              <a:gdLst>
                <a:gd name="T0" fmla="*/ 397 w 397"/>
                <a:gd name="T1" fmla="*/ 0 h 85"/>
                <a:gd name="T2" fmla="*/ 397 w 397"/>
                <a:gd name="T3" fmla="*/ 85 h 85"/>
                <a:gd name="T4" fmla="*/ 0 w 397"/>
                <a:gd name="T5" fmla="*/ 42 h 85"/>
                <a:gd name="T6" fmla="*/ 397 w 397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85">
                  <a:moveTo>
                    <a:pt x="397" y="0"/>
                  </a:moveTo>
                  <a:lnTo>
                    <a:pt x="397" y="85"/>
                  </a:lnTo>
                  <a:lnTo>
                    <a:pt x="0" y="42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5" name="Group 414"/>
          <p:cNvGrpSpPr/>
          <p:nvPr/>
        </p:nvGrpSpPr>
        <p:grpSpPr>
          <a:xfrm>
            <a:off x="2583783" y="3490871"/>
            <a:ext cx="466725" cy="495300"/>
            <a:chOff x="2554288" y="3489326"/>
            <a:chExt cx="466725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3" name="Freeform 254"/>
            <p:cNvSpPr>
              <a:spLocks noEditPoints="1"/>
            </p:cNvSpPr>
            <p:nvPr/>
          </p:nvSpPr>
          <p:spPr bwMode="auto">
            <a:xfrm>
              <a:off x="2554288" y="3489326"/>
              <a:ext cx="466725" cy="495300"/>
            </a:xfrm>
            <a:custGeom>
              <a:avLst/>
              <a:gdLst>
                <a:gd name="T0" fmla="*/ 196 w 2945"/>
                <a:gd name="T1" fmla="*/ 2729 h 3113"/>
                <a:gd name="T2" fmla="*/ 282 w 2945"/>
                <a:gd name="T3" fmla="*/ 2861 h 3113"/>
                <a:gd name="T4" fmla="*/ 426 w 2945"/>
                <a:gd name="T5" fmla="*/ 2927 h 3113"/>
                <a:gd name="T6" fmla="*/ 2558 w 2945"/>
                <a:gd name="T7" fmla="*/ 2918 h 3113"/>
                <a:gd name="T8" fmla="*/ 2691 w 2945"/>
                <a:gd name="T9" fmla="*/ 2833 h 3113"/>
                <a:gd name="T10" fmla="*/ 2758 w 2945"/>
                <a:gd name="T11" fmla="*/ 2689 h 3113"/>
                <a:gd name="T12" fmla="*/ 468 w 2945"/>
                <a:gd name="T13" fmla="*/ 366 h 3113"/>
                <a:gd name="T14" fmla="*/ 313 w 2945"/>
                <a:gd name="T15" fmla="*/ 411 h 3113"/>
                <a:gd name="T16" fmla="*/ 210 w 2945"/>
                <a:gd name="T17" fmla="*/ 530 h 3113"/>
                <a:gd name="T18" fmla="*/ 184 w 2945"/>
                <a:gd name="T19" fmla="*/ 915 h 3113"/>
                <a:gd name="T20" fmla="*/ 2748 w 2945"/>
                <a:gd name="T21" fmla="*/ 567 h 3113"/>
                <a:gd name="T22" fmla="*/ 2662 w 2945"/>
                <a:gd name="T23" fmla="*/ 435 h 3113"/>
                <a:gd name="T24" fmla="*/ 2518 w 2945"/>
                <a:gd name="T25" fmla="*/ 369 h 3113"/>
                <a:gd name="T26" fmla="*/ 2390 w 2945"/>
                <a:gd name="T27" fmla="*/ 662 h 3113"/>
                <a:gd name="T28" fmla="*/ 2341 w 2945"/>
                <a:gd name="T29" fmla="*/ 723 h 3113"/>
                <a:gd name="T30" fmla="*/ 2260 w 2945"/>
                <a:gd name="T31" fmla="*/ 723 h 3113"/>
                <a:gd name="T32" fmla="*/ 2211 w 2945"/>
                <a:gd name="T33" fmla="*/ 662 h 3113"/>
                <a:gd name="T34" fmla="*/ 1565 w 2945"/>
                <a:gd name="T35" fmla="*/ 641 h 3113"/>
                <a:gd name="T36" fmla="*/ 1529 w 2945"/>
                <a:gd name="T37" fmla="*/ 712 h 3113"/>
                <a:gd name="T38" fmla="*/ 1451 w 2945"/>
                <a:gd name="T39" fmla="*/ 730 h 3113"/>
                <a:gd name="T40" fmla="*/ 1389 w 2945"/>
                <a:gd name="T41" fmla="*/ 681 h 3113"/>
                <a:gd name="T42" fmla="*/ 736 w 2945"/>
                <a:gd name="T43" fmla="*/ 366 h 3113"/>
                <a:gd name="T44" fmla="*/ 716 w 2945"/>
                <a:gd name="T45" fmla="*/ 698 h 3113"/>
                <a:gd name="T46" fmla="*/ 644 w 2945"/>
                <a:gd name="T47" fmla="*/ 732 h 3113"/>
                <a:gd name="T48" fmla="*/ 572 w 2945"/>
                <a:gd name="T49" fmla="*/ 698 h 3113"/>
                <a:gd name="T50" fmla="*/ 552 w 2945"/>
                <a:gd name="T51" fmla="*/ 366 h 3113"/>
                <a:gd name="T52" fmla="*/ 684 w 2945"/>
                <a:gd name="T53" fmla="*/ 9 h 3113"/>
                <a:gd name="T54" fmla="*/ 733 w 2945"/>
                <a:gd name="T55" fmla="*/ 70 h 3113"/>
                <a:gd name="T56" fmla="*/ 1380 w 2945"/>
                <a:gd name="T57" fmla="*/ 91 h 3113"/>
                <a:gd name="T58" fmla="*/ 1414 w 2945"/>
                <a:gd name="T59" fmla="*/ 20 h 3113"/>
                <a:gd name="T60" fmla="*/ 1493 w 2945"/>
                <a:gd name="T61" fmla="*/ 2 h 3113"/>
                <a:gd name="T62" fmla="*/ 1555 w 2945"/>
                <a:gd name="T63" fmla="*/ 51 h 3113"/>
                <a:gd name="T64" fmla="*/ 2208 w 2945"/>
                <a:gd name="T65" fmla="*/ 183 h 3113"/>
                <a:gd name="T66" fmla="*/ 2228 w 2945"/>
                <a:gd name="T67" fmla="*/ 34 h 3113"/>
                <a:gd name="T68" fmla="*/ 2301 w 2945"/>
                <a:gd name="T69" fmla="*/ 0 h 3113"/>
                <a:gd name="T70" fmla="*/ 2372 w 2945"/>
                <a:gd name="T71" fmla="*/ 34 h 3113"/>
                <a:gd name="T72" fmla="*/ 2393 w 2945"/>
                <a:gd name="T73" fmla="*/ 183 h 3113"/>
                <a:gd name="T74" fmla="*/ 2633 w 2945"/>
                <a:gd name="T75" fmla="*/ 210 h 3113"/>
                <a:gd name="T76" fmla="*/ 2807 w 2945"/>
                <a:gd name="T77" fmla="*/ 319 h 3113"/>
                <a:gd name="T78" fmla="*/ 2917 w 2945"/>
                <a:gd name="T79" fmla="*/ 492 h 3113"/>
                <a:gd name="T80" fmla="*/ 2945 w 2945"/>
                <a:gd name="T81" fmla="*/ 2648 h 3113"/>
                <a:gd name="T82" fmla="*/ 2897 w 2945"/>
                <a:gd name="T83" fmla="*/ 2853 h 3113"/>
                <a:gd name="T84" fmla="*/ 2769 w 2945"/>
                <a:gd name="T85" fmla="*/ 3011 h 3113"/>
                <a:gd name="T86" fmla="*/ 2583 w 2945"/>
                <a:gd name="T87" fmla="*/ 3101 h 3113"/>
                <a:gd name="T88" fmla="*/ 413 w 2945"/>
                <a:gd name="T89" fmla="*/ 3110 h 3113"/>
                <a:gd name="T90" fmla="*/ 217 w 2945"/>
                <a:gd name="T91" fmla="*/ 3041 h 3113"/>
                <a:gd name="T92" fmla="*/ 73 w 2945"/>
                <a:gd name="T93" fmla="*/ 2897 h 3113"/>
                <a:gd name="T94" fmla="*/ 3 w 2945"/>
                <a:gd name="T95" fmla="*/ 2702 h 3113"/>
                <a:gd name="T96" fmla="*/ 12 w 2945"/>
                <a:gd name="T97" fmla="*/ 542 h 3113"/>
                <a:gd name="T98" fmla="*/ 103 w 2945"/>
                <a:gd name="T99" fmla="*/ 358 h 3113"/>
                <a:gd name="T100" fmla="*/ 262 w 2945"/>
                <a:gd name="T101" fmla="*/ 230 h 3113"/>
                <a:gd name="T102" fmla="*/ 468 w 2945"/>
                <a:gd name="T103" fmla="*/ 183 h 3113"/>
                <a:gd name="T104" fmla="*/ 561 w 2945"/>
                <a:gd name="T105" fmla="*/ 51 h 3113"/>
                <a:gd name="T106" fmla="*/ 623 w 2945"/>
                <a:gd name="T107" fmla="*/ 2 h 3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45" h="3113">
                  <a:moveTo>
                    <a:pt x="184" y="1099"/>
                  </a:moveTo>
                  <a:lnTo>
                    <a:pt x="184" y="2648"/>
                  </a:lnTo>
                  <a:lnTo>
                    <a:pt x="187" y="2689"/>
                  </a:lnTo>
                  <a:lnTo>
                    <a:pt x="196" y="2729"/>
                  </a:lnTo>
                  <a:lnTo>
                    <a:pt x="210" y="2766"/>
                  </a:lnTo>
                  <a:lnTo>
                    <a:pt x="229" y="2801"/>
                  </a:lnTo>
                  <a:lnTo>
                    <a:pt x="254" y="2833"/>
                  </a:lnTo>
                  <a:lnTo>
                    <a:pt x="282" y="2861"/>
                  </a:lnTo>
                  <a:lnTo>
                    <a:pt x="313" y="2885"/>
                  </a:lnTo>
                  <a:lnTo>
                    <a:pt x="348" y="2904"/>
                  </a:lnTo>
                  <a:lnTo>
                    <a:pt x="386" y="2918"/>
                  </a:lnTo>
                  <a:lnTo>
                    <a:pt x="426" y="2927"/>
                  </a:lnTo>
                  <a:lnTo>
                    <a:pt x="468" y="2930"/>
                  </a:lnTo>
                  <a:lnTo>
                    <a:pt x="2475" y="2930"/>
                  </a:lnTo>
                  <a:lnTo>
                    <a:pt x="2518" y="2927"/>
                  </a:lnTo>
                  <a:lnTo>
                    <a:pt x="2558" y="2918"/>
                  </a:lnTo>
                  <a:lnTo>
                    <a:pt x="2596" y="2904"/>
                  </a:lnTo>
                  <a:lnTo>
                    <a:pt x="2630" y="2885"/>
                  </a:lnTo>
                  <a:lnTo>
                    <a:pt x="2662" y="2861"/>
                  </a:lnTo>
                  <a:lnTo>
                    <a:pt x="2691" y="2833"/>
                  </a:lnTo>
                  <a:lnTo>
                    <a:pt x="2714" y="2801"/>
                  </a:lnTo>
                  <a:lnTo>
                    <a:pt x="2734" y="2766"/>
                  </a:lnTo>
                  <a:lnTo>
                    <a:pt x="2748" y="2729"/>
                  </a:lnTo>
                  <a:lnTo>
                    <a:pt x="2758" y="2689"/>
                  </a:lnTo>
                  <a:lnTo>
                    <a:pt x="2761" y="2648"/>
                  </a:lnTo>
                  <a:lnTo>
                    <a:pt x="2761" y="1099"/>
                  </a:lnTo>
                  <a:lnTo>
                    <a:pt x="184" y="1099"/>
                  </a:lnTo>
                  <a:close/>
                  <a:moveTo>
                    <a:pt x="468" y="366"/>
                  </a:moveTo>
                  <a:lnTo>
                    <a:pt x="426" y="369"/>
                  </a:lnTo>
                  <a:lnTo>
                    <a:pt x="386" y="378"/>
                  </a:lnTo>
                  <a:lnTo>
                    <a:pt x="348" y="392"/>
                  </a:lnTo>
                  <a:lnTo>
                    <a:pt x="313" y="411"/>
                  </a:lnTo>
                  <a:lnTo>
                    <a:pt x="282" y="435"/>
                  </a:lnTo>
                  <a:lnTo>
                    <a:pt x="254" y="463"/>
                  </a:lnTo>
                  <a:lnTo>
                    <a:pt x="229" y="495"/>
                  </a:lnTo>
                  <a:lnTo>
                    <a:pt x="210" y="530"/>
                  </a:lnTo>
                  <a:lnTo>
                    <a:pt x="196" y="567"/>
                  </a:lnTo>
                  <a:lnTo>
                    <a:pt x="187" y="607"/>
                  </a:lnTo>
                  <a:lnTo>
                    <a:pt x="184" y="648"/>
                  </a:lnTo>
                  <a:lnTo>
                    <a:pt x="184" y="915"/>
                  </a:lnTo>
                  <a:lnTo>
                    <a:pt x="2761" y="915"/>
                  </a:lnTo>
                  <a:lnTo>
                    <a:pt x="2761" y="648"/>
                  </a:lnTo>
                  <a:lnTo>
                    <a:pt x="2758" y="607"/>
                  </a:lnTo>
                  <a:lnTo>
                    <a:pt x="2748" y="567"/>
                  </a:lnTo>
                  <a:lnTo>
                    <a:pt x="2734" y="530"/>
                  </a:lnTo>
                  <a:lnTo>
                    <a:pt x="2714" y="495"/>
                  </a:lnTo>
                  <a:lnTo>
                    <a:pt x="2691" y="463"/>
                  </a:lnTo>
                  <a:lnTo>
                    <a:pt x="2662" y="435"/>
                  </a:lnTo>
                  <a:lnTo>
                    <a:pt x="2630" y="411"/>
                  </a:lnTo>
                  <a:lnTo>
                    <a:pt x="2596" y="392"/>
                  </a:lnTo>
                  <a:lnTo>
                    <a:pt x="2558" y="378"/>
                  </a:lnTo>
                  <a:lnTo>
                    <a:pt x="2518" y="369"/>
                  </a:lnTo>
                  <a:lnTo>
                    <a:pt x="2475" y="366"/>
                  </a:lnTo>
                  <a:lnTo>
                    <a:pt x="2393" y="366"/>
                  </a:lnTo>
                  <a:lnTo>
                    <a:pt x="2393" y="641"/>
                  </a:lnTo>
                  <a:lnTo>
                    <a:pt x="2390" y="662"/>
                  </a:lnTo>
                  <a:lnTo>
                    <a:pt x="2382" y="681"/>
                  </a:lnTo>
                  <a:lnTo>
                    <a:pt x="2372" y="698"/>
                  </a:lnTo>
                  <a:lnTo>
                    <a:pt x="2357" y="712"/>
                  </a:lnTo>
                  <a:lnTo>
                    <a:pt x="2341" y="723"/>
                  </a:lnTo>
                  <a:lnTo>
                    <a:pt x="2321" y="730"/>
                  </a:lnTo>
                  <a:lnTo>
                    <a:pt x="2301" y="732"/>
                  </a:lnTo>
                  <a:lnTo>
                    <a:pt x="2279" y="730"/>
                  </a:lnTo>
                  <a:lnTo>
                    <a:pt x="2260" y="723"/>
                  </a:lnTo>
                  <a:lnTo>
                    <a:pt x="2243" y="712"/>
                  </a:lnTo>
                  <a:lnTo>
                    <a:pt x="2228" y="698"/>
                  </a:lnTo>
                  <a:lnTo>
                    <a:pt x="2218" y="681"/>
                  </a:lnTo>
                  <a:lnTo>
                    <a:pt x="2211" y="662"/>
                  </a:lnTo>
                  <a:lnTo>
                    <a:pt x="2208" y="641"/>
                  </a:lnTo>
                  <a:lnTo>
                    <a:pt x="2208" y="366"/>
                  </a:lnTo>
                  <a:lnTo>
                    <a:pt x="1565" y="366"/>
                  </a:lnTo>
                  <a:lnTo>
                    <a:pt x="1565" y="641"/>
                  </a:lnTo>
                  <a:lnTo>
                    <a:pt x="1562" y="662"/>
                  </a:lnTo>
                  <a:lnTo>
                    <a:pt x="1555" y="681"/>
                  </a:lnTo>
                  <a:lnTo>
                    <a:pt x="1544" y="698"/>
                  </a:lnTo>
                  <a:lnTo>
                    <a:pt x="1529" y="712"/>
                  </a:lnTo>
                  <a:lnTo>
                    <a:pt x="1512" y="723"/>
                  </a:lnTo>
                  <a:lnTo>
                    <a:pt x="1493" y="730"/>
                  </a:lnTo>
                  <a:lnTo>
                    <a:pt x="1472" y="732"/>
                  </a:lnTo>
                  <a:lnTo>
                    <a:pt x="1451" y="730"/>
                  </a:lnTo>
                  <a:lnTo>
                    <a:pt x="1431" y="723"/>
                  </a:lnTo>
                  <a:lnTo>
                    <a:pt x="1414" y="712"/>
                  </a:lnTo>
                  <a:lnTo>
                    <a:pt x="1400" y="698"/>
                  </a:lnTo>
                  <a:lnTo>
                    <a:pt x="1389" y="681"/>
                  </a:lnTo>
                  <a:lnTo>
                    <a:pt x="1383" y="662"/>
                  </a:lnTo>
                  <a:lnTo>
                    <a:pt x="1380" y="641"/>
                  </a:lnTo>
                  <a:lnTo>
                    <a:pt x="1380" y="366"/>
                  </a:lnTo>
                  <a:lnTo>
                    <a:pt x="736" y="366"/>
                  </a:lnTo>
                  <a:lnTo>
                    <a:pt x="736" y="641"/>
                  </a:lnTo>
                  <a:lnTo>
                    <a:pt x="733" y="662"/>
                  </a:lnTo>
                  <a:lnTo>
                    <a:pt x="727" y="681"/>
                  </a:lnTo>
                  <a:lnTo>
                    <a:pt x="716" y="698"/>
                  </a:lnTo>
                  <a:lnTo>
                    <a:pt x="702" y="712"/>
                  </a:lnTo>
                  <a:lnTo>
                    <a:pt x="684" y="723"/>
                  </a:lnTo>
                  <a:lnTo>
                    <a:pt x="665" y="730"/>
                  </a:lnTo>
                  <a:lnTo>
                    <a:pt x="644" y="732"/>
                  </a:lnTo>
                  <a:lnTo>
                    <a:pt x="623" y="730"/>
                  </a:lnTo>
                  <a:lnTo>
                    <a:pt x="603" y="723"/>
                  </a:lnTo>
                  <a:lnTo>
                    <a:pt x="586" y="712"/>
                  </a:lnTo>
                  <a:lnTo>
                    <a:pt x="572" y="698"/>
                  </a:lnTo>
                  <a:lnTo>
                    <a:pt x="561" y="681"/>
                  </a:lnTo>
                  <a:lnTo>
                    <a:pt x="554" y="662"/>
                  </a:lnTo>
                  <a:lnTo>
                    <a:pt x="552" y="641"/>
                  </a:lnTo>
                  <a:lnTo>
                    <a:pt x="552" y="366"/>
                  </a:lnTo>
                  <a:lnTo>
                    <a:pt x="468" y="366"/>
                  </a:lnTo>
                  <a:close/>
                  <a:moveTo>
                    <a:pt x="644" y="0"/>
                  </a:moveTo>
                  <a:lnTo>
                    <a:pt x="665" y="2"/>
                  </a:lnTo>
                  <a:lnTo>
                    <a:pt x="684" y="9"/>
                  </a:lnTo>
                  <a:lnTo>
                    <a:pt x="702" y="20"/>
                  </a:lnTo>
                  <a:lnTo>
                    <a:pt x="716" y="34"/>
                  </a:lnTo>
                  <a:lnTo>
                    <a:pt x="727" y="51"/>
                  </a:lnTo>
                  <a:lnTo>
                    <a:pt x="733" y="70"/>
                  </a:lnTo>
                  <a:lnTo>
                    <a:pt x="736" y="91"/>
                  </a:lnTo>
                  <a:lnTo>
                    <a:pt x="736" y="183"/>
                  </a:lnTo>
                  <a:lnTo>
                    <a:pt x="1380" y="183"/>
                  </a:lnTo>
                  <a:lnTo>
                    <a:pt x="1380" y="91"/>
                  </a:lnTo>
                  <a:lnTo>
                    <a:pt x="1383" y="70"/>
                  </a:lnTo>
                  <a:lnTo>
                    <a:pt x="1389" y="51"/>
                  </a:lnTo>
                  <a:lnTo>
                    <a:pt x="1400" y="34"/>
                  </a:lnTo>
                  <a:lnTo>
                    <a:pt x="1414" y="20"/>
                  </a:lnTo>
                  <a:lnTo>
                    <a:pt x="1431" y="9"/>
                  </a:lnTo>
                  <a:lnTo>
                    <a:pt x="1451" y="2"/>
                  </a:lnTo>
                  <a:lnTo>
                    <a:pt x="1472" y="0"/>
                  </a:lnTo>
                  <a:lnTo>
                    <a:pt x="1493" y="2"/>
                  </a:lnTo>
                  <a:lnTo>
                    <a:pt x="1512" y="9"/>
                  </a:lnTo>
                  <a:lnTo>
                    <a:pt x="1529" y="20"/>
                  </a:lnTo>
                  <a:lnTo>
                    <a:pt x="1544" y="34"/>
                  </a:lnTo>
                  <a:lnTo>
                    <a:pt x="1555" y="51"/>
                  </a:lnTo>
                  <a:lnTo>
                    <a:pt x="1562" y="70"/>
                  </a:lnTo>
                  <a:lnTo>
                    <a:pt x="1565" y="91"/>
                  </a:lnTo>
                  <a:lnTo>
                    <a:pt x="1565" y="183"/>
                  </a:lnTo>
                  <a:lnTo>
                    <a:pt x="2208" y="183"/>
                  </a:lnTo>
                  <a:lnTo>
                    <a:pt x="2208" y="91"/>
                  </a:lnTo>
                  <a:lnTo>
                    <a:pt x="2211" y="70"/>
                  </a:lnTo>
                  <a:lnTo>
                    <a:pt x="2218" y="51"/>
                  </a:lnTo>
                  <a:lnTo>
                    <a:pt x="2228" y="34"/>
                  </a:lnTo>
                  <a:lnTo>
                    <a:pt x="2243" y="20"/>
                  </a:lnTo>
                  <a:lnTo>
                    <a:pt x="2260" y="9"/>
                  </a:lnTo>
                  <a:lnTo>
                    <a:pt x="2279" y="2"/>
                  </a:lnTo>
                  <a:lnTo>
                    <a:pt x="2301" y="0"/>
                  </a:lnTo>
                  <a:lnTo>
                    <a:pt x="2321" y="2"/>
                  </a:lnTo>
                  <a:lnTo>
                    <a:pt x="2341" y="9"/>
                  </a:lnTo>
                  <a:lnTo>
                    <a:pt x="2357" y="20"/>
                  </a:lnTo>
                  <a:lnTo>
                    <a:pt x="2372" y="34"/>
                  </a:lnTo>
                  <a:lnTo>
                    <a:pt x="2382" y="51"/>
                  </a:lnTo>
                  <a:lnTo>
                    <a:pt x="2390" y="70"/>
                  </a:lnTo>
                  <a:lnTo>
                    <a:pt x="2393" y="91"/>
                  </a:lnTo>
                  <a:lnTo>
                    <a:pt x="2393" y="183"/>
                  </a:lnTo>
                  <a:lnTo>
                    <a:pt x="2475" y="183"/>
                  </a:lnTo>
                  <a:lnTo>
                    <a:pt x="2530" y="186"/>
                  </a:lnTo>
                  <a:lnTo>
                    <a:pt x="2583" y="196"/>
                  </a:lnTo>
                  <a:lnTo>
                    <a:pt x="2633" y="210"/>
                  </a:lnTo>
                  <a:lnTo>
                    <a:pt x="2682" y="230"/>
                  </a:lnTo>
                  <a:lnTo>
                    <a:pt x="2727" y="255"/>
                  </a:lnTo>
                  <a:lnTo>
                    <a:pt x="2769" y="285"/>
                  </a:lnTo>
                  <a:lnTo>
                    <a:pt x="2807" y="319"/>
                  </a:lnTo>
                  <a:lnTo>
                    <a:pt x="2841" y="358"/>
                  </a:lnTo>
                  <a:lnTo>
                    <a:pt x="2872" y="399"/>
                  </a:lnTo>
                  <a:lnTo>
                    <a:pt x="2897" y="444"/>
                  </a:lnTo>
                  <a:lnTo>
                    <a:pt x="2917" y="492"/>
                  </a:lnTo>
                  <a:lnTo>
                    <a:pt x="2932" y="542"/>
                  </a:lnTo>
                  <a:lnTo>
                    <a:pt x="2941" y="594"/>
                  </a:lnTo>
                  <a:lnTo>
                    <a:pt x="2945" y="648"/>
                  </a:lnTo>
                  <a:lnTo>
                    <a:pt x="2945" y="2648"/>
                  </a:lnTo>
                  <a:lnTo>
                    <a:pt x="2941" y="2702"/>
                  </a:lnTo>
                  <a:lnTo>
                    <a:pt x="2932" y="2754"/>
                  </a:lnTo>
                  <a:lnTo>
                    <a:pt x="2917" y="2804"/>
                  </a:lnTo>
                  <a:lnTo>
                    <a:pt x="2897" y="2853"/>
                  </a:lnTo>
                  <a:lnTo>
                    <a:pt x="2872" y="2897"/>
                  </a:lnTo>
                  <a:lnTo>
                    <a:pt x="2841" y="2939"/>
                  </a:lnTo>
                  <a:lnTo>
                    <a:pt x="2807" y="2976"/>
                  </a:lnTo>
                  <a:lnTo>
                    <a:pt x="2769" y="3011"/>
                  </a:lnTo>
                  <a:lnTo>
                    <a:pt x="2727" y="3041"/>
                  </a:lnTo>
                  <a:lnTo>
                    <a:pt x="2682" y="3066"/>
                  </a:lnTo>
                  <a:lnTo>
                    <a:pt x="2633" y="3086"/>
                  </a:lnTo>
                  <a:lnTo>
                    <a:pt x="2583" y="3101"/>
                  </a:lnTo>
                  <a:lnTo>
                    <a:pt x="2530" y="3110"/>
                  </a:lnTo>
                  <a:lnTo>
                    <a:pt x="2475" y="3113"/>
                  </a:lnTo>
                  <a:lnTo>
                    <a:pt x="468" y="3113"/>
                  </a:lnTo>
                  <a:lnTo>
                    <a:pt x="413" y="3110"/>
                  </a:lnTo>
                  <a:lnTo>
                    <a:pt x="361" y="3101"/>
                  </a:lnTo>
                  <a:lnTo>
                    <a:pt x="310" y="3086"/>
                  </a:lnTo>
                  <a:lnTo>
                    <a:pt x="262" y="3066"/>
                  </a:lnTo>
                  <a:lnTo>
                    <a:pt x="217" y="3041"/>
                  </a:lnTo>
                  <a:lnTo>
                    <a:pt x="175" y="3011"/>
                  </a:lnTo>
                  <a:lnTo>
                    <a:pt x="137" y="2976"/>
                  </a:lnTo>
                  <a:lnTo>
                    <a:pt x="103" y="2939"/>
                  </a:lnTo>
                  <a:lnTo>
                    <a:pt x="73" y="2897"/>
                  </a:lnTo>
                  <a:lnTo>
                    <a:pt x="48" y="2853"/>
                  </a:lnTo>
                  <a:lnTo>
                    <a:pt x="27" y="2804"/>
                  </a:lnTo>
                  <a:lnTo>
                    <a:pt x="12" y="2754"/>
                  </a:lnTo>
                  <a:lnTo>
                    <a:pt x="3" y="2702"/>
                  </a:lnTo>
                  <a:lnTo>
                    <a:pt x="0" y="2648"/>
                  </a:lnTo>
                  <a:lnTo>
                    <a:pt x="0" y="648"/>
                  </a:lnTo>
                  <a:lnTo>
                    <a:pt x="3" y="594"/>
                  </a:lnTo>
                  <a:lnTo>
                    <a:pt x="12" y="542"/>
                  </a:lnTo>
                  <a:lnTo>
                    <a:pt x="27" y="492"/>
                  </a:lnTo>
                  <a:lnTo>
                    <a:pt x="48" y="444"/>
                  </a:lnTo>
                  <a:lnTo>
                    <a:pt x="73" y="399"/>
                  </a:lnTo>
                  <a:lnTo>
                    <a:pt x="103" y="358"/>
                  </a:lnTo>
                  <a:lnTo>
                    <a:pt x="137" y="319"/>
                  </a:lnTo>
                  <a:lnTo>
                    <a:pt x="175" y="285"/>
                  </a:lnTo>
                  <a:lnTo>
                    <a:pt x="217" y="255"/>
                  </a:lnTo>
                  <a:lnTo>
                    <a:pt x="262" y="230"/>
                  </a:lnTo>
                  <a:lnTo>
                    <a:pt x="310" y="210"/>
                  </a:lnTo>
                  <a:lnTo>
                    <a:pt x="361" y="196"/>
                  </a:lnTo>
                  <a:lnTo>
                    <a:pt x="413" y="186"/>
                  </a:lnTo>
                  <a:lnTo>
                    <a:pt x="468" y="183"/>
                  </a:lnTo>
                  <a:lnTo>
                    <a:pt x="552" y="183"/>
                  </a:lnTo>
                  <a:lnTo>
                    <a:pt x="552" y="91"/>
                  </a:lnTo>
                  <a:lnTo>
                    <a:pt x="554" y="70"/>
                  </a:lnTo>
                  <a:lnTo>
                    <a:pt x="561" y="51"/>
                  </a:lnTo>
                  <a:lnTo>
                    <a:pt x="572" y="34"/>
                  </a:lnTo>
                  <a:lnTo>
                    <a:pt x="586" y="20"/>
                  </a:lnTo>
                  <a:lnTo>
                    <a:pt x="603" y="9"/>
                  </a:lnTo>
                  <a:lnTo>
                    <a:pt x="623" y="2"/>
                  </a:lnTo>
                  <a:lnTo>
                    <a:pt x="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255"/>
            <p:cNvSpPr>
              <a:spLocks/>
            </p:cNvSpPr>
            <p:nvPr/>
          </p:nvSpPr>
          <p:spPr bwMode="auto">
            <a:xfrm>
              <a:off x="2759075" y="3873501"/>
              <a:ext cx="53975" cy="9525"/>
            </a:xfrm>
            <a:custGeom>
              <a:avLst/>
              <a:gdLst>
                <a:gd name="T0" fmla="*/ 114 w 333"/>
                <a:gd name="T1" fmla="*/ 0 h 63"/>
                <a:gd name="T2" fmla="*/ 124 w 333"/>
                <a:gd name="T3" fmla="*/ 1 h 63"/>
                <a:gd name="T4" fmla="*/ 134 w 333"/>
                <a:gd name="T5" fmla="*/ 5 h 63"/>
                <a:gd name="T6" fmla="*/ 143 w 333"/>
                <a:gd name="T7" fmla="*/ 10 h 63"/>
                <a:gd name="T8" fmla="*/ 152 w 333"/>
                <a:gd name="T9" fmla="*/ 15 h 63"/>
                <a:gd name="T10" fmla="*/ 160 w 333"/>
                <a:gd name="T11" fmla="*/ 19 h 63"/>
                <a:gd name="T12" fmla="*/ 165 w 333"/>
                <a:gd name="T13" fmla="*/ 23 h 63"/>
                <a:gd name="T14" fmla="*/ 167 w 333"/>
                <a:gd name="T15" fmla="*/ 24 h 63"/>
                <a:gd name="T16" fmla="*/ 169 w 333"/>
                <a:gd name="T17" fmla="*/ 23 h 63"/>
                <a:gd name="T18" fmla="*/ 175 w 333"/>
                <a:gd name="T19" fmla="*/ 19 h 63"/>
                <a:gd name="T20" fmla="*/ 184 w 333"/>
                <a:gd name="T21" fmla="*/ 14 h 63"/>
                <a:gd name="T22" fmla="*/ 195 w 333"/>
                <a:gd name="T23" fmla="*/ 9 h 63"/>
                <a:gd name="T24" fmla="*/ 207 w 333"/>
                <a:gd name="T25" fmla="*/ 4 h 63"/>
                <a:gd name="T26" fmla="*/ 219 w 333"/>
                <a:gd name="T27" fmla="*/ 1 h 63"/>
                <a:gd name="T28" fmla="*/ 231 w 333"/>
                <a:gd name="T29" fmla="*/ 0 h 63"/>
                <a:gd name="T30" fmla="*/ 240 w 333"/>
                <a:gd name="T31" fmla="*/ 1 h 63"/>
                <a:gd name="T32" fmla="*/ 251 w 333"/>
                <a:gd name="T33" fmla="*/ 5 h 63"/>
                <a:gd name="T34" fmla="*/ 262 w 333"/>
                <a:gd name="T35" fmla="*/ 11 h 63"/>
                <a:gd name="T36" fmla="*/ 274 w 333"/>
                <a:gd name="T37" fmla="*/ 19 h 63"/>
                <a:gd name="T38" fmla="*/ 286 w 333"/>
                <a:gd name="T39" fmla="*/ 27 h 63"/>
                <a:gd name="T40" fmla="*/ 298 w 333"/>
                <a:gd name="T41" fmla="*/ 35 h 63"/>
                <a:gd name="T42" fmla="*/ 309 w 333"/>
                <a:gd name="T43" fmla="*/ 44 h 63"/>
                <a:gd name="T44" fmla="*/ 319 w 333"/>
                <a:gd name="T45" fmla="*/ 51 h 63"/>
                <a:gd name="T46" fmla="*/ 326 w 333"/>
                <a:gd name="T47" fmla="*/ 57 h 63"/>
                <a:gd name="T48" fmla="*/ 331 w 333"/>
                <a:gd name="T49" fmla="*/ 61 h 63"/>
                <a:gd name="T50" fmla="*/ 333 w 333"/>
                <a:gd name="T51" fmla="*/ 63 h 63"/>
                <a:gd name="T52" fmla="*/ 330 w 333"/>
                <a:gd name="T53" fmla="*/ 62 h 63"/>
                <a:gd name="T54" fmla="*/ 323 w 333"/>
                <a:gd name="T55" fmla="*/ 60 h 63"/>
                <a:gd name="T56" fmla="*/ 312 w 333"/>
                <a:gd name="T57" fmla="*/ 58 h 63"/>
                <a:gd name="T58" fmla="*/ 298 w 333"/>
                <a:gd name="T59" fmla="*/ 55 h 63"/>
                <a:gd name="T60" fmla="*/ 281 w 333"/>
                <a:gd name="T61" fmla="*/ 53 h 63"/>
                <a:gd name="T62" fmla="*/ 264 w 333"/>
                <a:gd name="T63" fmla="*/ 51 h 63"/>
                <a:gd name="T64" fmla="*/ 244 w 333"/>
                <a:gd name="T65" fmla="*/ 51 h 63"/>
                <a:gd name="T66" fmla="*/ 224 w 333"/>
                <a:gd name="T67" fmla="*/ 52 h 63"/>
                <a:gd name="T68" fmla="*/ 206 w 333"/>
                <a:gd name="T69" fmla="*/ 55 h 63"/>
                <a:gd name="T70" fmla="*/ 189 w 333"/>
                <a:gd name="T71" fmla="*/ 58 h 63"/>
                <a:gd name="T72" fmla="*/ 176 w 333"/>
                <a:gd name="T73" fmla="*/ 61 h 63"/>
                <a:gd name="T74" fmla="*/ 167 w 333"/>
                <a:gd name="T75" fmla="*/ 63 h 63"/>
                <a:gd name="T76" fmla="*/ 159 w 333"/>
                <a:gd name="T77" fmla="*/ 61 h 63"/>
                <a:gd name="T78" fmla="*/ 148 w 333"/>
                <a:gd name="T79" fmla="*/ 58 h 63"/>
                <a:gd name="T80" fmla="*/ 134 w 333"/>
                <a:gd name="T81" fmla="*/ 53 h 63"/>
                <a:gd name="T82" fmla="*/ 119 w 333"/>
                <a:gd name="T83" fmla="*/ 50 h 63"/>
                <a:gd name="T84" fmla="*/ 103 w 333"/>
                <a:gd name="T85" fmla="*/ 48 h 63"/>
                <a:gd name="T86" fmla="*/ 85 w 333"/>
                <a:gd name="T87" fmla="*/ 49 h 63"/>
                <a:gd name="T88" fmla="*/ 67 w 333"/>
                <a:gd name="T89" fmla="*/ 51 h 63"/>
                <a:gd name="T90" fmla="*/ 49 w 333"/>
                <a:gd name="T91" fmla="*/ 53 h 63"/>
                <a:gd name="T92" fmla="*/ 33 w 333"/>
                <a:gd name="T93" fmla="*/ 56 h 63"/>
                <a:gd name="T94" fmla="*/ 20 w 333"/>
                <a:gd name="T95" fmla="*/ 58 h 63"/>
                <a:gd name="T96" fmla="*/ 9 w 333"/>
                <a:gd name="T97" fmla="*/ 60 h 63"/>
                <a:gd name="T98" fmla="*/ 2 w 333"/>
                <a:gd name="T99" fmla="*/ 62 h 63"/>
                <a:gd name="T100" fmla="*/ 0 w 333"/>
                <a:gd name="T101" fmla="*/ 63 h 63"/>
                <a:gd name="T102" fmla="*/ 2 w 333"/>
                <a:gd name="T103" fmla="*/ 61 h 63"/>
                <a:gd name="T104" fmla="*/ 8 w 333"/>
                <a:gd name="T105" fmla="*/ 57 h 63"/>
                <a:gd name="T106" fmla="*/ 17 w 333"/>
                <a:gd name="T107" fmla="*/ 51 h 63"/>
                <a:gd name="T108" fmla="*/ 29 w 333"/>
                <a:gd name="T109" fmla="*/ 43 h 63"/>
                <a:gd name="T110" fmla="*/ 42 w 333"/>
                <a:gd name="T111" fmla="*/ 35 h 63"/>
                <a:gd name="T112" fmla="*/ 55 w 333"/>
                <a:gd name="T113" fmla="*/ 26 h 63"/>
                <a:gd name="T114" fmla="*/ 71 w 333"/>
                <a:gd name="T115" fmla="*/ 18 h 63"/>
                <a:gd name="T116" fmla="*/ 84 w 333"/>
                <a:gd name="T117" fmla="*/ 10 h 63"/>
                <a:gd name="T118" fmla="*/ 96 w 333"/>
                <a:gd name="T119" fmla="*/ 4 h 63"/>
                <a:gd name="T120" fmla="*/ 106 w 333"/>
                <a:gd name="T121" fmla="*/ 1 h 63"/>
                <a:gd name="T122" fmla="*/ 114 w 333"/>
                <a:gd name="T1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63">
                  <a:moveTo>
                    <a:pt x="114" y="0"/>
                  </a:moveTo>
                  <a:lnTo>
                    <a:pt x="124" y="1"/>
                  </a:lnTo>
                  <a:lnTo>
                    <a:pt x="134" y="5"/>
                  </a:lnTo>
                  <a:lnTo>
                    <a:pt x="143" y="10"/>
                  </a:lnTo>
                  <a:lnTo>
                    <a:pt x="152" y="15"/>
                  </a:lnTo>
                  <a:lnTo>
                    <a:pt x="160" y="19"/>
                  </a:lnTo>
                  <a:lnTo>
                    <a:pt x="165" y="23"/>
                  </a:lnTo>
                  <a:lnTo>
                    <a:pt x="167" y="24"/>
                  </a:lnTo>
                  <a:lnTo>
                    <a:pt x="169" y="23"/>
                  </a:lnTo>
                  <a:lnTo>
                    <a:pt x="175" y="19"/>
                  </a:lnTo>
                  <a:lnTo>
                    <a:pt x="184" y="14"/>
                  </a:lnTo>
                  <a:lnTo>
                    <a:pt x="195" y="9"/>
                  </a:lnTo>
                  <a:lnTo>
                    <a:pt x="207" y="4"/>
                  </a:lnTo>
                  <a:lnTo>
                    <a:pt x="219" y="1"/>
                  </a:lnTo>
                  <a:lnTo>
                    <a:pt x="231" y="0"/>
                  </a:lnTo>
                  <a:lnTo>
                    <a:pt x="240" y="1"/>
                  </a:lnTo>
                  <a:lnTo>
                    <a:pt x="251" y="5"/>
                  </a:lnTo>
                  <a:lnTo>
                    <a:pt x="262" y="11"/>
                  </a:lnTo>
                  <a:lnTo>
                    <a:pt x="274" y="19"/>
                  </a:lnTo>
                  <a:lnTo>
                    <a:pt x="286" y="27"/>
                  </a:lnTo>
                  <a:lnTo>
                    <a:pt x="298" y="35"/>
                  </a:lnTo>
                  <a:lnTo>
                    <a:pt x="309" y="44"/>
                  </a:lnTo>
                  <a:lnTo>
                    <a:pt x="319" y="51"/>
                  </a:lnTo>
                  <a:lnTo>
                    <a:pt x="326" y="57"/>
                  </a:lnTo>
                  <a:lnTo>
                    <a:pt x="331" y="61"/>
                  </a:lnTo>
                  <a:lnTo>
                    <a:pt x="333" y="63"/>
                  </a:lnTo>
                  <a:lnTo>
                    <a:pt x="330" y="62"/>
                  </a:lnTo>
                  <a:lnTo>
                    <a:pt x="323" y="60"/>
                  </a:lnTo>
                  <a:lnTo>
                    <a:pt x="312" y="58"/>
                  </a:lnTo>
                  <a:lnTo>
                    <a:pt x="298" y="55"/>
                  </a:lnTo>
                  <a:lnTo>
                    <a:pt x="281" y="53"/>
                  </a:lnTo>
                  <a:lnTo>
                    <a:pt x="264" y="51"/>
                  </a:lnTo>
                  <a:lnTo>
                    <a:pt x="244" y="51"/>
                  </a:lnTo>
                  <a:lnTo>
                    <a:pt x="224" y="52"/>
                  </a:lnTo>
                  <a:lnTo>
                    <a:pt x="206" y="55"/>
                  </a:lnTo>
                  <a:lnTo>
                    <a:pt x="189" y="58"/>
                  </a:lnTo>
                  <a:lnTo>
                    <a:pt x="176" y="61"/>
                  </a:lnTo>
                  <a:lnTo>
                    <a:pt x="167" y="63"/>
                  </a:lnTo>
                  <a:lnTo>
                    <a:pt x="159" y="61"/>
                  </a:lnTo>
                  <a:lnTo>
                    <a:pt x="148" y="58"/>
                  </a:lnTo>
                  <a:lnTo>
                    <a:pt x="134" y="53"/>
                  </a:lnTo>
                  <a:lnTo>
                    <a:pt x="119" y="50"/>
                  </a:lnTo>
                  <a:lnTo>
                    <a:pt x="103" y="48"/>
                  </a:lnTo>
                  <a:lnTo>
                    <a:pt x="85" y="49"/>
                  </a:lnTo>
                  <a:lnTo>
                    <a:pt x="67" y="51"/>
                  </a:lnTo>
                  <a:lnTo>
                    <a:pt x="49" y="53"/>
                  </a:lnTo>
                  <a:lnTo>
                    <a:pt x="33" y="56"/>
                  </a:lnTo>
                  <a:lnTo>
                    <a:pt x="20" y="58"/>
                  </a:lnTo>
                  <a:lnTo>
                    <a:pt x="9" y="60"/>
                  </a:lnTo>
                  <a:lnTo>
                    <a:pt x="2" y="62"/>
                  </a:lnTo>
                  <a:lnTo>
                    <a:pt x="0" y="63"/>
                  </a:lnTo>
                  <a:lnTo>
                    <a:pt x="2" y="61"/>
                  </a:lnTo>
                  <a:lnTo>
                    <a:pt x="8" y="57"/>
                  </a:lnTo>
                  <a:lnTo>
                    <a:pt x="17" y="51"/>
                  </a:lnTo>
                  <a:lnTo>
                    <a:pt x="29" y="43"/>
                  </a:lnTo>
                  <a:lnTo>
                    <a:pt x="42" y="35"/>
                  </a:lnTo>
                  <a:lnTo>
                    <a:pt x="55" y="26"/>
                  </a:lnTo>
                  <a:lnTo>
                    <a:pt x="71" y="18"/>
                  </a:lnTo>
                  <a:lnTo>
                    <a:pt x="84" y="10"/>
                  </a:lnTo>
                  <a:lnTo>
                    <a:pt x="96" y="4"/>
                  </a:lnTo>
                  <a:lnTo>
                    <a:pt x="106" y="1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256"/>
            <p:cNvSpPr>
              <a:spLocks/>
            </p:cNvSpPr>
            <p:nvPr/>
          </p:nvSpPr>
          <p:spPr bwMode="auto">
            <a:xfrm>
              <a:off x="2759075" y="3883026"/>
              <a:ext cx="53975" cy="14288"/>
            </a:xfrm>
            <a:custGeom>
              <a:avLst/>
              <a:gdLst>
                <a:gd name="T0" fmla="*/ 0 w 333"/>
                <a:gd name="T1" fmla="*/ 0 h 87"/>
                <a:gd name="T2" fmla="*/ 2 w 333"/>
                <a:gd name="T3" fmla="*/ 2 h 87"/>
                <a:gd name="T4" fmla="*/ 9 w 333"/>
                <a:gd name="T5" fmla="*/ 6 h 87"/>
                <a:gd name="T6" fmla="*/ 21 w 333"/>
                <a:gd name="T7" fmla="*/ 10 h 87"/>
                <a:gd name="T8" fmla="*/ 36 w 333"/>
                <a:gd name="T9" fmla="*/ 16 h 87"/>
                <a:gd name="T10" fmla="*/ 55 w 333"/>
                <a:gd name="T11" fmla="*/ 21 h 87"/>
                <a:gd name="T12" fmla="*/ 77 w 333"/>
                <a:gd name="T13" fmla="*/ 25 h 87"/>
                <a:gd name="T14" fmla="*/ 102 w 333"/>
                <a:gd name="T15" fmla="*/ 28 h 87"/>
                <a:gd name="T16" fmla="*/ 122 w 333"/>
                <a:gd name="T17" fmla="*/ 27 h 87"/>
                <a:gd name="T18" fmla="*/ 144 w 333"/>
                <a:gd name="T19" fmla="*/ 24 h 87"/>
                <a:gd name="T20" fmla="*/ 167 w 333"/>
                <a:gd name="T21" fmla="*/ 23 h 87"/>
                <a:gd name="T22" fmla="*/ 193 w 333"/>
                <a:gd name="T23" fmla="*/ 24 h 87"/>
                <a:gd name="T24" fmla="*/ 218 w 333"/>
                <a:gd name="T25" fmla="*/ 25 h 87"/>
                <a:gd name="T26" fmla="*/ 242 w 333"/>
                <a:gd name="T27" fmla="*/ 26 h 87"/>
                <a:gd name="T28" fmla="*/ 265 w 333"/>
                <a:gd name="T29" fmla="*/ 23 h 87"/>
                <a:gd name="T30" fmla="*/ 284 w 333"/>
                <a:gd name="T31" fmla="*/ 19 h 87"/>
                <a:gd name="T32" fmla="*/ 301 w 333"/>
                <a:gd name="T33" fmla="*/ 15 h 87"/>
                <a:gd name="T34" fmla="*/ 314 w 333"/>
                <a:gd name="T35" fmla="*/ 10 h 87"/>
                <a:gd name="T36" fmla="*/ 324 w 333"/>
                <a:gd name="T37" fmla="*/ 5 h 87"/>
                <a:gd name="T38" fmla="*/ 331 w 333"/>
                <a:gd name="T39" fmla="*/ 2 h 87"/>
                <a:gd name="T40" fmla="*/ 333 w 333"/>
                <a:gd name="T41" fmla="*/ 0 h 87"/>
                <a:gd name="T42" fmla="*/ 331 w 333"/>
                <a:gd name="T43" fmla="*/ 3 h 87"/>
                <a:gd name="T44" fmla="*/ 327 w 333"/>
                <a:gd name="T45" fmla="*/ 8 h 87"/>
                <a:gd name="T46" fmla="*/ 319 w 333"/>
                <a:gd name="T47" fmla="*/ 16 h 87"/>
                <a:gd name="T48" fmla="*/ 309 w 333"/>
                <a:gd name="T49" fmla="*/ 26 h 87"/>
                <a:gd name="T50" fmla="*/ 296 w 333"/>
                <a:gd name="T51" fmla="*/ 38 h 87"/>
                <a:gd name="T52" fmla="*/ 281 w 333"/>
                <a:gd name="T53" fmla="*/ 49 h 87"/>
                <a:gd name="T54" fmla="*/ 263 w 333"/>
                <a:gd name="T55" fmla="*/ 61 h 87"/>
                <a:gd name="T56" fmla="*/ 242 w 333"/>
                <a:gd name="T57" fmla="*/ 71 h 87"/>
                <a:gd name="T58" fmla="*/ 219 w 333"/>
                <a:gd name="T59" fmla="*/ 79 h 87"/>
                <a:gd name="T60" fmla="*/ 194 w 333"/>
                <a:gd name="T61" fmla="*/ 85 h 87"/>
                <a:gd name="T62" fmla="*/ 167 w 333"/>
                <a:gd name="T63" fmla="*/ 87 h 87"/>
                <a:gd name="T64" fmla="*/ 139 w 333"/>
                <a:gd name="T65" fmla="*/ 85 h 87"/>
                <a:gd name="T66" fmla="*/ 114 w 333"/>
                <a:gd name="T67" fmla="*/ 79 h 87"/>
                <a:gd name="T68" fmla="*/ 91 w 333"/>
                <a:gd name="T69" fmla="*/ 71 h 87"/>
                <a:gd name="T70" fmla="*/ 71 w 333"/>
                <a:gd name="T71" fmla="*/ 61 h 87"/>
                <a:gd name="T72" fmla="*/ 52 w 333"/>
                <a:gd name="T73" fmla="*/ 49 h 87"/>
                <a:gd name="T74" fmla="*/ 36 w 333"/>
                <a:gd name="T75" fmla="*/ 38 h 87"/>
                <a:gd name="T76" fmla="*/ 24 w 333"/>
                <a:gd name="T77" fmla="*/ 26 h 87"/>
                <a:gd name="T78" fmla="*/ 13 w 333"/>
                <a:gd name="T79" fmla="*/ 16 h 87"/>
                <a:gd name="T80" fmla="*/ 6 w 333"/>
                <a:gd name="T81" fmla="*/ 8 h 87"/>
                <a:gd name="T82" fmla="*/ 1 w 333"/>
                <a:gd name="T83" fmla="*/ 3 h 87"/>
                <a:gd name="T84" fmla="*/ 0 w 333"/>
                <a:gd name="T8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3" h="87">
                  <a:moveTo>
                    <a:pt x="0" y="0"/>
                  </a:moveTo>
                  <a:lnTo>
                    <a:pt x="2" y="2"/>
                  </a:lnTo>
                  <a:lnTo>
                    <a:pt x="9" y="6"/>
                  </a:lnTo>
                  <a:lnTo>
                    <a:pt x="21" y="10"/>
                  </a:lnTo>
                  <a:lnTo>
                    <a:pt x="36" y="16"/>
                  </a:lnTo>
                  <a:lnTo>
                    <a:pt x="55" y="21"/>
                  </a:lnTo>
                  <a:lnTo>
                    <a:pt x="77" y="25"/>
                  </a:lnTo>
                  <a:lnTo>
                    <a:pt x="102" y="28"/>
                  </a:lnTo>
                  <a:lnTo>
                    <a:pt x="122" y="27"/>
                  </a:lnTo>
                  <a:lnTo>
                    <a:pt x="144" y="24"/>
                  </a:lnTo>
                  <a:lnTo>
                    <a:pt x="167" y="23"/>
                  </a:lnTo>
                  <a:lnTo>
                    <a:pt x="193" y="24"/>
                  </a:lnTo>
                  <a:lnTo>
                    <a:pt x="218" y="25"/>
                  </a:lnTo>
                  <a:lnTo>
                    <a:pt x="242" y="26"/>
                  </a:lnTo>
                  <a:lnTo>
                    <a:pt x="265" y="23"/>
                  </a:lnTo>
                  <a:lnTo>
                    <a:pt x="284" y="19"/>
                  </a:lnTo>
                  <a:lnTo>
                    <a:pt x="301" y="15"/>
                  </a:lnTo>
                  <a:lnTo>
                    <a:pt x="314" y="10"/>
                  </a:lnTo>
                  <a:lnTo>
                    <a:pt x="324" y="5"/>
                  </a:lnTo>
                  <a:lnTo>
                    <a:pt x="331" y="2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27" y="8"/>
                  </a:lnTo>
                  <a:lnTo>
                    <a:pt x="319" y="16"/>
                  </a:lnTo>
                  <a:lnTo>
                    <a:pt x="309" y="26"/>
                  </a:lnTo>
                  <a:lnTo>
                    <a:pt x="296" y="38"/>
                  </a:lnTo>
                  <a:lnTo>
                    <a:pt x="281" y="49"/>
                  </a:lnTo>
                  <a:lnTo>
                    <a:pt x="263" y="61"/>
                  </a:lnTo>
                  <a:lnTo>
                    <a:pt x="242" y="71"/>
                  </a:lnTo>
                  <a:lnTo>
                    <a:pt x="219" y="79"/>
                  </a:lnTo>
                  <a:lnTo>
                    <a:pt x="194" y="85"/>
                  </a:lnTo>
                  <a:lnTo>
                    <a:pt x="167" y="87"/>
                  </a:lnTo>
                  <a:lnTo>
                    <a:pt x="139" y="85"/>
                  </a:lnTo>
                  <a:lnTo>
                    <a:pt x="114" y="79"/>
                  </a:lnTo>
                  <a:lnTo>
                    <a:pt x="91" y="71"/>
                  </a:lnTo>
                  <a:lnTo>
                    <a:pt x="71" y="61"/>
                  </a:lnTo>
                  <a:lnTo>
                    <a:pt x="52" y="49"/>
                  </a:lnTo>
                  <a:lnTo>
                    <a:pt x="36" y="38"/>
                  </a:lnTo>
                  <a:lnTo>
                    <a:pt x="24" y="26"/>
                  </a:lnTo>
                  <a:lnTo>
                    <a:pt x="13" y="16"/>
                  </a:lnTo>
                  <a:lnTo>
                    <a:pt x="6" y="8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257"/>
            <p:cNvSpPr>
              <a:spLocks noEditPoints="1"/>
            </p:cNvSpPr>
            <p:nvPr/>
          </p:nvSpPr>
          <p:spPr bwMode="auto">
            <a:xfrm>
              <a:off x="2690813" y="3695701"/>
              <a:ext cx="190500" cy="117475"/>
            </a:xfrm>
            <a:custGeom>
              <a:avLst/>
              <a:gdLst>
                <a:gd name="T0" fmla="*/ 1141 w 1198"/>
                <a:gd name="T1" fmla="*/ 583 h 736"/>
                <a:gd name="T2" fmla="*/ 567 w 1198"/>
                <a:gd name="T3" fmla="*/ 348 h 736"/>
                <a:gd name="T4" fmla="*/ 389 w 1198"/>
                <a:gd name="T5" fmla="*/ 464 h 736"/>
                <a:gd name="T6" fmla="*/ 598 w 1198"/>
                <a:gd name="T7" fmla="*/ 421 h 736"/>
                <a:gd name="T8" fmla="*/ 817 w 1198"/>
                <a:gd name="T9" fmla="*/ 470 h 736"/>
                <a:gd name="T10" fmla="*/ 886 w 1198"/>
                <a:gd name="T11" fmla="*/ 412 h 736"/>
                <a:gd name="T12" fmla="*/ 709 w 1198"/>
                <a:gd name="T13" fmla="*/ 320 h 736"/>
                <a:gd name="T14" fmla="*/ 390 w 1198"/>
                <a:gd name="T15" fmla="*/ 99 h 736"/>
                <a:gd name="T16" fmla="*/ 269 w 1198"/>
                <a:gd name="T17" fmla="*/ 202 h 736"/>
                <a:gd name="T18" fmla="*/ 536 w 1198"/>
                <a:gd name="T19" fmla="*/ 203 h 736"/>
                <a:gd name="T20" fmla="*/ 809 w 1198"/>
                <a:gd name="T21" fmla="*/ 282 h 736"/>
                <a:gd name="T22" fmla="*/ 1010 w 1198"/>
                <a:gd name="T23" fmla="*/ 413 h 736"/>
                <a:gd name="T24" fmla="*/ 1111 w 1198"/>
                <a:gd name="T25" fmla="*/ 459 h 736"/>
                <a:gd name="T26" fmla="*/ 1035 w 1198"/>
                <a:gd name="T27" fmla="*/ 278 h 736"/>
                <a:gd name="T28" fmla="*/ 821 w 1198"/>
                <a:gd name="T29" fmla="*/ 106 h 736"/>
                <a:gd name="T30" fmla="*/ 598 w 1198"/>
                <a:gd name="T31" fmla="*/ 0 h 736"/>
                <a:gd name="T32" fmla="*/ 874 w 1198"/>
                <a:gd name="T33" fmla="*/ 68 h 736"/>
                <a:gd name="T34" fmla="*/ 1082 w 1198"/>
                <a:gd name="T35" fmla="*/ 245 h 736"/>
                <a:gd name="T36" fmla="*/ 1191 w 1198"/>
                <a:gd name="T37" fmla="*/ 501 h 736"/>
                <a:gd name="T38" fmla="*/ 1153 w 1198"/>
                <a:gd name="T39" fmla="*/ 588 h 736"/>
                <a:gd name="T40" fmla="*/ 1041 w 1198"/>
                <a:gd name="T41" fmla="*/ 627 h 736"/>
                <a:gd name="T42" fmla="*/ 1083 w 1198"/>
                <a:gd name="T43" fmla="*/ 573 h 736"/>
                <a:gd name="T44" fmla="*/ 1118 w 1198"/>
                <a:gd name="T45" fmla="*/ 518 h 736"/>
                <a:gd name="T46" fmla="*/ 1054 w 1198"/>
                <a:gd name="T47" fmla="*/ 449 h 736"/>
                <a:gd name="T48" fmla="*/ 981 w 1198"/>
                <a:gd name="T49" fmla="*/ 455 h 736"/>
                <a:gd name="T50" fmla="*/ 972 w 1198"/>
                <a:gd name="T51" fmla="*/ 533 h 736"/>
                <a:gd name="T52" fmla="*/ 988 w 1198"/>
                <a:gd name="T53" fmla="*/ 613 h 736"/>
                <a:gd name="T54" fmla="*/ 978 w 1198"/>
                <a:gd name="T55" fmla="*/ 607 h 736"/>
                <a:gd name="T56" fmla="*/ 938 w 1198"/>
                <a:gd name="T57" fmla="*/ 536 h 736"/>
                <a:gd name="T58" fmla="*/ 942 w 1198"/>
                <a:gd name="T59" fmla="*/ 447 h 736"/>
                <a:gd name="T60" fmla="*/ 870 w 1198"/>
                <a:gd name="T61" fmla="*/ 451 h 736"/>
                <a:gd name="T62" fmla="*/ 818 w 1198"/>
                <a:gd name="T63" fmla="*/ 549 h 736"/>
                <a:gd name="T64" fmla="*/ 847 w 1198"/>
                <a:gd name="T65" fmla="*/ 582 h 736"/>
                <a:gd name="T66" fmla="*/ 916 w 1198"/>
                <a:gd name="T67" fmla="*/ 612 h 736"/>
                <a:gd name="T68" fmla="*/ 964 w 1198"/>
                <a:gd name="T69" fmla="*/ 647 h 736"/>
                <a:gd name="T70" fmla="*/ 936 w 1198"/>
                <a:gd name="T71" fmla="*/ 637 h 736"/>
                <a:gd name="T72" fmla="*/ 861 w 1198"/>
                <a:gd name="T73" fmla="*/ 620 h 736"/>
                <a:gd name="T74" fmla="*/ 811 w 1198"/>
                <a:gd name="T75" fmla="*/ 669 h 736"/>
                <a:gd name="T76" fmla="*/ 785 w 1198"/>
                <a:gd name="T77" fmla="*/ 710 h 736"/>
                <a:gd name="T78" fmla="*/ 797 w 1198"/>
                <a:gd name="T79" fmla="*/ 624 h 736"/>
                <a:gd name="T80" fmla="*/ 758 w 1198"/>
                <a:gd name="T81" fmla="*/ 506 h 736"/>
                <a:gd name="T82" fmla="*/ 550 w 1198"/>
                <a:gd name="T83" fmla="*/ 473 h 736"/>
                <a:gd name="T84" fmla="*/ 345 w 1198"/>
                <a:gd name="T85" fmla="*/ 566 h 736"/>
                <a:gd name="T86" fmla="*/ 212 w 1198"/>
                <a:gd name="T87" fmla="*/ 646 h 736"/>
                <a:gd name="T88" fmla="*/ 270 w 1198"/>
                <a:gd name="T89" fmla="*/ 522 h 736"/>
                <a:gd name="T90" fmla="*/ 441 w 1198"/>
                <a:gd name="T91" fmla="*/ 349 h 736"/>
                <a:gd name="T92" fmla="*/ 557 w 1198"/>
                <a:gd name="T93" fmla="*/ 262 h 736"/>
                <a:gd name="T94" fmla="*/ 259 w 1198"/>
                <a:gd name="T95" fmla="*/ 260 h 736"/>
                <a:gd name="T96" fmla="*/ 83 w 1198"/>
                <a:gd name="T97" fmla="*/ 424 h 736"/>
                <a:gd name="T98" fmla="*/ 30 w 1198"/>
                <a:gd name="T99" fmla="*/ 566 h 736"/>
                <a:gd name="T100" fmla="*/ 46 w 1198"/>
                <a:gd name="T101" fmla="*/ 361 h 736"/>
                <a:gd name="T102" fmla="*/ 218 w 1198"/>
                <a:gd name="T103" fmla="*/ 135 h 736"/>
                <a:gd name="T104" fmla="*/ 477 w 1198"/>
                <a:gd name="T105" fmla="*/ 1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98" h="736">
                  <a:moveTo>
                    <a:pt x="1139" y="583"/>
                  </a:moveTo>
                  <a:lnTo>
                    <a:pt x="1140" y="584"/>
                  </a:lnTo>
                  <a:lnTo>
                    <a:pt x="1141" y="586"/>
                  </a:lnTo>
                  <a:lnTo>
                    <a:pt x="1141" y="584"/>
                  </a:lnTo>
                  <a:lnTo>
                    <a:pt x="1141" y="583"/>
                  </a:lnTo>
                  <a:lnTo>
                    <a:pt x="1139" y="583"/>
                  </a:lnTo>
                  <a:close/>
                  <a:moveTo>
                    <a:pt x="709" y="320"/>
                  </a:moveTo>
                  <a:lnTo>
                    <a:pt x="660" y="324"/>
                  </a:lnTo>
                  <a:lnTo>
                    <a:pt x="613" y="334"/>
                  </a:lnTo>
                  <a:lnTo>
                    <a:pt x="567" y="348"/>
                  </a:lnTo>
                  <a:lnTo>
                    <a:pt x="523" y="368"/>
                  </a:lnTo>
                  <a:lnTo>
                    <a:pt x="480" y="392"/>
                  </a:lnTo>
                  <a:lnTo>
                    <a:pt x="440" y="420"/>
                  </a:lnTo>
                  <a:lnTo>
                    <a:pt x="402" y="452"/>
                  </a:lnTo>
                  <a:lnTo>
                    <a:pt x="389" y="464"/>
                  </a:lnTo>
                  <a:lnTo>
                    <a:pt x="428" y="448"/>
                  </a:lnTo>
                  <a:lnTo>
                    <a:pt x="467" y="436"/>
                  </a:lnTo>
                  <a:lnTo>
                    <a:pt x="510" y="428"/>
                  </a:lnTo>
                  <a:lnTo>
                    <a:pt x="553" y="422"/>
                  </a:lnTo>
                  <a:lnTo>
                    <a:pt x="598" y="421"/>
                  </a:lnTo>
                  <a:lnTo>
                    <a:pt x="645" y="423"/>
                  </a:lnTo>
                  <a:lnTo>
                    <a:pt x="691" y="429"/>
                  </a:lnTo>
                  <a:lnTo>
                    <a:pt x="735" y="439"/>
                  </a:lnTo>
                  <a:lnTo>
                    <a:pt x="778" y="453"/>
                  </a:lnTo>
                  <a:lnTo>
                    <a:pt x="817" y="470"/>
                  </a:lnTo>
                  <a:lnTo>
                    <a:pt x="823" y="461"/>
                  </a:lnTo>
                  <a:lnTo>
                    <a:pt x="829" y="452"/>
                  </a:lnTo>
                  <a:lnTo>
                    <a:pt x="846" y="435"/>
                  </a:lnTo>
                  <a:lnTo>
                    <a:pt x="864" y="422"/>
                  </a:lnTo>
                  <a:lnTo>
                    <a:pt x="886" y="412"/>
                  </a:lnTo>
                  <a:lnTo>
                    <a:pt x="907" y="407"/>
                  </a:lnTo>
                  <a:lnTo>
                    <a:pt x="858" y="374"/>
                  </a:lnTo>
                  <a:lnTo>
                    <a:pt x="809" y="345"/>
                  </a:lnTo>
                  <a:lnTo>
                    <a:pt x="758" y="320"/>
                  </a:lnTo>
                  <a:lnTo>
                    <a:pt x="709" y="320"/>
                  </a:lnTo>
                  <a:close/>
                  <a:moveTo>
                    <a:pt x="598" y="58"/>
                  </a:moveTo>
                  <a:lnTo>
                    <a:pt x="543" y="60"/>
                  </a:lnTo>
                  <a:lnTo>
                    <a:pt x="490" y="68"/>
                  </a:lnTo>
                  <a:lnTo>
                    <a:pt x="440" y="81"/>
                  </a:lnTo>
                  <a:lnTo>
                    <a:pt x="390" y="99"/>
                  </a:lnTo>
                  <a:lnTo>
                    <a:pt x="344" y="120"/>
                  </a:lnTo>
                  <a:lnTo>
                    <a:pt x="299" y="146"/>
                  </a:lnTo>
                  <a:lnTo>
                    <a:pt x="258" y="176"/>
                  </a:lnTo>
                  <a:lnTo>
                    <a:pt x="220" y="210"/>
                  </a:lnTo>
                  <a:lnTo>
                    <a:pt x="269" y="202"/>
                  </a:lnTo>
                  <a:lnTo>
                    <a:pt x="320" y="197"/>
                  </a:lnTo>
                  <a:lnTo>
                    <a:pt x="372" y="194"/>
                  </a:lnTo>
                  <a:lnTo>
                    <a:pt x="426" y="194"/>
                  </a:lnTo>
                  <a:lnTo>
                    <a:pt x="480" y="197"/>
                  </a:lnTo>
                  <a:lnTo>
                    <a:pt x="536" y="203"/>
                  </a:lnTo>
                  <a:lnTo>
                    <a:pt x="592" y="212"/>
                  </a:lnTo>
                  <a:lnTo>
                    <a:pt x="647" y="224"/>
                  </a:lnTo>
                  <a:lnTo>
                    <a:pt x="702" y="240"/>
                  </a:lnTo>
                  <a:lnTo>
                    <a:pt x="756" y="259"/>
                  </a:lnTo>
                  <a:lnTo>
                    <a:pt x="809" y="282"/>
                  </a:lnTo>
                  <a:lnTo>
                    <a:pt x="861" y="309"/>
                  </a:lnTo>
                  <a:lnTo>
                    <a:pt x="911" y="339"/>
                  </a:lnTo>
                  <a:lnTo>
                    <a:pt x="959" y="375"/>
                  </a:lnTo>
                  <a:lnTo>
                    <a:pt x="1005" y="414"/>
                  </a:lnTo>
                  <a:lnTo>
                    <a:pt x="1010" y="413"/>
                  </a:lnTo>
                  <a:lnTo>
                    <a:pt x="1016" y="412"/>
                  </a:lnTo>
                  <a:lnTo>
                    <a:pt x="1041" y="416"/>
                  </a:lnTo>
                  <a:lnTo>
                    <a:pt x="1067" y="425"/>
                  </a:lnTo>
                  <a:lnTo>
                    <a:pt x="1090" y="440"/>
                  </a:lnTo>
                  <a:lnTo>
                    <a:pt x="1111" y="459"/>
                  </a:lnTo>
                  <a:lnTo>
                    <a:pt x="1128" y="481"/>
                  </a:lnTo>
                  <a:lnTo>
                    <a:pt x="1113" y="426"/>
                  </a:lnTo>
                  <a:lnTo>
                    <a:pt x="1092" y="374"/>
                  </a:lnTo>
                  <a:lnTo>
                    <a:pt x="1067" y="324"/>
                  </a:lnTo>
                  <a:lnTo>
                    <a:pt x="1035" y="278"/>
                  </a:lnTo>
                  <a:lnTo>
                    <a:pt x="1000" y="236"/>
                  </a:lnTo>
                  <a:lnTo>
                    <a:pt x="961" y="197"/>
                  </a:lnTo>
                  <a:lnTo>
                    <a:pt x="918" y="161"/>
                  </a:lnTo>
                  <a:lnTo>
                    <a:pt x="872" y="131"/>
                  </a:lnTo>
                  <a:lnTo>
                    <a:pt x="821" y="106"/>
                  </a:lnTo>
                  <a:lnTo>
                    <a:pt x="768" y="85"/>
                  </a:lnTo>
                  <a:lnTo>
                    <a:pt x="714" y="70"/>
                  </a:lnTo>
                  <a:lnTo>
                    <a:pt x="656" y="61"/>
                  </a:lnTo>
                  <a:lnTo>
                    <a:pt x="598" y="58"/>
                  </a:lnTo>
                  <a:close/>
                  <a:moveTo>
                    <a:pt x="598" y="0"/>
                  </a:moveTo>
                  <a:lnTo>
                    <a:pt x="656" y="3"/>
                  </a:lnTo>
                  <a:lnTo>
                    <a:pt x="714" y="12"/>
                  </a:lnTo>
                  <a:lnTo>
                    <a:pt x="769" y="26"/>
                  </a:lnTo>
                  <a:lnTo>
                    <a:pt x="822" y="45"/>
                  </a:lnTo>
                  <a:lnTo>
                    <a:pt x="874" y="68"/>
                  </a:lnTo>
                  <a:lnTo>
                    <a:pt x="921" y="95"/>
                  </a:lnTo>
                  <a:lnTo>
                    <a:pt x="967" y="127"/>
                  </a:lnTo>
                  <a:lnTo>
                    <a:pt x="1009" y="163"/>
                  </a:lnTo>
                  <a:lnTo>
                    <a:pt x="1047" y="203"/>
                  </a:lnTo>
                  <a:lnTo>
                    <a:pt x="1082" y="245"/>
                  </a:lnTo>
                  <a:lnTo>
                    <a:pt x="1113" y="291"/>
                  </a:lnTo>
                  <a:lnTo>
                    <a:pt x="1139" y="340"/>
                  </a:lnTo>
                  <a:lnTo>
                    <a:pt x="1162" y="392"/>
                  </a:lnTo>
                  <a:lnTo>
                    <a:pt x="1179" y="445"/>
                  </a:lnTo>
                  <a:lnTo>
                    <a:pt x="1191" y="501"/>
                  </a:lnTo>
                  <a:lnTo>
                    <a:pt x="1198" y="559"/>
                  </a:lnTo>
                  <a:lnTo>
                    <a:pt x="1186" y="571"/>
                  </a:lnTo>
                  <a:lnTo>
                    <a:pt x="1175" y="579"/>
                  </a:lnTo>
                  <a:lnTo>
                    <a:pt x="1165" y="584"/>
                  </a:lnTo>
                  <a:lnTo>
                    <a:pt x="1153" y="588"/>
                  </a:lnTo>
                  <a:lnTo>
                    <a:pt x="1138" y="592"/>
                  </a:lnTo>
                  <a:lnTo>
                    <a:pt x="1117" y="597"/>
                  </a:lnTo>
                  <a:lnTo>
                    <a:pt x="1094" y="604"/>
                  </a:lnTo>
                  <a:lnTo>
                    <a:pt x="1069" y="614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8" y="614"/>
                  </a:lnTo>
                  <a:lnTo>
                    <a:pt x="1059" y="599"/>
                  </a:lnTo>
                  <a:lnTo>
                    <a:pt x="1071" y="585"/>
                  </a:lnTo>
                  <a:lnTo>
                    <a:pt x="1083" y="573"/>
                  </a:lnTo>
                  <a:lnTo>
                    <a:pt x="1097" y="563"/>
                  </a:lnTo>
                  <a:lnTo>
                    <a:pt x="1111" y="556"/>
                  </a:lnTo>
                  <a:lnTo>
                    <a:pt x="1126" y="555"/>
                  </a:lnTo>
                  <a:lnTo>
                    <a:pt x="1124" y="537"/>
                  </a:lnTo>
                  <a:lnTo>
                    <a:pt x="1118" y="518"/>
                  </a:lnTo>
                  <a:lnTo>
                    <a:pt x="1109" y="501"/>
                  </a:lnTo>
                  <a:lnTo>
                    <a:pt x="1098" y="485"/>
                  </a:lnTo>
                  <a:lnTo>
                    <a:pt x="1085" y="471"/>
                  </a:lnTo>
                  <a:lnTo>
                    <a:pt x="1070" y="459"/>
                  </a:lnTo>
                  <a:lnTo>
                    <a:pt x="1054" y="449"/>
                  </a:lnTo>
                  <a:lnTo>
                    <a:pt x="1037" y="442"/>
                  </a:lnTo>
                  <a:lnTo>
                    <a:pt x="1021" y="439"/>
                  </a:lnTo>
                  <a:lnTo>
                    <a:pt x="1006" y="440"/>
                  </a:lnTo>
                  <a:lnTo>
                    <a:pt x="993" y="445"/>
                  </a:lnTo>
                  <a:lnTo>
                    <a:pt x="981" y="455"/>
                  </a:lnTo>
                  <a:lnTo>
                    <a:pt x="975" y="465"/>
                  </a:lnTo>
                  <a:lnTo>
                    <a:pt x="971" y="479"/>
                  </a:lnTo>
                  <a:lnTo>
                    <a:pt x="970" y="495"/>
                  </a:lnTo>
                  <a:lnTo>
                    <a:pt x="970" y="513"/>
                  </a:lnTo>
                  <a:lnTo>
                    <a:pt x="972" y="533"/>
                  </a:lnTo>
                  <a:lnTo>
                    <a:pt x="974" y="552"/>
                  </a:lnTo>
                  <a:lnTo>
                    <a:pt x="978" y="570"/>
                  </a:lnTo>
                  <a:lnTo>
                    <a:pt x="981" y="587"/>
                  </a:lnTo>
                  <a:lnTo>
                    <a:pt x="985" y="601"/>
                  </a:lnTo>
                  <a:lnTo>
                    <a:pt x="988" y="613"/>
                  </a:lnTo>
                  <a:lnTo>
                    <a:pt x="990" y="620"/>
                  </a:lnTo>
                  <a:lnTo>
                    <a:pt x="990" y="623"/>
                  </a:lnTo>
                  <a:lnTo>
                    <a:pt x="989" y="621"/>
                  </a:lnTo>
                  <a:lnTo>
                    <a:pt x="985" y="616"/>
                  </a:lnTo>
                  <a:lnTo>
                    <a:pt x="978" y="607"/>
                  </a:lnTo>
                  <a:lnTo>
                    <a:pt x="971" y="597"/>
                  </a:lnTo>
                  <a:lnTo>
                    <a:pt x="962" y="584"/>
                  </a:lnTo>
                  <a:lnTo>
                    <a:pt x="953" y="569"/>
                  </a:lnTo>
                  <a:lnTo>
                    <a:pt x="945" y="553"/>
                  </a:lnTo>
                  <a:lnTo>
                    <a:pt x="938" y="536"/>
                  </a:lnTo>
                  <a:lnTo>
                    <a:pt x="933" y="517"/>
                  </a:lnTo>
                  <a:lnTo>
                    <a:pt x="930" y="499"/>
                  </a:lnTo>
                  <a:lnTo>
                    <a:pt x="930" y="481"/>
                  </a:lnTo>
                  <a:lnTo>
                    <a:pt x="934" y="464"/>
                  </a:lnTo>
                  <a:lnTo>
                    <a:pt x="942" y="447"/>
                  </a:lnTo>
                  <a:lnTo>
                    <a:pt x="955" y="432"/>
                  </a:lnTo>
                  <a:lnTo>
                    <a:pt x="931" y="430"/>
                  </a:lnTo>
                  <a:lnTo>
                    <a:pt x="908" y="432"/>
                  </a:lnTo>
                  <a:lnTo>
                    <a:pt x="888" y="440"/>
                  </a:lnTo>
                  <a:lnTo>
                    <a:pt x="870" y="451"/>
                  </a:lnTo>
                  <a:lnTo>
                    <a:pt x="853" y="466"/>
                  </a:lnTo>
                  <a:lnTo>
                    <a:pt x="840" y="483"/>
                  </a:lnTo>
                  <a:lnTo>
                    <a:pt x="829" y="503"/>
                  </a:lnTo>
                  <a:lnTo>
                    <a:pt x="822" y="526"/>
                  </a:lnTo>
                  <a:lnTo>
                    <a:pt x="818" y="549"/>
                  </a:lnTo>
                  <a:lnTo>
                    <a:pt x="816" y="572"/>
                  </a:lnTo>
                  <a:lnTo>
                    <a:pt x="819" y="596"/>
                  </a:lnTo>
                  <a:lnTo>
                    <a:pt x="826" y="587"/>
                  </a:lnTo>
                  <a:lnTo>
                    <a:pt x="836" y="583"/>
                  </a:lnTo>
                  <a:lnTo>
                    <a:pt x="847" y="582"/>
                  </a:lnTo>
                  <a:lnTo>
                    <a:pt x="860" y="585"/>
                  </a:lnTo>
                  <a:lnTo>
                    <a:pt x="874" y="589"/>
                  </a:lnTo>
                  <a:lnTo>
                    <a:pt x="888" y="596"/>
                  </a:lnTo>
                  <a:lnTo>
                    <a:pt x="903" y="604"/>
                  </a:lnTo>
                  <a:lnTo>
                    <a:pt x="916" y="612"/>
                  </a:lnTo>
                  <a:lnTo>
                    <a:pt x="929" y="621"/>
                  </a:lnTo>
                  <a:lnTo>
                    <a:pt x="941" y="629"/>
                  </a:lnTo>
                  <a:lnTo>
                    <a:pt x="950" y="637"/>
                  </a:lnTo>
                  <a:lnTo>
                    <a:pt x="958" y="643"/>
                  </a:lnTo>
                  <a:lnTo>
                    <a:pt x="964" y="647"/>
                  </a:lnTo>
                  <a:lnTo>
                    <a:pt x="966" y="648"/>
                  </a:lnTo>
                  <a:lnTo>
                    <a:pt x="963" y="647"/>
                  </a:lnTo>
                  <a:lnTo>
                    <a:pt x="957" y="645"/>
                  </a:lnTo>
                  <a:lnTo>
                    <a:pt x="948" y="641"/>
                  </a:lnTo>
                  <a:lnTo>
                    <a:pt x="936" y="637"/>
                  </a:lnTo>
                  <a:lnTo>
                    <a:pt x="922" y="632"/>
                  </a:lnTo>
                  <a:lnTo>
                    <a:pt x="908" y="627"/>
                  </a:lnTo>
                  <a:lnTo>
                    <a:pt x="892" y="624"/>
                  </a:lnTo>
                  <a:lnTo>
                    <a:pt x="877" y="621"/>
                  </a:lnTo>
                  <a:lnTo>
                    <a:pt x="861" y="620"/>
                  </a:lnTo>
                  <a:lnTo>
                    <a:pt x="847" y="621"/>
                  </a:lnTo>
                  <a:lnTo>
                    <a:pt x="835" y="625"/>
                  </a:lnTo>
                  <a:lnTo>
                    <a:pt x="825" y="632"/>
                  </a:lnTo>
                  <a:lnTo>
                    <a:pt x="818" y="642"/>
                  </a:lnTo>
                  <a:lnTo>
                    <a:pt x="811" y="669"/>
                  </a:lnTo>
                  <a:lnTo>
                    <a:pt x="809" y="697"/>
                  </a:lnTo>
                  <a:lnTo>
                    <a:pt x="813" y="722"/>
                  </a:lnTo>
                  <a:lnTo>
                    <a:pt x="800" y="728"/>
                  </a:lnTo>
                  <a:lnTo>
                    <a:pt x="791" y="736"/>
                  </a:lnTo>
                  <a:lnTo>
                    <a:pt x="785" y="710"/>
                  </a:lnTo>
                  <a:lnTo>
                    <a:pt x="783" y="683"/>
                  </a:lnTo>
                  <a:lnTo>
                    <a:pt x="786" y="657"/>
                  </a:lnTo>
                  <a:lnTo>
                    <a:pt x="793" y="632"/>
                  </a:lnTo>
                  <a:lnTo>
                    <a:pt x="795" y="628"/>
                  </a:lnTo>
                  <a:lnTo>
                    <a:pt x="797" y="624"/>
                  </a:lnTo>
                  <a:lnTo>
                    <a:pt x="792" y="600"/>
                  </a:lnTo>
                  <a:lnTo>
                    <a:pt x="789" y="576"/>
                  </a:lnTo>
                  <a:lnTo>
                    <a:pt x="790" y="551"/>
                  </a:lnTo>
                  <a:lnTo>
                    <a:pt x="795" y="526"/>
                  </a:lnTo>
                  <a:lnTo>
                    <a:pt x="758" y="506"/>
                  </a:lnTo>
                  <a:lnTo>
                    <a:pt x="721" y="491"/>
                  </a:lnTo>
                  <a:lnTo>
                    <a:pt x="682" y="480"/>
                  </a:lnTo>
                  <a:lnTo>
                    <a:pt x="640" y="473"/>
                  </a:lnTo>
                  <a:lnTo>
                    <a:pt x="598" y="470"/>
                  </a:lnTo>
                  <a:lnTo>
                    <a:pt x="550" y="473"/>
                  </a:lnTo>
                  <a:lnTo>
                    <a:pt x="505" y="482"/>
                  </a:lnTo>
                  <a:lnTo>
                    <a:pt x="460" y="496"/>
                  </a:lnTo>
                  <a:lnTo>
                    <a:pt x="419" y="514"/>
                  </a:lnTo>
                  <a:lnTo>
                    <a:pt x="380" y="538"/>
                  </a:lnTo>
                  <a:lnTo>
                    <a:pt x="345" y="566"/>
                  </a:lnTo>
                  <a:lnTo>
                    <a:pt x="313" y="597"/>
                  </a:lnTo>
                  <a:lnTo>
                    <a:pt x="284" y="631"/>
                  </a:lnTo>
                  <a:lnTo>
                    <a:pt x="259" y="669"/>
                  </a:lnTo>
                  <a:lnTo>
                    <a:pt x="235" y="658"/>
                  </a:lnTo>
                  <a:lnTo>
                    <a:pt x="212" y="646"/>
                  </a:lnTo>
                  <a:lnTo>
                    <a:pt x="214" y="645"/>
                  </a:lnTo>
                  <a:lnTo>
                    <a:pt x="214" y="645"/>
                  </a:lnTo>
                  <a:lnTo>
                    <a:pt x="228" y="604"/>
                  </a:lnTo>
                  <a:lnTo>
                    <a:pt x="247" y="563"/>
                  </a:lnTo>
                  <a:lnTo>
                    <a:pt x="270" y="522"/>
                  </a:lnTo>
                  <a:lnTo>
                    <a:pt x="297" y="482"/>
                  </a:lnTo>
                  <a:lnTo>
                    <a:pt x="328" y="445"/>
                  </a:lnTo>
                  <a:lnTo>
                    <a:pt x="362" y="411"/>
                  </a:lnTo>
                  <a:lnTo>
                    <a:pt x="401" y="378"/>
                  </a:lnTo>
                  <a:lnTo>
                    <a:pt x="441" y="349"/>
                  </a:lnTo>
                  <a:lnTo>
                    <a:pt x="483" y="324"/>
                  </a:lnTo>
                  <a:lnTo>
                    <a:pt x="527" y="304"/>
                  </a:lnTo>
                  <a:lnTo>
                    <a:pt x="572" y="287"/>
                  </a:lnTo>
                  <a:lnTo>
                    <a:pt x="620" y="275"/>
                  </a:lnTo>
                  <a:lnTo>
                    <a:pt x="557" y="262"/>
                  </a:lnTo>
                  <a:lnTo>
                    <a:pt x="496" y="254"/>
                  </a:lnTo>
                  <a:lnTo>
                    <a:pt x="434" y="250"/>
                  </a:lnTo>
                  <a:lnTo>
                    <a:pt x="374" y="250"/>
                  </a:lnTo>
                  <a:lnTo>
                    <a:pt x="316" y="253"/>
                  </a:lnTo>
                  <a:lnTo>
                    <a:pt x="259" y="260"/>
                  </a:lnTo>
                  <a:lnTo>
                    <a:pt x="206" y="270"/>
                  </a:lnTo>
                  <a:lnTo>
                    <a:pt x="156" y="284"/>
                  </a:lnTo>
                  <a:lnTo>
                    <a:pt x="128" y="327"/>
                  </a:lnTo>
                  <a:lnTo>
                    <a:pt x="102" y="375"/>
                  </a:lnTo>
                  <a:lnTo>
                    <a:pt x="83" y="424"/>
                  </a:lnTo>
                  <a:lnTo>
                    <a:pt x="68" y="475"/>
                  </a:lnTo>
                  <a:lnTo>
                    <a:pt x="58" y="528"/>
                  </a:lnTo>
                  <a:lnTo>
                    <a:pt x="54" y="583"/>
                  </a:lnTo>
                  <a:lnTo>
                    <a:pt x="42" y="577"/>
                  </a:lnTo>
                  <a:lnTo>
                    <a:pt x="30" y="566"/>
                  </a:lnTo>
                  <a:lnTo>
                    <a:pt x="15" y="550"/>
                  </a:lnTo>
                  <a:lnTo>
                    <a:pt x="0" y="531"/>
                  </a:lnTo>
                  <a:lnTo>
                    <a:pt x="9" y="471"/>
                  </a:lnTo>
                  <a:lnTo>
                    <a:pt x="25" y="415"/>
                  </a:lnTo>
                  <a:lnTo>
                    <a:pt x="46" y="361"/>
                  </a:lnTo>
                  <a:lnTo>
                    <a:pt x="72" y="309"/>
                  </a:lnTo>
                  <a:lnTo>
                    <a:pt x="102" y="261"/>
                  </a:lnTo>
                  <a:lnTo>
                    <a:pt x="137" y="215"/>
                  </a:lnTo>
                  <a:lnTo>
                    <a:pt x="175" y="173"/>
                  </a:lnTo>
                  <a:lnTo>
                    <a:pt x="218" y="135"/>
                  </a:lnTo>
                  <a:lnTo>
                    <a:pt x="264" y="101"/>
                  </a:lnTo>
                  <a:lnTo>
                    <a:pt x="314" y="72"/>
                  </a:lnTo>
                  <a:lnTo>
                    <a:pt x="365" y="47"/>
                  </a:lnTo>
                  <a:lnTo>
                    <a:pt x="421" y="28"/>
                  </a:lnTo>
                  <a:lnTo>
                    <a:pt x="477" y="12"/>
                  </a:lnTo>
                  <a:lnTo>
                    <a:pt x="537" y="3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258"/>
            <p:cNvSpPr>
              <a:spLocks/>
            </p:cNvSpPr>
            <p:nvPr/>
          </p:nvSpPr>
          <p:spPr bwMode="auto">
            <a:xfrm>
              <a:off x="2825750" y="3825876"/>
              <a:ext cx="20637" cy="12700"/>
            </a:xfrm>
            <a:custGeom>
              <a:avLst/>
              <a:gdLst>
                <a:gd name="T0" fmla="*/ 0 w 131"/>
                <a:gd name="T1" fmla="*/ 0 h 88"/>
                <a:gd name="T2" fmla="*/ 19 w 131"/>
                <a:gd name="T3" fmla="*/ 4 h 88"/>
                <a:gd name="T4" fmla="*/ 37 w 131"/>
                <a:gd name="T5" fmla="*/ 7 h 88"/>
                <a:gd name="T6" fmla="*/ 53 w 131"/>
                <a:gd name="T7" fmla="*/ 8 h 88"/>
                <a:gd name="T8" fmla="*/ 66 w 131"/>
                <a:gd name="T9" fmla="*/ 7 h 88"/>
                <a:gd name="T10" fmla="*/ 79 w 131"/>
                <a:gd name="T11" fmla="*/ 4 h 88"/>
                <a:gd name="T12" fmla="*/ 93 w 131"/>
                <a:gd name="T13" fmla="*/ 0 h 88"/>
                <a:gd name="T14" fmla="*/ 93 w 131"/>
                <a:gd name="T15" fmla="*/ 13 h 88"/>
                <a:gd name="T16" fmla="*/ 94 w 131"/>
                <a:gd name="T17" fmla="*/ 25 h 88"/>
                <a:gd name="T18" fmla="*/ 97 w 131"/>
                <a:gd name="T19" fmla="*/ 35 h 88"/>
                <a:gd name="T20" fmla="*/ 105 w 131"/>
                <a:gd name="T21" fmla="*/ 47 h 88"/>
                <a:gd name="T22" fmla="*/ 117 w 131"/>
                <a:gd name="T23" fmla="*/ 57 h 88"/>
                <a:gd name="T24" fmla="*/ 131 w 131"/>
                <a:gd name="T25" fmla="*/ 64 h 88"/>
                <a:gd name="T26" fmla="*/ 125 w 131"/>
                <a:gd name="T27" fmla="*/ 77 h 88"/>
                <a:gd name="T28" fmla="*/ 120 w 131"/>
                <a:gd name="T29" fmla="*/ 88 h 88"/>
                <a:gd name="T30" fmla="*/ 105 w 131"/>
                <a:gd name="T31" fmla="*/ 81 h 88"/>
                <a:gd name="T32" fmla="*/ 92 w 131"/>
                <a:gd name="T33" fmla="*/ 72 h 88"/>
                <a:gd name="T34" fmla="*/ 81 w 131"/>
                <a:gd name="T35" fmla="*/ 61 h 88"/>
                <a:gd name="T36" fmla="*/ 73 w 131"/>
                <a:gd name="T37" fmla="*/ 47 h 88"/>
                <a:gd name="T38" fmla="*/ 69 w 131"/>
                <a:gd name="T39" fmla="*/ 34 h 88"/>
                <a:gd name="T40" fmla="*/ 66 w 131"/>
                <a:gd name="T41" fmla="*/ 22 h 88"/>
                <a:gd name="T42" fmla="*/ 34 w 131"/>
                <a:gd name="T43" fmla="*/ 15 h 88"/>
                <a:gd name="T44" fmla="*/ 17 w 131"/>
                <a:gd name="T45" fmla="*/ 8 h 88"/>
                <a:gd name="T46" fmla="*/ 0 w 131"/>
                <a:gd name="T4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1" h="88">
                  <a:moveTo>
                    <a:pt x="0" y="0"/>
                  </a:moveTo>
                  <a:lnTo>
                    <a:pt x="19" y="4"/>
                  </a:lnTo>
                  <a:lnTo>
                    <a:pt x="37" y="7"/>
                  </a:lnTo>
                  <a:lnTo>
                    <a:pt x="53" y="8"/>
                  </a:lnTo>
                  <a:lnTo>
                    <a:pt x="66" y="7"/>
                  </a:lnTo>
                  <a:lnTo>
                    <a:pt x="79" y="4"/>
                  </a:lnTo>
                  <a:lnTo>
                    <a:pt x="93" y="0"/>
                  </a:lnTo>
                  <a:lnTo>
                    <a:pt x="93" y="13"/>
                  </a:lnTo>
                  <a:lnTo>
                    <a:pt x="94" y="25"/>
                  </a:lnTo>
                  <a:lnTo>
                    <a:pt x="97" y="35"/>
                  </a:lnTo>
                  <a:lnTo>
                    <a:pt x="105" y="47"/>
                  </a:lnTo>
                  <a:lnTo>
                    <a:pt x="117" y="57"/>
                  </a:lnTo>
                  <a:lnTo>
                    <a:pt x="131" y="64"/>
                  </a:lnTo>
                  <a:lnTo>
                    <a:pt x="125" y="77"/>
                  </a:lnTo>
                  <a:lnTo>
                    <a:pt x="120" y="88"/>
                  </a:lnTo>
                  <a:lnTo>
                    <a:pt x="105" y="81"/>
                  </a:lnTo>
                  <a:lnTo>
                    <a:pt x="92" y="72"/>
                  </a:lnTo>
                  <a:lnTo>
                    <a:pt x="81" y="61"/>
                  </a:lnTo>
                  <a:lnTo>
                    <a:pt x="73" y="47"/>
                  </a:lnTo>
                  <a:lnTo>
                    <a:pt x="69" y="34"/>
                  </a:lnTo>
                  <a:lnTo>
                    <a:pt x="66" y="22"/>
                  </a:lnTo>
                  <a:lnTo>
                    <a:pt x="34" y="15"/>
                  </a:lnTo>
                  <a:lnTo>
                    <a:pt x="17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259"/>
            <p:cNvSpPr>
              <a:spLocks/>
            </p:cNvSpPr>
            <p:nvPr/>
          </p:nvSpPr>
          <p:spPr bwMode="auto">
            <a:xfrm>
              <a:off x="2738438" y="3886201"/>
              <a:ext cx="96837" cy="39688"/>
            </a:xfrm>
            <a:custGeom>
              <a:avLst/>
              <a:gdLst>
                <a:gd name="T0" fmla="*/ 0 w 615"/>
                <a:gd name="T1" fmla="*/ 0 h 243"/>
                <a:gd name="T2" fmla="*/ 15 w 615"/>
                <a:gd name="T3" fmla="*/ 13 h 243"/>
                <a:gd name="T4" fmla="*/ 30 w 615"/>
                <a:gd name="T5" fmla="*/ 21 h 243"/>
                <a:gd name="T6" fmla="*/ 46 w 615"/>
                <a:gd name="T7" fmla="*/ 23 h 243"/>
                <a:gd name="T8" fmla="*/ 48 w 615"/>
                <a:gd name="T9" fmla="*/ 23 h 243"/>
                <a:gd name="T10" fmla="*/ 51 w 615"/>
                <a:gd name="T11" fmla="*/ 23 h 243"/>
                <a:gd name="T12" fmla="*/ 78 w 615"/>
                <a:gd name="T13" fmla="*/ 57 h 243"/>
                <a:gd name="T14" fmla="*/ 107 w 615"/>
                <a:gd name="T15" fmla="*/ 89 h 243"/>
                <a:gd name="T16" fmla="*/ 135 w 615"/>
                <a:gd name="T17" fmla="*/ 117 h 243"/>
                <a:gd name="T18" fmla="*/ 164 w 615"/>
                <a:gd name="T19" fmla="*/ 142 h 243"/>
                <a:gd name="T20" fmla="*/ 193 w 615"/>
                <a:gd name="T21" fmla="*/ 165 h 243"/>
                <a:gd name="T22" fmla="*/ 222 w 615"/>
                <a:gd name="T23" fmla="*/ 182 h 243"/>
                <a:gd name="T24" fmla="*/ 250 w 615"/>
                <a:gd name="T25" fmla="*/ 195 h 243"/>
                <a:gd name="T26" fmla="*/ 277 w 615"/>
                <a:gd name="T27" fmla="*/ 203 h 243"/>
                <a:gd name="T28" fmla="*/ 303 w 615"/>
                <a:gd name="T29" fmla="*/ 205 h 243"/>
                <a:gd name="T30" fmla="*/ 329 w 615"/>
                <a:gd name="T31" fmla="*/ 203 h 243"/>
                <a:gd name="T32" fmla="*/ 356 w 615"/>
                <a:gd name="T33" fmla="*/ 194 h 243"/>
                <a:gd name="T34" fmla="*/ 384 w 615"/>
                <a:gd name="T35" fmla="*/ 181 h 243"/>
                <a:gd name="T36" fmla="*/ 415 w 615"/>
                <a:gd name="T37" fmla="*/ 163 h 243"/>
                <a:gd name="T38" fmla="*/ 444 w 615"/>
                <a:gd name="T39" fmla="*/ 140 h 243"/>
                <a:gd name="T40" fmla="*/ 474 w 615"/>
                <a:gd name="T41" fmla="*/ 113 h 243"/>
                <a:gd name="T42" fmla="*/ 504 w 615"/>
                <a:gd name="T43" fmla="*/ 84 h 243"/>
                <a:gd name="T44" fmla="*/ 532 w 615"/>
                <a:gd name="T45" fmla="*/ 51 h 243"/>
                <a:gd name="T46" fmla="*/ 560 w 615"/>
                <a:gd name="T47" fmla="*/ 15 h 243"/>
                <a:gd name="T48" fmla="*/ 568 w 615"/>
                <a:gd name="T49" fmla="*/ 20 h 243"/>
                <a:gd name="T50" fmla="*/ 577 w 615"/>
                <a:gd name="T51" fmla="*/ 23 h 243"/>
                <a:gd name="T52" fmla="*/ 585 w 615"/>
                <a:gd name="T53" fmla="*/ 23 h 243"/>
                <a:gd name="T54" fmla="*/ 600 w 615"/>
                <a:gd name="T55" fmla="*/ 21 h 243"/>
                <a:gd name="T56" fmla="*/ 615 w 615"/>
                <a:gd name="T57" fmla="*/ 12 h 243"/>
                <a:gd name="T58" fmla="*/ 587 w 615"/>
                <a:gd name="T59" fmla="*/ 49 h 243"/>
                <a:gd name="T60" fmla="*/ 557 w 615"/>
                <a:gd name="T61" fmla="*/ 83 h 243"/>
                <a:gd name="T62" fmla="*/ 527 w 615"/>
                <a:gd name="T63" fmla="*/ 114 h 243"/>
                <a:gd name="T64" fmla="*/ 496 w 615"/>
                <a:gd name="T65" fmla="*/ 143 h 243"/>
                <a:gd name="T66" fmla="*/ 464 w 615"/>
                <a:gd name="T67" fmla="*/ 169 h 243"/>
                <a:gd name="T68" fmla="*/ 434 w 615"/>
                <a:gd name="T69" fmla="*/ 191 h 243"/>
                <a:gd name="T70" fmla="*/ 405 w 615"/>
                <a:gd name="T71" fmla="*/ 209 h 243"/>
                <a:gd name="T72" fmla="*/ 375 w 615"/>
                <a:gd name="T73" fmla="*/ 223 h 243"/>
                <a:gd name="T74" fmla="*/ 349 w 615"/>
                <a:gd name="T75" fmla="*/ 234 h 243"/>
                <a:gd name="T76" fmla="*/ 324 w 615"/>
                <a:gd name="T77" fmla="*/ 240 h 243"/>
                <a:gd name="T78" fmla="*/ 303 w 615"/>
                <a:gd name="T79" fmla="*/ 243 h 243"/>
                <a:gd name="T80" fmla="*/ 281 w 615"/>
                <a:gd name="T81" fmla="*/ 241 h 243"/>
                <a:gd name="T82" fmla="*/ 259 w 615"/>
                <a:gd name="T83" fmla="*/ 235 h 243"/>
                <a:gd name="T84" fmla="*/ 234 w 615"/>
                <a:gd name="T85" fmla="*/ 225 h 243"/>
                <a:gd name="T86" fmla="*/ 207 w 615"/>
                <a:gd name="T87" fmla="*/ 212 h 243"/>
                <a:gd name="T88" fmla="*/ 179 w 615"/>
                <a:gd name="T89" fmla="*/ 196 h 243"/>
                <a:gd name="T90" fmla="*/ 150 w 615"/>
                <a:gd name="T91" fmla="*/ 176 h 243"/>
                <a:gd name="T92" fmla="*/ 121 w 615"/>
                <a:gd name="T93" fmla="*/ 153 h 243"/>
                <a:gd name="T94" fmla="*/ 91 w 615"/>
                <a:gd name="T95" fmla="*/ 127 h 243"/>
                <a:gd name="T96" fmla="*/ 62 w 615"/>
                <a:gd name="T97" fmla="*/ 98 h 243"/>
                <a:gd name="T98" fmla="*/ 34 w 615"/>
                <a:gd name="T99" fmla="*/ 67 h 243"/>
                <a:gd name="T100" fmla="*/ 25 w 615"/>
                <a:gd name="T101" fmla="*/ 46 h 243"/>
                <a:gd name="T102" fmla="*/ 14 w 615"/>
                <a:gd name="T103" fmla="*/ 24 h 243"/>
                <a:gd name="T104" fmla="*/ 0 w 615"/>
                <a:gd name="T10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5" h="243">
                  <a:moveTo>
                    <a:pt x="0" y="0"/>
                  </a:moveTo>
                  <a:lnTo>
                    <a:pt x="15" y="13"/>
                  </a:lnTo>
                  <a:lnTo>
                    <a:pt x="30" y="21"/>
                  </a:lnTo>
                  <a:lnTo>
                    <a:pt x="46" y="23"/>
                  </a:lnTo>
                  <a:lnTo>
                    <a:pt x="48" y="23"/>
                  </a:lnTo>
                  <a:lnTo>
                    <a:pt x="51" y="23"/>
                  </a:lnTo>
                  <a:lnTo>
                    <a:pt x="78" y="57"/>
                  </a:lnTo>
                  <a:lnTo>
                    <a:pt x="107" y="89"/>
                  </a:lnTo>
                  <a:lnTo>
                    <a:pt x="135" y="117"/>
                  </a:lnTo>
                  <a:lnTo>
                    <a:pt x="164" y="142"/>
                  </a:lnTo>
                  <a:lnTo>
                    <a:pt x="193" y="165"/>
                  </a:lnTo>
                  <a:lnTo>
                    <a:pt x="222" y="182"/>
                  </a:lnTo>
                  <a:lnTo>
                    <a:pt x="250" y="195"/>
                  </a:lnTo>
                  <a:lnTo>
                    <a:pt x="277" y="203"/>
                  </a:lnTo>
                  <a:lnTo>
                    <a:pt x="303" y="205"/>
                  </a:lnTo>
                  <a:lnTo>
                    <a:pt x="329" y="203"/>
                  </a:lnTo>
                  <a:lnTo>
                    <a:pt x="356" y="194"/>
                  </a:lnTo>
                  <a:lnTo>
                    <a:pt x="384" y="181"/>
                  </a:lnTo>
                  <a:lnTo>
                    <a:pt x="415" y="163"/>
                  </a:lnTo>
                  <a:lnTo>
                    <a:pt x="444" y="140"/>
                  </a:lnTo>
                  <a:lnTo>
                    <a:pt x="474" y="113"/>
                  </a:lnTo>
                  <a:lnTo>
                    <a:pt x="504" y="84"/>
                  </a:lnTo>
                  <a:lnTo>
                    <a:pt x="532" y="51"/>
                  </a:lnTo>
                  <a:lnTo>
                    <a:pt x="560" y="15"/>
                  </a:lnTo>
                  <a:lnTo>
                    <a:pt x="568" y="20"/>
                  </a:lnTo>
                  <a:lnTo>
                    <a:pt x="577" y="23"/>
                  </a:lnTo>
                  <a:lnTo>
                    <a:pt x="585" y="23"/>
                  </a:lnTo>
                  <a:lnTo>
                    <a:pt x="600" y="21"/>
                  </a:lnTo>
                  <a:lnTo>
                    <a:pt x="615" y="12"/>
                  </a:lnTo>
                  <a:lnTo>
                    <a:pt x="587" y="49"/>
                  </a:lnTo>
                  <a:lnTo>
                    <a:pt x="557" y="83"/>
                  </a:lnTo>
                  <a:lnTo>
                    <a:pt x="527" y="114"/>
                  </a:lnTo>
                  <a:lnTo>
                    <a:pt x="496" y="143"/>
                  </a:lnTo>
                  <a:lnTo>
                    <a:pt x="464" y="169"/>
                  </a:lnTo>
                  <a:lnTo>
                    <a:pt x="434" y="191"/>
                  </a:lnTo>
                  <a:lnTo>
                    <a:pt x="405" y="209"/>
                  </a:lnTo>
                  <a:lnTo>
                    <a:pt x="375" y="223"/>
                  </a:lnTo>
                  <a:lnTo>
                    <a:pt x="349" y="234"/>
                  </a:lnTo>
                  <a:lnTo>
                    <a:pt x="324" y="240"/>
                  </a:lnTo>
                  <a:lnTo>
                    <a:pt x="303" y="243"/>
                  </a:lnTo>
                  <a:lnTo>
                    <a:pt x="281" y="241"/>
                  </a:lnTo>
                  <a:lnTo>
                    <a:pt x="259" y="235"/>
                  </a:lnTo>
                  <a:lnTo>
                    <a:pt x="234" y="225"/>
                  </a:lnTo>
                  <a:lnTo>
                    <a:pt x="207" y="212"/>
                  </a:lnTo>
                  <a:lnTo>
                    <a:pt x="179" y="196"/>
                  </a:lnTo>
                  <a:lnTo>
                    <a:pt x="150" y="176"/>
                  </a:lnTo>
                  <a:lnTo>
                    <a:pt x="121" y="153"/>
                  </a:lnTo>
                  <a:lnTo>
                    <a:pt x="91" y="127"/>
                  </a:lnTo>
                  <a:lnTo>
                    <a:pt x="62" y="98"/>
                  </a:lnTo>
                  <a:lnTo>
                    <a:pt x="34" y="67"/>
                  </a:lnTo>
                  <a:lnTo>
                    <a:pt x="25" y="46"/>
                  </a:lnTo>
                  <a:lnTo>
                    <a:pt x="14" y="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260"/>
            <p:cNvSpPr>
              <a:spLocks/>
            </p:cNvSpPr>
            <p:nvPr/>
          </p:nvSpPr>
          <p:spPr bwMode="auto">
            <a:xfrm>
              <a:off x="2654300" y="3779838"/>
              <a:ext cx="103187" cy="128588"/>
            </a:xfrm>
            <a:custGeom>
              <a:avLst/>
              <a:gdLst>
                <a:gd name="T0" fmla="*/ 266 w 650"/>
                <a:gd name="T1" fmla="*/ 65 h 809"/>
                <a:gd name="T2" fmla="*/ 348 w 650"/>
                <a:gd name="T3" fmla="*/ 92 h 809"/>
                <a:gd name="T4" fmla="*/ 424 w 650"/>
                <a:gd name="T5" fmla="*/ 127 h 809"/>
                <a:gd name="T6" fmla="*/ 498 w 650"/>
                <a:gd name="T7" fmla="*/ 165 h 809"/>
                <a:gd name="T8" fmla="*/ 588 w 650"/>
                <a:gd name="T9" fmla="*/ 196 h 809"/>
                <a:gd name="T10" fmla="*/ 647 w 650"/>
                <a:gd name="T11" fmla="*/ 217 h 809"/>
                <a:gd name="T12" fmla="*/ 623 w 650"/>
                <a:gd name="T13" fmla="*/ 251 h 809"/>
                <a:gd name="T14" fmla="*/ 552 w 650"/>
                <a:gd name="T15" fmla="*/ 268 h 809"/>
                <a:gd name="T16" fmla="*/ 500 w 650"/>
                <a:gd name="T17" fmla="*/ 256 h 809"/>
                <a:gd name="T18" fmla="*/ 448 w 650"/>
                <a:gd name="T19" fmla="*/ 245 h 809"/>
                <a:gd name="T20" fmla="*/ 428 w 650"/>
                <a:gd name="T21" fmla="*/ 277 h 809"/>
                <a:gd name="T22" fmla="*/ 454 w 650"/>
                <a:gd name="T23" fmla="*/ 360 h 809"/>
                <a:gd name="T24" fmla="*/ 494 w 650"/>
                <a:gd name="T25" fmla="*/ 441 h 809"/>
                <a:gd name="T26" fmla="*/ 548 w 650"/>
                <a:gd name="T27" fmla="*/ 534 h 809"/>
                <a:gd name="T28" fmla="*/ 590 w 650"/>
                <a:gd name="T29" fmla="*/ 615 h 809"/>
                <a:gd name="T30" fmla="*/ 591 w 650"/>
                <a:gd name="T31" fmla="*/ 666 h 809"/>
                <a:gd name="T32" fmla="*/ 549 w 650"/>
                <a:gd name="T33" fmla="*/ 657 h 809"/>
                <a:gd name="T34" fmla="*/ 500 w 650"/>
                <a:gd name="T35" fmla="*/ 588 h 809"/>
                <a:gd name="T36" fmla="*/ 456 w 650"/>
                <a:gd name="T37" fmla="*/ 509 h 809"/>
                <a:gd name="T38" fmla="*/ 418 w 650"/>
                <a:gd name="T39" fmla="*/ 455 h 809"/>
                <a:gd name="T40" fmla="*/ 396 w 650"/>
                <a:gd name="T41" fmla="*/ 467 h 809"/>
                <a:gd name="T42" fmla="*/ 421 w 650"/>
                <a:gd name="T43" fmla="*/ 531 h 809"/>
                <a:gd name="T44" fmla="*/ 470 w 650"/>
                <a:gd name="T45" fmla="*/ 616 h 809"/>
                <a:gd name="T46" fmla="*/ 521 w 650"/>
                <a:gd name="T47" fmla="*/ 702 h 809"/>
                <a:gd name="T48" fmla="*/ 549 w 650"/>
                <a:gd name="T49" fmla="*/ 772 h 809"/>
                <a:gd name="T50" fmla="*/ 526 w 650"/>
                <a:gd name="T51" fmla="*/ 798 h 809"/>
                <a:gd name="T52" fmla="*/ 481 w 650"/>
                <a:gd name="T53" fmla="*/ 758 h 809"/>
                <a:gd name="T54" fmla="*/ 431 w 650"/>
                <a:gd name="T55" fmla="*/ 681 h 809"/>
                <a:gd name="T56" fmla="*/ 383 w 650"/>
                <a:gd name="T57" fmla="*/ 593 h 809"/>
                <a:gd name="T58" fmla="*/ 334 w 650"/>
                <a:gd name="T59" fmla="*/ 521 h 809"/>
                <a:gd name="T60" fmla="*/ 304 w 650"/>
                <a:gd name="T61" fmla="*/ 505 h 809"/>
                <a:gd name="T62" fmla="*/ 315 w 650"/>
                <a:gd name="T63" fmla="*/ 549 h 809"/>
                <a:gd name="T64" fmla="*/ 358 w 650"/>
                <a:gd name="T65" fmla="*/ 625 h 809"/>
                <a:gd name="T66" fmla="*/ 403 w 650"/>
                <a:gd name="T67" fmla="*/ 711 h 809"/>
                <a:gd name="T68" fmla="*/ 425 w 650"/>
                <a:gd name="T69" fmla="*/ 781 h 809"/>
                <a:gd name="T70" fmla="*/ 403 w 650"/>
                <a:gd name="T71" fmla="*/ 809 h 809"/>
                <a:gd name="T72" fmla="*/ 364 w 650"/>
                <a:gd name="T73" fmla="*/ 764 h 809"/>
                <a:gd name="T74" fmla="*/ 318 w 650"/>
                <a:gd name="T75" fmla="*/ 678 h 809"/>
                <a:gd name="T76" fmla="*/ 279 w 650"/>
                <a:gd name="T77" fmla="*/ 592 h 809"/>
                <a:gd name="T78" fmla="*/ 246 w 650"/>
                <a:gd name="T79" fmla="*/ 533 h 809"/>
                <a:gd name="T80" fmla="*/ 229 w 650"/>
                <a:gd name="T81" fmla="*/ 537 h 809"/>
                <a:gd name="T82" fmla="*/ 243 w 650"/>
                <a:gd name="T83" fmla="*/ 588 h 809"/>
                <a:gd name="T84" fmla="*/ 274 w 650"/>
                <a:gd name="T85" fmla="*/ 656 h 809"/>
                <a:gd name="T86" fmla="*/ 295 w 650"/>
                <a:gd name="T87" fmla="*/ 714 h 809"/>
                <a:gd name="T88" fmla="*/ 286 w 650"/>
                <a:gd name="T89" fmla="*/ 736 h 809"/>
                <a:gd name="T90" fmla="*/ 237 w 650"/>
                <a:gd name="T91" fmla="*/ 687 h 809"/>
                <a:gd name="T92" fmla="*/ 186 w 650"/>
                <a:gd name="T93" fmla="*/ 588 h 809"/>
                <a:gd name="T94" fmla="*/ 147 w 650"/>
                <a:gd name="T95" fmla="*/ 496 h 809"/>
                <a:gd name="T96" fmla="*/ 116 w 650"/>
                <a:gd name="T97" fmla="*/ 425 h 809"/>
                <a:gd name="T98" fmla="*/ 71 w 650"/>
                <a:gd name="T99" fmla="*/ 325 h 809"/>
                <a:gd name="T100" fmla="*/ 41 w 650"/>
                <a:gd name="T101" fmla="*/ 204 h 809"/>
                <a:gd name="T102" fmla="*/ 208 w 650"/>
                <a:gd name="T10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0" h="809">
                  <a:moveTo>
                    <a:pt x="208" y="0"/>
                  </a:moveTo>
                  <a:lnTo>
                    <a:pt x="227" y="27"/>
                  </a:lnTo>
                  <a:lnTo>
                    <a:pt x="246" y="49"/>
                  </a:lnTo>
                  <a:lnTo>
                    <a:pt x="266" y="65"/>
                  </a:lnTo>
                  <a:lnTo>
                    <a:pt x="284" y="75"/>
                  </a:lnTo>
                  <a:lnTo>
                    <a:pt x="302" y="80"/>
                  </a:lnTo>
                  <a:lnTo>
                    <a:pt x="324" y="85"/>
                  </a:lnTo>
                  <a:lnTo>
                    <a:pt x="348" y="92"/>
                  </a:lnTo>
                  <a:lnTo>
                    <a:pt x="375" y="102"/>
                  </a:lnTo>
                  <a:lnTo>
                    <a:pt x="404" y="116"/>
                  </a:lnTo>
                  <a:lnTo>
                    <a:pt x="412" y="120"/>
                  </a:lnTo>
                  <a:lnTo>
                    <a:pt x="424" y="127"/>
                  </a:lnTo>
                  <a:lnTo>
                    <a:pt x="439" y="135"/>
                  </a:lnTo>
                  <a:lnTo>
                    <a:pt x="457" y="145"/>
                  </a:lnTo>
                  <a:lnTo>
                    <a:pt x="477" y="156"/>
                  </a:lnTo>
                  <a:lnTo>
                    <a:pt x="498" y="165"/>
                  </a:lnTo>
                  <a:lnTo>
                    <a:pt x="520" y="174"/>
                  </a:lnTo>
                  <a:lnTo>
                    <a:pt x="544" y="182"/>
                  </a:lnTo>
                  <a:lnTo>
                    <a:pt x="567" y="190"/>
                  </a:lnTo>
                  <a:lnTo>
                    <a:pt x="588" y="196"/>
                  </a:lnTo>
                  <a:lnTo>
                    <a:pt x="608" y="202"/>
                  </a:lnTo>
                  <a:lnTo>
                    <a:pt x="624" y="207"/>
                  </a:lnTo>
                  <a:lnTo>
                    <a:pt x="638" y="213"/>
                  </a:lnTo>
                  <a:lnTo>
                    <a:pt x="647" y="217"/>
                  </a:lnTo>
                  <a:lnTo>
                    <a:pt x="650" y="222"/>
                  </a:lnTo>
                  <a:lnTo>
                    <a:pt x="647" y="232"/>
                  </a:lnTo>
                  <a:lnTo>
                    <a:pt x="638" y="242"/>
                  </a:lnTo>
                  <a:lnTo>
                    <a:pt x="623" y="251"/>
                  </a:lnTo>
                  <a:lnTo>
                    <a:pt x="606" y="258"/>
                  </a:lnTo>
                  <a:lnTo>
                    <a:pt x="587" y="264"/>
                  </a:lnTo>
                  <a:lnTo>
                    <a:pt x="569" y="267"/>
                  </a:lnTo>
                  <a:lnTo>
                    <a:pt x="552" y="268"/>
                  </a:lnTo>
                  <a:lnTo>
                    <a:pt x="540" y="267"/>
                  </a:lnTo>
                  <a:lnTo>
                    <a:pt x="527" y="264"/>
                  </a:lnTo>
                  <a:lnTo>
                    <a:pt x="514" y="260"/>
                  </a:lnTo>
                  <a:lnTo>
                    <a:pt x="500" y="256"/>
                  </a:lnTo>
                  <a:lnTo>
                    <a:pt x="486" y="251"/>
                  </a:lnTo>
                  <a:lnTo>
                    <a:pt x="472" y="248"/>
                  </a:lnTo>
                  <a:lnTo>
                    <a:pt x="460" y="245"/>
                  </a:lnTo>
                  <a:lnTo>
                    <a:pt x="448" y="245"/>
                  </a:lnTo>
                  <a:lnTo>
                    <a:pt x="439" y="247"/>
                  </a:lnTo>
                  <a:lnTo>
                    <a:pt x="432" y="251"/>
                  </a:lnTo>
                  <a:lnTo>
                    <a:pt x="429" y="260"/>
                  </a:lnTo>
                  <a:lnTo>
                    <a:pt x="428" y="277"/>
                  </a:lnTo>
                  <a:lnTo>
                    <a:pt x="431" y="296"/>
                  </a:lnTo>
                  <a:lnTo>
                    <a:pt x="437" y="317"/>
                  </a:lnTo>
                  <a:lnTo>
                    <a:pt x="444" y="339"/>
                  </a:lnTo>
                  <a:lnTo>
                    <a:pt x="454" y="360"/>
                  </a:lnTo>
                  <a:lnTo>
                    <a:pt x="463" y="380"/>
                  </a:lnTo>
                  <a:lnTo>
                    <a:pt x="471" y="397"/>
                  </a:lnTo>
                  <a:lnTo>
                    <a:pt x="482" y="419"/>
                  </a:lnTo>
                  <a:lnTo>
                    <a:pt x="494" y="441"/>
                  </a:lnTo>
                  <a:lnTo>
                    <a:pt x="507" y="464"/>
                  </a:lnTo>
                  <a:lnTo>
                    <a:pt x="520" y="489"/>
                  </a:lnTo>
                  <a:lnTo>
                    <a:pt x="534" y="512"/>
                  </a:lnTo>
                  <a:lnTo>
                    <a:pt x="548" y="534"/>
                  </a:lnTo>
                  <a:lnTo>
                    <a:pt x="561" y="556"/>
                  </a:lnTo>
                  <a:lnTo>
                    <a:pt x="572" y="577"/>
                  </a:lnTo>
                  <a:lnTo>
                    <a:pt x="582" y="597"/>
                  </a:lnTo>
                  <a:lnTo>
                    <a:pt x="590" y="615"/>
                  </a:lnTo>
                  <a:lnTo>
                    <a:pt x="595" y="631"/>
                  </a:lnTo>
                  <a:lnTo>
                    <a:pt x="597" y="645"/>
                  </a:lnTo>
                  <a:lnTo>
                    <a:pt x="596" y="657"/>
                  </a:lnTo>
                  <a:lnTo>
                    <a:pt x="591" y="666"/>
                  </a:lnTo>
                  <a:lnTo>
                    <a:pt x="582" y="673"/>
                  </a:lnTo>
                  <a:lnTo>
                    <a:pt x="572" y="673"/>
                  </a:lnTo>
                  <a:lnTo>
                    <a:pt x="561" y="667"/>
                  </a:lnTo>
                  <a:lnTo>
                    <a:pt x="549" y="657"/>
                  </a:lnTo>
                  <a:lnTo>
                    <a:pt x="536" y="643"/>
                  </a:lnTo>
                  <a:lnTo>
                    <a:pt x="524" y="626"/>
                  </a:lnTo>
                  <a:lnTo>
                    <a:pt x="512" y="608"/>
                  </a:lnTo>
                  <a:lnTo>
                    <a:pt x="500" y="588"/>
                  </a:lnTo>
                  <a:lnTo>
                    <a:pt x="488" y="567"/>
                  </a:lnTo>
                  <a:lnTo>
                    <a:pt x="477" y="546"/>
                  </a:lnTo>
                  <a:lnTo>
                    <a:pt x="466" y="527"/>
                  </a:lnTo>
                  <a:lnTo>
                    <a:pt x="456" y="509"/>
                  </a:lnTo>
                  <a:lnTo>
                    <a:pt x="446" y="492"/>
                  </a:lnTo>
                  <a:lnTo>
                    <a:pt x="436" y="476"/>
                  </a:lnTo>
                  <a:lnTo>
                    <a:pt x="427" y="464"/>
                  </a:lnTo>
                  <a:lnTo>
                    <a:pt x="418" y="455"/>
                  </a:lnTo>
                  <a:lnTo>
                    <a:pt x="409" y="451"/>
                  </a:lnTo>
                  <a:lnTo>
                    <a:pt x="400" y="453"/>
                  </a:lnTo>
                  <a:lnTo>
                    <a:pt x="397" y="458"/>
                  </a:lnTo>
                  <a:lnTo>
                    <a:pt x="396" y="467"/>
                  </a:lnTo>
                  <a:lnTo>
                    <a:pt x="399" y="479"/>
                  </a:lnTo>
                  <a:lnTo>
                    <a:pt x="404" y="495"/>
                  </a:lnTo>
                  <a:lnTo>
                    <a:pt x="412" y="512"/>
                  </a:lnTo>
                  <a:lnTo>
                    <a:pt x="421" y="531"/>
                  </a:lnTo>
                  <a:lnTo>
                    <a:pt x="432" y="552"/>
                  </a:lnTo>
                  <a:lnTo>
                    <a:pt x="444" y="573"/>
                  </a:lnTo>
                  <a:lnTo>
                    <a:pt x="457" y="595"/>
                  </a:lnTo>
                  <a:lnTo>
                    <a:pt x="470" y="616"/>
                  </a:lnTo>
                  <a:lnTo>
                    <a:pt x="483" y="637"/>
                  </a:lnTo>
                  <a:lnTo>
                    <a:pt x="496" y="660"/>
                  </a:lnTo>
                  <a:lnTo>
                    <a:pt x="509" y="681"/>
                  </a:lnTo>
                  <a:lnTo>
                    <a:pt x="521" y="702"/>
                  </a:lnTo>
                  <a:lnTo>
                    <a:pt x="531" y="722"/>
                  </a:lnTo>
                  <a:lnTo>
                    <a:pt x="539" y="741"/>
                  </a:lnTo>
                  <a:lnTo>
                    <a:pt x="546" y="758"/>
                  </a:lnTo>
                  <a:lnTo>
                    <a:pt x="549" y="772"/>
                  </a:lnTo>
                  <a:lnTo>
                    <a:pt x="548" y="784"/>
                  </a:lnTo>
                  <a:lnTo>
                    <a:pt x="544" y="793"/>
                  </a:lnTo>
                  <a:lnTo>
                    <a:pt x="535" y="798"/>
                  </a:lnTo>
                  <a:lnTo>
                    <a:pt x="526" y="798"/>
                  </a:lnTo>
                  <a:lnTo>
                    <a:pt x="516" y="794"/>
                  </a:lnTo>
                  <a:lnTo>
                    <a:pt x="505" y="785"/>
                  </a:lnTo>
                  <a:lnTo>
                    <a:pt x="493" y="773"/>
                  </a:lnTo>
                  <a:lnTo>
                    <a:pt x="481" y="758"/>
                  </a:lnTo>
                  <a:lnTo>
                    <a:pt x="469" y="741"/>
                  </a:lnTo>
                  <a:lnTo>
                    <a:pt x="456" y="722"/>
                  </a:lnTo>
                  <a:lnTo>
                    <a:pt x="443" y="701"/>
                  </a:lnTo>
                  <a:lnTo>
                    <a:pt x="431" y="681"/>
                  </a:lnTo>
                  <a:lnTo>
                    <a:pt x="419" y="660"/>
                  </a:lnTo>
                  <a:lnTo>
                    <a:pt x="408" y="639"/>
                  </a:lnTo>
                  <a:lnTo>
                    <a:pt x="396" y="615"/>
                  </a:lnTo>
                  <a:lnTo>
                    <a:pt x="383" y="593"/>
                  </a:lnTo>
                  <a:lnTo>
                    <a:pt x="370" y="572"/>
                  </a:lnTo>
                  <a:lnTo>
                    <a:pt x="357" y="552"/>
                  </a:lnTo>
                  <a:lnTo>
                    <a:pt x="344" y="535"/>
                  </a:lnTo>
                  <a:lnTo>
                    <a:pt x="334" y="521"/>
                  </a:lnTo>
                  <a:lnTo>
                    <a:pt x="324" y="510"/>
                  </a:lnTo>
                  <a:lnTo>
                    <a:pt x="316" y="504"/>
                  </a:lnTo>
                  <a:lnTo>
                    <a:pt x="309" y="502"/>
                  </a:lnTo>
                  <a:lnTo>
                    <a:pt x="304" y="505"/>
                  </a:lnTo>
                  <a:lnTo>
                    <a:pt x="303" y="512"/>
                  </a:lnTo>
                  <a:lnTo>
                    <a:pt x="304" y="521"/>
                  </a:lnTo>
                  <a:lnTo>
                    <a:pt x="309" y="534"/>
                  </a:lnTo>
                  <a:lnTo>
                    <a:pt x="315" y="549"/>
                  </a:lnTo>
                  <a:lnTo>
                    <a:pt x="324" y="565"/>
                  </a:lnTo>
                  <a:lnTo>
                    <a:pt x="334" y="584"/>
                  </a:lnTo>
                  <a:lnTo>
                    <a:pt x="345" y="604"/>
                  </a:lnTo>
                  <a:lnTo>
                    <a:pt x="358" y="625"/>
                  </a:lnTo>
                  <a:lnTo>
                    <a:pt x="369" y="646"/>
                  </a:lnTo>
                  <a:lnTo>
                    <a:pt x="381" y="669"/>
                  </a:lnTo>
                  <a:lnTo>
                    <a:pt x="392" y="690"/>
                  </a:lnTo>
                  <a:lnTo>
                    <a:pt x="403" y="711"/>
                  </a:lnTo>
                  <a:lnTo>
                    <a:pt x="411" y="731"/>
                  </a:lnTo>
                  <a:lnTo>
                    <a:pt x="418" y="749"/>
                  </a:lnTo>
                  <a:lnTo>
                    <a:pt x="423" y="766"/>
                  </a:lnTo>
                  <a:lnTo>
                    <a:pt x="425" y="781"/>
                  </a:lnTo>
                  <a:lnTo>
                    <a:pt x="424" y="793"/>
                  </a:lnTo>
                  <a:lnTo>
                    <a:pt x="419" y="803"/>
                  </a:lnTo>
                  <a:lnTo>
                    <a:pt x="411" y="809"/>
                  </a:lnTo>
                  <a:lnTo>
                    <a:pt x="403" y="809"/>
                  </a:lnTo>
                  <a:lnTo>
                    <a:pt x="394" y="804"/>
                  </a:lnTo>
                  <a:lnTo>
                    <a:pt x="385" y="795"/>
                  </a:lnTo>
                  <a:lnTo>
                    <a:pt x="374" y="781"/>
                  </a:lnTo>
                  <a:lnTo>
                    <a:pt x="364" y="764"/>
                  </a:lnTo>
                  <a:lnTo>
                    <a:pt x="352" y="745"/>
                  </a:lnTo>
                  <a:lnTo>
                    <a:pt x="340" y="723"/>
                  </a:lnTo>
                  <a:lnTo>
                    <a:pt x="329" y="701"/>
                  </a:lnTo>
                  <a:lnTo>
                    <a:pt x="318" y="678"/>
                  </a:lnTo>
                  <a:lnTo>
                    <a:pt x="308" y="655"/>
                  </a:lnTo>
                  <a:lnTo>
                    <a:pt x="298" y="633"/>
                  </a:lnTo>
                  <a:lnTo>
                    <a:pt x="288" y="612"/>
                  </a:lnTo>
                  <a:lnTo>
                    <a:pt x="279" y="592"/>
                  </a:lnTo>
                  <a:lnTo>
                    <a:pt x="270" y="573"/>
                  </a:lnTo>
                  <a:lnTo>
                    <a:pt x="261" y="557"/>
                  </a:lnTo>
                  <a:lnTo>
                    <a:pt x="253" y="543"/>
                  </a:lnTo>
                  <a:lnTo>
                    <a:pt x="246" y="533"/>
                  </a:lnTo>
                  <a:lnTo>
                    <a:pt x="240" y="527"/>
                  </a:lnTo>
                  <a:lnTo>
                    <a:pt x="235" y="526"/>
                  </a:lnTo>
                  <a:lnTo>
                    <a:pt x="231" y="530"/>
                  </a:lnTo>
                  <a:lnTo>
                    <a:pt x="229" y="537"/>
                  </a:lnTo>
                  <a:lnTo>
                    <a:pt x="230" y="546"/>
                  </a:lnTo>
                  <a:lnTo>
                    <a:pt x="233" y="558"/>
                  </a:lnTo>
                  <a:lnTo>
                    <a:pt x="238" y="572"/>
                  </a:lnTo>
                  <a:lnTo>
                    <a:pt x="243" y="588"/>
                  </a:lnTo>
                  <a:lnTo>
                    <a:pt x="250" y="604"/>
                  </a:lnTo>
                  <a:lnTo>
                    <a:pt x="258" y="621"/>
                  </a:lnTo>
                  <a:lnTo>
                    <a:pt x="266" y="638"/>
                  </a:lnTo>
                  <a:lnTo>
                    <a:pt x="274" y="656"/>
                  </a:lnTo>
                  <a:lnTo>
                    <a:pt x="281" y="673"/>
                  </a:lnTo>
                  <a:lnTo>
                    <a:pt x="287" y="688"/>
                  </a:lnTo>
                  <a:lnTo>
                    <a:pt x="292" y="702"/>
                  </a:lnTo>
                  <a:lnTo>
                    <a:pt x="295" y="714"/>
                  </a:lnTo>
                  <a:lnTo>
                    <a:pt x="297" y="724"/>
                  </a:lnTo>
                  <a:lnTo>
                    <a:pt x="296" y="731"/>
                  </a:lnTo>
                  <a:lnTo>
                    <a:pt x="292" y="735"/>
                  </a:lnTo>
                  <a:lnTo>
                    <a:pt x="286" y="736"/>
                  </a:lnTo>
                  <a:lnTo>
                    <a:pt x="275" y="731"/>
                  </a:lnTo>
                  <a:lnTo>
                    <a:pt x="263" y="721"/>
                  </a:lnTo>
                  <a:lnTo>
                    <a:pt x="250" y="706"/>
                  </a:lnTo>
                  <a:lnTo>
                    <a:pt x="237" y="687"/>
                  </a:lnTo>
                  <a:lnTo>
                    <a:pt x="224" y="665"/>
                  </a:lnTo>
                  <a:lnTo>
                    <a:pt x="211" y="640"/>
                  </a:lnTo>
                  <a:lnTo>
                    <a:pt x="198" y="614"/>
                  </a:lnTo>
                  <a:lnTo>
                    <a:pt x="186" y="588"/>
                  </a:lnTo>
                  <a:lnTo>
                    <a:pt x="174" y="562"/>
                  </a:lnTo>
                  <a:lnTo>
                    <a:pt x="163" y="538"/>
                  </a:lnTo>
                  <a:lnTo>
                    <a:pt x="154" y="515"/>
                  </a:lnTo>
                  <a:lnTo>
                    <a:pt x="147" y="496"/>
                  </a:lnTo>
                  <a:lnTo>
                    <a:pt x="141" y="479"/>
                  </a:lnTo>
                  <a:lnTo>
                    <a:pt x="135" y="462"/>
                  </a:lnTo>
                  <a:lnTo>
                    <a:pt x="126" y="444"/>
                  </a:lnTo>
                  <a:lnTo>
                    <a:pt x="116" y="425"/>
                  </a:lnTo>
                  <a:lnTo>
                    <a:pt x="105" y="404"/>
                  </a:lnTo>
                  <a:lnTo>
                    <a:pt x="94" y="380"/>
                  </a:lnTo>
                  <a:lnTo>
                    <a:pt x="82" y="354"/>
                  </a:lnTo>
                  <a:lnTo>
                    <a:pt x="71" y="325"/>
                  </a:lnTo>
                  <a:lnTo>
                    <a:pt x="62" y="290"/>
                  </a:lnTo>
                  <a:lnTo>
                    <a:pt x="55" y="253"/>
                  </a:lnTo>
                  <a:lnTo>
                    <a:pt x="50" y="230"/>
                  </a:lnTo>
                  <a:lnTo>
                    <a:pt x="41" y="204"/>
                  </a:lnTo>
                  <a:lnTo>
                    <a:pt x="30" y="177"/>
                  </a:lnTo>
                  <a:lnTo>
                    <a:pt x="16" y="148"/>
                  </a:lnTo>
                  <a:lnTo>
                    <a:pt x="0" y="119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261"/>
            <p:cNvSpPr>
              <a:spLocks/>
            </p:cNvSpPr>
            <p:nvPr/>
          </p:nvSpPr>
          <p:spPr bwMode="auto">
            <a:xfrm>
              <a:off x="2819400" y="3779838"/>
              <a:ext cx="103187" cy="128588"/>
            </a:xfrm>
            <a:custGeom>
              <a:avLst/>
              <a:gdLst>
                <a:gd name="T0" fmla="*/ 619 w 649"/>
                <a:gd name="T1" fmla="*/ 178 h 810"/>
                <a:gd name="T2" fmla="*/ 587 w 649"/>
                <a:gd name="T3" fmla="*/ 291 h 810"/>
                <a:gd name="T4" fmla="*/ 545 w 649"/>
                <a:gd name="T5" fmla="*/ 404 h 810"/>
                <a:gd name="T6" fmla="*/ 507 w 649"/>
                <a:gd name="T7" fmla="*/ 480 h 810"/>
                <a:gd name="T8" fmla="*/ 475 w 649"/>
                <a:gd name="T9" fmla="*/ 563 h 810"/>
                <a:gd name="T10" fmla="*/ 425 w 649"/>
                <a:gd name="T11" fmla="*/ 666 h 810"/>
                <a:gd name="T12" fmla="*/ 375 w 649"/>
                <a:gd name="T13" fmla="*/ 732 h 810"/>
                <a:gd name="T14" fmla="*/ 353 w 649"/>
                <a:gd name="T15" fmla="*/ 725 h 810"/>
                <a:gd name="T16" fmla="*/ 369 w 649"/>
                <a:gd name="T17" fmla="*/ 673 h 810"/>
                <a:gd name="T18" fmla="*/ 398 w 649"/>
                <a:gd name="T19" fmla="*/ 605 h 810"/>
                <a:gd name="T20" fmla="*/ 418 w 649"/>
                <a:gd name="T21" fmla="*/ 547 h 810"/>
                <a:gd name="T22" fmla="*/ 408 w 649"/>
                <a:gd name="T23" fmla="*/ 528 h 810"/>
                <a:gd name="T24" fmla="*/ 379 w 649"/>
                <a:gd name="T25" fmla="*/ 574 h 810"/>
                <a:gd name="T26" fmla="*/ 342 w 649"/>
                <a:gd name="T27" fmla="*/ 656 h 810"/>
                <a:gd name="T28" fmla="*/ 297 w 649"/>
                <a:gd name="T29" fmla="*/ 745 h 810"/>
                <a:gd name="T30" fmla="*/ 255 w 649"/>
                <a:gd name="T31" fmla="*/ 805 h 810"/>
                <a:gd name="T32" fmla="*/ 224 w 649"/>
                <a:gd name="T33" fmla="*/ 794 h 810"/>
                <a:gd name="T34" fmla="*/ 237 w 649"/>
                <a:gd name="T35" fmla="*/ 731 h 810"/>
                <a:gd name="T36" fmla="*/ 280 w 649"/>
                <a:gd name="T37" fmla="*/ 647 h 810"/>
                <a:gd name="T38" fmla="*/ 325 w 649"/>
                <a:gd name="T39" fmla="*/ 566 h 810"/>
                <a:gd name="T40" fmla="*/ 347 w 649"/>
                <a:gd name="T41" fmla="*/ 512 h 810"/>
                <a:gd name="T42" fmla="*/ 324 w 649"/>
                <a:gd name="T43" fmla="*/ 511 h 810"/>
                <a:gd name="T44" fmla="*/ 279 w 649"/>
                <a:gd name="T45" fmla="*/ 573 h 810"/>
                <a:gd name="T46" fmla="*/ 229 w 649"/>
                <a:gd name="T47" fmla="*/ 661 h 810"/>
                <a:gd name="T48" fmla="*/ 181 w 649"/>
                <a:gd name="T49" fmla="*/ 742 h 810"/>
                <a:gd name="T50" fmla="*/ 133 w 649"/>
                <a:gd name="T51" fmla="*/ 794 h 810"/>
                <a:gd name="T52" fmla="*/ 101 w 649"/>
                <a:gd name="T53" fmla="*/ 785 h 810"/>
                <a:gd name="T54" fmla="*/ 118 w 649"/>
                <a:gd name="T55" fmla="*/ 723 h 810"/>
                <a:gd name="T56" fmla="*/ 167 w 649"/>
                <a:gd name="T57" fmla="*/ 638 h 810"/>
                <a:gd name="T58" fmla="*/ 217 w 649"/>
                <a:gd name="T59" fmla="*/ 553 h 810"/>
                <a:gd name="T60" fmla="*/ 251 w 649"/>
                <a:gd name="T61" fmla="*/ 480 h 810"/>
                <a:gd name="T62" fmla="*/ 240 w 649"/>
                <a:gd name="T63" fmla="*/ 452 h 810"/>
                <a:gd name="T64" fmla="*/ 203 w 649"/>
                <a:gd name="T65" fmla="*/ 493 h 810"/>
                <a:gd name="T66" fmla="*/ 163 w 649"/>
                <a:gd name="T67" fmla="*/ 564 h 810"/>
                <a:gd name="T68" fmla="*/ 118 w 649"/>
                <a:gd name="T69" fmla="*/ 636 h 810"/>
                <a:gd name="T70" fmla="*/ 76 w 649"/>
                <a:gd name="T71" fmla="*/ 674 h 810"/>
                <a:gd name="T72" fmla="*/ 51 w 649"/>
                <a:gd name="T73" fmla="*/ 646 h 810"/>
                <a:gd name="T74" fmla="*/ 77 w 649"/>
                <a:gd name="T75" fmla="*/ 578 h 810"/>
                <a:gd name="T76" fmla="*/ 128 w 649"/>
                <a:gd name="T77" fmla="*/ 489 h 810"/>
                <a:gd name="T78" fmla="*/ 179 w 649"/>
                <a:gd name="T79" fmla="*/ 398 h 810"/>
                <a:gd name="T80" fmla="*/ 212 w 649"/>
                <a:gd name="T81" fmla="*/ 318 h 810"/>
                <a:gd name="T82" fmla="*/ 216 w 649"/>
                <a:gd name="T83" fmla="*/ 252 h 810"/>
                <a:gd name="T84" fmla="*/ 177 w 649"/>
                <a:gd name="T85" fmla="*/ 249 h 810"/>
                <a:gd name="T86" fmla="*/ 121 w 649"/>
                <a:gd name="T87" fmla="*/ 265 h 810"/>
                <a:gd name="T88" fmla="*/ 63 w 649"/>
                <a:gd name="T89" fmla="*/ 265 h 810"/>
                <a:gd name="T90" fmla="*/ 3 w 649"/>
                <a:gd name="T91" fmla="*/ 233 h 810"/>
                <a:gd name="T92" fmla="*/ 24 w 649"/>
                <a:gd name="T93" fmla="*/ 208 h 810"/>
                <a:gd name="T94" fmla="*/ 106 w 649"/>
                <a:gd name="T95" fmla="*/ 183 h 810"/>
                <a:gd name="T96" fmla="*/ 192 w 649"/>
                <a:gd name="T97" fmla="*/ 146 h 810"/>
                <a:gd name="T98" fmla="*/ 244 w 649"/>
                <a:gd name="T99" fmla="*/ 117 h 810"/>
                <a:gd name="T100" fmla="*/ 347 w 649"/>
                <a:gd name="T101" fmla="*/ 81 h 810"/>
                <a:gd name="T102" fmla="*/ 421 w 649"/>
                <a:gd name="T103" fmla="*/ 2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810">
                  <a:moveTo>
                    <a:pt x="442" y="0"/>
                  </a:moveTo>
                  <a:lnTo>
                    <a:pt x="649" y="119"/>
                  </a:lnTo>
                  <a:lnTo>
                    <a:pt x="634" y="148"/>
                  </a:lnTo>
                  <a:lnTo>
                    <a:pt x="619" y="178"/>
                  </a:lnTo>
                  <a:lnTo>
                    <a:pt x="607" y="205"/>
                  </a:lnTo>
                  <a:lnTo>
                    <a:pt x="599" y="230"/>
                  </a:lnTo>
                  <a:lnTo>
                    <a:pt x="594" y="254"/>
                  </a:lnTo>
                  <a:lnTo>
                    <a:pt x="587" y="291"/>
                  </a:lnTo>
                  <a:lnTo>
                    <a:pt x="577" y="325"/>
                  </a:lnTo>
                  <a:lnTo>
                    <a:pt x="567" y="355"/>
                  </a:lnTo>
                  <a:lnTo>
                    <a:pt x="556" y="381"/>
                  </a:lnTo>
                  <a:lnTo>
                    <a:pt x="545" y="404"/>
                  </a:lnTo>
                  <a:lnTo>
                    <a:pt x="534" y="426"/>
                  </a:lnTo>
                  <a:lnTo>
                    <a:pt x="523" y="445"/>
                  </a:lnTo>
                  <a:lnTo>
                    <a:pt x="514" y="463"/>
                  </a:lnTo>
                  <a:lnTo>
                    <a:pt x="507" y="480"/>
                  </a:lnTo>
                  <a:lnTo>
                    <a:pt x="502" y="497"/>
                  </a:lnTo>
                  <a:lnTo>
                    <a:pt x="495" y="516"/>
                  </a:lnTo>
                  <a:lnTo>
                    <a:pt x="486" y="539"/>
                  </a:lnTo>
                  <a:lnTo>
                    <a:pt x="475" y="563"/>
                  </a:lnTo>
                  <a:lnTo>
                    <a:pt x="464" y="589"/>
                  </a:lnTo>
                  <a:lnTo>
                    <a:pt x="452" y="615"/>
                  </a:lnTo>
                  <a:lnTo>
                    <a:pt x="439" y="641"/>
                  </a:lnTo>
                  <a:lnTo>
                    <a:pt x="425" y="666"/>
                  </a:lnTo>
                  <a:lnTo>
                    <a:pt x="412" y="688"/>
                  </a:lnTo>
                  <a:lnTo>
                    <a:pt x="399" y="707"/>
                  </a:lnTo>
                  <a:lnTo>
                    <a:pt x="386" y="722"/>
                  </a:lnTo>
                  <a:lnTo>
                    <a:pt x="375" y="732"/>
                  </a:lnTo>
                  <a:lnTo>
                    <a:pt x="364" y="737"/>
                  </a:lnTo>
                  <a:lnTo>
                    <a:pt x="358" y="736"/>
                  </a:lnTo>
                  <a:lnTo>
                    <a:pt x="354" y="732"/>
                  </a:lnTo>
                  <a:lnTo>
                    <a:pt x="353" y="725"/>
                  </a:lnTo>
                  <a:lnTo>
                    <a:pt x="354" y="715"/>
                  </a:lnTo>
                  <a:lnTo>
                    <a:pt x="358" y="703"/>
                  </a:lnTo>
                  <a:lnTo>
                    <a:pt x="363" y="689"/>
                  </a:lnTo>
                  <a:lnTo>
                    <a:pt x="369" y="673"/>
                  </a:lnTo>
                  <a:lnTo>
                    <a:pt x="376" y="657"/>
                  </a:lnTo>
                  <a:lnTo>
                    <a:pt x="383" y="639"/>
                  </a:lnTo>
                  <a:lnTo>
                    <a:pt x="391" y="622"/>
                  </a:lnTo>
                  <a:lnTo>
                    <a:pt x="398" y="605"/>
                  </a:lnTo>
                  <a:lnTo>
                    <a:pt x="405" y="588"/>
                  </a:lnTo>
                  <a:lnTo>
                    <a:pt x="411" y="573"/>
                  </a:lnTo>
                  <a:lnTo>
                    <a:pt x="416" y="559"/>
                  </a:lnTo>
                  <a:lnTo>
                    <a:pt x="418" y="547"/>
                  </a:lnTo>
                  <a:lnTo>
                    <a:pt x="419" y="538"/>
                  </a:lnTo>
                  <a:lnTo>
                    <a:pt x="418" y="531"/>
                  </a:lnTo>
                  <a:lnTo>
                    <a:pt x="413" y="527"/>
                  </a:lnTo>
                  <a:lnTo>
                    <a:pt x="408" y="528"/>
                  </a:lnTo>
                  <a:lnTo>
                    <a:pt x="402" y="533"/>
                  </a:lnTo>
                  <a:lnTo>
                    <a:pt x="395" y="544"/>
                  </a:lnTo>
                  <a:lnTo>
                    <a:pt x="388" y="557"/>
                  </a:lnTo>
                  <a:lnTo>
                    <a:pt x="379" y="574"/>
                  </a:lnTo>
                  <a:lnTo>
                    <a:pt x="370" y="593"/>
                  </a:lnTo>
                  <a:lnTo>
                    <a:pt x="361" y="613"/>
                  </a:lnTo>
                  <a:lnTo>
                    <a:pt x="352" y="633"/>
                  </a:lnTo>
                  <a:lnTo>
                    <a:pt x="342" y="656"/>
                  </a:lnTo>
                  <a:lnTo>
                    <a:pt x="330" y="678"/>
                  </a:lnTo>
                  <a:lnTo>
                    <a:pt x="319" y="701"/>
                  </a:lnTo>
                  <a:lnTo>
                    <a:pt x="308" y="724"/>
                  </a:lnTo>
                  <a:lnTo>
                    <a:pt x="297" y="745"/>
                  </a:lnTo>
                  <a:lnTo>
                    <a:pt x="286" y="765"/>
                  </a:lnTo>
                  <a:lnTo>
                    <a:pt x="275" y="782"/>
                  </a:lnTo>
                  <a:lnTo>
                    <a:pt x="265" y="795"/>
                  </a:lnTo>
                  <a:lnTo>
                    <a:pt x="255" y="805"/>
                  </a:lnTo>
                  <a:lnTo>
                    <a:pt x="245" y="810"/>
                  </a:lnTo>
                  <a:lnTo>
                    <a:pt x="237" y="810"/>
                  </a:lnTo>
                  <a:lnTo>
                    <a:pt x="229" y="804"/>
                  </a:lnTo>
                  <a:lnTo>
                    <a:pt x="224" y="794"/>
                  </a:lnTo>
                  <a:lnTo>
                    <a:pt x="223" y="782"/>
                  </a:lnTo>
                  <a:lnTo>
                    <a:pt x="226" y="767"/>
                  </a:lnTo>
                  <a:lnTo>
                    <a:pt x="230" y="750"/>
                  </a:lnTo>
                  <a:lnTo>
                    <a:pt x="237" y="731"/>
                  </a:lnTo>
                  <a:lnTo>
                    <a:pt x="247" y="711"/>
                  </a:lnTo>
                  <a:lnTo>
                    <a:pt x="257" y="691"/>
                  </a:lnTo>
                  <a:lnTo>
                    <a:pt x="268" y="669"/>
                  </a:lnTo>
                  <a:lnTo>
                    <a:pt x="280" y="647"/>
                  </a:lnTo>
                  <a:lnTo>
                    <a:pt x="292" y="625"/>
                  </a:lnTo>
                  <a:lnTo>
                    <a:pt x="304" y="605"/>
                  </a:lnTo>
                  <a:lnTo>
                    <a:pt x="315" y="585"/>
                  </a:lnTo>
                  <a:lnTo>
                    <a:pt x="325" y="566"/>
                  </a:lnTo>
                  <a:lnTo>
                    <a:pt x="333" y="549"/>
                  </a:lnTo>
                  <a:lnTo>
                    <a:pt x="341" y="534"/>
                  </a:lnTo>
                  <a:lnTo>
                    <a:pt x="345" y="522"/>
                  </a:lnTo>
                  <a:lnTo>
                    <a:pt x="347" y="512"/>
                  </a:lnTo>
                  <a:lnTo>
                    <a:pt x="345" y="506"/>
                  </a:lnTo>
                  <a:lnTo>
                    <a:pt x="339" y="503"/>
                  </a:lnTo>
                  <a:lnTo>
                    <a:pt x="333" y="505"/>
                  </a:lnTo>
                  <a:lnTo>
                    <a:pt x="324" y="511"/>
                  </a:lnTo>
                  <a:lnTo>
                    <a:pt x="315" y="522"/>
                  </a:lnTo>
                  <a:lnTo>
                    <a:pt x="304" y="536"/>
                  </a:lnTo>
                  <a:lnTo>
                    <a:pt x="292" y="553"/>
                  </a:lnTo>
                  <a:lnTo>
                    <a:pt x="279" y="573"/>
                  </a:lnTo>
                  <a:lnTo>
                    <a:pt x="267" y="594"/>
                  </a:lnTo>
                  <a:lnTo>
                    <a:pt x="254" y="616"/>
                  </a:lnTo>
                  <a:lnTo>
                    <a:pt x="240" y="640"/>
                  </a:lnTo>
                  <a:lnTo>
                    <a:pt x="229" y="661"/>
                  </a:lnTo>
                  <a:lnTo>
                    <a:pt x="217" y="682"/>
                  </a:lnTo>
                  <a:lnTo>
                    <a:pt x="205" y="702"/>
                  </a:lnTo>
                  <a:lnTo>
                    <a:pt x="193" y="723"/>
                  </a:lnTo>
                  <a:lnTo>
                    <a:pt x="181" y="742"/>
                  </a:lnTo>
                  <a:lnTo>
                    <a:pt x="169" y="759"/>
                  </a:lnTo>
                  <a:lnTo>
                    <a:pt x="157" y="774"/>
                  </a:lnTo>
                  <a:lnTo>
                    <a:pt x="144" y="786"/>
                  </a:lnTo>
                  <a:lnTo>
                    <a:pt x="133" y="794"/>
                  </a:lnTo>
                  <a:lnTo>
                    <a:pt x="123" y="799"/>
                  </a:lnTo>
                  <a:lnTo>
                    <a:pt x="114" y="799"/>
                  </a:lnTo>
                  <a:lnTo>
                    <a:pt x="106" y="794"/>
                  </a:lnTo>
                  <a:lnTo>
                    <a:pt x="101" y="785"/>
                  </a:lnTo>
                  <a:lnTo>
                    <a:pt x="101" y="773"/>
                  </a:lnTo>
                  <a:lnTo>
                    <a:pt x="104" y="758"/>
                  </a:lnTo>
                  <a:lnTo>
                    <a:pt x="109" y="742"/>
                  </a:lnTo>
                  <a:lnTo>
                    <a:pt x="118" y="723"/>
                  </a:lnTo>
                  <a:lnTo>
                    <a:pt x="128" y="703"/>
                  </a:lnTo>
                  <a:lnTo>
                    <a:pt x="140" y="682"/>
                  </a:lnTo>
                  <a:lnTo>
                    <a:pt x="154" y="661"/>
                  </a:lnTo>
                  <a:lnTo>
                    <a:pt x="167" y="638"/>
                  </a:lnTo>
                  <a:lnTo>
                    <a:pt x="180" y="617"/>
                  </a:lnTo>
                  <a:lnTo>
                    <a:pt x="192" y="596"/>
                  </a:lnTo>
                  <a:lnTo>
                    <a:pt x="205" y="574"/>
                  </a:lnTo>
                  <a:lnTo>
                    <a:pt x="217" y="553"/>
                  </a:lnTo>
                  <a:lnTo>
                    <a:pt x="228" y="532"/>
                  </a:lnTo>
                  <a:lnTo>
                    <a:pt x="237" y="513"/>
                  </a:lnTo>
                  <a:lnTo>
                    <a:pt x="245" y="496"/>
                  </a:lnTo>
                  <a:lnTo>
                    <a:pt x="251" y="480"/>
                  </a:lnTo>
                  <a:lnTo>
                    <a:pt x="253" y="468"/>
                  </a:lnTo>
                  <a:lnTo>
                    <a:pt x="253" y="459"/>
                  </a:lnTo>
                  <a:lnTo>
                    <a:pt x="249" y="454"/>
                  </a:lnTo>
                  <a:lnTo>
                    <a:pt x="240" y="452"/>
                  </a:lnTo>
                  <a:lnTo>
                    <a:pt x="231" y="456"/>
                  </a:lnTo>
                  <a:lnTo>
                    <a:pt x="222" y="465"/>
                  </a:lnTo>
                  <a:lnTo>
                    <a:pt x="212" y="477"/>
                  </a:lnTo>
                  <a:lnTo>
                    <a:pt x="203" y="493"/>
                  </a:lnTo>
                  <a:lnTo>
                    <a:pt x="193" y="510"/>
                  </a:lnTo>
                  <a:lnTo>
                    <a:pt x="183" y="528"/>
                  </a:lnTo>
                  <a:lnTo>
                    <a:pt x="173" y="546"/>
                  </a:lnTo>
                  <a:lnTo>
                    <a:pt x="163" y="564"/>
                  </a:lnTo>
                  <a:lnTo>
                    <a:pt x="151" y="583"/>
                  </a:lnTo>
                  <a:lnTo>
                    <a:pt x="140" y="602"/>
                  </a:lnTo>
                  <a:lnTo>
                    <a:pt x="129" y="620"/>
                  </a:lnTo>
                  <a:lnTo>
                    <a:pt x="118" y="636"/>
                  </a:lnTo>
                  <a:lnTo>
                    <a:pt x="107" y="650"/>
                  </a:lnTo>
                  <a:lnTo>
                    <a:pt x="96" y="662"/>
                  </a:lnTo>
                  <a:lnTo>
                    <a:pt x="86" y="670"/>
                  </a:lnTo>
                  <a:lnTo>
                    <a:pt x="76" y="674"/>
                  </a:lnTo>
                  <a:lnTo>
                    <a:pt x="66" y="673"/>
                  </a:lnTo>
                  <a:lnTo>
                    <a:pt x="57" y="667"/>
                  </a:lnTo>
                  <a:lnTo>
                    <a:pt x="52" y="658"/>
                  </a:lnTo>
                  <a:lnTo>
                    <a:pt x="51" y="646"/>
                  </a:lnTo>
                  <a:lnTo>
                    <a:pt x="54" y="632"/>
                  </a:lnTo>
                  <a:lnTo>
                    <a:pt x="59" y="616"/>
                  </a:lnTo>
                  <a:lnTo>
                    <a:pt x="68" y="597"/>
                  </a:lnTo>
                  <a:lnTo>
                    <a:pt x="77" y="578"/>
                  </a:lnTo>
                  <a:lnTo>
                    <a:pt x="89" y="557"/>
                  </a:lnTo>
                  <a:lnTo>
                    <a:pt x="101" y="535"/>
                  </a:lnTo>
                  <a:lnTo>
                    <a:pt x="115" y="512"/>
                  </a:lnTo>
                  <a:lnTo>
                    <a:pt x="128" y="489"/>
                  </a:lnTo>
                  <a:lnTo>
                    <a:pt x="142" y="465"/>
                  </a:lnTo>
                  <a:lnTo>
                    <a:pt x="156" y="442"/>
                  </a:lnTo>
                  <a:lnTo>
                    <a:pt x="168" y="420"/>
                  </a:lnTo>
                  <a:lnTo>
                    <a:pt x="179" y="398"/>
                  </a:lnTo>
                  <a:lnTo>
                    <a:pt x="187" y="381"/>
                  </a:lnTo>
                  <a:lnTo>
                    <a:pt x="196" y="361"/>
                  </a:lnTo>
                  <a:lnTo>
                    <a:pt x="205" y="340"/>
                  </a:lnTo>
                  <a:lnTo>
                    <a:pt x="212" y="318"/>
                  </a:lnTo>
                  <a:lnTo>
                    <a:pt x="218" y="297"/>
                  </a:lnTo>
                  <a:lnTo>
                    <a:pt x="221" y="278"/>
                  </a:lnTo>
                  <a:lnTo>
                    <a:pt x="220" y="260"/>
                  </a:lnTo>
                  <a:lnTo>
                    <a:pt x="216" y="252"/>
                  </a:lnTo>
                  <a:lnTo>
                    <a:pt x="210" y="247"/>
                  </a:lnTo>
                  <a:lnTo>
                    <a:pt x="201" y="246"/>
                  </a:lnTo>
                  <a:lnTo>
                    <a:pt x="190" y="246"/>
                  </a:lnTo>
                  <a:lnTo>
                    <a:pt x="177" y="249"/>
                  </a:lnTo>
                  <a:lnTo>
                    <a:pt x="164" y="252"/>
                  </a:lnTo>
                  <a:lnTo>
                    <a:pt x="149" y="257"/>
                  </a:lnTo>
                  <a:lnTo>
                    <a:pt x="135" y="261"/>
                  </a:lnTo>
                  <a:lnTo>
                    <a:pt x="121" y="265"/>
                  </a:lnTo>
                  <a:lnTo>
                    <a:pt x="109" y="268"/>
                  </a:lnTo>
                  <a:lnTo>
                    <a:pt x="98" y="269"/>
                  </a:lnTo>
                  <a:lnTo>
                    <a:pt x="81" y="268"/>
                  </a:lnTo>
                  <a:lnTo>
                    <a:pt x="63" y="265"/>
                  </a:lnTo>
                  <a:lnTo>
                    <a:pt x="43" y="259"/>
                  </a:lnTo>
                  <a:lnTo>
                    <a:pt x="26" y="252"/>
                  </a:lnTo>
                  <a:lnTo>
                    <a:pt x="12" y="243"/>
                  </a:lnTo>
                  <a:lnTo>
                    <a:pt x="3" y="233"/>
                  </a:lnTo>
                  <a:lnTo>
                    <a:pt x="0" y="223"/>
                  </a:lnTo>
                  <a:lnTo>
                    <a:pt x="3" y="218"/>
                  </a:lnTo>
                  <a:lnTo>
                    <a:pt x="11" y="214"/>
                  </a:lnTo>
                  <a:lnTo>
                    <a:pt x="24" y="208"/>
                  </a:lnTo>
                  <a:lnTo>
                    <a:pt x="41" y="203"/>
                  </a:lnTo>
                  <a:lnTo>
                    <a:pt x="61" y="197"/>
                  </a:lnTo>
                  <a:lnTo>
                    <a:pt x="83" y="190"/>
                  </a:lnTo>
                  <a:lnTo>
                    <a:pt x="106" y="183"/>
                  </a:lnTo>
                  <a:lnTo>
                    <a:pt x="129" y="175"/>
                  </a:lnTo>
                  <a:lnTo>
                    <a:pt x="151" y="166"/>
                  </a:lnTo>
                  <a:lnTo>
                    <a:pt x="173" y="157"/>
                  </a:lnTo>
                  <a:lnTo>
                    <a:pt x="192" y="146"/>
                  </a:lnTo>
                  <a:lnTo>
                    <a:pt x="210" y="136"/>
                  </a:lnTo>
                  <a:lnTo>
                    <a:pt x="224" y="128"/>
                  </a:lnTo>
                  <a:lnTo>
                    <a:pt x="236" y="121"/>
                  </a:lnTo>
                  <a:lnTo>
                    <a:pt x="244" y="117"/>
                  </a:lnTo>
                  <a:lnTo>
                    <a:pt x="274" y="103"/>
                  </a:lnTo>
                  <a:lnTo>
                    <a:pt x="301" y="93"/>
                  </a:lnTo>
                  <a:lnTo>
                    <a:pt x="325" y="86"/>
                  </a:lnTo>
                  <a:lnTo>
                    <a:pt x="347" y="81"/>
                  </a:lnTo>
                  <a:lnTo>
                    <a:pt x="365" y="75"/>
                  </a:lnTo>
                  <a:lnTo>
                    <a:pt x="384" y="66"/>
                  </a:lnTo>
                  <a:lnTo>
                    <a:pt x="402" y="50"/>
                  </a:lnTo>
                  <a:lnTo>
                    <a:pt x="421" y="28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262"/>
            <p:cNvSpPr>
              <a:spLocks/>
            </p:cNvSpPr>
            <p:nvPr/>
          </p:nvSpPr>
          <p:spPr bwMode="auto">
            <a:xfrm>
              <a:off x="2800350" y="3827463"/>
              <a:ext cx="26987" cy="12700"/>
            </a:xfrm>
            <a:custGeom>
              <a:avLst/>
              <a:gdLst>
                <a:gd name="T0" fmla="*/ 108 w 164"/>
                <a:gd name="T1" fmla="*/ 0 h 77"/>
                <a:gd name="T2" fmla="*/ 125 w 164"/>
                <a:gd name="T3" fmla="*/ 1 h 77"/>
                <a:gd name="T4" fmla="*/ 141 w 164"/>
                <a:gd name="T5" fmla="*/ 2 h 77"/>
                <a:gd name="T6" fmla="*/ 153 w 164"/>
                <a:gd name="T7" fmla="*/ 3 h 77"/>
                <a:gd name="T8" fmla="*/ 161 w 164"/>
                <a:gd name="T9" fmla="*/ 4 h 77"/>
                <a:gd name="T10" fmla="*/ 164 w 164"/>
                <a:gd name="T11" fmla="*/ 4 h 77"/>
                <a:gd name="T12" fmla="*/ 161 w 164"/>
                <a:gd name="T13" fmla="*/ 5 h 77"/>
                <a:gd name="T14" fmla="*/ 152 w 164"/>
                <a:gd name="T15" fmla="*/ 5 h 77"/>
                <a:gd name="T16" fmla="*/ 139 w 164"/>
                <a:gd name="T17" fmla="*/ 6 h 77"/>
                <a:gd name="T18" fmla="*/ 123 w 164"/>
                <a:gd name="T19" fmla="*/ 7 h 77"/>
                <a:gd name="T20" fmla="*/ 106 w 164"/>
                <a:gd name="T21" fmla="*/ 9 h 77"/>
                <a:gd name="T22" fmla="*/ 110 w 164"/>
                <a:gd name="T23" fmla="*/ 21 h 77"/>
                <a:gd name="T24" fmla="*/ 110 w 164"/>
                <a:gd name="T25" fmla="*/ 33 h 77"/>
                <a:gd name="T26" fmla="*/ 107 w 164"/>
                <a:gd name="T27" fmla="*/ 45 h 77"/>
                <a:gd name="T28" fmla="*/ 101 w 164"/>
                <a:gd name="T29" fmla="*/ 55 h 77"/>
                <a:gd name="T30" fmla="*/ 92 w 164"/>
                <a:gd name="T31" fmla="*/ 62 h 77"/>
                <a:gd name="T32" fmla="*/ 79 w 164"/>
                <a:gd name="T33" fmla="*/ 67 h 77"/>
                <a:gd name="T34" fmla="*/ 67 w 164"/>
                <a:gd name="T35" fmla="*/ 67 h 77"/>
                <a:gd name="T36" fmla="*/ 56 w 164"/>
                <a:gd name="T37" fmla="*/ 64 h 77"/>
                <a:gd name="T38" fmla="*/ 46 w 164"/>
                <a:gd name="T39" fmla="*/ 58 h 77"/>
                <a:gd name="T40" fmla="*/ 38 w 164"/>
                <a:gd name="T41" fmla="*/ 49 h 77"/>
                <a:gd name="T42" fmla="*/ 38 w 164"/>
                <a:gd name="T43" fmla="*/ 46 h 77"/>
                <a:gd name="T44" fmla="*/ 37 w 164"/>
                <a:gd name="T45" fmla="*/ 43 h 77"/>
                <a:gd name="T46" fmla="*/ 38 w 164"/>
                <a:gd name="T47" fmla="*/ 40 h 77"/>
                <a:gd name="T48" fmla="*/ 30 w 164"/>
                <a:gd name="T49" fmla="*/ 49 h 77"/>
                <a:gd name="T50" fmla="*/ 27 w 164"/>
                <a:gd name="T51" fmla="*/ 57 h 77"/>
                <a:gd name="T52" fmla="*/ 26 w 164"/>
                <a:gd name="T53" fmla="*/ 63 h 77"/>
                <a:gd name="T54" fmla="*/ 26 w 164"/>
                <a:gd name="T55" fmla="*/ 68 h 77"/>
                <a:gd name="T56" fmla="*/ 24 w 164"/>
                <a:gd name="T57" fmla="*/ 71 h 77"/>
                <a:gd name="T58" fmla="*/ 20 w 164"/>
                <a:gd name="T59" fmla="*/ 74 h 77"/>
                <a:gd name="T60" fmla="*/ 14 w 164"/>
                <a:gd name="T61" fmla="*/ 76 h 77"/>
                <a:gd name="T62" fmla="*/ 9 w 164"/>
                <a:gd name="T63" fmla="*/ 77 h 77"/>
                <a:gd name="T64" fmla="*/ 4 w 164"/>
                <a:gd name="T65" fmla="*/ 77 h 77"/>
                <a:gd name="T66" fmla="*/ 1 w 164"/>
                <a:gd name="T67" fmla="*/ 75 h 77"/>
                <a:gd name="T68" fmla="*/ 0 w 164"/>
                <a:gd name="T69" fmla="*/ 71 h 77"/>
                <a:gd name="T70" fmla="*/ 1 w 164"/>
                <a:gd name="T71" fmla="*/ 63 h 77"/>
                <a:gd name="T72" fmla="*/ 4 w 164"/>
                <a:gd name="T73" fmla="*/ 53 h 77"/>
                <a:gd name="T74" fmla="*/ 9 w 164"/>
                <a:gd name="T75" fmla="*/ 42 h 77"/>
                <a:gd name="T76" fmla="*/ 16 w 164"/>
                <a:gd name="T77" fmla="*/ 31 h 77"/>
                <a:gd name="T78" fmla="*/ 26 w 164"/>
                <a:gd name="T79" fmla="*/ 20 h 77"/>
                <a:gd name="T80" fmla="*/ 39 w 164"/>
                <a:gd name="T81" fmla="*/ 11 h 77"/>
                <a:gd name="T82" fmla="*/ 54 w 164"/>
                <a:gd name="T83" fmla="*/ 6 h 77"/>
                <a:gd name="T84" fmla="*/ 71 w 164"/>
                <a:gd name="T85" fmla="*/ 3 h 77"/>
                <a:gd name="T86" fmla="*/ 90 w 164"/>
                <a:gd name="T87" fmla="*/ 1 h 77"/>
                <a:gd name="T88" fmla="*/ 108 w 164"/>
                <a:gd name="T8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77">
                  <a:moveTo>
                    <a:pt x="108" y="0"/>
                  </a:moveTo>
                  <a:lnTo>
                    <a:pt x="125" y="1"/>
                  </a:lnTo>
                  <a:lnTo>
                    <a:pt x="141" y="2"/>
                  </a:lnTo>
                  <a:lnTo>
                    <a:pt x="153" y="3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1" y="5"/>
                  </a:lnTo>
                  <a:lnTo>
                    <a:pt x="152" y="5"/>
                  </a:lnTo>
                  <a:lnTo>
                    <a:pt x="139" y="6"/>
                  </a:lnTo>
                  <a:lnTo>
                    <a:pt x="123" y="7"/>
                  </a:lnTo>
                  <a:lnTo>
                    <a:pt x="106" y="9"/>
                  </a:lnTo>
                  <a:lnTo>
                    <a:pt x="110" y="21"/>
                  </a:lnTo>
                  <a:lnTo>
                    <a:pt x="110" y="33"/>
                  </a:lnTo>
                  <a:lnTo>
                    <a:pt x="107" y="45"/>
                  </a:lnTo>
                  <a:lnTo>
                    <a:pt x="101" y="55"/>
                  </a:lnTo>
                  <a:lnTo>
                    <a:pt x="92" y="62"/>
                  </a:lnTo>
                  <a:lnTo>
                    <a:pt x="79" y="67"/>
                  </a:lnTo>
                  <a:lnTo>
                    <a:pt x="67" y="67"/>
                  </a:lnTo>
                  <a:lnTo>
                    <a:pt x="56" y="64"/>
                  </a:lnTo>
                  <a:lnTo>
                    <a:pt x="46" y="58"/>
                  </a:lnTo>
                  <a:lnTo>
                    <a:pt x="38" y="49"/>
                  </a:lnTo>
                  <a:lnTo>
                    <a:pt x="38" y="46"/>
                  </a:lnTo>
                  <a:lnTo>
                    <a:pt x="37" y="43"/>
                  </a:lnTo>
                  <a:lnTo>
                    <a:pt x="38" y="40"/>
                  </a:lnTo>
                  <a:lnTo>
                    <a:pt x="30" y="49"/>
                  </a:lnTo>
                  <a:lnTo>
                    <a:pt x="27" y="57"/>
                  </a:lnTo>
                  <a:lnTo>
                    <a:pt x="26" y="63"/>
                  </a:lnTo>
                  <a:lnTo>
                    <a:pt x="26" y="68"/>
                  </a:lnTo>
                  <a:lnTo>
                    <a:pt x="24" y="71"/>
                  </a:lnTo>
                  <a:lnTo>
                    <a:pt x="20" y="74"/>
                  </a:lnTo>
                  <a:lnTo>
                    <a:pt x="14" y="76"/>
                  </a:lnTo>
                  <a:lnTo>
                    <a:pt x="9" y="77"/>
                  </a:lnTo>
                  <a:lnTo>
                    <a:pt x="4" y="77"/>
                  </a:lnTo>
                  <a:lnTo>
                    <a:pt x="1" y="75"/>
                  </a:lnTo>
                  <a:lnTo>
                    <a:pt x="0" y="71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9" y="42"/>
                  </a:lnTo>
                  <a:lnTo>
                    <a:pt x="16" y="31"/>
                  </a:lnTo>
                  <a:lnTo>
                    <a:pt x="26" y="20"/>
                  </a:lnTo>
                  <a:lnTo>
                    <a:pt x="39" y="11"/>
                  </a:lnTo>
                  <a:lnTo>
                    <a:pt x="54" y="6"/>
                  </a:lnTo>
                  <a:lnTo>
                    <a:pt x="71" y="3"/>
                  </a:lnTo>
                  <a:lnTo>
                    <a:pt x="90" y="1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263"/>
            <p:cNvSpPr>
              <a:spLocks/>
            </p:cNvSpPr>
            <p:nvPr/>
          </p:nvSpPr>
          <p:spPr bwMode="auto">
            <a:xfrm>
              <a:off x="2805113" y="3835401"/>
              <a:ext cx="20637" cy="4763"/>
            </a:xfrm>
            <a:custGeom>
              <a:avLst/>
              <a:gdLst>
                <a:gd name="T0" fmla="*/ 125 w 125"/>
                <a:gd name="T1" fmla="*/ 0 h 31"/>
                <a:gd name="T2" fmla="*/ 123 w 125"/>
                <a:gd name="T3" fmla="*/ 2 h 31"/>
                <a:gd name="T4" fmla="*/ 119 w 125"/>
                <a:gd name="T5" fmla="*/ 6 h 31"/>
                <a:gd name="T6" fmla="*/ 111 w 125"/>
                <a:gd name="T7" fmla="*/ 12 h 31"/>
                <a:gd name="T8" fmla="*/ 102 w 125"/>
                <a:gd name="T9" fmla="*/ 19 h 31"/>
                <a:gd name="T10" fmla="*/ 91 w 125"/>
                <a:gd name="T11" fmla="*/ 25 h 31"/>
                <a:gd name="T12" fmla="*/ 80 w 125"/>
                <a:gd name="T13" fmla="*/ 29 h 31"/>
                <a:gd name="T14" fmla="*/ 70 w 125"/>
                <a:gd name="T15" fmla="*/ 31 h 31"/>
                <a:gd name="T16" fmla="*/ 58 w 125"/>
                <a:gd name="T17" fmla="*/ 31 h 31"/>
                <a:gd name="T18" fmla="*/ 44 w 125"/>
                <a:gd name="T19" fmla="*/ 30 h 31"/>
                <a:gd name="T20" fmla="*/ 31 w 125"/>
                <a:gd name="T21" fmla="*/ 28 h 31"/>
                <a:gd name="T22" fmla="*/ 19 w 125"/>
                <a:gd name="T23" fmla="*/ 27 h 31"/>
                <a:gd name="T24" fmla="*/ 9 w 125"/>
                <a:gd name="T25" fmla="*/ 25 h 31"/>
                <a:gd name="T26" fmla="*/ 2 w 125"/>
                <a:gd name="T27" fmla="*/ 25 h 31"/>
                <a:gd name="T28" fmla="*/ 0 w 125"/>
                <a:gd name="T29" fmla="*/ 24 h 31"/>
                <a:gd name="T30" fmla="*/ 3 w 125"/>
                <a:gd name="T31" fmla="*/ 24 h 31"/>
                <a:gd name="T32" fmla="*/ 11 w 125"/>
                <a:gd name="T33" fmla="*/ 24 h 31"/>
                <a:gd name="T34" fmla="*/ 22 w 125"/>
                <a:gd name="T35" fmla="*/ 23 h 31"/>
                <a:gd name="T36" fmla="*/ 36 w 125"/>
                <a:gd name="T37" fmla="*/ 22 h 31"/>
                <a:gd name="T38" fmla="*/ 50 w 125"/>
                <a:gd name="T39" fmla="*/ 21 h 31"/>
                <a:gd name="T40" fmla="*/ 64 w 125"/>
                <a:gd name="T41" fmla="*/ 19 h 31"/>
                <a:gd name="T42" fmla="*/ 75 w 125"/>
                <a:gd name="T43" fmla="*/ 17 h 31"/>
                <a:gd name="T44" fmla="*/ 87 w 125"/>
                <a:gd name="T45" fmla="*/ 14 h 31"/>
                <a:gd name="T46" fmla="*/ 98 w 125"/>
                <a:gd name="T47" fmla="*/ 11 h 31"/>
                <a:gd name="T48" fmla="*/ 109 w 125"/>
                <a:gd name="T49" fmla="*/ 7 h 31"/>
                <a:gd name="T50" fmla="*/ 117 w 125"/>
                <a:gd name="T51" fmla="*/ 4 h 31"/>
                <a:gd name="T52" fmla="*/ 123 w 125"/>
                <a:gd name="T53" fmla="*/ 1 h 31"/>
                <a:gd name="T54" fmla="*/ 125 w 125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31">
                  <a:moveTo>
                    <a:pt x="125" y="0"/>
                  </a:moveTo>
                  <a:lnTo>
                    <a:pt x="123" y="2"/>
                  </a:lnTo>
                  <a:lnTo>
                    <a:pt x="119" y="6"/>
                  </a:lnTo>
                  <a:lnTo>
                    <a:pt x="111" y="12"/>
                  </a:lnTo>
                  <a:lnTo>
                    <a:pt x="102" y="19"/>
                  </a:lnTo>
                  <a:lnTo>
                    <a:pt x="91" y="25"/>
                  </a:lnTo>
                  <a:lnTo>
                    <a:pt x="80" y="29"/>
                  </a:lnTo>
                  <a:lnTo>
                    <a:pt x="70" y="31"/>
                  </a:lnTo>
                  <a:lnTo>
                    <a:pt x="58" y="31"/>
                  </a:lnTo>
                  <a:lnTo>
                    <a:pt x="44" y="30"/>
                  </a:lnTo>
                  <a:lnTo>
                    <a:pt x="31" y="28"/>
                  </a:lnTo>
                  <a:lnTo>
                    <a:pt x="19" y="27"/>
                  </a:lnTo>
                  <a:lnTo>
                    <a:pt x="9" y="25"/>
                  </a:lnTo>
                  <a:lnTo>
                    <a:pt x="2" y="25"/>
                  </a:lnTo>
                  <a:lnTo>
                    <a:pt x="0" y="24"/>
                  </a:lnTo>
                  <a:lnTo>
                    <a:pt x="3" y="24"/>
                  </a:lnTo>
                  <a:lnTo>
                    <a:pt x="11" y="24"/>
                  </a:lnTo>
                  <a:lnTo>
                    <a:pt x="22" y="23"/>
                  </a:lnTo>
                  <a:lnTo>
                    <a:pt x="36" y="22"/>
                  </a:lnTo>
                  <a:lnTo>
                    <a:pt x="50" y="21"/>
                  </a:lnTo>
                  <a:lnTo>
                    <a:pt x="64" y="19"/>
                  </a:lnTo>
                  <a:lnTo>
                    <a:pt x="75" y="17"/>
                  </a:lnTo>
                  <a:lnTo>
                    <a:pt x="87" y="14"/>
                  </a:lnTo>
                  <a:lnTo>
                    <a:pt x="98" y="11"/>
                  </a:lnTo>
                  <a:lnTo>
                    <a:pt x="109" y="7"/>
                  </a:lnTo>
                  <a:lnTo>
                    <a:pt x="117" y="4"/>
                  </a:lnTo>
                  <a:lnTo>
                    <a:pt x="123" y="1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264"/>
            <p:cNvSpPr>
              <a:spLocks/>
            </p:cNvSpPr>
            <p:nvPr/>
          </p:nvSpPr>
          <p:spPr bwMode="auto">
            <a:xfrm>
              <a:off x="2744788" y="3827463"/>
              <a:ext cx="26987" cy="12700"/>
            </a:xfrm>
            <a:custGeom>
              <a:avLst/>
              <a:gdLst>
                <a:gd name="T0" fmla="*/ 57 w 166"/>
                <a:gd name="T1" fmla="*/ 0 h 77"/>
                <a:gd name="T2" fmla="*/ 76 w 166"/>
                <a:gd name="T3" fmla="*/ 1 h 77"/>
                <a:gd name="T4" fmla="*/ 94 w 166"/>
                <a:gd name="T5" fmla="*/ 3 h 77"/>
                <a:gd name="T6" fmla="*/ 111 w 166"/>
                <a:gd name="T7" fmla="*/ 6 h 77"/>
                <a:gd name="T8" fmla="*/ 126 w 166"/>
                <a:gd name="T9" fmla="*/ 11 h 77"/>
                <a:gd name="T10" fmla="*/ 139 w 166"/>
                <a:gd name="T11" fmla="*/ 20 h 77"/>
                <a:gd name="T12" fmla="*/ 149 w 166"/>
                <a:gd name="T13" fmla="*/ 31 h 77"/>
                <a:gd name="T14" fmla="*/ 157 w 166"/>
                <a:gd name="T15" fmla="*/ 42 h 77"/>
                <a:gd name="T16" fmla="*/ 162 w 166"/>
                <a:gd name="T17" fmla="*/ 53 h 77"/>
                <a:gd name="T18" fmla="*/ 165 w 166"/>
                <a:gd name="T19" fmla="*/ 63 h 77"/>
                <a:gd name="T20" fmla="*/ 166 w 166"/>
                <a:gd name="T21" fmla="*/ 71 h 77"/>
                <a:gd name="T22" fmla="*/ 165 w 166"/>
                <a:gd name="T23" fmla="*/ 75 h 77"/>
                <a:gd name="T24" fmla="*/ 162 w 166"/>
                <a:gd name="T25" fmla="*/ 77 h 77"/>
                <a:gd name="T26" fmla="*/ 157 w 166"/>
                <a:gd name="T27" fmla="*/ 77 h 77"/>
                <a:gd name="T28" fmla="*/ 150 w 166"/>
                <a:gd name="T29" fmla="*/ 76 h 77"/>
                <a:gd name="T30" fmla="*/ 145 w 166"/>
                <a:gd name="T31" fmla="*/ 74 h 77"/>
                <a:gd name="T32" fmla="*/ 141 w 166"/>
                <a:gd name="T33" fmla="*/ 71 h 77"/>
                <a:gd name="T34" fmla="*/ 139 w 166"/>
                <a:gd name="T35" fmla="*/ 68 h 77"/>
                <a:gd name="T36" fmla="*/ 139 w 166"/>
                <a:gd name="T37" fmla="*/ 63 h 77"/>
                <a:gd name="T38" fmla="*/ 138 w 166"/>
                <a:gd name="T39" fmla="*/ 57 h 77"/>
                <a:gd name="T40" fmla="*/ 134 w 166"/>
                <a:gd name="T41" fmla="*/ 49 h 77"/>
                <a:gd name="T42" fmla="*/ 127 w 166"/>
                <a:gd name="T43" fmla="*/ 40 h 77"/>
                <a:gd name="T44" fmla="*/ 127 w 166"/>
                <a:gd name="T45" fmla="*/ 43 h 77"/>
                <a:gd name="T46" fmla="*/ 127 w 166"/>
                <a:gd name="T47" fmla="*/ 46 h 77"/>
                <a:gd name="T48" fmla="*/ 126 w 166"/>
                <a:gd name="T49" fmla="*/ 49 h 77"/>
                <a:gd name="T50" fmla="*/ 119 w 166"/>
                <a:gd name="T51" fmla="*/ 58 h 77"/>
                <a:gd name="T52" fmla="*/ 109 w 166"/>
                <a:gd name="T53" fmla="*/ 64 h 77"/>
                <a:gd name="T54" fmla="*/ 97 w 166"/>
                <a:gd name="T55" fmla="*/ 67 h 77"/>
                <a:gd name="T56" fmla="*/ 86 w 166"/>
                <a:gd name="T57" fmla="*/ 67 h 77"/>
                <a:gd name="T58" fmla="*/ 74 w 166"/>
                <a:gd name="T59" fmla="*/ 62 h 77"/>
                <a:gd name="T60" fmla="*/ 65 w 166"/>
                <a:gd name="T61" fmla="*/ 55 h 77"/>
                <a:gd name="T62" fmla="*/ 57 w 166"/>
                <a:gd name="T63" fmla="*/ 45 h 77"/>
                <a:gd name="T64" fmla="*/ 54 w 166"/>
                <a:gd name="T65" fmla="*/ 33 h 77"/>
                <a:gd name="T66" fmla="*/ 55 w 166"/>
                <a:gd name="T67" fmla="*/ 21 h 77"/>
                <a:gd name="T68" fmla="*/ 59 w 166"/>
                <a:gd name="T69" fmla="*/ 9 h 77"/>
                <a:gd name="T70" fmla="*/ 42 w 166"/>
                <a:gd name="T71" fmla="*/ 7 h 77"/>
                <a:gd name="T72" fmla="*/ 26 w 166"/>
                <a:gd name="T73" fmla="*/ 6 h 77"/>
                <a:gd name="T74" fmla="*/ 13 w 166"/>
                <a:gd name="T75" fmla="*/ 5 h 77"/>
                <a:gd name="T76" fmla="*/ 4 w 166"/>
                <a:gd name="T77" fmla="*/ 5 h 77"/>
                <a:gd name="T78" fmla="*/ 0 w 166"/>
                <a:gd name="T79" fmla="*/ 4 h 77"/>
                <a:gd name="T80" fmla="*/ 3 w 166"/>
                <a:gd name="T81" fmla="*/ 4 h 77"/>
                <a:gd name="T82" fmla="*/ 12 w 166"/>
                <a:gd name="T83" fmla="*/ 3 h 77"/>
                <a:gd name="T84" fmla="*/ 24 w 166"/>
                <a:gd name="T85" fmla="*/ 2 h 77"/>
                <a:gd name="T86" fmla="*/ 39 w 166"/>
                <a:gd name="T87" fmla="*/ 1 h 77"/>
                <a:gd name="T88" fmla="*/ 57 w 166"/>
                <a:gd name="T8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6" h="77">
                  <a:moveTo>
                    <a:pt x="57" y="0"/>
                  </a:moveTo>
                  <a:lnTo>
                    <a:pt x="76" y="1"/>
                  </a:lnTo>
                  <a:lnTo>
                    <a:pt x="94" y="3"/>
                  </a:lnTo>
                  <a:lnTo>
                    <a:pt x="111" y="6"/>
                  </a:lnTo>
                  <a:lnTo>
                    <a:pt x="126" y="11"/>
                  </a:lnTo>
                  <a:lnTo>
                    <a:pt x="139" y="20"/>
                  </a:lnTo>
                  <a:lnTo>
                    <a:pt x="149" y="31"/>
                  </a:lnTo>
                  <a:lnTo>
                    <a:pt x="157" y="42"/>
                  </a:lnTo>
                  <a:lnTo>
                    <a:pt x="162" y="53"/>
                  </a:lnTo>
                  <a:lnTo>
                    <a:pt x="165" y="63"/>
                  </a:lnTo>
                  <a:lnTo>
                    <a:pt x="166" y="71"/>
                  </a:lnTo>
                  <a:lnTo>
                    <a:pt x="165" y="75"/>
                  </a:lnTo>
                  <a:lnTo>
                    <a:pt x="162" y="77"/>
                  </a:lnTo>
                  <a:lnTo>
                    <a:pt x="157" y="77"/>
                  </a:lnTo>
                  <a:lnTo>
                    <a:pt x="150" y="76"/>
                  </a:lnTo>
                  <a:lnTo>
                    <a:pt x="145" y="74"/>
                  </a:lnTo>
                  <a:lnTo>
                    <a:pt x="141" y="71"/>
                  </a:lnTo>
                  <a:lnTo>
                    <a:pt x="139" y="68"/>
                  </a:lnTo>
                  <a:lnTo>
                    <a:pt x="139" y="63"/>
                  </a:lnTo>
                  <a:lnTo>
                    <a:pt x="138" y="57"/>
                  </a:lnTo>
                  <a:lnTo>
                    <a:pt x="134" y="49"/>
                  </a:lnTo>
                  <a:lnTo>
                    <a:pt x="127" y="40"/>
                  </a:lnTo>
                  <a:lnTo>
                    <a:pt x="127" y="43"/>
                  </a:lnTo>
                  <a:lnTo>
                    <a:pt x="127" y="46"/>
                  </a:lnTo>
                  <a:lnTo>
                    <a:pt x="126" y="49"/>
                  </a:lnTo>
                  <a:lnTo>
                    <a:pt x="119" y="58"/>
                  </a:lnTo>
                  <a:lnTo>
                    <a:pt x="109" y="64"/>
                  </a:lnTo>
                  <a:lnTo>
                    <a:pt x="97" y="67"/>
                  </a:lnTo>
                  <a:lnTo>
                    <a:pt x="86" y="67"/>
                  </a:lnTo>
                  <a:lnTo>
                    <a:pt x="74" y="62"/>
                  </a:lnTo>
                  <a:lnTo>
                    <a:pt x="65" y="55"/>
                  </a:lnTo>
                  <a:lnTo>
                    <a:pt x="57" y="45"/>
                  </a:lnTo>
                  <a:lnTo>
                    <a:pt x="54" y="33"/>
                  </a:lnTo>
                  <a:lnTo>
                    <a:pt x="55" y="21"/>
                  </a:lnTo>
                  <a:lnTo>
                    <a:pt x="59" y="9"/>
                  </a:lnTo>
                  <a:lnTo>
                    <a:pt x="42" y="7"/>
                  </a:lnTo>
                  <a:lnTo>
                    <a:pt x="26" y="6"/>
                  </a:lnTo>
                  <a:lnTo>
                    <a:pt x="13" y="5"/>
                  </a:lnTo>
                  <a:lnTo>
                    <a:pt x="4" y="5"/>
                  </a:lnTo>
                  <a:lnTo>
                    <a:pt x="0" y="4"/>
                  </a:lnTo>
                  <a:lnTo>
                    <a:pt x="3" y="4"/>
                  </a:lnTo>
                  <a:lnTo>
                    <a:pt x="12" y="3"/>
                  </a:lnTo>
                  <a:lnTo>
                    <a:pt x="24" y="2"/>
                  </a:lnTo>
                  <a:lnTo>
                    <a:pt x="39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265"/>
            <p:cNvSpPr>
              <a:spLocks/>
            </p:cNvSpPr>
            <p:nvPr/>
          </p:nvSpPr>
          <p:spPr bwMode="auto">
            <a:xfrm>
              <a:off x="2746375" y="3835401"/>
              <a:ext cx="20637" cy="4763"/>
            </a:xfrm>
            <a:custGeom>
              <a:avLst/>
              <a:gdLst>
                <a:gd name="T0" fmla="*/ 0 w 126"/>
                <a:gd name="T1" fmla="*/ 0 h 31"/>
                <a:gd name="T2" fmla="*/ 3 w 126"/>
                <a:gd name="T3" fmla="*/ 1 h 31"/>
                <a:gd name="T4" fmla="*/ 8 w 126"/>
                <a:gd name="T5" fmla="*/ 4 h 31"/>
                <a:gd name="T6" fmla="*/ 17 w 126"/>
                <a:gd name="T7" fmla="*/ 7 h 31"/>
                <a:gd name="T8" fmla="*/ 27 w 126"/>
                <a:gd name="T9" fmla="*/ 11 h 31"/>
                <a:gd name="T10" fmla="*/ 39 w 126"/>
                <a:gd name="T11" fmla="*/ 14 h 31"/>
                <a:gd name="T12" fmla="*/ 52 w 126"/>
                <a:gd name="T13" fmla="*/ 17 h 31"/>
                <a:gd name="T14" fmla="*/ 63 w 126"/>
                <a:gd name="T15" fmla="*/ 19 h 31"/>
                <a:gd name="T16" fmla="*/ 76 w 126"/>
                <a:gd name="T17" fmla="*/ 21 h 31"/>
                <a:gd name="T18" fmla="*/ 90 w 126"/>
                <a:gd name="T19" fmla="*/ 22 h 31"/>
                <a:gd name="T20" fmla="*/ 104 w 126"/>
                <a:gd name="T21" fmla="*/ 23 h 31"/>
                <a:gd name="T22" fmla="*/ 115 w 126"/>
                <a:gd name="T23" fmla="*/ 24 h 31"/>
                <a:gd name="T24" fmla="*/ 123 w 126"/>
                <a:gd name="T25" fmla="*/ 24 h 31"/>
                <a:gd name="T26" fmla="*/ 126 w 126"/>
                <a:gd name="T27" fmla="*/ 24 h 31"/>
                <a:gd name="T28" fmla="*/ 123 w 126"/>
                <a:gd name="T29" fmla="*/ 25 h 31"/>
                <a:gd name="T30" fmla="*/ 117 w 126"/>
                <a:gd name="T31" fmla="*/ 25 h 31"/>
                <a:gd name="T32" fmla="*/ 106 w 126"/>
                <a:gd name="T33" fmla="*/ 27 h 31"/>
                <a:gd name="T34" fmla="*/ 94 w 126"/>
                <a:gd name="T35" fmla="*/ 28 h 31"/>
                <a:gd name="T36" fmla="*/ 81 w 126"/>
                <a:gd name="T37" fmla="*/ 30 h 31"/>
                <a:gd name="T38" fmla="*/ 68 w 126"/>
                <a:gd name="T39" fmla="*/ 31 h 31"/>
                <a:gd name="T40" fmla="*/ 57 w 126"/>
                <a:gd name="T41" fmla="*/ 31 h 31"/>
                <a:gd name="T42" fmla="*/ 45 w 126"/>
                <a:gd name="T43" fmla="*/ 29 h 31"/>
                <a:gd name="T44" fmla="*/ 35 w 126"/>
                <a:gd name="T45" fmla="*/ 25 h 31"/>
                <a:gd name="T46" fmla="*/ 24 w 126"/>
                <a:gd name="T47" fmla="*/ 19 h 31"/>
                <a:gd name="T48" fmla="*/ 15 w 126"/>
                <a:gd name="T49" fmla="*/ 12 h 31"/>
                <a:gd name="T50" fmla="*/ 7 w 126"/>
                <a:gd name="T51" fmla="*/ 6 h 31"/>
                <a:gd name="T52" fmla="*/ 2 w 126"/>
                <a:gd name="T53" fmla="*/ 2 h 31"/>
                <a:gd name="T54" fmla="*/ 0 w 126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31">
                  <a:moveTo>
                    <a:pt x="0" y="0"/>
                  </a:moveTo>
                  <a:lnTo>
                    <a:pt x="3" y="1"/>
                  </a:lnTo>
                  <a:lnTo>
                    <a:pt x="8" y="4"/>
                  </a:lnTo>
                  <a:lnTo>
                    <a:pt x="17" y="7"/>
                  </a:lnTo>
                  <a:lnTo>
                    <a:pt x="27" y="11"/>
                  </a:lnTo>
                  <a:lnTo>
                    <a:pt x="39" y="14"/>
                  </a:lnTo>
                  <a:lnTo>
                    <a:pt x="52" y="17"/>
                  </a:lnTo>
                  <a:lnTo>
                    <a:pt x="63" y="19"/>
                  </a:lnTo>
                  <a:lnTo>
                    <a:pt x="76" y="21"/>
                  </a:lnTo>
                  <a:lnTo>
                    <a:pt x="90" y="22"/>
                  </a:lnTo>
                  <a:lnTo>
                    <a:pt x="104" y="23"/>
                  </a:lnTo>
                  <a:lnTo>
                    <a:pt x="115" y="24"/>
                  </a:lnTo>
                  <a:lnTo>
                    <a:pt x="123" y="24"/>
                  </a:lnTo>
                  <a:lnTo>
                    <a:pt x="126" y="24"/>
                  </a:lnTo>
                  <a:lnTo>
                    <a:pt x="123" y="25"/>
                  </a:lnTo>
                  <a:lnTo>
                    <a:pt x="117" y="25"/>
                  </a:lnTo>
                  <a:lnTo>
                    <a:pt x="106" y="27"/>
                  </a:lnTo>
                  <a:lnTo>
                    <a:pt x="94" y="28"/>
                  </a:lnTo>
                  <a:lnTo>
                    <a:pt x="81" y="30"/>
                  </a:lnTo>
                  <a:lnTo>
                    <a:pt x="68" y="31"/>
                  </a:lnTo>
                  <a:lnTo>
                    <a:pt x="57" y="31"/>
                  </a:lnTo>
                  <a:lnTo>
                    <a:pt x="45" y="29"/>
                  </a:lnTo>
                  <a:lnTo>
                    <a:pt x="35" y="25"/>
                  </a:lnTo>
                  <a:lnTo>
                    <a:pt x="24" y="19"/>
                  </a:lnTo>
                  <a:lnTo>
                    <a:pt x="15" y="12"/>
                  </a:lnTo>
                  <a:lnTo>
                    <a:pt x="7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3" name="Group 422"/>
          <p:cNvGrpSpPr/>
          <p:nvPr/>
        </p:nvGrpSpPr>
        <p:grpSpPr>
          <a:xfrm>
            <a:off x="1652257" y="3509921"/>
            <a:ext cx="458788" cy="457200"/>
            <a:chOff x="1676400" y="3508376"/>
            <a:chExt cx="458788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9" name="Freeform 270"/>
            <p:cNvSpPr>
              <a:spLocks noEditPoints="1"/>
            </p:cNvSpPr>
            <p:nvPr/>
          </p:nvSpPr>
          <p:spPr bwMode="auto">
            <a:xfrm>
              <a:off x="1676400" y="3508376"/>
              <a:ext cx="458788" cy="457200"/>
            </a:xfrm>
            <a:custGeom>
              <a:avLst/>
              <a:gdLst>
                <a:gd name="T0" fmla="*/ 161 w 3178"/>
                <a:gd name="T1" fmla="*/ 2934 h 3162"/>
                <a:gd name="T2" fmla="*/ 228 w 3178"/>
                <a:gd name="T3" fmla="*/ 3001 h 3162"/>
                <a:gd name="T4" fmla="*/ 2556 w 3178"/>
                <a:gd name="T5" fmla="*/ 2980 h 3162"/>
                <a:gd name="T6" fmla="*/ 2584 w 3178"/>
                <a:gd name="T7" fmla="*/ 2642 h 3162"/>
                <a:gd name="T8" fmla="*/ 2688 w 3178"/>
                <a:gd name="T9" fmla="*/ 2555 h 3162"/>
                <a:gd name="T10" fmla="*/ 3026 w 3178"/>
                <a:gd name="T11" fmla="*/ 2512 h 3162"/>
                <a:gd name="T12" fmla="*/ 2450 w 3178"/>
                <a:gd name="T13" fmla="*/ 207 h 3162"/>
                <a:gd name="T14" fmla="*/ 2357 w 3178"/>
                <a:gd name="T15" fmla="*/ 270 h 3162"/>
                <a:gd name="T16" fmla="*/ 2334 w 3178"/>
                <a:gd name="T17" fmla="*/ 383 h 3162"/>
                <a:gd name="T18" fmla="*/ 2397 w 3178"/>
                <a:gd name="T19" fmla="*/ 476 h 3162"/>
                <a:gd name="T20" fmla="*/ 2510 w 3178"/>
                <a:gd name="T21" fmla="*/ 499 h 3162"/>
                <a:gd name="T22" fmla="*/ 2604 w 3178"/>
                <a:gd name="T23" fmla="*/ 436 h 3162"/>
                <a:gd name="T24" fmla="*/ 2626 w 3178"/>
                <a:gd name="T25" fmla="*/ 323 h 3162"/>
                <a:gd name="T26" fmla="*/ 2564 w 3178"/>
                <a:gd name="T27" fmla="*/ 230 h 3162"/>
                <a:gd name="T28" fmla="*/ 2035 w 3178"/>
                <a:gd name="T29" fmla="*/ 204 h 3162"/>
                <a:gd name="T30" fmla="*/ 1929 w 3178"/>
                <a:gd name="T31" fmla="*/ 248 h 3162"/>
                <a:gd name="T32" fmla="*/ 1885 w 3178"/>
                <a:gd name="T33" fmla="*/ 353 h 3162"/>
                <a:gd name="T34" fmla="*/ 1929 w 3178"/>
                <a:gd name="T35" fmla="*/ 458 h 3162"/>
                <a:gd name="T36" fmla="*/ 2035 w 3178"/>
                <a:gd name="T37" fmla="*/ 502 h 3162"/>
                <a:gd name="T38" fmla="*/ 2140 w 3178"/>
                <a:gd name="T39" fmla="*/ 458 h 3162"/>
                <a:gd name="T40" fmla="*/ 2184 w 3178"/>
                <a:gd name="T41" fmla="*/ 353 h 3162"/>
                <a:gd name="T42" fmla="*/ 2140 w 3178"/>
                <a:gd name="T43" fmla="*/ 248 h 3162"/>
                <a:gd name="T44" fmla="*/ 2035 w 3178"/>
                <a:gd name="T45" fmla="*/ 204 h 3162"/>
                <a:gd name="T46" fmla="*/ 1505 w 3178"/>
                <a:gd name="T47" fmla="*/ 230 h 3162"/>
                <a:gd name="T48" fmla="*/ 1443 w 3178"/>
                <a:gd name="T49" fmla="*/ 323 h 3162"/>
                <a:gd name="T50" fmla="*/ 1465 w 3178"/>
                <a:gd name="T51" fmla="*/ 436 h 3162"/>
                <a:gd name="T52" fmla="*/ 1559 w 3178"/>
                <a:gd name="T53" fmla="*/ 499 h 3162"/>
                <a:gd name="T54" fmla="*/ 1673 w 3178"/>
                <a:gd name="T55" fmla="*/ 476 h 3162"/>
                <a:gd name="T56" fmla="*/ 1735 w 3178"/>
                <a:gd name="T57" fmla="*/ 383 h 3162"/>
                <a:gd name="T58" fmla="*/ 1713 w 3178"/>
                <a:gd name="T59" fmla="*/ 270 h 3162"/>
                <a:gd name="T60" fmla="*/ 1619 w 3178"/>
                <a:gd name="T61" fmla="*/ 207 h 3162"/>
                <a:gd name="T62" fmla="*/ 1085 w 3178"/>
                <a:gd name="T63" fmla="*/ 216 h 3162"/>
                <a:gd name="T64" fmla="*/ 1006 w 3178"/>
                <a:gd name="T65" fmla="*/ 295 h 3162"/>
                <a:gd name="T66" fmla="*/ 1006 w 3178"/>
                <a:gd name="T67" fmla="*/ 410 h 3162"/>
                <a:gd name="T68" fmla="*/ 1085 w 3178"/>
                <a:gd name="T69" fmla="*/ 489 h 3162"/>
                <a:gd name="T70" fmla="*/ 1202 w 3178"/>
                <a:gd name="T71" fmla="*/ 489 h 3162"/>
                <a:gd name="T72" fmla="*/ 1281 w 3178"/>
                <a:gd name="T73" fmla="*/ 410 h 3162"/>
                <a:gd name="T74" fmla="*/ 1281 w 3178"/>
                <a:gd name="T75" fmla="*/ 295 h 3162"/>
                <a:gd name="T76" fmla="*/ 1201 w 3178"/>
                <a:gd name="T77" fmla="*/ 216 h 3162"/>
                <a:gd name="T78" fmla="*/ 668 w 3178"/>
                <a:gd name="T79" fmla="*/ 207 h 3162"/>
                <a:gd name="T80" fmla="*/ 575 w 3178"/>
                <a:gd name="T81" fmla="*/ 270 h 3162"/>
                <a:gd name="T82" fmla="*/ 552 w 3178"/>
                <a:gd name="T83" fmla="*/ 383 h 3162"/>
                <a:gd name="T84" fmla="*/ 615 w 3178"/>
                <a:gd name="T85" fmla="*/ 476 h 3162"/>
                <a:gd name="T86" fmla="*/ 728 w 3178"/>
                <a:gd name="T87" fmla="*/ 499 h 3162"/>
                <a:gd name="T88" fmla="*/ 822 w 3178"/>
                <a:gd name="T89" fmla="*/ 436 h 3162"/>
                <a:gd name="T90" fmla="*/ 844 w 3178"/>
                <a:gd name="T91" fmla="*/ 323 h 3162"/>
                <a:gd name="T92" fmla="*/ 781 w 3178"/>
                <a:gd name="T93" fmla="*/ 230 h 3162"/>
                <a:gd name="T94" fmla="*/ 278 w 3178"/>
                <a:gd name="T95" fmla="*/ 0 h 3162"/>
                <a:gd name="T96" fmla="*/ 3018 w 3178"/>
                <a:gd name="T97" fmla="*/ 25 h 3162"/>
                <a:gd name="T98" fmla="*/ 3134 w 3178"/>
                <a:gd name="T99" fmla="*/ 125 h 3162"/>
                <a:gd name="T100" fmla="*/ 3178 w 3178"/>
                <a:gd name="T101" fmla="*/ 276 h 3162"/>
                <a:gd name="T102" fmla="*/ 236 w 3178"/>
                <a:gd name="T103" fmla="*/ 3159 h 3162"/>
                <a:gd name="T104" fmla="*/ 96 w 3178"/>
                <a:gd name="T105" fmla="*/ 3094 h 3162"/>
                <a:gd name="T106" fmla="*/ 11 w 3178"/>
                <a:gd name="T107" fmla="*/ 2966 h 3162"/>
                <a:gd name="T108" fmla="*/ 3 w 3178"/>
                <a:gd name="T109" fmla="*/ 235 h 3162"/>
                <a:gd name="T110" fmla="*/ 68 w 3178"/>
                <a:gd name="T111" fmla="*/ 94 h 3162"/>
                <a:gd name="T112" fmla="*/ 197 w 3178"/>
                <a:gd name="T113" fmla="*/ 11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8" h="3162">
                  <a:moveTo>
                    <a:pt x="152" y="677"/>
                  </a:moveTo>
                  <a:lnTo>
                    <a:pt x="152" y="2886"/>
                  </a:lnTo>
                  <a:lnTo>
                    <a:pt x="154" y="2910"/>
                  </a:lnTo>
                  <a:lnTo>
                    <a:pt x="161" y="2934"/>
                  </a:lnTo>
                  <a:lnTo>
                    <a:pt x="173" y="2955"/>
                  </a:lnTo>
                  <a:lnTo>
                    <a:pt x="189" y="2974"/>
                  </a:lnTo>
                  <a:lnTo>
                    <a:pt x="207" y="2989"/>
                  </a:lnTo>
                  <a:lnTo>
                    <a:pt x="228" y="3001"/>
                  </a:lnTo>
                  <a:lnTo>
                    <a:pt x="252" y="3009"/>
                  </a:lnTo>
                  <a:lnTo>
                    <a:pt x="278" y="3011"/>
                  </a:lnTo>
                  <a:lnTo>
                    <a:pt x="2525" y="3011"/>
                  </a:lnTo>
                  <a:lnTo>
                    <a:pt x="2556" y="2980"/>
                  </a:lnTo>
                  <a:lnTo>
                    <a:pt x="2556" y="2743"/>
                  </a:lnTo>
                  <a:lnTo>
                    <a:pt x="2559" y="2707"/>
                  </a:lnTo>
                  <a:lnTo>
                    <a:pt x="2568" y="2673"/>
                  </a:lnTo>
                  <a:lnTo>
                    <a:pt x="2584" y="2642"/>
                  </a:lnTo>
                  <a:lnTo>
                    <a:pt x="2603" y="2615"/>
                  </a:lnTo>
                  <a:lnTo>
                    <a:pt x="2628" y="2590"/>
                  </a:lnTo>
                  <a:lnTo>
                    <a:pt x="2656" y="2570"/>
                  </a:lnTo>
                  <a:lnTo>
                    <a:pt x="2688" y="2555"/>
                  </a:lnTo>
                  <a:lnTo>
                    <a:pt x="2722" y="2546"/>
                  </a:lnTo>
                  <a:lnTo>
                    <a:pt x="2758" y="2543"/>
                  </a:lnTo>
                  <a:lnTo>
                    <a:pt x="2995" y="2543"/>
                  </a:lnTo>
                  <a:lnTo>
                    <a:pt x="3026" y="2512"/>
                  </a:lnTo>
                  <a:lnTo>
                    <a:pt x="3026" y="677"/>
                  </a:lnTo>
                  <a:lnTo>
                    <a:pt x="152" y="677"/>
                  </a:lnTo>
                  <a:close/>
                  <a:moveTo>
                    <a:pt x="2480" y="204"/>
                  </a:moveTo>
                  <a:lnTo>
                    <a:pt x="2450" y="207"/>
                  </a:lnTo>
                  <a:lnTo>
                    <a:pt x="2423" y="216"/>
                  </a:lnTo>
                  <a:lnTo>
                    <a:pt x="2397" y="230"/>
                  </a:lnTo>
                  <a:lnTo>
                    <a:pt x="2375" y="248"/>
                  </a:lnTo>
                  <a:lnTo>
                    <a:pt x="2357" y="270"/>
                  </a:lnTo>
                  <a:lnTo>
                    <a:pt x="2343" y="295"/>
                  </a:lnTo>
                  <a:lnTo>
                    <a:pt x="2334" y="323"/>
                  </a:lnTo>
                  <a:lnTo>
                    <a:pt x="2331" y="353"/>
                  </a:lnTo>
                  <a:lnTo>
                    <a:pt x="2334" y="383"/>
                  </a:lnTo>
                  <a:lnTo>
                    <a:pt x="2343" y="410"/>
                  </a:lnTo>
                  <a:lnTo>
                    <a:pt x="2357" y="436"/>
                  </a:lnTo>
                  <a:lnTo>
                    <a:pt x="2375" y="458"/>
                  </a:lnTo>
                  <a:lnTo>
                    <a:pt x="2397" y="476"/>
                  </a:lnTo>
                  <a:lnTo>
                    <a:pt x="2423" y="489"/>
                  </a:lnTo>
                  <a:lnTo>
                    <a:pt x="2450" y="499"/>
                  </a:lnTo>
                  <a:lnTo>
                    <a:pt x="2480" y="502"/>
                  </a:lnTo>
                  <a:lnTo>
                    <a:pt x="2510" y="499"/>
                  </a:lnTo>
                  <a:lnTo>
                    <a:pt x="2538" y="489"/>
                  </a:lnTo>
                  <a:lnTo>
                    <a:pt x="2564" y="476"/>
                  </a:lnTo>
                  <a:lnTo>
                    <a:pt x="2586" y="458"/>
                  </a:lnTo>
                  <a:lnTo>
                    <a:pt x="2604" y="436"/>
                  </a:lnTo>
                  <a:lnTo>
                    <a:pt x="2618" y="410"/>
                  </a:lnTo>
                  <a:lnTo>
                    <a:pt x="2626" y="383"/>
                  </a:lnTo>
                  <a:lnTo>
                    <a:pt x="2629" y="353"/>
                  </a:lnTo>
                  <a:lnTo>
                    <a:pt x="2626" y="323"/>
                  </a:lnTo>
                  <a:lnTo>
                    <a:pt x="2618" y="295"/>
                  </a:lnTo>
                  <a:lnTo>
                    <a:pt x="2604" y="270"/>
                  </a:lnTo>
                  <a:lnTo>
                    <a:pt x="2586" y="248"/>
                  </a:lnTo>
                  <a:lnTo>
                    <a:pt x="2564" y="230"/>
                  </a:lnTo>
                  <a:lnTo>
                    <a:pt x="2538" y="216"/>
                  </a:lnTo>
                  <a:lnTo>
                    <a:pt x="2510" y="207"/>
                  </a:lnTo>
                  <a:lnTo>
                    <a:pt x="2480" y="204"/>
                  </a:lnTo>
                  <a:close/>
                  <a:moveTo>
                    <a:pt x="2035" y="204"/>
                  </a:moveTo>
                  <a:lnTo>
                    <a:pt x="2005" y="207"/>
                  </a:lnTo>
                  <a:lnTo>
                    <a:pt x="1977" y="216"/>
                  </a:lnTo>
                  <a:lnTo>
                    <a:pt x="1951" y="230"/>
                  </a:lnTo>
                  <a:lnTo>
                    <a:pt x="1929" y="248"/>
                  </a:lnTo>
                  <a:lnTo>
                    <a:pt x="1911" y="270"/>
                  </a:lnTo>
                  <a:lnTo>
                    <a:pt x="1897" y="295"/>
                  </a:lnTo>
                  <a:lnTo>
                    <a:pt x="1888" y="323"/>
                  </a:lnTo>
                  <a:lnTo>
                    <a:pt x="1885" y="353"/>
                  </a:lnTo>
                  <a:lnTo>
                    <a:pt x="1888" y="383"/>
                  </a:lnTo>
                  <a:lnTo>
                    <a:pt x="1897" y="410"/>
                  </a:lnTo>
                  <a:lnTo>
                    <a:pt x="1911" y="436"/>
                  </a:lnTo>
                  <a:lnTo>
                    <a:pt x="1929" y="458"/>
                  </a:lnTo>
                  <a:lnTo>
                    <a:pt x="1951" y="476"/>
                  </a:lnTo>
                  <a:lnTo>
                    <a:pt x="1977" y="489"/>
                  </a:lnTo>
                  <a:lnTo>
                    <a:pt x="2005" y="499"/>
                  </a:lnTo>
                  <a:lnTo>
                    <a:pt x="2035" y="502"/>
                  </a:lnTo>
                  <a:lnTo>
                    <a:pt x="2065" y="499"/>
                  </a:lnTo>
                  <a:lnTo>
                    <a:pt x="2092" y="489"/>
                  </a:lnTo>
                  <a:lnTo>
                    <a:pt x="2118" y="476"/>
                  </a:lnTo>
                  <a:lnTo>
                    <a:pt x="2140" y="458"/>
                  </a:lnTo>
                  <a:lnTo>
                    <a:pt x="2158" y="436"/>
                  </a:lnTo>
                  <a:lnTo>
                    <a:pt x="2172" y="410"/>
                  </a:lnTo>
                  <a:lnTo>
                    <a:pt x="2181" y="383"/>
                  </a:lnTo>
                  <a:lnTo>
                    <a:pt x="2184" y="353"/>
                  </a:lnTo>
                  <a:lnTo>
                    <a:pt x="2181" y="323"/>
                  </a:lnTo>
                  <a:lnTo>
                    <a:pt x="2172" y="295"/>
                  </a:lnTo>
                  <a:lnTo>
                    <a:pt x="2158" y="270"/>
                  </a:lnTo>
                  <a:lnTo>
                    <a:pt x="2140" y="248"/>
                  </a:lnTo>
                  <a:lnTo>
                    <a:pt x="2118" y="230"/>
                  </a:lnTo>
                  <a:lnTo>
                    <a:pt x="2092" y="216"/>
                  </a:lnTo>
                  <a:lnTo>
                    <a:pt x="2065" y="207"/>
                  </a:lnTo>
                  <a:lnTo>
                    <a:pt x="2035" y="204"/>
                  </a:lnTo>
                  <a:close/>
                  <a:moveTo>
                    <a:pt x="1589" y="204"/>
                  </a:moveTo>
                  <a:lnTo>
                    <a:pt x="1559" y="207"/>
                  </a:lnTo>
                  <a:lnTo>
                    <a:pt x="1531" y="216"/>
                  </a:lnTo>
                  <a:lnTo>
                    <a:pt x="1505" y="230"/>
                  </a:lnTo>
                  <a:lnTo>
                    <a:pt x="1484" y="248"/>
                  </a:lnTo>
                  <a:lnTo>
                    <a:pt x="1465" y="270"/>
                  </a:lnTo>
                  <a:lnTo>
                    <a:pt x="1452" y="295"/>
                  </a:lnTo>
                  <a:lnTo>
                    <a:pt x="1443" y="323"/>
                  </a:lnTo>
                  <a:lnTo>
                    <a:pt x="1440" y="353"/>
                  </a:lnTo>
                  <a:lnTo>
                    <a:pt x="1443" y="383"/>
                  </a:lnTo>
                  <a:lnTo>
                    <a:pt x="1452" y="410"/>
                  </a:lnTo>
                  <a:lnTo>
                    <a:pt x="1465" y="436"/>
                  </a:lnTo>
                  <a:lnTo>
                    <a:pt x="1484" y="458"/>
                  </a:lnTo>
                  <a:lnTo>
                    <a:pt x="1505" y="476"/>
                  </a:lnTo>
                  <a:lnTo>
                    <a:pt x="1531" y="489"/>
                  </a:lnTo>
                  <a:lnTo>
                    <a:pt x="1559" y="499"/>
                  </a:lnTo>
                  <a:lnTo>
                    <a:pt x="1589" y="502"/>
                  </a:lnTo>
                  <a:lnTo>
                    <a:pt x="1619" y="499"/>
                  </a:lnTo>
                  <a:lnTo>
                    <a:pt x="1647" y="489"/>
                  </a:lnTo>
                  <a:lnTo>
                    <a:pt x="1673" y="476"/>
                  </a:lnTo>
                  <a:lnTo>
                    <a:pt x="1694" y="458"/>
                  </a:lnTo>
                  <a:lnTo>
                    <a:pt x="1713" y="436"/>
                  </a:lnTo>
                  <a:lnTo>
                    <a:pt x="1726" y="410"/>
                  </a:lnTo>
                  <a:lnTo>
                    <a:pt x="1735" y="383"/>
                  </a:lnTo>
                  <a:lnTo>
                    <a:pt x="1738" y="353"/>
                  </a:lnTo>
                  <a:lnTo>
                    <a:pt x="1735" y="323"/>
                  </a:lnTo>
                  <a:lnTo>
                    <a:pt x="1726" y="295"/>
                  </a:lnTo>
                  <a:lnTo>
                    <a:pt x="1713" y="270"/>
                  </a:lnTo>
                  <a:lnTo>
                    <a:pt x="1694" y="248"/>
                  </a:lnTo>
                  <a:lnTo>
                    <a:pt x="1673" y="230"/>
                  </a:lnTo>
                  <a:lnTo>
                    <a:pt x="1647" y="216"/>
                  </a:lnTo>
                  <a:lnTo>
                    <a:pt x="1619" y="207"/>
                  </a:lnTo>
                  <a:lnTo>
                    <a:pt x="1589" y="204"/>
                  </a:lnTo>
                  <a:close/>
                  <a:moveTo>
                    <a:pt x="1143" y="204"/>
                  </a:moveTo>
                  <a:lnTo>
                    <a:pt x="1113" y="207"/>
                  </a:lnTo>
                  <a:lnTo>
                    <a:pt x="1085" y="216"/>
                  </a:lnTo>
                  <a:lnTo>
                    <a:pt x="1060" y="230"/>
                  </a:lnTo>
                  <a:lnTo>
                    <a:pt x="1038" y="248"/>
                  </a:lnTo>
                  <a:lnTo>
                    <a:pt x="1019" y="270"/>
                  </a:lnTo>
                  <a:lnTo>
                    <a:pt x="1006" y="295"/>
                  </a:lnTo>
                  <a:lnTo>
                    <a:pt x="998" y="323"/>
                  </a:lnTo>
                  <a:lnTo>
                    <a:pt x="995" y="353"/>
                  </a:lnTo>
                  <a:lnTo>
                    <a:pt x="998" y="383"/>
                  </a:lnTo>
                  <a:lnTo>
                    <a:pt x="1006" y="410"/>
                  </a:lnTo>
                  <a:lnTo>
                    <a:pt x="1019" y="436"/>
                  </a:lnTo>
                  <a:lnTo>
                    <a:pt x="1038" y="458"/>
                  </a:lnTo>
                  <a:lnTo>
                    <a:pt x="1060" y="476"/>
                  </a:lnTo>
                  <a:lnTo>
                    <a:pt x="1085" y="489"/>
                  </a:lnTo>
                  <a:lnTo>
                    <a:pt x="1113" y="499"/>
                  </a:lnTo>
                  <a:lnTo>
                    <a:pt x="1143" y="502"/>
                  </a:lnTo>
                  <a:lnTo>
                    <a:pt x="1173" y="499"/>
                  </a:lnTo>
                  <a:lnTo>
                    <a:pt x="1202" y="489"/>
                  </a:lnTo>
                  <a:lnTo>
                    <a:pt x="1227" y="476"/>
                  </a:lnTo>
                  <a:lnTo>
                    <a:pt x="1249" y="458"/>
                  </a:lnTo>
                  <a:lnTo>
                    <a:pt x="1267" y="436"/>
                  </a:lnTo>
                  <a:lnTo>
                    <a:pt x="1281" y="410"/>
                  </a:lnTo>
                  <a:lnTo>
                    <a:pt x="1290" y="383"/>
                  </a:lnTo>
                  <a:lnTo>
                    <a:pt x="1293" y="353"/>
                  </a:lnTo>
                  <a:lnTo>
                    <a:pt x="1290" y="323"/>
                  </a:lnTo>
                  <a:lnTo>
                    <a:pt x="1281" y="295"/>
                  </a:lnTo>
                  <a:lnTo>
                    <a:pt x="1267" y="270"/>
                  </a:lnTo>
                  <a:lnTo>
                    <a:pt x="1248" y="248"/>
                  </a:lnTo>
                  <a:lnTo>
                    <a:pt x="1227" y="230"/>
                  </a:lnTo>
                  <a:lnTo>
                    <a:pt x="1201" y="216"/>
                  </a:lnTo>
                  <a:lnTo>
                    <a:pt x="1173" y="207"/>
                  </a:lnTo>
                  <a:lnTo>
                    <a:pt x="1143" y="204"/>
                  </a:lnTo>
                  <a:close/>
                  <a:moveTo>
                    <a:pt x="698" y="204"/>
                  </a:moveTo>
                  <a:lnTo>
                    <a:pt x="668" y="207"/>
                  </a:lnTo>
                  <a:lnTo>
                    <a:pt x="640" y="216"/>
                  </a:lnTo>
                  <a:lnTo>
                    <a:pt x="615" y="230"/>
                  </a:lnTo>
                  <a:lnTo>
                    <a:pt x="592" y="248"/>
                  </a:lnTo>
                  <a:lnTo>
                    <a:pt x="575" y="270"/>
                  </a:lnTo>
                  <a:lnTo>
                    <a:pt x="560" y="295"/>
                  </a:lnTo>
                  <a:lnTo>
                    <a:pt x="552" y="323"/>
                  </a:lnTo>
                  <a:lnTo>
                    <a:pt x="549" y="353"/>
                  </a:lnTo>
                  <a:lnTo>
                    <a:pt x="552" y="383"/>
                  </a:lnTo>
                  <a:lnTo>
                    <a:pt x="560" y="410"/>
                  </a:lnTo>
                  <a:lnTo>
                    <a:pt x="575" y="436"/>
                  </a:lnTo>
                  <a:lnTo>
                    <a:pt x="592" y="458"/>
                  </a:lnTo>
                  <a:lnTo>
                    <a:pt x="615" y="476"/>
                  </a:lnTo>
                  <a:lnTo>
                    <a:pt x="640" y="489"/>
                  </a:lnTo>
                  <a:lnTo>
                    <a:pt x="668" y="499"/>
                  </a:lnTo>
                  <a:lnTo>
                    <a:pt x="698" y="502"/>
                  </a:lnTo>
                  <a:lnTo>
                    <a:pt x="728" y="499"/>
                  </a:lnTo>
                  <a:lnTo>
                    <a:pt x="756" y="489"/>
                  </a:lnTo>
                  <a:lnTo>
                    <a:pt x="781" y="476"/>
                  </a:lnTo>
                  <a:lnTo>
                    <a:pt x="804" y="458"/>
                  </a:lnTo>
                  <a:lnTo>
                    <a:pt x="822" y="436"/>
                  </a:lnTo>
                  <a:lnTo>
                    <a:pt x="836" y="410"/>
                  </a:lnTo>
                  <a:lnTo>
                    <a:pt x="844" y="383"/>
                  </a:lnTo>
                  <a:lnTo>
                    <a:pt x="847" y="353"/>
                  </a:lnTo>
                  <a:lnTo>
                    <a:pt x="844" y="323"/>
                  </a:lnTo>
                  <a:lnTo>
                    <a:pt x="836" y="295"/>
                  </a:lnTo>
                  <a:lnTo>
                    <a:pt x="822" y="270"/>
                  </a:lnTo>
                  <a:lnTo>
                    <a:pt x="804" y="248"/>
                  </a:lnTo>
                  <a:lnTo>
                    <a:pt x="781" y="230"/>
                  </a:lnTo>
                  <a:lnTo>
                    <a:pt x="756" y="216"/>
                  </a:lnTo>
                  <a:lnTo>
                    <a:pt x="728" y="207"/>
                  </a:lnTo>
                  <a:lnTo>
                    <a:pt x="698" y="204"/>
                  </a:lnTo>
                  <a:close/>
                  <a:moveTo>
                    <a:pt x="278" y="0"/>
                  </a:moveTo>
                  <a:lnTo>
                    <a:pt x="2900" y="0"/>
                  </a:lnTo>
                  <a:lnTo>
                    <a:pt x="2942" y="3"/>
                  </a:lnTo>
                  <a:lnTo>
                    <a:pt x="2981" y="11"/>
                  </a:lnTo>
                  <a:lnTo>
                    <a:pt x="3018" y="25"/>
                  </a:lnTo>
                  <a:lnTo>
                    <a:pt x="3052" y="44"/>
                  </a:lnTo>
                  <a:lnTo>
                    <a:pt x="3083" y="67"/>
                  </a:lnTo>
                  <a:lnTo>
                    <a:pt x="3110" y="94"/>
                  </a:lnTo>
                  <a:lnTo>
                    <a:pt x="3134" y="125"/>
                  </a:lnTo>
                  <a:lnTo>
                    <a:pt x="3152" y="159"/>
                  </a:lnTo>
                  <a:lnTo>
                    <a:pt x="3167" y="196"/>
                  </a:lnTo>
                  <a:lnTo>
                    <a:pt x="3175" y="235"/>
                  </a:lnTo>
                  <a:lnTo>
                    <a:pt x="3178" y="276"/>
                  </a:lnTo>
                  <a:lnTo>
                    <a:pt x="3178" y="2573"/>
                  </a:lnTo>
                  <a:lnTo>
                    <a:pt x="2588" y="3162"/>
                  </a:lnTo>
                  <a:lnTo>
                    <a:pt x="278" y="3162"/>
                  </a:lnTo>
                  <a:lnTo>
                    <a:pt x="236" y="3159"/>
                  </a:lnTo>
                  <a:lnTo>
                    <a:pt x="197" y="3149"/>
                  </a:lnTo>
                  <a:lnTo>
                    <a:pt x="161" y="3136"/>
                  </a:lnTo>
                  <a:lnTo>
                    <a:pt x="127" y="3117"/>
                  </a:lnTo>
                  <a:lnTo>
                    <a:pt x="96" y="3094"/>
                  </a:lnTo>
                  <a:lnTo>
                    <a:pt x="68" y="3066"/>
                  </a:lnTo>
                  <a:lnTo>
                    <a:pt x="44" y="3035"/>
                  </a:lnTo>
                  <a:lnTo>
                    <a:pt x="26" y="3002"/>
                  </a:lnTo>
                  <a:lnTo>
                    <a:pt x="11" y="2966"/>
                  </a:lnTo>
                  <a:lnTo>
                    <a:pt x="3" y="2927"/>
                  </a:lnTo>
                  <a:lnTo>
                    <a:pt x="0" y="288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6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7" y="11"/>
                  </a:lnTo>
                  <a:lnTo>
                    <a:pt x="236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271"/>
            <p:cNvSpPr>
              <a:spLocks noEditPoints="1"/>
            </p:cNvSpPr>
            <p:nvPr/>
          </p:nvSpPr>
          <p:spPr bwMode="auto">
            <a:xfrm>
              <a:off x="1798638" y="3625851"/>
              <a:ext cx="206375" cy="288925"/>
            </a:xfrm>
            <a:custGeom>
              <a:avLst/>
              <a:gdLst>
                <a:gd name="T0" fmla="*/ 669 w 1431"/>
                <a:gd name="T1" fmla="*/ 1717 h 2001"/>
                <a:gd name="T2" fmla="*/ 669 w 1431"/>
                <a:gd name="T3" fmla="*/ 1786 h 2001"/>
                <a:gd name="T4" fmla="*/ 734 w 1431"/>
                <a:gd name="T5" fmla="*/ 1807 h 2001"/>
                <a:gd name="T6" fmla="*/ 774 w 1431"/>
                <a:gd name="T7" fmla="*/ 1751 h 2001"/>
                <a:gd name="T8" fmla="*/ 734 w 1431"/>
                <a:gd name="T9" fmla="*/ 1696 h 2001"/>
                <a:gd name="T10" fmla="*/ 331 w 1431"/>
                <a:gd name="T11" fmla="*/ 534 h 2001"/>
                <a:gd name="T12" fmla="*/ 197 w 1431"/>
                <a:gd name="T13" fmla="*/ 613 h 2001"/>
                <a:gd name="T14" fmla="*/ 119 w 1431"/>
                <a:gd name="T15" fmla="*/ 746 h 2001"/>
                <a:gd name="T16" fmla="*/ 111 w 1431"/>
                <a:gd name="T17" fmla="*/ 1401 h 2001"/>
                <a:gd name="T18" fmla="*/ 171 w 1431"/>
                <a:gd name="T19" fmla="*/ 1545 h 2001"/>
                <a:gd name="T20" fmla="*/ 294 w 1431"/>
                <a:gd name="T21" fmla="*/ 1639 h 2001"/>
                <a:gd name="T22" fmla="*/ 1020 w 1431"/>
                <a:gd name="T23" fmla="*/ 1663 h 2001"/>
                <a:gd name="T24" fmla="*/ 1173 w 1431"/>
                <a:gd name="T25" fmla="*/ 1622 h 2001"/>
                <a:gd name="T26" fmla="*/ 1283 w 1431"/>
                <a:gd name="T27" fmla="*/ 1513 h 2001"/>
                <a:gd name="T28" fmla="*/ 1324 w 1431"/>
                <a:gd name="T29" fmla="*/ 1360 h 2001"/>
                <a:gd name="T30" fmla="*/ 1300 w 1431"/>
                <a:gd name="T31" fmla="*/ 709 h 2001"/>
                <a:gd name="T32" fmla="*/ 1205 w 1431"/>
                <a:gd name="T33" fmla="*/ 587 h 2001"/>
                <a:gd name="T34" fmla="*/ 1061 w 1431"/>
                <a:gd name="T35" fmla="*/ 526 h 2001"/>
                <a:gd name="T36" fmla="*/ 243 w 1431"/>
                <a:gd name="T37" fmla="*/ 4 h 2001"/>
                <a:gd name="T38" fmla="*/ 269 w 1431"/>
                <a:gd name="T39" fmla="*/ 48 h 2001"/>
                <a:gd name="T40" fmla="*/ 593 w 1431"/>
                <a:gd name="T41" fmla="*/ 356 h 2001"/>
                <a:gd name="T42" fmla="*/ 819 w 1431"/>
                <a:gd name="T43" fmla="*/ 349 h 2001"/>
                <a:gd name="T44" fmla="*/ 1164 w 1431"/>
                <a:gd name="T45" fmla="*/ 60 h 2001"/>
                <a:gd name="T46" fmla="*/ 1176 w 1431"/>
                <a:gd name="T47" fmla="*/ 13 h 2001"/>
                <a:gd name="T48" fmla="*/ 1233 w 1431"/>
                <a:gd name="T49" fmla="*/ 4 h 2001"/>
                <a:gd name="T50" fmla="*/ 1259 w 1431"/>
                <a:gd name="T51" fmla="*/ 55 h 2001"/>
                <a:gd name="T52" fmla="*/ 1223 w 1431"/>
                <a:gd name="T53" fmla="*/ 94 h 2001"/>
                <a:gd name="T54" fmla="*/ 879 w 1431"/>
                <a:gd name="T55" fmla="*/ 412 h 2001"/>
                <a:gd name="T56" fmla="*/ 1122 w 1431"/>
                <a:gd name="T57" fmla="*/ 421 h 2001"/>
                <a:gd name="T58" fmla="*/ 1292 w 1431"/>
                <a:gd name="T59" fmla="*/ 491 h 2001"/>
                <a:gd name="T60" fmla="*/ 1403 w 1431"/>
                <a:gd name="T61" fmla="*/ 634 h 2001"/>
                <a:gd name="T62" fmla="*/ 1431 w 1431"/>
                <a:gd name="T63" fmla="*/ 1485 h 2001"/>
                <a:gd name="T64" fmla="*/ 1390 w 1431"/>
                <a:gd name="T65" fmla="*/ 1650 h 2001"/>
                <a:gd name="T66" fmla="*/ 1278 w 1431"/>
                <a:gd name="T67" fmla="*/ 1775 h 2001"/>
                <a:gd name="T68" fmla="*/ 1121 w 1431"/>
                <a:gd name="T69" fmla="*/ 1835 h 2001"/>
                <a:gd name="T70" fmla="*/ 1167 w 1431"/>
                <a:gd name="T71" fmla="*/ 1997 h 2001"/>
                <a:gd name="T72" fmla="*/ 1159 w 1431"/>
                <a:gd name="T73" fmla="*/ 1999 h 2001"/>
                <a:gd name="T74" fmla="*/ 425 w 1431"/>
                <a:gd name="T75" fmla="*/ 1840 h 2001"/>
                <a:gd name="T76" fmla="*/ 270 w 1431"/>
                <a:gd name="T77" fmla="*/ 2001 h 2001"/>
                <a:gd name="T78" fmla="*/ 264 w 1431"/>
                <a:gd name="T79" fmla="*/ 1994 h 2001"/>
                <a:gd name="T80" fmla="*/ 268 w 1431"/>
                <a:gd name="T81" fmla="*/ 1827 h 2001"/>
                <a:gd name="T82" fmla="*/ 120 w 1431"/>
                <a:gd name="T83" fmla="*/ 1748 h 2001"/>
                <a:gd name="T84" fmla="*/ 25 w 1431"/>
                <a:gd name="T85" fmla="*/ 1612 h 2001"/>
                <a:gd name="T86" fmla="*/ 0 w 1431"/>
                <a:gd name="T87" fmla="*/ 773 h 2001"/>
                <a:gd name="T88" fmla="*/ 50 w 1431"/>
                <a:gd name="T89" fmla="*/ 593 h 2001"/>
                <a:gd name="T90" fmla="*/ 178 w 1431"/>
                <a:gd name="T91" fmla="*/ 466 h 2001"/>
                <a:gd name="T92" fmla="*/ 358 w 1431"/>
                <a:gd name="T93" fmla="*/ 416 h 2001"/>
                <a:gd name="T94" fmla="*/ 246 w 1431"/>
                <a:gd name="T95" fmla="*/ 88 h 2001"/>
                <a:gd name="T96" fmla="*/ 197 w 1431"/>
                <a:gd name="T97" fmla="*/ 90 h 2001"/>
                <a:gd name="T98" fmla="*/ 172 w 1431"/>
                <a:gd name="T99" fmla="*/ 40 h 2001"/>
                <a:gd name="T100" fmla="*/ 214 w 1431"/>
                <a:gd name="T10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1" h="2001">
                  <a:moveTo>
                    <a:pt x="715" y="1694"/>
                  </a:moveTo>
                  <a:lnTo>
                    <a:pt x="698" y="1696"/>
                  </a:lnTo>
                  <a:lnTo>
                    <a:pt x="681" y="1704"/>
                  </a:lnTo>
                  <a:lnTo>
                    <a:pt x="669" y="1717"/>
                  </a:lnTo>
                  <a:lnTo>
                    <a:pt x="660" y="1733"/>
                  </a:lnTo>
                  <a:lnTo>
                    <a:pt x="657" y="1751"/>
                  </a:lnTo>
                  <a:lnTo>
                    <a:pt x="660" y="1770"/>
                  </a:lnTo>
                  <a:lnTo>
                    <a:pt x="669" y="1786"/>
                  </a:lnTo>
                  <a:lnTo>
                    <a:pt x="681" y="1798"/>
                  </a:lnTo>
                  <a:lnTo>
                    <a:pt x="698" y="1807"/>
                  </a:lnTo>
                  <a:lnTo>
                    <a:pt x="715" y="1810"/>
                  </a:lnTo>
                  <a:lnTo>
                    <a:pt x="734" y="1807"/>
                  </a:lnTo>
                  <a:lnTo>
                    <a:pt x="750" y="1798"/>
                  </a:lnTo>
                  <a:lnTo>
                    <a:pt x="763" y="1786"/>
                  </a:lnTo>
                  <a:lnTo>
                    <a:pt x="771" y="1770"/>
                  </a:lnTo>
                  <a:lnTo>
                    <a:pt x="774" y="1751"/>
                  </a:lnTo>
                  <a:lnTo>
                    <a:pt x="771" y="1733"/>
                  </a:lnTo>
                  <a:lnTo>
                    <a:pt x="763" y="1717"/>
                  </a:lnTo>
                  <a:lnTo>
                    <a:pt x="750" y="1704"/>
                  </a:lnTo>
                  <a:lnTo>
                    <a:pt x="734" y="1696"/>
                  </a:lnTo>
                  <a:lnTo>
                    <a:pt x="715" y="1694"/>
                  </a:lnTo>
                  <a:close/>
                  <a:moveTo>
                    <a:pt x="412" y="523"/>
                  </a:moveTo>
                  <a:lnTo>
                    <a:pt x="371" y="526"/>
                  </a:lnTo>
                  <a:lnTo>
                    <a:pt x="331" y="534"/>
                  </a:lnTo>
                  <a:lnTo>
                    <a:pt x="294" y="548"/>
                  </a:lnTo>
                  <a:lnTo>
                    <a:pt x="259" y="565"/>
                  </a:lnTo>
                  <a:lnTo>
                    <a:pt x="226" y="587"/>
                  </a:lnTo>
                  <a:lnTo>
                    <a:pt x="197" y="613"/>
                  </a:lnTo>
                  <a:lnTo>
                    <a:pt x="171" y="641"/>
                  </a:lnTo>
                  <a:lnTo>
                    <a:pt x="150" y="674"/>
                  </a:lnTo>
                  <a:lnTo>
                    <a:pt x="132" y="709"/>
                  </a:lnTo>
                  <a:lnTo>
                    <a:pt x="119" y="746"/>
                  </a:lnTo>
                  <a:lnTo>
                    <a:pt x="111" y="785"/>
                  </a:lnTo>
                  <a:lnTo>
                    <a:pt x="107" y="826"/>
                  </a:lnTo>
                  <a:lnTo>
                    <a:pt x="107" y="1360"/>
                  </a:lnTo>
                  <a:lnTo>
                    <a:pt x="111" y="1401"/>
                  </a:lnTo>
                  <a:lnTo>
                    <a:pt x="119" y="1440"/>
                  </a:lnTo>
                  <a:lnTo>
                    <a:pt x="132" y="1478"/>
                  </a:lnTo>
                  <a:lnTo>
                    <a:pt x="150" y="1513"/>
                  </a:lnTo>
                  <a:lnTo>
                    <a:pt x="171" y="1545"/>
                  </a:lnTo>
                  <a:lnTo>
                    <a:pt x="197" y="1573"/>
                  </a:lnTo>
                  <a:lnTo>
                    <a:pt x="226" y="1599"/>
                  </a:lnTo>
                  <a:lnTo>
                    <a:pt x="259" y="1622"/>
                  </a:lnTo>
                  <a:lnTo>
                    <a:pt x="294" y="1639"/>
                  </a:lnTo>
                  <a:lnTo>
                    <a:pt x="331" y="1652"/>
                  </a:lnTo>
                  <a:lnTo>
                    <a:pt x="371" y="1660"/>
                  </a:lnTo>
                  <a:lnTo>
                    <a:pt x="412" y="1663"/>
                  </a:lnTo>
                  <a:lnTo>
                    <a:pt x="1020" y="1663"/>
                  </a:lnTo>
                  <a:lnTo>
                    <a:pt x="1061" y="1660"/>
                  </a:lnTo>
                  <a:lnTo>
                    <a:pt x="1101" y="1652"/>
                  </a:lnTo>
                  <a:lnTo>
                    <a:pt x="1138" y="1639"/>
                  </a:lnTo>
                  <a:lnTo>
                    <a:pt x="1173" y="1622"/>
                  </a:lnTo>
                  <a:lnTo>
                    <a:pt x="1205" y="1599"/>
                  </a:lnTo>
                  <a:lnTo>
                    <a:pt x="1235" y="1573"/>
                  </a:lnTo>
                  <a:lnTo>
                    <a:pt x="1261" y="1545"/>
                  </a:lnTo>
                  <a:lnTo>
                    <a:pt x="1283" y="1513"/>
                  </a:lnTo>
                  <a:lnTo>
                    <a:pt x="1300" y="1478"/>
                  </a:lnTo>
                  <a:lnTo>
                    <a:pt x="1314" y="1440"/>
                  </a:lnTo>
                  <a:lnTo>
                    <a:pt x="1321" y="1401"/>
                  </a:lnTo>
                  <a:lnTo>
                    <a:pt x="1324" y="1360"/>
                  </a:lnTo>
                  <a:lnTo>
                    <a:pt x="1324" y="826"/>
                  </a:lnTo>
                  <a:lnTo>
                    <a:pt x="1321" y="785"/>
                  </a:lnTo>
                  <a:lnTo>
                    <a:pt x="1314" y="746"/>
                  </a:lnTo>
                  <a:lnTo>
                    <a:pt x="1300" y="709"/>
                  </a:lnTo>
                  <a:lnTo>
                    <a:pt x="1283" y="674"/>
                  </a:lnTo>
                  <a:lnTo>
                    <a:pt x="1261" y="641"/>
                  </a:lnTo>
                  <a:lnTo>
                    <a:pt x="1235" y="613"/>
                  </a:lnTo>
                  <a:lnTo>
                    <a:pt x="1205" y="587"/>
                  </a:lnTo>
                  <a:lnTo>
                    <a:pt x="1173" y="565"/>
                  </a:lnTo>
                  <a:lnTo>
                    <a:pt x="1138" y="548"/>
                  </a:lnTo>
                  <a:lnTo>
                    <a:pt x="1101" y="534"/>
                  </a:lnTo>
                  <a:lnTo>
                    <a:pt x="1061" y="526"/>
                  </a:lnTo>
                  <a:lnTo>
                    <a:pt x="1020" y="523"/>
                  </a:lnTo>
                  <a:lnTo>
                    <a:pt x="412" y="523"/>
                  </a:lnTo>
                  <a:close/>
                  <a:moveTo>
                    <a:pt x="228" y="0"/>
                  </a:moveTo>
                  <a:lnTo>
                    <a:pt x="243" y="4"/>
                  </a:lnTo>
                  <a:lnTo>
                    <a:pt x="256" y="13"/>
                  </a:lnTo>
                  <a:lnTo>
                    <a:pt x="263" y="23"/>
                  </a:lnTo>
                  <a:lnTo>
                    <a:pt x="268" y="36"/>
                  </a:lnTo>
                  <a:lnTo>
                    <a:pt x="269" y="48"/>
                  </a:lnTo>
                  <a:lnTo>
                    <a:pt x="267" y="60"/>
                  </a:lnTo>
                  <a:lnTo>
                    <a:pt x="262" y="72"/>
                  </a:lnTo>
                  <a:lnTo>
                    <a:pt x="578" y="367"/>
                  </a:lnTo>
                  <a:lnTo>
                    <a:pt x="593" y="356"/>
                  </a:lnTo>
                  <a:lnTo>
                    <a:pt x="612" y="349"/>
                  </a:lnTo>
                  <a:lnTo>
                    <a:pt x="633" y="346"/>
                  </a:lnTo>
                  <a:lnTo>
                    <a:pt x="799" y="346"/>
                  </a:lnTo>
                  <a:lnTo>
                    <a:pt x="819" y="349"/>
                  </a:lnTo>
                  <a:lnTo>
                    <a:pt x="838" y="356"/>
                  </a:lnTo>
                  <a:lnTo>
                    <a:pt x="854" y="367"/>
                  </a:lnTo>
                  <a:lnTo>
                    <a:pt x="1170" y="72"/>
                  </a:lnTo>
                  <a:lnTo>
                    <a:pt x="1164" y="60"/>
                  </a:lnTo>
                  <a:lnTo>
                    <a:pt x="1162" y="48"/>
                  </a:lnTo>
                  <a:lnTo>
                    <a:pt x="1164" y="36"/>
                  </a:lnTo>
                  <a:lnTo>
                    <a:pt x="1168" y="23"/>
                  </a:lnTo>
                  <a:lnTo>
                    <a:pt x="1176" y="13"/>
                  </a:lnTo>
                  <a:lnTo>
                    <a:pt x="1189" y="4"/>
                  </a:lnTo>
                  <a:lnTo>
                    <a:pt x="1203" y="0"/>
                  </a:lnTo>
                  <a:lnTo>
                    <a:pt x="1219" y="0"/>
                  </a:lnTo>
                  <a:lnTo>
                    <a:pt x="1233" y="4"/>
                  </a:lnTo>
                  <a:lnTo>
                    <a:pt x="1245" y="13"/>
                  </a:lnTo>
                  <a:lnTo>
                    <a:pt x="1255" y="25"/>
                  </a:lnTo>
                  <a:lnTo>
                    <a:pt x="1259" y="40"/>
                  </a:lnTo>
                  <a:lnTo>
                    <a:pt x="1259" y="55"/>
                  </a:lnTo>
                  <a:lnTo>
                    <a:pt x="1255" y="69"/>
                  </a:lnTo>
                  <a:lnTo>
                    <a:pt x="1245" y="82"/>
                  </a:lnTo>
                  <a:lnTo>
                    <a:pt x="1234" y="90"/>
                  </a:lnTo>
                  <a:lnTo>
                    <a:pt x="1223" y="94"/>
                  </a:lnTo>
                  <a:lnTo>
                    <a:pt x="1210" y="95"/>
                  </a:lnTo>
                  <a:lnTo>
                    <a:pt x="1197" y="93"/>
                  </a:lnTo>
                  <a:lnTo>
                    <a:pt x="1186" y="88"/>
                  </a:lnTo>
                  <a:lnTo>
                    <a:pt x="879" y="412"/>
                  </a:lnTo>
                  <a:lnTo>
                    <a:pt x="879" y="414"/>
                  </a:lnTo>
                  <a:lnTo>
                    <a:pt x="880" y="416"/>
                  </a:lnTo>
                  <a:lnTo>
                    <a:pt x="1074" y="416"/>
                  </a:lnTo>
                  <a:lnTo>
                    <a:pt x="1122" y="421"/>
                  </a:lnTo>
                  <a:lnTo>
                    <a:pt x="1168" y="430"/>
                  </a:lnTo>
                  <a:lnTo>
                    <a:pt x="1212" y="445"/>
                  </a:lnTo>
                  <a:lnTo>
                    <a:pt x="1254" y="466"/>
                  </a:lnTo>
                  <a:lnTo>
                    <a:pt x="1292" y="491"/>
                  </a:lnTo>
                  <a:lnTo>
                    <a:pt x="1326" y="521"/>
                  </a:lnTo>
                  <a:lnTo>
                    <a:pt x="1357" y="556"/>
                  </a:lnTo>
                  <a:lnTo>
                    <a:pt x="1383" y="593"/>
                  </a:lnTo>
                  <a:lnTo>
                    <a:pt x="1403" y="634"/>
                  </a:lnTo>
                  <a:lnTo>
                    <a:pt x="1419" y="678"/>
                  </a:lnTo>
                  <a:lnTo>
                    <a:pt x="1428" y="724"/>
                  </a:lnTo>
                  <a:lnTo>
                    <a:pt x="1431" y="773"/>
                  </a:lnTo>
                  <a:lnTo>
                    <a:pt x="1431" y="1485"/>
                  </a:lnTo>
                  <a:lnTo>
                    <a:pt x="1428" y="1529"/>
                  </a:lnTo>
                  <a:lnTo>
                    <a:pt x="1421" y="1571"/>
                  </a:lnTo>
                  <a:lnTo>
                    <a:pt x="1407" y="1612"/>
                  </a:lnTo>
                  <a:lnTo>
                    <a:pt x="1390" y="1650"/>
                  </a:lnTo>
                  <a:lnTo>
                    <a:pt x="1367" y="1686"/>
                  </a:lnTo>
                  <a:lnTo>
                    <a:pt x="1341" y="1719"/>
                  </a:lnTo>
                  <a:lnTo>
                    <a:pt x="1312" y="1748"/>
                  </a:lnTo>
                  <a:lnTo>
                    <a:pt x="1278" y="1775"/>
                  </a:lnTo>
                  <a:lnTo>
                    <a:pt x="1243" y="1796"/>
                  </a:lnTo>
                  <a:lnTo>
                    <a:pt x="1204" y="1814"/>
                  </a:lnTo>
                  <a:lnTo>
                    <a:pt x="1164" y="1827"/>
                  </a:lnTo>
                  <a:lnTo>
                    <a:pt x="1121" y="1835"/>
                  </a:lnTo>
                  <a:lnTo>
                    <a:pt x="1165" y="1984"/>
                  </a:lnTo>
                  <a:lnTo>
                    <a:pt x="1167" y="1989"/>
                  </a:lnTo>
                  <a:lnTo>
                    <a:pt x="1167" y="1994"/>
                  </a:lnTo>
                  <a:lnTo>
                    <a:pt x="1167" y="1997"/>
                  </a:lnTo>
                  <a:lnTo>
                    <a:pt x="1166" y="2000"/>
                  </a:lnTo>
                  <a:lnTo>
                    <a:pt x="1164" y="2001"/>
                  </a:lnTo>
                  <a:lnTo>
                    <a:pt x="1162" y="2001"/>
                  </a:lnTo>
                  <a:lnTo>
                    <a:pt x="1159" y="1999"/>
                  </a:lnTo>
                  <a:lnTo>
                    <a:pt x="1155" y="1996"/>
                  </a:lnTo>
                  <a:lnTo>
                    <a:pt x="1151" y="1992"/>
                  </a:lnTo>
                  <a:lnTo>
                    <a:pt x="1007" y="1840"/>
                  </a:lnTo>
                  <a:lnTo>
                    <a:pt x="425" y="1840"/>
                  </a:lnTo>
                  <a:lnTo>
                    <a:pt x="281" y="1992"/>
                  </a:lnTo>
                  <a:lnTo>
                    <a:pt x="277" y="1996"/>
                  </a:lnTo>
                  <a:lnTo>
                    <a:pt x="274" y="1999"/>
                  </a:lnTo>
                  <a:lnTo>
                    <a:pt x="270" y="2001"/>
                  </a:lnTo>
                  <a:lnTo>
                    <a:pt x="267" y="2001"/>
                  </a:lnTo>
                  <a:lnTo>
                    <a:pt x="265" y="2000"/>
                  </a:lnTo>
                  <a:lnTo>
                    <a:pt x="264" y="1997"/>
                  </a:lnTo>
                  <a:lnTo>
                    <a:pt x="264" y="1994"/>
                  </a:lnTo>
                  <a:lnTo>
                    <a:pt x="265" y="1989"/>
                  </a:lnTo>
                  <a:lnTo>
                    <a:pt x="266" y="1984"/>
                  </a:lnTo>
                  <a:lnTo>
                    <a:pt x="311" y="1835"/>
                  </a:lnTo>
                  <a:lnTo>
                    <a:pt x="268" y="1827"/>
                  </a:lnTo>
                  <a:lnTo>
                    <a:pt x="227" y="1814"/>
                  </a:lnTo>
                  <a:lnTo>
                    <a:pt x="189" y="1796"/>
                  </a:lnTo>
                  <a:lnTo>
                    <a:pt x="153" y="1775"/>
                  </a:lnTo>
                  <a:lnTo>
                    <a:pt x="120" y="1748"/>
                  </a:lnTo>
                  <a:lnTo>
                    <a:pt x="90" y="1719"/>
                  </a:lnTo>
                  <a:lnTo>
                    <a:pt x="64" y="1686"/>
                  </a:lnTo>
                  <a:lnTo>
                    <a:pt x="42" y="1650"/>
                  </a:lnTo>
                  <a:lnTo>
                    <a:pt x="25" y="1612"/>
                  </a:lnTo>
                  <a:lnTo>
                    <a:pt x="11" y="1571"/>
                  </a:lnTo>
                  <a:lnTo>
                    <a:pt x="3" y="1529"/>
                  </a:lnTo>
                  <a:lnTo>
                    <a:pt x="0" y="1485"/>
                  </a:lnTo>
                  <a:lnTo>
                    <a:pt x="0" y="773"/>
                  </a:lnTo>
                  <a:lnTo>
                    <a:pt x="3" y="724"/>
                  </a:lnTo>
                  <a:lnTo>
                    <a:pt x="14" y="678"/>
                  </a:lnTo>
                  <a:lnTo>
                    <a:pt x="29" y="634"/>
                  </a:lnTo>
                  <a:lnTo>
                    <a:pt x="50" y="593"/>
                  </a:lnTo>
                  <a:lnTo>
                    <a:pt x="75" y="556"/>
                  </a:lnTo>
                  <a:lnTo>
                    <a:pt x="105" y="521"/>
                  </a:lnTo>
                  <a:lnTo>
                    <a:pt x="139" y="491"/>
                  </a:lnTo>
                  <a:lnTo>
                    <a:pt x="178" y="466"/>
                  </a:lnTo>
                  <a:lnTo>
                    <a:pt x="219" y="445"/>
                  </a:lnTo>
                  <a:lnTo>
                    <a:pt x="263" y="430"/>
                  </a:lnTo>
                  <a:lnTo>
                    <a:pt x="310" y="421"/>
                  </a:lnTo>
                  <a:lnTo>
                    <a:pt x="358" y="416"/>
                  </a:lnTo>
                  <a:lnTo>
                    <a:pt x="552" y="416"/>
                  </a:lnTo>
                  <a:lnTo>
                    <a:pt x="552" y="414"/>
                  </a:lnTo>
                  <a:lnTo>
                    <a:pt x="552" y="412"/>
                  </a:lnTo>
                  <a:lnTo>
                    <a:pt x="246" y="88"/>
                  </a:lnTo>
                  <a:lnTo>
                    <a:pt x="234" y="93"/>
                  </a:lnTo>
                  <a:lnTo>
                    <a:pt x="221" y="95"/>
                  </a:lnTo>
                  <a:lnTo>
                    <a:pt x="209" y="94"/>
                  </a:lnTo>
                  <a:lnTo>
                    <a:pt x="197" y="90"/>
                  </a:lnTo>
                  <a:lnTo>
                    <a:pt x="186" y="82"/>
                  </a:lnTo>
                  <a:lnTo>
                    <a:pt x="177" y="69"/>
                  </a:lnTo>
                  <a:lnTo>
                    <a:pt x="172" y="55"/>
                  </a:lnTo>
                  <a:lnTo>
                    <a:pt x="172" y="40"/>
                  </a:lnTo>
                  <a:lnTo>
                    <a:pt x="177" y="25"/>
                  </a:lnTo>
                  <a:lnTo>
                    <a:pt x="186" y="13"/>
                  </a:lnTo>
                  <a:lnTo>
                    <a:pt x="199" y="4"/>
                  </a:lnTo>
                  <a:lnTo>
                    <a:pt x="214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272"/>
            <p:cNvSpPr>
              <a:spLocks/>
            </p:cNvSpPr>
            <p:nvPr/>
          </p:nvSpPr>
          <p:spPr bwMode="auto">
            <a:xfrm>
              <a:off x="1852613" y="3763963"/>
              <a:ext cx="44450" cy="47625"/>
            </a:xfrm>
            <a:custGeom>
              <a:avLst/>
              <a:gdLst>
                <a:gd name="T0" fmla="*/ 0 w 313"/>
                <a:gd name="T1" fmla="*/ 0 h 332"/>
                <a:gd name="T2" fmla="*/ 313 w 313"/>
                <a:gd name="T3" fmla="*/ 0 h 332"/>
                <a:gd name="T4" fmla="*/ 313 w 313"/>
                <a:gd name="T5" fmla="*/ 82 h 332"/>
                <a:gd name="T6" fmla="*/ 208 w 313"/>
                <a:gd name="T7" fmla="*/ 82 h 332"/>
                <a:gd name="T8" fmla="*/ 208 w 313"/>
                <a:gd name="T9" fmla="*/ 332 h 332"/>
                <a:gd name="T10" fmla="*/ 105 w 313"/>
                <a:gd name="T11" fmla="*/ 332 h 332"/>
                <a:gd name="T12" fmla="*/ 105 w 313"/>
                <a:gd name="T13" fmla="*/ 82 h 332"/>
                <a:gd name="T14" fmla="*/ 0 w 313"/>
                <a:gd name="T15" fmla="*/ 82 h 332"/>
                <a:gd name="T16" fmla="*/ 0 w 313"/>
                <a:gd name="T1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32">
                  <a:moveTo>
                    <a:pt x="0" y="0"/>
                  </a:moveTo>
                  <a:lnTo>
                    <a:pt x="313" y="0"/>
                  </a:lnTo>
                  <a:lnTo>
                    <a:pt x="313" y="82"/>
                  </a:lnTo>
                  <a:lnTo>
                    <a:pt x="208" y="82"/>
                  </a:lnTo>
                  <a:lnTo>
                    <a:pt x="208" y="332"/>
                  </a:lnTo>
                  <a:lnTo>
                    <a:pt x="105" y="332"/>
                  </a:lnTo>
                  <a:lnTo>
                    <a:pt x="105" y="82"/>
                  </a:lnTo>
                  <a:lnTo>
                    <a:pt x="0" y="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273"/>
            <p:cNvSpPr>
              <a:spLocks/>
            </p:cNvSpPr>
            <p:nvPr/>
          </p:nvSpPr>
          <p:spPr bwMode="auto">
            <a:xfrm>
              <a:off x="1900238" y="3763963"/>
              <a:ext cx="52388" cy="47625"/>
            </a:xfrm>
            <a:custGeom>
              <a:avLst/>
              <a:gdLst>
                <a:gd name="T0" fmla="*/ 0 w 363"/>
                <a:gd name="T1" fmla="*/ 0 h 332"/>
                <a:gd name="T2" fmla="*/ 108 w 363"/>
                <a:gd name="T3" fmla="*/ 0 h 332"/>
                <a:gd name="T4" fmla="*/ 183 w 363"/>
                <a:gd name="T5" fmla="*/ 239 h 332"/>
                <a:gd name="T6" fmla="*/ 258 w 363"/>
                <a:gd name="T7" fmla="*/ 0 h 332"/>
                <a:gd name="T8" fmla="*/ 363 w 363"/>
                <a:gd name="T9" fmla="*/ 0 h 332"/>
                <a:gd name="T10" fmla="*/ 238 w 363"/>
                <a:gd name="T11" fmla="*/ 332 h 332"/>
                <a:gd name="T12" fmla="*/ 127 w 363"/>
                <a:gd name="T13" fmla="*/ 332 h 332"/>
                <a:gd name="T14" fmla="*/ 0 w 363"/>
                <a:gd name="T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3" h="332">
                  <a:moveTo>
                    <a:pt x="0" y="0"/>
                  </a:moveTo>
                  <a:lnTo>
                    <a:pt x="108" y="0"/>
                  </a:lnTo>
                  <a:lnTo>
                    <a:pt x="183" y="239"/>
                  </a:lnTo>
                  <a:lnTo>
                    <a:pt x="258" y="0"/>
                  </a:lnTo>
                  <a:lnTo>
                    <a:pt x="363" y="0"/>
                  </a:lnTo>
                  <a:lnTo>
                    <a:pt x="238" y="332"/>
                  </a:lnTo>
                  <a:lnTo>
                    <a:pt x="127" y="3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7" name="Freeform 278"/>
          <p:cNvSpPr>
            <a:spLocks noEditPoints="1"/>
          </p:cNvSpPr>
          <p:nvPr/>
        </p:nvSpPr>
        <p:spPr bwMode="auto">
          <a:xfrm>
            <a:off x="708826" y="3476584"/>
            <a:ext cx="474663" cy="523875"/>
          </a:xfrm>
          <a:custGeom>
            <a:avLst/>
            <a:gdLst>
              <a:gd name="T0" fmla="*/ 951 w 2991"/>
              <a:gd name="T1" fmla="*/ 2134 h 3291"/>
              <a:gd name="T2" fmla="*/ 1666 w 2991"/>
              <a:gd name="T3" fmla="*/ 1431 h 3291"/>
              <a:gd name="T4" fmla="*/ 1669 w 2991"/>
              <a:gd name="T5" fmla="*/ 1344 h 3291"/>
              <a:gd name="T6" fmla="*/ 1158 w 2991"/>
              <a:gd name="T7" fmla="*/ 2720 h 3291"/>
              <a:gd name="T8" fmla="*/ 832 w 2991"/>
              <a:gd name="T9" fmla="*/ 2240 h 3291"/>
              <a:gd name="T10" fmla="*/ 233 w 2991"/>
              <a:gd name="T11" fmla="*/ 2940 h 3291"/>
              <a:gd name="T12" fmla="*/ 328 w 2991"/>
              <a:gd name="T13" fmla="*/ 3054 h 3291"/>
              <a:gd name="T14" fmla="*/ 2662 w 2991"/>
              <a:gd name="T15" fmla="*/ 3054 h 3291"/>
              <a:gd name="T16" fmla="*/ 2758 w 2991"/>
              <a:gd name="T17" fmla="*/ 2940 h 3291"/>
              <a:gd name="T18" fmla="*/ 2228 w 2991"/>
              <a:gd name="T19" fmla="*/ 138 h 3291"/>
              <a:gd name="T20" fmla="*/ 2148 w 2991"/>
              <a:gd name="T21" fmla="*/ 222 h 3291"/>
              <a:gd name="T22" fmla="*/ 2169 w 2991"/>
              <a:gd name="T23" fmla="*/ 761 h 3291"/>
              <a:gd name="T24" fmla="*/ 2278 w 2991"/>
              <a:gd name="T25" fmla="*/ 801 h 3291"/>
              <a:gd name="T26" fmla="*/ 2358 w 2991"/>
              <a:gd name="T27" fmla="*/ 716 h 3291"/>
              <a:gd name="T28" fmla="*/ 2337 w 2991"/>
              <a:gd name="T29" fmla="*/ 178 h 3291"/>
              <a:gd name="T30" fmla="*/ 1510 w 2991"/>
              <a:gd name="T31" fmla="*/ 135 h 3291"/>
              <a:gd name="T32" fmla="*/ 1413 w 2991"/>
              <a:gd name="T33" fmla="*/ 199 h 3291"/>
              <a:gd name="T34" fmla="*/ 1413 w 2991"/>
              <a:gd name="T35" fmla="*/ 741 h 3291"/>
              <a:gd name="T36" fmla="*/ 1510 w 2991"/>
              <a:gd name="T37" fmla="*/ 803 h 3291"/>
              <a:gd name="T38" fmla="*/ 1607 w 2991"/>
              <a:gd name="T39" fmla="*/ 741 h 3291"/>
              <a:gd name="T40" fmla="*/ 1607 w 2991"/>
              <a:gd name="T41" fmla="*/ 199 h 3291"/>
              <a:gd name="T42" fmla="*/ 1510 w 2991"/>
              <a:gd name="T43" fmla="*/ 135 h 3291"/>
              <a:gd name="T44" fmla="*/ 682 w 2991"/>
              <a:gd name="T45" fmla="*/ 178 h 3291"/>
              <a:gd name="T46" fmla="*/ 661 w 2991"/>
              <a:gd name="T47" fmla="*/ 716 h 3291"/>
              <a:gd name="T48" fmla="*/ 741 w 2991"/>
              <a:gd name="T49" fmla="*/ 801 h 3291"/>
              <a:gd name="T50" fmla="*/ 850 w 2991"/>
              <a:gd name="T51" fmla="*/ 761 h 3291"/>
              <a:gd name="T52" fmla="*/ 871 w 2991"/>
              <a:gd name="T53" fmla="*/ 222 h 3291"/>
              <a:gd name="T54" fmla="*/ 790 w 2991"/>
              <a:gd name="T55" fmla="*/ 138 h 3291"/>
              <a:gd name="T56" fmla="*/ 878 w 2991"/>
              <a:gd name="T57" fmla="*/ 28 h 3291"/>
              <a:gd name="T58" fmla="*/ 999 w 2991"/>
              <a:gd name="T59" fmla="*/ 170 h 3291"/>
              <a:gd name="T60" fmla="*/ 1263 w 2991"/>
              <a:gd name="T61" fmla="*/ 249 h 3291"/>
              <a:gd name="T62" fmla="*/ 1336 w 2991"/>
              <a:gd name="T63" fmla="*/ 73 h 3291"/>
              <a:gd name="T64" fmla="*/ 1510 w 2991"/>
              <a:gd name="T65" fmla="*/ 0 h 3291"/>
              <a:gd name="T66" fmla="*/ 1683 w 2991"/>
              <a:gd name="T67" fmla="*/ 73 h 3291"/>
              <a:gd name="T68" fmla="*/ 1755 w 2991"/>
              <a:gd name="T69" fmla="*/ 249 h 3291"/>
              <a:gd name="T70" fmla="*/ 2020 w 2991"/>
              <a:gd name="T71" fmla="*/ 170 h 3291"/>
              <a:gd name="T72" fmla="*/ 2141 w 2991"/>
              <a:gd name="T73" fmla="*/ 28 h 3291"/>
              <a:gd name="T74" fmla="*/ 2331 w 2991"/>
              <a:gd name="T75" fmla="*/ 13 h 3291"/>
              <a:gd name="T76" fmla="*/ 2471 w 2991"/>
              <a:gd name="T77" fmla="*/ 134 h 3291"/>
              <a:gd name="T78" fmla="*/ 2600 w 2991"/>
              <a:gd name="T79" fmla="*/ 357 h 3291"/>
              <a:gd name="T80" fmla="*/ 2824 w 2991"/>
              <a:gd name="T81" fmla="*/ 426 h 3291"/>
              <a:gd name="T82" fmla="*/ 2965 w 2991"/>
              <a:gd name="T83" fmla="*/ 602 h 3291"/>
              <a:gd name="T84" fmla="*/ 2988 w 2991"/>
              <a:gd name="T85" fmla="*/ 2956 h 3291"/>
              <a:gd name="T86" fmla="*/ 2893 w 2991"/>
              <a:gd name="T87" fmla="*/ 3163 h 3291"/>
              <a:gd name="T88" fmla="*/ 2696 w 2991"/>
              <a:gd name="T89" fmla="*/ 3280 h 3291"/>
              <a:gd name="T90" fmla="*/ 295 w 2991"/>
              <a:gd name="T91" fmla="*/ 3280 h 3291"/>
              <a:gd name="T92" fmla="*/ 99 w 2991"/>
              <a:gd name="T93" fmla="*/ 3163 h 3291"/>
              <a:gd name="T94" fmla="*/ 3 w 2991"/>
              <a:gd name="T95" fmla="*/ 2956 h 3291"/>
              <a:gd name="T96" fmla="*/ 27 w 2991"/>
              <a:gd name="T97" fmla="*/ 602 h 3291"/>
              <a:gd name="T98" fmla="*/ 167 w 2991"/>
              <a:gd name="T99" fmla="*/ 426 h 3291"/>
              <a:gd name="T100" fmla="*/ 391 w 2991"/>
              <a:gd name="T101" fmla="*/ 357 h 3291"/>
              <a:gd name="T102" fmla="*/ 548 w 2991"/>
              <a:gd name="T103" fmla="*/ 134 h 3291"/>
              <a:gd name="T104" fmla="*/ 688 w 2991"/>
              <a:gd name="T105" fmla="*/ 1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91" h="3291">
                <a:moveTo>
                  <a:pt x="951" y="2134"/>
                </a:moveTo>
                <a:lnTo>
                  <a:pt x="909" y="2177"/>
                </a:lnTo>
                <a:lnTo>
                  <a:pt x="1386" y="2646"/>
                </a:lnTo>
                <a:lnTo>
                  <a:pt x="1428" y="2604"/>
                </a:lnTo>
                <a:lnTo>
                  <a:pt x="951" y="2134"/>
                </a:lnTo>
                <a:close/>
                <a:moveTo>
                  <a:pt x="1666" y="1431"/>
                </a:moveTo>
                <a:lnTo>
                  <a:pt x="2145" y="1901"/>
                </a:lnTo>
                <a:lnTo>
                  <a:pt x="1537" y="2499"/>
                </a:lnTo>
                <a:lnTo>
                  <a:pt x="1058" y="2029"/>
                </a:lnTo>
                <a:lnTo>
                  <a:pt x="1666" y="1431"/>
                </a:lnTo>
                <a:close/>
                <a:moveTo>
                  <a:pt x="1669" y="1344"/>
                </a:moveTo>
                <a:lnTo>
                  <a:pt x="968" y="2031"/>
                </a:lnTo>
                <a:lnTo>
                  <a:pt x="1533" y="2587"/>
                </a:lnTo>
                <a:lnTo>
                  <a:pt x="2235" y="1899"/>
                </a:lnTo>
                <a:lnTo>
                  <a:pt x="1669" y="1344"/>
                </a:lnTo>
                <a:close/>
                <a:moveTo>
                  <a:pt x="1669" y="1258"/>
                </a:moveTo>
                <a:lnTo>
                  <a:pt x="2321" y="1899"/>
                </a:lnTo>
                <a:lnTo>
                  <a:pt x="1321" y="2880"/>
                </a:lnTo>
                <a:lnTo>
                  <a:pt x="1321" y="2720"/>
                </a:lnTo>
                <a:lnTo>
                  <a:pt x="1158" y="2720"/>
                </a:lnTo>
                <a:lnTo>
                  <a:pt x="1158" y="2561"/>
                </a:lnTo>
                <a:lnTo>
                  <a:pt x="995" y="2561"/>
                </a:lnTo>
                <a:lnTo>
                  <a:pt x="995" y="2401"/>
                </a:lnTo>
                <a:lnTo>
                  <a:pt x="832" y="2401"/>
                </a:lnTo>
                <a:lnTo>
                  <a:pt x="832" y="2240"/>
                </a:lnTo>
                <a:lnTo>
                  <a:pt x="669" y="2240"/>
                </a:lnTo>
                <a:lnTo>
                  <a:pt x="1669" y="1258"/>
                </a:lnTo>
                <a:close/>
                <a:moveTo>
                  <a:pt x="230" y="921"/>
                </a:moveTo>
                <a:lnTo>
                  <a:pt x="230" y="2909"/>
                </a:lnTo>
                <a:lnTo>
                  <a:pt x="233" y="2940"/>
                </a:lnTo>
                <a:lnTo>
                  <a:pt x="243" y="2970"/>
                </a:lnTo>
                <a:lnTo>
                  <a:pt x="258" y="2997"/>
                </a:lnTo>
                <a:lnTo>
                  <a:pt x="278" y="3020"/>
                </a:lnTo>
                <a:lnTo>
                  <a:pt x="301" y="3039"/>
                </a:lnTo>
                <a:lnTo>
                  <a:pt x="328" y="3054"/>
                </a:lnTo>
                <a:lnTo>
                  <a:pt x="359" y="3063"/>
                </a:lnTo>
                <a:lnTo>
                  <a:pt x="391" y="3067"/>
                </a:lnTo>
                <a:lnTo>
                  <a:pt x="2600" y="3067"/>
                </a:lnTo>
                <a:lnTo>
                  <a:pt x="2632" y="3063"/>
                </a:lnTo>
                <a:lnTo>
                  <a:pt x="2662" y="3054"/>
                </a:lnTo>
                <a:lnTo>
                  <a:pt x="2690" y="3039"/>
                </a:lnTo>
                <a:lnTo>
                  <a:pt x="2713" y="3020"/>
                </a:lnTo>
                <a:lnTo>
                  <a:pt x="2733" y="2997"/>
                </a:lnTo>
                <a:lnTo>
                  <a:pt x="2748" y="2970"/>
                </a:lnTo>
                <a:lnTo>
                  <a:pt x="2758" y="2940"/>
                </a:lnTo>
                <a:lnTo>
                  <a:pt x="2761" y="2909"/>
                </a:lnTo>
                <a:lnTo>
                  <a:pt x="2761" y="921"/>
                </a:lnTo>
                <a:lnTo>
                  <a:pt x="230" y="921"/>
                </a:lnTo>
                <a:close/>
                <a:moveTo>
                  <a:pt x="2253" y="135"/>
                </a:moveTo>
                <a:lnTo>
                  <a:pt x="2228" y="138"/>
                </a:lnTo>
                <a:lnTo>
                  <a:pt x="2205" y="147"/>
                </a:lnTo>
                <a:lnTo>
                  <a:pt x="2186" y="161"/>
                </a:lnTo>
                <a:lnTo>
                  <a:pt x="2169" y="178"/>
                </a:lnTo>
                <a:lnTo>
                  <a:pt x="2156" y="199"/>
                </a:lnTo>
                <a:lnTo>
                  <a:pt x="2148" y="222"/>
                </a:lnTo>
                <a:lnTo>
                  <a:pt x="2145" y="249"/>
                </a:lnTo>
                <a:lnTo>
                  <a:pt x="2145" y="691"/>
                </a:lnTo>
                <a:lnTo>
                  <a:pt x="2148" y="716"/>
                </a:lnTo>
                <a:lnTo>
                  <a:pt x="2156" y="741"/>
                </a:lnTo>
                <a:lnTo>
                  <a:pt x="2169" y="761"/>
                </a:lnTo>
                <a:lnTo>
                  <a:pt x="2186" y="779"/>
                </a:lnTo>
                <a:lnTo>
                  <a:pt x="2205" y="792"/>
                </a:lnTo>
                <a:lnTo>
                  <a:pt x="2228" y="801"/>
                </a:lnTo>
                <a:lnTo>
                  <a:pt x="2253" y="803"/>
                </a:lnTo>
                <a:lnTo>
                  <a:pt x="2278" y="801"/>
                </a:lnTo>
                <a:lnTo>
                  <a:pt x="2301" y="792"/>
                </a:lnTo>
                <a:lnTo>
                  <a:pt x="2320" y="779"/>
                </a:lnTo>
                <a:lnTo>
                  <a:pt x="2337" y="761"/>
                </a:lnTo>
                <a:lnTo>
                  <a:pt x="2350" y="741"/>
                </a:lnTo>
                <a:lnTo>
                  <a:pt x="2358" y="716"/>
                </a:lnTo>
                <a:lnTo>
                  <a:pt x="2361" y="691"/>
                </a:lnTo>
                <a:lnTo>
                  <a:pt x="2361" y="249"/>
                </a:lnTo>
                <a:lnTo>
                  <a:pt x="2358" y="222"/>
                </a:lnTo>
                <a:lnTo>
                  <a:pt x="2350" y="199"/>
                </a:lnTo>
                <a:lnTo>
                  <a:pt x="2337" y="178"/>
                </a:lnTo>
                <a:lnTo>
                  <a:pt x="2320" y="161"/>
                </a:lnTo>
                <a:lnTo>
                  <a:pt x="2301" y="147"/>
                </a:lnTo>
                <a:lnTo>
                  <a:pt x="2278" y="138"/>
                </a:lnTo>
                <a:lnTo>
                  <a:pt x="2253" y="135"/>
                </a:lnTo>
                <a:close/>
                <a:moveTo>
                  <a:pt x="1510" y="135"/>
                </a:moveTo>
                <a:lnTo>
                  <a:pt x="1485" y="138"/>
                </a:lnTo>
                <a:lnTo>
                  <a:pt x="1462" y="147"/>
                </a:lnTo>
                <a:lnTo>
                  <a:pt x="1443" y="161"/>
                </a:lnTo>
                <a:lnTo>
                  <a:pt x="1425" y="178"/>
                </a:lnTo>
                <a:lnTo>
                  <a:pt x="1413" y="199"/>
                </a:lnTo>
                <a:lnTo>
                  <a:pt x="1405" y="222"/>
                </a:lnTo>
                <a:lnTo>
                  <a:pt x="1403" y="249"/>
                </a:lnTo>
                <a:lnTo>
                  <a:pt x="1403" y="691"/>
                </a:lnTo>
                <a:lnTo>
                  <a:pt x="1405" y="716"/>
                </a:lnTo>
                <a:lnTo>
                  <a:pt x="1413" y="741"/>
                </a:lnTo>
                <a:lnTo>
                  <a:pt x="1425" y="761"/>
                </a:lnTo>
                <a:lnTo>
                  <a:pt x="1443" y="779"/>
                </a:lnTo>
                <a:lnTo>
                  <a:pt x="1462" y="792"/>
                </a:lnTo>
                <a:lnTo>
                  <a:pt x="1485" y="801"/>
                </a:lnTo>
                <a:lnTo>
                  <a:pt x="1510" y="803"/>
                </a:lnTo>
                <a:lnTo>
                  <a:pt x="1534" y="801"/>
                </a:lnTo>
                <a:lnTo>
                  <a:pt x="1557" y="792"/>
                </a:lnTo>
                <a:lnTo>
                  <a:pt x="1577" y="779"/>
                </a:lnTo>
                <a:lnTo>
                  <a:pt x="1594" y="761"/>
                </a:lnTo>
                <a:lnTo>
                  <a:pt x="1607" y="741"/>
                </a:lnTo>
                <a:lnTo>
                  <a:pt x="1614" y="716"/>
                </a:lnTo>
                <a:lnTo>
                  <a:pt x="1618" y="691"/>
                </a:lnTo>
                <a:lnTo>
                  <a:pt x="1618" y="249"/>
                </a:lnTo>
                <a:lnTo>
                  <a:pt x="1614" y="222"/>
                </a:lnTo>
                <a:lnTo>
                  <a:pt x="1607" y="199"/>
                </a:lnTo>
                <a:lnTo>
                  <a:pt x="1594" y="178"/>
                </a:lnTo>
                <a:lnTo>
                  <a:pt x="1577" y="161"/>
                </a:lnTo>
                <a:lnTo>
                  <a:pt x="1557" y="147"/>
                </a:lnTo>
                <a:lnTo>
                  <a:pt x="1534" y="138"/>
                </a:lnTo>
                <a:lnTo>
                  <a:pt x="1510" y="135"/>
                </a:lnTo>
                <a:close/>
                <a:moveTo>
                  <a:pt x="766" y="135"/>
                </a:moveTo>
                <a:lnTo>
                  <a:pt x="741" y="138"/>
                </a:lnTo>
                <a:lnTo>
                  <a:pt x="719" y="147"/>
                </a:lnTo>
                <a:lnTo>
                  <a:pt x="699" y="161"/>
                </a:lnTo>
                <a:lnTo>
                  <a:pt x="682" y="178"/>
                </a:lnTo>
                <a:lnTo>
                  <a:pt x="669" y="199"/>
                </a:lnTo>
                <a:lnTo>
                  <a:pt x="661" y="222"/>
                </a:lnTo>
                <a:lnTo>
                  <a:pt x="658" y="249"/>
                </a:lnTo>
                <a:lnTo>
                  <a:pt x="658" y="691"/>
                </a:lnTo>
                <a:lnTo>
                  <a:pt x="661" y="716"/>
                </a:lnTo>
                <a:lnTo>
                  <a:pt x="669" y="741"/>
                </a:lnTo>
                <a:lnTo>
                  <a:pt x="682" y="761"/>
                </a:lnTo>
                <a:lnTo>
                  <a:pt x="699" y="779"/>
                </a:lnTo>
                <a:lnTo>
                  <a:pt x="719" y="792"/>
                </a:lnTo>
                <a:lnTo>
                  <a:pt x="741" y="801"/>
                </a:lnTo>
                <a:lnTo>
                  <a:pt x="766" y="803"/>
                </a:lnTo>
                <a:lnTo>
                  <a:pt x="790" y="801"/>
                </a:lnTo>
                <a:lnTo>
                  <a:pt x="813" y="792"/>
                </a:lnTo>
                <a:lnTo>
                  <a:pt x="833" y="779"/>
                </a:lnTo>
                <a:lnTo>
                  <a:pt x="850" y="761"/>
                </a:lnTo>
                <a:lnTo>
                  <a:pt x="862" y="741"/>
                </a:lnTo>
                <a:lnTo>
                  <a:pt x="871" y="716"/>
                </a:lnTo>
                <a:lnTo>
                  <a:pt x="874" y="691"/>
                </a:lnTo>
                <a:lnTo>
                  <a:pt x="874" y="249"/>
                </a:lnTo>
                <a:lnTo>
                  <a:pt x="871" y="222"/>
                </a:lnTo>
                <a:lnTo>
                  <a:pt x="862" y="199"/>
                </a:lnTo>
                <a:lnTo>
                  <a:pt x="850" y="178"/>
                </a:lnTo>
                <a:lnTo>
                  <a:pt x="833" y="161"/>
                </a:lnTo>
                <a:lnTo>
                  <a:pt x="813" y="147"/>
                </a:lnTo>
                <a:lnTo>
                  <a:pt x="790" y="138"/>
                </a:lnTo>
                <a:lnTo>
                  <a:pt x="766" y="135"/>
                </a:lnTo>
                <a:close/>
                <a:moveTo>
                  <a:pt x="766" y="0"/>
                </a:moveTo>
                <a:lnTo>
                  <a:pt x="806" y="4"/>
                </a:lnTo>
                <a:lnTo>
                  <a:pt x="844" y="13"/>
                </a:lnTo>
                <a:lnTo>
                  <a:pt x="878" y="28"/>
                </a:lnTo>
                <a:lnTo>
                  <a:pt x="911" y="48"/>
                </a:lnTo>
                <a:lnTo>
                  <a:pt x="940" y="73"/>
                </a:lnTo>
                <a:lnTo>
                  <a:pt x="964" y="102"/>
                </a:lnTo>
                <a:lnTo>
                  <a:pt x="984" y="134"/>
                </a:lnTo>
                <a:lnTo>
                  <a:pt x="999" y="170"/>
                </a:lnTo>
                <a:lnTo>
                  <a:pt x="1008" y="208"/>
                </a:lnTo>
                <a:lnTo>
                  <a:pt x="1011" y="249"/>
                </a:lnTo>
                <a:lnTo>
                  <a:pt x="1011" y="357"/>
                </a:lnTo>
                <a:lnTo>
                  <a:pt x="1263" y="357"/>
                </a:lnTo>
                <a:lnTo>
                  <a:pt x="1263" y="249"/>
                </a:lnTo>
                <a:lnTo>
                  <a:pt x="1266" y="208"/>
                </a:lnTo>
                <a:lnTo>
                  <a:pt x="1276" y="170"/>
                </a:lnTo>
                <a:lnTo>
                  <a:pt x="1291" y="134"/>
                </a:lnTo>
                <a:lnTo>
                  <a:pt x="1311" y="102"/>
                </a:lnTo>
                <a:lnTo>
                  <a:pt x="1336" y="73"/>
                </a:lnTo>
                <a:lnTo>
                  <a:pt x="1365" y="48"/>
                </a:lnTo>
                <a:lnTo>
                  <a:pt x="1396" y="28"/>
                </a:lnTo>
                <a:lnTo>
                  <a:pt x="1432" y="13"/>
                </a:lnTo>
                <a:lnTo>
                  <a:pt x="1470" y="4"/>
                </a:lnTo>
                <a:lnTo>
                  <a:pt x="1510" y="0"/>
                </a:lnTo>
                <a:lnTo>
                  <a:pt x="1549" y="4"/>
                </a:lnTo>
                <a:lnTo>
                  <a:pt x="1587" y="13"/>
                </a:lnTo>
                <a:lnTo>
                  <a:pt x="1622" y="28"/>
                </a:lnTo>
                <a:lnTo>
                  <a:pt x="1654" y="48"/>
                </a:lnTo>
                <a:lnTo>
                  <a:pt x="1683" y="73"/>
                </a:lnTo>
                <a:lnTo>
                  <a:pt x="1707" y="102"/>
                </a:lnTo>
                <a:lnTo>
                  <a:pt x="1728" y="134"/>
                </a:lnTo>
                <a:lnTo>
                  <a:pt x="1743" y="170"/>
                </a:lnTo>
                <a:lnTo>
                  <a:pt x="1752" y="208"/>
                </a:lnTo>
                <a:lnTo>
                  <a:pt x="1755" y="249"/>
                </a:lnTo>
                <a:lnTo>
                  <a:pt x="1755" y="357"/>
                </a:lnTo>
                <a:lnTo>
                  <a:pt x="2008" y="357"/>
                </a:lnTo>
                <a:lnTo>
                  <a:pt x="2008" y="249"/>
                </a:lnTo>
                <a:lnTo>
                  <a:pt x="2011" y="208"/>
                </a:lnTo>
                <a:lnTo>
                  <a:pt x="2020" y="170"/>
                </a:lnTo>
                <a:lnTo>
                  <a:pt x="2035" y="134"/>
                </a:lnTo>
                <a:lnTo>
                  <a:pt x="2055" y="102"/>
                </a:lnTo>
                <a:lnTo>
                  <a:pt x="2079" y="73"/>
                </a:lnTo>
                <a:lnTo>
                  <a:pt x="2108" y="48"/>
                </a:lnTo>
                <a:lnTo>
                  <a:pt x="2141" y="28"/>
                </a:lnTo>
                <a:lnTo>
                  <a:pt x="2175" y="13"/>
                </a:lnTo>
                <a:lnTo>
                  <a:pt x="2213" y="4"/>
                </a:lnTo>
                <a:lnTo>
                  <a:pt x="2253" y="0"/>
                </a:lnTo>
                <a:lnTo>
                  <a:pt x="2293" y="4"/>
                </a:lnTo>
                <a:lnTo>
                  <a:pt x="2331" y="13"/>
                </a:lnTo>
                <a:lnTo>
                  <a:pt x="2366" y="28"/>
                </a:lnTo>
                <a:lnTo>
                  <a:pt x="2398" y="48"/>
                </a:lnTo>
                <a:lnTo>
                  <a:pt x="2427" y="73"/>
                </a:lnTo>
                <a:lnTo>
                  <a:pt x="2452" y="102"/>
                </a:lnTo>
                <a:lnTo>
                  <a:pt x="2471" y="134"/>
                </a:lnTo>
                <a:lnTo>
                  <a:pt x="2486" y="170"/>
                </a:lnTo>
                <a:lnTo>
                  <a:pt x="2496" y="208"/>
                </a:lnTo>
                <a:lnTo>
                  <a:pt x="2499" y="249"/>
                </a:lnTo>
                <a:lnTo>
                  <a:pt x="2499" y="357"/>
                </a:lnTo>
                <a:lnTo>
                  <a:pt x="2600" y="357"/>
                </a:lnTo>
                <a:lnTo>
                  <a:pt x="2648" y="360"/>
                </a:lnTo>
                <a:lnTo>
                  <a:pt x="2696" y="368"/>
                </a:lnTo>
                <a:lnTo>
                  <a:pt x="2741" y="382"/>
                </a:lnTo>
                <a:lnTo>
                  <a:pt x="2784" y="402"/>
                </a:lnTo>
                <a:lnTo>
                  <a:pt x="2824" y="426"/>
                </a:lnTo>
                <a:lnTo>
                  <a:pt x="2859" y="453"/>
                </a:lnTo>
                <a:lnTo>
                  <a:pt x="2893" y="486"/>
                </a:lnTo>
                <a:lnTo>
                  <a:pt x="2921" y="521"/>
                </a:lnTo>
                <a:lnTo>
                  <a:pt x="2945" y="560"/>
                </a:lnTo>
                <a:lnTo>
                  <a:pt x="2965" y="602"/>
                </a:lnTo>
                <a:lnTo>
                  <a:pt x="2979" y="646"/>
                </a:lnTo>
                <a:lnTo>
                  <a:pt x="2988" y="693"/>
                </a:lnTo>
                <a:lnTo>
                  <a:pt x="2991" y="741"/>
                </a:lnTo>
                <a:lnTo>
                  <a:pt x="2991" y="2909"/>
                </a:lnTo>
                <a:lnTo>
                  <a:pt x="2988" y="2956"/>
                </a:lnTo>
                <a:lnTo>
                  <a:pt x="2979" y="3003"/>
                </a:lnTo>
                <a:lnTo>
                  <a:pt x="2965" y="3046"/>
                </a:lnTo>
                <a:lnTo>
                  <a:pt x="2945" y="3089"/>
                </a:lnTo>
                <a:lnTo>
                  <a:pt x="2921" y="3127"/>
                </a:lnTo>
                <a:lnTo>
                  <a:pt x="2893" y="3163"/>
                </a:lnTo>
                <a:lnTo>
                  <a:pt x="2859" y="3195"/>
                </a:lnTo>
                <a:lnTo>
                  <a:pt x="2824" y="3224"/>
                </a:lnTo>
                <a:lnTo>
                  <a:pt x="2784" y="3247"/>
                </a:lnTo>
                <a:lnTo>
                  <a:pt x="2741" y="3266"/>
                </a:lnTo>
                <a:lnTo>
                  <a:pt x="2696" y="3280"/>
                </a:lnTo>
                <a:lnTo>
                  <a:pt x="2648" y="3289"/>
                </a:lnTo>
                <a:lnTo>
                  <a:pt x="2600" y="3291"/>
                </a:lnTo>
                <a:lnTo>
                  <a:pt x="391" y="3291"/>
                </a:lnTo>
                <a:lnTo>
                  <a:pt x="342" y="3289"/>
                </a:lnTo>
                <a:lnTo>
                  <a:pt x="295" y="3280"/>
                </a:lnTo>
                <a:lnTo>
                  <a:pt x="250" y="3266"/>
                </a:lnTo>
                <a:lnTo>
                  <a:pt x="207" y="3247"/>
                </a:lnTo>
                <a:lnTo>
                  <a:pt x="167" y="3224"/>
                </a:lnTo>
                <a:lnTo>
                  <a:pt x="132" y="3195"/>
                </a:lnTo>
                <a:lnTo>
                  <a:pt x="99" y="3163"/>
                </a:lnTo>
                <a:lnTo>
                  <a:pt x="70" y="3127"/>
                </a:lnTo>
                <a:lnTo>
                  <a:pt x="46" y="3089"/>
                </a:lnTo>
                <a:lnTo>
                  <a:pt x="27" y="3046"/>
                </a:lnTo>
                <a:lnTo>
                  <a:pt x="12" y="3003"/>
                </a:lnTo>
                <a:lnTo>
                  <a:pt x="3" y="2956"/>
                </a:lnTo>
                <a:lnTo>
                  <a:pt x="0" y="2909"/>
                </a:lnTo>
                <a:lnTo>
                  <a:pt x="0" y="741"/>
                </a:lnTo>
                <a:lnTo>
                  <a:pt x="3" y="693"/>
                </a:lnTo>
                <a:lnTo>
                  <a:pt x="12" y="646"/>
                </a:lnTo>
                <a:lnTo>
                  <a:pt x="27" y="602"/>
                </a:lnTo>
                <a:lnTo>
                  <a:pt x="46" y="560"/>
                </a:lnTo>
                <a:lnTo>
                  <a:pt x="70" y="521"/>
                </a:lnTo>
                <a:lnTo>
                  <a:pt x="99" y="485"/>
                </a:lnTo>
                <a:lnTo>
                  <a:pt x="132" y="453"/>
                </a:lnTo>
                <a:lnTo>
                  <a:pt x="167" y="426"/>
                </a:lnTo>
                <a:lnTo>
                  <a:pt x="207" y="401"/>
                </a:lnTo>
                <a:lnTo>
                  <a:pt x="250" y="382"/>
                </a:lnTo>
                <a:lnTo>
                  <a:pt x="295" y="368"/>
                </a:lnTo>
                <a:lnTo>
                  <a:pt x="342" y="360"/>
                </a:lnTo>
                <a:lnTo>
                  <a:pt x="391" y="357"/>
                </a:lnTo>
                <a:lnTo>
                  <a:pt x="521" y="357"/>
                </a:lnTo>
                <a:lnTo>
                  <a:pt x="521" y="249"/>
                </a:lnTo>
                <a:lnTo>
                  <a:pt x="524" y="208"/>
                </a:lnTo>
                <a:lnTo>
                  <a:pt x="533" y="170"/>
                </a:lnTo>
                <a:lnTo>
                  <a:pt x="548" y="134"/>
                </a:lnTo>
                <a:lnTo>
                  <a:pt x="567" y="102"/>
                </a:lnTo>
                <a:lnTo>
                  <a:pt x="592" y="73"/>
                </a:lnTo>
                <a:lnTo>
                  <a:pt x="621" y="48"/>
                </a:lnTo>
                <a:lnTo>
                  <a:pt x="653" y="28"/>
                </a:lnTo>
                <a:lnTo>
                  <a:pt x="688" y="13"/>
                </a:lnTo>
                <a:lnTo>
                  <a:pt x="726" y="4"/>
                </a:lnTo>
                <a:lnTo>
                  <a:pt x="7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5" name="Group 434"/>
          <p:cNvGrpSpPr/>
          <p:nvPr/>
        </p:nvGrpSpPr>
        <p:grpSpPr>
          <a:xfrm>
            <a:off x="2587751" y="2730500"/>
            <a:ext cx="458788" cy="468312"/>
            <a:chOff x="2601913" y="2730500"/>
            <a:chExt cx="458788" cy="468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1" name="Freeform 283"/>
            <p:cNvSpPr>
              <a:spLocks noEditPoints="1"/>
            </p:cNvSpPr>
            <p:nvPr/>
          </p:nvSpPr>
          <p:spPr bwMode="auto">
            <a:xfrm>
              <a:off x="2601913" y="2730500"/>
              <a:ext cx="458788" cy="468312"/>
            </a:xfrm>
            <a:custGeom>
              <a:avLst/>
              <a:gdLst>
                <a:gd name="T0" fmla="*/ 154 w 3177"/>
                <a:gd name="T1" fmla="*/ 2999 h 3242"/>
                <a:gd name="T2" fmla="*/ 198 w 3177"/>
                <a:gd name="T3" fmla="*/ 3067 h 3242"/>
                <a:gd name="T4" fmla="*/ 277 w 3177"/>
                <a:gd name="T5" fmla="*/ 3094 h 3242"/>
                <a:gd name="T6" fmla="*/ 2555 w 3177"/>
                <a:gd name="T7" fmla="*/ 2829 h 3242"/>
                <a:gd name="T8" fmla="*/ 2583 w 3177"/>
                <a:gd name="T9" fmla="*/ 2730 h 3242"/>
                <a:gd name="T10" fmla="*/ 2655 w 3177"/>
                <a:gd name="T11" fmla="*/ 2659 h 3242"/>
                <a:gd name="T12" fmla="*/ 2757 w 3177"/>
                <a:gd name="T13" fmla="*/ 2632 h 3242"/>
                <a:gd name="T14" fmla="*/ 3026 w 3177"/>
                <a:gd name="T15" fmla="*/ 891 h 3242"/>
                <a:gd name="T16" fmla="*/ 481 w 3177"/>
                <a:gd name="T17" fmla="*/ 0 h 3242"/>
                <a:gd name="T18" fmla="*/ 542 w 3177"/>
                <a:gd name="T19" fmla="*/ 21 h 3242"/>
                <a:gd name="T20" fmla="*/ 576 w 3177"/>
                <a:gd name="T21" fmla="*/ 73 h 3242"/>
                <a:gd name="T22" fmla="*/ 572 w 3177"/>
                <a:gd name="T23" fmla="*/ 124 h 3242"/>
                <a:gd name="T24" fmla="*/ 938 w 3177"/>
                <a:gd name="T25" fmla="*/ 95 h 3242"/>
                <a:gd name="T26" fmla="*/ 960 w 3177"/>
                <a:gd name="T27" fmla="*/ 35 h 3242"/>
                <a:gd name="T28" fmla="*/ 1013 w 3177"/>
                <a:gd name="T29" fmla="*/ 3 h 3242"/>
                <a:gd name="T30" fmla="*/ 1057 w 3177"/>
                <a:gd name="T31" fmla="*/ 3 h 3242"/>
                <a:gd name="T32" fmla="*/ 1110 w 3177"/>
                <a:gd name="T33" fmla="*/ 35 h 3242"/>
                <a:gd name="T34" fmla="*/ 1132 w 3177"/>
                <a:gd name="T35" fmla="*/ 95 h 3242"/>
                <a:gd name="T36" fmla="*/ 1498 w 3177"/>
                <a:gd name="T37" fmla="*/ 124 h 3242"/>
                <a:gd name="T38" fmla="*/ 1495 w 3177"/>
                <a:gd name="T39" fmla="*/ 73 h 3242"/>
                <a:gd name="T40" fmla="*/ 1528 w 3177"/>
                <a:gd name="T41" fmla="*/ 21 h 3242"/>
                <a:gd name="T42" fmla="*/ 1589 w 3177"/>
                <a:gd name="T43" fmla="*/ 0 h 3242"/>
                <a:gd name="T44" fmla="*/ 1632 w 3177"/>
                <a:gd name="T45" fmla="*/ 9 h 3242"/>
                <a:gd name="T46" fmla="*/ 1675 w 3177"/>
                <a:gd name="T47" fmla="*/ 53 h 3242"/>
                <a:gd name="T48" fmla="*/ 1684 w 3177"/>
                <a:gd name="T49" fmla="*/ 110 h 3242"/>
                <a:gd name="T50" fmla="*/ 2047 w 3177"/>
                <a:gd name="T51" fmla="*/ 110 h 3242"/>
                <a:gd name="T52" fmla="*/ 2055 w 3177"/>
                <a:gd name="T53" fmla="*/ 53 h 3242"/>
                <a:gd name="T54" fmla="*/ 2099 w 3177"/>
                <a:gd name="T55" fmla="*/ 9 h 3242"/>
                <a:gd name="T56" fmla="*/ 2142 w 3177"/>
                <a:gd name="T57" fmla="*/ 0 h 3242"/>
                <a:gd name="T58" fmla="*/ 2203 w 3177"/>
                <a:gd name="T59" fmla="*/ 21 h 3242"/>
                <a:gd name="T60" fmla="*/ 2236 w 3177"/>
                <a:gd name="T61" fmla="*/ 73 h 3242"/>
                <a:gd name="T62" fmla="*/ 2233 w 3177"/>
                <a:gd name="T63" fmla="*/ 124 h 3242"/>
                <a:gd name="T64" fmla="*/ 2599 w 3177"/>
                <a:gd name="T65" fmla="*/ 95 h 3242"/>
                <a:gd name="T66" fmla="*/ 2620 w 3177"/>
                <a:gd name="T67" fmla="*/ 35 h 3242"/>
                <a:gd name="T68" fmla="*/ 2674 w 3177"/>
                <a:gd name="T69" fmla="*/ 3 h 3242"/>
                <a:gd name="T70" fmla="*/ 2717 w 3177"/>
                <a:gd name="T71" fmla="*/ 3 h 3242"/>
                <a:gd name="T72" fmla="*/ 2771 w 3177"/>
                <a:gd name="T73" fmla="*/ 35 h 3242"/>
                <a:gd name="T74" fmla="*/ 2792 w 3177"/>
                <a:gd name="T75" fmla="*/ 95 h 3242"/>
                <a:gd name="T76" fmla="*/ 2900 w 3177"/>
                <a:gd name="T77" fmla="*/ 124 h 3242"/>
                <a:gd name="T78" fmla="*/ 3017 w 3177"/>
                <a:gd name="T79" fmla="*/ 149 h 3242"/>
                <a:gd name="T80" fmla="*/ 3109 w 3177"/>
                <a:gd name="T81" fmla="*/ 217 h 3242"/>
                <a:gd name="T82" fmla="*/ 3166 w 3177"/>
                <a:gd name="T83" fmla="*/ 318 h 3242"/>
                <a:gd name="T84" fmla="*/ 3177 w 3177"/>
                <a:gd name="T85" fmla="*/ 2663 h 3242"/>
                <a:gd name="T86" fmla="*/ 236 w 3177"/>
                <a:gd name="T87" fmla="*/ 3239 h 3242"/>
                <a:gd name="T88" fmla="*/ 126 w 3177"/>
                <a:gd name="T89" fmla="*/ 3198 h 3242"/>
                <a:gd name="T90" fmla="*/ 45 w 3177"/>
                <a:gd name="T91" fmla="*/ 3118 h 3242"/>
                <a:gd name="T92" fmla="*/ 3 w 3177"/>
                <a:gd name="T93" fmla="*/ 3010 h 3242"/>
                <a:gd name="T94" fmla="*/ 3 w 3177"/>
                <a:gd name="T95" fmla="*/ 356 h 3242"/>
                <a:gd name="T96" fmla="*/ 45 w 3177"/>
                <a:gd name="T97" fmla="*/ 248 h 3242"/>
                <a:gd name="T98" fmla="*/ 126 w 3177"/>
                <a:gd name="T99" fmla="*/ 168 h 3242"/>
                <a:gd name="T100" fmla="*/ 236 w 3177"/>
                <a:gd name="T101" fmla="*/ 127 h 3242"/>
                <a:gd name="T102" fmla="*/ 386 w 3177"/>
                <a:gd name="T103" fmla="*/ 110 h 3242"/>
                <a:gd name="T104" fmla="*/ 395 w 3177"/>
                <a:gd name="T105" fmla="*/ 53 h 3242"/>
                <a:gd name="T106" fmla="*/ 439 w 3177"/>
                <a:gd name="T107" fmla="*/ 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42">
                  <a:moveTo>
                    <a:pt x="151" y="891"/>
                  </a:moveTo>
                  <a:lnTo>
                    <a:pt x="151" y="2970"/>
                  </a:lnTo>
                  <a:lnTo>
                    <a:pt x="154" y="2999"/>
                  </a:lnTo>
                  <a:lnTo>
                    <a:pt x="164" y="3025"/>
                  </a:lnTo>
                  <a:lnTo>
                    <a:pt x="179" y="3048"/>
                  </a:lnTo>
                  <a:lnTo>
                    <a:pt x="198" y="3067"/>
                  </a:lnTo>
                  <a:lnTo>
                    <a:pt x="221" y="3081"/>
                  </a:lnTo>
                  <a:lnTo>
                    <a:pt x="248" y="3091"/>
                  </a:lnTo>
                  <a:lnTo>
                    <a:pt x="277" y="3094"/>
                  </a:lnTo>
                  <a:lnTo>
                    <a:pt x="2524" y="3094"/>
                  </a:lnTo>
                  <a:lnTo>
                    <a:pt x="2555" y="3064"/>
                  </a:lnTo>
                  <a:lnTo>
                    <a:pt x="2555" y="2829"/>
                  </a:lnTo>
                  <a:lnTo>
                    <a:pt x="2558" y="2795"/>
                  </a:lnTo>
                  <a:lnTo>
                    <a:pt x="2568" y="2761"/>
                  </a:lnTo>
                  <a:lnTo>
                    <a:pt x="2583" y="2730"/>
                  </a:lnTo>
                  <a:lnTo>
                    <a:pt x="2603" y="2702"/>
                  </a:lnTo>
                  <a:lnTo>
                    <a:pt x="2628" y="2678"/>
                  </a:lnTo>
                  <a:lnTo>
                    <a:pt x="2655" y="2659"/>
                  </a:lnTo>
                  <a:lnTo>
                    <a:pt x="2686" y="2645"/>
                  </a:lnTo>
                  <a:lnTo>
                    <a:pt x="2721" y="2635"/>
                  </a:lnTo>
                  <a:lnTo>
                    <a:pt x="2757" y="2632"/>
                  </a:lnTo>
                  <a:lnTo>
                    <a:pt x="2994" y="2632"/>
                  </a:lnTo>
                  <a:lnTo>
                    <a:pt x="3026" y="2602"/>
                  </a:lnTo>
                  <a:lnTo>
                    <a:pt x="3026" y="891"/>
                  </a:lnTo>
                  <a:lnTo>
                    <a:pt x="151" y="891"/>
                  </a:lnTo>
                  <a:close/>
                  <a:moveTo>
                    <a:pt x="481" y="0"/>
                  </a:moveTo>
                  <a:lnTo>
                    <a:pt x="481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5"/>
                  </a:lnTo>
                  <a:lnTo>
                    <a:pt x="569" y="53"/>
                  </a:lnTo>
                  <a:lnTo>
                    <a:pt x="576" y="73"/>
                  </a:lnTo>
                  <a:lnTo>
                    <a:pt x="579" y="95"/>
                  </a:lnTo>
                  <a:lnTo>
                    <a:pt x="577" y="110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0"/>
                  </a:lnTo>
                  <a:lnTo>
                    <a:pt x="938" y="95"/>
                  </a:lnTo>
                  <a:lnTo>
                    <a:pt x="940" y="73"/>
                  </a:lnTo>
                  <a:lnTo>
                    <a:pt x="948" y="53"/>
                  </a:lnTo>
                  <a:lnTo>
                    <a:pt x="960" y="35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5"/>
                  </a:lnTo>
                  <a:lnTo>
                    <a:pt x="1122" y="53"/>
                  </a:lnTo>
                  <a:lnTo>
                    <a:pt x="1130" y="73"/>
                  </a:lnTo>
                  <a:lnTo>
                    <a:pt x="1132" y="95"/>
                  </a:lnTo>
                  <a:lnTo>
                    <a:pt x="1131" y="110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0"/>
                  </a:lnTo>
                  <a:lnTo>
                    <a:pt x="1491" y="95"/>
                  </a:lnTo>
                  <a:lnTo>
                    <a:pt x="1495" y="73"/>
                  </a:lnTo>
                  <a:lnTo>
                    <a:pt x="1502" y="53"/>
                  </a:lnTo>
                  <a:lnTo>
                    <a:pt x="1513" y="35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5"/>
                  </a:lnTo>
                  <a:lnTo>
                    <a:pt x="1675" y="53"/>
                  </a:lnTo>
                  <a:lnTo>
                    <a:pt x="1683" y="73"/>
                  </a:lnTo>
                  <a:lnTo>
                    <a:pt x="1686" y="95"/>
                  </a:lnTo>
                  <a:lnTo>
                    <a:pt x="1684" y="110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0"/>
                  </a:lnTo>
                  <a:lnTo>
                    <a:pt x="2046" y="95"/>
                  </a:lnTo>
                  <a:lnTo>
                    <a:pt x="2048" y="73"/>
                  </a:lnTo>
                  <a:lnTo>
                    <a:pt x="2055" y="53"/>
                  </a:lnTo>
                  <a:lnTo>
                    <a:pt x="2067" y="35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5"/>
                  </a:lnTo>
                  <a:lnTo>
                    <a:pt x="2230" y="53"/>
                  </a:lnTo>
                  <a:lnTo>
                    <a:pt x="2236" y="73"/>
                  </a:lnTo>
                  <a:lnTo>
                    <a:pt x="2239" y="95"/>
                  </a:lnTo>
                  <a:lnTo>
                    <a:pt x="2237" y="110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0"/>
                  </a:lnTo>
                  <a:lnTo>
                    <a:pt x="2599" y="95"/>
                  </a:lnTo>
                  <a:lnTo>
                    <a:pt x="2601" y="73"/>
                  </a:lnTo>
                  <a:lnTo>
                    <a:pt x="2608" y="53"/>
                  </a:lnTo>
                  <a:lnTo>
                    <a:pt x="2620" y="35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5"/>
                  </a:lnTo>
                  <a:lnTo>
                    <a:pt x="2783" y="53"/>
                  </a:lnTo>
                  <a:lnTo>
                    <a:pt x="2790" y="73"/>
                  </a:lnTo>
                  <a:lnTo>
                    <a:pt x="2792" y="95"/>
                  </a:lnTo>
                  <a:lnTo>
                    <a:pt x="2790" y="110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5"/>
                  </a:lnTo>
                  <a:lnTo>
                    <a:pt x="3017" y="149"/>
                  </a:lnTo>
                  <a:lnTo>
                    <a:pt x="3051" y="168"/>
                  </a:lnTo>
                  <a:lnTo>
                    <a:pt x="3082" y="191"/>
                  </a:lnTo>
                  <a:lnTo>
                    <a:pt x="3109" y="217"/>
                  </a:lnTo>
                  <a:lnTo>
                    <a:pt x="3133" y="248"/>
                  </a:lnTo>
                  <a:lnTo>
                    <a:pt x="3152" y="281"/>
                  </a:lnTo>
                  <a:lnTo>
                    <a:pt x="3166" y="318"/>
                  </a:lnTo>
                  <a:lnTo>
                    <a:pt x="3174" y="356"/>
                  </a:lnTo>
                  <a:lnTo>
                    <a:pt x="3177" y="396"/>
                  </a:lnTo>
                  <a:lnTo>
                    <a:pt x="3177" y="2663"/>
                  </a:lnTo>
                  <a:lnTo>
                    <a:pt x="2587" y="3242"/>
                  </a:lnTo>
                  <a:lnTo>
                    <a:pt x="277" y="3242"/>
                  </a:lnTo>
                  <a:lnTo>
                    <a:pt x="236" y="3239"/>
                  </a:lnTo>
                  <a:lnTo>
                    <a:pt x="197" y="3231"/>
                  </a:lnTo>
                  <a:lnTo>
                    <a:pt x="160" y="3217"/>
                  </a:lnTo>
                  <a:lnTo>
                    <a:pt x="126" y="3198"/>
                  </a:lnTo>
                  <a:lnTo>
                    <a:pt x="95" y="3175"/>
                  </a:lnTo>
                  <a:lnTo>
                    <a:pt x="68" y="3149"/>
                  </a:lnTo>
                  <a:lnTo>
                    <a:pt x="45" y="3118"/>
                  </a:lnTo>
                  <a:lnTo>
                    <a:pt x="26" y="3085"/>
                  </a:lnTo>
                  <a:lnTo>
                    <a:pt x="12" y="3049"/>
                  </a:lnTo>
                  <a:lnTo>
                    <a:pt x="3" y="3010"/>
                  </a:lnTo>
                  <a:lnTo>
                    <a:pt x="0" y="2970"/>
                  </a:lnTo>
                  <a:lnTo>
                    <a:pt x="0" y="396"/>
                  </a:lnTo>
                  <a:lnTo>
                    <a:pt x="3" y="356"/>
                  </a:lnTo>
                  <a:lnTo>
                    <a:pt x="12" y="318"/>
                  </a:lnTo>
                  <a:lnTo>
                    <a:pt x="26" y="281"/>
                  </a:lnTo>
                  <a:lnTo>
                    <a:pt x="45" y="248"/>
                  </a:lnTo>
                  <a:lnTo>
                    <a:pt x="68" y="217"/>
                  </a:lnTo>
                  <a:lnTo>
                    <a:pt x="95" y="191"/>
                  </a:lnTo>
                  <a:lnTo>
                    <a:pt x="126" y="168"/>
                  </a:lnTo>
                  <a:lnTo>
                    <a:pt x="160" y="149"/>
                  </a:lnTo>
                  <a:lnTo>
                    <a:pt x="197" y="135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0"/>
                  </a:lnTo>
                  <a:lnTo>
                    <a:pt x="385" y="95"/>
                  </a:lnTo>
                  <a:lnTo>
                    <a:pt x="387" y="73"/>
                  </a:lnTo>
                  <a:lnTo>
                    <a:pt x="395" y="53"/>
                  </a:lnTo>
                  <a:lnTo>
                    <a:pt x="407" y="35"/>
                  </a:lnTo>
                  <a:lnTo>
                    <a:pt x="422" y="21"/>
                  </a:lnTo>
                  <a:lnTo>
                    <a:pt x="439" y="9"/>
                  </a:lnTo>
                  <a:lnTo>
                    <a:pt x="459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284"/>
            <p:cNvSpPr>
              <a:spLocks/>
            </p:cNvSpPr>
            <p:nvPr/>
          </p:nvSpPr>
          <p:spPr bwMode="auto">
            <a:xfrm>
              <a:off x="2640013" y="2957513"/>
              <a:ext cx="131763" cy="112712"/>
            </a:xfrm>
            <a:custGeom>
              <a:avLst/>
              <a:gdLst>
                <a:gd name="T0" fmla="*/ 0 w 914"/>
                <a:gd name="T1" fmla="*/ 0 h 785"/>
                <a:gd name="T2" fmla="*/ 316 w 914"/>
                <a:gd name="T3" fmla="*/ 0 h 785"/>
                <a:gd name="T4" fmla="*/ 457 w 914"/>
                <a:gd name="T5" fmla="*/ 489 h 785"/>
                <a:gd name="T6" fmla="*/ 598 w 914"/>
                <a:gd name="T7" fmla="*/ 0 h 785"/>
                <a:gd name="T8" fmla="*/ 914 w 914"/>
                <a:gd name="T9" fmla="*/ 0 h 785"/>
                <a:gd name="T10" fmla="*/ 914 w 914"/>
                <a:gd name="T11" fmla="*/ 785 h 785"/>
                <a:gd name="T12" fmla="*/ 678 w 914"/>
                <a:gd name="T13" fmla="*/ 785 h 785"/>
                <a:gd name="T14" fmla="*/ 678 w 914"/>
                <a:gd name="T15" fmla="*/ 545 h 785"/>
                <a:gd name="T16" fmla="*/ 682 w 914"/>
                <a:gd name="T17" fmla="*/ 423 h 785"/>
                <a:gd name="T18" fmla="*/ 696 w 914"/>
                <a:gd name="T19" fmla="*/ 281 h 785"/>
                <a:gd name="T20" fmla="*/ 693 w 914"/>
                <a:gd name="T21" fmla="*/ 281 h 785"/>
                <a:gd name="T22" fmla="*/ 548 w 914"/>
                <a:gd name="T23" fmla="*/ 785 h 785"/>
                <a:gd name="T24" fmla="*/ 366 w 914"/>
                <a:gd name="T25" fmla="*/ 785 h 785"/>
                <a:gd name="T26" fmla="*/ 221 w 914"/>
                <a:gd name="T27" fmla="*/ 281 h 785"/>
                <a:gd name="T28" fmla="*/ 218 w 914"/>
                <a:gd name="T29" fmla="*/ 281 h 785"/>
                <a:gd name="T30" fmla="*/ 229 w 914"/>
                <a:gd name="T31" fmla="*/ 397 h 785"/>
                <a:gd name="T32" fmla="*/ 234 w 914"/>
                <a:gd name="T33" fmla="*/ 518 h 785"/>
                <a:gd name="T34" fmla="*/ 234 w 914"/>
                <a:gd name="T35" fmla="*/ 785 h 785"/>
                <a:gd name="T36" fmla="*/ 0 w 914"/>
                <a:gd name="T37" fmla="*/ 785 h 785"/>
                <a:gd name="T38" fmla="*/ 0 w 914"/>
                <a:gd name="T3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4" h="785">
                  <a:moveTo>
                    <a:pt x="0" y="0"/>
                  </a:moveTo>
                  <a:lnTo>
                    <a:pt x="316" y="0"/>
                  </a:lnTo>
                  <a:lnTo>
                    <a:pt x="457" y="489"/>
                  </a:lnTo>
                  <a:lnTo>
                    <a:pt x="598" y="0"/>
                  </a:lnTo>
                  <a:lnTo>
                    <a:pt x="914" y="0"/>
                  </a:lnTo>
                  <a:lnTo>
                    <a:pt x="914" y="785"/>
                  </a:lnTo>
                  <a:lnTo>
                    <a:pt x="678" y="785"/>
                  </a:lnTo>
                  <a:lnTo>
                    <a:pt x="678" y="545"/>
                  </a:lnTo>
                  <a:lnTo>
                    <a:pt x="682" y="423"/>
                  </a:lnTo>
                  <a:lnTo>
                    <a:pt x="696" y="281"/>
                  </a:lnTo>
                  <a:lnTo>
                    <a:pt x="693" y="281"/>
                  </a:lnTo>
                  <a:lnTo>
                    <a:pt x="548" y="785"/>
                  </a:lnTo>
                  <a:lnTo>
                    <a:pt x="366" y="785"/>
                  </a:lnTo>
                  <a:lnTo>
                    <a:pt x="221" y="281"/>
                  </a:lnTo>
                  <a:lnTo>
                    <a:pt x="218" y="281"/>
                  </a:lnTo>
                  <a:lnTo>
                    <a:pt x="229" y="397"/>
                  </a:lnTo>
                  <a:lnTo>
                    <a:pt x="234" y="518"/>
                  </a:lnTo>
                  <a:lnTo>
                    <a:pt x="234" y="785"/>
                  </a:lnTo>
                  <a:lnTo>
                    <a:pt x="0" y="7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285"/>
            <p:cNvSpPr>
              <a:spLocks noEditPoints="1"/>
            </p:cNvSpPr>
            <p:nvPr/>
          </p:nvSpPr>
          <p:spPr bwMode="auto">
            <a:xfrm>
              <a:off x="2779713" y="2954338"/>
              <a:ext cx="120650" cy="119062"/>
            </a:xfrm>
            <a:custGeom>
              <a:avLst/>
              <a:gdLst>
                <a:gd name="T0" fmla="*/ 389 w 838"/>
                <a:gd name="T1" fmla="*/ 194 h 825"/>
                <a:gd name="T2" fmla="*/ 342 w 838"/>
                <a:gd name="T3" fmla="*/ 211 h 825"/>
                <a:gd name="T4" fmla="*/ 307 w 838"/>
                <a:gd name="T5" fmla="*/ 242 h 825"/>
                <a:gd name="T6" fmla="*/ 284 w 838"/>
                <a:gd name="T7" fmla="*/ 284 h 825"/>
                <a:gd name="T8" fmla="*/ 270 w 838"/>
                <a:gd name="T9" fmla="*/ 333 h 825"/>
                <a:gd name="T10" fmla="*/ 263 w 838"/>
                <a:gd name="T11" fmla="*/ 383 h 825"/>
                <a:gd name="T12" fmla="*/ 263 w 838"/>
                <a:gd name="T13" fmla="*/ 431 h 825"/>
                <a:gd name="T14" fmla="*/ 268 w 838"/>
                <a:gd name="T15" fmla="*/ 480 h 825"/>
                <a:gd name="T16" fmla="*/ 280 w 838"/>
                <a:gd name="T17" fmla="*/ 526 h 825"/>
                <a:gd name="T18" fmla="*/ 299 w 838"/>
                <a:gd name="T19" fmla="*/ 568 h 825"/>
                <a:gd name="T20" fmla="*/ 328 w 838"/>
                <a:gd name="T21" fmla="*/ 602 h 825"/>
                <a:gd name="T22" fmla="*/ 367 w 838"/>
                <a:gd name="T23" fmla="*/ 625 h 825"/>
                <a:gd name="T24" fmla="*/ 419 w 838"/>
                <a:gd name="T25" fmla="*/ 634 h 825"/>
                <a:gd name="T26" fmla="*/ 473 w 838"/>
                <a:gd name="T27" fmla="*/ 624 h 825"/>
                <a:gd name="T28" fmla="*/ 516 w 838"/>
                <a:gd name="T29" fmla="*/ 598 h 825"/>
                <a:gd name="T30" fmla="*/ 546 w 838"/>
                <a:gd name="T31" fmla="*/ 558 h 825"/>
                <a:gd name="T32" fmla="*/ 566 w 838"/>
                <a:gd name="T33" fmla="*/ 505 h 825"/>
                <a:gd name="T34" fmla="*/ 575 w 838"/>
                <a:gd name="T35" fmla="*/ 443 h 825"/>
                <a:gd name="T36" fmla="*/ 576 w 838"/>
                <a:gd name="T37" fmla="*/ 381 h 825"/>
                <a:gd name="T38" fmla="*/ 567 w 838"/>
                <a:gd name="T39" fmla="*/ 328 h 825"/>
                <a:gd name="T40" fmla="*/ 551 w 838"/>
                <a:gd name="T41" fmla="*/ 280 h 825"/>
                <a:gd name="T42" fmla="*/ 526 w 838"/>
                <a:gd name="T43" fmla="*/ 239 h 825"/>
                <a:gd name="T44" fmla="*/ 490 w 838"/>
                <a:gd name="T45" fmla="*/ 209 h 825"/>
                <a:gd name="T46" fmla="*/ 443 w 838"/>
                <a:gd name="T47" fmla="*/ 193 h 825"/>
                <a:gd name="T48" fmla="*/ 419 w 838"/>
                <a:gd name="T49" fmla="*/ 0 h 825"/>
                <a:gd name="T50" fmla="*/ 519 w 838"/>
                <a:gd name="T51" fmla="*/ 9 h 825"/>
                <a:gd name="T52" fmla="*/ 605 w 838"/>
                <a:gd name="T53" fmla="*/ 34 h 825"/>
                <a:gd name="T54" fmla="*/ 677 w 838"/>
                <a:gd name="T55" fmla="*/ 74 h 825"/>
                <a:gd name="T56" fmla="*/ 735 w 838"/>
                <a:gd name="T57" fmla="*/ 127 h 825"/>
                <a:gd name="T58" fmla="*/ 780 w 838"/>
                <a:gd name="T59" fmla="*/ 188 h 825"/>
                <a:gd name="T60" fmla="*/ 812 w 838"/>
                <a:gd name="T61" fmla="*/ 257 h 825"/>
                <a:gd name="T62" fmla="*/ 832 w 838"/>
                <a:gd name="T63" fmla="*/ 331 h 825"/>
                <a:gd name="T64" fmla="*/ 838 w 838"/>
                <a:gd name="T65" fmla="*/ 408 h 825"/>
                <a:gd name="T66" fmla="*/ 828 w 838"/>
                <a:gd name="T67" fmla="*/ 509 h 825"/>
                <a:gd name="T68" fmla="*/ 802 w 838"/>
                <a:gd name="T69" fmla="*/ 596 h 825"/>
                <a:gd name="T70" fmla="*/ 759 w 838"/>
                <a:gd name="T71" fmla="*/ 671 h 825"/>
                <a:gd name="T72" fmla="*/ 701 w 838"/>
                <a:gd name="T73" fmla="*/ 730 h 825"/>
                <a:gd name="T74" fmla="*/ 633 w 838"/>
                <a:gd name="T75" fmla="*/ 777 h 825"/>
                <a:gd name="T76" fmla="*/ 553 w 838"/>
                <a:gd name="T77" fmla="*/ 807 h 825"/>
                <a:gd name="T78" fmla="*/ 466 w 838"/>
                <a:gd name="T79" fmla="*/ 823 h 825"/>
                <a:gd name="T80" fmla="*/ 369 w 838"/>
                <a:gd name="T81" fmla="*/ 823 h 825"/>
                <a:gd name="T82" fmla="*/ 279 w 838"/>
                <a:gd name="T83" fmla="*/ 807 h 825"/>
                <a:gd name="T84" fmla="*/ 199 w 838"/>
                <a:gd name="T85" fmla="*/ 776 h 825"/>
                <a:gd name="T86" fmla="*/ 131 w 838"/>
                <a:gd name="T87" fmla="*/ 729 h 825"/>
                <a:gd name="T88" fmla="*/ 75 w 838"/>
                <a:gd name="T89" fmla="*/ 669 h 825"/>
                <a:gd name="T90" fmla="*/ 35 w 838"/>
                <a:gd name="T91" fmla="*/ 594 h 825"/>
                <a:gd name="T92" fmla="*/ 9 w 838"/>
                <a:gd name="T93" fmla="*/ 506 h 825"/>
                <a:gd name="T94" fmla="*/ 0 w 838"/>
                <a:gd name="T95" fmla="*/ 406 h 825"/>
                <a:gd name="T96" fmla="*/ 10 w 838"/>
                <a:gd name="T97" fmla="*/ 306 h 825"/>
                <a:gd name="T98" fmla="*/ 40 w 838"/>
                <a:gd name="T99" fmla="*/ 218 h 825"/>
                <a:gd name="T100" fmla="*/ 87 w 838"/>
                <a:gd name="T101" fmla="*/ 142 h 825"/>
                <a:gd name="T102" fmla="*/ 150 w 838"/>
                <a:gd name="T103" fmla="*/ 82 h 825"/>
                <a:gd name="T104" fmla="*/ 227 w 838"/>
                <a:gd name="T105" fmla="*/ 37 h 825"/>
                <a:gd name="T106" fmla="*/ 317 w 838"/>
                <a:gd name="T107" fmla="*/ 9 h 825"/>
                <a:gd name="T108" fmla="*/ 419 w 838"/>
                <a:gd name="T10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8" h="825">
                  <a:moveTo>
                    <a:pt x="417" y="191"/>
                  </a:moveTo>
                  <a:lnTo>
                    <a:pt x="389" y="194"/>
                  </a:lnTo>
                  <a:lnTo>
                    <a:pt x="364" y="200"/>
                  </a:lnTo>
                  <a:lnTo>
                    <a:pt x="342" y="211"/>
                  </a:lnTo>
                  <a:lnTo>
                    <a:pt x="323" y="225"/>
                  </a:lnTo>
                  <a:lnTo>
                    <a:pt x="307" y="242"/>
                  </a:lnTo>
                  <a:lnTo>
                    <a:pt x="295" y="262"/>
                  </a:lnTo>
                  <a:lnTo>
                    <a:pt x="284" y="284"/>
                  </a:lnTo>
                  <a:lnTo>
                    <a:pt x="275" y="307"/>
                  </a:lnTo>
                  <a:lnTo>
                    <a:pt x="270" y="333"/>
                  </a:lnTo>
                  <a:lnTo>
                    <a:pt x="266" y="358"/>
                  </a:lnTo>
                  <a:lnTo>
                    <a:pt x="263" y="383"/>
                  </a:lnTo>
                  <a:lnTo>
                    <a:pt x="263" y="408"/>
                  </a:lnTo>
                  <a:lnTo>
                    <a:pt x="263" y="431"/>
                  </a:lnTo>
                  <a:lnTo>
                    <a:pt x="265" y="455"/>
                  </a:lnTo>
                  <a:lnTo>
                    <a:pt x="268" y="480"/>
                  </a:lnTo>
                  <a:lnTo>
                    <a:pt x="273" y="503"/>
                  </a:lnTo>
                  <a:lnTo>
                    <a:pt x="280" y="526"/>
                  </a:lnTo>
                  <a:lnTo>
                    <a:pt x="288" y="548"/>
                  </a:lnTo>
                  <a:lnTo>
                    <a:pt x="299" y="568"/>
                  </a:lnTo>
                  <a:lnTo>
                    <a:pt x="313" y="587"/>
                  </a:lnTo>
                  <a:lnTo>
                    <a:pt x="328" y="602"/>
                  </a:lnTo>
                  <a:lnTo>
                    <a:pt x="346" y="615"/>
                  </a:lnTo>
                  <a:lnTo>
                    <a:pt x="367" y="625"/>
                  </a:lnTo>
                  <a:lnTo>
                    <a:pt x="392" y="632"/>
                  </a:lnTo>
                  <a:lnTo>
                    <a:pt x="419" y="634"/>
                  </a:lnTo>
                  <a:lnTo>
                    <a:pt x="448" y="631"/>
                  </a:lnTo>
                  <a:lnTo>
                    <a:pt x="473" y="624"/>
                  </a:lnTo>
                  <a:lnTo>
                    <a:pt x="497" y="613"/>
                  </a:lnTo>
                  <a:lnTo>
                    <a:pt x="516" y="598"/>
                  </a:lnTo>
                  <a:lnTo>
                    <a:pt x="533" y="580"/>
                  </a:lnTo>
                  <a:lnTo>
                    <a:pt x="546" y="558"/>
                  </a:lnTo>
                  <a:lnTo>
                    <a:pt x="558" y="533"/>
                  </a:lnTo>
                  <a:lnTo>
                    <a:pt x="566" y="505"/>
                  </a:lnTo>
                  <a:lnTo>
                    <a:pt x="572" y="475"/>
                  </a:lnTo>
                  <a:lnTo>
                    <a:pt x="575" y="443"/>
                  </a:lnTo>
                  <a:lnTo>
                    <a:pt x="576" y="408"/>
                  </a:lnTo>
                  <a:lnTo>
                    <a:pt x="576" y="381"/>
                  </a:lnTo>
                  <a:lnTo>
                    <a:pt x="573" y="355"/>
                  </a:lnTo>
                  <a:lnTo>
                    <a:pt x="567" y="328"/>
                  </a:lnTo>
                  <a:lnTo>
                    <a:pt x="561" y="303"/>
                  </a:lnTo>
                  <a:lnTo>
                    <a:pt x="551" y="280"/>
                  </a:lnTo>
                  <a:lnTo>
                    <a:pt x="540" y="258"/>
                  </a:lnTo>
                  <a:lnTo>
                    <a:pt x="526" y="239"/>
                  </a:lnTo>
                  <a:lnTo>
                    <a:pt x="509" y="222"/>
                  </a:lnTo>
                  <a:lnTo>
                    <a:pt x="490" y="209"/>
                  </a:lnTo>
                  <a:lnTo>
                    <a:pt x="468" y="198"/>
                  </a:lnTo>
                  <a:lnTo>
                    <a:pt x="443" y="193"/>
                  </a:lnTo>
                  <a:lnTo>
                    <a:pt x="417" y="191"/>
                  </a:lnTo>
                  <a:close/>
                  <a:moveTo>
                    <a:pt x="419" y="0"/>
                  </a:moveTo>
                  <a:lnTo>
                    <a:pt x="470" y="2"/>
                  </a:lnTo>
                  <a:lnTo>
                    <a:pt x="519" y="9"/>
                  </a:lnTo>
                  <a:lnTo>
                    <a:pt x="563" y="20"/>
                  </a:lnTo>
                  <a:lnTo>
                    <a:pt x="605" y="34"/>
                  </a:lnTo>
                  <a:lnTo>
                    <a:pt x="642" y="53"/>
                  </a:lnTo>
                  <a:lnTo>
                    <a:pt x="677" y="74"/>
                  </a:lnTo>
                  <a:lnTo>
                    <a:pt x="708" y="99"/>
                  </a:lnTo>
                  <a:lnTo>
                    <a:pt x="735" y="127"/>
                  </a:lnTo>
                  <a:lnTo>
                    <a:pt x="760" y="156"/>
                  </a:lnTo>
                  <a:lnTo>
                    <a:pt x="780" y="188"/>
                  </a:lnTo>
                  <a:lnTo>
                    <a:pt x="798" y="222"/>
                  </a:lnTo>
                  <a:lnTo>
                    <a:pt x="812" y="257"/>
                  </a:lnTo>
                  <a:lnTo>
                    <a:pt x="824" y="294"/>
                  </a:lnTo>
                  <a:lnTo>
                    <a:pt x="832" y="331"/>
                  </a:lnTo>
                  <a:lnTo>
                    <a:pt x="836" y="369"/>
                  </a:lnTo>
                  <a:lnTo>
                    <a:pt x="838" y="408"/>
                  </a:lnTo>
                  <a:lnTo>
                    <a:pt x="836" y="460"/>
                  </a:lnTo>
                  <a:lnTo>
                    <a:pt x="828" y="509"/>
                  </a:lnTo>
                  <a:lnTo>
                    <a:pt x="817" y="554"/>
                  </a:lnTo>
                  <a:lnTo>
                    <a:pt x="802" y="596"/>
                  </a:lnTo>
                  <a:lnTo>
                    <a:pt x="781" y="635"/>
                  </a:lnTo>
                  <a:lnTo>
                    <a:pt x="759" y="671"/>
                  </a:lnTo>
                  <a:lnTo>
                    <a:pt x="732" y="702"/>
                  </a:lnTo>
                  <a:lnTo>
                    <a:pt x="701" y="730"/>
                  </a:lnTo>
                  <a:lnTo>
                    <a:pt x="668" y="756"/>
                  </a:lnTo>
                  <a:lnTo>
                    <a:pt x="633" y="777"/>
                  </a:lnTo>
                  <a:lnTo>
                    <a:pt x="594" y="793"/>
                  </a:lnTo>
                  <a:lnTo>
                    <a:pt x="553" y="807"/>
                  </a:lnTo>
                  <a:lnTo>
                    <a:pt x="511" y="818"/>
                  </a:lnTo>
                  <a:lnTo>
                    <a:pt x="466" y="823"/>
                  </a:lnTo>
                  <a:lnTo>
                    <a:pt x="419" y="825"/>
                  </a:lnTo>
                  <a:lnTo>
                    <a:pt x="369" y="823"/>
                  </a:lnTo>
                  <a:lnTo>
                    <a:pt x="323" y="818"/>
                  </a:lnTo>
                  <a:lnTo>
                    <a:pt x="279" y="807"/>
                  </a:lnTo>
                  <a:lnTo>
                    <a:pt x="238" y="793"/>
                  </a:lnTo>
                  <a:lnTo>
                    <a:pt x="199" y="776"/>
                  </a:lnTo>
                  <a:lnTo>
                    <a:pt x="163" y="755"/>
                  </a:lnTo>
                  <a:lnTo>
                    <a:pt x="131" y="729"/>
                  </a:lnTo>
                  <a:lnTo>
                    <a:pt x="101" y="701"/>
                  </a:lnTo>
                  <a:lnTo>
                    <a:pt x="75" y="669"/>
                  </a:lnTo>
                  <a:lnTo>
                    <a:pt x="53" y="633"/>
                  </a:lnTo>
                  <a:lnTo>
                    <a:pt x="35" y="594"/>
                  </a:lnTo>
                  <a:lnTo>
                    <a:pt x="20" y="552"/>
                  </a:lnTo>
                  <a:lnTo>
                    <a:pt x="9" y="506"/>
                  </a:lnTo>
                  <a:lnTo>
                    <a:pt x="3" y="457"/>
                  </a:lnTo>
                  <a:lnTo>
                    <a:pt x="0" y="406"/>
                  </a:lnTo>
                  <a:lnTo>
                    <a:pt x="3" y="355"/>
                  </a:lnTo>
                  <a:lnTo>
                    <a:pt x="10" y="306"/>
                  </a:lnTo>
                  <a:lnTo>
                    <a:pt x="23" y="260"/>
                  </a:lnTo>
                  <a:lnTo>
                    <a:pt x="40" y="218"/>
                  </a:lnTo>
                  <a:lnTo>
                    <a:pt x="61" y="178"/>
                  </a:lnTo>
                  <a:lnTo>
                    <a:pt x="87" y="142"/>
                  </a:lnTo>
                  <a:lnTo>
                    <a:pt x="116" y="111"/>
                  </a:lnTo>
                  <a:lnTo>
                    <a:pt x="150" y="82"/>
                  </a:lnTo>
                  <a:lnTo>
                    <a:pt x="187" y="57"/>
                  </a:lnTo>
                  <a:lnTo>
                    <a:pt x="227" y="37"/>
                  </a:lnTo>
                  <a:lnTo>
                    <a:pt x="271" y="21"/>
                  </a:lnTo>
                  <a:lnTo>
                    <a:pt x="317" y="9"/>
                  </a:lnTo>
                  <a:lnTo>
                    <a:pt x="366" y="2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286"/>
            <p:cNvSpPr>
              <a:spLocks/>
            </p:cNvSpPr>
            <p:nvPr/>
          </p:nvSpPr>
          <p:spPr bwMode="auto">
            <a:xfrm>
              <a:off x="2909888" y="2957513"/>
              <a:ext cx="111125" cy="112712"/>
            </a:xfrm>
            <a:custGeom>
              <a:avLst/>
              <a:gdLst>
                <a:gd name="T0" fmla="*/ 0 w 772"/>
                <a:gd name="T1" fmla="*/ 0 h 785"/>
                <a:gd name="T2" fmla="*/ 245 w 772"/>
                <a:gd name="T3" fmla="*/ 0 h 785"/>
                <a:gd name="T4" fmla="*/ 531 w 772"/>
                <a:gd name="T5" fmla="*/ 428 h 785"/>
                <a:gd name="T6" fmla="*/ 520 w 772"/>
                <a:gd name="T7" fmla="*/ 250 h 785"/>
                <a:gd name="T8" fmla="*/ 520 w 772"/>
                <a:gd name="T9" fmla="*/ 0 h 785"/>
                <a:gd name="T10" fmla="*/ 772 w 772"/>
                <a:gd name="T11" fmla="*/ 0 h 785"/>
                <a:gd name="T12" fmla="*/ 772 w 772"/>
                <a:gd name="T13" fmla="*/ 785 h 785"/>
                <a:gd name="T14" fmla="*/ 527 w 772"/>
                <a:gd name="T15" fmla="*/ 785 h 785"/>
                <a:gd name="T16" fmla="*/ 241 w 772"/>
                <a:gd name="T17" fmla="*/ 358 h 785"/>
                <a:gd name="T18" fmla="*/ 252 w 772"/>
                <a:gd name="T19" fmla="*/ 536 h 785"/>
                <a:gd name="T20" fmla="*/ 252 w 772"/>
                <a:gd name="T21" fmla="*/ 785 h 785"/>
                <a:gd name="T22" fmla="*/ 0 w 772"/>
                <a:gd name="T23" fmla="*/ 785 h 785"/>
                <a:gd name="T24" fmla="*/ 0 w 772"/>
                <a:gd name="T25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785">
                  <a:moveTo>
                    <a:pt x="0" y="0"/>
                  </a:moveTo>
                  <a:lnTo>
                    <a:pt x="245" y="0"/>
                  </a:lnTo>
                  <a:lnTo>
                    <a:pt x="531" y="428"/>
                  </a:lnTo>
                  <a:lnTo>
                    <a:pt x="520" y="250"/>
                  </a:lnTo>
                  <a:lnTo>
                    <a:pt x="520" y="0"/>
                  </a:lnTo>
                  <a:lnTo>
                    <a:pt x="772" y="0"/>
                  </a:lnTo>
                  <a:lnTo>
                    <a:pt x="772" y="785"/>
                  </a:lnTo>
                  <a:lnTo>
                    <a:pt x="527" y="785"/>
                  </a:lnTo>
                  <a:lnTo>
                    <a:pt x="241" y="358"/>
                  </a:lnTo>
                  <a:lnTo>
                    <a:pt x="252" y="536"/>
                  </a:lnTo>
                  <a:lnTo>
                    <a:pt x="252" y="785"/>
                  </a:lnTo>
                  <a:lnTo>
                    <a:pt x="0" y="7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3" name="Group 442"/>
          <p:cNvGrpSpPr/>
          <p:nvPr/>
        </p:nvGrpSpPr>
        <p:grpSpPr>
          <a:xfrm>
            <a:off x="11007202" y="3517901"/>
            <a:ext cx="458788" cy="469900"/>
            <a:chOff x="11071225" y="3517901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9" name="Freeform 291"/>
            <p:cNvSpPr>
              <a:spLocks/>
            </p:cNvSpPr>
            <p:nvPr/>
          </p:nvSpPr>
          <p:spPr bwMode="auto">
            <a:xfrm>
              <a:off x="11166475" y="3683001"/>
              <a:ext cx="88900" cy="203200"/>
            </a:xfrm>
            <a:custGeom>
              <a:avLst/>
              <a:gdLst>
                <a:gd name="T0" fmla="*/ 375 w 613"/>
                <a:gd name="T1" fmla="*/ 0 h 1406"/>
                <a:gd name="T2" fmla="*/ 613 w 613"/>
                <a:gd name="T3" fmla="*/ 0 h 1406"/>
                <a:gd name="T4" fmla="*/ 613 w 613"/>
                <a:gd name="T5" fmla="*/ 1406 h 1406"/>
                <a:gd name="T6" fmla="*/ 274 w 613"/>
                <a:gd name="T7" fmla="*/ 1406 h 1406"/>
                <a:gd name="T8" fmla="*/ 274 w 613"/>
                <a:gd name="T9" fmla="*/ 431 h 1406"/>
                <a:gd name="T10" fmla="*/ 0 w 613"/>
                <a:gd name="T11" fmla="*/ 431 h 1406"/>
                <a:gd name="T12" fmla="*/ 0 w 613"/>
                <a:gd name="T13" fmla="*/ 220 h 1406"/>
                <a:gd name="T14" fmla="*/ 42 w 613"/>
                <a:gd name="T15" fmla="*/ 220 h 1406"/>
                <a:gd name="T16" fmla="*/ 88 w 613"/>
                <a:gd name="T17" fmla="*/ 219 h 1406"/>
                <a:gd name="T18" fmla="*/ 130 w 613"/>
                <a:gd name="T19" fmla="*/ 215 h 1406"/>
                <a:gd name="T20" fmla="*/ 167 w 613"/>
                <a:gd name="T21" fmla="*/ 208 h 1406"/>
                <a:gd name="T22" fmla="*/ 200 w 613"/>
                <a:gd name="T23" fmla="*/ 199 h 1406"/>
                <a:gd name="T24" fmla="*/ 239 w 613"/>
                <a:gd name="T25" fmla="*/ 183 h 1406"/>
                <a:gd name="T26" fmla="*/ 271 w 613"/>
                <a:gd name="T27" fmla="*/ 164 h 1406"/>
                <a:gd name="T28" fmla="*/ 299 w 613"/>
                <a:gd name="T29" fmla="*/ 144 h 1406"/>
                <a:gd name="T30" fmla="*/ 320 w 613"/>
                <a:gd name="T31" fmla="*/ 121 h 1406"/>
                <a:gd name="T32" fmla="*/ 338 w 613"/>
                <a:gd name="T33" fmla="*/ 98 h 1406"/>
                <a:gd name="T34" fmla="*/ 351 w 613"/>
                <a:gd name="T35" fmla="*/ 73 h 1406"/>
                <a:gd name="T36" fmla="*/ 366 w 613"/>
                <a:gd name="T37" fmla="*/ 35 h 1406"/>
                <a:gd name="T38" fmla="*/ 375 w 613"/>
                <a:gd name="T39" fmla="*/ 0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3" h="1406">
                  <a:moveTo>
                    <a:pt x="375" y="0"/>
                  </a:moveTo>
                  <a:lnTo>
                    <a:pt x="613" y="0"/>
                  </a:lnTo>
                  <a:lnTo>
                    <a:pt x="613" y="1406"/>
                  </a:lnTo>
                  <a:lnTo>
                    <a:pt x="274" y="1406"/>
                  </a:lnTo>
                  <a:lnTo>
                    <a:pt x="274" y="431"/>
                  </a:lnTo>
                  <a:lnTo>
                    <a:pt x="0" y="431"/>
                  </a:lnTo>
                  <a:lnTo>
                    <a:pt x="0" y="220"/>
                  </a:lnTo>
                  <a:lnTo>
                    <a:pt x="42" y="220"/>
                  </a:lnTo>
                  <a:lnTo>
                    <a:pt x="88" y="219"/>
                  </a:lnTo>
                  <a:lnTo>
                    <a:pt x="130" y="215"/>
                  </a:lnTo>
                  <a:lnTo>
                    <a:pt x="167" y="208"/>
                  </a:lnTo>
                  <a:lnTo>
                    <a:pt x="200" y="199"/>
                  </a:lnTo>
                  <a:lnTo>
                    <a:pt x="239" y="183"/>
                  </a:lnTo>
                  <a:lnTo>
                    <a:pt x="271" y="164"/>
                  </a:lnTo>
                  <a:lnTo>
                    <a:pt x="299" y="144"/>
                  </a:lnTo>
                  <a:lnTo>
                    <a:pt x="320" y="121"/>
                  </a:lnTo>
                  <a:lnTo>
                    <a:pt x="338" y="98"/>
                  </a:lnTo>
                  <a:lnTo>
                    <a:pt x="351" y="73"/>
                  </a:lnTo>
                  <a:lnTo>
                    <a:pt x="366" y="35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292"/>
            <p:cNvSpPr>
              <a:spLocks/>
            </p:cNvSpPr>
            <p:nvPr/>
          </p:nvSpPr>
          <p:spPr bwMode="auto">
            <a:xfrm>
              <a:off x="11309350" y="3686176"/>
              <a:ext cx="131763" cy="203200"/>
            </a:xfrm>
            <a:custGeom>
              <a:avLst/>
              <a:gdLst>
                <a:gd name="T0" fmla="*/ 860 w 918"/>
                <a:gd name="T1" fmla="*/ 0 h 1407"/>
                <a:gd name="T2" fmla="*/ 318 w 918"/>
                <a:gd name="T3" fmla="*/ 258 h 1407"/>
                <a:gd name="T4" fmla="*/ 306 w 918"/>
                <a:gd name="T5" fmla="*/ 526 h 1407"/>
                <a:gd name="T6" fmla="*/ 331 w 918"/>
                <a:gd name="T7" fmla="*/ 494 h 1407"/>
                <a:gd name="T8" fmla="*/ 375 w 918"/>
                <a:gd name="T9" fmla="*/ 461 h 1407"/>
                <a:gd name="T10" fmla="*/ 439 w 918"/>
                <a:gd name="T11" fmla="*/ 431 h 1407"/>
                <a:gd name="T12" fmla="*/ 509 w 918"/>
                <a:gd name="T13" fmla="*/ 416 h 1407"/>
                <a:gd name="T14" fmla="*/ 590 w 918"/>
                <a:gd name="T15" fmla="*/ 416 h 1407"/>
                <a:gd name="T16" fmla="*/ 674 w 918"/>
                <a:gd name="T17" fmla="*/ 431 h 1407"/>
                <a:gd name="T18" fmla="*/ 746 w 918"/>
                <a:gd name="T19" fmla="*/ 461 h 1407"/>
                <a:gd name="T20" fmla="*/ 804 w 918"/>
                <a:gd name="T21" fmla="*/ 504 h 1407"/>
                <a:gd name="T22" fmla="*/ 849 w 918"/>
                <a:gd name="T23" fmla="*/ 562 h 1407"/>
                <a:gd name="T24" fmla="*/ 883 w 918"/>
                <a:gd name="T25" fmla="*/ 638 h 1407"/>
                <a:gd name="T26" fmla="*/ 906 w 918"/>
                <a:gd name="T27" fmla="*/ 731 h 1407"/>
                <a:gd name="T28" fmla="*/ 916 w 918"/>
                <a:gd name="T29" fmla="*/ 842 h 1407"/>
                <a:gd name="T30" fmla="*/ 916 w 918"/>
                <a:gd name="T31" fmla="*/ 968 h 1407"/>
                <a:gd name="T32" fmla="*/ 901 w 918"/>
                <a:gd name="T33" fmla="*/ 1083 h 1407"/>
                <a:gd name="T34" fmla="*/ 873 w 918"/>
                <a:gd name="T35" fmla="*/ 1180 h 1407"/>
                <a:gd name="T36" fmla="*/ 830 w 918"/>
                <a:gd name="T37" fmla="*/ 1257 h 1407"/>
                <a:gd name="T38" fmla="*/ 772 w 918"/>
                <a:gd name="T39" fmla="*/ 1316 h 1407"/>
                <a:gd name="T40" fmla="*/ 699 w 918"/>
                <a:gd name="T41" fmla="*/ 1360 h 1407"/>
                <a:gd name="T42" fmla="*/ 611 w 918"/>
                <a:gd name="T43" fmla="*/ 1390 h 1407"/>
                <a:gd name="T44" fmla="*/ 508 w 918"/>
                <a:gd name="T45" fmla="*/ 1404 h 1407"/>
                <a:gd name="T46" fmla="*/ 394 w 918"/>
                <a:gd name="T47" fmla="*/ 1404 h 1407"/>
                <a:gd name="T48" fmla="*/ 295 w 918"/>
                <a:gd name="T49" fmla="*/ 1392 h 1407"/>
                <a:gd name="T50" fmla="*/ 209 w 918"/>
                <a:gd name="T51" fmla="*/ 1366 h 1407"/>
                <a:gd name="T52" fmla="*/ 139 w 918"/>
                <a:gd name="T53" fmla="*/ 1329 h 1407"/>
                <a:gd name="T54" fmla="*/ 81 w 918"/>
                <a:gd name="T55" fmla="*/ 1274 h 1407"/>
                <a:gd name="T56" fmla="*/ 36 w 918"/>
                <a:gd name="T57" fmla="*/ 1202 h 1407"/>
                <a:gd name="T58" fmla="*/ 9 w 918"/>
                <a:gd name="T59" fmla="*/ 1117 h 1407"/>
                <a:gd name="T60" fmla="*/ 0 w 918"/>
                <a:gd name="T61" fmla="*/ 1017 h 1407"/>
                <a:gd name="T62" fmla="*/ 327 w 918"/>
                <a:gd name="T63" fmla="*/ 965 h 1407"/>
                <a:gd name="T64" fmla="*/ 328 w 918"/>
                <a:gd name="T65" fmla="*/ 1052 h 1407"/>
                <a:gd name="T66" fmla="*/ 338 w 918"/>
                <a:gd name="T67" fmla="*/ 1115 h 1407"/>
                <a:gd name="T68" fmla="*/ 360 w 918"/>
                <a:gd name="T69" fmla="*/ 1157 h 1407"/>
                <a:gd name="T70" fmla="*/ 388 w 918"/>
                <a:gd name="T71" fmla="*/ 1181 h 1407"/>
                <a:gd name="T72" fmla="*/ 425 w 918"/>
                <a:gd name="T73" fmla="*/ 1194 h 1407"/>
                <a:gd name="T74" fmla="*/ 473 w 918"/>
                <a:gd name="T75" fmla="*/ 1193 h 1407"/>
                <a:gd name="T76" fmla="*/ 515 w 918"/>
                <a:gd name="T77" fmla="*/ 1176 h 1407"/>
                <a:gd name="T78" fmla="*/ 544 w 918"/>
                <a:gd name="T79" fmla="*/ 1141 h 1407"/>
                <a:gd name="T80" fmla="*/ 563 w 918"/>
                <a:gd name="T81" fmla="*/ 1083 h 1407"/>
                <a:gd name="T82" fmla="*/ 575 w 918"/>
                <a:gd name="T83" fmla="*/ 999 h 1407"/>
                <a:gd name="T84" fmla="*/ 579 w 918"/>
                <a:gd name="T85" fmla="*/ 894 h 1407"/>
                <a:gd name="T86" fmla="*/ 575 w 918"/>
                <a:gd name="T87" fmla="*/ 804 h 1407"/>
                <a:gd name="T88" fmla="*/ 560 w 918"/>
                <a:gd name="T89" fmla="*/ 736 h 1407"/>
                <a:gd name="T90" fmla="*/ 536 w 918"/>
                <a:gd name="T91" fmla="*/ 687 h 1407"/>
                <a:gd name="T92" fmla="*/ 501 w 918"/>
                <a:gd name="T93" fmla="*/ 659 h 1407"/>
                <a:gd name="T94" fmla="*/ 454 w 918"/>
                <a:gd name="T95" fmla="*/ 649 h 1407"/>
                <a:gd name="T96" fmla="*/ 397 w 918"/>
                <a:gd name="T97" fmla="*/ 661 h 1407"/>
                <a:gd name="T98" fmla="*/ 357 w 918"/>
                <a:gd name="T99" fmla="*/ 689 h 1407"/>
                <a:gd name="T100" fmla="*/ 334 w 918"/>
                <a:gd name="T101" fmla="*/ 732 h 1407"/>
                <a:gd name="T102" fmla="*/ 14 w 918"/>
                <a:gd name="T103" fmla="*/ 761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8" h="1407">
                  <a:moveTo>
                    <a:pt x="58" y="0"/>
                  </a:moveTo>
                  <a:lnTo>
                    <a:pt x="860" y="0"/>
                  </a:lnTo>
                  <a:lnTo>
                    <a:pt x="860" y="258"/>
                  </a:lnTo>
                  <a:lnTo>
                    <a:pt x="318" y="258"/>
                  </a:lnTo>
                  <a:lnTo>
                    <a:pt x="303" y="523"/>
                  </a:lnTo>
                  <a:lnTo>
                    <a:pt x="306" y="526"/>
                  </a:lnTo>
                  <a:lnTo>
                    <a:pt x="317" y="509"/>
                  </a:lnTo>
                  <a:lnTo>
                    <a:pt x="331" y="494"/>
                  </a:lnTo>
                  <a:lnTo>
                    <a:pt x="347" y="480"/>
                  </a:lnTo>
                  <a:lnTo>
                    <a:pt x="375" y="461"/>
                  </a:lnTo>
                  <a:lnTo>
                    <a:pt x="406" y="444"/>
                  </a:lnTo>
                  <a:lnTo>
                    <a:pt x="439" y="431"/>
                  </a:lnTo>
                  <a:lnTo>
                    <a:pt x="473" y="422"/>
                  </a:lnTo>
                  <a:lnTo>
                    <a:pt x="509" y="416"/>
                  </a:lnTo>
                  <a:lnTo>
                    <a:pt x="543" y="415"/>
                  </a:lnTo>
                  <a:lnTo>
                    <a:pt x="590" y="416"/>
                  </a:lnTo>
                  <a:lnTo>
                    <a:pt x="634" y="423"/>
                  </a:lnTo>
                  <a:lnTo>
                    <a:pt x="674" y="431"/>
                  </a:lnTo>
                  <a:lnTo>
                    <a:pt x="712" y="444"/>
                  </a:lnTo>
                  <a:lnTo>
                    <a:pt x="746" y="461"/>
                  </a:lnTo>
                  <a:lnTo>
                    <a:pt x="777" y="481"/>
                  </a:lnTo>
                  <a:lnTo>
                    <a:pt x="804" y="504"/>
                  </a:lnTo>
                  <a:lnTo>
                    <a:pt x="828" y="531"/>
                  </a:lnTo>
                  <a:lnTo>
                    <a:pt x="849" y="562"/>
                  </a:lnTo>
                  <a:lnTo>
                    <a:pt x="867" y="598"/>
                  </a:lnTo>
                  <a:lnTo>
                    <a:pt x="883" y="638"/>
                  </a:lnTo>
                  <a:lnTo>
                    <a:pt x="896" y="682"/>
                  </a:lnTo>
                  <a:lnTo>
                    <a:pt x="906" y="731"/>
                  </a:lnTo>
                  <a:lnTo>
                    <a:pt x="912" y="784"/>
                  </a:lnTo>
                  <a:lnTo>
                    <a:pt x="916" y="842"/>
                  </a:lnTo>
                  <a:lnTo>
                    <a:pt x="918" y="903"/>
                  </a:lnTo>
                  <a:lnTo>
                    <a:pt x="916" y="968"/>
                  </a:lnTo>
                  <a:lnTo>
                    <a:pt x="911" y="1028"/>
                  </a:lnTo>
                  <a:lnTo>
                    <a:pt x="901" y="1083"/>
                  </a:lnTo>
                  <a:lnTo>
                    <a:pt x="889" y="1134"/>
                  </a:lnTo>
                  <a:lnTo>
                    <a:pt x="873" y="1180"/>
                  </a:lnTo>
                  <a:lnTo>
                    <a:pt x="853" y="1221"/>
                  </a:lnTo>
                  <a:lnTo>
                    <a:pt x="830" y="1257"/>
                  </a:lnTo>
                  <a:lnTo>
                    <a:pt x="803" y="1289"/>
                  </a:lnTo>
                  <a:lnTo>
                    <a:pt x="772" y="1316"/>
                  </a:lnTo>
                  <a:lnTo>
                    <a:pt x="738" y="1340"/>
                  </a:lnTo>
                  <a:lnTo>
                    <a:pt x="699" y="1360"/>
                  </a:lnTo>
                  <a:lnTo>
                    <a:pt x="657" y="1377"/>
                  </a:lnTo>
                  <a:lnTo>
                    <a:pt x="611" y="1390"/>
                  </a:lnTo>
                  <a:lnTo>
                    <a:pt x="561" y="1399"/>
                  </a:lnTo>
                  <a:lnTo>
                    <a:pt x="508" y="1404"/>
                  </a:lnTo>
                  <a:lnTo>
                    <a:pt x="450" y="1407"/>
                  </a:lnTo>
                  <a:lnTo>
                    <a:pt x="394" y="1404"/>
                  </a:lnTo>
                  <a:lnTo>
                    <a:pt x="343" y="1400"/>
                  </a:lnTo>
                  <a:lnTo>
                    <a:pt x="295" y="1392"/>
                  </a:lnTo>
                  <a:lnTo>
                    <a:pt x="250" y="1381"/>
                  </a:lnTo>
                  <a:lnTo>
                    <a:pt x="209" y="1366"/>
                  </a:lnTo>
                  <a:lnTo>
                    <a:pt x="173" y="1350"/>
                  </a:lnTo>
                  <a:lnTo>
                    <a:pt x="139" y="1329"/>
                  </a:lnTo>
                  <a:lnTo>
                    <a:pt x="111" y="1304"/>
                  </a:lnTo>
                  <a:lnTo>
                    <a:pt x="81" y="1274"/>
                  </a:lnTo>
                  <a:lnTo>
                    <a:pt x="56" y="1240"/>
                  </a:lnTo>
                  <a:lnTo>
                    <a:pt x="36" y="1202"/>
                  </a:lnTo>
                  <a:lnTo>
                    <a:pt x="21" y="1161"/>
                  </a:lnTo>
                  <a:lnTo>
                    <a:pt x="9" y="1117"/>
                  </a:lnTo>
                  <a:lnTo>
                    <a:pt x="3" y="1068"/>
                  </a:lnTo>
                  <a:lnTo>
                    <a:pt x="0" y="1017"/>
                  </a:lnTo>
                  <a:lnTo>
                    <a:pt x="0" y="965"/>
                  </a:lnTo>
                  <a:lnTo>
                    <a:pt x="327" y="965"/>
                  </a:lnTo>
                  <a:lnTo>
                    <a:pt x="327" y="1017"/>
                  </a:lnTo>
                  <a:lnTo>
                    <a:pt x="328" y="1052"/>
                  </a:lnTo>
                  <a:lnTo>
                    <a:pt x="332" y="1084"/>
                  </a:lnTo>
                  <a:lnTo>
                    <a:pt x="338" y="1115"/>
                  </a:lnTo>
                  <a:lnTo>
                    <a:pt x="350" y="1141"/>
                  </a:lnTo>
                  <a:lnTo>
                    <a:pt x="360" y="1157"/>
                  </a:lnTo>
                  <a:lnTo>
                    <a:pt x="373" y="1170"/>
                  </a:lnTo>
                  <a:lnTo>
                    <a:pt x="388" y="1181"/>
                  </a:lnTo>
                  <a:lnTo>
                    <a:pt x="405" y="1188"/>
                  </a:lnTo>
                  <a:lnTo>
                    <a:pt x="425" y="1194"/>
                  </a:lnTo>
                  <a:lnTo>
                    <a:pt x="449" y="1196"/>
                  </a:lnTo>
                  <a:lnTo>
                    <a:pt x="473" y="1193"/>
                  </a:lnTo>
                  <a:lnTo>
                    <a:pt x="496" y="1186"/>
                  </a:lnTo>
                  <a:lnTo>
                    <a:pt x="515" y="1176"/>
                  </a:lnTo>
                  <a:lnTo>
                    <a:pt x="531" y="1161"/>
                  </a:lnTo>
                  <a:lnTo>
                    <a:pt x="544" y="1141"/>
                  </a:lnTo>
                  <a:lnTo>
                    <a:pt x="554" y="1117"/>
                  </a:lnTo>
                  <a:lnTo>
                    <a:pt x="563" y="1083"/>
                  </a:lnTo>
                  <a:lnTo>
                    <a:pt x="570" y="1044"/>
                  </a:lnTo>
                  <a:lnTo>
                    <a:pt x="575" y="999"/>
                  </a:lnTo>
                  <a:lnTo>
                    <a:pt x="578" y="949"/>
                  </a:lnTo>
                  <a:lnTo>
                    <a:pt x="579" y="894"/>
                  </a:lnTo>
                  <a:lnTo>
                    <a:pt x="578" y="846"/>
                  </a:lnTo>
                  <a:lnTo>
                    <a:pt x="575" y="804"/>
                  </a:lnTo>
                  <a:lnTo>
                    <a:pt x="569" y="767"/>
                  </a:lnTo>
                  <a:lnTo>
                    <a:pt x="560" y="736"/>
                  </a:lnTo>
                  <a:lnTo>
                    <a:pt x="549" y="709"/>
                  </a:lnTo>
                  <a:lnTo>
                    <a:pt x="536" y="687"/>
                  </a:lnTo>
                  <a:lnTo>
                    <a:pt x="520" y="670"/>
                  </a:lnTo>
                  <a:lnTo>
                    <a:pt x="501" y="659"/>
                  </a:lnTo>
                  <a:lnTo>
                    <a:pt x="479" y="651"/>
                  </a:lnTo>
                  <a:lnTo>
                    <a:pt x="454" y="649"/>
                  </a:lnTo>
                  <a:lnTo>
                    <a:pt x="424" y="652"/>
                  </a:lnTo>
                  <a:lnTo>
                    <a:pt x="397" y="661"/>
                  </a:lnTo>
                  <a:lnTo>
                    <a:pt x="373" y="674"/>
                  </a:lnTo>
                  <a:lnTo>
                    <a:pt x="357" y="689"/>
                  </a:lnTo>
                  <a:lnTo>
                    <a:pt x="344" y="708"/>
                  </a:lnTo>
                  <a:lnTo>
                    <a:pt x="334" y="732"/>
                  </a:lnTo>
                  <a:lnTo>
                    <a:pt x="329" y="761"/>
                  </a:lnTo>
                  <a:lnTo>
                    <a:pt x="14" y="76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293"/>
            <p:cNvSpPr>
              <a:spLocks/>
            </p:cNvSpPr>
            <p:nvPr/>
          </p:nvSpPr>
          <p:spPr bwMode="auto">
            <a:xfrm>
              <a:off x="11307763" y="3594101"/>
              <a:ext cx="9525" cy="12700"/>
            </a:xfrm>
            <a:custGeom>
              <a:avLst/>
              <a:gdLst>
                <a:gd name="T0" fmla="*/ 62 w 62"/>
                <a:gd name="T1" fmla="*/ 0 h 92"/>
                <a:gd name="T2" fmla="*/ 62 w 62"/>
                <a:gd name="T3" fmla="*/ 10 h 92"/>
                <a:gd name="T4" fmla="*/ 62 w 62"/>
                <a:gd name="T5" fmla="*/ 22 h 92"/>
                <a:gd name="T6" fmla="*/ 62 w 62"/>
                <a:gd name="T7" fmla="*/ 52 h 92"/>
                <a:gd name="T8" fmla="*/ 61 w 62"/>
                <a:gd name="T9" fmla="*/ 66 h 92"/>
                <a:gd name="T10" fmla="*/ 58 w 62"/>
                <a:gd name="T11" fmla="*/ 76 h 92"/>
                <a:gd name="T12" fmla="*/ 51 w 62"/>
                <a:gd name="T13" fmla="*/ 84 h 92"/>
                <a:gd name="T14" fmla="*/ 40 w 62"/>
                <a:gd name="T15" fmla="*/ 90 h 92"/>
                <a:gd name="T16" fmla="*/ 26 w 62"/>
                <a:gd name="T17" fmla="*/ 92 h 92"/>
                <a:gd name="T18" fmla="*/ 18 w 62"/>
                <a:gd name="T19" fmla="*/ 91 h 92"/>
                <a:gd name="T20" fmla="*/ 12 w 62"/>
                <a:gd name="T21" fmla="*/ 88 h 92"/>
                <a:gd name="T22" fmla="*/ 6 w 62"/>
                <a:gd name="T23" fmla="*/ 82 h 92"/>
                <a:gd name="T24" fmla="*/ 1 w 62"/>
                <a:gd name="T25" fmla="*/ 70 h 92"/>
                <a:gd name="T26" fmla="*/ 0 w 62"/>
                <a:gd name="T27" fmla="*/ 54 h 92"/>
                <a:gd name="T28" fmla="*/ 1 w 62"/>
                <a:gd name="T29" fmla="*/ 43 h 92"/>
                <a:gd name="T30" fmla="*/ 3 w 62"/>
                <a:gd name="T31" fmla="*/ 34 h 92"/>
                <a:gd name="T32" fmla="*/ 5 w 62"/>
                <a:gd name="T33" fmla="*/ 30 h 92"/>
                <a:gd name="T34" fmla="*/ 10 w 62"/>
                <a:gd name="T35" fmla="*/ 26 h 92"/>
                <a:gd name="T36" fmla="*/ 14 w 62"/>
                <a:gd name="T37" fmla="*/ 22 h 92"/>
                <a:gd name="T38" fmla="*/ 18 w 62"/>
                <a:gd name="T39" fmla="*/ 19 h 92"/>
                <a:gd name="T40" fmla="*/ 24 w 62"/>
                <a:gd name="T41" fmla="*/ 16 h 92"/>
                <a:gd name="T42" fmla="*/ 31 w 62"/>
                <a:gd name="T43" fmla="*/ 13 h 92"/>
                <a:gd name="T44" fmla="*/ 39 w 62"/>
                <a:gd name="T45" fmla="*/ 11 h 92"/>
                <a:gd name="T46" fmla="*/ 49 w 62"/>
                <a:gd name="T47" fmla="*/ 6 h 92"/>
                <a:gd name="T48" fmla="*/ 62 w 62"/>
                <a:gd name="T4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92">
                  <a:moveTo>
                    <a:pt x="62" y="0"/>
                  </a:moveTo>
                  <a:lnTo>
                    <a:pt x="62" y="10"/>
                  </a:lnTo>
                  <a:lnTo>
                    <a:pt x="62" y="22"/>
                  </a:lnTo>
                  <a:lnTo>
                    <a:pt x="62" y="52"/>
                  </a:lnTo>
                  <a:lnTo>
                    <a:pt x="61" y="66"/>
                  </a:lnTo>
                  <a:lnTo>
                    <a:pt x="58" y="76"/>
                  </a:lnTo>
                  <a:lnTo>
                    <a:pt x="51" y="84"/>
                  </a:lnTo>
                  <a:lnTo>
                    <a:pt x="40" y="90"/>
                  </a:lnTo>
                  <a:lnTo>
                    <a:pt x="26" y="92"/>
                  </a:lnTo>
                  <a:lnTo>
                    <a:pt x="18" y="91"/>
                  </a:lnTo>
                  <a:lnTo>
                    <a:pt x="12" y="88"/>
                  </a:lnTo>
                  <a:lnTo>
                    <a:pt x="6" y="82"/>
                  </a:lnTo>
                  <a:lnTo>
                    <a:pt x="1" y="70"/>
                  </a:lnTo>
                  <a:lnTo>
                    <a:pt x="0" y="54"/>
                  </a:lnTo>
                  <a:lnTo>
                    <a:pt x="1" y="43"/>
                  </a:lnTo>
                  <a:lnTo>
                    <a:pt x="3" y="34"/>
                  </a:lnTo>
                  <a:lnTo>
                    <a:pt x="5" y="30"/>
                  </a:lnTo>
                  <a:lnTo>
                    <a:pt x="10" y="26"/>
                  </a:lnTo>
                  <a:lnTo>
                    <a:pt x="14" y="22"/>
                  </a:lnTo>
                  <a:lnTo>
                    <a:pt x="18" y="19"/>
                  </a:lnTo>
                  <a:lnTo>
                    <a:pt x="24" y="16"/>
                  </a:lnTo>
                  <a:lnTo>
                    <a:pt x="31" y="13"/>
                  </a:lnTo>
                  <a:lnTo>
                    <a:pt x="39" y="11"/>
                  </a:lnTo>
                  <a:lnTo>
                    <a:pt x="49" y="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294"/>
            <p:cNvSpPr>
              <a:spLocks noEditPoints="1"/>
            </p:cNvSpPr>
            <p:nvPr/>
          </p:nvSpPr>
          <p:spPr bwMode="auto">
            <a:xfrm>
              <a:off x="11071225" y="3517901"/>
              <a:ext cx="458788" cy="469900"/>
            </a:xfrm>
            <a:custGeom>
              <a:avLst/>
              <a:gdLst>
                <a:gd name="T0" fmla="*/ 179 w 3177"/>
                <a:gd name="T1" fmla="*/ 3058 h 3253"/>
                <a:gd name="T2" fmla="*/ 2524 w 3177"/>
                <a:gd name="T3" fmla="*/ 3104 h 3253"/>
                <a:gd name="T4" fmla="*/ 2583 w 3177"/>
                <a:gd name="T5" fmla="*/ 2739 h 3253"/>
                <a:gd name="T6" fmla="*/ 2721 w 3177"/>
                <a:gd name="T7" fmla="*/ 2644 h 3253"/>
                <a:gd name="T8" fmla="*/ 151 w 3177"/>
                <a:gd name="T9" fmla="*/ 894 h 3253"/>
                <a:gd name="T10" fmla="*/ 1881 w 3177"/>
                <a:gd name="T11" fmla="*/ 699 h 3253"/>
                <a:gd name="T12" fmla="*/ 1842 w 3177"/>
                <a:gd name="T13" fmla="*/ 705 h 3253"/>
                <a:gd name="T14" fmla="*/ 1844 w 3177"/>
                <a:gd name="T15" fmla="*/ 767 h 3253"/>
                <a:gd name="T16" fmla="*/ 1918 w 3177"/>
                <a:gd name="T17" fmla="*/ 763 h 3253"/>
                <a:gd name="T18" fmla="*/ 1977 w 3177"/>
                <a:gd name="T19" fmla="*/ 698 h 3253"/>
                <a:gd name="T20" fmla="*/ 1940 w 3177"/>
                <a:gd name="T21" fmla="*/ 583 h 3253"/>
                <a:gd name="T22" fmla="*/ 1630 w 3177"/>
                <a:gd name="T23" fmla="*/ 372 h 3253"/>
                <a:gd name="T24" fmla="*/ 1565 w 3177"/>
                <a:gd name="T25" fmla="*/ 430 h 3253"/>
                <a:gd name="T26" fmla="*/ 1648 w 3177"/>
                <a:gd name="T27" fmla="*/ 436 h 3253"/>
                <a:gd name="T28" fmla="*/ 1689 w 3177"/>
                <a:gd name="T29" fmla="*/ 429 h 3253"/>
                <a:gd name="T30" fmla="*/ 1701 w 3177"/>
                <a:gd name="T31" fmla="*/ 469 h 3253"/>
                <a:gd name="T32" fmla="*/ 1689 w 3177"/>
                <a:gd name="T33" fmla="*/ 481 h 3253"/>
                <a:gd name="T34" fmla="*/ 1650 w 3177"/>
                <a:gd name="T35" fmla="*/ 493 h 3253"/>
                <a:gd name="T36" fmla="*/ 1569 w 3177"/>
                <a:gd name="T37" fmla="*/ 530 h 3253"/>
                <a:gd name="T38" fmla="*/ 1553 w 3177"/>
                <a:gd name="T39" fmla="*/ 610 h 3253"/>
                <a:gd name="T40" fmla="*/ 1598 w 3177"/>
                <a:gd name="T41" fmla="*/ 673 h 3253"/>
                <a:gd name="T42" fmla="*/ 1674 w 3177"/>
                <a:gd name="T43" fmla="*/ 667 h 3253"/>
                <a:gd name="T44" fmla="*/ 1705 w 3177"/>
                <a:gd name="T45" fmla="*/ 654 h 3253"/>
                <a:gd name="T46" fmla="*/ 1789 w 3177"/>
                <a:gd name="T47" fmla="*/ 658 h 3253"/>
                <a:gd name="T48" fmla="*/ 1783 w 3177"/>
                <a:gd name="T49" fmla="*/ 433 h 3253"/>
                <a:gd name="T50" fmla="*/ 1727 w 3177"/>
                <a:gd name="T51" fmla="*/ 373 h 3253"/>
                <a:gd name="T52" fmla="*/ 1221 w 3177"/>
                <a:gd name="T53" fmla="*/ 670 h 3253"/>
                <a:gd name="T54" fmla="*/ 1418 w 3177"/>
                <a:gd name="T55" fmla="*/ 367 h 3253"/>
                <a:gd name="T56" fmla="*/ 1370 w 3177"/>
                <a:gd name="T57" fmla="*/ 280 h 3253"/>
                <a:gd name="T58" fmla="*/ 482 w 3177"/>
                <a:gd name="T59" fmla="*/ 0 h 3253"/>
                <a:gd name="T60" fmla="*/ 557 w 3177"/>
                <a:gd name="T61" fmla="*/ 36 h 3253"/>
                <a:gd name="T62" fmla="*/ 572 w 3177"/>
                <a:gd name="T63" fmla="*/ 124 h 3253"/>
                <a:gd name="T64" fmla="*/ 948 w 3177"/>
                <a:gd name="T65" fmla="*/ 54 h 3253"/>
                <a:gd name="T66" fmla="*/ 1036 w 3177"/>
                <a:gd name="T67" fmla="*/ 0 h 3253"/>
                <a:gd name="T68" fmla="*/ 1110 w 3177"/>
                <a:gd name="T69" fmla="*/ 36 h 3253"/>
                <a:gd name="T70" fmla="*/ 1127 w 3177"/>
                <a:gd name="T71" fmla="*/ 124 h 3253"/>
                <a:gd name="T72" fmla="*/ 1502 w 3177"/>
                <a:gd name="T73" fmla="*/ 54 h 3253"/>
                <a:gd name="T74" fmla="*/ 1589 w 3177"/>
                <a:gd name="T75" fmla="*/ 0 h 3253"/>
                <a:gd name="T76" fmla="*/ 1665 w 3177"/>
                <a:gd name="T77" fmla="*/ 36 h 3253"/>
                <a:gd name="T78" fmla="*/ 1680 w 3177"/>
                <a:gd name="T79" fmla="*/ 124 h 3253"/>
                <a:gd name="T80" fmla="*/ 2055 w 3177"/>
                <a:gd name="T81" fmla="*/ 54 h 3253"/>
                <a:gd name="T82" fmla="*/ 2142 w 3177"/>
                <a:gd name="T83" fmla="*/ 0 h 3253"/>
                <a:gd name="T84" fmla="*/ 2218 w 3177"/>
                <a:gd name="T85" fmla="*/ 36 h 3253"/>
                <a:gd name="T86" fmla="*/ 2233 w 3177"/>
                <a:gd name="T87" fmla="*/ 124 h 3253"/>
                <a:gd name="T88" fmla="*/ 2608 w 3177"/>
                <a:gd name="T89" fmla="*/ 54 h 3253"/>
                <a:gd name="T90" fmla="*/ 2696 w 3177"/>
                <a:gd name="T91" fmla="*/ 0 h 3253"/>
                <a:gd name="T92" fmla="*/ 2771 w 3177"/>
                <a:gd name="T93" fmla="*/ 36 h 3253"/>
                <a:gd name="T94" fmla="*/ 2787 w 3177"/>
                <a:gd name="T95" fmla="*/ 124 h 3253"/>
                <a:gd name="T96" fmla="*/ 3051 w 3177"/>
                <a:gd name="T97" fmla="*/ 169 h 3253"/>
                <a:gd name="T98" fmla="*/ 3166 w 3177"/>
                <a:gd name="T99" fmla="*/ 319 h 3253"/>
                <a:gd name="T100" fmla="*/ 277 w 3177"/>
                <a:gd name="T101" fmla="*/ 3253 h 3253"/>
                <a:gd name="T102" fmla="*/ 95 w 3177"/>
                <a:gd name="T103" fmla="*/ 3185 h 3253"/>
                <a:gd name="T104" fmla="*/ 3 w 3177"/>
                <a:gd name="T105" fmla="*/ 3020 h 3253"/>
                <a:gd name="T106" fmla="*/ 26 w 3177"/>
                <a:gd name="T107" fmla="*/ 282 h 3253"/>
                <a:gd name="T108" fmla="*/ 160 w 3177"/>
                <a:gd name="T109" fmla="*/ 150 h 3253"/>
                <a:gd name="T110" fmla="*/ 386 w 3177"/>
                <a:gd name="T111" fmla="*/ 111 h 3253"/>
                <a:gd name="T112" fmla="*/ 422 w 3177"/>
                <a:gd name="T113" fmla="*/ 21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7" h="3253">
                  <a:moveTo>
                    <a:pt x="151" y="894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3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894"/>
                  </a:lnTo>
                  <a:lnTo>
                    <a:pt x="151" y="894"/>
                  </a:lnTo>
                  <a:close/>
                  <a:moveTo>
                    <a:pt x="1810" y="375"/>
                  </a:moveTo>
                  <a:lnTo>
                    <a:pt x="1895" y="673"/>
                  </a:lnTo>
                  <a:lnTo>
                    <a:pt x="1891" y="685"/>
                  </a:lnTo>
                  <a:lnTo>
                    <a:pt x="1887" y="693"/>
                  </a:lnTo>
                  <a:lnTo>
                    <a:pt x="1881" y="699"/>
                  </a:lnTo>
                  <a:lnTo>
                    <a:pt x="1870" y="704"/>
                  </a:lnTo>
                  <a:lnTo>
                    <a:pt x="1857" y="706"/>
                  </a:lnTo>
                  <a:lnTo>
                    <a:pt x="1852" y="706"/>
                  </a:lnTo>
                  <a:lnTo>
                    <a:pt x="1847" y="705"/>
                  </a:lnTo>
                  <a:lnTo>
                    <a:pt x="1842" y="705"/>
                  </a:lnTo>
                  <a:lnTo>
                    <a:pt x="1839" y="704"/>
                  </a:lnTo>
                  <a:lnTo>
                    <a:pt x="1835" y="704"/>
                  </a:lnTo>
                  <a:lnTo>
                    <a:pt x="1835" y="766"/>
                  </a:lnTo>
                  <a:lnTo>
                    <a:pt x="1839" y="766"/>
                  </a:lnTo>
                  <a:lnTo>
                    <a:pt x="1844" y="767"/>
                  </a:lnTo>
                  <a:lnTo>
                    <a:pt x="1849" y="767"/>
                  </a:lnTo>
                  <a:lnTo>
                    <a:pt x="1853" y="767"/>
                  </a:lnTo>
                  <a:lnTo>
                    <a:pt x="1874" y="767"/>
                  </a:lnTo>
                  <a:lnTo>
                    <a:pt x="1898" y="766"/>
                  </a:lnTo>
                  <a:lnTo>
                    <a:pt x="1918" y="763"/>
                  </a:lnTo>
                  <a:lnTo>
                    <a:pt x="1934" y="757"/>
                  </a:lnTo>
                  <a:lnTo>
                    <a:pt x="1948" y="748"/>
                  </a:lnTo>
                  <a:lnTo>
                    <a:pt x="1959" y="736"/>
                  </a:lnTo>
                  <a:lnTo>
                    <a:pt x="1969" y="719"/>
                  </a:lnTo>
                  <a:lnTo>
                    <a:pt x="1977" y="698"/>
                  </a:lnTo>
                  <a:lnTo>
                    <a:pt x="1986" y="673"/>
                  </a:lnTo>
                  <a:lnTo>
                    <a:pt x="2066" y="375"/>
                  </a:lnTo>
                  <a:lnTo>
                    <a:pt x="1976" y="375"/>
                  </a:lnTo>
                  <a:lnTo>
                    <a:pt x="1942" y="583"/>
                  </a:lnTo>
                  <a:lnTo>
                    <a:pt x="1940" y="583"/>
                  </a:lnTo>
                  <a:lnTo>
                    <a:pt x="1903" y="375"/>
                  </a:lnTo>
                  <a:lnTo>
                    <a:pt x="1810" y="375"/>
                  </a:lnTo>
                  <a:close/>
                  <a:moveTo>
                    <a:pt x="1679" y="368"/>
                  </a:moveTo>
                  <a:lnTo>
                    <a:pt x="1652" y="369"/>
                  </a:lnTo>
                  <a:lnTo>
                    <a:pt x="1630" y="372"/>
                  </a:lnTo>
                  <a:lnTo>
                    <a:pt x="1611" y="377"/>
                  </a:lnTo>
                  <a:lnTo>
                    <a:pt x="1594" y="387"/>
                  </a:lnTo>
                  <a:lnTo>
                    <a:pt x="1580" y="399"/>
                  </a:lnTo>
                  <a:lnTo>
                    <a:pt x="1569" y="416"/>
                  </a:lnTo>
                  <a:lnTo>
                    <a:pt x="1565" y="430"/>
                  </a:lnTo>
                  <a:lnTo>
                    <a:pt x="1562" y="447"/>
                  </a:lnTo>
                  <a:lnTo>
                    <a:pt x="1561" y="466"/>
                  </a:lnTo>
                  <a:lnTo>
                    <a:pt x="1640" y="466"/>
                  </a:lnTo>
                  <a:lnTo>
                    <a:pt x="1642" y="449"/>
                  </a:lnTo>
                  <a:lnTo>
                    <a:pt x="1648" y="436"/>
                  </a:lnTo>
                  <a:lnTo>
                    <a:pt x="1654" y="430"/>
                  </a:lnTo>
                  <a:lnTo>
                    <a:pt x="1661" y="427"/>
                  </a:lnTo>
                  <a:lnTo>
                    <a:pt x="1673" y="426"/>
                  </a:lnTo>
                  <a:lnTo>
                    <a:pt x="1682" y="427"/>
                  </a:lnTo>
                  <a:lnTo>
                    <a:pt x="1689" y="429"/>
                  </a:lnTo>
                  <a:lnTo>
                    <a:pt x="1695" y="433"/>
                  </a:lnTo>
                  <a:lnTo>
                    <a:pt x="1700" y="442"/>
                  </a:lnTo>
                  <a:lnTo>
                    <a:pt x="1701" y="455"/>
                  </a:lnTo>
                  <a:lnTo>
                    <a:pt x="1701" y="462"/>
                  </a:lnTo>
                  <a:lnTo>
                    <a:pt x="1701" y="469"/>
                  </a:lnTo>
                  <a:lnTo>
                    <a:pt x="1699" y="472"/>
                  </a:lnTo>
                  <a:lnTo>
                    <a:pt x="1698" y="475"/>
                  </a:lnTo>
                  <a:lnTo>
                    <a:pt x="1696" y="477"/>
                  </a:lnTo>
                  <a:lnTo>
                    <a:pt x="1692" y="479"/>
                  </a:lnTo>
                  <a:lnTo>
                    <a:pt x="1689" y="481"/>
                  </a:lnTo>
                  <a:lnTo>
                    <a:pt x="1686" y="483"/>
                  </a:lnTo>
                  <a:lnTo>
                    <a:pt x="1681" y="486"/>
                  </a:lnTo>
                  <a:lnTo>
                    <a:pt x="1675" y="487"/>
                  </a:lnTo>
                  <a:lnTo>
                    <a:pt x="1669" y="489"/>
                  </a:lnTo>
                  <a:lnTo>
                    <a:pt x="1650" y="493"/>
                  </a:lnTo>
                  <a:lnTo>
                    <a:pt x="1627" y="498"/>
                  </a:lnTo>
                  <a:lnTo>
                    <a:pt x="1607" y="505"/>
                  </a:lnTo>
                  <a:lnTo>
                    <a:pt x="1589" y="513"/>
                  </a:lnTo>
                  <a:lnTo>
                    <a:pt x="1578" y="520"/>
                  </a:lnTo>
                  <a:lnTo>
                    <a:pt x="1569" y="530"/>
                  </a:lnTo>
                  <a:lnTo>
                    <a:pt x="1562" y="541"/>
                  </a:lnTo>
                  <a:lnTo>
                    <a:pt x="1557" y="556"/>
                  </a:lnTo>
                  <a:lnTo>
                    <a:pt x="1553" y="571"/>
                  </a:lnTo>
                  <a:lnTo>
                    <a:pt x="1552" y="588"/>
                  </a:lnTo>
                  <a:lnTo>
                    <a:pt x="1553" y="610"/>
                  </a:lnTo>
                  <a:lnTo>
                    <a:pt x="1558" y="630"/>
                  </a:lnTo>
                  <a:lnTo>
                    <a:pt x="1564" y="645"/>
                  </a:lnTo>
                  <a:lnTo>
                    <a:pt x="1573" y="657"/>
                  </a:lnTo>
                  <a:lnTo>
                    <a:pt x="1584" y="667"/>
                  </a:lnTo>
                  <a:lnTo>
                    <a:pt x="1598" y="673"/>
                  </a:lnTo>
                  <a:lnTo>
                    <a:pt x="1614" y="677"/>
                  </a:lnTo>
                  <a:lnTo>
                    <a:pt x="1633" y="678"/>
                  </a:lnTo>
                  <a:lnTo>
                    <a:pt x="1646" y="677"/>
                  </a:lnTo>
                  <a:lnTo>
                    <a:pt x="1661" y="673"/>
                  </a:lnTo>
                  <a:lnTo>
                    <a:pt x="1674" y="667"/>
                  </a:lnTo>
                  <a:lnTo>
                    <a:pt x="1686" y="658"/>
                  </a:lnTo>
                  <a:lnTo>
                    <a:pt x="1695" y="649"/>
                  </a:lnTo>
                  <a:lnTo>
                    <a:pt x="1702" y="636"/>
                  </a:lnTo>
                  <a:lnTo>
                    <a:pt x="1703" y="636"/>
                  </a:lnTo>
                  <a:lnTo>
                    <a:pt x="1705" y="654"/>
                  </a:lnTo>
                  <a:lnTo>
                    <a:pt x="1706" y="659"/>
                  </a:lnTo>
                  <a:lnTo>
                    <a:pt x="1707" y="666"/>
                  </a:lnTo>
                  <a:lnTo>
                    <a:pt x="1709" y="670"/>
                  </a:lnTo>
                  <a:lnTo>
                    <a:pt x="1795" y="670"/>
                  </a:lnTo>
                  <a:lnTo>
                    <a:pt x="1789" y="658"/>
                  </a:lnTo>
                  <a:lnTo>
                    <a:pt x="1787" y="643"/>
                  </a:lnTo>
                  <a:lnTo>
                    <a:pt x="1786" y="625"/>
                  </a:lnTo>
                  <a:lnTo>
                    <a:pt x="1784" y="607"/>
                  </a:lnTo>
                  <a:lnTo>
                    <a:pt x="1784" y="455"/>
                  </a:lnTo>
                  <a:lnTo>
                    <a:pt x="1783" y="433"/>
                  </a:lnTo>
                  <a:lnTo>
                    <a:pt x="1778" y="414"/>
                  </a:lnTo>
                  <a:lnTo>
                    <a:pt x="1771" y="399"/>
                  </a:lnTo>
                  <a:lnTo>
                    <a:pt x="1759" y="388"/>
                  </a:lnTo>
                  <a:lnTo>
                    <a:pt x="1745" y="378"/>
                  </a:lnTo>
                  <a:lnTo>
                    <a:pt x="1727" y="373"/>
                  </a:lnTo>
                  <a:lnTo>
                    <a:pt x="1704" y="369"/>
                  </a:lnTo>
                  <a:lnTo>
                    <a:pt x="1679" y="368"/>
                  </a:lnTo>
                  <a:close/>
                  <a:moveTo>
                    <a:pt x="1137" y="280"/>
                  </a:moveTo>
                  <a:lnTo>
                    <a:pt x="1137" y="670"/>
                  </a:lnTo>
                  <a:lnTo>
                    <a:pt x="1221" y="670"/>
                  </a:lnTo>
                  <a:lnTo>
                    <a:pt x="1221" y="367"/>
                  </a:lnTo>
                  <a:lnTo>
                    <a:pt x="1222" y="367"/>
                  </a:lnTo>
                  <a:lnTo>
                    <a:pt x="1285" y="670"/>
                  </a:lnTo>
                  <a:lnTo>
                    <a:pt x="1358" y="670"/>
                  </a:lnTo>
                  <a:lnTo>
                    <a:pt x="1418" y="367"/>
                  </a:lnTo>
                  <a:lnTo>
                    <a:pt x="1420" y="367"/>
                  </a:lnTo>
                  <a:lnTo>
                    <a:pt x="1420" y="670"/>
                  </a:lnTo>
                  <a:lnTo>
                    <a:pt x="1505" y="670"/>
                  </a:lnTo>
                  <a:lnTo>
                    <a:pt x="1505" y="280"/>
                  </a:lnTo>
                  <a:lnTo>
                    <a:pt x="1370" y="280"/>
                  </a:lnTo>
                  <a:lnTo>
                    <a:pt x="1323" y="536"/>
                  </a:lnTo>
                  <a:lnTo>
                    <a:pt x="1322" y="536"/>
                  </a:lnTo>
                  <a:lnTo>
                    <a:pt x="1273" y="280"/>
                  </a:lnTo>
                  <a:lnTo>
                    <a:pt x="1137" y="280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2" name="Group 461"/>
          <p:cNvGrpSpPr/>
          <p:nvPr/>
        </p:nvGrpSpPr>
        <p:grpSpPr>
          <a:xfrm>
            <a:off x="11006409" y="4275784"/>
            <a:ext cx="460375" cy="469900"/>
            <a:chOff x="10971213" y="4260851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7" name="Freeform 309"/>
            <p:cNvSpPr>
              <a:spLocks noEditPoints="1"/>
            </p:cNvSpPr>
            <p:nvPr/>
          </p:nvSpPr>
          <p:spPr bwMode="auto">
            <a:xfrm>
              <a:off x="10971213" y="4260851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497 h 3253"/>
                <a:gd name="T16" fmla="*/ 484 w 3188"/>
                <a:gd name="T17" fmla="*/ 0 h 3253"/>
                <a:gd name="T18" fmla="*/ 544 w 3188"/>
                <a:gd name="T19" fmla="*/ 21 h 3253"/>
                <a:gd name="T20" fmla="*/ 579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2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310"/>
            <p:cNvSpPr>
              <a:spLocks noEditPoints="1"/>
            </p:cNvSpPr>
            <p:nvPr/>
          </p:nvSpPr>
          <p:spPr bwMode="auto">
            <a:xfrm>
              <a:off x="11064875" y="4560888"/>
              <a:ext cx="58737" cy="57150"/>
            </a:xfrm>
            <a:custGeom>
              <a:avLst/>
              <a:gdLst>
                <a:gd name="T0" fmla="*/ 181 w 411"/>
                <a:gd name="T1" fmla="*/ 99 h 404"/>
                <a:gd name="T2" fmla="*/ 139 w 411"/>
                <a:gd name="T3" fmla="*/ 119 h 404"/>
                <a:gd name="T4" fmla="*/ 108 w 411"/>
                <a:gd name="T5" fmla="*/ 155 h 404"/>
                <a:gd name="T6" fmla="*/ 98 w 411"/>
                <a:gd name="T7" fmla="*/ 201 h 404"/>
                <a:gd name="T8" fmla="*/ 108 w 411"/>
                <a:gd name="T9" fmla="*/ 248 h 404"/>
                <a:gd name="T10" fmla="*/ 139 w 411"/>
                <a:gd name="T11" fmla="*/ 284 h 404"/>
                <a:gd name="T12" fmla="*/ 181 w 411"/>
                <a:gd name="T13" fmla="*/ 304 h 404"/>
                <a:gd name="T14" fmla="*/ 231 w 411"/>
                <a:gd name="T15" fmla="*/ 304 h 404"/>
                <a:gd name="T16" fmla="*/ 274 w 411"/>
                <a:gd name="T17" fmla="*/ 284 h 404"/>
                <a:gd name="T18" fmla="*/ 303 w 411"/>
                <a:gd name="T19" fmla="*/ 248 h 404"/>
                <a:gd name="T20" fmla="*/ 314 w 411"/>
                <a:gd name="T21" fmla="*/ 201 h 404"/>
                <a:gd name="T22" fmla="*/ 303 w 411"/>
                <a:gd name="T23" fmla="*/ 155 h 404"/>
                <a:gd name="T24" fmla="*/ 274 w 411"/>
                <a:gd name="T25" fmla="*/ 119 h 404"/>
                <a:gd name="T26" fmla="*/ 231 w 411"/>
                <a:gd name="T27" fmla="*/ 99 h 404"/>
                <a:gd name="T28" fmla="*/ 206 w 411"/>
                <a:gd name="T29" fmla="*/ 0 h 404"/>
                <a:gd name="T30" fmla="*/ 277 w 411"/>
                <a:gd name="T31" fmla="*/ 13 h 404"/>
                <a:gd name="T32" fmla="*/ 338 w 411"/>
                <a:gd name="T33" fmla="*/ 47 h 404"/>
                <a:gd name="T34" fmla="*/ 383 w 411"/>
                <a:gd name="T35" fmla="*/ 100 h 404"/>
                <a:gd name="T36" fmla="*/ 408 w 411"/>
                <a:gd name="T37" fmla="*/ 165 h 404"/>
                <a:gd name="T38" fmla="*/ 408 w 411"/>
                <a:gd name="T39" fmla="*/ 238 h 404"/>
                <a:gd name="T40" fmla="*/ 383 w 411"/>
                <a:gd name="T41" fmla="*/ 303 h 404"/>
                <a:gd name="T42" fmla="*/ 338 w 411"/>
                <a:gd name="T43" fmla="*/ 356 h 404"/>
                <a:gd name="T44" fmla="*/ 277 w 411"/>
                <a:gd name="T45" fmla="*/ 391 h 404"/>
                <a:gd name="T46" fmla="*/ 206 w 411"/>
                <a:gd name="T47" fmla="*/ 404 h 404"/>
                <a:gd name="T48" fmla="*/ 134 w 411"/>
                <a:gd name="T49" fmla="*/ 391 h 404"/>
                <a:gd name="T50" fmla="*/ 73 w 411"/>
                <a:gd name="T51" fmla="*/ 356 h 404"/>
                <a:gd name="T52" fmla="*/ 28 w 411"/>
                <a:gd name="T53" fmla="*/ 303 h 404"/>
                <a:gd name="T54" fmla="*/ 3 w 411"/>
                <a:gd name="T55" fmla="*/ 238 h 404"/>
                <a:gd name="T56" fmla="*/ 3 w 411"/>
                <a:gd name="T57" fmla="*/ 165 h 404"/>
                <a:gd name="T58" fmla="*/ 28 w 411"/>
                <a:gd name="T59" fmla="*/ 100 h 404"/>
                <a:gd name="T60" fmla="*/ 73 w 411"/>
                <a:gd name="T61" fmla="*/ 47 h 404"/>
                <a:gd name="T62" fmla="*/ 134 w 411"/>
                <a:gd name="T63" fmla="*/ 13 h 404"/>
                <a:gd name="T64" fmla="*/ 206 w 411"/>
                <a:gd name="T6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1" h="404">
                  <a:moveTo>
                    <a:pt x="206" y="96"/>
                  </a:moveTo>
                  <a:lnTo>
                    <a:pt x="181" y="99"/>
                  </a:lnTo>
                  <a:lnTo>
                    <a:pt x="158" y="106"/>
                  </a:lnTo>
                  <a:lnTo>
                    <a:pt x="139" y="119"/>
                  </a:lnTo>
                  <a:lnTo>
                    <a:pt x="121" y="136"/>
                  </a:lnTo>
                  <a:lnTo>
                    <a:pt x="108" y="155"/>
                  </a:lnTo>
                  <a:lnTo>
                    <a:pt x="101" y="177"/>
                  </a:lnTo>
                  <a:lnTo>
                    <a:pt x="98" y="201"/>
                  </a:lnTo>
                  <a:lnTo>
                    <a:pt x="101" y="225"/>
                  </a:lnTo>
                  <a:lnTo>
                    <a:pt x="108" y="248"/>
                  </a:lnTo>
                  <a:lnTo>
                    <a:pt x="121" y="268"/>
                  </a:lnTo>
                  <a:lnTo>
                    <a:pt x="139" y="284"/>
                  </a:lnTo>
                  <a:lnTo>
                    <a:pt x="158" y="296"/>
                  </a:lnTo>
                  <a:lnTo>
                    <a:pt x="181" y="304"/>
                  </a:lnTo>
                  <a:lnTo>
                    <a:pt x="206" y="308"/>
                  </a:lnTo>
                  <a:lnTo>
                    <a:pt x="231" y="304"/>
                  </a:lnTo>
                  <a:lnTo>
                    <a:pt x="253" y="296"/>
                  </a:lnTo>
                  <a:lnTo>
                    <a:pt x="274" y="284"/>
                  </a:lnTo>
                  <a:lnTo>
                    <a:pt x="290" y="268"/>
                  </a:lnTo>
                  <a:lnTo>
                    <a:pt x="303" y="248"/>
                  </a:lnTo>
                  <a:lnTo>
                    <a:pt x="310" y="225"/>
                  </a:lnTo>
                  <a:lnTo>
                    <a:pt x="314" y="201"/>
                  </a:lnTo>
                  <a:lnTo>
                    <a:pt x="310" y="177"/>
                  </a:lnTo>
                  <a:lnTo>
                    <a:pt x="303" y="155"/>
                  </a:lnTo>
                  <a:lnTo>
                    <a:pt x="290" y="136"/>
                  </a:lnTo>
                  <a:lnTo>
                    <a:pt x="274" y="119"/>
                  </a:lnTo>
                  <a:lnTo>
                    <a:pt x="253" y="106"/>
                  </a:lnTo>
                  <a:lnTo>
                    <a:pt x="231" y="99"/>
                  </a:lnTo>
                  <a:lnTo>
                    <a:pt x="206" y="96"/>
                  </a:lnTo>
                  <a:close/>
                  <a:moveTo>
                    <a:pt x="206" y="0"/>
                  </a:moveTo>
                  <a:lnTo>
                    <a:pt x="243" y="3"/>
                  </a:lnTo>
                  <a:lnTo>
                    <a:pt x="277" y="13"/>
                  </a:lnTo>
                  <a:lnTo>
                    <a:pt x="309" y="27"/>
                  </a:lnTo>
                  <a:lnTo>
                    <a:pt x="338" y="47"/>
                  </a:lnTo>
                  <a:lnTo>
                    <a:pt x="363" y="72"/>
                  </a:lnTo>
                  <a:lnTo>
                    <a:pt x="383" y="100"/>
                  </a:lnTo>
                  <a:lnTo>
                    <a:pt x="398" y="132"/>
                  </a:lnTo>
                  <a:lnTo>
                    <a:pt x="408" y="165"/>
                  </a:lnTo>
                  <a:lnTo>
                    <a:pt x="411" y="201"/>
                  </a:lnTo>
                  <a:lnTo>
                    <a:pt x="408" y="238"/>
                  </a:lnTo>
                  <a:lnTo>
                    <a:pt x="398" y="272"/>
                  </a:lnTo>
                  <a:lnTo>
                    <a:pt x="383" y="303"/>
                  </a:lnTo>
                  <a:lnTo>
                    <a:pt x="363" y="332"/>
                  </a:lnTo>
                  <a:lnTo>
                    <a:pt x="338" y="356"/>
                  </a:lnTo>
                  <a:lnTo>
                    <a:pt x="309" y="376"/>
                  </a:lnTo>
                  <a:lnTo>
                    <a:pt x="277" y="391"/>
                  </a:lnTo>
                  <a:lnTo>
                    <a:pt x="243" y="400"/>
                  </a:lnTo>
                  <a:lnTo>
                    <a:pt x="206" y="404"/>
                  </a:lnTo>
                  <a:lnTo>
                    <a:pt x="169" y="400"/>
                  </a:lnTo>
                  <a:lnTo>
                    <a:pt x="134" y="391"/>
                  </a:lnTo>
                  <a:lnTo>
                    <a:pt x="102" y="376"/>
                  </a:lnTo>
                  <a:lnTo>
                    <a:pt x="73" y="356"/>
                  </a:lnTo>
                  <a:lnTo>
                    <a:pt x="48" y="332"/>
                  </a:lnTo>
                  <a:lnTo>
                    <a:pt x="28" y="303"/>
                  </a:lnTo>
                  <a:lnTo>
                    <a:pt x="13" y="272"/>
                  </a:lnTo>
                  <a:lnTo>
                    <a:pt x="3" y="238"/>
                  </a:lnTo>
                  <a:lnTo>
                    <a:pt x="0" y="201"/>
                  </a:lnTo>
                  <a:lnTo>
                    <a:pt x="3" y="165"/>
                  </a:lnTo>
                  <a:lnTo>
                    <a:pt x="13" y="132"/>
                  </a:lnTo>
                  <a:lnTo>
                    <a:pt x="28" y="100"/>
                  </a:lnTo>
                  <a:lnTo>
                    <a:pt x="48" y="72"/>
                  </a:lnTo>
                  <a:lnTo>
                    <a:pt x="73" y="47"/>
                  </a:lnTo>
                  <a:lnTo>
                    <a:pt x="102" y="27"/>
                  </a:lnTo>
                  <a:lnTo>
                    <a:pt x="134" y="13"/>
                  </a:lnTo>
                  <a:lnTo>
                    <a:pt x="169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311"/>
            <p:cNvSpPr>
              <a:spLocks noEditPoints="1"/>
            </p:cNvSpPr>
            <p:nvPr/>
          </p:nvSpPr>
          <p:spPr bwMode="auto">
            <a:xfrm>
              <a:off x="11215688" y="4560888"/>
              <a:ext cx="58737" cy="57150"/>
            </a:xfrm>
            <a:custGeom>
              <a:avLst/>
              <a:gdLst>
                <a:gd name="T0" fmla="*/ 181 w 411"/>
                <a:gd name="T1" fmla="*/ 99 h 404"/>
                <a:gd name="T2" fmla="*/ 138 w 411"/>
                <a:gd name="T3" fmla="*/ 119 h 404"/>
                <a:gd name="T4" fmla="*/ 109 w 411"/>
                <a:gd name="T5" fmla="*/ 155 h 404"/>
                <a:gd name="T6" fmla="*/ 98 w 411"/>
                <a:gd name="T7" fmla="*/ 201 h 404"/>
                <a:gd name="T8" fmla="*/ 109 w 411"/>
                <a:gd name="T9" fmla="*/ 248 h 404"/>
                <a:gd name="T10" fmla="*/ 138 w 411"/>
                <a:gd name="T11" fmla="*/ 284 h 404"/>
                <a:gd name="T12" fmla="*/ 181 w 411"/>
                <a:gd name="T13" fmla="*/ 304 h 404"/>
                <a:gd name="T14" fmla="*/ 230 w 411"/>
                <a:gd name="T15" fmla="*/ 304 h 404"/>
                <a:gd name="T16" fmla="*/ 273 w 411"/>
                <a:gd name="T17" fmla="*/ 284 h 404"/>
                <a:gd name="T18" fmla="*/ 302 w 411"/>
                <a:gd name="T19" fmla="*/ 248 h 404"/>
                <a:gd name="T20" fmla="*/ 313 w 411"/>
                <a:gd name="T21" fmla="*/ 201 h 404"/>
                <a:gd name="T22" fmla="*/ 302 w 411"/>
                <a:gd name="T23" fmla="*/ 155 h 404"/>
                <a:gd name="T24" fmla="*/ 273 w 411"/>
                <a:gd name="T25" fmla="*/ 119 h 404"/>
                <a:gd name="T26" fmla="*/ 230 w 411"/>
                <a:gd name="T27" fmla="*/ 99 h 404"/>
                <a:gd name="T28" fmla="*/ 206 w 411"/>
                <a:gd name="T29" fmla="*/ 0 h 404"/>
                <a:gd name="T30" fmla="*/ 278 w 411"/>
                <a:gd name="T31" fmla="*/ 13 h 404"/>
                <a:gd name="T32" fmla="*/ 338 w 411"/>
                <a:gd name="T33" fmla="*/ 47 h 404"/>
                <a:gd name="T34" fmla="*/ 383 w 411"/>
                <a:gd name="T35" fmla="*/ 100 h 404"/>
                <a:gd name="T36" fmla="*/ 407 w 411"/>
                <a:gd name="T37" fmla="*/ 165 h 404"/>
                <a:gd name="T38" fmla="*/ 407 w 411"/>
                <a:gd name="T39" fmla="*/ 238 h 404"/>
                <a:gd name="T40" fmla="*/ 383 w 411"/>
                <a:gd name="T41" fmla="*/ 303 h 404"/>
                <a:gd name="T42" fmla="*/ 338 w 411"/>
                <a:gd name="T43" fmla="*/ 356 h 404"/>
                <a:gd name="T44" fmla="*/ 278 w 411"/>
                <a:gd name="T45" fmla="*/ 391 h 404"/>
                <a:gd name="T46" fmla="*/ 206 w 411"/>
                <a:gd name="T47" fmla="*/ 404 h 404"/>
                <a:gd name="T48" fmla="*/ 134 w 411"/>
                <a:gd name="T49" fmla="*/ 391 h 404"/>
                <a:gd name="T50" fmla="*/ 73 w 411"/>
                <a:gd name="T51" fmla="*/ 356 h 404"/>
                <a:gd name="T52" fmla="*/ 27 w 411"/>
                <a:gd name="T53" fmla="*/ 303 h 404"/>
                <a:gd name="T54" fmla="*/ 3 w 411"/>
                <a:gd name="T55" fmla="*/ 238 h 404"/>
                <a:gd name="T56" fmla="*/ 3 w 411"/>
                <a:gd name="T57" fmla="*/ 165 h 404"/>
                <a:gd name="T58" fmla="*/ 27 w 411"/>
                <a:gd name="T59" fmla="*/ 100 h 404"/>
                <a:gd name="T60" fmla="*/ 73 w 411"/>
                <a:gd name="T61" fmla="*/ 47 h 404"/>
                <a:gd name="T62" fmla="*/ 134 w 411"/>
                <a:gd name="T63" fmla="*/ 13 h 404"/>
                <a:gd name="T64" fmla="*/ 206 w 411"/>
                <a:gd name="T6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1" h="404">
                  <a:moveTo>
                    <a:pt x="206" y="96"/>
                  </a:moveTo>
                  <a:lnTo>
                    <a:pt x="181" y="99"/>
                  </a:lnTo>
                  <a:lnTo>
                    <a:pt x="158" y="106"/>
                  </a:lnTo>
                  <a:lnTo>
                    <a:pt x="138" y="119"/>
                  </a:lnTo>
                  <a:lnTo>
                    <a:pt x="121" y="136"/>
                  </a:lnTo>
                  <a:lnTo>
                    <a:pt x="109" y="155"/>
                  </a:lnTo>
                  <a:lnTo>
                    <a:pt x="100" y="177"/>
                  </a:lnTo>
                  <a:lnTo>
                    <a:pt x="98" y="201"/>
                  </a:lnTo>
                  <a:lnTo>
                    <a:pt x="100" y="225"/>
                  </a:lnTo>
                  <a:lnTo>
                    <a:pt x="109" y="248"/>
                  </a:lnTo>
                  <a:lnTo>
                    <a:pt x="121" y="268"/>
                  </a:lnTo>
                  <a:lnTo>
                    <a:pt x="138" y="284"/>
                  </a:lnTo>
                  <a:lnTo>
                    <a:pt x="158" y="296"/>
                  </a:lnTo>
                  <a:lnTo>
                    <a:pt x="181" y="304"/>
                  </a:lnTo>
                  <a:lnTo>
                    <a:pt x="206" y="308"/>
                  </a:lnTo>
                  <a:lnTo>
                    <a:pt x="230" y="304"/>
                  </a:lnTo>
                  <a:lnTo>
                    <a:pt x="253" y="296"/>
                  </a:lnTo>
                  <a:lnTo>
                    <a:pt x="273" y="284"/>
                  </a:lnTo>
                  <a:lnTo>
                    <a:pt x="289" y="268"/>
                  </a:lnTo>
                  <a:lnTo>
                    <a:pt x="302" y="248"/>
                  </a:lnTo>
                  <a:lnTo>
                    <a:pt x="311" y="225"/>
                  </a:lnTo>
                  <a:lnTo>
                    <a:pt x="313" y="201"/>
                  </a:lnTo>
                  <a:lnTo>
                    <a:pt x="311" y="177"/>
                  </a:lnTo>
                  <a:lnTo>
                    <a:pt x="302" y="155"/>
                  </a:lnTo>
                  <a:lnTo>
                    <a:pt x="289" y="136"/>
                  </a:lnTo>
                  <a:lnTo>
                    <a:pt x="273" y="119"/>
                  </a:lnTo>
                  <a:lnTo>
                    <a:pt x="253" y="106"/>
                  </a:lnTo>
                  <a:lnTo>
                    <a:pt x="230" y="99"/>
                  </a:lnTo>
                  <a:lnTo>
                    <a:pt x="206" y="96"/>
                  </a:lnTo>
                  <a:close/>
                  <a:moveTo>
                    <a:pt x="206" y="0"/>
                  </a:moveTo>
                  <a:lnTo>
                    <a:pt x="242" y="3"/>
                  </a:lnTo>
                  <a:lnTo>
                    <a:pt x="278" y="13"/>
                  </a:lnTo>
                  <a:lnTo>
                    <a:pt x="309" y="27"/>
                  </a:lnTo>
                  <a:lnTo>
                    <a:pt x="338" y="47"/>
                  </a:lnTo>
                  <a:lnTo>
                    <a:pt x="362" y="72"/>
                  </a:lnTo>
                  <a:lnTo>
                    <a:pt x="383" y="100"/>
                  </a:lnTo>
                  <a:lnTo>
                    <a:pt x="398" y="132"/>
                  </a:lnTo>
                  <a:lnTo>
                    <a:pt x="407" y="165"/>
                  </a:lnTo>
                  <a:lnTo>
                    <a:pt x="411" y="201"/>
                  </a:lnTo>
                  <a:lnTo>
                    <a:pt x="407" y="238"/>
                  </a:lnTo>
                  <a:lnTo>
                    <a:pt x="398" y="272"/>
                  </a:lnTo>
                  <a:lnTo>
                    <a:pt x="383" y="303"/>
                  </a:lnTo>
                  <a:lnTo>
                    <a:pt x="362" y="332"/>
                  </a:lnTo>
                  <a:lnTo>
                    <a:pt x="338" y="356"/>
                  </a:lnTo>
                  <a:lnTo>
                    <a:pt x="309" y="376"/>
                  </a:lnTo>
                  <a:lnTo>
                    <a:pt x="278" y="391"/>
                  </a:lnTo>
                  <a:lnTo>
                    <a:pt x="242" y="400"/>
                  </a:lnTo>
                  <a:lnTo>
                    <a:pt x="206" y="404"/>
                  </a:lnTo>
                  <a:lnTo>
                    <a:pt x="168" y="400"/>
                  </a:lnTo>
                  <a:lnTo>
                    <a:pt x="134" y="391"/>
                  </a:lnTo>
                  <a:lnTo>
                    <a:pt x="102" y="376"/>
                  </a:lnTo>
                  <a:lnTo>
                    <a:pt x="73" y="356"/>
                  </a:lnTo>
                  <a:lnTo>
                    <a:pt x="48" y="332"/>
                  </a:lnTo>
                  <a:lnTo>
                    <a:pt x="27" y="303"/>
                  </a:lnTo>
                  <a:lnTo>
                    <a:pt x="12" y="272"/>
                  </a:lnTo>
                  <a:lnTo>
                    <a:pt x="3" y="238"/>
                  </a:lnTo>
                  <a:lnTo>
                    <a:pt x="0" y="201"/>
                  </a:lnTo>
                  <a:lnTo>
                    <a:pt x="3" y="165"/>
                  </a:lnTo>
                  <a:lnTo>
                    <a:pt x="12" y="132"/>
                  </a:lnTo>
                  <a:lnTo>
                    <a:pt x="27" y="100"/>
                  </a:lnTo>
                  <a:lnTo>
                    <a:pt x="48" y="72"/>
                  </a:lnTo>
                  <a:lnTo>
                    <a:pt x="73" y="47"/>
                  </a:lnTo>
                  <a:lnTo>
                    <a:pt x="102" y="27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312"/>
            <p:cNvSpPr>
              <a:spLocks noEditPoints="1"/>
            </p:cNvSpPr>
            <p:nvPr/>
          </p:nvSpPr>
          <p:spPr bwMode="auto">
            <a:xfrm>
              <a:off x="11285538" y="4560888"/>
              <a:ext cx="58737" cy="57150"/>
            </a:xfrm>
            <a:custGeom>
              <a:avLst/>
              <a:gdLst>
                <a:gd name="T0" fmla="*/ 181 w 411"/>
                <a:gd name="T1" fmla="*/ 99 h 404"/>
                <a:gd name="T2" fmla="*/ 138 w 411"/>
                <a:gd name="T3" fmla="*/ 119 h 404"/>
                <a:gd name="T4" fmla="*/ 109 w 411"/>
                <a:gd name="T5" fmla="*/ 155 h 404"/>
                <a:gd name="T6" fmla="*/ 97 w 411"/>
                <a:gd name="T7" fmla="*/ 201 h 404"/>
                <a:gd name="T8" fmla="*/ 108 w 411"/>
                <a:gd name="T9" fmla="*/ 248 h 404"/>
                <a:gd name="T10" fmla="*/ 138 w 411"/>
                <a:gd name="T11" fmla="*/ 284 h 404"/>
                <a:gd name="T12" fmla="*/ 181 w 411"/>
                <a:gd name="T13" fmla="*/ 304 h 404"/>
                <a:gd name="T14" fmla="*/ 230 w 411"/>
                <a:gd name="T15" fmla="*/ 304 h 404"/>
                <a:gd name="T16" fmla="*/ 272 w 411"/>
                <a:gd name="T17" fmla="*/ 284 h 404"/>
                <a:gd name="T18" fmla="*/ 302 w 411"/>
                <a:gd name="T19" fmla="*/ 248 h 404"/>
                <a:gd name="T20" fmla="*/ 313 w 411"/>
                <a:gd name="T21" fmla="*/ 201 h 404"/>
                <a:gd name="T22" fmla="*/ 302 w 411"/>
                <a:gd name="T23" fmla="*/ 155 h 404"/>
                <a:gd name="T24" fmla="*/ 272 w 411"/>
                <a:gd name="T25" fmla="*/ 119 h 404"/>
                <a:gd name="T26" fmla="*/ 230 w 411"/>
                <a:gd name="T27" fmla="*/ 99 h 404"/>
                <a:gd name="T28" fmla="*/ 206 w 411"/>
                <a:gd name="T29" fmla="*/ 0 h 404"/>
                <a:gd name="T30" fmla="*/ 277 w 411"/>
                <a:gd name="T31" fmla="*/ 13 h 404"/>
                <a:gd name="T32" fmla="*/ 338 w 411"/>
                <a:gd name="T33" fmla="*/ 47 h 404"/>
                <a:gd name="T34" fmla="*/ 383 w 411"/>
                <a:gd name="T35" fmla="*/ 100 h 404"/>
                <a:gd name="T36" fmla="*/ 408 w 411"/>
                <a:gd name="T37" fmla="*/ 165 h 404"/>
                <a:gd name="T38" fmla="*/ 408 w 411"/>
                <a:gd name="T39" fmla="*/ 238 h 404"/>
                <a:gd name="T40" fmla="*/ 383 w 411"/>
                <a:gd name="T41" fmla="*/ 303 h 404"/>
                <a:gd name="T42" fmla="*/ 338 w 411"/>
                <a:gd name="T43" fmla="*/ 356 h 404"/>
                <a:gd name="T44" fmla="*/ 277 w 411"/>
                <a:gd name="T45" fmla="*/ 391 h 404"/>
                <a:gd name="T46" fmla="*/ 206 w 411"/>
                <a:gd name="T47" fmla="*/ 404 h 404"/>
                <a:gd name="T48" fmla="*/ 134 w 411"/>
                <a:gd name="T49" fmla="*/ 391 h 404"/>
                <a:gd name="T50" fmla="*/ 73 w 411"/>
                <a:gd name="T51" fmla="*/ 356 h 404"/>
                <a:gd name="T52" fmla="*/ 28 w 411"/>
                <a:gd name="T53" fmla="*/ 303 h 404"/>
                <a:gd name="T54" fmla="*/ 3 w 411"/>
                <a:gd name="T55" fmla="*/ 238 h 404"/>
                <a:gd name="T56" fmla="*/ 3 w 411"/>
                <a:gd name="T57" fmla="*/ 165 h 404"/>
                <a:gd name="T58" fmla="*/ 28 w 411"/>
                <a:gd name="T59" fmla="*/ 100 h 404"/>
                <a:gd name="T60" fmla="*/ 73 w 411"/>
                <a:gd name="T61" fmla="*/ 47 h 404"/>
                <a:gd name="T62" fmla="*/ 134 w 411"/>
                <a:gd name="T63" fmla="*/ 13 h 404"/>
                <a:gd name="T64" fmla="*/ 206 w 411"/>
                <a:gd name="T6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1" h="404">
                  <a:moveTo>
                    <a:pt x="206" y="96"/>
                  </a:moveTo>
                  <a:lnTo>
                    <a:pt x="181" y="99"/>
                  </a:lnTo>
                  <a:lnTo>
                    <a:pt x="158" y="106"/>
                  </a:lnTo>
                  <a:lnTo>
                    <a:pt x="138" y="119"/>
                  </a:lnTo>
                  <a:lnTo>
                    <a:pt x="121" y="136"/>
                  </a:lnTo>
                  <a:lnTo>
                    <a:pt x="109" y="155"/>
                  </a:lnTo>
                  <a:lnTo>
                    <a:pt x="101" y="177"/>
                  </a:lnTo>
                  <a:lnTo>
                    <a:pt x="97" y="201"/>
                  </a:lnTo>
                  <a:lnTo>
                    <a:pt x="101" y="225"/>
                  </a:lnTo>
                  <a:lnTo>
                    <a:pt x="108" y="248"/>
                  </a:lnTo>
                  <a:lnTo>
                    <a:pt x="121" y="268"/>
                  </a:lnTo>
                  <a:lnTo>
                    <a:pt x="138" y="284"/>
                  </a:lnTo>
                  <a:lnTo>
                    <a:pt x="157" y="296"/>
                  </a:lnTo>
                  <a:lnTo>
                    <a:pt x="181" y="304"/>
                  </a:lnTo>
                  <a:lnTo>
                    <a:pt x="206" y="308"/>
                  </a:lnTo>
                  <a:lnTo>
                    <a:pt x="230" y="304"/>
                  </a:lnTo>
                  <a:lnTo>
                    <a:pt x="253" y="296"/>
                  </a:lnTo>
                  <a:lnTo>
                    <a:pt x="272" y="284"/>
                  </a:lnTo>
                  <a:lnTo>
                    <a:pt x="289" y="268"/>
                  </a:lnTo>
                  <a:lnTo>
                    <a:pt x="302" y="248"/>
                  </a:lnTo>
                  <a:lnTo>
                    <a:pt x="310" y="225"/>
                  </a:lnTo>
                  <a:lnTo>
                    <a:pt x="313" y="201"/>
                  </a:lnTo>
                  <a:lnTo>
                    <a:pt x="310" y="177"/>
                  </a:lnTo>
                  <a:lnTo>
                    <a:pt x="302" y="155"/>
                  </a:lnTo>
                  <a:lnTo>
                    <a:pt x="289" y="136"/>
                  </a:lnTo>
                  <a:lnTo>
                    <a:pt x="272" y="119"/>
                  </a:lnTo>
                  <a:lnTo>
                    <a:pt x="253" y="106"/>
                  </a:lnTo>
                  <a:lnTo>
                    <a:pt x="230" y="99"/>
                  </a:lnTo>
                  <a:lnTo>
                    <a:pt x="206" y="96"/>
                  </a:lnTo>
                  <a:close/>
                  <a:moveTo>
                    <a:pt x="206" y="0"/>
                  </a:moveTo>
                  <a:lnTo>
                    <a:pt x="242" y="3"/>
                  </a:lnTo>
                  <a:lnTo>
                    <a:pt x="277" y="13"/>
                  </a:lnTo>
                  <a:lnTo>
                    <a:pt x="309" y="27"/>
                  </a:lnTo>
                  <a:lnTo>
                    <a:pt x="338" y="47"/>
                  </a:lnTo>
                  <a:lnTo>
                    <a:pt x="362" y="72"/>
                  </a:lnTo>
                  <a:lnTo>
                    <a:pt x="383" y="100"/>
                  </a:lnTo>
                  <a:lnTo>
                    <a:pt x="398" y="132"/>
                  </a:lnTo>
                  <a:lnTo>
                    <a:pt x="408" y="165"/>
                  </a:lnTo>
                  <a:lnTo>
                    <a:pt x="411" y="201"/>
                  </a:lnTo>
                  <a:lnTo>
                    <a:pt x="408" y="238"/>
                  </a:lnTo>
                  <a:lnTo>
                    <a:pt x="398" y="272"/>
                  </a:lnTo>
                  <a:lnTo>
                    <a:pt x="383" y="303"/>
                  </a:lnTo>
                  <a:lnTo>
                    <a:pt x="362" y="332"/>
                  </a:lnTo>
                  <a:lnTo>
                    <a:pt x="338" y="356"/>
                  </a:lnTo>
                  <a:lnTo>
                    <a:pt x="309" y="376"/>
                  </a:lnTo>
                  <a:lnTo>
                    <a:pt x="277" y="391"/>
                  </a:lnTo>
                  <a:lnTo>
                    <a:pt x="242" y="400"/>
                  </a:lnTo>
                  <a:lnTo>
                    <a:pt x="206" y="404"/>
                  </a:lnTo>
                  <a:lnTo>
                    <a:pt x="168" y="400"/>
                  </a:lnTo>
                  <a:lnTo>
                    <a:pt x="134" y="391"/>
                  </a:lnTo>
                  <a:lnTo>
                    <a:pt x="102" y="376"/>
                  </a:lnTo>
                  <a:lnTo>
                    <a:pt x="73" y="356"/>
                  </a:lnTo>
                  <a:lnTo>
                    <a:pt x="48" y="332"/>
                  </a:lnTo>
                  <a:lnTo>
                    <a:pt x="28" y="303"/>
                  </a:lnTo>
                  <a:lnTo>
                    <a:pt x="13" y="272"/>
                  </a:lnTo>
                  <a:lnTo>
                    <a:pt x="3" y="238"/>
                  </a:lnTo>
                  <a:lnTo>
                    <a:pt x="0" y="201"/>
                  </a:lnTo>
                  <a:lnTo>
                    <a:pt x="3" y="165"/>
                  </a:lnTo>
                  <a:lnTo>
                    <a:pt x="13" y="132"/>
                  </a:lnTo>
                  <a:lnTo>
                    <a:pt x="28" y="100"/>
                  </a:lnTo>
                  <a:lnTo>
                    <a:pt x="48" y="72"/>
                  </a:lnTo>
                  <a:lnTo>
                    <a:pt x="73" y="47"/>
                  </a:lnTo>
                  <a:lnTo>
                    <a:pt x="102" y="27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13"/>
            <p:cNvSpPr>
              <a:spLocks noEditPoints="1"/>
            </p:cNvSpPr>
            <p:nvPr/>
          </p:nvSpPr>
          <p:spPr bwMode="auto">
            <a:xfrm>
              <a:off x="11025188" y="4403726"/>
              <a:ext cx="344487" cy="185738"/>
            </a:xfrm>
            <a:custGeom>
              <a:avLst/>
              <a:gdLst>
                <a:gd name="T0" fmla="*/ 479 w 2384"/>
                <a:gd name="T1" fmla="*/ 525 h 1286"/>
                <a:gd name="T2" fmla="*/ 313 w 2384"/>
                <a:gd name="T3" fmla="*/ 768 h 1286"/>
                <a:gd name="T4" fmla="*/ 312 w 2384"/>
                <a:gd name="T5" fmla="*/ 792 h 1286"/>
                <a:gd name="T6" fmla="*/ 643 w 2384"/>
                <a:gd name="T7" fmla="*/ 798 h 1286"/>
                <a:gd name="T8" fmla="*/ 676 w 2384"/>
                <a:gd name="T9" fmla="*/ 776 h 1286"/>
                <a:gd name="T10" fmla="*/ 676 w 2384"/>
                <a:gd name="T11" fmla="*/ 537 h 1286"/>
                <a:gd name="T12" fmla="*/ 643 w 2384"/>
                <a:gd name="T13" fmla="*/ 516 h 1286"/>
                <a:gd name="T14" fmla="*/ 2312 w 2384"/>
                <a:gd name="T15" fmla="*/ 0 h 1286"/>
                <a:gd name="T16" fmla="*/ 2362 w 2384"/>
                <a:gd name="T17" fmla="*/ 21 h 1286"/>
                <a:gd name="T18" fmla="*/ 2384 w 2384"/>
                <a:gd name="T19" fmla="*/ 71 h 1286"/>
                <a:gd name="T20" fmla="*/ 2375 w 2384"/>
                <a:gd name="T21" fmla="*/ 1096 h 1286"/>
                <a:gd name="T22" fmla="*/ 2337 w 2384"/>
                <a:gd name="T23" fmla="*/ 1127 h 1286"/>
                <a:gd name="T24" fmla="*/ 2327 w 2384"/>
                <a:gd name="T25" fmla="*/ 1252 h 1286"/>
                <a:gd name="T26" fmla="*/ 2284 w 2384"/>
                <a:gd name="T27" fmla="*/ 1284 h 1286"/>
                <a:gd name="T28" fmla="*/ 2257 w 2384"/>
                <a:gd name="T29" fmla="*/ 1249 h 1286"/>
                <a:gd name="T30" fmla="*/ 2219 w 2384"/>
                <a:gd name="T31" fmla="*/ 1148 h 1286"/>
                <a:gd name="T32" fmla="*/ 2142 w 2384"/>
                <a:gd name="T33" fmla="*/ 1073 h 1286"/>
                <a:gd name="T34" fmla="*/ 2039 w 2384"/>
                <a:gd name="T35" fmla="*/ 1035 h 1286"/>
                <a:gd name="T36" fmla="*/ 1922 w 2384"/>
                <a:gd name="T37" fmla="*/ 1044 h 1286"/>
                <a:gd name="T38" fmla="*/ 1824 w 2384"/>
                <a:gd name="T39" fmla="*/ 1102 h 1286"/>
                <a:gd name="T40" fmla="*/ 1760 w 2384"/>
                <a:gd name="T41" fmla="*/ 1196 h 1286"/>
                <a:gd name="T42" fmla="*/ 1696 w 2384"/>
                <a:gd name="T43" fmla="*/ 1102 h 1286"/>
                <a:gd name="T44" fmla="*/ 1597 w 2384"/>
                <a:gd name="T45" fmla="*/ 1044 h 1286"/>
                <a:gd name="T46" fmla="*/ 1477 w 2384"/>
                <a:gd name="T47" fmla="*/ 1036 h 1286"/>
                <a:gd name="T48" fmla="*/ 1365 w 2384"/>
                <a:gd name="T49" fmla="*/ 1081 h 1286"/>
                <a:gd name="T50" fmla="*/ 1288 w 2384"/>
                <a:gd name="T51" fmla="*/ 1169 h 1286"/>
                <a:gd name="T52" fmla="*/ 1259 w 2384"/>
                <a:gd name="T53" fmla="*/ 1286 h 1286"/>
                <a:gd name="T54" fmla="*/ 719 w 2384"/>
                <a:gd name="T55" fmla="*/ 1206 h 1286"/>
                <a:gd name="T56" fmla="*/ 656 w 2384"/>
                <a:gd name="T57" fmla="*/ 1107 h 1286"/>
                <a:gd name="T58" fmla="*/ 555 w 2384"/>
                <a:gd name="T59" fmla="*/ 1045 h 1286"/>
                <a:gd name="T60" fmla="*/ 431 w 2384"/>
                <a:gd name="T61" fmla="*/ 1036 h 1286"/>
                <a:gd name="T62" fmla="*/ 320 w 2384"/>
                <a:gd name="T63" fmla="*/ 1081 h 1286"/>
                <a:gd name="T64" fmla="*/ 242 w 2384"/>
                <a:gd name="T65" fmla="*/ 1169 h 1286"/>
                <a:gd name="T66" fmla="*/ 213 w 2384"/>
                <a:gd name="T67" fmla="*/ 1286 h 1286"/>
                <a:gd name="T68" fmla="*/ 35 w 2384"/>
                <a:gd name="T69" fmla="*/ 1277 h 1286"/>
                <a:gd name="T70" fmla="*/ 2 w 2384"/>
                <a:gd name="T71" fmla="*/ 1235 h 1286"/>
                <a:gd name="T72" fmla="*/ 2 w 2384"/>
                <a:gd name="T73" fmla="*/ 941 h 1286"/>
                <a:gd name="T74" fmla="*/ 32 w 2384"/>
                <a:gd name="T75" fmla="*/ 886 h 1286"/>
                <a:gd name="T76" fmla="*/ 156 w 2384"/>
                <a:gd name="T77" fmla="*/ 825 h 1286"/>
                <a:gd name="T78" fmla="*/ 225 w 2384"/>
                <a:gd name="T79" fmla="*/ 779 h 1286"/>
                <a:gd name="T80" fmla="*/ 395 w 2384"/>
                <a:gd name="T81" fmla="*/ 527 h 1286"/>
                <a:gd name="T82" fmla="*/ 443 w 2384"/>
                <a:gd name="T83" fmla="*/ 485 h 1286"/>
                <a:gd name="T84" fmla="*/ 504 w 2384"/>
                <a:gd name="T85" fmla="*/ 467 h 1286"/>
                <a:gd name="T86" fmla="*/ 709 w 2384"/>
                <a:gd name="T87" fmla="*/ 476 h 1286"/>
                <a:gd name="T88" fmla="*/ 743 w 2384"/>
                <a:gd name="T89" fmla="*/ 518 h 1286"/>
                <a:gd name="T90" fmla="*/ 2221 w 2384"/>
                <a:gd name="T91" fmla="*/ 979 h 1286"/>
                <a:gd name="T92" fmla="*/ 815 w 2384"/>
                <a:gd name="T93" fmla="*/ 71 h 1286"/>
                <a:gd name="T94" fmla="*/ 835 w 2384"/>
                <a:gd name="T95" fmla="*/ 21 h 1286"/>
                <a:gd name="T96" fmla="*/ 886 w 2384"/>
                <a:gd name="T97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4" h="1286">
                  <a:moveTo>
                    <a:pt x="510" y="516"/>
                  </a:moveTo>
                  <a:lnTo>
                    <a:pt x="494" y="518"/>
                  </a:lnTo>
                  <a:lnTo>
                    <a:pt x="479" y="525"/>
                  </a:lnTo>
                  <a:lnTo>
                    <a:pt x="465" y="534"/>
                  </a:lnTo>
                  <a:lnTo>
                    <a:pt x="455" y="546"/>
                  </a:lnTo>
                  <a:lnTo>
                    <a:pt x="313" y="768"/>
                  </a:lnTo>
                  <a:lnTo>
                    <a:pt x="309" y="778"/>
                  </a:lnTo>
                  <a:lnTo>
                    <a:pt x="309" y="786"/>
                  </a:lnTo>
                  <a:lnTo>
                    <a:pt x="312" y="792"/>
                  </a:lnTo>
                  <a:lnTo>
                    <a:pt x="320" y="796"/>
                  </a:lnTo>
                  <a:lnTo>
                    <a:pt x="330" y="798"/>
                  </a:lnTo>
                  <a:lnTo>
                    <a:pt x="643" y="798"/>
                  </a:lnTo>
                  <a:lnTo>
                    <a:pt x="657" y="795"/>
                  </a:lnTo>
                  <a:lnTo>
                    <a:pt x="667" y="788"/>
                  </a:lnTo>
                  <a:lnTo>
                    <a:pt x="676" y="776"/>
                  </a:lnTo>
                  <a:lnTo>
                    <a:pt x="678" y="763"/>
                  </a:lnTo>
                  <a:lnTo>
                    <a:pt x="678" y="551"/>
                  </a:lnTo>
                  <a:lnTo>
                    <a:pt x="676" y="537"/>
                  </a:lnTo>
                  <a:lnTo>
                    <a:pt x="667" y="527"/>
                  </a:lnTo>
                  <a:lnTo>
                    <a:pt x="657" y="518"/>
                  </a:lnTo>
                  <a:lnTo>
                    <a:pt x="643" y="516"/>
                  </a:lnTo>
                  <a:lnTo>
                    <a:pt x="510" y="516"/>
                  </a:lnTo>
                  <a:close/>
                  <a:moveTo>
                    <a:pt x="886" y="0"/>
                  </a:moveTo>
                  <a:lnTo>
                    <a:pt x="2312" y="0"/>
                  </a:lnTo>
                  <a:lnTo>
                    <a:pt x="2331" y="2"/>
                  </a:lnTo>
                  <a:lnTo>
                    <a:pt x="2348" y="10"/>
                  </a:lnTo>
                  <a:lnTo>
                    <a:pt x="2362" y="21"/>
                  </a:lnTo>
                  <a:lnTo>
                    <a:pt x="2374" y="35"/>
                  </a:lnTo>
                  <a:lnTo>
                    <a:pt x="2382" y="52"/>
                  </a:lnTo>
                  <a:lnTo>
                    <a:pt x="2384" y="71"/>
                  </a:lnTo>
                  <a:lnTo>
                    <a:pt x="2384" y="1062"/>
                  </a:lnTo>
                  <a:lnTo>
                    <a:pt x="2382" y="1080"/>
                  </a:lnTo>
                  <a:lnTo>
                    <a:pt x="2375" y="1096"/>
                  </a:lnTo>
                  <a:lnTo>
                    <a:pt x="2365" y="1109"/>
                  </a:lnTo>
                  <a:lnTo>
                    <a:pt x="2352" y="1120"/>
                  </a:lnTo>
                  <a:lnTo>
                    <a:pt x="2337" y="1127"/>
                  </a:lnTo>
                  <a:lnTo>
                    <a:pt x="2337" y="1217"/>
                  </a:lnTo>
                  <a:lnTo>
                    <a:pt x="2333" y="1235"/>
                  </a:lnTo>
                  <a:lnTo>
                    <a:pt x="2327" y="1252"/>
                  </a:lnTo>
                  <a:lnTo>
                    <a:pt x="2315" y="1266"/>
                  </a:lnTo>
                  <a:lnTo>
                    <a:pt x="2301" y="1277"/>
                  </a:lnTo>
                  <a:lnTo>
                    <a:pt x="2284" y="1284"/>
                  </a:lnTo>
                  <a:lnTo>
                    <a:pt x="2265" y="1286"/>
                  </a:lnTo>
                  <a:lnTo>
                    <a:pt x="2260" y="1286"/>
                  </a:lnTo>
                  <a:lnTo>
                    <a:pt x="2257" y="1249"/>
                  </a:lnTo>
                  <a:lnTo>
                    <a:pt x="2250" y="1214"/>
                  </a:lnTo>
                  <a:lnTo>
                    <a:pt x="2236" y="1180"/>
                  </a:lnTo>
                  <a:lnTo>
                    <a:pt x="2219" y="1148"/>
                  </a:lnTo>
                  <a:lnTo>
                    <a:pt x="2197" y="1120"/>
                  </a:lnTo>
                  <a:lnTo>
                    <a:pt x="2171" y="1095"/>
                  </a:lnTo>
                  <a:lnTo>
                    <a:pt x="2142" y="1073"/>
                  </a:lnTo>
                  <a:lnTo>
                    <a:pt x="2110" y="1056"/>
                  </a:lnTo>
                  <a:lnTo>
                    <a:pt x="2076" y="1043"/>
                  </a:lnTo>
                  <a:lnTo>
                    <a:pt x="2039" y="1035"/>
                  </a:lnTo>
                  <a:lnTo>
                    <a:pt x="2002" y="1032"/>
                  </a:lnTo>
                  <a:lnTo>
                    <a:pt x="1961" y="1036"/>
                  </a:lnTo>
                  <a:lnTo>
                    <a:pt x="1922" y="1044"/>
                  </a:lnTo>
                  <a:lnTo>
                    <a:pt x="1887" y="1059"/>
                  </a:lnTo>
                  <a:lnTo>
                    <a:pt x="1854" y="1078"/>
                  </a:lnTo>
                  <a:lnTo>
                    <a:pt x="1824" y="1102"/>
                  </a:lnTo>
                  <a:lnTo>
                    <a:pt x="1798" y="1129"/>
                  </a:lnTo>
                  <a:lnTo>
                    <a:pt x="1776" y="1161"/>
                  </a:lnTo>
                  <a:lnTo>
                    <a:pt x="1760" y="1196"/>
                  </a:lnTo>
                  <a:lnTo>
                    <a:pt x="1743" y="1161"/>
                  </a:lnTo>
                  <a:lnTo>
                    <a:pt x="1722" y="1129"/>
                  </a:lnTo>
                  <a:lnTo>
                    <a:pt x="1696" y="1102"/>
                  </a:lnTo>
                  <a:lnTo>
                    <a:pt x="1667" y="1078"/>
                  </a:lnTo>
                  <a:lnTo>
                    <a:pt x="1634" y="1059"/>
                  </a:lnTo>
                  <a:lnTo>
                    <a:pt x="1597" y="1044"/>
                  </a:lnTo>
                  <a:lnTo>
                    <a:pt x="1559" y="1036"/>
                  </a:lnTo>
                  <a:lnTo>
                    <a:pt x="1519" y="1032"/>
                  </a:lnTo>
                  <a:lnTo>
                    <a:pt x="1477" y="1036"/>
                  </a:lnTo>
                  <a:lnTo>
                    <a:pt x="1437" y="1045"/>
                  </a:lnTo>
                  <a:lnTo>
                    <a:pt x="1400" y="1061"/>
                  </a:lnTo>
                  <a:lnTo>
                    <a:pt x="1365" y="1081"/>
                  </a:lnTo>
                  <a:lnTo>
                    <a:pt x="1335" y="1107"/>
                  </a:lnTo>
                  <a:lnTo>
                    <a:pt x="1309" y="1137"/>
                  </a:lnTo>
                  <a:lnTo>
                    <a:pt x="1288" y="1169"/>
                  </a:lnTo>
                  <a:lnTo>
                    <a:pt x="1273" y="1206"/>
                  </a:lnTo>
                  <a:lnTo>
                    <a:pt x="1262" y="1245"/>
                  </a:lnTo>
                  <a:lnTo>
                    <a:pt x="1259" y="1286"/>
                  </a:lnTo>
                  <a:lnTo>
                    <a:pt x="732" y="1286"/>
                  </a:lnTo>
                  <a:lnTo>
                    <a:pt x="729" y="1245"/>
                  </a:lnTo>
                  <a:lnTo>
                    <a:pt x="719" y="1206"/>
                  </a:lnTo>
                  <a:lnTo>
                    <a:pt x="703" y="1169"/>
                  </a:lnTo>
                  <a:lnTo>
                    <a:pt x="682" y="1137"/>
                  </a:lnTo>
                  <a:lnTo>
                    <a:pt x="656" y="1107"/>
                  </a:lnTo>
                  <a:lnTo>
                    <a:pt x="626" y="1081"/>
                  </a:lnTo>
                  <a:lnTo>
                    <a:pt x="592" y="1061"/>
                  </a:lnTo>
                  <a:lnTo>
                    <a:pt x="555" y="1045"/>
                  </a:lnTo>
                  <a:lnTo>
                    <a:pt x="515" y="1036"/>
                  </a:lnTo>
                  <a:lnTo>
                    <a:pt x="473" y="1032"/>
                  </a:lnTo>
                  <a:lnTo>
                    <a:pt x="431" y="1036"/>
                  </a:lnTo>
                  <a:lnTo>
                    <a:pt x="392" y="1045"/>
                  </a:lnTo>
                  <a:lnTo>
                    <a:pt x="354" y="1061"/>
                  </a:lnTo>
                  <a:lnTo>
                    <a:pt x="320" y="1081"/>
                  </a:lnTo>
                  <a:lnTo>
                    <a:pt x="290" y="1107"/>
                  </a:lnTo>
                  <a:lnTo>
                    <a:pt x="264" y="1137"/>
                  </a:lnTo>
                  <a:lnTo>
                    <a:pt x="242" y="1169"/>
                  </a:lnTo>
                  <a:lnTo>
                    <a:pt x="226" y="1206"/>
                  </a:lnTo>
                  <a:lnTo>
                    <a:pt x="217" y="1245"/>
                  </a:lnTo>
                  <a:lnTo>
                    <a:pt x="213" y="1286"/>
                  </a:lnTo>
                  <a:lnTo>
                    <a:pt x="71" y="1286"/>
                  </a:lnTo>
                  <a:lnTo>
                    <a:pt x="52" y="1284"/>
                  </a:lnTo>
                  <a:lnTo>
                    <a:pt x="35" y="1277"/>
                  </a:lnTo>
                  <a:lnTo>
                    <a:pt x="20" y="1266"/>
                  </a:lnTo>
                  <a:lnTo>
                    <a:pt x="9" y="1252"/>
                  </a:lnTo>
                  <a:lnTo>
                    <a:pt x="2" y="1235"/>
                  </a:lnTo>
                  <a:lnTo>
                    <a:pt x="0" y="1217"/>
                  </a:lnTo>
                  <a:lnTo>
                    <a:pt x="0" y="961"/>
                  </a:lnTo>
                  <a:lnTo>
                    <a:pt x="2" y="941"/>
                  </a:lnTo>
                  <a:lnTo>
                    <a:pt x="8" y="922"/>
                  </a:lnTo>
                  <a:lnTo>
                    <a:pt x="19" y="903"/>
                  </a:lnTo>
                  <a:lnTo>
                    <a:pt x="32" y="886"/>
                  </a:lnTo>
                  <a:lnTo>
                    <a:pt x="48" y="872"/>
                  </a:lnTo>
                  <a:lnTo>
                    <a:pt x="65" y="863"/>
                  </a:lnTo>
                  <a:lnTo>
                    <a:pt x="156" y="825"/>
                  </a:lnTo>
                  <a:lnTo>
                    <a:pt x="179" y="813"/>
                  </a:lnTo>
                  <a:lnTo>
                    <a:pt x="203" y="798"/>
                  </a:lnTo>
                  <a:lnTo>
                    <a:pt x="225" y="779"/>
                  </a:lnTo>
                  <a:lnTo>
                    <a:pt x="245" y="759"/>
                  </a:lnTo>
                  <a:lnTo>
                    <a:pt x="261" y="739"/>
                  </a:lnTo>
                  <a:lnTo>
                    <a:pt x="395" y="527"/>
                  </a:lnTo>
                  <a:lnTo>
                    <a:pt x="408" y="511"/>
                  </a:lnTo>
                  <a:lnTo>
                    <a:pt x="424" y="496"/>
                  </a:lnTo>
                  <a:lnTo>
                    <a:pt x="443" y="485"/>
                  </a:lnTo>
                  <a:lnTo>
                    <a:pt x="463" y="475"/>
                  </a:lnTo>
                  <a:lnTo>
                    <a:pt x="484" y="469"/>
                  </a:lnTo>
                  <a:lnTo>
                    <a:pt x="504" y="467"/>
                  </a:lnTo>
                  <a:lnTo>
                    <a:pt x="673" y="467"/>
                  </a:lnTo>
                  <a:lnTo>
                    <a:pt x="692" y="470"/>
                  </a:lnTo>
                  <a:lnTo>
                    <a:pt x="709" y="476"/>
                  </a:lnTo>
                  <a:lnTo>
                    <a:pt x="723" y="488"/>
                  </a:lnTo>
                  <a:lnTo>
                    <a:pt x="735" y="502"/>
                  </a:lnTo>
                  <a:lnTo>
                    <a:pt x="743" y="518"/>
                  </a:lnTo>
                  <a:lnTo>
                    <a:pt x="745" y="537"/>
                  </a:lnTo>
                  <a:lnTo>
                    <a:pt x="745" y="979"/>
                  </a:lnTo>
                  <a:lnTo>
                    <a:pt x="2221" y="979"/>
                  </a:lnTo>
                  <a:lnTo>
                    <a:pt x="2221" y="951"/>
                  </a:lnTo>
                  <a:lnTo>
                    <a:pt x="815" y="951"/>
                  </a:lnTo>
                  <a:lnTo>
                    <a:pt x="815" y="71"/>
                  </a:lnTo>
                  <a:lnTo>
                    <a:pt x="817" y="52"/>
                  </a:lnTo>
                  <a:lnTo>
                    <a:pt x="824" y="35"/>
                  </a:lnTo>
                  <a:lnTo>
                    <a:pt x="835" y="21"/>
                  </a:lnTo>
                  <a:lnTo>
                    <a:pt x="850" y="10"/>
                  </a:lnTo>
                  <a:lnTo>
                    <a:pt x="867" y="2"/>
                  </a:lnTo>
                  <a:lnTo>
                    <a:pt x="8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5" name="Group 484"/>
          <p:cNvGrpSpPr/>
          <p:nvPr/>
        </p:nvGrpSpPr>
        <p:grpSpPr>
          <a:xfrm>
            <a:off x="10070909" y="4275784"/>
            <a:ext cx="460375" cy="469900"/>
            <a:chOff x="9128125" y="4273551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2" name="Freeform 324"/>
            <p:cNvSpPr>
              <a:spLocks noEditPoints="1"/>
            </p:cNvSpPr>
            <p:nvPr/>
          </p:nvSpPr>
          <p:spPr bwMode="auto">
            <a:xfrm>
              <a:off x="9128125" y="4273551"/>
              <a:ext cx="460375" cy="469900"/>
            </a:xfrm>
            <a:custGeom>
              <a:avLst/>
              <a:gdLst>
                <a:gd name="T0" fmla="*/ 663 w 3188"/>
                <a:gd name="T1" fmla="*/ 2717 h 3253"/>
                <a:gd name="T2" fmla="*/ 2506 w 3188"/>
                <a:gd name="T3" fmla="*/ 2727 h 3253"/>
                <a:gd name="T4" fmla="*/ 2560 w 3188"/>
                <a:gd name="T5" fmla="*/ 1505 h 3253"/>
                <a:gd name="T6" fmla="*/ 1830 w 3188"/>
                <a:gd name="T7" fmla="*/ 1057 h 3253"/>
                <a:gd name="T8" fmla="*/ 1875 w 3188"/>
                <a:gd name="T9" fmla="*/ 1106 h 3253"/>
                <a:gd name="T10" fmla="*/ 2005 w 3188"/>
                <a:gd name="T11" fmla="*/ 1085 h 3253"/>
                <a:gd name="T12" fmla="*/ 1957 w 3188"/>
                <a:gd name="T13" fmla="*/ 1032 h 3253"/>
                <a:gd name="T14" fmla="*/ 1716 w 3188"/>
                <a:gd name="T15" fmla="*/ 1203 h 3253"/>
                <a:gd name="T16" fmla="*/ 1647 w 3188"/>
                <a:gd name="T17" fmla="*/ 821 h 3253"/>
                <a:gd name="T18" fmla="*/ 1267 w 3188"/>
                <a:gd name="T19" fmla="*/ 1229 h 3253"/>
                <a:gd name="T20" fmla="*/ 1466 w 3188"/>
                <a:gd name="T21" fmla="*/ 913 h 3253"/>
                <a:gd name="T22" fmla="*/ 733 w 3188"/>
                <a:gd name="T23" fmla="*/ 1171 h 3253"/>
                <a:gd name="T24" fmla="*/ 773 w 3188"/>
                <a:gd name="T25" fmla="*/ 1042 h 3253"/>
                <a:gd name="T26" fmla="*/ 945 w 3188"/>
                <a:gd name="T27" fmla="*/ 821 h 3253"/>
                <a:gd name="T28" fmla="*/ 933 w 3188"/>
                <a:gd name="T29" fmla="*/ 1133 h 3253"/>
                <a:gd name="T30" fmla="*/ 2410 w 3188"/>
                <a:gd name="T31" fmla="*/ 812 h 3253"/>
                <a:gd name="T32" fmla="*/ 2240 w 3188"/>
                <a:gd name="T33" fmla="*/ 886 h 3253"/>
                <a:gd name="T34" fmla="*/ 2238 w 3188"/>
                <a:gd name="T35" fmla="*/ 1034 h 3253"/>
                <a:gd name="T36" fmla="*/ 2384 w 3188"/>
                <a:gd name="T37" fmla="*/ 1122 h 3253"/>
                <a:gd name="T38" fmla="*/ 2440 w 3188"/>
                <a:gd name="T39" fmla="*/ 1198 h 3253"/>
                <a:gd name="T40" fmla="*/ 2325 w 3188"/>
                <a:gd name="T41" fmla="*/ 1233 h 3253"/>
                <a:gd name="T42" fmla="*/ 2256 w 3188"/>
                <a:gd name="T43" fmla="*/ 1317 h 3253"/>
                <a:gd name="T44" fmla="*/ 2453 w 3188"/>
                <a:gd name="T45" fmla="*/ 1315 h 3253"/>
                <a:gd name="T46" fmla="*/ 2554 w 3188"/>
                <a:gd name="T47" fmla="*/ 1219 h 3253"/>
                <a:gd name="T48" fmla="*/ 2518 w 3188"/>
                <a:gd name="T49" fmla="*/ 1074 h 3253"/>
                <a:gd name="T50" fmla="*/ 2356 w 3188"/>
                <a:gd name="T51" fmla="*/ 992 h 3253"/>
                <a:gd name="T52" fmla="*/ 2352 w 3188"/>
                <a:gd name="T53" fmla="*/ 920 h 3253"/>
                <a:gd name="T54" fmla="*/ 2483 w 3188"/>
                <a:gd name="T55" fmla="*/ 916 h 3253"/>
                <a:gd name="T56" fmla="*/ 2472 w 3188"/>
                <a:gd name="T57" fmla="*/ 817 h 3253"/>
                <a:gd name="T58" fmla="*/ 164 w 3188"/>
                <a:gd name="T59" fmla="*/ 3035 h 3253"/>
                <a:gd name="T60" fmla="*/ 2532 w 3188"/>
                <a:gd name="T61" fmla="*/ 3104 h 3253"/>
                <a:gd name="T62" fmla="*/ 633 w 3188"/>
                <a:gd name="T63" fmla="*/ 2971 h 3253"/>
                <a:gd name="T64" fmla="*/ 434 w 3188"/>
                <a:gd name="T65" fmla="*/ 2845 h 3253"/>
                <a:gd name="T66" fmla="*/ 390 w 3188"/>
                <a:gd name="T67" fmla="*/ 847 h 3253"/>
                <a:gd name="T68" fmla="*/ 518 w 3188"/>
                <a:gd name="T69" fmla="*/ 650 h 3253"/>
                <a:gd name="T70" fmla="*/ 2555 w 3188"/>
                <a:gd name="T71" fmla="*/ 607 h 3253"/>
                <a:gd name="T72" fmla="*/ 2754 w 3188"/>
                <a:gd name="T73" fmla="*/ 734 h 3253"/>
                <a:gd name="T74" fmla="*/ 3005 w 3188"/>
                <a:gd name="T75" fmla="*/ 2641 h 3253"/>
                <a:gd name="T76" fmla="*/ 506 w 3188"/>
                <a:gd name="T77" fmla="*/ 3 h 3253"/>
                <a:gd name="T78" fmla="*/ 581 w 3188"/>
                <a:gd name="T79" fmla="*/ 96 h 3253"/>
                <a:gd name="T80" fmla="*/ 944 w 3188"/>
                <a:gd name="T81" fmla="*/ 74 h 3253"/>
                <a:gd name="T82" fmla="*/ 1039 w 3188"/>
                <a:gd name="T83" fmla="*/ 0 h 3253"/>
                <a:gd name="T84" fmla="*/ 1126 w 3188"/>
                <a:gd name="T85" fmla="*/ 54 h 3253"/>
                <a:gd name="T86" fmla="*/ 1499 w 3188"/>
                <a:gd name="T87" fmla="*/ 111 h 3253"/>
                <a:gd name="T88" fmla="*/ 1551 w 3188"/>
                <a:gd name="T89" fmla="*/ 9 h 3253"/>
                <a:gd name="T90" fmla="*/ 1654 w 3188"/>
                <a:gd name="T91" fmla="*/ 21 h 3253"/>
                <a:gd name="T92" fmla="*/ 1685 w 3188"/>
                <a:gd name="T93" fmla="*/ 124 h 3253"/>
                <a:gd name="T94" fmla="*/ 2073 w 3188"/>
                <a:gd name="T95" fmla="*/ 36 h 3253"/>
                <a:gd name="T96" fmla="*/ 2172 w 3188"/>
                <a:gd name="T97" fmla="*/ 3 h 3253"/>
                <a:gd name="T98" fmla="*/ 2247 w 3188"/>
                <a:gd name="T99" fmla="*/ 96 h 3253"/>
                <a:gd name="T100" fmla="*/ 2610 w 3188"/>
                <a:gd name="T101" fmla="*/ 74 h 3253"/>
                <a:gd name="T102" fmla="*/ 2705 w 3188"/>
                <a:gd name="T103" fmla="*/ 0 h 3253"/>
                <a:gd name="T104" fmla="*/ 2792 w 3188"/>
                <a:gd name="T105" fmla="*/ 54 h 3253"/>
                <a:gd name="T106" fmla="*/ 2951 w 3188"/>
                <a:gd name="T107" fmla="*/ 127 h 3253"/>
                <a:gd name="T108" fmla="*/ 3143 w 3188"/>
                <a:gd name="T109" fmla="*/ 249 h 3253"/>
                <a:gd name="T110" fmla="*/ 2596 w 3188"/>
                <a:gd name="T111" fmla="*/ 3253 h 3253"/>
                <a:gd name="T112" fmla="*/ 96 w 3188"/>
                <a:gd name="T113" fmla="*/ 3185 h 3253"/>
                <a:gd name="T114" fmla="*/ 0 w 3188"/>
                <a:gd name="T115" fmla="*/ 2980 h 3253"/>
                <a:gd name="T116" fmla="*/ 68 w 3188"/>
                <a:gd name="T117" fmla="*/ 218 h 3253"/>
                <a:gd name="T118" fmla="*/ 278 w 3188"/>
                <a:gd name="T119" fmla="*/ 124 h 3253"/>
                <a:gd name="T120" fmla="*/ 408 w 3188"/>
                <a:gd name="T121" fmla="*/ 36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3253">
                  <a:moveTo>
                    <a:pt x="628" y="1505"/>
                  </a:moveTo>
                  <a:lnTo>
                    <a:pt x="628" y="2643"/>
                  </a:lnTo>
                  <a:lnTo>
                    <a:pt x="630" y="2664"/>
                  </a:lnTo>
                  <a:lnTo>
                    <a:pt x="638" y="2684"/>
                  </a:lnTo>
                  <a:lnTo>
                    <a:pt x="648" y="2702"/>
                  </a:lnTo>
                  <a:lnTo>
                    <a:pt x="663" y="2717"/>
                  </a:lnTo>
                  <a:lnTo>
                    <a:pt x="682" y="2727"/>
                  </a:lnTo>
                  <a:lnTo>
                    <a:pt x="702" y="2734"/>
                  </a:lnTo>
                  <a:lnTo>
                    <a:pt x="725" y="2738"/>
                  </a:lnTo>
                  <a:lnTo>
                    <a:pt x="2464" y="2738"/>
                  </a:lnTo>
                  <a:lnTo>
                    <a:pt x="2486" y="2734"/>
                  </a:lnTo>
                  <a:lnTo>
                    <a:pt x="2506" y="2727"/>
                  </a:lnTo>
                  <a:lnTo>
                    <a:pt x="2524" y="2717"/>
                  </a:lnTo>
                  <a:lnTo>
                    <a:pt x="2539" y="2702"/>
                  </a:lnTo>
                  <a:lnTo>
                    <a:pt x="2550" y="2684"/>
                  </a:lnTo>
                  <a:lnTo>
                    <a:pt x="2558" y="2664"/>
                  </a:lnTo>
                  <a:lnTo>
                    <a:pt x="2560" y="2643"/>
                  </a:lnTo>
                  <a:lnTo>
                    <a:pt x="2560" y="1505"/>
                  </a:lnTo>
                  <a:lnTo>
                    <a:pt x="628" y="1505"/>
                  </a:lnTo>
                  <a:close/>
                  <a:moveTo>
                    <a:pt x="1522" y="821"/>
                  </a:moveTo>
                  <a:lnTo>
                    <a:pt x="1643" y="1322"/>
                  </a:lnTo>
                  <a:lnTo>
                    <a:pt x="1771" y="1322"/>
                  </a:lnTo>
                  <a:lnTo>
                    <a:pt x="1819" y="1106"/>
                  </a:lnTo>
                  <a:lnTo>
                    <a:pt x="1830" y="1057"/>
                  </a:lnTo>
                  <a:lnTo>
                    <a:pt x="1840" y="1006"/>
                  </a:lnTo>
                  <a:lnTo>
                    <a:pt x="1850" y="952"/>
                  </a:lnTo>
                  <a:lnTo>
                    <a:pt x="1851" y="952"/>
                  </a:lnTo>
                  <a:lnTo>
                    <a:pt x="1857" y="1006"/>
                  </a:lnTo>
                  <a:lnTo>
                    <a:pt x="1866" y="1057"/>
                  </a:lnTo>
                  <a:lnTo>
                    <a:pt x="1875" y="1106"/>
                  </a:lnTo>
                  <a:lnTo>
                    <a:pt x="1918" y="1322"/>
                  </a:lnTo>
                  <a:lnTo>
                    <a:pt x="2043" y="1322"/>
                  </a:lnTo>
                  <a:lnTo>
                    <a:pt x="2175" y="821"/>
                  </a:lnTo>
                  <a:lnTo>
                    <a:pt x="2057" y="821"/>
                  </a:lnTo>
                  <a:lnTo>
                    <a:pt x="2016" y="1026"/>
                  </a:lnTo>
                  <a:lnTo>
                    <a:pt x="2005" y="1085"/>
                  </a:lnTo>
                  <a:lnTo>
                    <a:pt x="1994" y="1143"/>
                  </a:lnTo>
                  <a:lnTo>
                    <a:pt x="1986" y="1200"/>
                  </a:lnTo>
                  <a:lnTo>
                    <a:pt x="1985" y="1200"/>
                  </a:lnTo>
                  <a:lnTo>
                    <a:pt x="1976" y="1145"/>
                  </a:lnTo>
                  <a:lnTo>
                    <a:pt x="1968" y="1089"/>
                  </a:lnTo>
                  <a:lnTo>
                    <a:pt x="1957" y="1032"/>
                  </a:lnTo>
                  <a:lnTo>
                    <a:pt x="1916" y="821"/>
                  </a:lnTo>
                  <a:lnTo>
                    <a:pt x="1794" y="821"/>
                  </a:lnTo>
                  <a:lnTo>
                    <a:pt x="1751" y="1026"/>
                  </a:lnTo>
                  <a:lnTo>
                    <a:pt x="1738" y="1087"/>
                  </a:lnTo>
                  <a:lnTo>
                    <a:pt x="1726" y="1146"/>
                  </a:lnTo>
                  <a:lnTo>
                    <a:pt x="1716" y="1203"/>
                  </a:lnTo>
                  <a:lnTo>
                    <a:pt x="1715" y="1203"/>
                  </a:lnTo>
                  <a:lnTo>
                    <a:pt x="1709" y="1162"/>
                  </a:lnTo>
                  <a:lnTo>
                    <a:pt x="1701" y="1119"/>
                  </a:lnTo>
                  <a:lnTo>
                    <a:pt x="1693" y="1072"/>
                  </a:lnTo>
                  <a:lnTo>
                    <a:pt x="1685" y="1027"/>
                  </a:lnTo>
                  <a:lnTo>
                    <a:pt x="1647" y="821"/>
                  </a:lnTo>
                  <a:lnTo>
                    <a:pt x="1522" y="821"/>
                  </a:lnTo>
                  <a:close/>
                  <a:moveTo>
                    <a:pt x="1151" y="821"/>
                  </a:moveTo>
                  <a:lnTo>
                    <a:pt x="1151" y="1322"/>
                  </a:lnTo>
                  <a:lnTo>
                    <a:pt x="1477" y="1322"/>
                  </a:lnTo>
                  <a:lnTo>
                    <a:pt x="1477" y="1229"/>
                  </a:lnTo>
                  <a:lnTo>
                    <a:pt x="1267" y="1229"/>
                  </a:lnTo>
                  <a:lnTo>
                    <a:pt x="1267" y="1110"/>
                  </a:lnTo>
                  <a:lnTo>
                    <a:pt x="1455" y="1110"/>
                  </a:lnTo>
                  <a:lnTo>
                    <a:pt x="1455" y="1018"/>
                  </a:lnTo>
                  <a:lnTo>
                    <a:pt x="1267" y="1018"/>
                  </a:lnTo>
                  <a:lnTo>
                    <a:pt x="1267" y="913"/>
                  </a:lnTo>
                  <a:lnTo>
                    <a:pt x="1466" y="913"/>
                  </a:lnTo>
                  <a:lnTo>
                    <a:pt x="1466" y="821"/>
                  </a:lnTo>
                  <a:lnTo>
                    <a:pt x="1151" y="821"/>
                  </a:lnTo>
                  <a:close/>
                  <a:moveTo>
                    <a:pt x="627" y="821"/>
                  </a:moveTo>
                  <a:lnTo>
                    <a:pt x="627" y="1322"/>
                  </a:lnTo>
                  <a:lnTo>
                    <a:pt x="733" y="1322"/>
                  </a:lnTo>
                  <a:lnTo>
                    <a:pt x="733" y="1171"/>
                  </a:lnTo>
                  <a:lnTo>
                    <a:pt x="733" y="1092"/>
                  </a:lnTo>
                  <a:lnTo>
                    <a:pt x="731" y="1020"/>
                  </a:lnTo>
                  <a:lnTo>
                    <a:pt x="729" y="952"/>
                  </a:lnTo>
                  <a:lnTo>
                    <a:pt x="731" y="952"/>
                  </a:lnTo>
                  <a:lnTo>
                    <a:pt x="751" y="996"/>
                  </a:lnTo>
                  <a:lnTo>
                    <a:pt x="773" y="1042"/>
                  </a:lnTo>
                  <a:lnTo>
                    <a:pt x="796" y="1087"/>
                  </a:lnTo>
                  <a:lnTo>
                    <a:pt x="820" y="1129"/>
                  </a:lnTo>
                  <a:lnTo>
                    <a:pt x="929" y="1322"/>
                  </a:lnTo>
                  <a:lnTo>
                    <a:pt x="1050" y="1322"/>
                  </a:lnTo>
                  <a:lnTo>
                    <a:pt x="1050" y="821"/>
                  </a:lnTo>
                  <a:lnTo>
                    <a:pt x="945" y="821"/>
                  </a:lnTo>
                  <a:lnTo>
                    <a:pt x="945" y="967"/>
                  </a:lnTo>
                  <a:lnTo>
                    <a:pt x="945" y="1040"/>
                  </a:lnTo>
                  <a:lnTo>
                    <a:pt x="948" y="1109"/>
                  </a:lnTo>
                  <a:lnTo>
                    <a:pt x="954" y="1177"/>
                  </a:lnTo>
                  <a:lnTo>
                    <a:pt x="951" y="1177"/>
                  </a:lnTo>
                  <a:lnTo>
                    <a:pt x="933" y="1133"/>
                  </a:lnTo>
                  <a:lnTo>
                    <a:pt x="912" y="1089"/>
                  </a:lnTo>
                  <a:lnTo>
                    <a:pt x="891" y="1045"/>
                  </a:lnTo>
                  <a:lnTo>
                    <a:pt x="868" y="1004"/>
                  </a:lnTo>
                  <a:lnTo>
                    <a:pt x="762" y="821"/>
                  </a:lnTo>
                  <a:lnTo>
                    <a:pt x="627" y="821"/>
                  </a:lnTo>
                  <a:close/>
                  <a:moveTo>
                    <a:pt x="2410" y="812"/>
                  </a:moveTo>
                  <a:lnTo>
                    <a:pt x="2371" y="814"/>
                  </a:lnTo>
                  <a:lnTo>
                    <a:pt x="2337" y="822"/>
                  </a:lnTo>
                  <a:lnTo>
                    <a:pt x="2306" y="832"/>
                  </a:lnTo>
                  <a:lnTo>
                    <a:pt x="2280" y="847"/>
                  </a:lnTo>
                  <a:lnTo>
                    <a:pt x="2257" y="865"/>
                  </a:lnTo>
                  <a:lnTo>
                    <a:pt x="2240" y="886"/>
                  </a:lnTo>
                  <a:lnTo>
                    <a:pt x="2227" y="910"/>
                  </a:lnTo>
                  <a:lnTo>
                    <a:pt x="2219" y="935"/>
                  </a:lnTo>
                  <a:lnTo>
                    <a:pt x="2217" y="964"/>
                  </a:lnTo>
                  <a:lnTo>
                    <a:pt x="2219" y="989"/>
                  </a:lnTo>
                  <a:lnTo>
                    <a:pt x="2226" y="1013"/>
                  </a:lnTo>
                  <a:lnTo>
                    <a:pt x="2238" y="1034"/>
                  </a:lnTo>
                  <a:lnTo>
                    <a:pt x="2254" y="1054"/>
                  </a:lnTo>
                  <a:lnTo>
                    <a:pt x="2275" y="1071"/>
                  </a:lnTo>
                  <a:lnTo>
                    <a:pt x="2299" y="1086"/>
                  </a:lnTo>
                  <a:lnTo>
                    <a:pt x="2326" y="1100"/>
                  </a:lnTo>
                  <a:lnTo>
                    <a:pt x="2356" y="1111"/>
                  </a:lnTo>
                  <a:lnTo>
                    <a:pt x="2384" y="1122"/>
                  </a:lnTo>
                  <a:lnTo>
                    <a:pt x="2407" y="1132"/>
                  </a:lnTo>
                  <a:lnTo>
                    <a:pt x="2423" y="1143"/>
                  </a:lnTo>
                  <a:lnTo>
                    <a:pt x="2435" y="1154"/>
                  </a:lnTo>
                  <a:lnTo>
                    <a:pt x="2441" y="1168"/>
                  </a:lnTo>
                  <a:lnTo>
                    <a:pt x="2443" y="1182"/>
                  </a:lnTo>
                  <a:lnTo>
                    <a:pt x="2440" y="1198"/>
                  </a:lnTo>
                  <a:lnTo>
                    <a:pt x="2433" y="1211"/>
                  </a:lnTo>
                  <a:lnTo>
                    <a:pt x="2422" y="1222"/>
                  </a:lnTo>
                  <a:lnTo>
                    <a:pt x="2406" y="1229"/>
                  </a:lnTo>
                  <a:lnTo>
                    <a:pt x="2385" y="1235"/>
                  </a:lnTo>
                  <a:lnTo>
                    <a:pt x="2362" y="1237"/>
                  </a:lnTo>
                  <a:lnTo>
                    <a:pt x="2325" y="1233"/>
                  </a:lnTo>
                  <a:lnTo>
                    <a:pt x="2291" y="1227"/>
                  </a:lnTo>
                  <a:lnTo>
                    <a:pt x="2260" y="1217"/>
                  </a:lnTo>
                  <a:lnTo>
                    <a:pt x="2233" y="1205"/>
                  </a:lnTo>
                  <a:lnTo>
                    <a:pt x="2209" y="1299"/>
                  </a:lnTo>
                  <a:lnTo>
                    <a:pt x="2230" y="1308"/>
                  </a:lnTo>
                  <a:lnTo>
                    <a:pt x="2256" y="1317"/>
                  </a:lnTo>
                  <a:lnTo>
                    <a:pt x="2286" y="1323"/>
                  </a:lnTo>
                  <a:lnTo>
                    <a:pt x="2320" y="1328"/>
                  </a:lnTo>
                  <a:lnTo>
                    <a:pt x="2355" y="1329"/>
                  </a:lnTo>
                  <a:lnTo>
                    <a:pt x="2391" y="1328"/>
                  </a:lnTo>
                  <a:lnTo>
                    <a:pt x="2424" y="1323"/>
                  </a:lnTo>
                  <a:lnTo>
                    <a:pt x="2453" y="1315"/>
                  </a:lnTo>
                  <a:lnTo>
                    <a:pt x="2479" y="1304"/>
                  </a:lnTo>
                  <a:lnTo>
                    <a:pt x="2501" y="1290"/>
                  </a:lnTo>
                  <a:lnTo>
                    <a:pt x="2519" y="1276"/>
                  </a:lnTo>
                  <a:lnTo>
                    <a:pt x="2534" y="1258"/>
                  </a:lnTo>
                  <a:lnTo>
                    <a:pt x="2546" y="1239"/>
                  </a:lnTo>
                  <a:lnTo>
                    <a:pt x="2554" y="1219"/>
                  </a:lnTo>
                  <a:lnTo>
                    <a:pt x="2559" y="1197"/>
                  </a:lnTo>
                  <a:lnTo>
                    <a:pt x="2561" y="1174"/>
                  </a:lnTo>
                  <a:lnTo>
                    <a:pt x="2558" y="1145"/>
                  </a:lnTo>
                  <a:lnTo>
                    <a:pt x="2550" y="1119"/>
                  </a:lnTo>
                  <a:lnTo>
                    <a:pt x="2537" y="1095"/>
                  </a:lnTo>
                  <a:lnTo>
                    <a:pt x="2518" y="1074"/>
                  </a:lnTo>
                  <a:lnTo>
                    <a:pt x="2494" y="1055"/>
                  </a:lnTo>
                  <a:lnTo>
                    <a:pt x="2464" y="1040"/>
                  </a:lnTo>
                  <a:lnTo>
                    <a:pt x="2428" y="1025"/>
                  </a:lnTo>
                  <a:lnTo>
                    <a:pt x="2398" y="1013"/>
                  </a:lnTo>
                  <a:lnTo>
                    <a:pt x="2374" y="1002"/>
                  </a:lnTo>
                  <a:lnTo>
                    <a:pt x="2356" y="992"/>
                  </a:lnTo>
                  <a:lnTo>
                    <a:pt x="2343" y="981"/>
                  </a:lnTo>
                  <a:lnTo>
                    <a:pt x="2336" y="968"/>
                  </a:lnTo>
                  <a:lnTo>
                    <a:pt x="2334" y="953"/>
                  </a:lnTo>
                  <a:lnTo>
                    <a:pt x="2336" y="941"/>
                  </a:lnTo>
                  <a:lnTo>
                    <a:pt x="2341" y="929"/>
                  </a:lnTo>
                  <a:lnTo>
                    <a:pt x="2352" y="920"/>
                  </a:lnTo>
                  <a:lnTo>
                    <a:pt x="2366" y="912"/>
                  </a:lnTo>
                  <a:lnTo>
                    <a:pt x="2385" y="907"/>
                  </a:lnTo>
                  <a:lnTo>
                    <a:pt x="2408" y="905"/>
                  </a:lnTo>
                  <a:lnTo>
                    <a:pt x="2436" y="907"/>
                  </a:lnTo>
                  <a:lnTo>
                    <a:pt x="2461" y="911"/>
                  </a:lnTo>
                  <a:lnTo>
                    <a:pt x="2483" y="916"/>
                  </a:lnTo>
                  <a:lnTo>
                    <a:pt x="2500" y="923"/>
                  </a:lnTo>
                  <a:lnTo>
                    <a:pt x="2515" y="929"/>
                  </a:lnTo>
                  <a:lnTo>
                    <a:pt x="2541" y="837"/>
                  </a:lnTo>
                  <a:lnTo>
                    <a:pt x="2520" y="830"/>
                  </a:lnTo>
                  <a:lnTo>
                    <a:pt x="2498" y="823"/>
                  </a:lnTo>
                  <a:lnTo>
                    <a:pt x="2472" y="817"/>
                  </a:lnTo>
                  <a:lnTo>
                    <a:pt x="2443" y="813"/>
                  </a:lnTo>
                  <a:lnTo>
                    <a:pt x="2410" y="812"/>
                  </a:lnTo>
                  <a:close/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969"/>
                  </a:lnTo>
                  <a:lnTo>
                    <a:pt x="2538" y="2973"/>
                  </a:lnTo>
                  <a:lnTo>
                    <a:pt x="2512" y="2975"/>
                  </a:lnTo>
                  <a:lnTo>
                    <a:pt x="676" y="2975"/>
                  </a:lnTo>
                  <a:lnTo>
                    <a:pt x="633" y="2971"/>
                  </a:lnTo>
                  <a:lnTo>
                    <a:pt x="593" y="2962"/>
                  </a:lnTo>
                  <a:lnTo>
                    <a:pt x="554" y="2948"/>
                  </a:lnTo>
                  <a:lnTo>
                    <a:pt x="518" y="2928"/>
                  </a:lnTo>
                  <a:lnTo>
                    <a:pt x="486" y="2904"/>
                  </a:lnTo>
                  <a:lnTo>
                    <a:pt x="457" y="2877"/>
                  </a:lnTo>
                  <a:lnTo>
                    <a:pt x="434" y="2845"/>
                  </a:lnTo>
                  <a:lnTo>
                    <a:pt x="413" y="2809"/>
                  </a:lnTo>
                  <a:lnTo>
                    <a:pt x="398" y="2772"/>
                  </a:lnTo>
                  <a:lnTo>
                    <a:pt x="390" y="2732"/>
                  </a:lnTo>
                  <a:lnTo>
                    <a:pt x="386" y="2690"/>
                  </a:lnTo>
                  <a:lnTo>
                    <a:pt x="386" y="889"/>
                  </a:lnTo>
                  <a:lnTo>
                    <a:pt x="390" y="847"/>
                  </a:lnTo>
                  <a:lnTo>
                    <a:pt x="398" y="807"/>
                  </a:lnTo>
                  <a:lnTo>
                    <a:pt x="413" y="769"/>
                  </a:lnTo>
                  <a:lnTo>
                    <a:pt x="434" y="734"/>
                  </a:lnTo>
                  <a:lnTo>
                    <a:pt x="457" y="703"/>
                  </a:lnTo>
                  <a:lnTo>
                    <a:pt x="486" y="674"/>
                  </a:lnTo>
                  <a:lnTo>
                    <a:pt x="518" y="650"/>
                  </a:lnTo>
                  <a:lnTo>
                    <a:pt x="554" y="631"/>
                  </a:lnTo>
                  <a:lnTo>
                    <a:pt x="593" y="616"/>
                  </a:lnTo>
                  <a:lnTo>
                    <a:pt x="633" y="607"/>
                  </a:lnTo>
                  <a:lnTo>
                    <a:pt x="676" y="604"/>
                  </a:lnTo>
                  <a:lnTo>
                    <a:pt x="2512" y="604"/>
                  </a:lnTo>
                  <a:lnTo>
                    <a:pt x="2555" y="607"/>
                  </a:lnTo>
                  <a:lnTo>
                    <a:pt x="2596" y="616"/>
                  </a:lnTo>
                  <a:lnTo>
                    <a:pt x="2634" y="631"/>
                  </a:lnTo>
                  <a:lnTo>
                    <a:pt x="2670" y="650"/>
                  </a:lnTo>
                  <a:lnTo>
                    <a:pt x="2702" y="674"/>
                  </a:lnTo>
                  <a:lnTo>
                    <a:pt x="2731" y="703"/>
                  </a:lnTo>
                  <a:lnTo>
                    <a:pt x="2754" y="734"/>
                  </a:lnTo>
                  <a:lnTo>
                    <a:pt x="2775" y="769"/>
                  </a:lnTo>
                  <a:lnTo>
                    <a:pt x="2790" y="807"/>
                  </a:lnTo>
                  <a:lnTo>
                    <a:pt x="2798" y="847"/>
                  </a:lnTo>
                  <a:lnTo>
                    <a:pt x="2802" y="889"/>
                  </a:lnTo>
                  <a:lnTo>
                    <a:pt x="2802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8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6"/>
                  </a:lnTo>
                  <a:lnTo>
                    <a:pt x="1681" y="54"/>
                  </a:lnTo>
                  <a:lnTo>
                    <a:pt x="1689" y="74"/>
                  </a:lnTo>
                  <a:lnTo>
                    <a:pt x="1691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1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3" y="36"/>
                  </a:lnTo>
                  <a:lnTo>
                    <a:pt x="2088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325"/>
            <p:cNvSpPr>
              <a:spLocks/>
            </p:cNvSpPr>
            <p:nvPr/>
          </p:nvSpPr>
          <p:spPr bwMode="auto">
            <a:xfrm>
              <a:off x="9231313" y="45100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7 h 79"/>
                <a:gd name="T10" fmla="*/ 824 w 826"/>
                <a:gd name="T11" fmla="*/ 27 h 79"/>
                <a:gd name="T12" fmla="*/ 826 w 826"/>
                <a:gd name="T13" fmla="*/ 40 h 79"/>
                <a:gd name="T14" fmla="*/ 824 w 826"/>
                <a:gd name="T15" fmla="*/ 52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2 h 79"/>
                <a:gd name="T34" fmla="*/ 0 w 826"/>
                <a:gd name="T35" fmla="*/ 40 h 79"/>
                <a:gd name="T36" fmla="*/ 2 w 826"/>
                <a:gd name="T37" fmla="*/ 27 h 79"/>
                <a:gd name="T38" fmla="*/ 8 w 826"/>
                <a:gd name="T39" fmla="*/ 17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2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326"/>
            <p:cNvSpPr>
              <a:spLocks/>
            </p:cNvSpPr>
            <p:nvPr/>
          </p:nvSpPr>
          <p:spPr bwMode="auto">
            <a:xfrm>
              <a:off x="9231313" y="45354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6 h 79"/>
                <a:gd name="T10" fmla="*/ 824 w 826"/>
                <a:gd name="T11" fmla="*/ 27 h 79"/>
                <a:gd name="T12" fmla="*/ 826 w 826"/>
                <a:gd name="T13" fmla="*/ 39 h 79"/>
                <a:gd name="T14" fmla="*/ 824 w 826"/>
                <a:gd name="T15" fmla="*/ 52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2 h 79"/>
                <a:gd name="T34" fmla="*/ 0 w 826"/>
                <a:gd name="T35" fmla="*/ 39 h 79"/>
                <a:gd name="T36" fmla="*/ 2 w 826"/>
                <a:gd name="T37" fmla="*/ 27 h 79"/>
                <a:gd name="T38" fmla="*/ 8 w 826"/>
                <a:gd name="T39" fmla="*/ 16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6"/>
                  </a:lnTo>
                  <a:lnTo>
                    <a:pt x="824" y="27"/>
                  </a:lnTo>
                  <a:lnTo>
                    <a:pt x="826" y="39"/>
                  </a:lnTo>
                  <a:lnTo>
                    <a:pt x="824" y="52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7"/>
                  </a:lnTo>
                  <a:lnTo>
                    <a:pt x="8" y="16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327"/>
            <p:cNvSpPr>
              <a:spLocks/>
            </p:cNvSpPr>
            <p:nvPr/>
          </p:nvSpPr>
          <p:spPr bwMode="auto">
            <a:xfrm>
              <a:off x="9231313" y="45608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6 h 79"/>
                <a:gd name="T10" fmla="*/ 824 w 826"/>
                <a:gd name="T11" fmla="*/ 26 h 79"/>
                <a:gd name="T12" fmla="*/ 826 w 826"/>
                <a:gd name="T13" fmla="*/ 39 h 79"/>
                <a:gd name="T14" fmla="*/ 824 w 826"/>
                <a:gd name="T15" fmla="*/ 52 h 79"/>
                <a:gd name="T16" fmla="*/ 817 w 826"/>
                <a:gd name="T17" fmla="*/ 62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2 h 79"/>
                <a:gd name="T32" fmla="*/ 2 w 826"/>
                <a:gd name="T33" fmla="*/ 52 h 79"/>
                <a:gd name="T34" fmla="*/ 0 w 826"/>
                <a:gd name="T35" fmla="*/ 39 h 79"/>
                <a:gd name="T36" fmla="*/ 2 w 826"/>
                <a:gd name="T37" fmla="*/ 26 h 79"/>
                <a:gd name="T38" fmla="*/ 8 w 826"/>
                <a:gd name="T39" fmla="*/ 16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6"/>
                  </a:lnTo>
                  <a:lnTo>
                    <a:pt x="824" y="26"/>
                  </a:lnTo>
                  <a:lnTo>
                    <a:pt x="826" y="39"/>
                  </a:lnTo>
                  <a:lnTo>
                    <a:pt x="824" y="52"/>
                  </a:lnTo>
                  <a:lnTo>
                    <a:pt x="817" y="62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2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6"/>
                  </a:lnTo>
                  <a:lnTo>
                    <a:pt x="8" y="16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328"/>
            <p:cNvSpPr>
              <a:spLocks/>
            </p:cNvSpPr>
            <p:nvPr/>
          </p:nvSpPr>
          <p:spPr bwMode="auto">
            <a:xfrm>
              <a:off x="9231313" y="4586288"/>
              <a:ext cx="119063" cy="12700"/>
            </a:xfrm>
            <a:custGeom>
              <a:avLst/>
              <a:gdLst>
                <a:gd name="T0" fmla="*/ 48 w 826"/>
                <a:gd name="T1" fmla="*/ 0 h 80"/>
                <a:gd name="T2" fmla="*/ 778 w 826"/>
                <a:gd name="T3" fmla="*/ 0 h 80"/>
                <a:gd name="T4" fmla="*/ 793 w 826"/>
                <a:gd name="T5" fmla="*/ 2 h 80"/>
                <a:gd name="T6" fmla="*/ 806 w 826"/>
                <a:gd name="T7" fmla="*/ 8 h 80"/>
                <a:gd name="T8" fmla="*/ 817 w 826"/>
                <a:gd name="T9" fmla="*/ 17 h 80"/>
                <a:gd name="T10" fmla="*/ 824 w 826"/>
                <a:gd name="T11" fmla="*/ 27 h 80"/>
                <a:gd name="T12" fmla="*/ 826 w 826"/>
                <a:gd name="T13" fmla="*/ 40 h 80"/>
                <a:gd name="T14" fmla="*/ 824 w 826"/>
                <a:gd name="T15" fmla="*/ 53 h 80"/>
                <a:gd name="T16" fmla="*/ 817 w 826"/>
                <a:gd name="T17" fmla="*/ 63 h 80"/>
                <a:gd name="T18" fmla="*/ 806 w 826"/>
                <a:gd name="T19" fmla="*/ 72 h 80"/>
                <a:gd name="T20" fmla="*/ 793 w 826"/>
                <a:gd name="T21" fmla="*/ 78 h 80"/>
                <a:gd name="T22" fmla="*/ 778 w 826"/>
                <a:gd name="T23" fmla="*/ 80 h 80"/>
                <a:gd name="T24" fmla="*/ 48 w 826"/>
                <a:gd name="T25" fmla="*/ 80 h 80"/>
                <a:gd name="T26" fmla="*/ 33 w 826"/>
                <a:gd name="T27" fmla="*/ 78 h 80"/>
                <a:gd name="T28" fmla="*/ 19 w 826"/>
                <a:gd name="T29" fmla="*/ 72 h 80"/>
                <a:gd name="T30" fmla="*/ 8 w 826"/>
                <a:gd name="T31" fmla="*/ 63 h 80"/>
                <a:gd name="T32" fmla="*/ 2 w 826"/>
                <a:gd name="T33" fmla="*/ 53 h 80"/>
                <a:gd name="T34" fmla="*/ 0 w 826"/>
                <a:gd name="T35" fmla="*/ 40 h 80"/>
                <a:gd name="T36" fmla="*/ 2 w 826"/>
                <a:gd name="T37" fmla="*/ 27 h 80"/>
                <a:gd name="T38" fmla="*/ 8 w 826"/>
                <a:gd name="T39" fmla="*/ 17 h 80"/>
                <a:gd name="T40" fmla="*/ 19 w 826"/>
                <a:gd name="T41" fmla="*/ 8 h 80"/>
                <a:gd name="T42" fmla="*/ 33 w 826"/>
                <a:gd name="T43" fmla="*/ 2 h 80"/>
                <a:gd name="T44" fmla="*/ 48 w 826"/>
                <a:gd name="T4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80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8"/>
                  </a:lnTo>
                  <a:lnTo>
                    <a:pt x="778" y="80"/>
                  </a:lnTo>
                  <a:lnTo>
                    <a:pt x="48" y="80"/>
                  </a:lnTo>
                  <a:lnTo>
                    <a:pt x="33" y="78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329"/>
            <p:cNvSpPr>
              <a:spLocks/>
            </p:cNvSpPr>
            <p:nvPr/>
          </p:nvSpPr>
          <p:spPr bwMode="auto">
            <a:xfrm>
              <a:off x="9231313" y="4611688"/>
              <a:ext cx="119063" cy="12700"/>
            </a:xfrm>
            <a:custGeom>
              <a:avLst/>
              <a:gdLst>
                <a:gd name="T0" fmla="*/ 48 w 826"/>
                <a:gd name="T1" fmla="*/ 0 h 80"/>
                <a:gd name="T2" fmla="*/ 778 w 826"/>
                <a:gd name="T3" fmla="*/ 0 h 80"/>
                <a:gd name="T4" fmla="*/ 793 w 826"/>
                <a:gd name="T5" fmla="*/ 2 h 80"/>
                <a:gd name="T6" fmla="*/ 806 w 826"/>
                <a:gd name="T7" fmla="*/ 8 h 80"/>
                <a:gd name="T8" fmla="*/ 817 w 826"/>
                <a:gd name="T9" fmla="*/ 17 h 80"/>
                <a:gd name="T10" fmla="*/ 824 w 826"/>
                <a:gd name="T11" fmla="*/ 27 h 80"/>
                <a:gd name="T12" fmla="*/ 826 w 826"/>
                <a:gd name="T13" fmla="*/ 40 h 80"/>
                <a:gd name="T14" fmla="*/ 824 w 826"/>
                <a:gd name="T15" fmla="*/ 53 h 80"/>
                <a:gd name="T16" fmla="*/ 817 w 826"/>
                <a:gd name="T17" fmla="*/ 63 h 80"/>
                <a:gd name="T18" fmla="*/ 806 w 826"/>
                <a:gd name="T19" fmla="*/ 72 h 80"/>
                <a:gd name="T20" fmla="*/ 793 w 826"/>
                <a:gd name="T21" fmla="*/ 78 h 80"/>
                <a:gd name="T22" fmla="*/ 778 w 826"/>
                <a:gd name="T23" fmla="*/ 80 h 80"/>
                <a:gd name="T24" fmla="*/ 48 w 826"/>
                <a:gd name="T25" fmla="*/ 80 h 80"/>
                <a:gd name="T26" fmla="*/ 33 w 826"/>
                <a:gd name="T27" fmla="*/ 78 h 80"/>
                <a:gd name="T28" fmla="*/ 19 w 826"/>
                <a:gd name="T29" fmla="*/ 72 h 80"/>
                <a:gd name="T30" fmla="*/ 8 w 826"/>
                <a:gd name="T31" fmla="*/ 63 h 80"/>
                <a:gd name="T32" fmla="*/ 2 w 826"/>
                <a:gd name="T33" fmla="*/ 53 h 80"/>
                <a:gd name="T34" fmla="*/ 0 w 826"/>
                <a:gd name="T35" fmla="*/ 40 h 80"/>
                <a:gd name="T36" fmla="*/ 2 w 826"/>
                <a:gd name="T37" fmla="*/ 27 h 80"/>
                <a:gd name="T38" fmla="*/ 8 w 826"/>
                <a:gd name="T39" fmla="*/ 17 h 80"/>
                <a:gd name="T40" fmla="*/ 19 w 826"/>
                <a:gd name="T41" fmla="*/ 8 h 80"/>
                <a:gd name="T42" fmla="*/ 33 w 826"/>
                <a:gd name="T43" fmla="*/ 2 h 80"/>
                <a:gd name="T44" fmla="*/ 48 w 826"/>
                <a:gd name="T4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80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8"/>
                  </a:lnTo>
                  <a:lnTo>
                    <a:pt x="778" y="80"/>
                  </a:lnTo>
                  <a:lnTo>
                    <a:pt x="48" y="80"/>
                  </a:lnTo>
                  <a:lnTo>
                    <a:pt x="33" y="78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330"/>
            <p:cNvSpPr>
              <a:spLocks/>
            </p:cNvSpPr>
            <p:nvPr/>
          </p:nvSpPr>
          <p:spPr bwMode="auto">
            <a:xfrm>
              <a:off x="9231313" y="4638676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8 h 79"/>
                <a:gd name="T8" fmla="*/ 817 w 826"/>
                <a:gd name="T9" fmla="*/ 17 h 79"/>
                <a:gd name="T10" fmla="*/ 824 w 826"/>
                <a:gd name="T11" fmla="*/ 27 h 79"/>
                <a:gd name="T12" fmla="*/ 826 w 826"/>
                <a:gd name="T13" fmla="*/ 40 h 79"/>
                <a:gd name="T14" fmla="*/ 824 w 826"/>
                <a:gd name="T15" fmla="*/ 53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3 h 79"/>
                <a:gd name="T34" fmla="*/ 0 w 826"/>
                <a:gd name="T35" fmla="*/ 40 h 79"/>
                <a:gd name="T36" fmla="*/ 2 w 826"/>
                <a:gd name="T37" fmla="*/ 27 h 79"/>
                <a:gd name="T38" fmla="*/ 8 w 826"/>
                <a:gd name="T39" fmla="*/ 17 h 79"/>
                <a:gd name="T40" fmla="*/ 19 w 826"/>
                <a:gd name="T41" fmla="*/ 8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331"/>
            <p:cNvSpPr>
              <a:spLocks/>
            </p:cNvSpPr>
            <p:nvPr/>
          </p:nvSpPr>
          <p:spPr bwMode="auto">
            <a:xfrm>
              <a:off x="9366250" y="45100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7 h 79"/>
                <a:gd name="T10" fmla="*/ 824 w 826"/>
                <a:gd name="T11" fmla="*/ 27 h 79"/>
                <a:gd name="T12" fmla="*/ 826 w 826"/>
                <a:gd name="T13" fmla="*/ 40 h 79"/>
                <a:gd name="T14" fmla="*/ 824 w 826"/>
                <a:gd name="T15" fmla="*/ 52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2 h 79"/>
                <a:gd name="T34" fmla="*/ 0 w 826"/>
                <a:gd name="T35" fmla="*/ 40 h 79"/>
                <a:gd name="T36" fmla="*/ 2 w 826"/>
                <a:gd name="T37" fmla="*/ 27 h 79"/>
                <a:gd name="T38" fmla="*/ 8 w 826"/>
                <a:gd name="T39" fmla="*/ 17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2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332"/>
            <p:cNvSpPr>
              <a:spLocks/>
            </p:cNvSpPr>
            <p:nvPr/>
          </p:nvSpPr>
          <p:spPr bwMode="auto">
            <a:xfrm>
              <a:off x="9366250" y="45354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6 h 79"/>
                <a:gd name="T10" fmla="*/ 824 w 826"/>
                <a:gd name="T11" fmla="*/ 27 h 79"/>
                <a:gd name="T12" fmla="*/ 826 w 826"/>
                <a:gd name="T13" fmla="*/ 39 h 79"/>
                <a:gd name="T14" fmla="*/ 824 w 826"/>
                <a:gd name="T15" fmla="*/ 52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2 h 79"/>
                <a:gd name="T34" fmla="*/ 0 w 826"/>
                <a:gd name="T35" fmla="*/ 39 h 79"/>
                <a:gd name="T36" fmla="*/ 2 w 826"/>
                <a:gd name="T37" fmla="*/ 27 h 79"/>
                <a:gd name="T38" fmla="*/ 8 w 826"/>
                <a:gd name="T39" fmla="*/ 16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6"/>
                  </a:lnTo>
                  <a:lnTo>
                    <a:pt x="824" y="27"/>
                  </a:lnTo>
                  <a:lnTo>
                    <a:pt x="826" y="39"/>
                  </a:lnTo>
                  <a:lnTo>
                    <a:pt x="824" y="52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7"/>
                  </a:lnTo>
                  <a:lnTo>
                    <a:pt x="8" y="16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333"/>
            <p:cNvSpPr>
              <a:spLocks/>
            </p:cNvSpPr>
            <p:nvPr/>
          </p:nvSpPr>
          <p:spPr bwMode="auto">
            <a:xfrm>
              <a:off x="9366250" y="4560888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7 h 79"/>
                <a:gd name="T8" fmla="*/ 817 w 826"/>
                <a:gd name="T9" fmla="*/ 16 h 79"/>
                <a:gd name="T10" fmla="*/ 824 w 826"/>
                <a:gd name="T11" fmla="*/ 26 h 79"/>
                <a:gd name="T12" fmla="*/ 826 w 826"/>
                <a:gd name="T13" fmla="*/ 39 h 79"/>
                <a:gd name="T14" fmla="*/ 824 w 826"/>
                <a:gd name="T15" fmla="*/ 52 h 79"/>
                <a:gd name="T16" fmla="*/ 817 w 826"/>
                <a:gd name="T17" fmla="*/ 62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2 h 79"/>
                <a:gd name="T32" fmla="*/ 2 w 826"/>
                <a:gd name="T33" fmla="*/ 52 h 79"/>
                <a:gd name="T34" fmla="*/ 0 w 826"/>
                <a:gd name="T35" fmla="*/ 39 h 79"/>
                <a:gd name="T36" fmla="*/ 2 w 826"/>
                <a:gd name="T37" fmla="*/ 26 h 79"/>
                <a:gd name="T38" fmla="*/ 8 w 826"/>
                <a:gd name="T39" fmla="*/ 16 h 79"/>
                <a:gd name="T40" fmla="*/ 19 w 826"/>
                <a:gd name="T41" fmla="*/ 7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7"/>
                  </a:lnTo>
                  <a:lnTo>
                    <a:pt x="817" y="16"/>
                  </a:lnTo>
                  <a:lnTo>
                    <a:pt x="824" y="26"/>
                  </a:lnTo>
                  <a:lnTo>
                    <a:pt x="826" y="39"/>
                  </a:lnTo>
                  <a:lnTo>
                    <a:pt x="824" y="52"/>
                  </a:lnTo>
                  <a:lnTo>
                    <a:pt x="817" y="62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2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6"/>
                  </a:lnTo>
                  <a:lnTo>
                    <a:pt x="8" y="16"/>
                  </a:lnTo>
                  <a:lnTo>
                    <a:pt x="19" y="7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334"/>
            <p:cNvSpPr>
              <a:spLocks/>
            </p:cNvSpPr>
            <p:nvPr/>
          </p:nvSpPr>
          <p:spPr bwMode="auto">
            <a:xfrm>
              <a:off x="9366250" y="4586288"/>
              <a:ext cx="119063" cy="12700"/>
            </a:xfrm>
            <a:custGeom>
              <a:avLst/>
              <a:gdLst>
                <a:gd name="T0" fmla="*/ 48 w 826"/>
                <a:gd name="T1" fmla="*/ 0 h 80"/>
                <a:gd name="T2" fmla="*/ 778 w 826"/>
                <a:gd name="T3" fmla="*/ 0 h 80"/>
                <a:gd name="T4" fmla="*/ 793 w 826"/>
                <a:gd name="T5" fmla="*/ 2 h 80"/>
                <a:gd name="T6" fmla="*/ 806 w 826"/>
                <a:gd name="T7" fmla="*/ 8 h 80"/>
                <a:gd name="T8" fmla="*/ 817 w 826"/>
                <a:gd name="T9" fmla="*/ 17 h 80"/>
                <a:gd name="T10" fmla="*/ 824 w 826"/>
                <a:gd name="T11" fmla="*/ 27 h 80"/>
                <a:gd name="T12" fmla="*/ 826 w 826"/>
                <a:gd name="T13" fmla="*/ 40 h 80"/>
                <a:gd name="T14" fmla="*/ 824 w 826"/>
                <a:gd name="T15" fmla="*/ 53 h 80"/>
                <a:gd name="T16" fmla="*/ 817 w 826"/>
                <a:gd name="T17" fmla="*/ 63 h 80"/>
                <a:gd name="T18" fmla="*/ 806 w 826"/>
                <a:gd name="T19" fmla="*/ 72 h 80"/>
                <a:gd name="T20" fmla="*/ 793 w 826"/>
                <a:gd name="T21" fmla="*/ 78 h 80"/>
                <a:gd name="T22" fmla="*/ 778 w 826"/>
                <a:gd name="T23" fmla="*/ 80 h 80"/>
                <a:gd name="T24" fmla="*/ 48 w 826"/>
                <a:gd name="T25" fmla="*/ 80 h 80"/>
                <a:gd name="T26" fmla="*/ 33 w 826"/>
                <a:gd name="T27" fmla="*/ 78 h 80"/>
                <a:gd name="T28" fmla="*/ 19 w 826"/>
                <a:gd name="T29" fmla="*/ 72 h 80"/>
                <a:gd name="T30" fmla="*/ 8 w 826"/>
                <a:gd name="T31" fmla="*/ 63 h 80"/>
                <a:gd name="T32" fmla="*/ 2 w 826"/>
                <a:gd name="T33" fmla="*/ 53 h 80"/>
                <a:gd name="T34" fmla="*/ 0 w 826"/>
                <a:gd name="T35" fmla="*/ 40 h 80"/>
                <a:gd name="T36" fmla="*/ 2 w 826"/>
                <a:gd name="T37" fmla="*/ 27 h 80"/>
                <a:gd name="T38" fmla="*/ 8 w 826"/>
                <a:gd name="T39" fmla="*/ 17 h 80"/>
                <a:gd name="T40" fmla="*/ 19 w 826"/>
                <a:gd name="T41" fmla="*/ 8 h 80"/>
                <a:gd name="T42" fmla="*/ 33 w 826"/>
                <a:gd name="T43" fmla="*/ 2 h 80"/>
                <a:gd name="T44" fmla="*/ 48 w 826"/>
                <a:gd name="T4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80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8"/>
                  </a:lnTo>
                  <a:lnTo>
                    <a:pt x="778" y="80"/>
                  </a:lnTo>
                  <a:lnTo>
                    <a:pt x="48" y="80"/>
                  </a:lnTo>
                  <a:lnTo>
                    <a:pt x="33" y="78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335"/>
            <p:cNvSpPr>
              <a:spLocks/>
            </p:cNvSpPr>
            <p:nvPr/>
          </p:nvSpPr>
          <p:spPr bwMode="auto">
            <a:xfrm>
              <a:off x="9366250" y="4611688"/>
              <a:ext cx="119063" cy="12700"/>
            </a:xfrm>
            <a:custGeom>
              <a:avLst/>
              <a:gdLst>
                <a:gd name="T0" fmla="*/ 48 w 826"/>
                <a:gd name="T1" fmla="*/ 0 h 80"/>
                <a:gd name="T2" fmla="*/ 778 w 826"/>
                <a:gd name="T3" fmla="*/ 0 h 80"/>
                <a:gd name="T4" fmla="*/ 793 w 826"/>
                <a:gd name="T5" fmla="*/ 2 h 80"/>
                <a:gd name="T6" fmla="*/ 806 w 826"/>
                <a:gd name="T7" fmla="*/ 8 h 80"/>
                <a:gd name="T8" fmla="*/ 817 w 826"/>
                <a:gd name="T9" fmla="*/ 17 h 80"/>
                <a:gd name="T10" fmla="*/ 824 w 826"/>
                <a:gd name="T11" fmla="*/ 27 h 80"/>
                <a:gd name="T12" fmla="*/ 826 w 826"/>
                <a:gd name="T13" fmla="*/ 40 h 80"/>
                <a:gd name="T14" fmla="*/ 824 w 826"/>
                <a:gd name="T15" fmla="*/ 53 h 80"/>
                <a:gd name="T16" fmla="*/ 817 w 826"/>
                <a:gd name="T17" fmla="*/ 63 h 80"/>
                <a:gd name="T18" fmla="*/ 806 w 826"/>
                <a:gd name="T19" fmla="*/ 72 h 80"/>
                <a:gd name="T20" fmla="*/ 793 w 826"/>
                <a:gd name="T21" fmla="*/ 78 h 80"/>
                <a:gd name="T22" fmla="*/ 778 w 826"/>
                <a:gd name="T23" fmla="*/ 80 h 80"/>
                <a:gd name="T24" fmla="*/ 48 w 826"/>
                <a:gd name="T25" fmla="*/ 80 h 80"/>
                <a:gd name="T26" fmla="*/ 33 w 826"/>
                <a:gd name="T27" fmla="*/ 78 h 80"/>
                <a:gd name="T28" fmla="*/ 19 w 826"/>
                <a:gd name="T29" fmla="*/ 72 h 80"/>
                <a:gd name="T30" fmla="*/ 8 w 826"/>
                <a:gd name="T31" fmla="*/ 63 h 80"/>
                <a:gd name="T32" fmla="*/ 2 w 826"/>
                <a:gd name="T33" fmla="*/ 53 h 80"/>
                <a:gd name="T34" fmla="*/ 0 w 826"/>
                <a:gd name="T35" fmla="*/ 40 h 80"/>
                <a:gd name="T36" fmla="*/ 2 w 826"/>
                <a:gd name="T37" fmla="*/ 27 h 80"/>
                <a:gd name="T38" fmla="*/ 8 w 826"/>
                <a:gd name="T39" fmla="*/ 17 h 80"/>
                <a:gd name="T40" fmla="*/ 19 w 826"/>
                <a:gd name="T41" fmla="*/ 8 h 80"/>
                <a:gd name="T42" fmla="*/ 33 w 826"/>
                <a:gd name="T43" fmla="*/ 2 h 80"/>
                <a:gd name="T44" fmla="*/ 48 w 826"/>
                <a:gd name="T4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80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8"/>
                  </a:lnTo>
                  <a:lnTo>
                    <a:pt x="778" y="80"/>
                  </a:lnTo>
                  <a:lnTo>
                    <a:pt x="48" y="80"/>
                  </a:lnTo>
                  <a:lnTo>
                    <a:pt x="33" y="78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336"/>
            <p:cNvSpPr>
              <a:spLocks/>
            </p:cNvSpPr>
            <p:nvPr/>
          </p:nvSpPr>
          <p:spPr bwMode="auto">
            <a:xfrm>
              <a:off x="9366250" y="4638676"/>
              <a:ext cx="119063" cy="11113"/>
            </a:xfrm>
            <a:custGeom>
              <a:avLst/>
              <a:gdLst>
                <a:gd name="T0" fmla="*/ 48 w 826"/>
                <a:gd name="T1" fmla="*/ 0 h 79"/>
                <a:gd name="T2" fmla="*/ 778 w 826"/>
                <a:gd name="T3" fmla="*/ 0 h 79"/>
                <a:gd name="T4" fmla="*/ 793 w 826"/>
                <a:gd name="T5" fmla="*/ 2 h 79"/>
                <a:gd name="T6" fmla="*/ 806 w 826"/>
                <a:gd name="T7" fmla="*/ 8 h 79"/>
                <a:gd name="T8" fmla="*/ 817 w 826"/>
                <a:gd name="T9" fmla="*/ 17 h 79"/>
                <a:gd name="T10" fmla="*/ 824 w 826"/>
                <a:gd name="T11" fmla="*/ 27 h 79"/>
                <a:gd name="T12" fmla="*/ 826 w 826"/>
                <a:gd name="T13" fmla="*/ 40 h 79"/>
                <a:gd name="T14" fmla="*/ 824 w 826"/>
                <a:gd name="T15" fmla="*/ 53 h 79"/>
                <a:gd name="T16" fmla="*/ 817 w 826"/>
                <a:gd name="T17" fmla="*/ 63 h 79"/>
                <a:gd name="T18" fmla="*/ 806 w 826"/>
                <a:gd name="T19" fmla="*/ 72 h 79"/>
                <a:gd name="T20" fmla="*/ 793 w 826"/>
                <a:gd name="T21" fmla="*/ 77 h 79"/>
                <a:gd name="T22" fmla="*/ 778 w 826"/>
                <a:gd name="T23" fmla="*/ 79 h 79"/>
                <a:gd name="T24" fmla="*/ 48 w 826"/>
                <a:gd name="T25" fmla="*/ 79 h 79"/>
                <a:gd name="T26" fmla="*/ 33 w 826"/>
                <a:gd name="T27" fmla="*/ 77 h 79"/>
                <a:gd name="T28" fmla="*/ 19 w 826"/>
                <a:gd name="T29" fmla="*/ 72 h 79"/>
                <a:gd name="T30" fmla="*/ 8 w 826"/>
                <a:gd name="T31" fmla="*/ 63 h 79"/>
                <a:gd name="T32" fmla="*/ 2 w 826"/>
                <a:gd name="T33" fmla="*/ 53 h 79"/>
                <a:gd name="T34" fmla="*/ 0 w 826"/>
                <a:gd name="T35" fmla="*/ 40 h 79"/>
                <a:gd name="T36" fmla="*/ 2 w 826"/>
                <a:gd name="T37" fmla="*/ 27 h 79"/>
                <a:gd name="T38" fmla="*/ 8 w 826"/>
                <a:gd name="T39" fmla="*/ 17 h 79"/>
                <a:gd name="T40" fmla="*/ 19 w 826"/>
                <a:gd name="T41" fmla="*/ 8 h 79"/>
                <a:gd name="T42" fmla="*/ 33 w 826"/>
                <a:gd name="T43" fmla="*/ 2 h 79"/>
                <a:gd name="T44" fmla="*/ 48 w 826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79">
                  <a:moveTo>
                    <a:pt x="48" y="0"/>
                  </a:moveTo>
                  <a:lnTo>
                    <a:pt x="778" y="0"/>
                  </a:lnTo>
                  <a:lnTo>
                    <a:pt x="793" y="2"/>
                  </a:lnTo>
                  <a:lnTo>
                    <a:pt x="806" y="8"/>
                  </a:lnTo>
                  <a:lnTo>
                    <a:pt x="817" y="17"/>
                  </a:lnTo>
                  <a:lnTo>
                    <a:pt x="824" y="27"/>
                  </a:lnTo>
                  <a:lnTo>
                    <a:pt x="826" y="40"/>
                  </a:lnTo>
                  <a:lnTo>
                    <a:pt x="824" y="53"/>
                  </a:lnTo>
                  <a:lnTo>
                    <a:pt x="817" y="63"/>
                  </a:lnTo>
                  <a:lnTo>
                    <a:pt x="806" y="72"/>
                  </a:lnTo>
                  <a:lnTo>
                    <a:pt x="793" y="77"/>
                  </a:lnTo>
                  <a:lnTo>
                    <a:pt x="778" y="79"/>
                  </a:lnTo>
                  <a:lnTo>
                    <a:pt x="48" y="79"/>
                  </a:lnTo>
                  <a:lnTo>
                    <a:pt x="33" y="77"/>
                  </a:lnTo>
                  <a:lnTo>
                    <a:pt x="19" y="72"/>
                  </a:lnTo>
                  <a:lnTo>
                    <a:pt x="8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8" y="17"/>
                  </a:lnTo>
                  <a:lnTo>
                    <a:pt x="19" y="8"/>
                  </a:lnTo>
                  <a:lnTo>
                    <a:pt x="33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4" name="Group 493"/>
          <p:cNvGrpSpPr/>
          <p:nvPr/>
        </p:nvGrpSpPr>
        <p:grpSpPr>
          <a:xfrm>
            <a:off x="8215797" y="4235303"/>
            <a:ext cx="428625" cy="550863"/>
            <a:chOff x="8185150" y="4225925"/>
            <a:chExt cx="4286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9" name="Freeform 341"/>
            <p:cNvSpPr>
              <a:spLocks noEditPoints="1"/>
            </p:cNvSpPr>
            <p:nvPr/>
          </p:nvSpPr>
          <p:spPr bwMode="auto">
            <a:xfrm>
              <a:off x="8185150" y="4225925"/>
              <a:ext cx="428625" cy="550863"/>
            </a:xfrm>
            <a:custGeom>
              <a:avLst/>
              <a:gdLst>
                <a:gd name="T0" fmla="*/ 140 w 2706"/>
                <a:gd name="T1" fmla="*/ 3277 h 3467"/>
                <a:gd name="T2" fmla="*/ 212 w 2706"/>
                <a:gd name="T3" fmla="*/ 3335 h 3467"/>
                <a:gd name="T4" fmla="*/ 2176 w 2706"/>
                <a:gd name="T5" fmla="*/ 3107 h 3467"/>
                <a:gd name="T6" fmla="*/ 2217 w 2706"/>
                <a:gd name="T7" fmla="*/ 2995 h 3467"/>
                <a:gd name="T8" fmla="*/ 2317 w 2706"/>
                <a:gd name="T9" fmla="*/ 2937 h 3467"/>
                <a:gd name="T10" fmla="*/ 2577 w 2706"/>
                <a:gd name="T11" fmla="*/ 1330 h 3467"/>
                <a:gd name="T12" fmla="*/ 2056 w 2706"/>
                <a:gd name="T13" fmla="*/ 936 h 3467"/>
                <a:gd name="T14" fmla="*/ 1988 w 2706"/>
                <a:gd name="T15" fmla="*/ 1021 h 3467"/>
                <a:gd name="T16" fmla="*/ 2012 w 2706"/>
                <a:gd name="T17" fmla="*/ 1131 h 3467"/>
                <a:gd name="T18" fmla="*/ 2111 w 2706"/>
                <a:gd name="T19" fmla="*/ 1179 h 3467"/>
                <a:gd name="T20" fmla="*/ 2210 w 2706"/>
                <a:gd name="T21" fmla="*/ 1131 h 3467"/>
                <a:gd name="T22" fmla="*/ 2236 w 2706"/>
                <a:gd name="T23" fmla="*/ 1021 h 3467"/>
                <a:gd name="T24" fmla="*/ 2167 w 2706"/>
                <a:gd name="T25" fmla="*/ 936 h 3467"/>
                <a:gd name="T26" fmla="*/ 1703 w 2706"/>
                <a:gd name="T27" fmla="*/ 926 h 3467"/>
                <a:gd name="T28" fmla="*/ 1618 w 2706"/>
                <a:gd name="T29" fmla="*/ 995 h 3467"/>
                <a:gd name="T30" fmla="*/ 1618 w 2706"/>
                <a:gd name="T31" fmla="*/ 1107 h 3467"/>
                <a:gd name="T32" fmla="*/ 1703 w 2706"/>
                <a:gd name="T33" fmla="*/ 1175 h 3467"/>
                <a:gd name="T34" fmla="*/ 1812 w 2706"/>
                <a:gd name="T35" fmla="*/ 1150 h 3467"/>
                <a:gd name="T36" fmla="*/ 1860 w 2706"/>
                <a:gd name="T37" fmla="*/ 1050 h 3467"/>
                <a:gd name="T38" fmla="*/ 1812 w 2706"/>
                <a:gd name="T39" fmla="*/ 950 h 3467"/>
                <a:gd name="T40" fmla="*/ 1353 w 2706"/>
                <a:gd name="T41" fmla="*/ 923 h 3467"/>
                <a:gd name="T42" fmla="*/ 1254 w 2706"/>
                <a:gd name="T43" fmla="*/ 970 h 3467"/>
                <a:gd name="T44" fmla="*/ 1230 w 2706"/>
                <a:gd name="T45" fmla="*/ 1080 h 3467"/>
                <a:gd name="T46" fmla="*/ 1297 w 2706"/>
                <a:gd name="T47" fmla="*/ 1165 h 3467"/>
                <a:gd name="T48" fmla="*/ 1408 w 2706"/>
                <a:gd name="T49" fmla="*/ 1165 h 3467"/>
                <a:gd name="T50" fmla="*/ 1477 w 2706"/>
                <a:gd name="T51" fmla="*/ 1080 h 3467"/>
                <a:gd name="T52" fmla="*/ 1453 w 2706"/>
                <a:gd name="T53" fmla="*/ 970 h 3467"/>
                <a:gd name="T54" fmla="*/ 1353 w 2706"/>
                <a:gd name="T55" fmla="*/ 923 h 3467"/>
                <a:gd name="T56" fmla="*/ 894 w 2706"/>
                <a:gd name="T57" fmla="*/ 950 h 3467"/>
                <a:gd name="T58" fmla="*/ 847 w 2706"/>
                <a:gd name="T59" fmla="*/ 1050 h 3467"/>
                <a:gd name="T60" fmla="*/ 894 w 2706"/>
                <a:gd name="T61" fmla="*/ 1150 h 3467"/>
                <a:gd name="T62" fmla="*/ 1004 w 2706"/>
                <a:gd name="T63" fmla="*/ 1175 h 3467"/>
                <a:gd name="T64" fmla="*/ 1087 w 2706"/>
                <a:gd name="T65" fmla="*/ 1107 h 3467"/>
                <a:gd name="T66" fmla="*/ 1087 w 2706"/>
                <a:gd name="T67" fmla="*/ 995 h 3467"/>
                <a:gd name="T68" fmla="*/ 1004 w 2706"/>
                <a:gd name="T69" fmla="*/ 926 h 3467"/>
                <a:gd name="T70" fmla="*/ 538 w 2706"/>
                <a:gd name="T71" fmla="*/ 936 h 3467"/>
                <a:gd name="T72" fmla="*/ 471 w 2706"/>
                <a:gd name="T73" fmla="*/ 1021 h 3467"/>
                <a:gd name="T74" fmla="*/ 495 w 2706"/>
                <a:gd name="T75" fmla="*/ 1131 h 3467"/>
                <a:gd name="T76" fmla="*/ 594 w 2706"/>
                <a:gd name="T77" fmla="*/ 1179 h 3467"/>
                <a:gd name="T78" fmla="*/ 694 w 2706"/>
                <a:gd name="T79" fmla="*/ 1131 h 3467"/>
                <a:gd name="T80" fmla="*/ 718 w 2706"/>
                <a:gd name="T81" fmla="*/ 1021 h 3467"/>
                <a:gd name="T82" fmla="*/ 651 w 2706"/>
                <a:gd name="T83" fmla="*/ 936 h 3467"/>
                <a:gd name="T84" fmla="*/ 625 w 2706"/>
                <a:gd name="T85" fmla="*/ 746 h 3467"/>
                <a:gd name="T86" fmla="*/ 1369 w 2706"/>
                <a:gd name="T87" fmla="*/ 174 h 3467"/>
                <a:gd name="T88" fmla="*/ 1309 w 2706"/>
                <a:gd name="T89" fmla="*/ 162 h 3467"/>
                <a:gd name="T90" fmla="*/ 1415 w 2706"/>
                <a:gd name="T91" fmla="*/ 26 h 3467"/>
                <a:gd name="T92" fmla="*/ 1438 w 2706"/>
                <a:gd name="T93" fmla="*/ 105 h 3467"/>
                <a:gd name="T94" fmla="*/ 2508 w 2706"/>
                <a:gd name="T95" fmla="*/ 749 h 3467"/>
                <a:gd name="T96" fmla="*/ 2636 w 2706"/>
                <a:gd name="T97" fmla="*/ 816 h 3467"/>
                <a:gd name="T98" fmla="*/ 2702 w 2706"/>
                <a:gd name="T99" fmla="*/ 946 h 3467"/>
                <a:gd name="T100" fmla="*/ 236 w 2706"/>
                <a:gd name="T101" fmla="*/ 3467 h 3467"/>
                <a:gd name="T102" fmla="*/ 97 w 2706"/>
                <a:gd name="T103" fmla="*/ 3421 h 3467"/>
                <a:gd name="T104" fmla="*/ 12 w 2706"/>
                <a:gd name="T105" fmla="*/ 3304 h 3467"/>
                <a:gd name="T106" fmla="*/ 3 w 2706"/>
                <a:gd name="T107" fmla="*/ 946 h 3467"/>
                <a:gd name="T108" fmla="*/ 69 w 2706"/>
                <a:gd name="T109" fmla="*/ 816 h 3467"/>
                <a:gd name="T110" fmla="*/ 198 w 2706"/>
                <a:gd name="T111" fmla="*/ 749 h 3467"/>
                <a:gd name="T112" fmla="*/ 1267 w 2706"/>
                <a:gd name="T113" fmla="*/ 105 h 3467"/>
                <a:gd name="T114" fmla="*/ 1292 w 2706"/>
                <a:gd name="T115" fmla="*/ 26 h 3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06" h="3467">
                  <a:moveTo>
                    <a:pt x="129" y="1330"/>
                  </a:moveTo>
                  <a:lnTo>
                    <a:pt x="129" y="3229"/>
                  </a:lnTo>
                  <a:lnTo>
                    <a:pt x="132" y="3254"/>
                  </a:lnTo>
                  <a:lnTo>
                    <a:pt x="140" y="3277"/>
                  </a:lnTo>
                  <a:lnTo>
                    <a:pt x="153" y="3297"/>
                  </a:lnTo>
                  <a:lnTo>
                    <a:pt x="170" y="3314"/>
                  </a:lnTo>
                  <a:lnTo>
                    <a:pt x="190" y="3326"/>
                  </a:lnTo>
                  <a:lnTo>
                    <a:pt x="212" y="3335"/>
                  </a:lnTo>
                  <a:lnTo>
                    <a:pt x="236" y="3337"/>
                  </a:lnTo>
                  <a:lnTo>
                    <a:pt x="2150" y="3337"/>
                  </a:lnTo>
                  <a:lnTo>
                    <a:pt x="2176" y="3310"/>
                  </a:lnTo>
                  <a:lnTo>
                    <a:pt x="2176" y="3107"/>
                  </a:lnTo>
                  <a:lnTo>
                    <a:pt x="2178" y="3076"/>
                  </a:lnTo>
                  <a:lnTo>
                    <a:pt x="2187" y="3046"/>
                  </a:lnTo>
                  <a:lnTo>
                    <a:pt x="2199" y="3020"/>
                  </a:lnTo>
                  <a:lnTo>
                    <a:pt x="2217" y="2995"/>
                  </a:lnTo>
                  <a:lnTo>
                    <a:pt x="2237" y="2975"/>
                  </a:lnTo>
                  <a:lnTo>
                    <a:pt x="2261" y="2958"/>
                  </a:lnTo>
                  <a:lnTo>
                    <a:pt x="2288" y="2945"/>
                  </a:lnTo>
                  <a:lnTo>
                    <a:pt x="2317" y="2937"/>
                  </a:lnTo>
                  <a:lnTo>
                    <a:pt x="2348" y="2934"/>
                  </a:lnTo>
                  <a:lnTo>
                    <a:pt x="2550" y="2934"/>
                  </a:lnTo>
                  <a:lnTo>
                    <a:pt x="2577" y="2908"/>
                  </a:lnTo>
                  <a:lnTo>
                    <a:pt x="2577" y="1330"/>
                  </a:lnTo>
                  <a:lnTo>
                    <a:pt x="129" y="1330"/>
                  </a:lnTo>
                  <a:close/>
                  <a:moveTo>
                    <a:pt x="2111" y="923"/>
                  </a:moveTo>
                  <a:lnTo>
                    <a:pt x="2082" y="926"/>
                  </a:lnTo>
                  <a:lnTo>
                    <a:pt x="2056" y="936"/>
                  </a:lnTo>
                  <a:lnTo>
                    <a:pt x="2032" y="950"/>
                  </a:lnTo>
                  <a:lnTo>
                    <a:pt x="2012" y="970"/>
                  </a:lnTo>
                  <a:lnTo>
                    <a:pt x="1997" y="995"/>
                  </a:lnTo>
                  <a:lnTo>
                    <a:pt x="1988" y="1021"/>
                  </a:lnTo>
                  <a:lnTo>
                    <a:pt x="1984" y="1050"/>
                  </a:lnTo>
                  <a:lnTo>
                    <a:pt x="1988" y="1080"/>
                  </a:lnTo>
                  <a:lnTo>
                    <a:pt x="1997" y="1107"/>
                  </a:lnTo>
                  <a:lnTo>
                    <a:pt x="2012" y="1131"/>
                  </a:lnTo>
                  <a:lnTo>
                    <a:pt x="2032" y="1150"/>
                  </a:lnTo>
                  <a:lnTo>
                    <a:pt x="2056" y="1165"/>
                  </a:lnTo>
                  <a:lnTo>
                    <a:pt x="2082" y="1175"/>
                  </a:lnTo>
                  <a:lnTo>
                    <a:pt x="2111" y="1179"/>
                  </a:lnTo>
                  <a:lnTo>
                    <a:pt x="2141" y="1175"/>
                  </a:lnTo>
                  <a:lnTo>
                    <a:pt x="2167" y="1165"/>
                  </a:lnTo>
                  <a:lnTo>
                    <a:pt x="2191" y="1150"/>
                  </a:lnTo>
                  <a:lnTo>
                    <a:pt x="2210" y="1131"/>
                  </a:lnTo>
                  <a:lnTo>
                    <a:pt x="2226" y="1107"/>
                  </a:lnTo>
                  <a:lnTo>
                    <a:pt x="2236" y="1080"/>
                  </a:lnTo>
                  <a:lnTo>
                    <a:pt x="2239" y="1050"/>
                  </a:lnTo>
                  <a:lnTo>
                    <a:pt x="2236" y="1021"/>
                  </a:lnTo>
                  <a:lnTo>
                    <a:pt x="2226" y="995"/>
                  </a:lnTo>
                  <a:lnTo>
                    <a:pt x="2210" y="970"/>
                  </a:lnTo>
                  <a:lnTo>
                    <a:pt x="2191" y="950"/>
                  </a:lnTo>
                  <a:lnTo>
                    <a:pt x="2167" y="936"/>
                  </a:lnTo>
                  <a:lnTo>
                    <a:pt x="2141" y="926"/>
                  </a:lnTo>
                  <a:lnTo>
                    <a:pt x="2111" y="923"/>
                  </a:lnTo>
                  <a:close/>
                  <a:moveTo>
                    <a:pt x="1732" y="923"/>
                  </a:moveTo>
                  <a:lnTo>
                    <a:pt x="1703" y="926"/>
                  </a:lnTo>
                  <a:lnTo>
                    <a:pt x="1677" y="936"/>
                  </a:lnTo>
                  <a:lnTo>
                    <a:pt x="1653" y="950"/>
                  </a:lnTo>
                  <a:lnTo>
                    <a:pt x="1633" y="970"/>
                  </a:lnTo>
                  <a:lnTo>
                    <a:pt x="1618" y="995"/>
                  </a:lnTo>
                  <a:lnTo>
                    <a:pt x="1609" y="1021"/>
                  </a:lnTo>
                  <a:lnTo>
                    <a:pt x="1605" y="1050"/>
                  </a:lnTo>
                  <a:lnTo>
                    <a:pt x="1609" y="1080"/>
                  </a:lnTo>
                  <a:lnTo>
                    <a:pt x="1618" y="1107"/>
                  </a:lnTo>
                  <a:lnTo>
                    <a:pt x="1633" y="1131"/>
                  </a:lnTo>
                  <a:lnTo>
                    <a:pt x="1653" y="1150"/>
                  </a:lnTo>
                  <a:lnTo>
                    <a:pt x="1677" y="1165"/>
                  </a:lnTo>
                  <a:lnTo>
                    <a:pt x="1703" y="1175"/>
                  </a:lnTo>
                  <a:lnTo>
                    <a:pt x="1732" y="1179"/>
                  </a:lnTo>
                  <a:lnTo>
                    <a:pt x="1761" y="1175"/>
                  </a:lnTo>
                  <a:lnTo>
                    <a:pt x="1788" y="1165"/>
                  </a:lnTo>
                  <a:lnTo>
                    <a:pt x="1812" y="1150"/>
                  </a:lnTo>
                  <a:lnTo>
                    <a:pt x="1832" y="1131"/>
                  </a:lnTo>
                  <a:lnTo>
                    <a:pt x="1846" y="1107"/>
                  </a:lnTo>
                  <a:lnTo>
                    <a:pt x="1856" y="1080"/>
                  </a:lnTo>
                  <a:lnTo>
                    <a:pt x="1860" y="1050"/>
                  </a:lnTo>
                  <a:lnTo>
                    <a:pt x="1856" y="1021"/>
                  </a:lnTo>
                  <a:lnTo>
                    <a:pt x="1846" y="995"/>
                  </a:lnTo>
                  <a:lnTo>
                    <a:pt x="1832" y="970"/>
                  </a:lnTo>
                  <a:lnTo>
                    <a:pt x="1812" y="950"/>
                  </a:lnTo>
                  <a:lnTo>
                    <a:pt x="1788" y="936"/>
                  </a:lnTo>
                  <a:lnTo>
                    <a:pt x="1761" y="926"/>
                  </a:lnTo>
                  <a:lnTo>
                    <a:pt x="1732" y="923"/>
                  </a:lnTo>
                  <a:close/>
                  <a:moveTo>
                    <a:pt x="1353" y="923"/>
                  </a:moveTo>
                  <a:lnTo>
                    <a:pt x="1324" y="926"/>
                  </a:lnTo>
                  <a:lnTo>
                    <a:pt x="1297" y="936"/>
                  </a:lnTo>
                  <a:lnTo>
                    <a:pt x="1274" y="950"/>
                  </a:lnTo>
                  <a:lnTo>
                    <a:pt x="1254" y="970"/>
                  </a:lnTo>
                  <a:lnTo>
                    <a:pt x="1239" y="995"/>
                  </a:lnTo>
                  <a:lnTo>
                    <a:pt x="1230" y="1021"/>
                  </a:lnTo>
                  <a:lnTo>
                    <a:pt x="1225" y="1050"/>
                  </a:lnTo>
                  <a:lnTo>
                    <a:pt x="1230" y="1080"/>
                  </a:lnTo>
                  <a:lnTo>
                    <a:pt x="1239" y="1107"/>
                  </a:lnTo>
                  <a:lnTo>
                    <a:pt x="1254" y="1131"/>
                  </a:lnTo>
                  <a:lnTo>
                    <a:pt x="1274" y="1150"/>
                  </a:lnTo>
                  <a:lnTo>
                    <a:pt x="1297" y="1165"/>
                  </a:lnTo>
                  <a:lnTo>
                    <a:pt x="1324" y="1175"/>
                  </a:lnTo>
                  <a:lnTo>
                    <a:pt x="1353" y="1179"/>
                  </a:lnTo>
                  <a:lnTo>
                    <a:pt x="1382" y="1175"/>
                  </a:lnTo>
                  <a:lnTo>
                    <a:pt x="1408" y="1165"/>
                  </a:lnTo>
                  <a:lnTo>
                    <a:pt x="1433" y="1150"/>
                  </a:lnTo>
                  <a:lnTo>
                    <a:pt x="1453" y="1131"/>
                  </a:lnTo>
                  <a:lnTo>
                    <a:pt x="1467" y="1107"/>
                  </a:lnTo>
                  <a:lnTo>
                    <a:pt x="1477" y="1080"/>
                  </a:lnTo>
                  <a:lnTo>
                    <a:pt x="1480" y="1050"/>
                  </a:lnTo>
                  <a:lnTo>
                    <a:pt x="1477" y="1021"/>
                  </a:lnTo>
                  <a:lnTo>
                    <a:pt x="1467" y="995"/>
                  </a:lnTo>
                  <a:lnTo>
                    <a:pt x="1453" y="970"/>
                  </a:lnTo>
                  <a:lnTo>
                    <a:pt x="1433" y="950"/>
                  </a:lnTo>
                  <a:lnTo>
                    <a:pt x="1408" y="936"/>
                  </a:lnTo>
                  <a:lnTo>
                    <a:pt x="1382" y="926"/>
                  </a:lnTo>
                  <a:lnTo>
                    <a:pt x="1353" y="923"/>
                  </a:lnTo>
                  <a:close/>
                  <a:moveTo>
                    <a:pt x="974" y="923"/>
                  </a:moveTo>
                  <a:lnTo>
                    <a:pt x="945" y="926"/>
                  </a:lnTo>
                  <a:lnTo>
                    <a:pt x="918" y="936"/>
                  </a:lnTo>
                  <a:lnTo>
                    <a:pt x="894" y="950"/>
                  </a:lnTo>
                  <a:lnTo>
                    <a:pt x="875" y="970"/>
                  </a:lnTo>
                  <a:lnTo>
                    <a:pt x="859" y="995"/>
                  </a:lnTo>
                  <a:lnTo>
                    <a:pt x="850" y="1021"/>
                  </a:lnTo>
                  <a:lnTo>
                    <a:pt x="847" y="1050"/>
                  </a:lnTo>
                  <a:lnTo>
                    <a:pt x="850" y="1080"/>
                  </a:lnTo>
                  <a:lnTo>
                    <a:pt x="859" y="1107"/>
                  </a:lnTo>
                  <a:lnTo>
                    <a:pt x="875" y="1131"/>
                  </a:lnTo>
                  <a:lnTo>
                    <a:pt x="894" y="1150"/>
                  </a:lnTo>
                  <a:lnTo>
                    <a:pt x="918" y="1165"/>
                  </a:lnTo>
                  <a:lnTo>
                    <a:pt x="945" y="1175"/>
                  </a:lnTo>
                  <a:lnTo>
                    <a:pt x="974" y="1179"/>
                  </a:lnTo>
                  <a:lnTo>
                    <a:pt x="1004" y="1175"/>
                  </a:lnTo>
                  <a:lnTo>
                    <a:pt x="1030" y="1165"/>
                  </a:lnTo>
                  <a:lnTo>
                    <a:pt x="1053" y="1150"/>
                  </a:lnTo>
                  <a:lnTo>
                    <a:pt x="1073" y="1131"/>
                  </a:lnTo>
                  <a:lnTo>
                    <a:pt x="1087" y="1107"/>
                  </a:lnTo>
                  <a:lnTo>
                    <a:pt x="1097" y="1080"/>
                  </a:lnTo>
                  <a:lnTo>
                    <a:pt x="1101" y="1050"/>
                  </a:lnTo>
                  <a:lnTo>
                    <a:pt x="1097" y="1021"/>
                  </a:lnTo>
                  <a:lnTo>
                    <a:pt x="1087" y="995"/>
                  </a:lnTo>
                  <a:lnTo>
                    <a:pt x="1073" y="970"/>
                  </a:lnTo>
                  <a:lnTo>
                    <a:pt x="1053" y="950"/>
                  </a:lnTo>
                  <a:lnTo>
                    <a:pt x="1030" y="936"/>
                  </a:lnTo>
                  <a:lnTo>
                    <a:pt x="1004" y="926"/>
                  </a:lnTo>
                  <a:lnTo>
                    <a:pt x="974" y="923"/>
                  </a:lnTo>
                  <a:close/>
                  <a:moveTo>
                    <a:pt x="594" y="923"/>
                  </a:moveTo>
                  <a:lnTo>
                    <a:pt x="566" y="926"/>
                  </a:lnTo>
                  <a:lnTo>
                    <a:pt x="538" y="936"/>
                  </a:lnTo>
                  <a:lnTo>
                    <a:pt x="515" y="950"/>
                  </a:lnTo>
                  <a:lnTo>
                    <a:pt x="495" y="970"/>
                  </a:lnTo>
                  <a:lnTo>
                    <a:pt x="481" y="995"/>
                  </a:lnTo>
                  <a:lnTo>
                    <a:pt x="471" y="1021"/>
                  </a:lnTo>
                  <a:lnTo>
                    <a:pt x="468" y="1050"/>
                  </a:lnTo>
                  <a:lnTo>
                    <a:pt x="471" y="1080"/>
                  </a:lnTo>
                  <a:lnTo>
                    <a:pt x="481" y="1107"/>
                  </a:lnTo>
                  <a:lnTo>
                    <a:pt x="495" y="1131"/>
                  </a:lnTo>
                  <a:lnTo>
                    <a:pt x="515" y="1150"/>
                  </a:lnTo>
                  <a:lnTo>
                    <a:pt x="538" y="1165"/>
                  </a:lnTo>
                  <a:lnTo>
                    <a:pt x="566" y="1175"/>
                  </a:lnTo>
                  <a:lnTo>
                    <a:pt x="594" y="1179"/>
                  </a:lnTo>
                  <a:lnTo>
                    <a:pt x="624" y="1175"/>
                  </a:lnTo>
                  <a:lnTo>
                    <a:pt x="651" y="1165"/>
                  </a:lnTo>
                  <a:lnTo>
                    <a:pt x="674" y="1150"/>
                  </a:lnTo>
                  <a:lnTo>
                    <a:pt x="694" y="1131"/>
                  </a:lnTo>
                  <a:lnTo>
                    <a:pt x="709" y="1107"/>
                  </a:lnTo>
                  <a:lnTo>
                    <a:pt x="718" y="1080"/>
                  </a:lnTo>
                  <a:lnTo>
                    <a:pt x="721" y="1050"/>
                  </a:lnTo>
                  <a:lnTo>
                    <a:pt x="718" y="1021"/>
                  </a:lnTo>
                  <a:lnTo>
                    <a:pt x="709" y="995"/>
                  </a:lnTo>
                  <a:lnTo>
                    <a:pt x="694" y="970"/>
                  </a:lnTo>
                  <a:lnTo>
                    <a:pt x="674" y="950"/>
                  </a:lnTo>
                  <a:lnTo>
                    <a:pt x="651" y="936"/>
                  </a:lnTo>
                  <a:lnTo>
                    <a:pt x="624" y="926"/>
                  </a:lnTo>
                  <a:lnTo>
                    <a:pt x="594" y="923"/>
                  </a:lnTo>
                  <a:close/>
                  <a:moveTo>
                    <a:pt x="1309" y="162"/>
                  </a:moveTo>
                  <a:lnTo>
                    <a:pt x="625" y="746"/>
                  </a:lnTo>
                  <a:lnTo>
                    <a:pt x="2081" y="746"/>
                  </a:lnTo>
                  <a:lnTo>
                    <a:pt x="1397" y="162"/>
                  </a:lnTo>
                  <a:lnTo>
                    <a:pt x="1383" y="169"/>
                  </a:lnTo>
                  <a:lnTo>
                    <a:pt x="1369" y="174"/>
                  </a:lnTo>
                  <a:lnTo>
                    <a:pt x="1353" y="176"/>
                  </a:lnTo>
                  <a:lnTo>
                    <a:pt x="1337" y="174"/>
                  </a:lnTo>
                  <a:lnTo>
                    <a:pt x="1322" y="169"/>
                  </a:lnTo>
                  <a:lnTo>
                    <a:pt x="1309" y="162"/>
                  </a:lnTo>
                  <a:close/>
                  <a:moveTo>
                    <a:pt x="1353" y="0"/>
                  </a:moveTo>
                  <a:lnTo>
                    <a:pt x="1376" y="3"/>
                  </a:lnTo>
                  <a:lnTo>
                    <a:pt x="1397" y="12"/>
                  </a:lnTo>
                  <a:lnTo>
                    <a:pt x="1415" y="26"/>
                  </a:lnTo>
                  <a:lnTo>
                    <a:pt x="1428" y="44"/>
                  </a:lnTo>
                  <a:lnTo>
                    <a:pt x="1437" y="65"/>
                  </a:lnTo>
                  <a:lnTo>
                    <a:pt x="1440" y="88"/>
                  </a:lnTo>
                  <a:lnTo>
                    <a:pt x="1438" y="105"/>
                  </a:lnTo>
                  <a:lnTo>
                    <a:pt x="1434" y="121"/>
                  </a:lnTo>
                  <a:lnTo>
                    <a:pt x="2165" y="746"/>
                  </a:lnTo>
                  <a:lnTo>
                    <a:pt x="2470" y="746"/>
                  </a:lnTo>
                  <a:lnTo>
                    <a:pt x="2508" y="749"/>
                  </a:lnTo>
                  <a:lnTo>
                    <a:pt x="2543" y="758"/>
                  </a:lnTo>
                  <a:lnTo>
                    <a:pt x="2578" y="773"/>
                  </a:lnTo>
                  <a:lnTo>
                    <a:pt x="2609" y="793"/>
                  </a:lnTo>
                  <a:lnTo>
                    <a:pt x="2636" y="816"/>
                  </a:lnTo>
                  <a:lnTo>
                    <a:pt x="2660" y="844"/>
                  </a:lnTo>
                  <a:lnTo>
                    <a:pt x="2679" y="875"/>
                  </a:lnTo>
                  <a:lnTo>
                    <a:pt x="2693" y="909"/>
                  </a:lnTo>
                  <a:lnTo>
                    <a:pt x="2702" y="946"/>
                  </a:lnTo>
                  <a:lnTo>
                    <a:pt x="2706" y="984"/>
                  </a:lnTo>
                  <a:lnTo>
                    <a:pt x="2706" y="2961"/>
                  </a:lnTo>
                  <a:lnTo>
                    <a:pt x="2203" y="3467"/>
                  </a:lnTo>
                  <a:lnTo>
                    <a:pt x="236" y="3467"/>
                  </a:lnTo>
                  <a:lnTo>
                    <a:pt x="198" y="3463"/>
                  </a:lnTo>
                  <a:lnTo>
                    <a:pt x="162" y="3455"/>
                  </a:lnTo>
                  <a:lnTo>
                    <a:pt x="128" y="3440"/>
                  </a:lnTo>
                  <a:lnTo>
                    <a:pt x="97" y="3421"/>
                  </a:lnTo>
                  <a:lnTo>
                    <a:pt x="69" y="3397"/>
                  </a:lnTo>
                  <a:lnTo>
                    <a:pt x="46" y="3369"/>
                  </a:lnTo>
                  <a:lnTo>
                    <a:pt x="26" y="3338"/>
                  </a:lnTo>
                  <a:lnTo>
                    <a:pt x="12" y="3304"/>
                  </a:lnTo>
                  <a:lnTo>
                    <a:pt x="3" y="3267"/>
                  </a:lnTo>
                  <a:lnTo>
                    <a:pt x="0" y="3229"/>
                  </a:lnTo>
                  <a:lnTo>
                    <a:pt x="0" y="984"/>
                  </a:lnTo>
                  <a:lnTo>
                    <a:pt x="3" y="946"/>
                  </a:lnTo>
                  <a:lnTo>
                    <a:pt x="12" y="909"/>
                  </a:lnTo>
                  <a:lnTo>
                    <a:pt x="26" y="875"/>
                  </a:lnTo>
                  <a:lnTo>
                    <a:pt x="46" y="844"/>
                  </a:lnTo>
                  <a:lnTo>
                    <a:pt x="69" y="816"/>
                  </a:lnTo>
                  <a:lnTo>
                    <a:pt x="97" y="793"/>
                  </a:lnTo>
                  <a:lnTo>
                    <a:pt x="128" y="773"/>
                  </a:lnTo>
                  <a:lnTo>
                    <a:pt x="162" y="758"/>
                  </a:lnTo>
                  <a:lnTo>
                    <a:pt x="198" y="749"/>
                  </a:lnTo>
                  <a:lnTo>
                    <a:pt x="236" y="746"/>
                  </a:lnTo>
                  <a:lnTo>
                    <a:pt x="541" y="746"/>
                  </a:lnTo>
                  <a:lnTo>
                    <a:pt x="1272" y="121"/>
                  </a:lnTo>
                  <a:lnTo>
                    <a:pt x="1267" y="105"/>
                  </a:lnTo>
                  <a:lnTo>
                    <a:pt x="1265" y="88"/>
                  </a:lnTo>
                  <a:lnTo>
                    <a:pt x="1268" y="65"/>
                  </a:lnTo>
                  <a:lnTo>
                    <a:pt x="1277" y="44"/>
                  </a:lnTo>
                  <a:lnTo>
                    <a:pt x="1292" y="26"/>
                  </a:lnTo>
                  <a:lnTo>
                    <a:pt x="1309" y="12"/>
                  </a:lnTo>
                  <a:lnTo>
                    <a:pt x="1330" y="3"/>
                  </a:lnTo>
                  <a:lnTo>
                    <a:pt x="1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342"/>
            <p:cNvSpPr>
              <a:spLocks noEditPoints="1"/>
            </p:cNvSpPr>
            <p:nvPr/>
          </p:nvSpPr>
          <p:spPr bwMode="auto">
            <a:xfrm>
              <a:off x="8250238" y="4540250"/>
              <a:ext cx="71438" cy="107950"/>
            </a:xfrm>
            <a:custGeom>
              <a:avLst/>
              <a:gdLst>
                <a:gd name="T0" fmla="*/ 203 w 442"/>
                <a:gd name="T1" fmla="*/ 98 h 678"/>
                <a:gd name="T2" fmla="*/ 174 w 442"/>
                <a:gd name="T3" fmla="*/ 110 h 678"/>
                <a:gd name="T4" fmla="*/ 154 w 442"/>
                <a:gd name="T5" fmla="*/ 135 h 678"/>
                <a:gd name="T6" fmla="*/ 141 w 442"/>
                <a:gd name="T7" fmla="*/ 175 h 678"/>
                <a:gd name="T8" fmla="*/ 134 w 442"/>
                <a:gd name="T9" fmla="*/ 228 h 678"/>
                <a:gd name="T10" fmla="*/ 131 w 442"/>
                <a:gd name="T11" fmla="*/ 298 h 678"/>
                <a:gd name="T12" fmla="*/ 131 w 442"/>
                <a:gd name="T13" fmla="*/ 381 h 678"/>
                <a:gd name="T14" fmla="*/ 134 w 442"/>
                <a:gd name="T15" fmla="*/ 451 h 678"/>
                <a:gd name="T16" fmla="*/ 141 w 442"/>
                <a:gd name="T17" fmla="*/ 505 h 678"/>
                <a:gd name="T18" fmla="*/ 154 w 442"/>
                <a:gd name="T19" fmla="*/ 544 h 678"/>
                <a:gd name="T20" fmla="*/ 174 w 442"/>
                <a:gd name="T21" fmla="*/ 569 h 678"/>
                <a:gd name="T22" fmla="*/ 203 w 442"/>
                <a:gd name="T23" fmla="*/ 581 h 678"/>
                <a:gd name="T24" fmla="*/ 239 w 442"/>
                <a:gd name="T25" fmla="*/ 581 h 678"/>
                <a:gd name="T26" fmla="*/ 268 w 442"/>
                <a:gd name="T27" fmla="*/ 569 h 678"/>
                <a:gd name="T28" fmla="*/ 288 w 442"/>
                <a:gd name="T29" fmla="*/ 544 h 678"/>
                <a:gd name="T30" fmla="*/ 301 w 442"/>
                <a:gd name="T31" fmla="*/ 505 h 678"/>
                <a:gd name="T32" fmla="*/ 307 w 442"/>
                <a:gd name="T33" fmla="*/ 451 h 678"/>
                <a:gd name="T34" fmla="*/ 311 w 442"/>
                <a:gd name="T35" fmla="*/ 381 h 678"/>
                <a:gd name="T36" fmla="*/ 311 w 442"/>
                <a:gd name="T37" fmla="*/ 298 h 678"/>
                <a:gd name="T38" fmla="*/ 307 w 442"/>
                <a:gd name="T39" fmla="*/ 228 h 678"/>
                <a:gd name="T40" fmla="*/ 301 w 442"/>
                <a:gd name="T41" fmla="*/ 174 h 678"/>
                <a:gd name="T42" fmla="*/ 288 w 442"/>
                <a:gd name="T43" fmla="*/ 135 h 678"/>
                <a:gd name="T44" fmla="*/ 268 w 442"/>
                <a:gd name="T45" fmla="*/ 110 h 678"/>
                <a:gd name="T46" fmla="*/ 239 w 442"/>
                <a:gd name="T47" fmla="*/ 98 h 678"/>
                <a:gd name="T48" fmla="*/ 220 w 442"/>
                <a:gd name="T49" fmla="*/ 0 h 678"/>
                <a:gd name="T50" fmla="*/ 288 w 442"/>
                <a:gd name="T51" fmla="*/ 6 h 678"/>
                <a:gd name="T52" fmla="*/ 338 w 442"/>
                <a:gd name="T53" fmla="*/ 25 h 678"/>
                <a:gd name="T54" fmla="*/ 387 w 442"/>
                <a:gd name="T55" fmla="*/ 67 h 678"/>
                <a:gd name="T56" fmla="*/ 419 w 442"/>
                <a:gd name="T57" fmla="*/ 127 h 678"/>
                <a:gd name="T58" fmla="*/ 435 w 442"/>
                <a:gd name="T59" fmla="*/ 203 h 678"/>
                <a:gd name="T60" fmla="*/ 441 w 442"/>
                <a:gd name="T61" fmla="*/ 291 h 678"/>
                <a:gd name="T62" fmla="*/ 441 w 442"/>
                <a:gd name="T63" fmla="*/ 388 h 678"/>
                <a:gd name="T64" fmla="*/ 435 w 442"/>
                <a:gd name="T65" fmla="*/ 476 h 678"/>
                <a:gd name="T66" fmla="*/ 419 w 442"/>
                <a:gd name="T67" fmla="*/ 552 h 678"/>
                <a:gd name="T68" fmla="*/ 392 w 442"/>
                <a:gd name="T69" fmla="*/ 605 h 678"/>
                <a:gd name="T70" fmla="*/ 359 w 442"/>
                <a:gd name="T71" fmla="*/ 640 h 678"/>
                <a:gd name="T72" fmla="*/ 314 w 442"/>
                <a:gd name="T73" fmla="*/ 665 h 678"/>
                <a:gd name="T74" fmla="*/ 256 w 442"/>
                <a:gd name="T75" fmla="*/ 677 h 678"/>
                <a:gd name="T76" fmla="*/ 186 w 442"/>
                <a:gd name="T77" fmla="*/ 677 h 678"/>
                <a:gd name="T78" fmla="*/ 128 w 442"/>
                <a:gd name="T79" fmla="*/ 665 h 678"/>
                <a:gd name="T80" fmla="*/ 82 w 442"/>
                <a:gd name="T81" fmla="*/ 641 h 678"/>
                <a:gd name="T82" fmla="*/ 49 w 442"/>
                <a:gd name="T83" fmla="*/ 605 h 678"/>
                <a:gd name="T84" fmla="*/ 23 w 442"/>
                <a:gd name="T85" fmla="*/ 552 h 678"/>
                <a:gd name="T86" fmla="*/ 6 w 442"/>
                <a:gd name="T87" fmla="*/ 476 h 678"/>
                <a:gd name="T88" fmla="*/ 1 w 442"/>
                <a:gd name="T89" fmla="*/ 388 h 678"/>
                <a:gd name="T90" fmla="*/ 1 w 442"/>
                <a:gd name="T91" fmla="*/ 291 h 678"/>
                <a:gd name="T92" fmla="*/ 6 w 442"/>
                <a:gd name="T93" fmla="*/ 203 h 678"/>
                <a:gd name="T94" fmla="*/ 23 w 442"/>
                <a:gd name="T95" fmla="*/ 127 h 678"/>
                <a:gd name="T96" fmla="*/ 49 w 442"/>
                <a:gd name="T97" fmla="*/ 74 h 678"/>
                <a:gd name="T98" fmla="*/ 82 w 442"/>
                <a:gd name="T99" fmla="*/ 40 h 678"/>
                <a:gd name="T100" fmla="*/ 128 w 442"/>
                <a:gd name="T101" fmla="*/ 14 h 678"/>
                <a:gd name="T102" fmla="*/ 186 w 442"/>
                <a:gd name="T103" fmla="*/ 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2" h="678">
                  <a:moveTo>
                    <a:pt x="220" y="97"/>
                  </a:moveTo>
                  <a:lnTo>
                    <a:pt x="203" y="98"/>
                  </a:lnTo>
                  <a:lnTo>
                    <a:pt x="187" y="103"/>
                  </a:lnTo>
                  <a:lnTo>
                    <a:pt x="174" y="110"/>
                  </a:lnTo>
                  <a:lnTo>
                    <a:pt x="163" y="120"/>
                  </a:lnTo>
                  <a:lnTo>
                    <a:pt x="154" y="135"/>
                  </a:lnTo>
                  <a:lnTo>
                    <a:pt x="146" y="153"/>
                  </a:lnTo>
                  <a:lnTo>
                    <a:pt x="141" y="175"/>
                  </a:lnTo>
                  <a:lnTo>
                    <a:pt x="137" y="199"/>
                  </a:lnTo>
                  <a:lnTo>
                    <a:pt x="134" y="228"/>
                  </a:lnTo>
                  <a:lnTo>
                    <a:pt x="132" y="260"/>
                  </a:lnTo>
                  <a:lnTo>
                    <a:pt x="131" y="298"/>
                  </a:lnTo>
                  <a:lnTo>
                    <a:pt x="131" y="340"/>
                  </a:lnTo>
                  <a:lnTo>
                    <a:pt x="131" y="381"/>
                  </a:lnTo>
                  <a:lnTo>
                    <a:pt x="132" y="419"/>
                  </a:lnTo>
                  <a:lnTo>
                    <a:pt x="134" y="451"/>
                  </a:lnTo>
                  <a:lnTo>
                    <a:pt x="137" y="480"/>
                  </a:lnTo>
                  <a:lnTo>
                    <a:pt x="141" y="505"/>
                  </a:lnTo>
                  <a:lnTo>
                    <a:pt x="146" y="526"/>
                  </a:lnTo>
                  <a:lnTo>
                    <a:pt x="154" y="544"/>
                  </a:lnTo>
                  <a:lnTo>
                    <a:pt x="163" y="559"/>
                  </a:lnTo>
                  <a:lnTo>
                    <a:pt x="174" y="569"/>
                  </a:lnTo>
                  <a:lnTo>
                    <a:pt x="187" y="576"/>
                  </a:lnTo>
                  <a:lnTo>
                    <a:pt x="203" y="581"/>
                  </a:lnTo>
                  <a:lnTo>
                    <a:pt x="220" y="582"/>
                  </a:lnTo>
                  <a:lnTo>
                    <a:pt x="239" y="581"/>
                  </a:lnTo>
                  <a:lnTo>
                    <a:pt x="255" y="576"/>
                  </a:lnTo>
                  <a:lnTo>
                    <a:pt x="268" y="569"/>
                  </a:lnTo>
                  <a:lnTo>
                    <a:pt x="279" y="559"/>
                  </a:lnTo>
                  <a:lnTo>
                    <a:pt x="288" y="544"/>
                  </a:lnTo>
                  <a:lnTo>
                    <a:pt x="295" y="526"/>
                  </a:lnTo>
                  <a:lnTo>
                    <a:pt x="301" y="505"/>
                  </a:lnTo>
                  <a:lnTo>
                    <a:pt x="305" y="480"/>
                  </a:lnTo>
                  <a:lnTo>
                    <a:pt x="307" y="451"/>
                  </a:lnTo>
                  <a:lnTo>
                    <a:pt x="310" y="419"/>
                  </a:lnTo>
                  <a:lnTo>
                    <a:pt x="311" y="381"/>
                  </a:lnTo>
                  <a:lnTo>
                    <a:pt x="311" y="340"/>
                  </a:lnTo>
                  <a:lnTo>
                    <a:pt x="311" y="298"/>
                  </a:lnTo>
                  <a:lnTo>
                    <a:pt x="310" y="260"/>
                  </a:lnTo>
                  <a:lnTo>
                    <a:pt x="307" y="228"/>
                  </a:lnTo>
                  <a:lnTo>
                    <a:pt x="305" y="199"/>
                  </a:lnTo>
                  <a:lnTo>
                    <a:pt x="301" y="174"/>
                  </a:lnTo>
                  <a:lnTo>
                    <a:pt x="295" y="153"/>
                  </a:lnTo>
                  <a:lnTo>
                    <a:pt x="288" y="135"/>
                  </a:lnTo>
                  <a:lnTo>
                    <a:pt x="279" y="120"/>
                  </a:lnTo>
                  <a:lnTo>
                    <a:pt x="268" y="110"/>
                  </a:lnTo>
                  <a:lnTo>
                    <a:pt x="255" y="103"/>
                  </a:lnTo>
                  <a:lnTo>
                    <a:pt x="239" y="98"/>
                  </a:lnTo>
                  <a:lnTo>
                    <a:pt x="220" y="97"/>
                  </a:lnTo>
                  <a:close/>
                  <a:moveTo>
                    <a:pt x="220" y="0"/>
                  </a:moveTo>
                  <a:lnTo>
                    <a:pt x="256" y="2"/>
                  </a:lnTo>
                  <a:lnTo>
                    <a:pt x="288" y="6"/>
                  </a:lnTo>
                  <a:lnTo>
                    <a:pt x="314" y="14"/>
                  </a:lnTo>
                  <a:lnTo>
                    <a:pt x="338" y="25"/>
                  </a:lnTo>
                  <a:lnTo>
                    <a:pt x="365" y="44"/>
                  </a:lnTo>
                  <a:lnTo>
                    <a:pt x="387" y="67"/>
                  </a:lnTo>
                  <a:lnTo>
                    <a:pt x="406" y="95"/>
                  </a:lnTo>
                  <a:lnTo>
                    <a:pt x="419" y="127"/>
                  </a:lnTo>
                  <a:lnTo>
                    <a:pt x="429" y="163"/>
                  </a:lnTo>
                  <a:lnTo>
                    <a:pt x="435" y="203"/>
                  </a:lnTo>
                  <a:lnTo>
                    <a:pt x="439" y="246"/>
                  </a:lnTo>
                  <a:lnTo>
                    <a:pt x="441" y="291"/>
                  </a:lnTo>
                  <a:lnTo>
                    <a:pt x="442" y="340"/>
                  </a:lnTo>
                  <a:lnTo>
                    <a:pt x="441" y="388"/>
                  </a:lnTo>
                  <a:lnTo>
                    <a:pt x="439" y="433"/>
                  </a:lnTo>
                  <a:lnTo>
                    <a:pt x="435" y="476"/>
                  </a:lnTo>
                  <a:lnTo>
                    <a:pt x="429" y="516"/>
                  </a:lnTo>
                  <a:lnTo>
                    <a:pt x="419" y="552"/>
                  </a:lnTo>
                  <a:lnTo>
                    <a:pt x="406" y="584"/>
                  </a:lnTo>
                  <a:lnTo>
                    <a:pt x="392" y="605"/>
                  </a:lnTo>
                  <a:lnTo>
                    <a:pt x="377" y="624"/>
                  </a:lnTo>
                  <a:lnTo>
                    <a:pt x="359" y="640"/>
                  </a:lnTo>
                  <a:lnTo>
                    <a:pt x="338" y="654"/>
                  </a:lnTo>
                  <a:lnTo>
                    <a:pt x="314" y="665"/>
                  </a:lnTo>
                  <a:lnTo>
                    <a:pt x="288" y="673"/>
                  </a:lnTo>
                  <a:lnTo>
                    <a:pt x="256" y="677"/>
                  </a:lnTo>
                  <a:lnTo>
                    <a:pt x="220" y="678"/>
                  </a:lnTo>
                  <a:lnTo>
                    <a:pt x="186" y="677"/>
                  </a:lnTo>
                  <a:lnTo>
                    <a:pt x="155" y="673"/>
                  </a:lnTo>
                  <a:lnTo>
                    <a:pt x="128" y="665"/>
                  </a:lnTo>
                  <a:lnTo>
                    <a:pt x="103" y="654"/>
                  </a:lnTo>
                  <a:lnTo>
                    <a:pt x="82" y="641"/>
                  </a:lnTo>
                  <a:lnTo>
                    <a:pt x="65" y="624"/>
                  </a:lnTo>
                  <a:lnTo>
                    <a:pt x="49" y="605"/>
                  </a:lnTo>
                  <a:lnTo>
                    <a:pt x="37" y="584"/>
                  </a:lnTo>
                  <a:lnTo>
                    <a:pt x="23" y="552"/>
                  </a:lnTo>
                  <a:lnTo>
                    <a:pt x="13" y="516"/>
                  </a:lnTo>
                  <a:lnTo>
                    <a:pt x="6" y="476"/>
                  </a:lnTo>
                  <a:lnTo>
                    <a:pt x="3" y="433"/>
                  </a:lnTo>
                  <a:lnTo>
                    <a:pt x="1" y="388"/>
                  </a:lnTo>
                  <a:lnTo>
                    <a:pt x="0" y="340"/>
                  </a:lnTo>
                  <a:lnTo>
                    <a:pt x="1" y="291"/>
                  </a:lnTo>
                  <a:lnTo>
                    <a:pt x="3" y="246"/>
                  </a:lnTo>
                  <a:lnTo>
                    <a:pt x="6" y="203"/>
                  </a:lnTo>
                  <a:lnTo>
                    <a:pt x="13" y="163"/>
                  </a:lnTo>
                  <a:lnTo>
                    <a:pt x="23" y="127"/>
                  </a:lnTo>
                  <a:lnTo>
                    <a:pt x="37" y="95"/>
                  </a:lnTo>
                  <a:lnTo>
                    <a:pt x="49" y="74"/>
                  </a:lnTo>
                  <a:lnTo>
                    <a:pt x="65" y="55"/>
                  </a:lnTo>
                  <a:lnTo>
                    <a:pt x="82" y="40"/>
                  </a:lnTo>
                  <a:lnTo>
                    <a:pt x="103" y="25"/>
                  </a:lnTo>
                  <a:lnTo>
                    <a:pt x="128" y="14"/>
                  </a:lnTo>
                  <a:lnTo>
                    <a:pt x="155" y="6"/>
                  </a:lnTo>
                  <a:lnTo>
                    <a:pt x="186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343"/>
            <p:cNvSpPr>
              <a:spLocks noEditPoints="1"/>
            </p:cNvSpPr>
            <p:nvPr/>
          </p:nvSpPr>
          <p:spPr bwMode="auto">
            <a:xfrm>
              <a:off x="8332788" y="4541838"/>
              <a:ext cx="65088" cy="104775"/>
            </a:xfrm>
            <a:custGeom>
              <a:avLst/>
              <a:gdLst>
                <a:gd name="T0" fmla="*/ 132 w 408"/>
                <a:gd name="T1" fmla="*/ 96 h 653"/>
                <a:gd name="T2" fmla="*/ 132 w 408"/>
                <a:gd name="T3" fmla="*/ 296 h 653"/>
                <a:gd name="T4" fmla="*/ 190 w 408"/>
                <a:gd name="T5" fmla="*/ 296 h 653"/>
                <a:gd name="T6" fmla="*/ 209 w 408"/>
                <a:gd name="T7" fmla="*/ 294 h 653"/>
                <a:gd name="T8" fmla="*/ 225 w 408"/>
                <a:gd name="T9" fmla="*/ 289 h 653"/>
                <a:gd name="T10" fmla="*/ 240 w 408"/>
                <a:gd name="T11" fmla="*/ 282 h 653"/>
                <a:gd name="T12" fmla="*/ 253 w 408"/>
                <a:gd name="T13" fmla="*/ 272 h 653"/>
                <a:gd name="T14" fmla="*/ 264 w 408"/>
                <a:gd name="T15" fmla="*/ 258 h 653"/>
                <a:gd name="T16" fmla="*/ 272 w 408"/>
                <a:gd name="T17" fmla="*/ 242 h 653"/>
                <a:gd name="T18" fmla="*/ 276 w 408"/>
                <a:gd name="T19" fmla="*/ 221 h 653"/>
                <a:gd name="T20" fmla="*/ 277 w 408"/>
                <a:gd name="T21" fmla="*/ 197 h 653"/>
                <a:gd name="T22" fmla="*/ 276 w 408"/>
                <a:gd name="T23" fmla="*/ 174 h 653"/>
                <a:gd name="T24" fmla="*/ 272 w 408"/>
                <a:gd name="T25" fmla="*/ 154 h 653"/>
                <a:gd name="T26" fmla="*/ 265 w 408"/>
                <a:gd name="T27" fmla="*/ 136 h 653"/>
                <a:gd name="T28" fmla="*/ 256 w 408"/>
                <a:gd name="T29" fmla="*/ 123 h 653"/>
                <a:gd name="T30" fmla="*/ 244 w 408"/>
                <a:gd name="T31" fmla="*/ 111 h 653"/>
                <a:gd name="T32" fmla="*/ 229 w 408"/>
                <a:gd name="T33" fmla="*/ 103 h 653"/>
                <a:gd name="T34" fmla="*/ 209 w 408"/>
                <a:gd name="T35" fmla="*/ 99 h 653"/>
                <a:gd name="T36" fmla="*/ 186 w 408"/>
                <a:gd name="T37" fmla="*/ 96 h 653"/>
                <a:gd name="T38" fmla="*/ 132 w 408"/>
                <a:gd name="T39" fmla="*/ 96 h 653"/>
                <a:gd name="T40" fmla="*/ 0 w 408"/>
                <a:gd name="T41" fmla="*/ 0 h 653"/>
                <a:gd name="T42" fmla="*/ 230 w 408"/>
                <a:gd name="T43" fmla="*/ 0 h 653"/>
                <a:gd name="T44" fmla="*/ 262 w 408"/>
                <a:gd name="T45" fmla="*/ 2 h 653"/>
                <a:gd name="T46" fmla="*/ 289 w 408"/>
                <a:gd name="T47" fmla="*/ 8 h 653"/>
                <a:gd name="T48" fmla="*/ 315 w 408"/>
                <a:gd name="T49" fmla="*/ 17 h 653"/>
                <a:gd name="T50" fmla="*/ 336 w 408"/>
                <a:gd name="T51" fmla="*/ 30 h 653"/>
                <a:gd name="T52" fmla="*/ 353 w 408"/>
                <a:gd name="T53" fmla="*/ 44 h 653"/>
                <a:gd name="T54" fmla="*/ 369 w 408"/>
                <a:gd name="T55" fmla="*/ 61 h 653"/>
                <a:gd name="T56" fmla="*/ 382 w 408"/>
                <a:gd name="T57" fmla="*/ 81 h 653"/>
                <a:gd name="T58" fmla="*/ 392 w 408"/>
                <a:gd name="T59" fmla="*/ 101 h 653"/>
                <a:gd name="T60" fmla="*/ 398 w 408"/>
                <a:gd name="T61" fmla="*/ 124 h 653"/>
                <a:gd name="T62" fmla="*/ 406 w 408"/>
                <a:gd name="T63" fmla="*/ 160 h 653"/>
                <a:gd name="T64" fmla="*/ 408 w 408"/>
                <a:gd name="T65" fmla="*/ 196 h 653"/>
                <a:gd name="T66" fmla="*/ 406 w 408"/>
                <a:gd name="T67" fmla="*/ 228 h 653"/>
                <a:gd name="T68" fmla="*/ 402 w 408"/>
                <a:gd name="T69" fmla="*/ 257 h 653"/>
                <a:gd name="T70" fmla="*/ 393 w 408"/>
                <a:gd name="T71" fmla="*/ 284 h 653"/>
                <a:gd name="T72" fmla="*/ 382 w 408"/>
                <a:gd name="T73" fmla="*/ 307 h 653"/>
                <a:gd name="T74" fmla="*/ 368 w 408"/>
                <a:gd name="T75" fmla="*/ 327 h 653"/>
                <a:gd name="T76" fmla="*/ 351 w 408"/>
                <a:gd name="T77" fmla="*/ 345 h 653"/>
                <a:gd name="T78" fmla="*/ 332 w 408"/>
                <a:gd name="T79" fmla="*/ 359 h 653"/>
                <a:gd name="T80" fmla="*/ 310 w 408"/>
                <a:gd name="T81" fmla="*/ 371 h 653"/>
                <a:gd name="T82" fmla="*/ 286 w 408"/>
                <a:gd name="T83" fmla="*/ 380 h 653"/>
                <a:gd name="T84" fmla="*/ 259 w 408"/>
                <a:gd name="T85" fmla="*/ 387 h 653"/>
                <a:gd name="T86" fmla="*/ 232 w 408"/>
                <a:gd name="T87" fmla="*/ 391 h 653"/>
                <a:gd name="T88" fmla="*/ 202 w 408"/>
                <a:gd name="T89" fmla="*/ 393 h 653"/>
                <a:gd name="T90" fmla="*/ 132 w 408"/>
                <a:gd name="T91" fmla="*/ 393 h 653"/>
                <a:gd name="T92" fmla="*/ 132 w 408"/>
                <a:gd name="T93" fmla="*/ 653 h 653"/>
                <a:gd name="T94" fmla="*/ 0 w 408"/>
                <a:gd name="T95" fmla="*/ 653 h 653"/>
                <a:gd name="T96" fmla="*/ 0 w 408"/>
                <a:gd name="T97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8" h="653">
                  <a:moveTo>
                    <a:pt x="132" y="96"/>
                  </a:moveTo>
                  <a:lnTo>
                    <a:pt x="132" y="296"/>
                  </a:lnTo>
                  <a:lnTo>
                    <a:pt x="190" y="296"/>
                  </a:lnTo>
                  <a:lnTo>
                    <a:pt x="209" y="294"/>
                  </a:lnTo>
                  <a:lnTo>
                    <a:pt x="225" y="289"/>
                  </a:lnTo>
                  <a:lnTo>
                    <a:pt x="240" y="282"/>
                  </a:lnTo>
                  <a:lnTo>
                    <a:pt x="253" y="272"/>
                  </a:lnTo>
                  <a:lnTo>
                    <a:pt x="264" y="258"/>
                  </a:lnTo>
                  <a:lnTo>
                    <a:pt x="272" y="242"/>
                  </a:lnTo>
                  <a:lnTo>
                    <a:pt x="276" y="221"/>
                  </a:lnTo>
                  <a:lnTo>
                    <a:pt x="277" y="197"/>
                  </a:lnTo>
                  <a:lnTo>
                    <a:pt x="276" y="174"/>
                  </a:lnTo>
                  <a:lnTo>
                    <a:pt x="272" y="154"/>
                  </a:lnTo>
                  <a:lnTo>
                    <a:pt x="265" y="136"/>
                  </a:lnTo>
                  <a:lnTo>
                    <a:pt x="256" y="123"/>
                  </a:lnTo>
                  <a:lnTo>
                    <a:pt x="244" y="111"/>
                  </a:lnTo>
                  <a:lnTo>
                    <a:pt x="229" y="103"/>
                  </a:lnTo>
                  <a:lnTo>
                    <a:pt x="209" y="99"/>
                  </a:lnTo>
                  <a:lnTo>
                    <a:pt x="186" y="96"/>
                  </a:lnTo>
                  <a:lnTo>
                    <a:pt x="132" y="96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62" y="2"/>
                  </a:lnTo>
                  <a:lnTo>
                    <a:pt x="289" y="8"/>
                  </a:lnTo>
                  <a:lnTo>
                    <a:pt x="315" y="17"/>
                  </a:lnTo>
                  <a:lnTo>
                    <a:pt x="336" y="30"/>
                  </a:lnTo>
                  <a:lnTo>
                    <a:pt x="353" y="44"/>
                  </a:lnTo>
                  <a:lnTo>
                    <a:pt x="369" y="61"/>
                  </a:lnTo>
                  <a:lnTo>
                    <a:pt x="382" y="81"/>
                  </a:lnTo>
                  <a:lnTo>
                    <a:pt x="392" y="101"/>
                  </a:lnTo>
                  <a:lnTo>
                    <a:pt x="398" y="124"/>
                  </a:lnTo>
                  <a:lnTo>
                    <a:pt x="406" y="160"/>
                  </a:lnTo>
                  <a:lnTo>
                    <a:pt x="408" y="196"/>
                  </a:lnTo>
                  <a:lnTo>
                    <a:pt x="406" y="228"/>
                  </a:lnTo>
                  <a:lnTo>
                    <a:pt x="402" y="257"/>
                  </a:lnTo>
                  <a:lnTo>
                    <a:pt x="393" y="284"/>
                  </a:lnTo>
                  <a:lnTo>
                    <a:pt x="382" y="307"/>
                  </a:lnTo>
                  <a:lnTo>
                    <a:pt x="368" y="327"/>
                  </a:lnTo>
                  <a:lnTo>
                    <a:pt x="351" y="345"/>
                  </a:lnTo>
                  <a:lnTo>
                    <a:pt x="332" y="359"/>
                  </a:lnTo>
                  <a:lnTo>
                    <a:pt x="310" y="371"/>
                  </a:lnTo>
                  <a:lnTo>
                    <a:pt x="286" y="380"/>
                  </a:lnTo>
                  <a:lnTo>
                    <a:pt x="259" y="387"/>
                  </a:lnTo>
                  <a:lnTo>
                    <a:pt x="232" y="391"/>
                  </a:lnTo>
                  <a:lnTo>
                    <a:pt x="202" y="393"/>
                  </a:lnTo>
                  <a:lnTo>
                    <a:pt x="132" y="393"/>
                  </a:lnTo>
                  <a:lnTo>
                    <a:pt x="132" y="653"/>
                  </a:lnTo>
                  <a:lnTo>
                    <a:pt x="0" y="6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344"/>
            <p:cNvSpPr>
              <a:spLocks/>
            </p:cNvSpPr>
            <p:nvPr/>
          </p:nvSpPr>
          <p:spPr bwMode="auto">
            <a:xfrm>
              <a:off x="8408988" y="4541838"/>
              <a:ext cx="58738" cy="104775"/>
            </a:xfrm>
            <a:custGeom>
              <a:avLst/>
              <a:gdLst>
                <a:gd name="T0" fmla="*/ 0 w 373"/>
                <a:gd name="T1" fmla="*/ 0 h 653"/>
                <a:gd name="T2" fmla="*/ 363 w 373"/>
                <a:gd name="T3" fmla="*/ 0 h 653"/>
                <a:gd name="T4" fmla="*/ 363 w 373"/>
                <a:gd name="T5" fmla="*/ 107 h 653"/>
                <a:gd name="T6" fmla="*/ 132 w 373"/>
                <a:gd name="T7" fmla="*/ 107 h 653"/>
                <a:gd name="T8" fmla="*/ 132 w 373"/>
                <a:gd name="T9" fmla="*/ 262 h 653"/>
                <a:gd name="T10" fmla="*/ 350 w 373"/>
                <a:gd name="T11" fmla="*/ 262 h 653"/>
                <a:gd name="T12" fmla="*/ 350 w 373"/>
                <a:gd name="T13" fmla="*/ 369 h 653"/>
                <a:gd name="T14" fmla="*/ 132 w 373"/>
                <a:gd name="T15" fmla="*/ 369 h 653"/>
                <a:gd name="T16" fmla="*/ 132 w 373"/>
                <a:gd name="T17" fmla="*/ 546 h 653"/>
                <a:gd name="T18" fmla="*/ 373 w 373"/>
                <a:gd name="T19" fmla="*/ 546 h 653"/>
                <a:gd name="T20" fmla="*/ 373 w 373"/>
                <a:gd name="T21" fmla="*/ 653 h 653"/>
                <a:gd name="T22" fmla="*/ 0 w 373"/>
                <a:gd name="T23" fmla="*/ 653 h 653"/>
                <a:gd name="T24" fmla="*/ 0 w 373"/>
                <a:gd name="T2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653">
                  <a:moveTo>
                    <a:pt x="0" y="0"/>
                  </a:moveTo>
                  <a:lnTo>
                    <a:pt x="363" y="0"/>
                  </a:lnTo>
                  <a:lnTo>
                    <a:pt x="363" y="107"/>
                  </a:lnTo>
                  <a:lnTo>
                    <a:pt x="132" y="107"/>
                  </a:lnTo>
                  <a:lnTo>
                    <a:pt x="132" y="262"/>
                  </a:lnTo>
                  <a:lnTo>
                    <a:pt x="350" y="262"/>
                  </a:lnTo>
                  <a:lnTo>
                    <a:pt x="350" y="369"/>
                  </a:lnTo>
                  <a:lnTo>
                    <a:pt x="132" y="369"/>
                  </a:lnTo>
                  <a:lnTo>
                    <a:pt x="132" y="546"/>
                  </a:lnTo>
                  <a:lnTo>
                    <a:pt x="373" y="546"/>
                  </a:lnTo>
                  <a:lnTo>
                    <a:pt x="373" y="653"/>
                  </a:lnTo>
                  <a:lnTo>
                    <a:pt x="0" y="6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345"/>
            <p:cNvSpPr>
              <a:spLocks/>
            </p:cNvSpPr>
            <p:nvPr/>
          </p:nvSpPr>
          <p:spPr bwMode="auto">
            <a:xfrm>
              <a:off x="8477250" y="4541838"/>
              <a:ext cx="69850" cy="104775"/>
            </a:xfrm>
            <a:custGeom>
              <a:avLst/>
              <a:gdLst>
                <a:gd name="T0" fmla="*/ 0 w 432"/>
                <a:gd name="T1" fmla="*/ 0 h 653"/>
                <a:gd name="T2" fmla="*/ 151 w 432"/>
                <a:gd name="T3" fmla="*/ 0 h 653"/>
                <a:gd name="T4" fmla="*/ 309 w 432"/>
                <a:gd name="T5" fmla="*/ 447 h 653"/>
                <a:gd name="T6" fmla="*/ 311 w 432"/>
                <a:gd name="T7" fmla="*/ 447 h 653"/>
                <a:gd name="T8" fmla="*/ 311 w 432"/>
                <a:gd name="T9" fmla="*/ 0 h 653"/>
                <a:gd name="T10" fmla="*/ 432 w 432"/>
                <a:gd name="T11" fmla="*/ 0 h 653"/>
                <a:gd name="T12" fmla="*/ 432 w 432"/>
                <a:gd name="T13" fmla="*/ 653 h 653"/>
                <a:gd name="T14" fmla="*/ 283 w 432"/>
                <a:gd name="T15" fmla="*/ 653 h 653"/>
                <a:gd name="T16" fmla="*/ 123 w 432"/>
                <a:gd name="T17" fmla="*/ 196 h 653"/>
                <a:gd name="T18" fmla="*/ 120 w 432"/>
                <a:gd name="T19" fmla="*/ 196 h 653"/>
                <a:gd name="T20" fmla="*/ 120 w 432"/>
                <a:gd name="T21" fmla="*/ 653 h 653"/>
                <a:gd name="T22" fmla="*/ 0 w 432"/>
                <a:gd name="T23" fmla="*/ 653 h 653"/>
                <a:gd name="T24" fmla="*/ 0 w 432"/>
                <a:gd name="T2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53">
                  <a:moveTo>
                    <a:pt x="0" y="0"/>
                  </a:moveTo>
                  <a:lnTo>
                    <a:pt x="151" y="0"/>
                  </a:lnTo>
                  <a:lnTo>
                    <a:pt x="309" y="447"/>
                  </a:lnTo>
                  <a:lnTo>
                    <a:pt x="311" y="447"/>
                  </a:lnTo>
                  <a:lnTo>
                    <a:pt x="311" y="0"/>
                  </a:lnTo>
                  <a:lnTo>
                    <a:pt x="432" y="0"/>
                  </a:lnTo>
                  <a:lnTo>
                    <a:pt x="432" y="653"/>
                  </a:lnTo>
                  <a:lnTo>
                    <a:pt x="283" y="653"/>
                  </a:lnTo>
                  <a:lnTo>
                    <a:pt x="123" y="196"/>
                  </a:lnTo>
                  <a:lnTo>
                    <a:pt x="120" y="196"/>
                  </a:lnTo>
                  <a:lnTo>
                    <a:pt x="120" y="653"/>
                  </a:lnTo>
                  <a:lnTo>
                    <a:pt x="0" y="6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4" name="Group 503"/>
          <p:cNvGrpSpPr/>
          <p:nvPr/>
        </p:nvGrpSpPr>
        <p:grpSpPr>
          <a:xfrm>
            <a:off x="7265221" y="4275784"/>
            <a:ext cx="458788" cy="469900"/>
            <a:chOff x="7318375" y="4267201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8" name="Freeform 350"/>
            <p:cNvSpPr>
              <a:spLocks noEditPoints="1"/>
            </p:cNvSpPr>
            <p:nvPr/>
          </p:nvSpPr>
          <p:spPr bwMode="auto">
            <a:xfrm>
              <a:off x="7318375" y="4267201"/>
              <a:ext cx="458788" cy="469900"/>
            </a:xfrm>
            <a:custGeom>
              <a:avLst/>
              <a:gdLst>
                <a:gd name="T0" fmla="*/ 221 w 3177"/>
                <a:gd name="T1" fmla="*/ 3092 h 3253"/>
                <a:gd name="T2" fmla="*/ 2568 w 3177"/>
                <a:gd name="T3" fmla="*/ 2770 h 3253"/>
                <a:gd name="T4" fmla="*/ 2757 w 3177"/>
                <a:gd name="T5" fmla="*/ 2641 h 3253"/>
                <a:gd name="T6" fmla="*/ 2354 w 3177"/>
                <a:gd name="T7" fmla="*/ 649 h 3253"/>
                <a:gd name="T8" fmla="*/ 2342 w 3177"/>
                <a:gd name="T9" fmla="*/ 680 h 3253"/>
                <a:gd name="T10" fmla="*/ 2337 w 3177"/>
                <a:gd name="T11" fmla="*/ 767 h 3253"/>
                <a:gd name="T12" fmla="*/ 2427 w 3177"/>
                <a:gd name="T13" fmla="*/ 670 h 3253"/>
                <a:gd name="T14" fmla="*/ 2405 w 3177"/>
                <a:gd name="T15" fmla="*/ 557 h 3253"/>
                <a:gd name="T16" fmla="*/ 2347 w 3177"/>
                <a:gd name="T17" fmla="*/ 423 h 3253"/>
                <a:gd name="T18" fmla="*/ 1514 w 3177"/>
                <a:gd name="T19" fmla="*/ 647 h 3253"/>
                <a:gd name="T20" fmla="*/ 1628 w 3177"/>
                <a:gd name="T21" fmla="*/ 657 h 3253"/>
                <a:gd name="T22" fmla="*/ 1725 w 3177"/>
                <a:gd name="T23" fmla="*/ 644 h 3253"/>
                <a:gd name="T24" fmla="*/ 1645 w 3177"/>
                <a:gd name="T25" fmla="*/ 579 h 3253"/>
                <a:gd name="T26" fmla="*/ 1593 w 3177"/>
                <a:gd name="T27" fmla="*/ 609 h 3253"/>
                <a:gd name="T28" fmla="*/ 1489 w 3177"/>
                <a:gd name="T29" fmla="*/ 423 h 3253"/>
                <a:gd name="T30" fmla="*/ 2144 w 3177"/>
                <a:gd name="T31" fmla="*/ 468 h 3253"/>
                <a:gd name="T32" fmla="*/ 2075 w 3177"/>
                <a:gd name="T33" fmla="*/ 504 h 3253"/>
                <a:gd name="T34" fmla="*/ 2166 w 3177"/>
                <a:gd name="T35" fmla="*/ 502 h 3253"/>
                <a:gd name="T36" fmla="*/ 2223 w 3177"/>
                <a:gd name="T37" fmla="*/ 418 h 3253"/>
                <a:gd name="T38" fmla="*/ 1826 w 3177"/>
                <a:gd name="T39" fmla="*/ 428 h 3253"/>
                <a:gd name="T40" fmla="*/ 1897 w 3177"/>
                <a:gd name="T41" fmla="*/ 471 h 3253"/>
                <a:gd name="T42" fmla="*/ 1895 w 3177"/>
                <a:gd name="T43" fmla="*/ 506 h 3253"/>
                <a:gd name="T44" fmla="*/ 1780 w 3177"/>
                <a:gd name="T45" fmla="*/ 597 h 3253"/>
                <a:gd name="T46" fmla="*/ 1860 w 3177"/>
                <a:gd name="T47" fmla="*/ 672 h 3253"/>
                <a:gd name="T48" fmla="*/ 2006 w 3177"/>
                <a:gd name="T49" fmla="*/ 667 h 3253"/>
                <a:gd name="T50" fmla="*/ 1993 w 3177"/>
                <a:gd name="T51" fmla="*/ 470 h 3253"/>
                <a:gd name="T52" fmla="*/ 1328 w 3177"/>
                <a:gd name="T53" fmla="*/ 418 h 3253"/>
                <a:gd name="T54" fmla="*/ 1251 w 3177"/>
                <a:gd name="T55" fmla="*/ 457 h 3253"/>
                <a:gd name="T56" fmla="*/ 1259 w 3177"/>
                <a:gd name="T57" fmla="*/ 666 h 3253"/>
                <a:gd name="T58" fmla="*/ 1289 w 3177"/>
                <a:gd name="T59" fmla="*/ 480 h 3253"/>
                <a:gd name="T60" fmla="*/ 1339 w 3177"/>
                <a:gd name="T61" fmla="*/ 532 h 3253"/>
                <a:gd name="T62" fmla="*/ 1391 w 3177"/>
                <a:gd name="T63" fmla="*/ 443 h 3253"/>
                <a:gd name="T64" fmla="*/ 952 w 3177"/>
                <a:gd name="T65" fmla="*/ 422 h 3253"/>
                <a:gd name="T66" fmla="*/ 986 w 3177"/>
                <a:gd name="T67" fmla="*/ 469 h 3253"/>
                <a:gd name="T68" fmla="*/ 1031 w 3177"/>
                <a:gd name="T69" fmla="*/ 505 h 3253"/>
                <a:gd name="T70" fmla="*/ 889 w 3177"/>
                <a:gd name="T71" fmla="*/ 575 h 3253"/>
                <a:gd name="T72" fmla="*/ 947 w 3177"/>
                <a:gd name="T73" fmla="*/ 670 h 3253"/>
                <a:gd name="T74" fmla="*/ 1043 w 3177"/>
                <a:gd name="T75" fmla="*/ 667 h 3253"/>
                <a:gd name="T76" fmla="*/ 1105 w 3177"/>
                <a:gd name="T77" fmla="*/ 487 h 3253"/>
                <a:gd name="T78" fmla="*/ 1000 w 3177"/>
                <a:gd name="T79" fmla="*/ 418 h 3253"/>
                <a:gd name="T80" fmla="*/ 726 w 3177"/>
                <a:gd name="T81" fmla="*/ 605 h 3253"/>
                <a:gd name="T82" fmla="*/ 691 w 3177"/>
                <a:gd name="T83" fmla="*/ 671 h 3253"/>
                <a:gd name="T84" fmla="*/ 817 w 3177"/>
                <a:gd name="T85" fmla="*/ 619 h 3253"/>
                <a:gd name="T86" fmla="*/ 482 w 3177"/>
                <a:gd name="T87" fmla="*/ 0 h 3253"/>
                <a:gd name="T88" fmla="*/ 579 w 3177"/>
                <a:gd name="T89" fmla="*/ 96 h 3253"/>
                <a:gd name="T90" fmla="*/ 948 w 3177"/>
                <a:gd name="T91" fmla="*/ 54 h 3253"/>
                <a:gd name="T92" fmla="*/ 1057 w 3177"/>
                <a:gd name="T93" fmla="*/ 3 h 3253"/>
                <a:gd name="T94" fmla="*/ 1131 w 3177"/>
                <a:gd name="T95" fmla="*/ 111 h 3253"/>
                <a:gd name="T96" fmla="*/ 1513 w 3177"/>
                <a:gd name="T97" fmla="*/ 36 h 3253"/>
                <a:gd name="T98" fmla="*/ 1632 w 3177"/>
                <a:gd name="T99" fmla="*/ 9 h 3253"/>
                <a:gd name="T100" fmla="*/ 1680 w 3177"/>
                <a:gd name="T101" fmla="*/ 124 h 3253"/>
                <a:gd name="T102" fmla="*/ 2082 w 3177"/>
                <a:gd name="T103" fmla="*/ 21 h 3253"/>
                <a:gd name="T104" fmla="*/ 2203 w 3177"/>
                <a:gd name="T105" fmla="*/ 21 h 3253"/>
                <a:gd name="T106" fmla="*/ 2604 w 3177"/>
                <a:gd name="T107" fmla="*/ 124 h 3253"/>
                <a:gd name="T108" fmla="*/ 2653 w 3177"/>
                <a:gd name="T109" fmla="*/ 9 h 3253"/>
                <a:gd name="T110" fmla="*/ 2771 w 3177"/>
                <a:gd name="T111" fmla="*/ 36 h 3253"/>
                <a:gd name="T112" fmla="*/ 2941 w 3177"/>
                <a:gd name="T113" fmla="*/ 127 h 3253"/>
                <a:gd name="T114" fmla="*/ 3152 w 3177"/>
                <a:gd name="T115" fmla="*/ 282 h 3253"/>
                <a:gd name="T116" fmla="*/ 236 w 3177"/>
                <a:gd name="T117" fmla="*/ 3250 h 3253"/>
                <a:gd name="T118" fmla="*/ 26 w 3177"/>
                <a:gd name="T119" fmla="*/ 3095 h 3253"/>
                <a:gd name="T120" fmla="*/ 26 w 3177"/>
                <a:gd name="T121" fmla="*/ 282 h 3253"/>
                <a:gd name="T122" fmla="*/ 236 w 3177"/>
                <a:gd name="T123" fmla="*/ 127 h 3253"/>
                <a:gd name="T124" fmla="*/ 407 w 3177"/>
                <a:gd name="T125" fmla="*/ 36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7" h="3253">
                  <a:moveTo>
                    <a:pt x="151" y="894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3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894"/>
                  </a:lnTo>
                  <a:lnTo>
                    <a:pt x="151" y="894"/>
                  </a:lnTo>
                  <a:close/>
                  <a:moveTo>
                    <a:pt x="2262" y="423"/>
                  </a:moveTo>
                  <a:lnTo>
                    <a:pt x="2352" y="646"/>
                  </a:lnTo>
                  <a:lnTo>
                    <a:pt x="2354" y="649"/>
                  </a:lnTo>
                  <a:lnTo>
                    <a:pt x="2355" y="653"/>
                  </a:lnTo>
                  <a:lnTo>
                    <a:pt x="2355" y="655"/>
                  </a:lnTo>
                  <a:lnTo>
                    <a:pt x="2355" y="658"/>
                  </a:lnTo>
                  <a:lnTo>
                    <a:pt x="2355" y="662"/>
                  </a:lnTo>
                  <a:lnTo>
                    <a:pt x="2354" y="665"/>
                  </a:lnTo>
                  <a:lnTo>
                    <a:pt x="2352" y="669"/>
                  </a:lnTo>
                  <a:lnTo>
                    <a:pt x="2342" y="680"/>
                  </a:lnTo>
                  <a:lnTo>
                    <a:pt x="2331" y="691"/>
                  </a:lnTo>
                  <a:lnTo>
                    <a:pt x="2319" y="699"/>
                  </a:lnTo>
                  <a:lnTo>
                    <a:pt x="2302" y="708"/>
                  </a:lnTo>
                  <a:lnTo>
                    <a:pt x="2286" y="712"/>
                  </a:lnTo>
                  <a:lnTo>
                    <a:pt x="2302" y="776"/>
                  </a:lnTo>
                  <a:lnTo>
                    <a:pt x="2318" y="773"/>
                  </a:lnTo>
                  <a:lnTo>
                    <a:pt x="2337" y="767"/>
                  </a:lnTo>
                  <a:lnTo>
                    <a:pt x="2356" y="757"/>
                  </a:lnTo>
                  <a:lnTo>
                    <a:pt x="2376" y="743"/>
                  </a:lnTo>
                  <a:lnTo>
                    <a:pt x="2387" y="733"/>
                  </a:lnTo>
                  <a:lnTo>
                    <a:pt x="2396" y="722"/>
                  </a:lnTo>
                  <a:lnTo>
                    <a:pt x="2407" y="707"/>
                  </a:lnTo>
                  <a:lnTo>
                    <a:pt x="2417" y="690"/>
                  </a:lnTo>
                  <a:lnTo>
                    <a:pt x="2427" y="670"/>
                  </a:lnTo>
                  <a:lnTo>
                    <a:pt x="2439" y="646"/>
                  </a:lnTo>
                  <a:lnTo>
                    <a:pt x="2451" y="617"/>
                  </a:lnTo>
                  <a:lnTo>
                    <a:pt x="2464" y="584"/>
                  </a:lnTo>
                  <a:lnTo>
                    <a:pt x="2521" y="423"/>
                  </a:lnTo>
                  <a:lnTo>
                    <a:pt x="2438" y="423"/>
                  </a:lnTo>
                  <a:lnTo>
                    <a:pt x="2408" y="542"/>
                  </a:lnTo>
                  <a:lnTo>
                    <a:pt x="2405" y="557"/>
                  </a:lnTo>
                  <a:lnTo>
                    <a:pt x="2401" y="573"/>
                  </a:lnTo>
                  <a:lnTo>
                    <a:pt x="2398" y="588"/>
                  </a:lnTo>
                  <a:lnTo>
                    <a:pt x="2395" y="588"/>
                  </a:lnTo>
                  <a:lnTo>
                    <a:pt x="2392" y="573"/>
                  </a:lnTo>
                  <a:lnTo>
                    <a:pt x="2388" y="558"/>
                  </a:lnTo>
                  <a:lnTo>
                    <a:pt x="2384" y="542"/>
                  </a:lnTo>
                  <a:lnTo>
                    <a:pt x="2347" y="423"/>
                  </a:lnTo>
                  <a:lnTo>
                    <a:pt x="2262" y="423"/>
                  </a:lnTo>
                  <a:close/>
                  <a:moveTo>
                    <a:pt x="1489" y="423"/>
                  </a:moveTo>
                  <a:lnTo>
                    <a:pt x="1489" y="566"/>
                  </a:lnTo>
                  <a:lnTo>
                    <a:pt x="1491" y="592"/>
                  </a:lnTo>
                  <a:lnTo>
                    <a:pt x="1496" y="614"/>
                  </a:lnTo>
                  <a:lnTo>
                    <a:pt x="1503" y="632"/>
                  </a:lnTo>
                  <a:lnTo>
                    <a:pt x="1514" y="647"/>
                  </a:lnTo>
                  <a:lnTo>
                    <a:pt x="1527" y="657"/>
                  </a:lnTo>
                  <a:lnTo>
                    <a:pt x="1542" y="666"/>
                  </a:lnTo>
                  <a:lnTo>
                    <a:pt x="1559" y="670"/>
                  </a:lnTo>
                  <a:lnTo>
                    <a:pt x="1577" y="671"/>
                  </a:lnTo>
                  <a:lnTo>
                    <a:pt x="1597" y="670"/>
                  </a:lnTo>
                  <a:lnTo>
                    <a:pt x="1614" y="665"/>
                  </a:lnTo>
                  <a:lnTo>
                    <a:pt x="1628" y="657"/>
                  </a:lnTo>
                  <a:lnTo>
                    <a:pt x="1639" y="649"/>
                  </a:lnTo>
                  <a:lnTo>
                    <a:pt x="1648" y="639"/>
                  </a:lnTo>
                  <a:lnTo>
                    <a:pt x="1653" y="632"/>
                  </a:lnTo>
                  <a:lnTo>
                    <a:pt x="1655" y="632"/>
                  </a:lnTo>
                  <a:lnTo>
                    <a:pt x="1658" y="666"/>
                  </a:lnTo>
                  <a:lnTo>
                    <a:pt x="1726" y="666"/>
                  </a:lnTo>
                  <a:lnTo>
                    <a:pt x="1725" y="644"/>
                  </a:lnTo>
                  <a:lnTo>
                    <a:pt x="1724" y="618"/>
                  </a:lnTo>
                  <a:lnTo>
                    <a:pt x="1724" y="588"/>
                  </a:lnTo>
                  <a:lnTo>
                    <a:pt x="1724" y="423"/>
                  </a:lnTo>
                  <a:lnTo>
                    <a:pt x="1645" y="423"/>
                  </a:lnTo>
                  <a:lnTo>
                    <a:pt x="1645" y="568"/>
                  </a:lnTo>
                  <a:lnTo>
                    <a:pt x="1645" y="574"/>
                  </a:lnTo>
                  <a:lnTo>
                    <a:pt x="1645" y="579"/>
                  </a:lnTo>
                  <a:lnTo>
                    <a:pt x="1643" y="585"/>
                  </a:lnTo>
                  <a:lnTo>
                    <a:pt x="1640" y="592"/>
                  </a:lnTo>
                  <a:lnTo>
                    <a:pt x="1634" y="598"/>
                  </a:lnTo>
                  <a:lnTo>
                    <a:pt x="1626" y="605"/>
                  </a:lnTo>
                  <a:lnTo>
                    <a:pt x="1617" y="609"/>
                  </a:lnTo>
                  <a:lnTo>
                    <a:pt x="1605" y="610"/>
                  </a:lnTo>
                  <a:lnTo>
                    <a:pt x="1593" y="609"/>
                  </a:lnTo>
                  <a:lnTo>
                    <a:pt x="1583" y="604"/>
                  </a:lnTo>
                  <a:lnTo>
                    <a:pt x="1576" y="595"/>
                  </a:lnTo>
                  <a:lnTo>
                    <a:pt x="1571" y="585"/>
                  </a:lnTo>
                  <a:lnTo>
                    <a:pt x="1567" y="571"/>
                  </a:lnTo>
                  <a:lnTo>
                    <a:pt x="1566" y="554"/>
                  </a:lnTo>
                  <a:lnTo>
                    <a:pt x="1566" y="423"/>
                  </a:lnTo>
                  <a:lnTo>
                    <a:pt x="1489" y="423"/>
                  </a:lnTo>
                  <a:close/>
                  <a:moveTo>
                    <a:pt x="2211" y="418"/>
                  </a:moveTo>
                  <a:lnTo>
                    <a:pt x="2199" y="419"/>
                  </a:lnTo>
                  <a:lnTo>
                    <a:pt x="2186" y="423"/>
                  </a:lnTo>
                  <a:lnTo>
                    <a:pt x="2174" y="430"/>
                  </a:lnTo>
                  <a:lnTo>
                    <a:pt x="2162" y="439"/>
                  </a:lnTo>
                  <a:lnTo>
                    <a:pt x="2153" y="452"/>
                  </a:lnTo>
                  <a:lnTo>
                    <a:pt x="2144" y="468"/>
                  </a:lnTo>
                  <a:lnTo>
                    <a:pt x="2142" y="468"/>
                  </a:lnTo>
                  <a:lnTo>
                    <a:pt x="2140" y="423"/>
                  </a:lnTo>
                  <a:lnTo>
                    <a:pt x="2073" y="423"/>
                  </a:lnTo>
                  <a:lnTo>
                    <a:pt x="2074" y="439"/>
                  </a:lnTo>
                  <a:lnTo>
                    <a:pt x="2075" y="457"/>
                  </a:lnTo>
                  <a:lnTo>
                    <a:pt x="2075" y="478"/>
                  </a:lnTo>
                  <a:lnTo>
                    <a:pt x="2075" y="504"/>
                  </a:lnTo>
                  <a:lnTo>
                    <a:pt x="2075" y="666"/>
                  </a:lnTo>
                  <a:lnTo>
                    <a:pt x="2153" y="666"/>
                  </a:lnTo>
                  <a:lnTo>
                    <a:pt x="2153" y="542"/>
                  </a:lnTo>
                  <a:lnTo>
                    <a:pt x="2154" y="534"/>
                  </a:lnTo>
                  <a:lnTo>
                    <a:pt x="2155" y="526"/>
                  </a:lnTo>
                  <a:lnTo>
                    <a:pt x="2159" y="513"/>
                  </a:lnTo>
                  <a:lnTo>
                    <a:pt x="2166" y="502"/>
                  </a:lnTo>
                  <a:lnTo>
                    <a:pt x="2177" y="494"/>
                  </a:lnTo>
                  <a:lnTo>
                    <a:pt x="2191" y="490"/>
                  </a:lnTo>
                  <a:lnTo>
                    <a:pt x="2206" y="488"/>
                  </a:lnTo>
                  <a:lnTo>
                    <a:pt x="2218" y="489"/>
                  </a:lnTo>
                  <a:lnTo>
                    <a:pt x="2227" y="490"/>
                  </a:lnTo>
                  <a:lnTo>
                    <a:pt x="2227" y="419"/>
                  </a:lnTo>
                  <a:lnTo>
                    <a:pt x="2223" y="418"/>
                  </a:lnTo>
                  <a:lnTo>
                    <a:pt x="2220" y="418"/>
                  </a:lnTo>
                  <a:lnTo>
                    <a:pt x="2216" y="418"/>
                  </a:lnTo>
                  <a:lnTo>
                    <a:pt x="2211" y="418"/>
                  </a:lnTo>
                  <a:close/>
                  <a:moveTo>
                    <a:pt x="1894" y="418"/>
                  </a:moveTo>
                  <a:lnTo>
                    <a:pt x="1869" y="419"/>
                  </a:lnTo>
                  <a:lnTo>
                    <a:pt x="1845" y="422"/>
                  </a:lnTo>
                  <a:lnTo>
                    <a:pt x="1826" y="428"/>
                  </a:lnTo>
                  <a:lnTo>
                    <a:pt x="1810" y="433"/>
                  </a:lnTo>
                  <a:lnTo>
                    <a:pt x="1798" y="439"/>
                  </a:lnTo>
                  <a:lnTo>
                    <a:pt x="1812" y="488"/>
                  </a:lnTo>
                  <a:lnTo>
                    <a:pt x="1832" y="478"/>
                  </a:lnTo>
                  <a:lnTo>
                    <a:pt x="1855" y="472"/>
                  </a:lnTo>
                  <a:lnTo>
                    <a:pt x="1881" y="469"/>
                  </a:lnTo>
                  <a:lnTo>
                    <a:pt x="1897" y="471"/>
                  </a:lnTo>
                  <a:lnTo>
                    <a:pt x="1910" y="474"/>
                  </a:lnTo>
                  <a:lnTo>
                    <a:pt x="1917" y="480"/>
                  </a:lnTo>
                  <a:lnTo>
                    <a:pt x="1923" y="487"/>
                  </a:lnTo>
                  <a:lnTo>
                    <a:pt x="1925" y="494"/>
                  </a:lnTo>
                  <a:lnTo>
                    <a:pt x="1926" y="500"/>
                  </a:lnTo>
                  <a:lnTo>
                    <a:pt x="1926" y="505"/>
                  </a:lnTo>
                  <a:lnTo>
                    <a:pt x="1895" y="506"/>
                  </a:lnTo>
                  <a:lnTo>
                    <a:pt x="1866" y="510"/>
                  </a:lnTo>
                  <a:lnTo>
                    <a:pt x="1841" y="517"/>
                  </a:lnTo>
                  <a:lnTo>
                    <a:pt x="1820" y="527"/>
                  </a:lnTo>
                  <a:lnTo>
                    <a:pt x="1803" y="540"/>
                  </a:lnTo>
                  <a:lnTo>
                    <a:pt x="1791" y="556"/>
                  </a:lnTo>
                  <a:lnTo>
                    <a:pt x="1783" y="575"/>
                  </a:lnTo>
                  <a:lnTo>
                    <a:pt x="1780" y="597"/>
                  </a:lnTo>
                  <a:lnTo>
                    <a:pt x="1782" y="614"/>
                  </a:lnTo>
                  <a:lnTo>
                    <a:pt x="1788" y="629"/>
                  </a:lnTo>
                  <a:lnTo>
                    <a:pt x="1796" y="643"/>
                  </a:lnTo>
                  <a:lnTo>
                    <a:pt x="1808" y="655"/>
                  </a:lnTo>
                  <a:lnTo>
                    <a:pt x="1823" y="664"/>
                  </a:lnTo>
                  <a:lnTo>
                    <a:pt x="1840" y="670"/>
                  </a:lnTo>
                  <a:lnTo>
                    <a:pt x="1860" y="672"/>
                  </a:lnTo>
                  <a:lnTo>
                    <a:pt x="1882" y="670"/>
                  </a:lnTo>
                  <a:lnTo>
                    <a:pt x="1901" y="665"/>
                  </a:lnTo>
                  <a:lnTo>
                    <a:pt x="1917" y="655"/>
                  </a:lnTo>
                  <a:lnTo>
                    <a:pt x="1931" y="643"/>
                  </a:lnTo>
                  <a:lnTo>
                    <a:pt x="1932" y="643"/>
                  </a:lnTo>
                  <a:lnTo>
                    <a:pt x="1936" y="667"/>
                  </a:lnTo>
                  <a:lnTo>
                    <a:pt x="2006" y="667"/>
                  </a:lnTo>
                  <a:lnTo>
                    <a:pt x="2005" y="650"/>
                  </a:lnTo>
                  <a:lnTo>
                    <a:pt x="2004" y="630"/>
                  </a:lnTo>
                  <a:lnTo>
                    <a:pt x="2003" y="608"/>
                  </a:lnTo>
                  <a:lnTo>
                    <a:pt x="2003" y="522"/>
                  </a:lnTo>
                  <a:lnTo>
                    <a:pt x="2002" y="504"/>
                  </a:lnTo>
                  <a:lnTo>
                    <a:pt x="1998" y="487"/>
                  </a:lnTo>
                  <a:lnTo>
                    <a:pt x="1993" y="470"/>
                  </a:lnTo>
                  <a:lnTo>
                    <a:pt x="1985" y="455"/>
                  </a:lnTo>
                  <a:lnTo>
                    <a:pt x="1974" y="442"/>
                  </a:lnTo>
                  <a:lnTo>
                    <a:pt x="1959" y="432"/>
                  </a:lnTo>
                  <a:lnTo>
                    <a:pt x="1941" y="425"/>
                  </a:lnTo>
                  <a:lnTo>
                    <a:pt x="1919" y="419"/>
                  </a:lnTo>
                  <a:lnTo>
                    <a:pt x="1894" y="418"/>
                  </a:lnTo>
                  <a:close/>
                  <a:moveTo>
                    <a:pt x="1328" y="418"/>
                  </a:moveTo>
                  <a:lnTo>
                    <a:pt x="1309" y="419"/>
                  </a:lnTo>
                  <a:lnTo>
                    <a:pt x="1292" y="425"/>
                  </a:lnTo>
                  <a:lnTo>
                    <a:pt x="1278" y="432"/>
                  </a:lnTo>
                  <a:lnTo>
                    <a:pt x="1267" y="439"/>
                  </a:lnTo>
                  <a:lnTo>
                    <a:pt x="1258" y="449"/>
                  </a:lnTo>
                  <a:lnTo>
                    <a:pt x="1252" y="457"/>
                  </a:lnTo>
                  <a:lnTo>
                    <a:pt x="1251" y="457"/>
                  </a:lnTo>
                  <a:lnTo>
                    <a:pt x="1247" y="423"/>
                  </a:lnTo>
                  <a:lnTo>
                    <a:pt x="1180" y="423"/>
                  </a:lnTo>
                  <a:lnTo>
                    <a:pt x="1181" y="446"/>
                  </a:lnTo>
                  <a:lnTo>
                    <a:pt x="1181" y="472"/>
                  </a:lnTo>
                  <a:lnTo>
                    <a:pt x="1182" y="500"/>
                  </a:lnTo>
                  <a:lnTo>
                    <a:pt x="1182" y="666"/>
                  </a:lnTo>
                  <a:lnTo>
                    <a:pt x="1259" y="666"/>
                  </a:lnTo>
                  <a:lnTo>
                    <a:pt x="1259" y="526"/>
                  </a:lnTo>
                  <a:lnTo>
                    <a:pt x="1259" y="516"/>
                  </a:lnTo>
                  <a:lnTo>
                    <a:pt x="1261" y="507"/>
                  </a:lnTo>
                  <a:lnTo>
                    <a:pt x="1266" y="499"/>
                  </a:lnTo>
                  <a:lnTo>
                    <a:pt x="1271" y="491"/>
                  </a:lnTo>
                  <a:lnTo>
                    <a:pt x="1280" y="485"/>
                  </a:lnTo>
                  <a:lnTo>
                    <a:pt x="1289" y="480"/>
                  </a:lnTo>
                  <a:lnTo>
                    <a:pt x="1301" y="479"/>
                  </a:lnTo>
                  <a:lnTo>
                    <a:pt x="1313" y="480"/>
                  </a:lnTo>
                  <a:lnTo>
                    <a:pt x="1323" y="486"/>
                  </a:lnTo>
                  <a:lnTo>
                    <a:pt x="1331" y="494"/>
                  </a:lnTo>
                  <a:lnTo>
                    <a:pt x="1335" y="505"/>
                  </a:lnTo>
                  <a:lnTo>
                    <a:pt x="1338" y="517"/>
                  </a:lnTo>
                  <a:lnTo>
                    <a:pt x="1339" y="532"/>
                  </a:lnTo>
                  <a:lnTo>
                    <a:pt x="1339" y="666"/>
                  </a:lnTo>
                  <a:lnTo>
                    <a:pt x="1416" y="666"/>
                  </a:lnTo>
                  <a:lnTo>
                    <a:pt x="1416" y="522"/>
                  </a:lnTo>
                  <a:lnTo>
                    <a:pt x="1414" y="497"/>
                  </a:lnTo>
                  <a:lnTo>
                    <a:pt x="1410" y="475"/>
                  </a:lnTo>
                  <a:lnTo>
                    <a:pt x="1401" y="457"/>
                  </a:lnTo>
                  <a:lnTo>
                    <a:pt x="1391" y="443"/>
                  </a:lnTo>
                  <a:lnTo>
                    <a:pt x="1378" y="432"/>
                  </a:lnTo>
                  <a:lnTo>
                    <a:pt x="1363" y="425"/>
                  </a:lnTo>
                  <a:lnTo>
                    <a:pt x="1347" y="419"/>
                  </a:lnTo>
                  <a:lnTo>
                    <a:pt x="1328" y="418"/>
                  </a:lnTo>
                  <a:close/>
                  <a:moveTo>
                    <a:pt x="1000" y="418"/>
                  </a:moveTo>
                  <a:lnTo>
                    <a:pt x="975" y="419"/>
                  </a:lnTo>
                  <a:lnTo>
                    <a:pt x="952" y="422"/>
                  </a:lnTo>
                  <a:lnTo>
                    <a:pt x="933" y="428"/>
                  </a:lnTo>
                  <a:lnTo>
                    <a:pt x="917" y="433"/>
                  </a:lnTo>
                  <a:lnTo>
                    <a:pt x="905" y="439"/>
                  </a:lnTo>
                  <a:lnTo>
                    <a:pt x="919" y="488"/>
                  </a:lnTo>
                  <a:lnTo>
                    <a:pt x="938" y="478"/>
                  </a:lnTo>
                  <a:lnTo>
                    <a:pt x="962" y="472"/>
                  </a:lnTo>
                  <a:lnTo>
                    <a:pt x="986" y="469"/>
                  </a:lnTo>
                  <a:lnTo>
                    <a:pt x="1004" y="471"/>
                  </a:lnTo>
                  <a:lnTo>
                    <a:pt x="1015" y="474"/>
                  </a:lnTo>
                  <a:lnTo>
                    <a:pt x="1024" y="480"/>
                  </a:lnTo>
                  <a:lnTo>
                    <a:pt x="1028" y="487"/>
                  </a:lnTo>
                  <a:lnTo>
                    <a:pt x="1031" y="494"/>
                  </a:lnTo>
                  <a:lnTo>
                    <a:pt x="1031" y="500"/>
                  </a:lnTo>
                  <a:lnTo>
                    <a:pt x="1031" y="505"/>
                  </a:lnTo>
                  <a:lnTo>
                    <a:pt x="1000" y="506"/>
                  </a:lnTo>
                  <a:lnTo>
                    <a:pt x="972" y="510"/>
                  </a:lnTo>
                  <a:lnTo>
                    <a:pt x="948" y="517"/>
                  </a:lnTo>
                  <a:lnTo>
                    <a:pt x="926" y="527"/>
                  </a:lnTo>
                  <a:lnTo>
                    <a:pt x="909" y="540"/>
                  </a:lnTo>
                  <a:lnTo>
                    <a:pt x="898" y="556"/>
                  </a:lnTo>
                  <a:lnTo>
                    <a:pt x="889" y="575"/>
                  </a:lnTo>
                  <a:lnTo>
                    <a:pt x="887" y="597"/>
                  </a:lnTo>
                  <a:lnTo>
                    <a:pt x="889" y="614"/>
                  </a:lnTo>
                  <a:lnTo>
                    <a:pt x="894" y="629"/>
                  </a:lnTo>
                  <a:lnTo>
                    <a:pt x="903" y="643"/>
                  </a:lnTo>
                  <a:lnTo>
                    <a:pt x="915" y="655"/>
                  </a:lnTo>
                  <a:lnTo>
                    <a:pt x="929" y="664"/>
                  </a:lnTo>
                  <a:lnTo>
                    <a:pt x="947" y="670"/>
                  </a:lnTo>
                  <a:lnTo>
                    <a:pt x="967" y="672"/>
                  </a:lnTo>
                  <a:lnTo>
                    <a:pt x="987" y="670"/>
                  </a:lnTo>
                  <a:lnTo>
                    <a:pt x="1007" y="665"/>
                  </a:lnTo>
                  <a:lnTo>
                    <a:pt x="1024" y="655"/>
                  </a:lnTo>
                  <a:lnTo>
                    <a:pt x="1037" y="643"/>
                  </a:lnTo>
                  <a:lnTo>
                    <a:pt x="1039" y="643"/>
                  </a:lnTo>
                  <a:lnTo>
                    <a:pt x="1043" y="667"/>
                  </a:lnTo>
                  <a:lnTo>
                    <a:pt x="1113" y="667"/>
                  </a:lnTo>
                  <a:lnTo>
                    <a:pt x="1110" y="650"/>
                  </a:lnTo>
                  <a:lnTo>
                    <a:pt x="1109" y="630"/>
                  </a:lnTo>
                  <a:lnTo>
                    <a:pt x="1109" y="608"/>
                  </a:lnTo>
                  <a:lnTo>
                    <a:pt x="1109" y="522"/>
                  </a:lnTo>
                  <a:lnTo>
                    <a:pt x="1108" y="504"/>
                  </a:lnTo>
                  <a:lnTo>
                    <a:pt x="1105" y="487"/>
                  </a:lnTo>
                  <a:lnTo>
                    <a:pt x="1099" y="470"/>
                  </a:lnTo>
                  <a:lnTo>
                    <a:pt x="1091" y="455"/>
                  </a:lnTo>
                  <a:lnTo>
                    <a:pt x="1079" y="442"/>
                  </a:lnTo>
                  <a:lnTo>
                    <a:pt x="1066" y="432"/>
                  </a:lnTo>
                  <a:lnTo>
                    <a:pt x="1047" y="425"/>
                  </a:lnTo>
                  <a:lnTo>
                    <a:pt x="1026" y="419"/>
                  </a:lnTo>
                  <a:lnTo>
                    <a:pt x="1000" y="418"/>
                  </a:lnTo>
                  <a:close/>
                  <a:moveTo>
                    <a:pt x="755" y="331"/>
                  </a:moveTo>
                  <a:lnTo>
                    <a:pt x="755" y="541"/>
                  </a:lnTo>
                  <a:lnTo>
                    <a:pt x="753" y="562"/>
                  </a:lnTo>
                  <a:lnTo>
                    <a:pt x="750" y="578"/>
                  </a:lnTo>
                  <a:lnTo>
                    <a:pt x="745" y="590"/>
                  </a:lnTo>
                  <a:lnTo>
                    <a:pt x="736" y="598"/>
                  </a:lnTo>
                  <a:lnTo>
                    <a:pt x="726" y="605"/>
                  </a:lnTo>
                  <a:lnTo>
                    <a:pt x="716" y="608"/>
                  </a:lnTo>
                  <a:lnTo>
                    <a:pt x="702" y="609"/>
                  </a:lnTo>
                  <a:lnTo>
                    <a:pt x="681" y="607"/>
                  </a:lnTo>
                  <a:lnTo>
                    <a:pt x="663" y="603"/>
                  </a:lnTo>
                  <a:lnTo>
                    <a:pt x="655" y="664"/>
                  </a:lnTo>
                  <a:lnTo>
                    <a:pt x="672" y="668"/>
                  </a:lnTo>
                  <a:lnTo>
                    <a:pt x="691" y="671"/>
                  </a:lnTo>
                  <a:lnTo>
                    <a:pt x="710" y="672"/>
                  </a:lnTo>
                  <a:lnTo>
                    <a:pt x="735" y="671"/>
                  </a:lnTo>
                  <a:lnTo>
                    <a:pt x="756" y="667"/>
                  </a:lnTo>
                  <a:lnTo>
                    <a:pt x="776" y="659"/>
                  </a:lnTo>
                  <a:lnTo>
                    <a:pt x="792" y="650"/>
                  </a:lnTo>
                  <a:lnTo>
                    <a:pt x="806" y="636"/>
                  </a:lnTo>
                  <a:lnTo>
                    <a:pt x="817" y="619"/>
                  </a:lnTo>
                  <a:lnTo>
                    <a:pt x="825" y="597"/>
                  </a:lnTo>
                  <a:lnTo>
                    <a:pt x="830" y="573"/>
                  </a:lnTo>
                  <a:lnTo>
                    <a:pt x="831" y="542"/>
                  </a:lnTo>
                  <a:lnTo>
                    <a:pt x="831" y="331"/>
                  </a:lnTo>
                  <a:lnTo>
                    <a:pt x="755" y="331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6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6"/>
                  </a:lnTo>
                  <a:lnTo>
                    <a:pt x="1675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351"/>
            <p:cNvSpPr>
              <a:spLocks/>
            </p:cNvSpPr>
            <p:nvPr/>
          </p:nvSpPr>
          <p:spPr bwMode="auto">
            <a:xfrm>
              <a:off x="7458075" y="4346576"/>
              <a:ext cx="9525" cy="9525"/>
            </a:xfrm>
            <a:custGeom>
              <a:avLst/>
              <a:gdLst>
                <a:gd name="T0" fmla="*/ 72 w 72"/>
                <a:gd name="T1" fmla="*/ 0 h 67"/>
                <a:gd name="T2" fmla="*/ 72 w 72"/>
                <a:gd name="T3" fmla="*/ 27 h 67"/>
                <a:gd name="T4" fmla="*/ 72 w 72"/>
                <a:gd name="T5" fmla="*/ 34 h 67"/>
                <a:gd name="T6" fmla="*/ 70 w 72"/>
                <a:gd name="T7" fmla="*/ 40 h 67"/>
                <a:gd name="T8" fmla="*/ 64 w 72"/>
                <a:gd name="T9" fmla="*/ 50 h 67"/>
                <a:gd name="T10" fmla="*/ 55 w 72"/>
                <a:gd name="T11" fmla="*/ 59 h 67"/>
                <a:gd name="T12" fmla="*/ 44 w 72"/>
                <a:gd name="T13" fmla="*/ 65 h 67"/>
                <a:gd name="T14" fmla="*/ 30 w 72"/>
                <a:gd name="T15" fmla="*/ 67 h 67"/>
                <a:gd name="T16" fmla="*/ 20 w 72"/>
                <a:gd name="T17" fmla="*/ 66 h 67"/>
                <a:gd name="T18" fmla="*/ 12 w 72"/>
                <a:gd name="T19" fmla="*/ 63 h 67"/>
                <a:gd name="T20" fmla="*/ 5 w 72"/>
                <a:gd name="T21" fmla="*/ 57 h 67"/>
                <a:gd name="T22" fmla="*/ 1 w 72"/>
                <a:gd name="T23" fmla="*/ 49 h 67"/>
                <a:gd name="T24" fmla="*/ 0 w 72"/>
                <a:gd name="T25" fmla="*/ 39 h 67"/>
                <a:gd name="T26" fmla="*/ 2 w 72"/>
                <a:gd name="T27" fmla="*/ 25 h 67"/>
                <a:gd name="T28" fmla="*/ 9 w 72"/>
                <a:gd name="T29" fmla="*/ 16 h 67"/>
                <a:gd name="T30" fmla="*/ 20 w 72"/>
                <a:gd name="T31" fmla="*/ 8 h 67"/>
                <a:gd name="T32" fmla="*/ 35 w 72"/>
                <a:gd name="T33" fmla="*/ 4 h 67"/>
                <a:gd name="T34" fmla="*/ 52 w 72"/>
                <a:gd name="T35" fmla="*/ 1 h 67"/>
                <a:gd name="T36" fmla="*/ 72 w 72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67">
                  <a:moveTo>
                    <a:pt x="72" y="0"/>
                  </a:moveTo>
                  <a:lnTo>
                    <a:pt x="72" y="27"/>
                  </a:lnTo>
                  <a:lnTo>
                    <a:pt x="72" y="34"/>
                  </a:lnTo>
                  <a:lnTo>
                    <a:pt x="70" y="40"/>
                  </a:lnTo>
                  <a:lnTo>
                    <a:pt x="64" y="50"/>
                  </a:lnTo>
                  <a:lnTo>
                    <a:pt x="55" y="59"/>
                  </a:lnTo>
                  <a:lnTo>
                    <a:pt x="44" y="65"/>
                  </a:lnTo>
                  <a:lnTo>
                    <a:pt x="30" y="67"/>
                  </a:lnTo>
                  <a:lnTo>
                    <a:pt x="20" y="66"/>
                  </a:lnTo>
                  <a:lnTo>
                    <a:pt x="12" y="63"/>
                  </a:lnTo>
                  <a:lnTo>
                    <a:pt x="5" y="57"/>
                  </a:lnTo>
                  <a:lnTo>
                    <a:pt x="1" y="49"/>
                  </a:lnTo>
                  <a:lnTo>
                    <a:pt x="0" y="39"/>
                  </a:lnTo>
                  <a:lnTo>
                    <a:pt x="2" y="25"/>
                  </a:lnTo>
                  <a:lnTo>
                    <a:pt x="9" y="16"/>
                  </a:lnTo>
                  <a:lnTo>
                    <a:pt x="20" y="8"/>
                  </a:lnTo>
                  <a:lnTo>
                    <a:pt x="35" y="4"/>
                  </a:lnTo>
                  <a:lnTo>
                    <a:pt x="52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352"/>
            <p:cNvSpPr>
              <a:spLocks/>
            </p:cNvSpPr>
            <p:nvPr/>
          </p:nvSpPr>
          <p:spPr bwMode="auto">
            <a:xfrm>
              <a:off x="7586663" y="4346576"/>
              <a:ext cx="9525" cy="9525"/>
            </a:xfrm>
            <a:custGeom>
              <a:avLst/>
              <a:gdLst>
                <a:gd name="T0" fmla="*/ 71 w 71"/>
                <a:gd name="T1" fmla="*/ 0 h 67"/>
                <a:gd name="T2" fmla="*/ 71 w 71"/>
                <a:gd name="T3" fmla="*/ 27 h 67"/>
                <a:gd name="T4" fmla="*/ 71 w 71"/>
                <a:gd name="T5" fmla="*/ 34 h 67"/>
                <a:gd name="T6" fmla="*/ 70 w 71"/>
                <a:gd name="T7" fmla="*/ 40 h 67"/>
                <a:gd name="T8" fmla="*/ 64 w 71"/>
                <a:gd name="T9" fmla="*/ 50 h 67"/>
                <a:gd name="T10" fmla="*/ 55 w 71"/>
                <a:gd name="T11" fmla="*/ 59 h 67"/>
                <a:gd name="T12" fmla="*/ 43 w 71"/>
                <a:gd name="T13" fmla="*/ 65 h 67"/>
                <a:gd name="T14" fmla="*/ 30 w 71"/>
                <a:gd name="T15" fmla="*/ 67 h 67"/>
                <a:gd name="T16" fmla="*/ 17 w 71"/>
                <a:gd name="T17" fmla="*/ 65 h 67"/>
                <a:gd name="T18" fmla="*/ 9 w 71"/>
                <a:gd name="T19" fmla="*/ 60 h 67"/>
                <a:gd name="T20" fmla="*/ 2 w 71"/>
                <a:gd name="T21" fmla="*/ 52 h 67"/>
                <a:gd name="T22" fmla="*/ 0 w 71"/>
                <a:gd name="T23" fmla="*/ 39 h 67"/>
                <a:gd name="T24" fmla="*/ 2 w 71"/>
                <a:gd name="T25" fmla="*/ 25 h 67"/>
                <a:gd name="T26" fmla="*/ 9 w 71"/>
                <a:gd name="T27" fmla="*/ 16 h 67"/>
                <a:gd name="T28" fmla="*/ 21 w 71"/>
                <a:gd name="T29" fmla="*/ 8 h 67"/>
                <a:gd name="T30" fmla="*/ 34 w 71"/>
                <a:gd name="T31" fmla="*/ 4 h 67"/>
                <a:gd name="T32" fmla="*/ 52 w 71"/>
                <a:gd name="T33" fmla="*/ 1 h 67"/>
                <a:gd name="T34" fmla="*/ 71 w 71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7">
                  <a:moveTo>
                    <a:pt x="71" y="0"/>
                  </a:moveTo>
                  <a:lnTo>
                    <a:pt x="71" y="27"/>
                  </a:lnTo>
                  <a:lnTo>
                    <a:pt x="71" y="34"/>
                  </a:lnTo>
                  <a:lnTo>
                    <a:pt x="70" y="40"/>
                  </a:lnTo>
                  <a:lnTo>
                    <a:pt x="64" y="50"/>
                  </a:lnTo>
                  <a:lnTo>
                    <a:pt x="55" y="59"/>
                  </a:lnTo>
                  <a:lnTo>
                    <a:pt x="43" y="65"/>
                  </a:lnTo>
                  <a:lnTo>
                    <a:pt x="30" y="67"/>
                  </a:lnTo>
                  <a:lnTo>
                    <a:pt x="17" y="65"/>
                  </a:lnTo>
                  <a:lnTo>
                    <a:pt x="9" y="60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5"/>
                  </a:lnTo>
                  <a:lnTo>
                    <a:pt x="9" y="16"/>
                  </a:lnTo>
                  <a:lnTo>
                    <a:pt x="21" y="8"/>
                  </a:lnTo>
                  <a:lnTo>
                    <a:pt x="34" y="4"/>
                  </a:lnTo>
                  <a:lnTo>
                    <a:pt x="52" y="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353"/>
            <p:cNvSpPr>
              <a:spLocks noEditPoints="1"/>
            </p:cNvSpPr>
            <p:nvPr/>
          </p:nvSpPr>
          <p:spPr bwMode="auto">
            <a:xfrm>
              <a:off x="7381875" y="4484688"/>
              <a:ext cx="112713" cy="144463"/>
            </a:xfrm>
            <a:custGeom>
              <a:avLst/>
              <a:gdLst>
                <a:gd name="T0" fmla="*/ 177 w 788"/>
                <a:gd name="T1" fmla="*/ 143 h 993"/>
                <a:gd name="T2" fmla="*/ 177 w 788"/>
                <a:gd name="T3" fmla="*/ 470 h 993"/>
                <a:gd name="T4" fmla="*/ 435 w 788"/>
                <a:gd name="T5" fmla="*/ 470 h 993"/>
                <a:gd name="T6" fmla="*/ 465 w 788"/>
                <a:gd name="T7" fmla="*/ 468 h 993"/>
                <a:gd name="T8" fmla="*/ 496 w 788"/>
                <a:gd name="T9" fmla="*/ 463 h 993"/>
                <a:gd name="T10" fmla="*/ 526 w 788"/>
                <a:gd name="T11" fmla="*/ 451 h 993"/>
                <a:gd name="T12" fmla="*/ 553 w 788"/>
                <a:gd name="T13" fmla="*/ 436 h 993"/>
                <a:gd name="T14" fmla="*/ 570 w 788"/>
                <a:gd name="T15" fmla="*/ 422 h 993"/>
                <a:gd name="T16" fmla="*/ 584 w 788"/>
                <a:gd name="T17" fmla="*/ 405 h 993"/>
                <a:gd name="T18" fmla="*/ 595 w 788"/>
                <a:gd name="T19" fmla="*/ 385 h 993"/>
                <a:gd name="T20" fmla="*/ 604 w 788"/>
                <a:gd name="T21" fmla="*/ 363 h 993"/>
                <a:gd name="T22" fmla="*/ 609 w 788"/>
                <a:gd name="T23" fmla="*/ 337 h 993"/>
                <a:gd name="T24" fmla="*/ 611 w 788"/>
                <a:gd name="T25" fmla="*/ 306 h 993"/>
                <a:gd name="T26" fmla="*/ 610 w 788"/>
                <a:gd name="T27" fmla="*/ 275 h 993"/>
                <a:gd name="T28" fmla="*/ 605 w 788"/>
                <a:gd name="T29" fmla="*/ 249 h 993"/>
                <a:gd name="T30" fmla="*/ 597 w 788"/>
                <a:gd name="T31" fmla="*/ 226 h 993"/>
                <a:gd name="T32" fmla="*/ 587 w 788"/>
                <a:gd name="T33" fmla="*/ 206 h 993"/>
                <a:gd name="T34" fmla="*/ 574 w 788"/>
                <a:gd name="T35" fmla="*/ 189 h 993"/>
                <a:gd name="T36" fmla="*/ 559 w 788"/>
                <a:gd name="T37" fmla="*/ 175 h 993"/>
                <a:gd name="T38" fmla="*/ 543 w 788"/>
                <a:gd name="T39" fmla="*/ 164 h 993"/>
                <a:gd name="T40" fmla="*/ 525 w 788"/>
                <a:gd name="T41" fmla="*/ 155 h 993"/>
                <a:gd name="T42" fmla="*/ 504 w 788"/>
                <a:gd name="T43" fmla="*/ 149 h 993"/>
                <a:gd name="T44" fmla="*/ 472 w 788"/>
                <a:gd name="T45" fmla="*/ 144 h 993"/>
                <a:gd name="T46" fmla="*/ 438 w 788"/>
                <a:gd name="T47" fmla="*/ 143 h 993"/>
                <a:gd name="T48" fmla="*/ 177 w 788"/>
                <a:gd name="T49" fmla="*/ 143 h 993"/>
                <a:gd name="T50" fmla="*/ 0 w 788"/>
                <a:gd name="T51" fmla="*/ 0 h 993"/>
                <a:gd name="T52" fmla="*/ 444 w 788"/>
                <a:gd name="T53" fmla="*/ 0 h 993"/>
                <a:gd name="T54" fmla="*/ 486 w 788"/>
                <a:gd name="T55" fmla="*/ 2 h 993"/>
                <a:gd name="T56" fmla="*/ 525 w 788"/>
                <a:gd name="T57" fmla="*/ 6 h 993"/>
                <a:gd name="T58" fmla="*/ 560 w 788"/>
                <a:gd name="T59" fmla="*/ 11 h 993"/>
                <a:gd name="T60" fmla="*/ 591 w 788"/>
                <a:gd name="T61" fmla="*/ 19 h 993"/>
                <a:gd name="T62" fmla="*/ 620 w 788"/>
                <a:gd name="T63" fmla="*/ 31 h 993"/>
                <a:gd name="T64" fmla="*/ 652 w 788"/>
                <a:gd name="T65" fmla="*/ 47 h 993"/>
                <a:gd name="T66" fmla="*/ 680 w 788"/>
                <a:gd name="T67" fmla="*/ 66 h 993"/>
                <a:gd name="T68" fmla="*/ 704 w 788"/>
                <a:gd name="T69" fmla="*/ 86 h 993"/>
                <a:gd name="T70" fmla="*/ 725 w 788"/>
                <a:gd name="T71" fmla="*/ 108 h 993"/>
                <a:gd name="T72" fmla="*/ 746 w 788"/>
                <a:gd name="T73" fmla="*/ 140 h 993"/>
                <a:gd name="T74" fmla="*/ 763 w 788"/>
                <a:gd name="T75" fmla="*/ 172 h 993"/>
                <a:gd name="T76" fmla="*/ 775 w 788"/>
                <a:gd name="T77" fmla="*/ 207 h 993"/>
                <a:gd name="T78" fmla="*/ 783 w 788"/>
                <a:gd name="T79" fmla="*/ 243 h 993"/>
                <a:gd name="T80" fmla="*/ 787 w 788"/>
                <a:gd name="T81" fmla="*/ 276 h 993"/>
                <a:gd name="T82" fmla="*/ 788 w 788"/>
                <a:gd name="T83" fmla="*/ 308 h 993"/>
                <a:gd name="T84" fmla="*/ 787 w 788"/>
                <a:gd name="T85" fmla="*/ 340 h 993"/>
                <a:gd name="T86" fmla="*/ 783 w 788"/>
                <a:gd name="T87" fmla="*/ 372 h 993"/>
                <a:gd name="T88" fmla="*/ 775 w 788"/>
                <a:gd name="T89" fmla="*/ 407 h 993"/>
                <a:gd name="T90" fmla="*/ 763 w 788"/>
                <a:gd name="T91" fmla="*/ 442 h 993"/>
                <a:gd name="T92" fmla="*/ 746 w 788"/>
                <a:gd name="T93" fmla="*/ 476 h 993"/>
                <a:gd name="T94" fmla="*/ 725 w 788"/>
                <a:gd name="T95" fmla="*/ 507 h 993"/>
                <a:gd name="T96" fmla="*/ 704 w 788"/>
                <a:gd name="T97" fmla="*/ 528 h 993"/>
                <a:gd name="T98" fmla="*/ 680 w 788"/>
                <a:gd name="T99" fmla="*/ 548 h 993"/>
                <a:gd name="T100" fmla="*/ 652 w 788"/>
                <a:gd name="T101" fmla="*/ 566 h 993"/>
                <a:gd name="T102" fmla="*/ 620 w 788"/>
                <a:gd name="T103" fmla="*/ 582 h 993"/>
                <a:gd name="T104" fmla="*/ 591 w 788"/>
                <a:gd name="T105" fmla="*/ 594 h 993"/>
                <a:gd name="T106" fmla="*/ 560 w 788"/>
                <a:gd name="T107" fmla="*/ 602 h 993"/>
                <a:gd name="T108" fmla="*/ 525 w 788"/>
                <a:gd name="T109" fmla="*/ 607 h 993"/>
                <a:gd name="T110" fmla="*/ 486 w 788"/>
                <a:gd name="T111" fmla="*/ 611 h 993"/>
                <a:gd name="T112" fmla="*/ 444 w 788"/>
                <a:gd name="T113" fmla="*/ 612 h 993"/>
                <a:gd name="T114" fmla="*/ 177 w 788"/>
                <a:gd name="T115" fmla="*/ 612 h 993"/>
                <a:gd name="T116" fmla="*/ 177 w 788"/>
                <a:gd name="T117" fmla="*/ 993 h 993"/>
                <a:gd name="T118" fmla="*/ 0 w 788"/>
                <a:gd name="T119" fmla="*/ 993 h 993"/>
                <a:gd name="T120" fmla="*/ 0 w 788"/>
                <a:gd name="T121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8" h="993">
                  <a:moveTo>
                    <a:pt x="177" y="143"/>
                  </a:moveTo>
                  <a:lnTo>
                    <a:pt x="177" y="470"/>
                  </a:lnTo>
                  <a:lnTo>
                    <a:pt x="435" y="470"/>
                  </a:lnTo>
                  <a:lnTo>
                    <a:pt x="465" y="468"/>
                  </a:lnTo>
                  <a:lnTo>
                    <a:pt x="496" y="463"/>
                  </a:lnTo>
                  <a:lnTo>
                    <a:pt x="526" y="451"/>
                  </a:lnTo>
                  <a:lnTo>
                    <a:pt x="553" y="436"/>
                  </a:lnTo>
                  <a:lnTo>
                    <a:pt x="570" y="422"/>
                  </a:lnTo>
                  <a:lnTo>
                    <a:pt x="584" y="405"/>
                  </a:lnTo>
                  <a:lnTo>
                    <a:pt x="595" y="385"/>
                  </a:lnTo>
                  <a:lnTo>
                    <a:pt x="604" y="363"/>
                  </a:lnTo>
                  <a:lnTo>
                    <a:pt x="609" y="337"/>
                  </a:lnTo>
                  <a:lnTo>
                    <a:pt x="611" y="306"/>
                  </a:lnTo>
                  <a:lnTo>
                    <a:pt x="610" y="275"/>
                  </a:lnTo>
                  <a:lnTo>
                    <a:pt x="605" y="249"/>
                  </a:lnTo>
                  <a:lnTo>
                    <a:pt x="597" y="226"/>
                  </a:lnTo>
                  <a:lnTo>
                    <a:pt x="587" y="206"/>
                  </a:lnTo>
                  <a:lnTo>
                    <a:pt x="574" y="189"/>
                  </a:lnTo>
                  <a:lnTo>
                    <a:pt x="559" y="175"/>
                  </a:lnTo>
                  <a:lnTo>
                    <a:pt x="543" y="164"/>
                  </a:lnTo>
                  <a:lnTo>
                    <a:pt x="525" y="155"/>
                  </a:lnTo>
                  <a:lnTo>
                    <a:pt x="504" y="149"/>
                  </a:lnTo>
                  <a:lnTo>
                    <a:pt x="472" y="144"/>
                  </a:lnTo>
                  <a:lnTo>
                    <a:pt x="438" y="143"/>
                  </a:lnTo>
                  <a:lnTo>
                    <a:pt x="177" y="143"/>
                  </a:lnTo>
                  <a:close/>
                  <a:moveTo>
                    <a:pt x="0" y="0"/>
                  </a:moveTo>
                  <a:lnTo>
                    <a:pt x="444" y="0"/>
                  </a:lnTo>
                  <a:lnTo>
                    <a:pt x="486" y="2"/>
                  </a:lnTo>
                  <a:lnTo>
                    <a:pt x="525" y="6"/>
                  </a:lnTo>
                  <a:lnTo>
                    <a:pt x="560" y="11"/>
                  </a:lnTo>
                  <a:lnTo>
                    <a:pt x="591" y="19"/>
                  </a:lnTo>
                  <a:lnTo>
                    <a:pt x="620" y="31"/>
                  </a:lnTo>
                  <a:lnTo>
                    <a:pt x="652" y="47"/>
                  </a:lnTo>
                  <a:lnTo>
                    <a:pt x="680" y="66"/>
                  </a:lnTo>
                  <a:lnTo>
                    <a:pt x="704" y="86"/>
                  </a:lnTo>
                  <a:lnTo>
                    <a:pt x="725" y="108"/>
                  </a:lnTo>
                  <a:lnTo>
                    <a:pt x="746" y="140"/>
                  </a:lnTo>
                  <a:lnTo>
                    <a:pt x="763" y="172"/>
                  </a:lnTo>
                  <a:lnTo>
                    <a:pt x="775" y="207"/>
                  </a:lnTo>
                  <a:lnTo>
                    <a:pt x="783" y="243"/>
                  </a:lnTo>
                  <a:lnTo>
                    <a:pt x="787" y="276"/>
                  </a:lnTo>
                  <a:lnTo>
                    <a:pt x="788" y="308"/>
                  </a:lnTo>
                  <a:lnTo>
                    <a:pt x="787" y="340"/>
                  </a:lnTo>
                  <a:lnTo>
                    <a:pt x="783" y="372"/>
                  </a:lnTo>
                  <a:lnTo>
                    <a:pt x="775" y="407"/>
                  </a:lnTo>
                  <a:lnTo>
                    <a:pt x="763" y="442"/>
                  </a:lnTo>
                  <a:lnTo>
                    <a:pt x="746" y="476"/>
                  </a:lnTo>
                  <a:lnTo>
                    <a:pt x="725" y="507"/>
                  </a:lnTo>
                  <a:lnTo>
                    <a:pt x="704" y="528"/>
                  </a:lnTo>
                  <a:lnTo>
                    <a:pt x="680" y="548"/>
                  </a:lnTo>
                  <a:lnTo>
                    <a:pt x="652" y="566"/>
                  </a:lnTo>
                  <a:lnTo>
                    <a:pt x="620" y="582"/>
                  </a:lnTo>
                  <a:lnTo>
                    <a:pt x="591" y="594"/>
                  </a:lnTo>
                  <a:lnTo>
                    <a:pt x="560" y="602"/>
                  </a:lnTo>
                  <a:lnTo>
                    <a:pt x="525" y="607"/>
                  </a:lnTo>
                  <a:lnTo>
                    <a:pt x="486" y="611"/>
                  </a:lnTo>
                  <a:lnTo>
                    <a:pt x="444" y="612"/>
                  </a:lnTo>
                  <a:lnTo>
                    <a:pt x="177" y="612"/>
                  </a:lnTo>
                  <a:lnTo>
                    <a:pt x="177" y="993"/>
                  </a:lnTo>
                  <a:lnTo>
                    <a:pt x="0" y="9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354"/>
            <p:cNvSpPr>
              <a:spLocks noEditPoints="1"/>
            </p:cNvSpPr>
            <p:nvPr/>
          </p:nvSpPr>
          <p:spPr bwMode="auto">
            <a:xfrm>
              <a:off x="7480300" y="4484688"/>
              <a:ext cx="138113" cy="144463"/>
            </a:xfrm>
            <a:custGeom>
              <a:avLst/>
              <a:gdLst>
                <a:gd name="T0" fmla="*/ 477 w 963"/>
                <a:gd name="T1" fmla="*/ 171 h 994"/>
                <a:gd name="T2" fmla="*/ 325 w 963"/>
                <a:gd name="T3" fmla="*/ 598 h 994"/>
                <a:gd name="T4" fmla="*/ 632 w 963"/>
                <a:gd name="T5" fmla="*/ 598 h 994"/>
                <a:gd name="T6" fmla="*/ 482 w 963"/>
                <a:gd name="T7" fmla="*/ 171 h 994"/>
                <a:gd name="T8" fmla="*/ 477 w 963"/>
                <a:gd name="T9" fmla="*/ 171 h 994"/>
                <a:gd name="T10" fmla="*/ 387 w 963"/>
                <a:gd name="T11" fmla="*/ 0 h 994"/>
                <a:gd name="T12" fmla="*/ 575 w 963"/>
                <a:gd name="T13" fmla="*/ 0 h 994"/>
                <a:gd name="T14" fmla="*/ 963 w 963"/>
                <a:gd name="T15" fmla="*/ 994 h 994"/>
                <a:gd name="T16" fmla="*/ 774 w 963"/>
                <a:gd name="T17" fmla="*/ 994 h 994"/>
                <a:gd name="T18" fmla="*/ 680 w 963"/>
                <a:gd name="T19" fmla="*/ 730 h 994"/>
                <a:gd name="T20" fmla="*/ 277 w 963"/>
                <a:gd name="T21" fmla="*/ 730 h 994"/>
                <a:gd name="T22" fmla="*/ 182 w 963"/>
                <a:gd name="T23" fmla="*/ 994 h 994"/>
                <a:gd name="T24" fmla="*/ 0 w 963"/>
                <a:gd name="T25" fmla="*/ 994 h 994"/>
                <a:gd name="T26" fmla="*/ 387 w 963"/>
                <a:gd name="T2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3" h="994">
                  <a:moveTo>
                    <a:pt x="477" y="171"/>
                  </a:moveTo>
                  <a:lnTo>
                    <a:pt x="325" y="598"/>
                  </a:lnTo>
                  <a:lnTo>
                    <a:pt x="632" y="598"/>
                  </a:lnTo>
                  <a:lnTo>
                    <a:pt x="482" y="171"/>
                  </a:lnTo>
                  <a:lnTo>
                    <a:pt x="477" y="171"/>
                  </a:lnTo>
                  <a:close/>
                  <a:moveTo>
                    <a:pt x="387" y="0"/>
                  </a:moveTo>
                  <a:lnTo>
                    <a:pt x="575" y="0"/>
                  </a:lnTo>
                  <a:lnTo>
                    <a:pt x="963" y="994"/>
                  </a:lnTo>
                  <a:lnTo>
                    <a:pt x="774" y="994"/>
                  </a:lnTo>
                  <a:lnTo>
                    <a:pt x="680" y="730"/>
                  </a:lnTo>
                  <a:lnTo>
                    <a:pt x="277" y="730"/>
                  </a:lnTo>
                  <a:lnTo>
                    <a:pt x="182" y="994"/>
                  </a:lnTo>
                  <a:lnTo>
                    <a:pt x="0" y="994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355"/>
            <p:cNvSpPr>
              <a:spLocks/>
            </p:cNvSpPr>
            <p:nvPr/>
          </p:nvSpPr>
          <p:spPr bwMode="auto">
            <a:xfrm>
              <a:off x="7596188" y="4484688"/>
              <a:ext cx="134938" cy="144463"/>
            </a:xfrm>
            <a:custGeom>
              <a:avLst/>
              <a:gdLst>
                <a:gd name="T0" fmla="*/ 0 w 931"/>
                <a:gd name="T1" fmla="*/ 0 h 994"/>
                <a:gd name="T2" fmla="*/ 205 w 931"/>
                <a:gd name="T3" fmla="*/ 0 h 994"/>
                <a:gd name="T4" fmla="*/ 471 w 931"/>
                <a:gd name="T5" fmla="*/ 446 h 994"/>
                <a:gd name="T6" fmla="*/ 734 w 931"/>
                <a:gd name="T7" fmla="*/ 0 h 994"/>
                <a:gd name="T8" fmla="*/ 931 w 931"/>
                <a:gd name="T9" fmla="*/ 0 h 994"/>
                <a:gd name="T10" fmla="*/ 555 w 931"/>
                <a:gd name="T11" fmla="*/ 604 h 994"/>
                <a:gd name="T12" fmla="*/ 555 w 931"/>
                <a:gd name="T13" fmla="*/ 994 h 994"/>
                <a:gd name="T14" fmla="*/ 378 w 931"/>
                <a:gd name="T15" fmla="*/ 994 h 994"/>
                <a:gd name="T16" fmla="*/ 378 w 931"/>
                <a:gd name="T17" fmla="*/ 604 h 994"/>
                <a:gd name="T18" fmla="*/ 0 w 931"/>
                <a:gd name="T19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994">
                  <a:moveTo>
                    <a:pt x="0" y="0"/>
                  </a:moveTo>
                  <a:lnTo>
                    <a:pt x="205" y="0"/>
                  </a:lnTo>
                  <a:lnTo>
                    <a:pt x="471" y="446"/>
                  </a:lnTo>
                  <a:lnTo>
                    <a:pt x="734" y="0"/>
                  </a:lnTo>
                  <a:lnTo>
                    <a:pt x="931" y="0"/>
                  </a:lnTo>
                  <a:lnTo>
                    <a:pt x="555" y="604"/>
                  </a:lnTo>
                  <a:lnTo>
                    <a:pt x="555" y="994"/>
                  </a:lnTo>
                  <a:lnTo>
                    <a:pt x="378" y="994"/>
                  </a:lnTo>
                  <a:lnTo>
                    <a:pt x="378" y="6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9" name="Group 518"/>
          <p:cNvGrpSpPr/>
          <p:nvPr/>
        </p:nvGrpSpPr>
        <p:grpSpPr>
          <a:xfrm>
            <a:off x="6328934" y="4275784"/>
            <a:ext cx="460375" cy="469900"/>
            <a:chOff x="6321425" y="4267201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8" name="Freeform 360"/>
            <p:cNvSpPr>
              <a:spLocks noEditPoints="1"/>
            </p:cNvSpPr>
            <p:nvPr/>
          </p:nvSpPr>
          <p:spPr bwMode="auto">
            <a:xfrm>
              <a:off x="6321425" y="4267201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894 h 3253"/>
                <a:gd name="T16" fmla="*/ 483 w 3188"/>
                <a:gd name="T17" fmla="*/ 0 h 3253"/>
                <a:gd name="T18" fmla="*/ 544 w 3188"/>
                <a:gd name="T19" fmla="*/ 21 h 3253"/>
                <a:gd name="T20" fmla="*/ 578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1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0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894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894"/>
                  </a:lnTo>
                  <a:lnTo>
                    <a:pt x="151" y="894"/>
                  </a:lnTo>
                  <a:close/>
                  <a:moveTo>
                    <a:pt x="483" y="0"/>
                  </a:moveTo>
                  <a:lnTo>
                    <a:pt x="483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8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4" y="21"/>
                  </a:lnTo>
                  <a:lnTo>
                    <a:pt x="1669" y="36"/>
                  </a:lnTo>
                  <a:lnTo>
                    <a:pt x="1681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9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9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0" y="9"/>
                  </a:lnTo>
                  <a:lnTo>
                    <a:pt x="461" y="3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361"/>
            <p:cNvSpPr>
              <a:spLocks/>
            </p:cNvSpPr>
            <p:nvPr/>
          </p:nvSpPr>
          <p:spPr bwMode="auto">
            <a:xfrm>
              <a:off x="6391275" y="4430713"/>
              <a:ext cx="287338" cy="192088"/>
            </a:xfrm>
            <a:custGeom>
              <a:avLst/>
              <a:gdLst>
                <a:gd name="T0" fmla="*/ 662 w 1997"/>
                <a:gd name="T1" fmla="*/ 0 h 1333"/>
                <a:gd name="T2" fmla="*/ 735 w 1997"/>
                <a:gd name="T3" fmla="*/ 12 h 1333"/>
                <a:gd name="T4" fmla="*/ 797 w 1997"/>
                <a:gd name="T5" fmla="*/ 45 h 1333"/>
                <a:gd name="T6" fmla="*/ 844 w 1997"/>
                <a:gd name="T7" fmla="*/ 94 h 1333"/>
                <a:gd name="T8" fmla="*/ 869 w 1997"/>
                <a:gd name="T9" fmla="*/ 156 h 1333"/>
                <a:gd name="T10" fmla="*/ 1788 w 1997"/>
                <a:gd name="T11" fmla="*/ 190 h 1333"/>
                <a:gd name="T12" fmla="*/ 1854 w 1997"/>
                <a:gd name="T13" fmla="*/ 200 h 1333"/>
                <a:gd name="T14" fmla="*/ 1912 w 1997"/>
                <a:gd name="T15" fmla="*/ 230 h 1333"/>
                <a:gd name="T16" fmla="*/ 1957 w 1997"/>
                <a:gd name="T17" fmla="*/ 274 h 1333"/>
                <a:gd name="T18" fmla="*/ 1987 w 1997"/>
                <a:gd name="T19" fmla="*/ 331 h 1333"/>
                <a:gd name="T20" fmla="*/ 1997 w 1997"/>
                <a:gd name="T21" fmla="*/ 396 h 1333"/>
                <a:gd name="T22" fmla="*/ 1979 w 1997"/>
                <a:gd name="T23" fmla="*/ 582 h 1333"/>
                <a:gd name="T24" fmla="*/ 1932 w 1997"/>
                <a:gd name="T25" fmla="*/ 540 h 1333"/>
                <a:gd name="T26" fmla="*/ 1874 w 1997"/>
                <a:gd name="T27" fmla="*/ 512 h 1333"/>
                <a:gd name="T28" fmla="*/ 1810 w 1997"/>
                <a:gd name="T29" fmla="*/ 503 h 1333"/>
                <a:gd name="T30" fmla="*/ 1753 w 1997"/>
                <a:gd name="T31" fmla="*/ 510 h 1333"/>
                <a:gd name="T32" fmla="*/ 1700 w 1997"/>
                <a:gd name="T33" fmla="*/ 532 h 1333"/>
                <a:gd name="T34" fmla="*/ 1402 w 1997"/>
                <a:gd name="T35" fmla="*/ 647 h 1333"/>
                <a:gd name="T36" fmla="*/ 1363 w 1997"/>
                <a:gd name="T37" fmla="*/ 559 h 1333"/>
                <a:gd name="T38" fmla="*/ 1306 w 1997"/>
                <a:gd name="T39" fmla="*/ 482 h 1333"/>
                <a:gd name="T40" fmla="*/ 1233 w 1997"/>
                <a:gd name="T41" fmla="*/ 420 h 1333"/>
                <a:gd name="T42" fmla="*/ 1147 w 1997"/>
                <a:gd name="T43" fmla="*/ 375 h 1333"/>
                <a:gd name="T44" fmla="*/ 1051 w 1997"/>
                <a:gd name="T45" fmla="*/ 352 h 1333"/>
                <a:gd name="T46" fmla="*/ 947 w 1997"/>
                <a:gd name="T47" fmla="*/ 352 h 1333"/>
                <a:gd name="T48" fmla="*/ 847 w 1997"/>
                <a:gd name="T49" fmla="*/ 376 h 1333"/>
                <a:gd name="T50" fmla="*/ 759 w 1997"/>
                <a:gd name="T51" fmla="*/ 423 h 1333"/>
                <a:gd name="T52" fmla="*/ 685 w 1997"/>
                <a:gd name="T53" fmla="*/ 487 h 1333"/>
                <a:gd name="T54" fmla="*/ 628 w 1997"/>
                <a:gd name="T55" fmla="*/ 567 h 1333"/>
                <a:gd name="T56" fmla="*/ 591 w 1997"/>
                <a:gd name="T57" fmla="*/ 660 h 1333"/>
                <a:gd name="T58" fmla="*/ 578 w 1997"/>
                <a:gd name="T59" fmla="*/ 761 h 1333"/>
                <a:gd name="T60" fmla="*/ 591 w 1997"/>
                <a:gd name="T61" fmla="*/ 862 h 1333"/>
                <a:gd name="T62" fmla="*/ 628 w 1997"/>
                <a:gd name="T63" fmla="*/ 954 h 1333"/>
                <a:gd name="T64" fmla="*/ 684 w 1997"/>
                <a:gd name="T65" fmla="*/ 1034 h 1333"/>
                <a:gd name="T66" fmla="*/ 758 w 1997"/>
                <a:gd name="T67" fmla="*/ 1098 h 1333"/>
                <a:gd name="T68" fmla="*/ 846 w 1997"/>
                <a:gd name="T69" fmla="*/ 1144 h 1333"/>
                <a:gd name="T70" fmla="*/ 852 w 1997"/>
                <a:gd name="T71" fmla="*/ 1198 h 1333"/>
                <a:gd name="T72" fmla="*/ 874 w 1997"/>
                <a:gd name="T73" fmla="*/ 1249 h 1333"/>
                <a:gd name="T74" fmla="*/ 210 w 1997"/>
                <a:gd name="T75" fmla="*/ 1333 h 1333"/>
                <a:gd name="T76" fmla="*/ 137 w 1997"/>
                <a:gd name="T77" fmla="*/ 1320 h 1333"/>
                <a:gd name="T78" fmla="*/ 75 w 1997"/>
                <a:gd name="T79" fmla="*/ 1284 h 1333"/>
                <a:gd name="T80" fmla="*/ 29 w 1997"/>
                <a:gd name="T81" fmla="*/ 1231 h 1333"/>
                <a:gd name="T82" fmla="*/ 4 w 1997"/>
                <a:gd name="T83" fmla="*/ 1163 h 1333"/>
                <a:gd name="T84" fmla="*/ 0 w 1997"/>
                <a:gd name="T85" fmla="*/ 396 h 1333"/>
                <a:gd name="T86" fmla="*/ 11 w 1997"/>
                <a:gd name="T87" fmla="*/ 331 h 1333"/>
                <a:gd name="T88" fmla="*/ 41 w 1997"/>
                <a:gd name="T89" fmla="*/ 274 h 1333"/>
                <a:gd name="T90" fmla="*/ 87 w 1997"/>
                <a:gd name="T91" fmla="*/ 230 h 1333"/>
                <a:gd name="T92" fmla="*/ 144 w 1997"/>
                <a:gd name="T93" fmla="*/ 200 h 1333"/>
                <a:gd name="T94" fmla="*/ 210 w 1997"/>
                <a:gd name="T95" fmla="*/ 190 h 1333"/>
                <a:gd name="T96" fmla="*/ 223 w 1997"/>
                <a:gd name="T97" fmla="*/ 124 h 1333"/>
                <a:gd name="T98" fmla="*/ 260 w 1997"/>
                <a:gd name="T99" fmla="*/ 68 h 1333"/>
                <a:gd name="T100" fmla="*/ 314 w 1997"/>
                <a:gd name="T101" fmla="*/ 26 h 1333"/>
                <a:gd name="T102" fmla="*/ 383 w 1997"/>
                <a:gd name="T103" fmla="*/ 4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7" h="1333">
                  <a:moveTo>
                    <a:pt x="421" y="0"/>
                  </a:moveTo>
                  <a:lnTo>
                    <a:pt x="662" y="0"/>
                  </a:lnTo>
                  <a:lnTo>
                    <a:pt x="700" y="4"/>
                  </a:lnTo>
                  <a:lnTo>
                    <a:pt x="735" y="12"/>
                  </a:lnTo>
                  <a:lnTo>
                    <a:pt x="768" y="26"/>
                  </a:lnTo>
                  <a:lnTo>
                    <a:pt x="797" y="45"/>
                  </a:lnTo>
                  <a:lnTo>
                    <a:pt x="823" y="68"/>
                  </a:lnTo>
                  <a:lnTo>
                    <a:pt x="844" y="94"/>
                  </a:lnTo>
                  <a:lnTo>
                    <a:pt x="860" y="124"/>
                  </a:lnTo>
                  <a:lnTo>
                    <a:pt x="869" y="156"/>
                  </a:lnTo>
                  <a:lnTo>
                    <a:pt x="873" y="190"/>
                  </a:lnTo>
                  <a:lnTo>
                    <a:pt x="1788" y="190"/>
                  </a:lnTo>
                  <a:lnTo>
                    <a:pt x="1821" y="192"/>
                  </a:lnTo>
                  <a:lnTo>
                    <a:pt x="1854" y="200"/>
                  </a:lnTo>
                  <a:lnTo>
                    <a:pt x="1884" y="213"/>
                  </a:lnTo>
                  <a:lnTo>
                    <a:pt x="1912" y="230"/>
                  </a:lnTo>
                  <a:lnTo>
                    <a:pt x="1936" y="250"/>
                  </a:lnTo>
                  <a:lnTo>
                    <a:pt x="1957" y="274"/>
                  </a:lnTo>
                  <a:lnTo>
                    <a:pt x="1974" y="302"/>
                  </a:lnTo>
                  <a:lnTo>
                    <a:pt x="1987" y="331"/>
                  </a:lnTo>
                  <a:lnTo>
                    <a:pt x="1995" y="363"/>
                  </a:lnTo>
                  <a:lnTo>
                    <a:pt x="1997" y="396"/>
                  </a:lnTo>
                  <a:lnTo>
                    <a:pt x="1997" y="608"/>
                  </a:lnTo>
                  <a:lnTo>
                    <a:pt x="1979" y="582"/>
                  </a:lnTo>
                  <a:lnTo>
                    <a:pt x="1957" y="560"/>
                  </a:lnTo>
                  <a:lnTo>
                    <a:pt x="1932" y="540"/>
                  </a:lnTo>
                  <a:lnTo>
                    <a:pt x="1904" y="524"/>
                  </a:lnTo>
                  <a:lnTo>
                    <a:pt x="1874" y="512"/>
                  </a:lnTo>
                  <a:lnTo>
                    <a:pt x="1842" y="506"/>
                  </a:lnTo>
                  <a:lnTo>
                    <a:pt x="1810" y="503"/>
                  </a:lnTo>
                  <a:lnTo>
                    <a:pt x="1781" y="505"/>
                  </a:lnTo>
                  <a:lnTo>
                    <a:pt x="1753" y="510"/>
                  </a:lnTo>
                  <a:lnTo>
                    <a:pt x="1726" y="520"/>
                  </a:lnTo>
                  <a:lnTo>
                    <a:pt x="1700" y="532"/>
                  </a:lnTo>
                  <a:lnTo>
                    <a:pt x="1412" y="696"/>
                  </a:lnTo>
                  <a:lnTo>
                    <a:pt x="1402" y="647"/>
                  </a:lnTo>
                  <a:lnTo>
                    <a:pt x="1386" y="602"/>
                  </a:lnTo>
                  <a:lnTo>
                    <a:pt x="1363" y="559"/>
                  </a:lnTo>
                  <a:lnTo>
                    <a:pt x="1337" y="519"/>
                  </a:lnTo>
                  <a:lnTo>
                    <a:pt x="1306" y="482"/>
                  </a:lnTo>
                  <a:lnTo>
                    <a:pt x="1272" y="448"/>
                  </a:lnTo>
                  <a:lnTo>
                    <a:pt x="1233" y="420"/>
                  </a:lnTo>
                  <a:lnTo>
                    <a:pt x="1191" y="395"/>
                  </a:lnTo>
                  <a:lnTo>
                    <a:pt x="1147" y="375"/>
                  </a:lnTo>
                  <a:lnTo>
                    <a:pt x="1100" y="361"/>
                  </a:lnTo>
                  <a:lnTo>
                    <a:pt x="1051" y="352"/>
                  </a:lnTo>
                  <a:lnTo>
                    <a:pt x="999" y="349"/>
                  </a:lnTo>
                  <a:lnTo>
                    <a:pt x="947" y="352"/>
                  </a:lnTo>
                  <a:lnTo>
                    <a:pt x="895" y="362"/>
                  </a:lnTo>
                  <a:lnTo>
                    <a:pt x="847" y="376"/>
                  </a:lnTo>
                  <a:lnTo>
                    <a:pt x="802" y="397"/>
                  </a:lnTo>
                  <a:lnTo>
                    <a:pt x="759" y="423"/>
                  </a:lnTo>
                  <a:lnTo>
                    <a:pt x="720" y="453"/>
                  </a:lnTo>
                  <a:lnTo>
                    <a:pt x="685" y="487"/>
                  </a:lnTo>
                  <a:lnTo>
                    <a:pt x="654" y="526"/>
                  </a:lnTo>
                  <a:lnTo>
                    <a:pt x="628" y="567"/>
                  </a:lnTo>
                  <a:lnTo>
                    <a:pt x="606" y="612"/>
                  </a:lnTo>
                  <a:lnTo>
                    <a:pt x="591" y="660"/>
                  </a:lnTo>
                  <a:lnTo>
                    <a:pt x="582" y="709"/>
                  </a:lnTo>
                  <a:lnTo>
                    <a:pt x="578" y="761"/>
                  </a:lnTo>
                  <a:lnTo>
                    <a:pt x="582" y="812"/>
                  </a:lnTo>
                  <a:lnTo>
                    <a:pt x="591" y="862"/>
                  </a:lnTo>
                  <a:lnTo>
                    <a:pt x="606" y="909"/>
                  </a:lnTo>
                  <a:lnTo>
                    <a:pt x="628" y="954"/>
                  </a:lnTo>
                  <a:lnTo>
                    <a:pt x="654" y="996"/>
                  </a:lnTo>
                  <a:lnTo>
                    <a:pt x="684" y="1034"/>
                  </a:lnTo>
                  <a:lnTo>
                    <a:pt x="719" y="1068"/>
                  </a:lnTo>
                  <a:lnTo>
                    <a:pt x="758" y="1098"/>
                  </a:lnTo>
                  <a:lnTo>
                    <a:pt x="800" y="1124"/>
                  </a:lnTo>
                  <a:lnTo>
                    <a:pt x="846" y="1144"/>
                  </a:lnTo>
                  <a:lnTo>
                    <a:pt x="847" y="1172"/>
                  </a:lnTo>
                  <a:lnTo>
                    <a:pt x="852" y="1198"/>
                  </a:lnTo>
                  <a:lnTo>
                    <a:pt x="861" y="1223"/>
                  </a:lnTo>
                  <a:lnTo>
                    <a:pt x="874" y="1249"/>
                  </a:lnTo>
                  <a:lnTo>
                    <a:pt x="923" y="1333"/>
                  </a:lnTo>
                  <a:lnTo>
                    <a:pt x="210" y="1333"/>
                  </a:lnTo>
                  <a:lnTo>
                    <a:pt x="173" y="1330"/>
                  </a:lnTo>
                  <a:lnTo>
                    <a:pt x="137" y="1320"/>
                  </a:lnTo>
                  <a:lnTo>
                    <a:pt x="105" y="1304"/>
                  </a:lnTo>
                  <a:lnTo>
                    <a:pt x="75" y="1284"/>
                  </a:lnTo>
                  <a:lnTo>
                    <a:pt x="50" y="1259"/>
                  </a:lnTo>
                  <a:lnTo>
                    <a:pt x="29" y="1231"/>
                  </a:lnTo>
                  <a:lnTo>
                    <a:pt x="14" y="1198"/>
                  </a:lnTo>
                  <a:lnTo>
                    <a:pt x="4" y="1163"/>
                  </a:lnTo>
                  <a:lnTo>
                    <a:pt x="0" y="1126"/>
                  </a:lnTo>
                  <a:lnTo>
                    <a:pt x="0" y="396"/>
                  </a:lnTo>
                  <a:lnTo>
                    <a:pt x="3" y="363"/>
                  </a:lnTo>
                  <a:lnTo>
                    <a:pt x="11" y="331"/>
                  </a:lnTo>
                  <a:lnTo>
                    <a:pt x="23" y="302"/>
                  </a:lnTo>
                  <a:lnTo>
                    <a:pt x="41" y="274"/>
                  </a:lnTo>
                  <a:lnTo>
                    <a:pt x="62" y="250"/>
                  </a:lnTo>
                  <a:lnTo>
                    <a:pt x="87" y="230"/>
                  </a:lnTo>
                  <a:lnTo>
                    <a:pt x="114" y="213"/>
                  </a:lnTo>
                  <a:lnTo>
                    <a:pt x="144" y="200"/>
                  </a:lnTo>
                  <a:lnTo>
                    <a:pt x="176" y="192"/>
                  </a:lnTo>
                  <a:lnTo>
                    <a:pt x="210" y="190"/>
                  </a:lnTo>
                  <a:lnTo>
                    <a:pt x="213" y="156"/>
                  </a:lnTo>
                  <a:lnTo>
                    <a:pt x="223" y="124"/>
                  </a:lnTo>
                  <a:lnTo>
                    <a:pt x="239" y="94"/>
                  </a:lnTo>
                  <a:lnTo>
                    <a:pt x="260" y="68"/>
                  </a:lnTo>
                  <a:lnTo>
                    <a:pt x="285" y="45"/>
                  </a:lnTo>
                  <a:lnTo>
                    <a:pt x="314" y="26"/>
                  </a:lnTo>
                  <a:lnTo>
                    <a:pt x="348" y="12"/>
                  </a:lnTo>
                  <a:lnTo>
                    <a:pt x="383" y="4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362"/>
            <p:cNvSpPr>
              <a:spLocks/>
            </p:cNvSpPr>
            <p:nvPr/>
          </p:nvSpPr>
          <p:spPr bwMode="auto">
            <a:xfrm>
              <a:off x="6497638" y="4503738"/>
              <a:ext cx="74613" cy="71438"/>
            </a:xfrm>
            <a:custGeom>
              <a:avLst/>
              <a:gdLst>
                <a:gd name="T0" fmla="*/ 263 w 526"/>
                <a:gd name="T1" fmla="*/ 0 h 496"/>
                <a:gd name="T2" fmla="*/ 302 w 526"/>
                <a:gd name="T3" fmla="*/ 2 h 496"/>
                <a:gd name="T4" fmla="*/ 338 w 526"/>
                <a:gd name="T5" fmla="*/ 10 h 496"/>
                <a:gd name="T6" fmla="*/ 374 w 526"/>
                <a:gd name="T7" fmla="*/ 23 h 496"/>
                <a:gd name="T8" fmla="*/ 406 w 526"/>
                <a:gd name="T9" fmla="*/ 41 h 496"/>
                <a:gd name="T10" fmla="*/ 435 w 526"/>
                <a:gd name="T11" fmla="*/ 63 h 496"/>
                <a:gd name="T12" fmla="*/ 462 w 526"/>
                <a:gd name="T13" fmla="*/ 88 h 496"/>
                <a:gd name="T14" fmla="*/ 483 w 526"/>
                <a:gd name="T15" fmla="*/ 117 h 496"/>
                <a:gd name="T16" fmla="*/ 501 w 526"/>
                <a:gd name="T17" fmla="*/ 148 h 496"/>
                <a:gd name="T18" fmla="*/ 514 w 526"/>
                <a:gd name="T19" fmla="*/ 183 h 496"/>
                <a:gd name="T20" fmla="*/ 523 w 526"/>
                <a:gd name="T21" fmla="*/ 219 h 496"/>
                <a:gd name="T22" fmla="*/ 526 w 526"/>
                <a:gd name="T23" fmla="*/ 258 h 496"/>
                <a:gd name="T24" fmla="*/ 525 w 526"/>
                <a:gd name="T25" fmla="*/ 267 h 496"/>
                <a:gd name="T26" fmla="*/ 523 w 526"/>
                <a:gd name="T27" fmla="*/ 278 h 496"/>
                <a:gd name="T28" fmla="*/ 217 w 526"/>
                <a:gd name="T29" fmla="*/ 452 h 496"/>
                <a:gd name="T30" fmla="*/ 198 w 526"/>
                <a:gd name="T31" fmla="*/ 464 h 496"/>
                <a:gd name="T32" fmla="*/ 179 w 526"/>
                <a:gd name="T33" fmla="*/ 479 h 496"/>
                <a:gd name="T34" fmla="*/ 163 w 526"/>
                <a:gd name="T35" fmla="*/ 496 h 496"/>
                <a:gd name="T36" fmla="*/ 129 w 526"/>
                <a:gd name="T37" fmla="*/ 479 h 496"/>
                <a:gd name="T38" fmla="*/ 98 w 526"/>
                <a:gd name="T39" fmla="*/ 458 h 496"/>
                <a:gd name="T40" fmla="*/ 70 w 526"/>
                <a:gd name="T41" fmla="*/ 432 h 496"/>
                <a:gd name="T42" fmla="*/ 46 w 526"/>
                <a:gd name="T43" fmla="*/ 402 h 496"/>
                <a:gd name="T44" fmla="*/ 26 w 526"/>
                <a:gd name="T45" fmla="*/ 370 h 496"/>
                <a:gd name="T46" fmla="*/ 12 w 526"/>
                <a:gd name="T47" fmla="*/ 335 h 496"/>
                <a:gd name="T48" fmla="*/ 3 w 526"/>
                <a:gd name="T49" fmla="*/ 297 h 496"/>
                <a:gd name="T50" fmla="*/ 0 w 526"/>
                <a:gd name="T51" fmla="*/ 258 h 496"/>
                <a:gd name="T52" fmla="*/ 2 w 526"/>
                <a:gd name="T53" fmla="*/ 219 h 496"/>
                <a:gd name="T54" fmla="*/ 11 w 526"/>
                <a:gd name="T55" fmla="*/ 183 h 496"/>
                <a:gd name="T56" fmla="*/ 25 w 526"/>
                <a:gd name="T57" fmla="*/ 148 h 496"/>
                <a:gd name="T58" fmla="*/ 42 w 526"/>
                <a:gd name="T59" fmla="*/ 117 h 496"/>
                <a:gd name="T60" fmla="*/ 65 w 526"/>
                <a:gd name="T61" fmla="*/ 88 h 496"/>
                <a:gd name="T62" fmla="*/ 90 w 526"/>
                <a:gd name="T63" fmla="*/ 63 h 496"/>
                <a:gd name="T64" fmla="*/ 120 w 526"/>
                <a:gd name="T65" fmla="*/ 41 h 496"/>
                <a:gd name="T66" fmla="*/ 153 w 526"/>
                <a:gd name="T67" fmla="*/ 23 h 496"/>
                <a:gd name="T68" fmla="*/ 187 w 526"/>
                <a:gd name="T69" fmla="*/ 10 h 496"/>
                <a:gd name="T70" fmla="*/ 225 w 526"/>
                <a:gd name="T71" fmla="*/ 2 h 496"/>
                <a:gd name="T72" fmla="*/ 263 w 526"/>
                <a:gd name="T73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6" h="496">
                  <a:moveTo>
                    <a:pt x="263" y="0"/>
                  </a:moveTo>
                  <a:lnTo>
                    <a:pt x="302" y="2"/>
                  </a:lnTo>
                  <a:lnTo>
                    <a:pt x="338" y="10"/>
                  </a:lnTo>
                  <a:lnTo>
                    <a:pt x="374" y="23"/>
                  </a:lnTo>
                  <a:lnTo>
                    <a:pt x="406" y="41"/>
                  </a:lnTo>
                  <a:lnTo>
                    <a:pt x="435" y="63"/>
                  </a:lnTo>
                  <a:lnTo>
                    <a:pt x="462" y="88"/>
                  </a:lnTo>
                  <a:lnTo>
                    <a:pt x="483" y="117"/>
                  </a:lnTo>
                  <a:lnTo>
                    <a:pt x="501" y="148"/>
                  </a:lnTo>
                  <a:lnTo>
                    <a:pt x="514" y="183"/>
                  </a:lnTo>
                  <a:lnTo>
                    <a:pt x="523" y="219"/>
                  </a:lnTo>
                  <a:lnTo>
                    <a:pt x="526" y="258"/>
                  </a:lnTo>
                  <a:lnTo>
                    <a:pt x="525" y="267"/>
                  </a:lnTo>
                  <a:lnTo>
                    <a:pt x="523" y="278"/>
                  </a:lnTo>
                  <a:lnTo>
                    <a:pt x="217" y="452"/>
                  </a:lnTo>
                  <a:lnTo>
                    <a:pt x="198" y="464"/>
                  </a:lnTo>
                  <a:lnTo>
                    <a:pt x="179" y="479"/>
                  </a:lnTo>
                  <a:lnTo>
                    <a:pt x="163" y="496"/>
                  </a:lnTo>
                  <a:lnTo>
                    <a:pt x="129" y="479"/>
                  </a:lnTo>
                  <a:lnTo>
                    <a:pt x="98" y="458"/>
                  </a:lnTo>
                  <a:lnTo>
                    <a:pt x="70" y="432"/>
                  </a:lnTo>
                  <a:lnTo>
                    <a:pt x="46" y="402"/>
                  </a:lnTo>
                  <a:lnTo>
                    <a:pt x="26" y="370"/>
                  </a:lnTo>
                  <a:lnTo>
                    <a:pt x="12" y="335"/>
                  </a:lnTo>
                  <a:lnTo>
                    <a:pt x="3" y="297"/>
                  </a:lnTo>
                  <a:lnTo>
                    <a:pt x="0" y="258"/>
                  </a:lnTo>
                  <a:lnTo>
                    <a:pt x="2" y="219"/>
                  </a:lnTo>
                  <a:lnTo>
                    <a:pt x="11" y="183"/>
                  </a:lnTo>
                  <a:lnTo>
                    <a:pt x="25" y="148"/>
                  </a:lnTo>
                  <a:lnTo>
                    <a:pt x="42" y="117"/>
                  </a:lnTo>
                  <a:lnTo>
                    <a:pt x="65" y="88"/>
                  </a:lnTo>
                  <a:lnTo>
                    <a:pt x="90" y="63"/>
                  </a:lnTo>
                  <a:lnTo>
                    <a:pt x="120" y="41"/>
                  </a:lnTo>
                  <a:lnTo>
                    <a:pt x="153" y="23"/>
                  </a:lnTo>
                  <a:lnTo>
                    <a:pt x="187" y="10"/>
                  </a:lnTo>
                  <a:lnTo>
                    <a:pt x="225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363"/>
            <p:cNvSpPr>
              <a:spLocks noEditPoints="1"/>
            </p:cNvSpPr>
            <p:nvPr/>
          </p:nvSpPr>
          <p:spPr bwMode="auto">
            <a:xfrm>
              <a:off x="6523038" y="4513263"/>
              <a:ext cx="188913" cy="169863"/>
            </a:xfrm>
            <a:custGeom>
              <a:avLst/>
              <a:gdLst>
                <a:gd name="T0" fmla="*/ 878 w 1313"/>
                <a:gd name="T1" fmla="*/ 82 h 1173"/>
                <a:gd name="T2" fmla="*/ 115 w 1313"/>
                <a:gd name="T3" fmla="*/ 512 h 1173"/>
                <a:gd name="T4" fmla="*/ 91 w 1313"/>
                <a:gd name="T5" fmla="*/ 536 h 1173"/>
                <a:gd name="T6" fmla="*/ 82 w 1313"/>
                <a:gd name="T7" fmla="*/ 569 h 1173"/>
                <a:gd name="T8" fmla="*/ 91 w 1313"/>
                <a:gd name="T9" fmla="*/ 602 h 1173"/>
                <a:gd name="T10" fmla="*/ 371 w 1313"/>
                <a:gd name="T11" fmla="*/ 1075 h 1173"/>
                <a:gd name="T12" fmla="*/ 401 w 1313"/>
                <a:gd name="T13" fmla="*/ 1092 h 1173"/>
                <a:gd name="T14" fmla="*/ 435 w 1313"/>
                <a:gd name="T15" fmla="*/ 1092 h 1173"/>
                <a:gd name="T16" fmla="*/ 1198 w 1313"/>
                <a:gd name="T17" fmla="*/ 662 h 1173"/>
                <a:gd name="T18" fmla="*/ 1224 w 1313"/>
                <a:gd name="T19" fmla="*/ 637 h 1173"/>
                <a:gd name="T20" fmla="*/ 1233 w 1313"/>
                <a:gd name="T21" fmla="*/ 605 h 1173"/>
                <a:gd name="T22" fmla="*/ 1223 w 1313"/>
                <a:gd name="T23" fmla="*/ 571 h 1173"/>
                <a:gd name="T24" fmla="*/ 943 w 1313"/>
                <a:gd name="T25" fmla="*/ 99 h 1173"/>
                <a:gd name="T26" fmla="*/ 913 w 1313"/>
                <a:gd name="T27" fmla="*/ 82 h 1173"/>
                <a:gd name="T28" fmla="*/ 897 w 1313"/>
                <a:gd name="T29" fmla="*/ 0 h 1173"/>
                <a:gd name="T30" fmla="*/ 946 w 1313"/>
                <a:gd name="T31" fmla="*/ 10 h 1173"/>
                <a:gd name="T32" fmla="*/ 990 w 1313"/>
                <a:gd name="T33" fmla="*/ 34 h 1173"/>
                <a:gd name="T34" fmla="*/ 1023 w 1313"/>
                <a:gd name="T35" fmla="*/ 74 h 1173"/>
                <a:gd name="T36" fmla="*/ 1305 w 1313"/>
                <a:gd name="T37" fmla="*/ 555 h 1173"/>
                <a:gd name="T38" fmla="*/ 1313 w 1313"/>
                <a:gd name="T39" fmla="*/ 605 h 1173"/>
                <a:gd name="T40" fmla="*/ 1305 w 1313"/>
                <a:gd name="T41" fmla="*/ 653 h 1173"/>
                <a:gd name="T42" fmla="*/ 1280 w 1313"/>
                <a:gd name="T43" fmla="*/ 697 h 1173"/>
                <a:gd name="T44" fmla="*/ 1239 w 1313"/>
                <a:gd name="T45" fmla="*/ 730 h 1173"/>
                <a:gd name="T46" fmla="*/ 468 w 1313"/>
                <a:gd name="T47" fmla="*/ 1164 h 1173"/>
                <a:gd name="T48" fmla="*/ 418 w 1313"/>
                <a:gd name="T49" fmla="*/ 1173 h 1173"/>
                <a:gd name="T50" fmla="*/ 369 w 1313"/>
                <a:gd name="T51" fmla="*/ 1164 h 1173"/>
                <a:gd name="T52" fmla="*/ 323 w 1313"/>
                <a:gd name="T53" fmla="*/ 1140 h 1173"/>
                <a:gd name="T54" fmla="*/ 290 w 1313"/>
                <a:gd name="T55" fmla="*/ 1100 h 1173"/>
                <a:gd name="T56" fmla="*/ 9 w 1313"/>
                <a:gd name="T57" fmla="*/ 619 h 1173"/>
                <a:gd name="T58" fmla="*/ 0 w 1313"/>
                <a:gd name="T59" fmla="*/ 568 h 1173"/>
                <a:gd name="T60" fmla="*/ 10 w 1313"/>
                <a:gd name="T61" fmla="*/ 520 h 1173"/>
                <a:gd name="T62" fmla="*/ 35 w 1313"/>
                <a:gd name="T63" fmla="*/ 476 h 1173"/>
                <a:gd name="T64" fmla="*/ 76 w 1313"/>
                <a:gd name="T65" fmla="*/ 444 h 1173"/>
                <a:gd name="T66" fmla="*/ 846 w 1313"/>
                <a:gd name="T67" fmla="*/ 9 h 1173"/>
                <a:gd name="T68" fmla="*/ 897 w 1313"/>
                <a:gd name="T69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3" h="1173">
                  <a:moveTo>
                    <a:pt x="896" y="80"/>
                  </a:moveTo>
                  <a:lnTo>
                    <a:pt x="878" y="82"/>
                  </a:lnTo>
                  <a:lnTo>
                    <a:pt x="861" y="89"/>
                  </a:lnTo>
                  <a:lnTo>
                    <a:pt x="115" y="512"/>
                  </a:lnTo>
                  <a:lnTo>
                    <a:pt x="101" y="523"/>
                  </a:lnTo>
                  <a:lnTo>
                    <a:pt x="91" y="536"/>
                  </a:lnTo>
                  <a:lnTo>
                    <a:pt x="84" y="552"/>
                  </a:lnTo>
                  <a:lnTo>
                    <a:pt x="82" y="569"/>
                  </a:lnTo>
                  <a:lnTo>
                    <a:pt x="84" y="586"/>
                  </a:lnTo>
                  <a:lnTo>
                    <a:pt x="91" y="602"/>
                  </a:lnTo>
                  <a:lnTo>
                    <a:pt x="360" y="1060"/>
                  </a:lnTo>
                  <a:lnTo>
                    <a:pt x="371" y="1075"/>
                  </a:lnTo>
                  <a:lnTo>
                    <a:pt x="385" y="1085"/>
                  </a:lnTo>
                  <a:lnTo>
                    <a:pt x="401" y="1092"/>
                  </a:lnTo>
                  <a:lnTo>
                    <a:pt x="418" y="1094"/>
                  </a:lnTo>
                  <a:lnTo>
                    <a:pt x="435" y="1092"/>
                  </a:lnTo>
                  <a:lnTo>
                    <a:pt x="452" y="1084"/>
                  </a:lnTo>
                  <a:lnTo>
                    <a:pt x="1198" y="662"/>
                  </a:lnTo>
                  <a:lnTo>
                    <a:pt x="1213" y="650"/>
                  </a:lnTo>
                  <a:lnTo>
                    <a:pt x="1224" y="637"/>
                  </a:lnTo>
                  <a:lnTo>
                    <a:pt x="1231" y="622"/>
                  </a:lnTo>
                  <a:lnTo>
                    <a:pt x="1233" y="605"/>
                  </a:lnTo>
                  <a:lnTo>
                    <a:pt x="1231" y="587"/>
                  </a:lnTo>
                  <a:lnTo>
                    <a:pt x="1223" y="571"/>
                  </a:lnTo>
                  <a:lnTo>
                    <a:pt x="955" y="113"/>
                  </a:lnTo>
                  <a:lnTo>
                    <a:pt x="943" y="99"/>
                  </a:lnTo>
                  <a:lnTo>
                    <a:pt x="929" y="89"/>
                  </a:lnTo>
                  <a:lnTo>
                    <a:pt x="913" y="82"/>
                  </a:lnTo>
                  <a:lnTo>
                    <a:pt x="896" y="80"/>
                  </a:lnTo>
                  <a:close/>
                  <a:moveTo>
                    <a:pt x="897" y="0"/>
                  </a:moveTo>
                  <a:lnTo>
                    <a:pt x="921" y="2"/>
                  </a:lnTo>
                  <a:lnTo>
                    <a:pt x="946" y="10"/>
                  </a:lnTo>
                  <a:lnTo>
                    <a:pt x="970" y="19"/>
                  </a:lnTo>
                  <a:lnTo>
                    <a:pt x="990" y="34"/>
                  </a:lnTo>
                  <a:lnTo>
                    <a:pt x="1008" y="52"/>
                  </a:lnTo>
                  <a:lnTo>
                    <a:pt x="1023" y="74"/>
                  </a:lnTo>
                  <a:lnTo>
                    <a:pt x="1294" y="531"/>
                  </a:lnTo>
                  <a:lnTo>
                    <a:pt x="1305" y="555"/>
                  </a:lnTo>
                  <a:lnTo>
                    <a:pt x="1311" y="580"/>
                  </a:lnTo>
                  <a:lnTo>
                    <a:pt x="1313" y="605"/>
                  </a:lnTo>
                  <a:lnTo>
                    <a:pt x="1311" y="630"/>
                  </a:lnTo>
                  <a:lnTo>
                    <a:pt x="1305" y="653"/>
                  </a:lnTo>
                  <a:lnTo>
                    <a:pt x="1294" y="677"/>
                  </a:lnTo>
                  <a:lnTo>
                    <a:pt x="1280" y="697"/>
                  </a:lnTo>
                  <a:lnTo>
                    <a:pt x="1262" y="716"/>
                  </a:lnTo>
                  <a:lnTo>
                    <a:pt x="1239" y="730"/>
                  </a:lnTo>
                  <a:lnTo>
                    <a:pt x="493" y="1153"/>
                  </a:lnTo>
                  <a:lnTo>
                    <a:pt x="468" y="1164"/>
                  </a:lnTo>
                  <a:lnTo>
                    <a:pt x="444" y="1171"/>
                  </a:lnTo>
                  <a:lnTo>
                    <a:pt x="418" y="1173"/>
                  </a:lnTo>
                  <a:lnTo>
                    <a:pt x="392" y="1171"/>
                  </a:lnTo>
                  <a:lnTo>
                    <a:pt x="369" y="1164"/>
                  </a:lnTo>
                  <a:lnTo>
                    <a:pt x="345" y="1154"/>
                  </a:lnTo>
                  <a:lnTo>
                    <a:pt x="323" y="1140"/>
                  </a:lnTo>
                  <a:lnTo>
                    <a:pt x="305" y="1122"/>
                  </a:lnTo>
                  <a:lnTo>
                    <a:pt x="290" y="1100"/>
                  </a:lnTo>
                  <a:lnTo>
                    <a:pt x="21" y="642"/>
                  </a:lnTo>
                  <a:lnTo>
                    <a:pt x="9" y="619"/>
                  </a:lnTo>
                  <a:lnTo>
                    <a:pt x="3" y="593"/>
                  </a:lnTo>
                  <a:lnTo>
                    <a:pt x="0" y="568"/>
                  </a:lnTo>
                  <a:lnTo>
                    <a:pt x="4" y="544"/>
                  </a:lnTo>
                  <a:lnTo>
                    <a:pt x="10" y="520"/>
                  </a:lnTo>
                  <a:lnTo>
                    <a:pt x="21" y="497"/>
                  </a:lnTo>
                  <a:lnTo>
                    <a:pt x="35" y="476"/>
                  </a:lnTo>
                  <a:lnTo>
                    <a:pt x="53" y="459"/>
                  </a:lnTo>
                  <a:lnTo>
                    <a:pt x="76" y="444"/>
                  </a:lnTo>
                  <a:lnTo>
                    <a:pt x="822" y="20"/>
                  </a:lnTo>
                  <a:lnTo>
                    <a:pt x="846" y="9"/>
                  </a:lnTo>
                  <a:lnTo>
                    <a:pt x="871" y="2"/>
                  </a:lnTo>
                  <a:lnTo>
                    <a:pt x="8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364"/>
            <p:cNvSpPr>
              <a:spLocks/>
            </p:cNvSpPr>
            <p:nvPr/>
          </p:nvSpPr>
          <p:spPr bwMode="auto">
            <a:xfrm>
              <a:off x="6584950" y="4575176"/>
              <a:ext cx="26988" cy="22225"/>
            </a:xfrm>
            <a:custGeom>
              <a:avLst/>
              <a:gdLst>
                <a:gd name="T0" fmla="*/ 68 w 190"/>
                <a:gd name="T1" fmla="*/ 0 h 150"/>
                <a:gd name="T2" fmla="*/ 86 w 190"/>
                <a:gd name="T3" fmla="*/ 2 h 150"/>
                <a:gd name="T4" fmla="*/ 103 w 190"/>
                <a:gd name="T5" fmla="*/ 8 h 150"/>
                <a:gd name="T6" fmla="*/ 114 w 190"/>
                <a:gd name="T7" fmla="*/ 16 h 150"/>
                <a:gd name="T8" fmla="*/ 125 w 190"/>
                <a:gd name="T9" fmla="*/ 25 h 150"/>
                <a:gd name="T10" fmla="*/ 139 w 190"/>
                <a:gd name="T11" fmla="*/ 38 h 150"/>
                <a:gd name="T12" fmla="*/ 152 w 190"/>
                <a:gd name="T13" fmla="*/ 52 h 150"/>
                <a:gd name="T14" fmla="*/ 164 w 190"/>
                <a:gd name="T15" fmla="*/ 66 h 150"/>
                <a:gd name="T16" fmla="*/ 175 w 190"/>
                <a:gd name="T17" fmla="*/ 81 h 150"/>
                <a:gd name="T18" fmla="*/ 183 w 190"/>
                <a:gd name="T19" fmla="*/ 96 h 150"/>
                <a:gd name="T20" fmla="*/ 189 w 190"/>
                <a:gd name="T21" fmla="*/ 111 h 150"/>
                <a:gd name="T22" fmla="*/ 190 w 190"/>
                <a:gd name="T23" fmla="*/ 123 h 150"/>
                <a:gd name="T24" fmla="*/ 188 w 190"/>
                <a:gd name="T25" fmla="*/ 134 h 150"/>
                <a:gd name="T26" fmla="*/ 179 w 190"/>
                <a:gd name="T27" fmla="*/ 142 h 150"/>
                <a:gd name="T28" fmla="*/ 167 w 190"/>
                <a:gd name="T29" fmla="*/ 146 h 150"/>
                <a:gd name="T30" fmla="*/ 152 w 190"/>
                <a:gd name="T31" fmla="*/ 150 h 150"/>
                <a:gd name="T32" fmla="*/ 135 w 190"/>
                <a:gd name="T33" fmla="*/ 150 h 150"/>
                <a:gd name="T34" fmla="*/ 116 w 190"/>
                <a:gd name="T35" fmla="*/ 149 h 150"/>
                <a:gd name="T36" fmla="*/ 96 w 190"/>
                <a:gd name="T37" fmla="*/ 145 h 150"/>
                <a:gd name="T38" fmla="*/ 78 w 190"/>
                <a:gd name="T39" fmla="*/ 141 h 150"/>
                <a:gd name="T40" fmla="*/ 61 w 190"/>
                <a:gd name="T41" fmla="*/ 136 h 150"/>
                <a:gd name="T42" fmla="*/ 46 w 190"/>
                <a:gd name="T43" fmla="*/ 131 h 150"/>
                <a:gd name="T44" fmla="*/ 34 w 190"/>
                <a:gd name="T45" fmla="*/ 124 h 150"/>
                <a:gd name="T46" fmla="*/ 20 w 190"/>
                <a:gd name="T47" fmla="*/ 114 h 150"/>
                <a:gd name="T48" fmla="*/ 9 w 190"/>
                <a:gd name="T49" fmla="*/ 100 h 150"/>
                <a:gd name="T50" fmla="*/ 3 w 190"/>
                <a:gd name="T51" fmla="*/ 84 h 150"/>
                <a:gd name="T52" fmla="*/ 0 w 190"/>
                <a:gd name="T53" fmla="*/ 67 h 150"/>
                <a:gd name="T54" fmla="*/ 2 w 190"/>
                <a:gd name="T55" fmla="*/ 50 h 150"/>
                <a:gd name="T56" fmla="*/ 9 w 190"/>
                <a:gd name="T57" fmla="*/ 33 h 150"/>
                <a:gd name="T58" fmla="*/ 20 w 190"/>
                <a:gd name="T59" fmla="*/ 19 h 150"/>
                <a:gd name="T60" fmla="*/ 34 w 190"/>
                <a:gd name="T61" fmla="*/ 8 h 150"/>
                <a:gd name="T62" fmla="*/ 51 w 190"/>
                <a:gd name="T63" fmla="*/ 2 h 150"/>
                <a:gd name="T64" fmla="*/ 68 w 190"/>
                <a:gd name="T6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" h="150">
                  <a:moveTo>
                    <a:pt x="68" y="0"/>
                  </a:moveTo>
                  <a:lnTo>
                    <a:pt x="86" y="2"/>
                  </a:lnTo>
                  <a:lnTo>
                    <a:pt x="103" y="8"/>
                  </a:lnTo>
                  <a:lnTo>
                    <a:pt x="114" y="16"/>
                  </a:lnTo>
                  <a:lnTo>
                    <a:pt x="125" y="25"/>
                  </a:lnTo>
                  <a:lnTo>
                    <a:pt x="139" y="38"/>
                  </a:lnTo>
                  <a:lnTo>
                    <a:pt x="152" y="52"/>
                  </a:lnTo>
                  <a:lnTo>
                    <a:pt x="164" y="66"/>
                  </a:lnTo>
                  <a:lnTo>
                    <a:pt x="175" y="81"/>
                  </a:lnTo>
                  <a:lnTo>
                    <a:pt x="183" y="96"/>
                  </a:lnTo>
                  <a:lnTo>
                    <a:pt x="189" y="111"/>
                  </a:lnTo>
                  <a:lnTo>
                    <a:pt x="190" y="123"/>
                  </a:lnTo>
                  <a:lnTo>
                    <a:pt x="188" y="134"/>
                  </a:lnTo>
                  <a:lnTo>
                    <a:pt x="179" y="142"/>
                  </a:lnTo>
                  <a:lnTo>
                    <a:pt x="167" y="146"/>
                  </a:lnTo>
                  <a:lnTo>
                    <a:pt x="152" y="150"/>
                  </a:lnTo>
                  <a:lnTo>
                    <a:pt x="135" y="150"/>
                  </a:lnTo>
                  <a:lnTo>
                    <a:pt x="116" y="149"/>
                  </a:lnTo>
                  <a:lnTo>
                    <a:pt x="96" y="145"/>
                  </a:lnTo>
                  <a:lnTo>
                    <a:pt x="78" y="141"/>
                  </a:lnTo>
                  <a:lnTo>
                    <a:pt x="61" y="136"/>
                  </a:lnTo>
                  <a:lnTo>
                    <a:pt x="46" y="131"/>
                  </a:lnTo>
                  <a:lnTo>
                    <a:pt x="34" y="124"/>
                  </a:lnTo>
                  <a:lnTo>
                    <a:pt x="20" y="114"/>
                  </a:lnTo>
                  <a:lnTo>
                    <a:pt x="9" y="100"/>
                  </a:lnTo>
                  <a:lnTo>
                    <a:pt x="3" y="84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19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365"/>
            <p:cNvSpPr>
              <a:spLocks/>
            </p:cNvSpPr>
            <p:nvPr/>
          </p:nvSpPr>
          <p:spPr bwMode="auto">
            <a:xfrm>
              <a:off x="6623050" y="4598988"/>
              <a:ext cx="26988" cy="22225"/>
            </a:xfrm>
            <a:custGeom>
              <a:avLst/>
              <a:gdLst>
                <a:gd name="T0" fmla="*/ 56 w 190"/>
                <a:gd name="T1" fmla="*/ 0 h 151"/>
                <a:gd name="T2" fmla="*/ 74 w 190"/>
                <a:gd name="T3" fmla="*/ 2 h 151"/>
                <a:gd name="T4" fmla="*/ 93 w 190"/>
                <a:gd name="T5" fmla="*/ 6 h 151"/>
                <a:gd name="T6" fmla="*/ 111 w 190"/>
                <a:gd name="T7" fmla="*/ 10 h 151"/>
                <a:gd name="T8" fmla="*/ 130 w 190"/>
                <a:gd name="T9" fmla="*/ 15 h 151"/>
                <a:gd name="T10" fmla="*/ 144 w 190"/>
                <a:gd name="T11" fmla="*/ 20 h 151"/>
                <a:gd name="T12" fmla="*/ 155 w 190"/>
                <a:gd name="T13" fmla="*/ 26 h 151"/>
                <a:gd name="T14" fmla="*/ 171 w 190"/>
                <a:gd name="T15" fmla="*/ 36 h 151"/>
                <a:gd name="T16" fmla="*/ 181 w 190"/>
                <a:gd name="T17" fmla="*/ 51 h 151"/>
                <a:gd name="T18" fmla="*/ 188 w 190"/>
                <a:gd name="T19" fmla="*/ 67 h 151"/>
                <a:gd name="T20" fmla="*/ 190 w 190"/>
                <a:gd name="T21" fmla="*/ 84 h 151"/>
                <a:gd name="T22" fmla="*/ 188 w 190"/>
                <a:gd name="T23" fmla="*/ 100 h 151"/>
                <a:gd name="T24" fmla="*/ 181 w 190"/>
                <a:gd name="T25" fmla="*/ 117 h 151"/>
                <a:gd name="T26" fmla="*/ 171 w 190"/>
                <a:gd name="T27" fmla="*/ 132 h 151"/>
                <a:gd name="T28" fmla="*/ 155 w 190"/>
                <a:gd name="T29" fmla="*/ 143 h 151"/>
                <a:gd name="T30" fmla="*/ 139 w 190"/>
                <a:gd name="T31" fmla="*/ 149 h 151"/>
                <a:gd name="T32" fmla="*/ 122 w 190"/>
                <a:gd name="T33" fmla="*/ 151 h 151"/>
                <a:gd name="T34" fmla="*/ 105 w 190"/>
                <a:gd name="T35" fmla="*/ 149 h 151"/>
                <a:gd name="T36" fmla="*/ 88 w 190"/>
                <a:gd name="T37" fmla="*/ 141 h 151"/>
                <a:gd name="T38" fmla="*/ 77 w 190"/>
                <a:gd name="T39" fmla="*/ 134 h 151"/>
                <a:gd name="T40" fmla="*/ 64 w 190"/>
                <a:gd name="T41" fmla="*/ 125 h 151"/>
                <a:gd name="T42" fmla="*/ 51 w 190"/>
                <a:gd name="T43" fmla="*/ 112 h 151"/>
                <a:gd name="T44" fmla="*/ 38 w 190"/>
                <a:gd name="T45" fmla="*/ 98 h 151"/>
                <a:gd name="T46" fmla="*/ 26 w 190"/>
                <a:gd name="T47" fmla="*/ 85 h 151"/>
                <a:gd name="T48" fmla="*/ 15 w 190"/>
                <a:gd name="T49" fmla="*/ 69 h 151"/>
                <a:gd name="T50" fmla="*/ 6 w 190"/>
                <a:gd name="T51" fmla="*/ 54 h 151"/>
                <a:gd name="T52" fmla="*/ 1 w 190"/>
                <a:gd name="T53" fmla="*/ 40 h 151"/>
                <a:gd name="T54" fmla="*/ 0 w 190"/>
                <a:gd name="T55" fmla="*/ 28 h 151"/>
                <a:gd name="T56" fmla="*/ 3 w 190"/>
                <a:gd name="T57" fmla="*/ 16 h 151"/>
                <a:gd name="T58" fmla="*/ 11 w 190"/>
                <a:gd name="T59" fmla="*/ 9 h 151"/>
                <a:gd name="T60" fmla="*/ 22 w 190"/>
                <a:gd name="T61" fmla="*/ 3 h 151"/>
                <a:gd name="T62" fmla="*/ 38 w 190"/>
                <a:gd name="T63" fmla="*/ 0 h 151"/>
                <a:gd name="T64" fmla="*/ 56 w 190"/>
                <a:gd name="T6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" h="151">
                  <a:moveTo>
                    <a:pt x="56" y="0"/>
                  </a:moveTo>
                  <a:lnTo>
                    <a:pt x="74" y="2"/>
                  </a:lnTo>
                  <a:lnTo>
                    <a:pt x="93" y="6"/>
                  </a:lnTo>
                  <a:lnTo>
                    <a:pt x="111" y="10"/>
                  </a:lnTo>
                  <a:lnTo>
                    <a:pt x="130" y="15"/>
                  </a:lnTo>
                  <a:lnTo>
                    <a:pt x="144" y="20"/>
                  </a:lnTo>
                  <a:lnTo>
                    <a:pt x="155" y="26"/>
                  </a:lnTo>
                  <a:lnTo>
                    <a:pt x="171" y="36"/>
                  </a:lnTo>
                  <a:lnTo>
                    <a:pt x="181" y="51"/>
                  </a:lnTo>
                  <a:lnTo>
                    <a:pt x="188" y="67"/>
                  </a:lnTo>
                  <a:lnTo>
                    <a:pt x="190" y="84"/>
                  </a:lnTo>
                  <a:lnTo>
                    <a:pt x="188" y="100"/>
                  </a:lnTo>
                  <a:lnTo>
                    <a:pt x="181" y="117"/>
                  </a:lnTo>
                  <a:lnTo>
                    <a:pt x="171" y="132"/>
                  </a:lnTo>
                  <a:lnTo>
                    <a:pt x="155" y="143"/>
                  </a:lnTo>
                  <a:lnTo>
                    <a:pt x="139" y="149"/>
                  </a:lnTo>
                  <a:lnTo>
                    <a:pt x="122" y="151"/>
                  </a:lnTo>
                  <a:lnTo>
                    <a:pt x="105" y="149"/>
                  </a:lnTo>
                  <a:lnTo>
                    <a:pt x="88" y="141"/>
                  </a:lnTo>
                  <a:lnTo>
                    <a:pt x="77" y="134"/>
                  </a:lnTo>
                  <a:lnTo>
                    <a:pt x="64" y="125"/>
                  </a:lnTo>
                  <a:lnTo>
                    <a:pt x="51" y="112"/>
                  </a:lnTo>
                  <a:lnTo>
                    <a:pt x="38" y="98"/>
                  </a:lnTo>
                  <a:lnTo>
                    <a:pt x="26" y="85"/>
                  </a:lnTo>
                  <a:lnTo>
                    <a:pt x="15" y="69"/>
                  </a:lnTo>
                  <a:lnTo>
                    <a:pt x="6" y="54"/>
                  </a:lnTo>
                  <a:lnTo>
                    <a:pt x="1" y="40"/>
                  </a:lnTo>
                  <a:lnTo>
                    <a:pt x="0" y="28"/>
                  </a:lnTo>
                  <a:lnTo>
                    <a:pt x="3" y="16"/>
                  </a:lnTo>
                  <a:lnTo>
                    <a:pt x="11" y="9"/>
                  </a:lnTo>
                  <a:lnTo>
                    <a:pt x="22" y="3"/>
                  </a:lnTo>
                  <a:lnTo>
                    <a:pt x="38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366"/>
            <p:cNvSpPr>
              <a:spLocks/>
            </p:cNvSpPr>
            <p:nvPr/>
          </p:nvSpPr>
          <p:spPr bwMode="auto">
            <a:xfrm>
              <a:off x="6584950" y="4598988"/>
              <a:ext cx="26988" cy="22225"/>
            </a:xfrm>
            <a:custGeom>
              <a:avLst/>
              <a:gdLst>
                <a:gd name="T0" fmla="*/ 135 w 190"/>
                <a:gd name="T1" fmla="*/ 0 h 151"/>
                <a:gd name="T2" fmla="*/ 152 w 190"/>
                <a:gd name="T3" fmla="*/ 0 h 151"/>
                <a:gd name="T4" fmla="*/ 167 w 190"/>
                <a:gd name="T5" fmla="*/ 3 h 151"/>
                <a:gd name="T6" fmla="*/ 179 w 190"/>
                <a:gd name="T7" fmla="*/ 8 h 151"/>
                <a:gd name="T8" fmla="*/ 188 w 190"/>
                <a:gd name="T9" fmla="*/ 16 h 151"/>
                <a:gd name="T10" fmla="*/ 190 w 190"/>
                <a:gd name="T11" fmla="*/ 27 h 151"/>
                <a:gd name="T12" fmla="*/ 189 w 190"/>
                <a:gd name="T13" fmla="*/ 39 h 151"/>
                <a:gd name="T14" fmla="*/ 183 w 190"/>
                <a:gd name="T15" fmla="*/ 54 h 151"/>
                <a:gd name="T16" fmla="*/ 175 w 190"/>
                <a:gd name="T17" fmla="*/ 69 h 151"/>
                <a:gd name="T18" fmla="*/ 164 w 190"/>
                <a:gd name="T19" fmla="*/ 84 h 151"/>
                <a:gd name="T20" fmla="*/ 152 w 190"/>
                <a:gd name="T21" fmla="*/ 98 h 151"/>
                <a:gd name="T22" fmla="*/ 138 w 190"/>
                <a:gd name="T23" fmla="*/ 112 h 151"/>
                <a:gd name="T24" fmla="*/ 125 w 190"/>
                <a:gd name="T25" fmla="*/ 125 h 151"/>
                <a:gd name="T26" fmla="*/ 114 w 190"/>
                <a:gd name="T27" fmla="*/ 134 h 151"/>
                <a:gd name="T28" fmla="*/ 103 w 190"/>
                <a:gd name="T29" fmla="*/ 141 h 151"/>
                <a:gd name="T30" fmla="*/ 86 w 190"/>
                <a:gd name="T31" fmla="*/ 149 h 151"/>
                <a:gd name="T32" fmla="*/ 68 w 190"/>
                <a:gd name="T33" fmla="*/ 151 h 151"/>
                <a:gd name="T34" fmla="*/ 51 w 190"/>
                <a:gd name="T35" fmla="*/ 148 h 151"/>
                <a:gd name="T36" fmla="*/ 34 w 190"/>
                <a:gd name="T37" fmla="*/ 141 h 151"/>
                <a:gd name="T38" fmla="*/ 20 w 190"/>
                <a:gd name="T39" fmla="*/ 131 h 151"/>
                <a:gd name="T40" fmla="*/ 9 w 190"/>
                <a:gd name="T41" fmla="*/ 117 h 151"/>
                <a:gd name="T42" fmla="*/ 2 w 190"/>
                <a:gd name="T43" fmla="*/ 100 h 151"/>
                <a:gd name="T44" fmla="*/ 0 w 190"/>
                <a:gd name="T45" fmla="*/ 84 h 151"/>
                <a:gd name="T46" fmla="*/ 3 w 190"/>
                <a:gd name="T47" fmla="*/ 67 h 151"/>
                <a:gd name="T48" fmla="*/ 9 w 190"/>
                <a:gd name="T49" fmla="*/ 51 h 151"/>
                <a:gd name="T50" fmla="*/ 20 w 190"/>
                <a:gd name="T51" fmla="*/ 36 h 151"/>
                <a:gd name="T52" fmla="*/ 34 w 190"/>
                <a:gd name="T53" fmla="*/ 26 h 151"/>
                <a:gd name="T54" fmla="*/ 46 w 190"/>
                <a:gd name="T55" fmla="*/ 20 h 151"/>
                <a:gd name="T56" fmla="*/ 61 w 190"/>
                <a:gd name="T57" fmla="*/ 15 h 151"/>
                <a:gd name="T58" fmla="*/ 78 w 190"/>
                <a:gd name="T59" fmla="*/ 10 h 151"/>
                <a:gd name="T60" fmla="*/ 96 w 190"/>
                <a:gd name="T61" fmla="*/ 6 h 151"/>
                <a:gd name="T62" fmla="*/ 116 w 190"/>
                <a:gd name="T63" fmla="*/ 2 h 151"/>
                <a:gd name="T64" fmla="*/ 135 w 190"/>
                <a:gd name="T6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" h="151">
                  <a:moveTo>
                    <a:pt x="135" y="0"/>
                  </a:moveTo>
                  <a:lnTo>
                    <a:pt x="152" y="0"/>
                  </a:lnTo>
                  <a:lnTo>
                    <a:pt x="167" y="3"/>
                  </a:lnTo>
                  <a:lnTo>
                    <a:pt x="179" y="8"/>
                  </a:lnTo>
                  <a:lnTo>
                    <a:pt x="188" y="16"/>
                  </a:lnTo>
                  <a:lnTo>
                    <a:pt x="190" y="27"/>
                  </a:lnTo>
                  <a:lnTo>
                    <a:pt x="189" y="39"/>
                  </a:lnTo>
                  <a:lnTo>
                    <a:pt x="183" y="54"/>
                  </a:lnTo>
                  <a:lnTo>
                    <a:pt x="175" y="69"/>
                  </a:lnTo>
                  <a:lnTo>
                    <a:pt x="164" y="84"/>
                  </a:lnTo>
                  <a:lnTo>
                    <a:pt x="152" y="98"/>
                  </a:lnTo>
                  <a:lnTo>
                    <a:pt x="138" y="112"/>
                  </a:lnTo>
                  <a:lnTo>
                    <a:pt x="125" y="125"/>
                  </a:lnTo>
                  <a:lnTo>
                    <a:pt x="114" y="134"/>
                  </a:lnTo>
                  <a:lnTo>
                    <a:pt x="103" y="141"/>
                  </a:lnTo>
                  <a:lnTo>
                    <a:pt x="86" y="149"/>
                  </a:lnTo>
                  <a:lnTo>
                    <a:pt x="68" y="151"/>
                  </a:lnTo>
                  <a:lnTo>
                    <a:pt x="51" y="148"/>
                  </a:lnTo>
                  <a:lnTo>
                    <a:pt x="34" y="141"/>
                  </a:lnTo>
                  <a:lnTo>
                    <a:pt x="20" y="131"/>
                  </a:lnTo>
                  <a:lnTo>
                    <a:pt x="9" y="117"/>
                  </a:lnTo>
                  <a:lnTo>
                    <a:pt x="2" y="100"/>
                  </a:lnTo>
                  <a:lnTo>
                    <a:pt x="0" y="84"/>
                  </a:lnTo>
                  <a:lnTo>
                    <a:pt x="3" y="67"/>
                  </a:lnTo>
                  <a:lnTo>
                    <a:pt x="9" y="51"/>
                  </a:lnTo>
                  <a:lnTo>
                    <a:pt x="20" y="36"/>
                  </a:lnTo>
                  <a:lnTo>
                    <a:pt x="34" y="26"/>
                  </a:lnTo>
                  <a:lnTo>
                    <a:pt x="46" y="20"/>
                  </a:lnTo>
                  <a:lnTo>
                    <a:pt x="61" y="15"/>
                  </a:lnTo>
                  <a:lnTo>
                    <a:pt x="78" y="10"/>
                  </a:lnTo>
                  <a:lnTo>
                    <a:pt x="96" y="6"/>
                  </a:lnTo>
                  <a:lnTo>
                    <a:pt x="116" y="2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367"/>
            <p:cNvSpPr>
              <a:spLocks/>
            </p:cNvSpPr>
            <p:nvPr/>
          </p:nvSpPr>
          <p:spPr bwMode="auto">
            <a:xfrm>
              <a:off x="6623050" y="4575176"/>
              <a:ext cx="26988" cy="22225"/>
            </a:xfrm>
            <a:custGeom>
              <a:avLst/>
              <a:gdLst>
                <a:gd name="T0" fmla="*/ 122 w 190"/>
                <a:gd name="T1" fmla="*/ 0 h 150"/>
                <a:gd name="T2" fmla="*/ 139 w 190"/>
                <a:gd name="T3" fmla="*/ 2 h 150"/>
                <a:gd name="T4" fmla="*/ 155 w 190"/>
                <a:gd name="T5" fmla="*/ 8 h 150"/>
                <a:gd name="T6" fmla="*/ 171 w 190"/>
                <a:gd name="T7" fmla="*/ 19 h 150"/>
                <a:gd name="T8" fmla="*/ 181 w 190"/>
                <a:gd name="T9" fmla="*/ 34 h 150"/>
                <a:gd name="T10" fmla="*/ 188 w 190"/>
                <a:gd name="T11" fmla="*/ 50 h 150"/>
                <a:gd name="T12" fmla="*/ 190 w 190"/>
                <a:gd name="T13" fmla="*/ 67 h 150"/>
                <a:gd name="T14" fmla="*/ 188 w 190"/>
                <a:gd name="T15" fmla="*/ 84 h 150"/>
                <a:gd name="T16" fmla="*/ 181 w 190"/>
                <a:gd name="T17" fmla="*/ 100 h 150"/>
                <a:gd name="T18" fmla="*/ 171 w 190"/>
                <a:gd name="T19" fmla="*/ 114 h 150"/>
                <a:gd name="T20" fmla="*/ 155 w 190"/>
                <a:gd name="T21" fmla="*/ 124 h 150"/>
                <a:gd name="T22" fmla="*/ 145 w 190"/>
                <a:gd name="T23" fmla="*/ 131 h 150"/>
                <a:gd name="T24" fmla="*/ 130 w 190"/>
                <a:gd name="T25" fmla="*/ 136 h 150"/>
                <a:gd name="T26" fmla="*/ 113 w 190"/>
                <a:gd name="T27" fmla="*/ 141 h 150"/>
                <a:gd name="T28" fmla="*/ 93 w 190"/>
                <a:gd name="T29" fmla="*/ 145 h 150"/>
                <a:gd name="T30" fmla="*/ 74 w 190"/>
                <a:gd name="T31" fmla="*/ 149 h 150"/>
                <a:gd name="T32" fmla="*/ 56 w 190"/>
                <a:gd name="T33" fmla="*/ 150 h 150"/>
                <a:gd name="T34" fmla="*/ 38 w 190"/>
                <a:gd name="T35" fmla="*/ 150 h 150"/>
                <a:gd name="T36" fmla="*/ 23 w 190"/>
                <a:gd name="T37" fmla="*/ 148 h 150"/>
                <a:gd name="T38" fmla="*/ 12 w 190"/>
                <a:gd name="T39" fmla="*/ 142 h 150"/>
                <a:gd name="T40" fmla="*/ 3 w 190"/>
                <a:gd name="T41" fmla="*/ 135 h 150"/>
                <a:gd name="T42" fmla="*/ 0 w 190"/>
                <a:gd name="T43" fmla="*/ 123 h 150"/>
                <a:gd name="T44" fmla="*/ 2 w 190"/>
                <a:gd name="T45" fmla="*/ 111 h 150"/>
                <a:gd name="T46" fmla="*/ 7 w 190"/>
                <a:gd name="T47" fmla="*/ 97 h 150"/>
                <a:gd name="T48" fmla="*/ 15 w 190"/>
                <a:gd name="T49" fmla="*/ 81 h 150"/>
                <a:gd name="T50" fmla="*/ 26 w 190"/>
                <a:gd name="T51" fmla="*/ 66 h 150"/>
                <a:gd name="T52" fmla="*/ 38 w 190"/>
                <a:gd name="T53" fmla="*/ 52 h 150"/>
                <a:gd name="T54" fmla="*/ 51 w 190"/>
                <a:gd name="T55" fmla="*/ 38 h 150"/>
                <a:gd name="T56" fmla="*/ 64 w 190"/>
                <a:gd name="T57" fmla="*/ 25 h 150"/>
                <a:gd name="T58" fmla="*/ 77 w 190"/>
                <a:gd name="T59" fmla="*/ 16 h 150"/>
                <a:gd name="T60" fmla="*/ 88 w 190"/>
                <a:gd name="T61" fmla="*/ 8 h 150"/>
                <a:gd name="T62" fmla="*/ 105 w 190"/>
                <a:gd name="T63" fmla="*/ 2 h 150"/>
                <a:gd name="T64" fmla="*/ 122 w 190"/>
                <a:gd name="T6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" h="150">
                  <a:moveTo>
                    <a:pt x="122" y="0"/>
                  </a:moveTo>
                  <a:lnTo>
                    <a:pt x="139" y="2"/>
                  </a:lnTo>
                  <a:lnTo>
                    <a:pt x="155" y="8"/>
                  </a:lnTo>
                  <a:lnTo>
                    <a:pt x="171" y="19"/>
                  </a:lnTo>
                  <a:lnTo>
                    <a:pt x="181" y="34"/>
                  </a:lnTo>
                  <a:lnTo>
                    <a:pt x="188" y="50"/>
                  </a:lnTo>
                  <a:lnTo>
                    <a:pt x="190" y="67"/>
                  </a:lnTo>
                  <a:lnTo>
                    <a:pt x="188" y="84"/>
                  </a:lnTo>
                  <a:lnTo>
                    <a:pt x="181" y="100"/>
                  </a:lnTo>
                  <a:lnTo>
                    <a:pt x="171" y="114"/>
                  </a:lnTo>
                  <a:lnTo>
                    <a:pt x="155" y="124"/>
                  </a:lnTo>
                  <a:lnTo>
                    <a:pt x="145" y="131"/>
                  </a:lnTo>
                  <a:lnTo>
                    <a:pt x="130" y="136"/>
                  </a:lnTo>
                  <a:lnTo>
                    <a:pt x="113" y="141"/>
                  </a:lnTo>
                  <a:lnTo>
                    <a:pt x="93" y="145"/>
                  </a:lnTo>
                  <a:lnTo>
                    <a:pt x="74" y="149"/>
                  </a:lnTo>
                  <a:lnTo>
                    <a:pt x="56" y="150"/>
                  </a:lnTo>
                  <a:lnTo>
                    <a:pt x="38" y="150"/>
                  </a:lnTo>
                  <a:lnTo>
                    <a:pt x="23" y="148"/>
                  </a:lnTo>
                  <a:lnTo>
                    <a:pt x="12" y="142"/>
                  </a:lnTo>
                  <a:lnTo>
                    <a:pt x="3" y="135"/>
                  </a:lnTo>
                  <a:lnTo>
                    <a:pt x="0" y="123"/>
                  </a:lnTo>
                  <a:lnTo>
                    <a:pt x="2" y="111"/>
                  </a:lnTo>
                  <a:lnTo>
                    <a:pt x="7" y="97"/>
                  </a:lnTo>
                  <a:lnTo>
                    <a:pt x="15" y="81"/>
                  </a:lnTo>
                  <a:lnTo>
                    <a:pt x="26" y="66"/>
                  </a:lnTo>
                  <a:lnTo>
                    <a:pt x="38" y="52"/>
                  </a:lnTo>
                  <a:lnTo>
                    <a:pt x="51" y="38"/>
                  </a:lnTo>
                  <a:lnTo>
                    <a:pt x="64" y="25"/>
                  </a:lnTo>
                  <a:lnTo>
                    <a:pt x="77" y="16"/>
                  </a:lnTo>
                  <a:lnTo>
                    <a:pt x="88" y="8"/>
                  </a:lnTo>
                  <a:lnTo>
                    <a:pt x="105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368"/>
            <p:cNvSpPr>
              <a:spLocks/>
            </p:cNvSpPr>
            <p:nvPr/>
          </p:nvSpPr>
          <p:spPr bwMode="auto">
            <a:xfrm>
              <a:off x="6607175" y="4603751"/>
              <a:ext cx="20638" cy="30163"/>
            </a:xfrm>
            <a:custGeom>
              <a:avLst/>
              <a:gdLst>
                <a:gd name="T0" fmla="*/ 68 w 136"/>
                <a:gd name="T1" fmla="*/ 0 h 202"/>
                <a:gd name="T2" fmla="*/ 80 w 136"/>
                <a:gd name="T3" fmla="*/ 4 h 202"/>
                <a:gd name="T4" fmla="*/ 92 w 136"/>
                <a:gd name="T5" fmla="*/ 14 h 202"/>
                <a:gd name="T6" fmla="*/ 103 w 136"/>
                <a:gd name="T7" fmla="*/ 28 h 202"/>
                <a:gd name="T8" fmla="*/ 112 w 136"/>
                <a:gd name="T9" fmla="*/ 44 h 202"/>
                <a:gd name="T10" fmla="*/ 120 w 136"/>
                <a:gd name="T11" fmla="*/ 65 h 202"/>
                <a:gd name="T12" fmla="*/ 127 w 136"/>
                <a:gd name="T13" fmla="*/ 85 h 202"/>
                <a:gd name="T14" fmla="*/ 132 w 136"/>
                <a:gd name="T15" fmla="*/ 103 h 202"/>
                <a:gd name="T16" fmla="*/ 135 w 136"/>
                <a:gd name="T17" fmla="*/ 121 h 202"/>
                <a:gd name="T18" fmla="*/ 136 w 136"/>
                <a:gd name="T19" fmla="*/ 135 h 202"/>
                <a:gd name="T20" fmla="*/ 134 w 136"/>
                <a:gd name="T21" fmla="*/ 153 h 202"/>
                <a:gd name="T22" fmla="*/ 127 w 136"/>
                <a:gd name="T23" fmla="*/ 169 h 202"/>
                <a:gd name="T24" fmla="*/ 117 w 136"/>
                <a:gd name="T25" fmla="*/ 182 h 202"/>
                <a:gd name="T26" fmla="*/ 103 w 136"/>
                <a:gd name="T27" fmla="*/ 193 h 202"/>
                <a:gd name="T28" fmla="*/ 87 w 136"/>
                <a:gd name="T29" fmla="*/ 200 h 202"/>
                <a:gd name="T30" fmla="*/ 68 w 136"/>
                <a:gd name="T31" fmla="*/ 202 h 202"/>
                <a:gd name="T32" fmla="*/ 50 w 136"/>
                <a:gd name="T33" fmla="*/ 200 h 202"/>
                <a:gd name="T34" fmla="*/ 34 w 136"/>
                <a:gd name="T35" fmla="*/ 193 h 202"/>
                <a:gd name="T36" fmla="*/ 20 w 136"/>
                <a:gd name="T37" fmla="*/ 182 h 202"/>
                <a:gd name="T38" fmla="*/ 9 w 136"/>
                <a:gd name="T39" fmla="*/ 169 h 202"/>
                <a:gd name="T40" fmla="*/ 3 w 136"/>
                <a:gd name="T41" fmla="*/ 153 h 202"/>
                <a:gd name="T42" fmla="*/ 0 w 136"/>
                <a:gd name="T43" fmla="*/ 135 h 202"/>
                <a:gd name="T44" fmla="*/ 1 w 136"/>
                <a:gd name="T45" fmla="*/ 121 h 202"/>
                <a:gd name="T46" fmla="*/ 4 w 136"/>
                <a:gd name="T47" fmla="*/ 103 h 202"/>
                <a:gd name="T48" fmla="*/ 9 w 136"/>
                <a:gd name="T49" fmla="*/ 85 h 202"/>
                <a:gd name="T50" fmla="*/ 16 w 136"/>
                <a:gd name="T51" fmla="*/ 65 h 202"/>
                <a:gd name="T52" fmla="*/ 24 w 136"/>
                <a:gd name="T53" fmla="*/ 44 h 202"/>
                <a:gd name="T54" fmla="*/ 34 w 136"/>
                <a:gd name="T55" fmla="*/ 28 h 202"/>
                <a:gd name="T56" fmla="*/ 45 w 136"/>
                <a:gd name="T57" fmla="*/ 14 h 202"/>
                <a:gd name="T58" fmla="*/ 57 w 136"/>
                <a:gd name="T59" fmla="*/ 4 h 202"/>
                <a:gd name="T60" fmla="*/ 68 w 136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202">
                  <a:moveTo>
                    <a:pt x="68" y="0"/>
                  </a:moveTo>
                  <a:lnTo>
                    <a:pt x="80" y="4"/>
                  </a:lnTo>
                  <a:lnTo>
                    <a:pt x="92" y="14"/>
                  </a:lnTo>
                  <a:lnTo>
                    <a:pt x="103" y="28"/>
                  </a:lnTo>
                  <a:lnTo>
                    <a:pt x="112" y="44"/>
                  </a:lnTo>
                  <a:lnTo>
                    <a:pt x="120" y="65"/>
                  </a:lnTo>
                  <a:lnTo>
                    <a:pt x="127" y="85"/>
                  </a:lnTo>
                  <a:lnTo>
                    <a:pt x="132" y="103"/>
                  </a:lnTo>
                  <a:lnTo>
                    <a:pt x="135" y="121"/>
                  </a:lnTo>
                  <a:lnTo>
                    <a:pt x="136" y="135"/>
                  </a:lnTo>
                  <a:lnTo>
                    <a:pt x="134" y="153"/>
                  </a:lnTo>
                  <a:lnTo>
                    <a:pt x="127" y="169"/>
                  </a:lnTo>
                  <a:lnTo>
                    <a:pt x="117" y="182"/>
                  </a:lnTo>
                  <a:lnTo>
                    <a:pt x="103" y="193"/>
                  </a:lnTo>
                  <a:lnTo>
                    <a:pt x="87" y="200"/>
                  </a:lnTo>
                  <a:lnTo>
                    <a:pt x="68" y="202"/>
                  </a:lnTo>
                  <a:lnTo>
                    <a:pt x="50" y="200"/>
                  </a:lnTo>
                  <a:lnTo>
                    <a:pt x="34" y="193"/>
                  </a:lnTo>
                  <a:lnTo>
                    <a:pt x="20" y="182"/>
                  </a:lnTo>
                  <a:lnTo>
                    <a:pt x="9" y="169"/>
                  </a:lnTo>
                  <a:lnTo>
                    <a:pt x="3" y="153"/>
                  </a:lnTo>
                  <a:lnTo>
                    <a:pt x="0" y="135"/>
                  </a:lnTo>
                  <a:lnTo>
                    <a:pt x="1" y="121"/>
                  </a:lnTo>
                  <a:lnTo>
                    <a:pt x="4" y="103"/>
                  </a:lnTo>
                  <a:lnTo>
                    <a:pt x="9" y="85"/>
                  </a:lnTo>
                  <a:lnTo>
                    <a:pt x="16" y="65"/>
                  </a:lnTo>
                  <a:lnTo>
                    <a:pt x="24" y="44"/>
                  </a:lnTo>
                  <a:lnTo>
                    <a:pt x="34" y="28"/>
                  </a:lnTo>
                  <a:lnTo>
                    <a:pt x="45" y="14"/>
                  </a:lnTo>
                  <a:lnTo>
                    <a:pt x="57" y="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369"/>
            <p:cNvSpPr>
              <a:spLocks/>
            </p:cNvSpPr>
            <p:nvPr/>
          </p:nvSpPr>
          <p:spPr bwMode="auto">
            <a:xfrm>
              <a:off x="6607175" y="4562476"/>
              <a:ext cx="20638" cy="28575"/>
            </a:xfrm>
            <a:custGeom>
              <a:avLst/>
              <a:gdLst>
                <a:gd name="T0" fmla="*/ 68 w 136"/>
                <a:gd name="T1" fmla="*/ 0 h 203"/>
                <a:gd name="T2" fmla="*/ 87 w 136"/>
                <a:gd name="T3" fmla="*/ 4 h 203"/>
                <a:gd name="T4" fmla="*/ 103 w 136"/>
                <a:gd name="T5" fmla="*/ 10 h 203"/>
                <a:gd name="T6" fmla="*/ 117 w 136"/>
                <a:gd name="T7" fmla="*/ 20 h 203"/>
                <a:gd name="T8" fmla="*/ 127 w 136"/>
                <a:gd name="T9" fmla="*/ 34 h 203"/>
                <a:gd name="T10" fmla="*/ 134 w 136"/>
                <a:gd name="T11" fmla="*/ 50 h 203"/>
                <a:gd name="T12" fmla="*/ 136 w 136"/>
                <a:gd name="T13" fmla="*/ 68 h 203"/>
                <a:gd name="T14" fmla="*/ 135 w 136"/>
                <a:gd name="T15" fmla="*/ 82 h 203"/>
                <a:gd name="T16" fmla="*/ 132 w 136"/>
                <a:gd name="T17" fmla="*/ 99 h 203"/>
                <a:gd name="T18" fmla="*/ 127 w 136"/>
                <a:gd name="T19" fmla="*/ 120 h 203"/>
                <a:gd name="T20" fmla="*/ 120 w 136"/>
                <a:gd name="T21" fmla="*/ 140 h 203"/>
                <a:gd name="T22" fmla="*/ 112 w 136"/>
                <a:gd name="T23" fmla="*/ 158 h 203"/>
                <a:gd name="T24" fmla="*/ 103 w 136"/>
                <a:gd name="T25" fmla="*/ 175 h 203"/>
                <a:gd name="T26" fmla="*/ 92 w 136"/>
                <a:gd name="T27" fmla="*/ 190 h 203"/>
                <a:gd name="T28" fmla="*/ 80 w 136"/>
                <a:gd name="T29" fmla="*/ 200 h 203"/>
                <a:gd name="T30" fmla="*/ 68 w 136"/>
                <a:gd name="T31" fmla="*/ 203 h 203"/>
                <a:gd name="T32" fmla="*/ 55 w 136"/>
                <a:gd name="T33" fmla="*/ 200 h 203"/>
                <a:gd name="T34" fmla="*/ 45 w 136"/>
                <a:gd name="T35" fmla="*/ 190 h 203"/>
                <a:gd name="T36" fmla="*/ 34 w 136"/>
                <a:gd name="T37" fmla="*/ 175 h 203"/>
                <a:gd name="T38" fmla="*/ 24 w 136"/>
                <a:gd name="T39" fmla="*/ 158 h 203"/>
                <a:gd name="T40" fmla="*/ 16 w 136"/>
                <a:gd name="T41" fmla="*/ 140 h 203"/>
                <a:gd name="T42" fmla="*/ 9 w 136"/>
                <a:gd name="T43" fmla="*/ 120 h 203"/>
                <a:gd name="T44" fmla="*/ 4 w 136"/>
                <a:gd name="T45" fmla="*/ 99 h 203"/>
                <a:gd name="T46" fmla="*/ 1 w 136"/>
                <a:gd name="T47" fmla="*/ 82 h 203"/>
                <a:gd name="T48" fmla="*/ 0 w 136"/>
                <a:gd name="T49" fmla="*/ 68 h 203"/>
                <a:gd name="T50" fmla="*/ 3 w 136"/>
                <a:gd name="T51" fmla="*/ 50 h 203"/>
                <a:gd name="T52" fmla="*/ 9 w 136"/>
                <a:gd name="T53" fmla="*/ 34 h 203"/>
                <a:gd name="T54" fmla="*/ 20 w 136"/>
                <a:gd name="T55" fmla="*/ 20 h 203"/>
                <a:gd name="T56" fmla="*/ 34 w 136"/>
                <a:gd name="T57" fmla="*/ 10 h 203"/>
                <a:gd name="T58" fmla="*/ 50 w 136"/>
                <a:gd name="T59" fmla="*/ 4 h 203"/>
                <a:gd name="T60" fmla="*/ 68 w 136"/>
                <a:gd name="T6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203">
                  <a:moveTo>
                    <a:pt x="68" y="0"/>
                  </a:moveTo>
                  <a:lnTo>
                    <a:pt x="87" y="4"/>
                  </a:lnTo>
                  <a:lnTo>
                    <a:pt x="103" y="10"/>
                  </a:lnTo>
                  <a:lnTo>
                    <a:pt x="117" y="20"/>
                  </a:lnTo>
                  <a:lnTo>
                    <a:pt x="127" y="34"/>
                  </a:lnTo>
                  <a:lnTo>
                    <a:pt x="134" y="50"/>
                  </a:lnTo>
                  <a:lnTo>
                    <a:pt x="136" y="68"/>
                  </a:lnTo>
                  <a:lnTo>
                    <a:pt x="135" y="82"/>
                  </a:lnTo>
                  <a:lnTo>
                    <a:pt x="132" y="99"/>
                  </a:lnTo>
                  <a:lnTo>
                    <a:pt x="127" y="120"/>
                  </a:lnTo>
                  <a:lnTo>
                    <a:pt x="120" y="140"/>
                  </a:lnTo>
                  <a:lnTo>
                    <a:pt x="112" y="158"/>
                  </a:lnTo>
                  <a:lnTo>
                    <a:pt x="103" y="175"/>
                  </a:lnTo>
                  <a:lnTo>
                    <a:pt x="92" y="190"/>
                  </a:lnTo>
                  <a:lnTo>
                    <a:pt x="80" y="200"/>
                  </a:lnTo>
                  <a:lnTo>
                    <a:pt x="68" y="203"/>
                  </a:lnTo>
                  <a:lnTo>
                    <a:pt x="55" y="200"/>
                  </a:lnTo>
                  <a:lnTo>
                    <a:pt x="45" y="190"/>
                  </a:lnTo>
                  <a:lnTo>
                    <a:pt x="34" y="175"/>
                  </a:lnTo>
                  <a:lnTo>
                    <a:pt x="24" y="158"/>
                  </a:lnTo>
                  <a:lnTo>
                    <a:pt x="16" y="140"/>
                  </a:lnTo>
                  <a:lnTo>
                    <a:pt x="9" y="120"/>
                  </a:lnTo>
                  <a:lnTo>
                    <a:pt x="4" y="99"/>
                  </a:lnTo>
                  <a:lnTo>
                    <a:pt x="1" y="82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370"/>
            <p:cNvSpPr>
              <a:spLocks/>
            </p:cNvSpPr>
            <p:nvPr/>
          </p:nvSpPr>
          <p:spPr bwMode="auto">
            <a:xfrm>
              <a:off x="6613525" y="4594226"/>
              <a:ext cx="7938" cy="7938"/>
            </a:xfrm>
            <a:custGeom>
              <a:avLst/>
              <a:gdLst>
                <a:gd name="T0" fmla="*/ 27 w 54"/>
                <a:gd name="T1" fmla="*/ 0 h 53"/>
                <a:gd name="T2" fmla="*/ 38 w 54"/>
                <a:gd name="T3" fmla="*/ 2 h 53"/>
                <a:gd name="T4" fmla="*/ 47 w 54"/>
                <a:gd name="T5" fmla="*/ 8 h 53"/>
                <a:gd name="T6" fmla="*/ 52 w 54"/>
                <a:gd name="T7" fmla="*/ 16 h 53"/>
                <a:gd name="T8" fmla="*/ 54 w 54"/>
                <a:gd name="T9" fmla="*/ 27 h 53"/>
                <a:gd name="T10" fmla="*/ 52 w 54"/>
                <a:gd name="T11" fmla="*/ 38 h 53"/>
                <a:gd name="T12" fmla="*/ 47 w 54"/>
                <a:gd name="T13" fmla="*/ 46 h 53"/>
                <a:gd name="T14" fmla="*/ 38 w 54"/>
                <a:gd name="T15" fmla="*/ 51 h 53"/>
                <a:gd name="T16" fmla="*/ 27 w 54"/>
                <a:gd name="T17" fmla="*/ 53 h 53"/>
                <a:gd name="T18" fmla="*/ 17 w 54"/>
                <a:gd name="T19" fmla="*/ 51 h 53"/>
                <a:gd name="T20" fmla="*/ 8 w 54"/>
                <a:gd name="T21" fmla="*/ 46 h 53"/>
                <a:gd name="T22" fmla="*/ 3 w 54"/>
                <a:gd name="T23" fmla="*/ 38 h 53"/>
                <a:gd name="T24" fmla="*/ 0 w 54"/>
                <a:gd name="T25" fmla="*/ 27 h 53"/>
                <a:gd name="T26" fmla="*/ 3 w 54"/>
                <a:gd name="T27" fmla="*/ 16 h 53"/>
                <a:gd name="T28" fmla="*/ 8 w 54"/>
                <a:gd name="T29" fmla="*/ 8 h 53"/>
                <a:gd name="T30" fmla="*/ 17 w 54"/>
                <a:gd name="T31" fmla="*/ 2 h 53"/>
                <a:gd name="T32" fmla="*/ 27 w 54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lnTo>
                    <a:pt x="38" y="2"/>
                  </a:lnTo>
                  <a:lnTo>
                    <a:pt x="47" y="8"/>
                  </a:lnTo>
                  <a:lnTo>
                    <a:pt x="52" y="16"/>
                  </a:lnTo>
                  <a:lnTo>
                    <a:pt x="54" y="27"/>
                  </a:lnTo>
                  <a:lnTo>
                    <a:pt x="52" y="38"/>
                  </a:lnTo>
                  <a:lnTo>
                    <a:pt x="47" y="46"/>
                  </a:lnTo>
                  <a:lnTo>
                    <a:pt x="38" y="51"/>
                  </a:lnTo>
                  <a:lnTo>
                    <a:pt x="27" y="53"/>
                  </a:lnTo>
                  <a:lnTo>
                    <a:pt x="17" y="51"/>
                  </a:lnTo>
                  <a:lnTo>
                    <a:pt x="8" y="46"/>
                  </a:lnTo>
                  <a:lnTo>
                    <a:pt x="3" y="38"/>
                  </a:lnTo>
                  <a:lnTo>
                    <a:pt x="0" y="27"/>
                  </a:lnTo>
                  <a:lnTo>
                    <a:pt x="3" y="16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3" name="Group 532"/>
          <p:cNvGrpSpPr/>
          <p:nvPr/>
        </p:nvGrpSpPr>
        <p:grpSpPr>
          <a:xfrm>
            <a:off x="5394233" y="4275784"/>
            <a:ext cx="458788" cy="469900"/>
            <a:chOff x="5359400" y="4270376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3" name="Freeform 375"/>
            <p:cNvSpPr>
              <a:spLocks noEditPoints="1"/>
            </p:cNvSpPr>
            <p:nvPr/>
          </p:nvSpPr>
          <p:spPr bwMode="auto">
            <a:xfrm>
              <a:off x="5359400" y="4270376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497 h 3253"/>
                <a:gd name="T16" fmla="*/ 482 w 3177"/>
                <a:gd name="T17" fmla="*/ 0 h 3253"/>
                <a:gd name="T18" fmla="*/ 542 w 3177"/>
                <a:gd name="T19" fmla="*/ 21 h 3253"/>
                <a:gd name="T20" fmla="*/ 577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6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40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497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497"/>
                  </a:lnTo>
                  <a:lnTo>
                    <a:pt x="151" y="497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376"/>
            <p:cNvSpPr>
              <a:spLocks/>
            </p:cNvSpPr>
            <p:nvPr/>
          </p:nvSpPr>
          <p:spPr bwMode="auto">
            <a:xfrm>
              <a:off x="5554663" y="4416426"/>
              <a:ext cx="217488" cy="244475"/>
            </a:xfrm>
            <a:custGeom>
              <a:avLst/>
              <a:gdLst>
                <a:gd name="T0" fmla="*/ 1025 w 1500"/>
                <a:gd name="T1" fmla="*/ 0 h 1689"/>
                <a:gd name="T2" fmla="*/ 1061 w 1500"/>
                <a:gd name="T3" fmla="*/ 4 h 1689"/>
                <a:gd name="T4" fmla="*/ 1095 w 1500"/>
                <a:gd name="T5" fmla="*/ 12 h 1689"/>
                <a:gd name="T6" fmla="*/ 1127 w 1500"/>
                <a:gd name="T7" fmla="*/ 25 h 1689"/>
                <a:gd name="T8" fmla="*/ 1157 w 1500"/>
                <a:gd name="T9" fmla="*/ 43 h 1689"/>
                <a:gd name="T10" fmla="*/ 1184 w 1500"/>
                <a:gd name="T11" fmla="*/ 64 h 1689"/>
                <a:gd name="T12" fmla="*/ 1208 w 1500"/>
                <a:gd name="T13" fmla="*/ 88 h 1689"/>
                <a:gd name="T14" fmla="*/ 1230 w 1500"/>
                <a:gd name="T15" fmla="*/ 116 h 1689"/>
                <a:gd name="T16" fmla="*/ 1246 w 1500"/>
                <a:gd name="T17" fmla="*/ 148 h 1689"/>
                <a:gd name="T18" fmla="*/ 1259 w 1500"/>
                <a:gd name="T19" fmla="*/ 182 h 1689"/>
                <a:gd name="T20" fmla="*/ 1492 w 1500"/>
                <a:gd name="T21" fmla="*/ 1042 h 1689"/>
                <a:gd name="T22" fmla="*/ 1499 w 1500"/>
                <a:gd name="T23" fmla="*/ 1077 h 1689"/>
                <a:gd name="T24" fmla="*/ 1500 w 1500"/>
                <a:gd name="T25" fmla="*/ 1113 h 1689"/>
                <a:gd name="T26" fmla="*/ 1497 w 1500"/>
                <a:gd name="T27" fmla="*/ 1148 h 1689"/>
                <a:gd name="T28" fmla="*/ 1489 w 1500"/>
                <a:gd name="T29" fmla="*/ 1181 h 1689"/>
                <a:gd name="T30" fmla="*/ 1476 w 1500"/>
                <a:gd name="T31" fmla="*/ 1213 h 1689"/>
                <a:gd name="T32" fmla="*/ 1458 w 1500"/>
                <a:gd name="T33" fmla="*/ 1242 h 1689"/>
                <a:gd name="T34" fmla="*/ 1436 w 1500"/>
                <a:gd name="T35" fmla="*/ 1269 h 1689"/>
                <a:gd name="T36" fmla="*/ 1412 w 1500"/>
                <a:gd name="T37" fmla="*/ 1293 h 1689"/>
                <a:gd name="T38" fmla="*/ 1383 w 1500"/>
                <a:gd name="T39" fmla="*/ 1313 h 1689"/>
                <a:gd name="T40" fmla="*/ 1351 w 1500"/>
                <a:gd name="T41" fmla="*/ 1330 h 1689"/>
                <a:gd name="T42" fmla="*/ 1316 w 1500"/>
                <a:gd name="T43" fmla="*/ 1341 h 1689"/>
                <a:gd name="T44" fmla="*/ 0 w 1500"/>
                <a:gd name="T45" fmla="*/ 1689 h 1689"/>
                <a:gd name="T46" fmla="*/ 454 w 1500"/>
                <a:gd name="T47" fmla="*/ 1431 h 1689"/>
                <a:gd name="T48" fmla="*/ 1281 w 1500"/>
                <a:gd name="T49" fmla="*/ 1213 h 1689"/>
                <a:gd name="T50" fmla="*/ 1302 w 1500"/>
                <a:gd name="T51" fmla="*/ 1204 h 1689"/>
                <a:gd name="T52" fmla="*/ 1321 w 1500"/>
                <a:gd name="T53" fmla="*/ 1193 h 1689"/>
                <a:gd name="T54" fmla="*/ 1337 w 1500"/>
                <a:gd name="T55" fmla="*/ 1178 h 1689"/>
                <a:gd name="T56" fmla="*/ 1350 w 1500"/>
                <a:gd name="T57" fmla="*/ 1160 h 1689"/>
                <a:gd name="T58" fmla="*/ 1359 w 1500"/>
                <a:gd name="T59" fmla="*/ 1141 h 1689"/>
                <a:gd name="T60" fmla="*/ 1363 w 1500"/>
                <a:gd name="T61" fmla="*/ 1120 h 1689"/>
                <a:gd name="T62" fmla="*/ 1365 w 1500"/>
                <a:gd name="T63" fmla="*/ 1098 h 1689"/>
                <a:gd name="T64" fmla="*/ 1361 w 1500"/>
                <a:gd name="T65" fmla="*/ 1076 h 1689"/>
                <a:gd name="T66" fmla="*/ 1127 w 1500"/>
                <a:gd name="T67" fmla="*/ 216 h 1689"/>
                <a:gd name="T68" fmla="*/ 1118 w 1500"/>
                <a:gd name="T69" fmla="*/ 195 h 1689"/>
                <a:gd name="T70" fmla="*/ 1107 w 1500"/>
                <a:gd name="T71" fmla="*/ 176 h 1689"/>
                <a:gd name="T72" fmla="*/ 1092 w 1500"/>
                <a:gd name="T73" fmla="*/ 161 h 1689"/>
                <a:gd name="T74" fmla="*/ 1075 w 1500"/>
                <a:gd name="T75" fmla="*/ 149 h 1689"/>
                <a:gd name="T76" fmla="*/ 1054 w 1500"/>
                <a:gd name="T77" fmla="*/ 140 h 1689"/>
                <a:gd name="T78" fmla="*/ 1033 w 1500"/>
                <a:gd name="T79" fmla="*/ 134 h 1689"/>
                <a:gd name="T80" fmla="*/ 1011 w 1500"/>
                <a:gd name="T81" fmla="*/ 134 h 1689"/>
                <a:gd name="T82" fmla="*/ 988 w 1500"/>
                <a:gd name="T83" fmla="*/ 137 h 1689"/>
                <a:gd name="T84" fmla="*/ 912 w 1500"/>
                <a:gd name="T85" fmla="*/ 157 h 1689"/>
                <a:gd name="T86" fmla="*/ 841 w 1500"/>
                <a:gd name="T87" fmla="*/ 38 h 1689"/>
                <a:gd name="T88" fmla="*/ 954 w 1500"/>
                <a:gd name="T89" fmla="*/ 9 h 1689"/>
                <a:gd name="T90" fmla="*/ 989 w 1500"/>
                <a:gd name="T91" fmla="*/ 2 h 1689"/>
                <a:gd name="T92" fmla="*/ 1025 w 1500"/>
                <a:gd name="T93" fmla="*/ 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0" h="1689">
                  <a:moveTo>
                    <a:pt x="1025" y="0"/>
                  </a:moveTo>
                  <a:lnTo>
                    <a:pt x="1061" y="4"/>
                  </a:lnTo>
                  <a:lnTo>
                    <a:pt x="1095" y="12"/>
                  </a:lnTo>
                  <a:lnTo>
                    <a:pt x="1127" y="25"/>
                  </a:lnTo>
                  <a:lnTo>
                    <a:pt x="1157" y="43"/>
                  </a:lnTo>
                  <a:lnTo>
                    <a:pt x="1184" y="64"/>
                  </a:lnTo>
                  <a:lnTo>
                    <a:pt x="1208" y="88"/>
                  </a:lnTo>
                  <a:lnTo>
                    <a:pt x="1230" y="116"/>
                  </a:lnTo>
                  <a:lnTo>
                    <a:pt x="1246" y="148"/>
                  </a:lnTo>
                  <a:lnTo>
                    <a:pt x="1259" y="182"/>
                  </a:lnTo>
                  <a:lnTo>
                    <a:pt x="1492" y="1042"/>
                  </a:lnTo>
                  <a:lnTo>
                    <a:pt x="1499" y="1077"/>
                  </a:lnTo>
                  <a:lnTo>
                    <a:pt x="1500" y="1113"/>
                  </a:lnTo>
                  <a:lnTo>
                    <a:pt x="1497" y="1148"/>
                  </a:lnTo>
                  <a:lnTo>
                    <a:pt x="1489" y="1181"/>
                  </a:lnTo>
                  <a:lnTo>
                    <a:pt x="1476" y="1213"/>
                  </a:lnTo>
                  <a:lnTo>
                    <a:pt x="1458" y="1242"/>
                  </a:lnTo>
                  <a:lnTo>
                    <a:pt x="1436" y="1269"/>
                  </a:lnTo>
                  <a:lnTo>
                    <a:pt x="1412" y="1293"/>
                  </a:lnTo>
                  <a:lnTo>
                    <a:pt x="1383" y="1313"/>
                  </a:lnTo>
                  <a:lnTo>
                    <a:pt x="1351" y="1330"/>
                  </a:lnTo>
                  <a:lnTo>
                    <a:pt x="1316" y="1341"/>
                  </a:lnTo>
                  <a:lnTo>
                    <a:pt x="0" y="1689"/>
                  </a:lnTo>
                  <a:lnTo>
                    <a:pt x="454" y="1431"/>
                  </a:lnTo>
                  <a:lnTo>
                    <a:pt x="1281" y="1213"/>
                  </a:lnTo>
                  <a:lnTo>
                    <a:pt x="1302" y="1204"/>
                  </a:lnTo>
                  <a:lnTo>
                    <a:pt x="1321" y="1193"/>
                  </a:lnTo>
                  <a:lnTo>
                    <a:pt x="1337" y="1178"/>
                  </a:lnTo>
                  <a:lnTo>
                    <a:pt x="1350" y="1160"/>
                  </a:lnTo>
                  <a:lnTo>
                    <a:pt x="1359" y="1141"/>
                  </a:lnTo>
                  <a:lnTo>
                    <a:pt x="1363" y="1120"/>
                  </a:lnTo>
                  <a:lnTo>
                    <a:pt x="1365" y="1098"/>
                  </a:lnTo>
                  <a:lnTo>
                    <a:pt x="1361" y="1076"/>
                  </a:lnTo>
                  <a:lnTo>
                    <a:pt x="1127" y="216"/>
                  </a:lnTo>
                  <a:lnTo>
                    <a:pt x="1118" y="195"/>
                  </a:lnTo>
                  <a:lnTo>
                    <a:pt x="1107" y="176"/>
                  </a:lnTo>
                  <a:lnTo>
                    <a:pt x="1092" y="161"/>
                  </a:lnTo>
                  <a:lnTo>
                    <a:pt x="1075" y="149"/>
                  </a:lnTo>
                  <a:lnTo>
                    <a:pt x="1054" y="140"/>
                  </a:lnTo>
                  <a:lnTo>
                    <a:pt x="1033" y="134"/>
                  </a:lnTo>
                  <a:lnTo>
                    <a:pt x="1011" y="134"/>
                  </a:lnTo>
                  <a:lnTo>
                    <a:pt x="988" y="137"/>
                  </a:lnTo>
                  <a:lnTo>
                    <a:pt x="912" y="157"/>
                  </a:lnTo>
                  <a:lnTo>
                    <a:pt x="841" y="38"/>
                  </a:lnTo>
                  <a:lnTo>
                    <a:pt x="954" y="9"/>
                  </a:lnTo>
                  <a:lnTo>
                    <a:pt x="989" y="2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377"/>
            <p:cNvSpPr>
              <a:spLocks noEditPoints="1"/>
            </p:cNvSpPr>
            <p:nvPr/>
          </p:nvSpPr>
          <p:spPr bwMode="auto">
            <a:xfrm>
              <a:off x="5405438" y="4386263"/>
              <a:ext cx="317500" cy="284163"/>
            </a:xfrm>
            <a:custGeom>
              <a:avLst/>
              <a:gdLst>
                <a:gd name="T0" fmla="*/ 1487 w 2202"/>
                <a:gd name="T1" fmla="*/ 134 h 1973"/>
                <a:gd name="T2" fmla="*/ 1444 w 2202"/>
                <a:gd name="T3" fmla="*/ 148 h 1973"/>
                <a:gd name="T4" fmla="*/ 173 w 2202"/>
                <a:gd name="T5" fmla="*/ 874 h 1973"/>
                <a:gd name="T6" fmla="*/ 147 w 2202"/>
                <a:gd name="T7" fmla="*/ 908 h 1973"/>
                <a:gd name="T8" fmla="*/ 136 w 2202"/>
                <a:gd name="T9" fmla="*/ 949 h 1973"/>
                <a:gd name="T10" fmla="*/ 141 w 2202"/>
                <a:gd name="T11" fmla="*/ 992 h 1973"/>
                <a:gd name="T12" fmla="*/ 602 w 2202"/>
                <a:gd name="T13" fmla="*/ 1783 h 1973"/>
                <a:gd name="T14" fmla="*/ 632 w 2202"/>
                <a:gd name="T15" fmla="*/ 1817 h 1973"/>
                <a:gd name="T16" fmla="*/ 671 w 2202"/>
                <a:gd name="T17" fmla="*/ 1836 h 1973"/>
                <a:gd name="T18" fmla="*/ 715 w 2202"/>
                <a:gd name="T19" fmla="*/ 1838 h 1973"/>
                <a:gd name="T20" fmla="*/ 757 w 2202"/>
                <a:gd name="T21" fmla="*/ 1824 h 1973"/>
                <a:gd name="T22" fmla="*/ 2028 w 2202"/>
                <a:gd name="T23" fmla="*/ 1098 h 1973"/>
                <a:gd name="T24" fmla="*/ 2055 w 2202"/>
                <a:gd name="T25" fmla="*/ 1065 h 1973"/>
                <a:gd name="T26" fmla="*/ 2066 w 2202"/>
                <a:gd name="T27" fmla="*/ 1023 h 1973"/>
                <a:gd name="T28" fmla="*/ 2061 w 2202"/>
                <a:gd name="T29" fmla="*/ 980 h 1973"/>
                <a:gd name="T30" fmla="*/ 1599 w 2202"/>
                <a:gd name="T31" fmla="*/ 189 h 1973"/>
                <a:gd name="T32" fmla="*/ 1569 w 2202"/>
                <a:gd name="T33" fmla="*/ 156 h 1973"/>
                <a:gd name="T34" fmla="*/ 1530 w 2202"/>
                <a:gd name="T35" fmla="*/ 137 h 1973"/>
                <a:gd name="T36" fmla="*/ 1514 w 2202"/>
                <a:gd name="T37" fmla="*/ 0 h 1973"/>
                <a:gd name="T38" fmla="*/ 1582 w 2202"/>
                <a:gd name="T39" fmla="*/ 13 h 1973"/>
                <a:gd name="T40" fmla="*/ 1644 w 2202"/>
                <a:gd name="T41" fmla="*/ 44 h 1973"/>
                <a:gd name="T42" fmla="*/ 1696 w 2202"/>
                <a:gd name="T43" fmla="*/ 92 h 1973"/>
                <a:gd name="T44" fmla="*/ 2169 w 2202"/>
                <a:gd name="T45" fmla="*/ 893 h 1973"/>
                <a:gd name="T46" fmla="*/ 2195 w 2202"/>
                <a:gd name="T47" fmla="*/ 959 h 1973"/>
                <a:gd name="T48" fmla="*/ 2202 w 2202"/>
                <a:gd name="T49" fmla="*/ 1028 h 1973"/>
                <a:gd name="T50" fmla="*/ 2189 w 2202"/>
                <a:gd name="T51" fmla="*/ 1095 h 1973"/>
                <a:gd name="T52" fmla="*/ 2157 w 2202"/>
                <a:gd name="T53" fmla="*/ 1156 h 1973"/>
                <a:gd name="T54" fmla="*/ 2108 w 2202"/>
                <a:gd name="T55" fmla="*/ 1207 h 1973"/>
                <a:gd name="T56" fmla="*/ 825 w 2202"/>
                <a:gd name="T57" fmla="*/ 1940 h 1973"/>
                <a:gd name="T58" fmla="*/ 757 w 2202"/>
                <a:gd name="T59" fmla="*/ 1966 h 1973"/>
                <a:gd name="T60" fmla="*/ 687 w 2202"/>
                <a:gd name="T61" fmla="*/ 1973 h 1973"/>
                <a:gd name="T62" fmla="*/ 619 w 2202"/>
                <a:gd name="T63" fmla="*/ 1959 h 1973"/>
                <a:gd name="T64" fmla="*/ 557 w 2202"/>
                <a:gd name="T65" fmla="*/ 1928 h 1973"/>
                <a:gd name="T66" fmla="*/ 506 w 2202"/>
                <a:gd name="T67" fmla="*/ 1880 h 1973"/>
                <a:gd name="T68" fmla="*/ 33 w 2202"/>
                <a:gd name="T69" fmla="*/ 1079 h 1973"/>
                <a:gd name="T70" fmla="*/ 6 w 2202"/>
                <a:gd name="T71" fmla="*/ 1013 h 1973"/>
                <a:gd name="T72" fmla="*/ 0 w 2202"/>
                <a:gd name="T73" fmla="*/ 943 h 1973"/>
                <a:gd name="T74" fmla="*/ 13 w 2202"/>
                <a:gd name="T75" fmla="*/ 877 h 1973"/>
                <a:gd name="T76" fmla="*/ 45 w 2202"/>
                <a:gd name="T77" fmla="*/ 816 h 1973"/>
                <a:gd name="T78" fmla="*/ 93 w 2202"/>
                <a:gd name="T79" fmla="*/ 765 h 1973"/>
                <a:gd name="T80" fmla="*/ 1377 w 2202"/>
                <a:gd name="T81" fmla="*/ 32 h 1973"/>
                <a:gd name="T82" fmla="*/ 1444 w 2202"/>
                <a:gd name="T83" fmla="*/ 6 h 1973"/>
                <a:gd name="T84" fmla="*/ 1514 w 2202"/>
                <a:gd name="T85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2" h="1973">
                  <a:moveTo>
                    <a:pt x="1509" y="133"/>
                  </a:moveTo>
                  <a:lnTo>
                    <a:pt x="1487" y="134"/>
                  </a:lnTo>
                  <a:lnTo>
                    <a:pt x="1466" y="139"/>
                  </a:lnTo>
                  <a:lnTo>
                    <a:pt x="1444" y="148"/>
                  </a:lnTo>
                  <a:lnTo>
                    <a:pt x="192" y="860"/>
                  </a:lnTo>
                  <a:lnTo>
                    <a:pt x="173" y="874"/>
                  </a:lnTo>
                  <a:lnTo>
                    <a:pt x="158" y="890"/>
                  </a:lnTo>
                  <a:lnTo>
                    <a:pt x="147" y="908"/>
                  </a:lnTo>
                  <a:lnTo>
                    <a:pt x="139" y="928"/>
                  </a:lnTo>
                  <a:lnTo>
                    <a:pt x="136" y="949"/>
                  </a:lnTo>
                  <a:lnTo>
                    <a:pt x="136" y="971"/>
                  </a:lnTo>
                  <a:lnTo>
                    <a:pt x="141" y="992"/>
                  </a:lnTo>
                  <a:lnTo>
                    <a:pt x="150" y="1012"/>
                  </a:lnTo>
                  <a:lnTo>
                    <a:pt x="602" y="1783"/>
                  </a:lnTo>
                  <a:lnTo>
                    <a:pt x="615" y="1802"/>
                  </a:lnTo>
                  <a:lnTo>
                    <a:pt x="632" y="1817"/>
                  </a:lnTo>
                  <a:lnTo>
                    <a:pt x="650" y="1828"/>
                  </a:lnTo>
                  <a:lnTo>
                    <a:pt x="671" y="1836"/>
                  </a:lnTo>
                  <a:lnTo>
                    <a:pt x="692" y="1839"/>
                  </a:lnTo>
                  <a:lnTo>
                    <a:pt x="715" y="1838"/>
                  </a:lnTo>
                  <a:lnTo>
                    <a:pt x="736" y="1834"/>
                  </a:lnTo>
                  <a:lnTo>
                    <a:pt x="757" y="1824"/>
                  </a:lnTo>
                  <a:lnTo>
                    <a:pt x="2010" y="1112"/>
                  </a:lnTo>
                  <a:lnTo>
                    <a:pt x="2028" y="1098"/>
                  </a:lnTo>
                  <a:lnTo>
                    <a:pt x="2043" y="1082"/>
                  </a:lnTo>
                  <a:lnTo>
                    <a:pt x="2055" y="1065"/>
                  </a:lnTo>
                  <a:lnTo>
                    <a:pt x="2063" y="1045"/>
                  </a:lnTo>
                  <a:lnTo>
                    <a:pt x="2066" y="1023"/>
                  </a:lnTo>
                  <a:lnTo>
                    <a:pt x="2066" y="1001"/>
                  </a:lnTo>
                  <a:lnTo>
                    <a:pt x="2061" y="980"/>
                  </a:lnTo>
                  <a:lnTo>
                    <a:pt x="2051" y="960"/>
                  </a:lnTo>
                  <a:lnTo>
                    <a:pt x="1599" y="189"/>
                  </a:lnTo>
                  <a:lnTo>
                    <a:pt x="1586" y="170"/>
                  </a:lnTo>
                  <a:lnTo>
                    <a:pt x="1569" y="156"/>
                  </a:lnTo>
                  <a:lnTo>
                    <a:pt x="1550" y="145"/>
                  </a:lnTo>
                  <a:lnTo>
                    <a:pt x="1530" y="137"/>
                  </a:lnTo>
                  <a:lnTo>
                    <a:pt x="1509" y="133"/>
                  </a:lnTo>
                  <a:close/>
                  <a:moveTo>
                    <a:pt x="1514" y="0"/>
                  </a:moveTo>
                  <a:lnTo>
                    <a:pt x="1549" y="4"/>
                  </a:lnTo>
                  <a:lnTo>
                    <a:pt x="1582" y="13"/>
                  </a:lnTo>
                  <a:lnTo>
                    <a:pt x="1614" y="26"/>
                  </a:lnTo>
                  <a:lnTo>
                    <a:pt x="1644" y="44"/>
                  </a:lnTo>
                  <a:lnTo>
                    <a:pt x="1671" y="66"/>
                  </a:lnTo>
                  <a:lnTo>
                    <a:pt x="1696" y="92"/>
                  </a:lnTo>
                  <a:lnTo>
                    <a:pt x="1716" y="122"/>
                  </a:lnTo>
                  <a:lnTo>
                    <a:pt x="2169" y="893"/>
                  </a:lnTo>
                  <a:lnTo>
                    <a:pt x="2185" y="926"/>
                  </a:lnTo>
                  <a:lnTo>
                    <a:pt x="2195" y="959"/>
                  </a:lnTo>
                  <a:lnTo>
                    <a:pt x="2201" y="994"/>
                  </a:lnTo>
                  <a:lnTo>
                    <a:pt x="2202" y="1028"/>
                  </a:lnTo>
                  <a:lnTo>
                    <a:pt x="2197" y="1062"/>
                  </a:lnTo>
                  <a:lnTo>
                    <a:pt x="2189" y="1095"/>
                  </a:lnTo>
                  <a:lnTo>
                    <a:pt x="2175" y="1127"/>
                  </a:lnTo>
                  <a:lnTo>
                    <a:pt x="2157" y="1156"/>
                  </a:lnTo>
                  <a:lnTo>
                    <a:pt x="2134" y="1184"/>
                  </a:lnTo>
                  <a:lnTo>
                    <a:pt x="2108" y="1207"/>
                  </a:lnTo>
                  <a:lnTo>
                    <a:pt x="2078" y="1228"/>
                  </a:lnTo>
                  <a:lnTo>
                    <a:pt x="825" y="1940"/>
                  </a:lnTo>
                  <a:lnTo>
                    <a:pt x="792" y="1956"/>
                  </a:lnTo>
                  <a:lnTo>
                    <a:pt x="757" y="1966"/>
                  </a:lnTo>
                  <a:lnTo>
                    <a:pt x="722" y="1971"/>
                  </a:lnTo>
                  <a:lnTo>
                    <a:pt x="687" y="1973"/>
                  </a:lnTo>
                  <a:lnTo>
                    <a:pt x="653" y="1968"/>
                  </a:lnTo>
                  <a:lnTo>
                    <a:pt x="619" y="1959"/>
                  </a:lnTo>
                  <a:lnTo>
                    <a:pt x="587" y="1946"/>
                  </a:lnTo>
                  <a:lnTo>
                    <a:pt x="557" y="1928"/>
                  </a:lnTo>
                  <a:lnTo>
                    <a:pt x="530" y="1906"/>
                  </a:lnTo>
                  <a:lnTo>
                    <a:pt x="506" y="1880"/>
                  </a:lnTo>
                  <a:lnTo>
                    <a:pt x="485" y="1850"/>
                  </a:lnTo>
                  <a:lnTo>
                    <a:pt x="33" y="1079"/>
                  </a:lnTo>
                  <a:lnTo>
                    <a:pt x="17" y="1047"/>
                  </a:lnTo>
                  <a:lnTo>
                    <a:pt x="6" y="1013"/>
                  </a:lnTo>
                  <a:lnTo>
                    <a:pt x="0" y="978"/>
                  </a:lnTo>
                  <a:lnTo>
                    <a:pt x="0" y="943"/>
                  </a:lnTo>
                  <a:lnTo>
                    <a:pt x="4" y="910"/>
                  </a:lnTo>
                  <a:lnTo>
                    <a:pt x="13" y="877"/>
                  </a:lnTo>
                  <a:lnTo>
                    <a:pt x="27" y="845"/>
                  </a:lnTo>
                  <a:lnTo>
                    <a:pt x="45" y="816"/>
                  </a:lnTo>
                  <a:lnTo>
                    <a:pt x="66" y="789"/>
                  </a:lnTo>
                  <a:lnTo>
                    <a:pt x="93" y="765"/>
                  </a:lnTo>
                  <a:lnTo>
                    <a:pt x="123" y="744"/>
                  </a:lnTo>
                  <a:lnTo>
                    <a:pt x="1377" y="32"/>
                  </a:lnTo>
                  <a:lnTo>
                    <a:pt x="1410" y="17"/>
                  </a:lnTo>
                  <a:lnTo>
                    <a:pt x="1444" y="6"/>
                  </a:lnTo>
                  <a:lnTo>
                    <a:pt x="1480" y="1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378"/>
            <p:cNvSpPr>
              <a:spLocks/>
            </p:cNvSpPr>
            <p:nvPr/>
          </p:nvSpPr>
          <p:spPr bwMode="auto">
            <a:xfrm>
              <a:off x="5510213" y="4491038"/>
              <a:ext cx="46038" cy="36513"/>
            </a:xfrm>
            <a:custGeom>
              <a:avLst/>
              <a:gdLst>
                <a:gd name="T0" fmla="*/ 106 w 319"/>
                <a:gd name="T1" fmla="*/ 0 h 253"/>
                <a:gd name="T2" fmla="*/ 128 w 319"/>
                <a:gd name="T3" fmla="*/ 0 h 253"/>
                <a:gd name="T4" fmla="*/ 150 w 319"/>
                <a:gd name="T5" fmla="*/ 6 h 253"/>
                <a:gd name="T6" fmla="*/ 171 w 319"/>
                <a:gd name="T7" fmla="*/ 15 h 253"/>
                <a:gd name="T8" fmla="*/ 185 w 319"/>
                <a:gd name="T9" fmla="*/ 23 h 253"/>
                <a:gd name="T10" fmla="*/ 200 w 319"/>
                <a:gd name="T11" fmla="*/ 35 h 253"/>
                <a:gd name="T12" fmla="*/ 217 w 319"/>
                <a:gd name="T13" fmla="*/ 50 h 253"/>
                <a:gd name="T14" fmla="*/ 234 w 319"/>
                <a:gd name="T15" fmla="*/ 66 h 253"/>
                <a:gd name="T16" fmla="*/ 251 w 319"/>
                <a:gd name="T17" fmla="*/ 83 h 253"/>
                <a:gd name="T18" fmla="*/ 267 w 319"/>
                <a:gd name="T19" fmla="*/ 102 h 253"/>
                <a:gd name="T20" fmla="*/ 282 w 319"/>
                <a:gd name="T21" fmla="*/ 121 h 253"/>
                <a:gd name="T22" fmla="*/ 295 w 319"/>
                <a:gd name="T23" fmla="*/ 141 h 253"/>
                <a:gd name="T24" fmla="*/ 307 w 319"/>
                <a:gd name="T25" fmla="*/ 160 h 253"/>
                <a:gd name="T26" fmla="*/ 315 w 319"/>
                <a:gd name="T27" fmla="*/ 179 h 253"/>
                <a:gd name="T28" fmla="*/ 319 w 319"/>
                <a:gd name="T29" fmla="*/ 196 h 253"/>
                <a:gd name="T30" fmla="*/ 319 w 319"/>
                <a:gd name="T31" fmla="*/ 212 h 253"/>
                <a:gd name="T32" fmla="*/ 315 w 319"/>
                <a:gd name="T33" fmla="*/ 226 h 253"/>
                <a:gd name="T34" fmla="*/ 305 w 319"/>
                <a:gd name="T35" fmla="*/ 237 h 253"/>
                <a:gd name="T36" fmla="*/ 291 w 319"/>
                <a:gd name="T37" fmla="*/ 245 h 253"/>
                <a:gd name="T38" fmla="*/ 273 w 319"/>
                <a:gd name="T39" fmla="*/ 250 h 253"/>
                <a:gd name="T40" fmla="*/ 253 w 319"/>
                <a:gd name="T41" fmla="*/ 252 h 253"/>
                <a:gd name="T42" fmla="*/ 230 w 319"/>
                <a:gd name="T43" fmla="*/ 253 h 253"/>
                <a:gd name="T44" fmla="*/ 207 w 319"/>
                <a:gd name="T45" fmla="*/ 251 h 253"/>
                <a:gd name="T46" fmla="*/ 182 w 319"/>
                <a:gd name="T47" fmla="*/ 248 h 253"/>
                <a:gd name="T48" fmla="*/ 157 w 319"/>
                <a:gd name="T49" fmla="*/ 244 h 253"/>
                <a:gd name="T50" fmla="*/ 133 w 319"/>
                <a:gd name="T51" fmla="*/ 238 h 253"/>
                <a:gd name="T52" fmla="*/ 110 w 319"/>
                <a:gd name="T53" fmla="*/ 232 h 253"/>
                <a:gd name="T54" fmla="*/ 90 w 319"/>
                <a:gd name="T55" fmla="*/ 225 h 253"/>
                <a:gd name="T56" fmla="*/ 72 w 319"/>
                <a:gd name="T57" fmla="*/ 217 h 253"/>
                <a:gd name="T58" fmla="*/ 57 w 319"/>
                <a:gd name="T59" fmla="*/ 211 h 253"/>
                <a:gd name="T60" fmla="*/ 39 w 319"/>
                <a:gd name="T61" fmla="*/ 197 h 253"/>
                <a:gd name="T62" fmla="*/ 24 w 319"/>
                <a:gd name="T63" fmla="*/ 180 h 253"/>
                <a:gd name="T64" fmla="*/ 12 w 319"/>
                <a:gd name="T65" fmla="*/ 162 h 253"/>
                <a:gd name="T66" fmla="*/ 4 w 319"/>
                <a:gd name="T67" fmla="*/ 141 h 253"/>
                <a:gd name="T68" fmla="*/ 0 w 319"/>
                <a:gd name="T69" fmla="*/ 120 h 253"/>
                <a:gd name="T70" fmla="*/ 1 w 319"/>
                <a:gd name="T71" fmla="*/ 98 h 253"/>
                <a:gd name="T72" fmla="*/ 5 w 319"/>
                <a:gd name="T73" fmla="*/ 77 h 253"/>
                <a:gd name="T74" fmla="*/ 15 w 319"/>
                <a:gd name="T75" fmla="*/ 56 h 253"/>
                <a:gd name="T76" fmla="*/ 29 w 319"/>
                <a:gd name="T77" fmla="*/ 38 h 253"/>
                <a:gd name="T78" fmla="*/ 45 w 319"/>
                <a:gd name="T79" fmla="*/ 22 h 253"/>
                <a:gd name="T80" fmla="*/ 64 w 319"/>
                <a:gd name="T81" fmla="*/ 12 h 253"/>
                <a:gd name="T82" fmla="*/ 85 w 319"/>
                <a:gd name="T83" fmla="*/ 3 h 253"/>
                <a:gd name="T84" fmla="*/ 106 w 319"/>
                <a:gd name="T8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" h="253">
                  <a:moveTo>
                    <a:pt x="106" y="0"/>
                  </a:moveTo>
                  <a:lnTo>
                    <a:pt x="128" y="0"/>
                  </a:lnTo>
                  <a:lnTo>
                    <a:pt x="150" y="6"/>
                  </a:lnTo>
                  <a:lnTo>
                    <a:pt x="171" y="15"/>
                  </a:lnTo>
                  <a:lnTo>
                    <a:pt x="185" y="23"/>
                  </a:lnTo>
                  <a:lnTo>
                    <a:pt x="200" y="35"/>
                  </a:lnTo>
                  <a:lnTo>
                    <a:pt x="217" y="50"/>
                  </a:lnTo>
                  <a:lnTo>
                    <a:pt x="234" y="66"/>
                  </a:lnTo>
                  <a:lnTo>
                    <a:pt x="251" y="83"/>
                  </a:lnTo>
                  <a:lnTo>
                    <a:pt x="267" y="102"/>
                  </a:lnTo>
                  <a:lnTo>
                    <a:pt x="282" y="121"/>
                  </a:lnTo>
                  <a:lnTo>
                    <a:pt x="295" y="141"/>
                  </a:lnTo>
                  <a:lnTo>
                    <a:pt x="307" y="160"/>
                  </a:lnTo>
                  <a:lnTo>
                    <a:pt x="315" y="179"/>
                  </a:lnTo>
                  <a:lnTo>
                    <a:pt x="319" y="196"/>
                  </a:lnTo>
                  <a:lnTo>
                    <a:pt x="319" y="212"/>
                  </a:lnTo>
                  <a:lnTo>
                    <a:pt x="315" y="226"/>
                  </a:lnTo>
                  <a:lnTo>
                    <a:pt x="305" y="237"/>
                  </a:lnTo>
                  <a:lnTo>
                    <a:pt x="291" y="245"/>
                  </a:lnTo>
                  <a:lnTo>
                    <a:pt x="273" y="250"/>
                  </a:lnTo>
                  <a:lnTo>
                    <a:pt x="253" y="252"/>
                  </a:lnTo>
                  <a:lnTo>
                    <a:pt x="230" y="253"/>
                  </a:lnTo>
                  <a:lnTo>
                    <a:pt x="207" y="251"/>
                  </a:lnTo>
                  <a:lnTo>
                    <a:pt x="182" y="248"/>
                  </a:lnTo>
                  <a:lnTo>
                    <a:pt x="157" y="244"/>
                  </a:lnTo>
                  <a:lnTo>
                    <a:pt x="133" y="238"/>
                  </a:lnTo>
                  <a:lnTo>
                    <a:pt x="110" y="232"/>
                  </a:lnTo>
                  <a:lnTo>
                    <a:pt x="90" y="225"/>
                  </a:lnTo>
                  <a:lnTo>
                    <a:pt x="72" y="217"/>
                  </a:lnTo>
                  <a:lnTo>
                    <a:pt x="57" y="211"/>
                  </a:lnTo>
                  <a:lnTo>
                    <a:pt x="39" y="197"/>
                  </a:lnTo>
                  <a:lnTo>
                    <a:pt x="24" y="180"/>
                  </a:lnTo>
                  <a:lnTo>
                    <a:pt x="12" y="162"/>
                  </a:lnTo>
                  <a:lnTo>
                    <a:pt x="4" y="141"/>
                  </a:lnTo>
                  <a:lnTo>
                    <a:pt x="0" y="120"/>
                  </a:lnTo>
                  <a:lnTo>
                    <a:pt x="1" y="98"/>
                  </a:lnTo>
                  <a:lnTo>
                    <a:pt x="5" y="77"/>
                  </a:lnTo>
                  <a:lnTo>
                    <a:pt x="15" y="56"/>
                  </a:lnTo>
                  <a:lnTo>
                    <a:pt x="29" y="38"/>
                  </a:lnTo>
                  <a:lnTo>
                    <a:pt x="45" y="22"/>
                  </a:lnTo>
                  <a:lnTo>
                    <a:pt x="64" y="12"/>
                  </a:lnTo>
                  <a:lnTo>
                    <a:pt x="85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379"/>
            <p:cNvSpPr>
              <a:spLocks/>
            </p:cNvSpPr>
            <p:nvPr/>
          </p:nvSpPr>
          <p:spPr bwMode="auto">
            <a:xfrm>
              <a:off x="5573713" y="4530726"/>
              <a:ext cx="46038" cy="36513"/>
            </a:xfrm>
            <a:custGeom>
              <a:avLst/>
              <a:gdLst>
                <a:gd name="T0" fmla="*/ 88 w 319"/>
                <a:gd name="T1" fmla="*/ 0 h 253"/>
                <a:gd name="T2" fmla="*/ 112 w 319"/>
                <a:gd name="T3" fmla="*/ 2 h 253"/>
                <a:gd name="T4" fmla="*/ 137 w 319"/>
                <a:gd name="T5" fmla="*/ 5 h 253"/>
                <a:gd name="T6" fmla="*/ 161 w 319"/>
                <a:gd name="T7" fmla="*/ 10 h 253"/>
                <a:gd name="T8" fmla="*/ 185 w 319"/>
                <a:gd name="T9" fmla="*/ 15 h 253"/>
                <a:gd name="T10" fmla="*/ 209 w 319"/>
                <a:gd name="T11" fmla="*/ 21 h 253"/>
                <a:gd name="T12" fmla="*/ 229 w 319"/>
                <a:gd name="T13" fmla="*/ 29 h 253"/>
                <a:gd name="T14" fmla="*/ 247 w 319"/>
                <a:gd name="T15" fmla="*/ 35 h 253"/>
                <a:gd name="T16" fmla="*/ 261 w 319"/>
                <a:gd name="T17" fmla="*/ 42 h 253"/>
                <a:gd name="T18" fmla="*/ 280 w 319"/>
                <a:gd name="T19" fmla="*/ 56 h 253"/>
                <a:gd name="T20" fmla="*/ 295 w 319"/>
                <a:gd name="T21" fmla="*/ 73 h 253"/>
                <a:gd name="T22" fmla="*/ 307 w 319"/>
                <a:gd name="T23" fmla="*/ 91 h 253"/>
                <a:gd name="T24" fmla="*/ 314 w 319"/>
                <a:gd name="T25" fmla="*/ 112 h 253"/>
                <a:gd name="T26" fmla="*/ 319 w 319"/>
                <a:gd name="T27" fmla="*/ 133 h 253"/>
                <a:gd name="T28" fmla="*/ 318 w 319"/>
                <a:gd name="T29" fmla="*/ 155 h 253"/>
                <a:gd name="T30" fmla="*/ 312 w 319"/>
                <a:gd name="T31" fmla="*/ 176 h 253"/>
                <a:gd name="T32" fmla="*/ 304 w 319"/>
                <a:gd name="T33" fmla="*/ 197 h 253"/>
                <a:gd name="T34" fmla="*/ 290 w 319"/>
                <a:gd name="T35" fmla="*/ 216 h 253"/>
                <a:gd name="T36" fmla="*/ 273 w 319"/>
                <a:gd name="T37" fmla="*/ 231 h 253"/>
                <a:gd name="T38" fmla="*/ 255 w 319"/>
                <a:gd name="T39" fmla="*/ 241 h 253"/>
                <a:gd name="T40" fmla="*/ 233 w 319"/>
                <a:gd name="T41" fmla="*/ 250 h 253"/>
                <a:gd name="T42" fmla="*/ 212 w 319"/>
                <a:gd name="T43" fmla="*/ 253 h 253"/>
                <a:gd name="T44" fmla="*/ 189 w 319"/>
                <a:gd name="T45" fmla="*/ 252 h 253"/>
                <a:gd name="T46" fmla="*/ 168 w 319"/>
                <a:gd name="T47" fmla="*/ 248 h 253"/>
                <a:gd name="T48" fmla="*/ 147 w 319"/>
                <a:gd name="T49" fmla="*/ 238 h 253"/>
                <a:gd name="T50" fmla="*/ 133 w 319"/>
                <a:gd name="T51" fmla="*/ 229 h 253"/>
                <a:gd name="T52" fmla="*/ 118 w 319"/>
                <a:gd name="T53" fmla="*/ 217 h 253"/>
                <a:gd name="T54" fmla="*/ 102 w 319"/>
                <a:gd name="T55" fmla="*/ 203 h 253"/>
                <a:gd name="T56" fmla="*/ 84 w 319"/>
                <a:gd name="T57" fmla="*/ 188 h 253"/>
                <a:gd name="T58" fmla="*/ 67 w 319"/>
                <a:gd name="T59" fmla="*/ 170 h 253"/>
                <a:gd name="T60" fmla="*/ 51 w 319"/>
                <a:gd name="T61" fmla="*/ 151 h 253"/>
                <a:gd name="T62" fmla="*/ 35 w 319"/>
                <a:gd name="T63" fmla="*/ 132 h 253"/>
                <a:gd name="T64" fmla="*/ 22 w 319"/>
                <a:gd name="T65" fmla="*/ 112 h 253"/>
                <a:gd name="T66" fmla="*/ 12 w 319"/>
                <a:gd name="T67" fmla="*/ 93 h 253"/>
                <a:gd name="T68" fmla="*/ 4 w 319"/>
                <a:gd name="T69" fmla="*/ 74 h 253"/>
                <a:gd name="T70" fmla="*/ 0 w 319"/>
                <a:gd name="T71" fmla="*/ 57 h 253"/>
                <a:gd name="T72" fmla="*/ 0 w 319"/>
                <a:gd name="T73" fmla="*/ 41 h 253"/>
                <a:gd name="T74" fmla="*/ 4 w 319"/>
                <a:gd name="T75" fmla="*/ 28 h 253"/>
                <a:gd name="T76" fmla="*/ 14 w 319"/>
                <a:gd name="T77" fmla="*/ 17 h 253"/>
                <a:gd name="T78" fmla="*/ 28 w 319"/>
                <a:gd name="T79" fmla="*/ 9 h 253"/>
                <a:gd name="T80" fmla="*/ 45 w 319"/>
                <a:gd name="T81" fmla="*/ 3 h 253"/>
                <a:gd name="T82" fmla="*/ 65 w 319"/>
                <a:gd name="T83" fmla="*/ 1 h 253"/>
                <a:gd name="T84" fmla="*/ 88 w 319"/>
                <a:gd name="T8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" h="253">
                  <a:moveTo>
                    <a:pt x="88" y="0"/>
                  </a:moveTo>
                  <a:lnTo>
                    <a:pt x="112" y="2"/>
                  </a:lnTo>
                  <a:lnTo>
                    <a:pt x="137" y="5"/>
                  </a:lnTo>
                  <a:lnTo>
                    <a:pt x="161" y="10"/>
                  </a:lnTo>
                  <a:lnTo>
                    <a:pt x="185" y="15"/>
                  </a:lnTo>
                  <a:lnTo>
                    <a:pt x="209" y="21"/>
                  </a:lnTo>
                  <a:lnTo>
                    <a:pt x="229" y="29"/>
                  </a:lnTo>
                  <a:lnTo>
                    <a:pt x="247" y="35"/>
                  </a:lnTo>
                  <a:lnTo>
                    <a:pt x="261" y="42"/>
                  </a:lnTo>
                  <a:lnTo>
                    <a:pt x="280" y="56"/>
                  </a:lnTo>
                  <a:lnTo>
                    <a:pt x="295" y="73"/>
                  </a:lnTo>
                  <a:lnTo>
                    <a:pt x="307" y="91"/>
                  </a:lnTo>
                  <a:lnTo>
                    <a:pt x="314" y="112"/>
                  </a:lnTo>
                  <a:lnTo>
                    <a:pt x="319" y="133"/>
                  </a:lnTo>
                  <a:lnTo>
                    <a:pt x="318" y="155"/>
                  </a:lnTo>
                  <a:lnTo>
                    <a:pt x="312" y="176"/>
                  </a:lnTo>
                  <a:lnTo>
                    <a:pt x="304" y="197"/>
                  </a:lnTo>
                  <a:lnTo>
                    <a:pt x="290" y="216"/>
                  </a:lnTo>
                  <a:lnTo>
                    <a:pt x="273" y="231"/>
                  </a:lnTo>
                  <a:lnTo>
                    <a:pt x="255" y="241"/>
                  </a:lnTo>
                  <a:lnTo>
                    <a:pt x="233" y="250"/>
                  </a:lnTo>
                  <a:lnTo>
                    <a:pt x="212" y="253"/>
                  </a:lnTo>
                  <a:lnTo>
                    <a:pt x="189" y="252"/>
                  </a:lnTo>
                  <a:lnTo>
                    <a:pt x="168" y="248"/>
                  </a:lnTo>
                  <a:lnTo>
                    <a:pt x="147" y="238"/>
                  </a:lnTo>
                  <a:lnTo>
                    <a:pt x="133" y="229"/>
                  </a:lnTo>
                  <a:lnTo>
                    <a:pt x="118" y="217"/>
                  </a:lnTo>
                  <a:lnTo>
                    <a:pt x="102" y="203"/>
                  </a:lnTo>
                  <a:lnTo>
                    <a:pt x="84" y="188"/>
                  </a:lnTo>
                  <a:lnTo>
                    <a:pt x="67" y="170"/>
                  </a:lnTo>
                  <a:lnTo>
                    <a:pt x="51" y="151"/>
                  </a:lnTo>
                  <a:lnTo>
                    <a:pt x="35" y="132"/>
                  </a:lnTo>
                  <a:lnTo>
                    <a:pt x="22" y="112"/>
                  </a:lnTo>
                  <a:lnTo>
                    <a:pt x="12" y="93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0" y="41"/>
                  </a:lnTo>
                  <a:lnTo>
                    <a:pt x="4" y="28"/>
                  </a:lnTo>
                  <a:lnTo>
                    <a:pt x="14" y="17"/>
                  </a:lnTo>
                  <a:lnTo>
                    <a:pt x="28" y="9"/>
                  </a:lnTo>
                  <a:lnTo>
                    <a:pt x="45" y="3"/>
                  </a:lnTo>
                  <a:lnTo>
                    <a:pt x="65" y="1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380"/>
            <p:cNvSpPr>
              <a:spLocks/>
            </p:cNvSpPr>
            <p:nvPr/>
          </p:nvSpPr>
          <p:spPr bwMode="auto">
            <a:xfrm>
              <a:off x="5510213" y="4530726"/>
              <a:ext cx="46038" cy="36513"/>
            </a:xfrm>
            <a:custGeom>
              <a:avLst/>
              <a:gdLst>
                <a:gd name="T0" fmla="*/ 230 w 319"/>
                <a:gd name="T1" fmla="*/ 0 h 253"/>
                <a:gd name="T2" fmla="*/ 253 w 319"/>
                <a:gd name="T3" fmla="*/ 0 h 253"/>
                <a:gd name="T4" fmla="*/ 273 w 319"/>
                <a:gd name="T5" fmla="*/ 3 h 253"/>
                <a:gd name="T6" fmla="*/ 290 w 319"/>
                <a:gd name="T7" fmla="*/ 9 h 253"/>
                <a:gd name="T8" fmla="*/ 304 w 319"/>
                <a:gd name="T9" fmla="*/ 16 h 253"/>
                <a:gd name="T10" fmla="*/ 313 w 319"/>
                <a:gd name="T11" fmla="*/ 26 h 253"/>
                <a:gd name="T12" fmla="*/ 319 w 319"/>
                <a:gd name="T13" fmla="*/ 40 h 253"/>
                <a:gd name="T14" fmla="*/ 319 w 319"/>
                <a:gd name="T15" fmla="*/ 56 h 253"/>
                <a:gd name="T16" fmla="*/ 315 w 319"/>
                <a:gd name="T17" fmla="*/ 74 h 253"/>
                <a:gd name="T18" fmla="*/ 306 w 319"/>
                <a:gd name="T19" fmla="*/ 92 h 253"/>
                <a:gd name="T20" fmla="*/ 295 w 319"/>
                <a:gd name="T21" fmla="*/ 112 h 253"/>
                <a:gd name="T22" fmla="*/ 282 w 319"/>
                <a:gd name="T23" fmla="*/ 131 h 253"/>
                <a:gd name="T24" fmla="*/ 267 w 319"/>
                <a:gd name="T25" fmla="*/ 151 h 253"/>
                <a:gd name="T26" fmla="*/ 251 w 319"/>
                <a:gd name="T27" fmla="*/ 170 h 253"/>
                <a:gd name="T28" fmla="*/ 234 w 319"/>
                <a:gd name="T29" fmla="*/ 188 h 253"/>
                <a:gd name="T30" fmla="*/ 217 w 319"/>
                <a:gd name="T31" fmla="*/ 203 h 253"/>
                <a:gd name="T32" fmla="*/ 201 w 319"/>
                <a:gd name="T33" fmla="*/ 217 h 253"/>
                <a:gd name="T34" fmla="*/ 185 w 319"/>
                <a:gd name="T35" fmla="*/ 229 h 253"/>
                <a:gd name="T36" fmla="*/ 172 w 319"/>
                <a:gd name="T37" fmla="*/ 238 h 253"/>
                <a:gd name="T38" fmla="*/ 151 w 319"/>
                <a:gd name="T39" fmla="*/ 248 h 253"/>
                <a:gd name="T40" fmla="*/ 128 w 319"/>
                <a:gd name="T41" fmla="*/ 252 h 253"/>
                <a:gd name="T42" fmla="*/ 106 w 319"/>
                <a:gd name="T43" fmla="*/ 253 h 253"/>
                <a:gd name="T44" fmla="*/ 85 w 319"/>
                <a:gd name="T45" fmla="*/ 249 h 253"/>
                <a:gd name="T46" fmla="*/ 64 w 319"/>
                <a:gd name="T47" fmla="*/ 241 h 253"/>
                <a:gd name="T48" fmla="*/ 45 w 319"/>
                <a:gd name="T49" fmla="*/ 230 h 253"/>
                <a:gd name="T50" fmla="*/ 29 w 319"/>
                <a:gd name="T51" fmla="*/ 215 h 253"/>
                <a:gd name="T52" fmla="*/ 15 w 319"/>
                <a:gd name="T53" fmla="*/ 196 h 253"/>
                <a:gd name="T54" fmla="*/ 5 w 319"/>
                <a:gd name="T55" fmla="*/ 176 h 253"/>
                <a:gd name="T56" fmla="*/ 1 w 319"/>
                <a:gd name="T57" fmla="*/ 154 h 253"/>
                <a:gd name="T58" fmla="*/ 0 w 319"/>
                <a:gd name="T59" fmla="*/ 133 h 253"/>
                <a:gd name="T60" fmla="*/ 4 w 319"/>
                <a:gd name="T61" fmla="*/ 111 h 253"/>
                <a:gd name="T62" fmla="*/ 12 w 319"/>
                <a:gd name="T63" fmla="*/ 91 h 253"/>
                <a:gd name="T64" fmla="*/ 24 w 319"/>
                <a:gd name="T65" fmla="*/ 73 h 253"/>
                <a:gd name="T66" fmla="*/ 39 w 319"/>
                <a:gd name="T67" fmla="*/ 56 h 253"/>
                <a:gd name="T68" fmla="*/ 57 w 319"/>
                <a:gd name="T69" fmla="*/ 42 h 253"/>
                <a:gd name="T70" fmla="*/ 72 w 319"/>
                <a:gd name="T71" fmla="*/ 35 h 253"/>
                <a:gd name="T72" fmla="*/ 90 w 319"/>
                <a:gd name="T73" fmla="*/ 29 h 253"/>
                <a:gd name="T74" fmla="*/ 110 w 319"/>
                <a:gd name="T75" fmla="*/ 21 h 253"/>
                <a:gd name="T76" fmla="*/ 133 w 319"/>
                <a:gd name="T77" fmla="*/ 15 h 253"/>
                <a:gd name="T78" fmla="*/ 157 w 319"/>
                <a:gd name="T79" fmla="*/ 10 h 253"/>
                <a:gd name="T80" fmla="*/ 182 w 319"/>
                <a:gd name="T81" fmla="*/ 4 h 253"/>
                <a:gd name="T82" fmla="*/ 207 w 319"/>
                <a:gd name="T83" fmla="*/ 1 h 253"/>
                <a:gd name="T84" fmla="*/ 230 w 319"/>
                <a:gd name="T8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" h="253">
                  <a:moveTo>
                    <a:pt x="230" y="0"/>
                  </a:moveTo>
                  <a:lnTo>
                    <a:pt x="253" y="0"/>
                  </a:lnTo>
                  <a:lnTo>
                    <a:pt x="273" y="3"/>
                  </a:lnTo>
                  <a:lnTo>
                    <a:pt x="290" y="9"/>
                  </a:lnTo>
                  <a:lnTo>
                    <a:pt x="304" y="16"/>
                  </a:lnTo>
                  <a:lnTo>
                    <a:pt x="313" y="26"/>
                  </a:lnTo>
                  <a:lnTo>
                    <a:pt x="319" y="40"/>
                  </a:lnTo>
                  <a:lnTo>
                    <a:pt x="319" y="56"/>
                  </a:lnTo>
                  <a:lnTo>
                    <a:pt x="315" y="74"/>
                  </a:lnTo>
                  <a:lnTo>
                    <a:pt x="306" y="92"/>
                  </a:lnTo>
                  <a:lnTo>
                    <a:pt x="295" y="112"/>
                  </a:lnTo>
                  <a:lnTo>
                    <a:pt x="282" y="131"/>
                  </a:lnTo>
                  <a:lnTo>
                    <a:pt x="267" y="151"/>
                  </a:lnTo>
                  <a:lnTo>
                    <a:pt x="251" y="170"/>
                  </a:lnTo>
                  <a:lnTo>
                    <a:pt x="234" y="188"/>
                  </a:lnTo>
                  <a:lnTo>
                    <a:pt x="217" y="203"/>
                  </a:lnTo>
                  <a:lnTo>
                    <a:pt x="201" y="217"/>
                  </a:lnTo>
                  <a:lnTo>
                    <a:pt x="185" y="229"/>
                  </a:lnTo>
                  <a:lnTo>
                    <a:pt x="172" y="238"/>
                  </a:lnTo>
                  <a:lnTo>
                    <a:pt x="151" y="248"/>
                  </a:lnTo>
                  <a:lnTo>
                    <a:pt x="128" y="252"/>
                  </a:lnTo>
                  <a:lnTo>
                    <a:pt x="106" y="253"/>
                  </a:lnTo>
                  <a:lnTo>
                    <a:pt x="85" y="249"/>
                  </a:lnTo>
                  <a:lnTo>
                    <a:pt x="64" y="241"/>
                  </a:lnTo>
                  <a:lnTo>
                    <a:pt x="45" y="230"/>
                  </a:lnTo>
                  <a:lnTo>
                    <a:pt x="29" y="215"/>
                  </a:lnTo>
                  <a:lnTo>
                    <a:pt x="15" y="196"/>
                  </a:lnTo>
                  <a:lnTo>
                    <a:pt x="5" y="176"/>
                  </a:lnTo>
                  <a:lnTo>
                    <a:pt x="1" y="154"/>
                  </a:lnTo>
                  <a:lnTo>
                    <a:pt x="0" y="133"/>
                  </a:lnTo>
                  <a:lnTo>
                    <a:pt x="4" y="111"/>
                  </a:lnTo>
                  <a:lnTo>
                    <a:pt x="12" y="91"/>
                  </a:lnTo>
                  <a:lnTo>
                    <a:pt x="24" y="73"/>
                  </a:lnTo>
                  <a:lnTo>
                    <a:pt x="39" y="56"/>
                  </a:lnTo>
                  <a:lnTo>
                    <a:pt x="57" y="42"/>
                  </a:lnTo>
                  <a:lnTo>
                    <a:pt x="72" y="35"/>
                  </a:lnTo>
                  <a:lnTo>
                    <a:pt x="90" y="29"/>
                  </a:lnTo>
                  <a:lnTo>
                    <a:pt x="110" y="21"/>
                  </a:lnTo>
                  <a:lnTo>
                    <a:pt x="133" y="15"/>
                  </a:lnTo>
                  <a:lnTo>
                    <a:pt x="157" y="10"/>
                  </a:lnTo>
                  <a:lnTo>
                    <a:pt x="182" y="4"/>
                  </a:lnTo>
                  <a:lnTo>
                    <a:pt x="207" y="1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381"/>
            <p:cNvSpPr>
              <a:spLocks/>
            </p:cNvSpPr>
            <p:nvPr/>
          </p:nvSpPr>
          <p:spPr bwMode="auto">
            <a:xfrm>
              <a:off x="5573713" y="4491038"/>
              <a:ext cx="46038" cy="36513"/>
            </a:xfrm>
            <a:custGeom>
              <a:avLst/>
              <a:gdLst>
                <a:gd name="T0" fmla="*/ 212 w 319"/>
                <a:gd name="T1" fmla="*/ 0 h 253"/>
                <a:gd name="T2" fmla="*/ 233 w 319"/>
                <a:gd name="T3" fmla="*/ 4 h 253"/>
                <a:gd name="T4" fmla="*/ 255 w 319"/>
                <a:gd name="T5" fmla="*/ 12 h 253"/>
                <a:gd name="T6" fmla="*/ 273 w 319"/>
                <a:gd name="T7" fmla="*/ 23 h 253"/>
                <a:gd name="T8" fmla="*/ 290 w 319"/>
                <a:gd name="T9" fmla="*/ 38 h 253"/>
                <a:gd name="T10" fmla="*/ 304 w 319"/>
                <a:gd name="T11" fmla="*/ 57 h 253"/>
                <a:gd name="T12" fmla="*/ 312 w 319"/>
                <a:gd name="T13" fmla="*/ 77 h 253"/>
                <a:gd name="T14" fmla="*/ 318 w 319"/>
                <a:gd name="T15" fmla="*/ 99 h 253"/>
                <a:gd name="T16" fmla="*/ 319 w 319"/>
                <a:gd name="T17" fmla="*/ 120 h 253"/>
                <a:gd name="T18" fmla="*/ 314 w 319"/>
                <a:gd name="T19" fmla="*/ 142 h 253"/>
                <a:gd name="T20" fmla="*/ 307 w 319"/>
                <a:gd name="T21" fmla="*/ 162 h 253"/>
                <a:gd name="T22" fmla="*/ 295 w 319"/>
                <a:gd name="T23" fmla="*/ 181 h 253"/>
                <a:gd name="T24" fmla="*/ 280 w 319"/>
                <a:gd name="T25" fmla="*/ 197 h 253"/>
                <a:gd name="T26" fmla="*/ 261 w 319"/>
                <a:gd name="T27" fmla="*/ 211 h 253"/>
                <a:gd name="T28" fmla="*/ 247 w 319"/>
                <a:gd name="T29" fmla="*/ 217 h 253"/>
                <a:gd name="T30" fmla="*/ 229 w 319"/>
                <a:gd name="T31" fmla="*/ 225 h 253"/>
                <a:gd name="T32" fmla="*/ 209 w 319"/>
                <a:gd name="T33" fmla="*/ 232 h 253"/>
                <a:gd name="T34" fmla="*/ 185 w 319"/>
                <a:gd name="T35" fmla="*/ 238 h 253"/>
                <a:gd name="T36" fmla="*/ 161 w 319"/>
                <a:gd name="T37" fmla="*/ 244 h 253"/>
                <a:gd name="T38" fmla="*/ 137 w 319"/>
                <a:gd name="T39" fmla="*/ 249 h 253"/>
                <a:gd name="T40" fmla="*/ 112 w 319"/>
                <a:gd name="T41" fmla="*/ 252 h 253"/>
                <a:gd name="T42" fmla="*/ 89 w 319"/>
                <a:gd name="T43" fmla="*/ 253 h 253"/>
                <a:gd name="T44" fmla="*/ 66 w 319"/>
                <a:gd name="T45" fmla="*/ 253 h 253"/>
                <a:gd name="T46" fmla="*/ 46 w 319"/>
                <a:gd name="T47" fmla="*/ 250 h 253"/>
                <a:gd name="T48" fmla="*/ 28 w 319"/>
                <a:gd name="T49" fmla="*/ 245 h 253"/>
                <a:gd name="T50" fmla="*/ 14 w 319"/>
                <a:gd name="T51" fmla="*/ 237 h 253"/>
                <a:gd name="T52" fmla="*/ 4 w 319"/>
                <a:gd name="T53" fmla="*/ 227 h 253"/>
                <a:gd name="T54" fmla="*/ 0 w 319"/>
                <a:gd name="T55" fmla="*/ 213 h 253"/>
                <a:gd name="T56" fmla="*/ 0 w 319"/>
                <a:gd name="T57" fmla="*/ 197 h 253"/>
                <a:gd name="T58" fmla="*/ 4 w 319"/>
                <a:gd name="T59" fmla="*/ 179 h 253"/>
                <a:gd name="T60" fmla="*/ 12 w 319"/>
                <a:gd name="T61" fmla="*/ 160 h 253"/>
                <a:gd name="T62" fmla="*/ 22 w 319"/>
                <a:gd name="T63" fmla="*/ 141 h 253"/>
                <a:gd name="T64" fmla="*/ 36 w 319"/>
                <a:gd name="T65" fmla="*/ 121 h 253"/>
                <a:gd name="T66" fmla="*/ 51 w 319"/>
                <a:gd name="T67" fmla="*/ 102 h 253"/>
                <a:gd name="T68" fmla="*/ 67 w 319"/>
                <a:gd name="T69" fmla="*/ 83 h 253"/>
                <a:gd name="T70" fmla="*/ 84 w 319"/>
                <a:gd name="T71" fmla="*/ 66 h 253"/>
                <a:gd name="T72" fmla="*/ 102 w 319"/>
                <a:gd name="T73" fmla="*/ 50 h 253"/>
                <a:gd name="T74" fmla="*/ 118 w 319"/>
                <a:gd name="T75" fmla="*/ 35 h 253"/>
                <a:gd name="T76" fmla="*/ 133 w 319"/>
                <a:gd name="T77" fmla="*/ 23 h 253"/>
                <a:gd name="T78" fmla="*/ 147 w 319"/>
                <a:gd name="T79" fmla="*/ 15 h 253"/>
                <a:gd name="T80" fmla="*/ 168 w 319"/>
                <a:gd name="T81" fmla="*/ 6 h 253"/>
                <a:gd name="T82" fmla="*/ 189 w 319"/>
                <a:gd name="T83" fmla="*/ 1 h 253"/>
                <a:gd name="T84" fmla="*/ 212 w 319"/>
                <a:gd name="T8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" h="253">
                  <a:moveTo>
                    <a:pt x="212" y="0"/>
                  </a:moveTo>
                  <a:lnTo>
                    <a:pt x="233" y="4"/>
                  </a:lnTo>
                  <a:lnTo>
                    <a:pt x="255" y="12"/>
                  </a:lnTo>
                  <a:lnTo>
                    <a:pt x="273" y="23"/>
                  </a:lnTo>
                  <a:lnTo>
                    <a:pt x="290" y="38"/>
                  </a:lnTo>
                  <a:lnTo>
                    <a:pt x="304" y="57"/>
                  </a:lnTo>
                  <a:lnTo>
                    <a:pt x="312" y="77"/>
                  </a:lnTo>
                  <a:lnTo>
                    <a:pt x="318" y="99"/>
                  </a:lnTo>
                  <a:lnTo>
                    <a:pt x="319" y="120"/>
                  </a:lnTo>
                  <a:lnTo>
                    <a:pt x="314" y="142"/>
                  </a:lnTo>
                  <a:lnTo>
                    <a:pt x="307" y="162"/>
                  </a:lnTo>
                  <a:lnTo>
                    <a:pt x="295" y="181"/>
                  </a:lnTo>
                  <a:lnTo>
                    <a:pt x="280" y="197"/>
                  </a:lnTo>
                  <a:lnTo>
                    <a:pt x="261" y="211"/>
                  </a:lnTo>
                  <a:lnTo>
                    <a:pt x="247" y="217"/>
                  </a:lnTo>
                  <a:lnTo>
                    <a:pt x="229" y="225"/>
                  </a:lnTo>
                  <a:lnTo>
                    <a:pt x="209" y="232"/>
                  </a:lnTo>
                  <a:lnTo>
                    <a:pt x="185" y="238"/>
                  </a:lnTo>
                  <a:lnTo>
                    <a:pt x="161" y="244"/>
                  </a:lnTo>
                  <a:lnTo>
                    <a:pt x="137" y="249"/>
                  </a:lnTo>
                  <a:lnTo>
                    <a:pt x="112" y="252"/>
                  </a:lnTo>
                  <a:lnTo>
                    <a:pt x="89" y="253"/>
                  </a:lnTo>
                  <a:lnTo>
                    <a:pt x="66" y="253"/>
                  </a:lnTo>
                  <a:lnTo>
                    <a:pt x="46" y="250"/>
                  </a:lnTo>
                  <a:lnTo>
                    <a:pt x="28" y="245"/>
                  </a:lnTo>
                  <a:lnTo>
                    <a:pt x="14" y="237"/>
                  </a:lnTo>
                  <a:lnTo>
                    <a:pt x="4" y="227"/>
                  </a:lnTo>
                  <a:lnTo>
                    <a:pt x="0" y="213"/>
                  </a:lnTo>
                  <a:lnTo>
                    <a:pt x="0" y="197"/>
                  </a:lnTo>
                  <a:lnTo>
                    <a:pt x="4" y="179"/>
                  </a:lnTo>
                  <a:lnTo>
                    <a:pt x="12" y="160"/>
                  </a:lnTo>
                  <a:lnTo>
                    <a:pt x="22" y="141"/>
                  </a:lnTo>
                  <a:lnTo>
                    <a:pt x="36" y="121"/>
                  </a:lnTo>
                  <a:lnTo>
                    <a:pt x="51" y="102"/>
                  </a:lnTo>
                  <a:lnTo>
                    <a:pt x="67" y="83"/>
                  </a:lnTo>
                  <a:lnTo>
                    <a:pt x="84" y="66"/>
                  </a:lnTo>
                  <a:lnTo>
                    <a:pt x="102" y="50"/>
                  </a:lnTo>
                  <a:lnTo>
                    <a:pt x="118" y="35"/>
                  </a:lnTo>
                  <a:lnTo>
                    <a:pt x="133" y="23"/>
                  </a:lnTo>
                  <a:lnTo>
                    <a:pt x="147" y="15"/>
                  </a:lnTo>
                  <a:lnTo>
                    <a:pt x="168" y="6"/>
                  </a:lnTo>
                  <a:lnTo>
                    <a:pt x="189" y="1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382"/>
            <p:cNvSpPr>
              <a:spLocks/>
            </p:cNvSpPr>
            <p:nvPr/>
          </p:nvSpPr>
          <p:spPr bwMode="auto">
            <a:xfrm>
              <a:off x="5548313" y="4540251"/>
              <a:ext cx="33338" cy="47625"/>
            </a:xfrm>
            <a:custGeom>
              <a:avLst/>
              <a:gdLst>
                <a:gd name="T0" fmla="*/ 114 w 229"/>
                <a:gd name="T1" fmla="*/ 0 h 340"/>
                <a:gd name="T2" fmla="*/ 130 w 229"/>
                <a:gd name="T3" fmla="*/ 4 h 340"/>
                <a:gd name="T4" fmla="*/ 145 w 229"/>
                <a:gd name="T5" fmla="*/ 12 h 340"/>
                <a:gd name="T6" fmla="*/ 159 w 229"/>
                <a:gd name="T7" fmla="*/ 27 h 340"/>
                <a:gd name="T8" fmla="*/ 173 w 229"/>
                <a:gd name="T9" fmla="*/ 45 h 340"/>
                <a:gd name="T10" fmla="*/ 184 w 229"/>
                <a:gd name="T11" fmla="*/ 67 h 340"/>
                <a:gd name="T12" fmla="*/ 195 w 229"/>
                <a:gd name="T13" fmla="*/ 90 h 340"/>
                <a:gd name="T14" fmla="*/ 205 w 229"/>
                <a:gd name="T15" fmla="*/ 115 h 340"/>
                <a:gd name="T16" fmla="*/ 213 w 229"/>
                <a:gd name="T17" fmla="*/ 141 h 340"/>
                <a:gd name="T18" fmla="*/ 220 w 229"/>
                <a:gd name="T19" fmla="*/ 165 h 340"/>
                <a:gd name="T20" fmla="*/ 225 w 229"/>
                <a:gd name="T21" fmla="*/ 189 h 340"/>
                <a:gd name="T22" fmla="*/ 228 w 229"/>
                <a:gd name="T23" fmla="*/ 209 h 340"/>
                <a:gd name="T24" fmla="*/ 229 w 229"/>
                <a:gd name="T25" fmla="*/ 227 h 340"/>
                <a:gd name="T26" fmla="*/ 226 w 229"/>
                <a:gd name="T27" fmla="*/ 252 h 340"/>
                <a:gd name="T28" fmla="*/ 218 w 229"/>
                <a:gd name="T29" fmla="*/ 276 h 340"/>
                <a:gd name="T30" fmla="*/ 204 w 229"/>
                <a:gd name="T31" fmla="*/ 298 h 340"/>
                <a:gd name="T32" fmla="*/ 187 w 229"/>
                <a:gd name="T33" fmla="*/ 314 h 340"/>
                <a:gd name="T34" fmla="*/ 165 w 229"/>
                <a:gd name="T35" fmla="*/ 328 h 340"/>
                <a:gd name="T36" fmla="*/ 141 w 229"/>
                <a:gd name="T37" fmla="*/ 336 h 340"/>
                <a:gd name="T38" fmla="*/ 114 w 229"/>
                <a:gd name="T39" fmla="*/ 340 h 340"/>
                <a:gd name="T40" fmla="*/ 88 w 229"/>
                <a:gd name="T41" fmla="*/ 336 h 340"/>
                <a:gd name="T42" fmla="*/ 64 w 229"/>
                <a:gd name="T43" fmla="*/ 328 h 340"/>
                <a:gd name="T44" fmla="*/ 43 w 229"/>
                <a:gd name="T45" fmla="*/ 314 h 340"/>
                <a:gd name="T46" fmla="*/ 25 w 229"/>
                <a:gd name="T47" fmla="*/ 298 h 340"/>
                <a:gd name="T48" fmla="*/ 11 w 229"/>
                <a:gd name="T49" fmla="*/ 276 h 340"/>
                <a:gd name="T50" fmla="*/ 3 w 229"/>
                <a:gd name="T51" fmla="*/ 252 h 340"/>
                <a:gd name="T52" fmla="*/ 0 w 229"/>
                <a:gd name="T53" fmla="*/ 227 h 340"/>
                <a:gd name="T54" fmla="*/ 1 w 229"/>
                <a:gd name="T55" fmla="*/ 209 h 340"/>
                <a:gd name="T56" fmla="*/ 5 w 229"/>
                <a:gd name="T57" fmla="*/ 189 h 340"/>
                <a:gd name="T58" fmla="*/ 9 w 229"/>
                <a:gd name="T59" fmla="*/ 165 h 340"/>
                <a:gd name="T60" fmla="*/ 15 w 229"/>
                <a:gd name="T61" fmla="*/ 141 h 340"/>
                <a:gd name="T62" fmla="*/ 24 w 229"/>
                <a:gd name="T63" fmla="*/ 115 h 340"/>
                <a:gd name="T64" fmla="*/ 34 w 229"/>
                <a:gd name="T65" fmla="*/ 90 h 340"/>
                <a:gd name="T66" fmla="*/ 44 w 229"/>
                <a:gd name="T67" fmla="*/ 67 h 340"/>
                <a:gd name="T68" fmla="*/ 57 w 229"/>
                <a:gd name="T69" fmla="*/ 45 h 340"/>
                <a:gd name="T70" fmla="*/ 70 w 229"/>
                <a:gd name="T71" fmla="*/ 27 h 340"/>
                <a:gd name="T72" fmla="*/ 84 w 229"/>
                <a:gd name="T73" fmla="*/ 12 h 340"/>
                <a:gd name="T74" fmla="*/ 99 w 229"/>
                <a:gd name="T75" fmla="*/ 4 h 340"/>
                <a:gd name="T76" fmla="*/ 114 w 229"/>
                <a:gd name="T7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9" h="340">
                  <a:moveTo>
                    <a:pt x="114" y="0"/>
                  </a:moveTo>
                  <a:lnTo>
                    <a:pt x="130" y="4"/>
                  </a:lnTo>
                  <a:lnTo>
                    <a:pt x="145" y="12"/>
                  </a:lnTo>
                  <a:lnTo>
                    <a:pt x="159" y="27"/>
                  </a:lnTo>
                  <a:lnTo>
                    <a:pt x="173" y="45"/>
                  </a:lnTo>
                  <a:lnTo>
                    <a:pt x="184" y="67"/>
                  </a:lnTo>
                  <a:lnTo>
                    <a:pt x="195" y="90"/>
                  </a:lnTo>
                  <a:lnTo>
                    <a:pt x="205" y="115"/>
                  </a:lnTo>
                  <a:lnTo>
                    <a:pt x="213" y="141"/>
                  </a:lnTo>
                  <a:lnTo>
                    <a:pt x="220" y="165"/>
                  </a:lnTo>
                  <a:lnTo>
                    <a:pt x="225" y="189"/>
                  </a:lnTo>
                  <a:lnTo>
                    <a:pt x="228" y="209"/>
                  </a:lnTo>
                  <a:lnTo>
                    <a:pt x="229" y="227"/>
                  </a:lnTo>
                  <a:lnTo>
                    <a:pt x="226" y="252"/>
                  </a:lnTo>
                  <a:lnTo>
                    <a:pt x="218" y="276"/>
                  </a:lnTo>
                  <a:lnTo>
                    <a:pt x="204" y="298"/>
                  </a:lnTo>
                  <a:lnTo>
                    <a:pt x="187" y="314"/>
                  </a:lnTo>
                  <a:lnTo>
                    <a:pt x="165" y="328"/>
                  </a:lnTo>
                  <a:lnTo>
                    <a:pt x="141" y="336"/>
                  </a:lnTo>
                  <a:lnTo>
                    <a:pt x="114" y="340"/>
                  </a:lnTo>
                  <a:lnTo>
                    <a:pt x="88" y="336"/>
                  </a:lnTo>
                  <a:lnTo>
                    <a:pt x="64" y="328"/>
                  </a:lnTo>
                  <a:lnTo>
                    <a:pt x="43" y="314"/>
                  </a:lnTo>
                  <a:lnTo>
                    <a:pt x="25" y="298"/>
                  </a:lnTo>
                  <a:lnTo>
                    <a:pt x="11" y="276"/>
                  </a:lnTo>
                  <a:lnTo>
                    <a:pt x="3" y="252"/>
                  </a:lnTo>
                  <a:lnTo>
                    <a:pt x="0" y="227"/>
                  </a:lnTo>
                  <a:lnTo>
                    <a:pt x="1" y="209"/>
                  </a:lnTo>
                  <a:lnTo>
                    <a:pt x="5" y="189"/>
                  </a:lnTo>
                  <a:lnTo>
                    <a:pt x="9" y="165"/>
                  </a:lnTo>
                  <a:lnTo>
                    <a:pt x="15" y="141"/>
                  </a:lnTo>
                  <a:lnTo>
                    <a:pt x="24" y="115"/>
                  </a:lnTo>
                  <a:lnTo>
                    <a:pt x="34" y="90"/>
                  </a:lnTo>
                  <a:lnTo>
                    <a:pt x="44" y="67"/>
                  </a:lnTo>
                  <a:lnTo>
                    <a:pt x="57" y="45"/>
                  </a:lnTo>
                  <a:lnTo>
                    <a:pt x="70" y="27"/>
                  </a:lnTo>
                  <a:lnTo>
                    <a:pt x="84" y="12"/>
                  </a:lnTo>
                  <a:lnTo>
                    <a:pt x="99" y="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383"/>
            <p:cNvSpPr>
              <a:spLocks/>
            </p:cNvSpPr>
            <p:nvPr/>
          </p:nvSpPr>
          <p:spPr bwMode="auto">
            <a:xfrm>
              <a:off x="5548313" y="4468813"/>
              <a:ext cx="33338" cy="49213"/>
            </a:xfrm>
            <a:custGeom>
              <a:avLst/>
              <a:gdLst>
                <a:gd name="T0" fmla="*/ 115 w 229"/>
                <a:gd name="T1" fmla="*/ 0 h 339"/>
                <a:gd name="T2" fmla="*/ 142 w 229"/>
                <a:gd name="T3" fmla="*/ 3 h 339"/>
                <a:gd name="T4" fmla="*/ 165 w 229"/>
                <a:gd name="T5" fmla="*/ 11 h 339"/>
                <a:gd name="T6" fmla="*/ 187 w 229"/>
                <a:gd name="T7" fmla="*/ 25 h 339"/>
                <a:gd name="T8" fmla="*/ 204 w 229"/>
                <a:gd name="T9" fmla="*/ 42 h 339"/>
                <a:gd name="T10" fmla="*/ 218 w 229"/>
                <a:gd name="T11" fmla="*/ 63 h 339"/>
                <a:gd name="T12" fmla="*/ 226 w 229"/>
                <a:gd name="T13" fmla="*/ 86 h 339"/>
                <a:gd name="T14" fmla="*/ 229 w 229"/>
                <a:gd name="T15" fmla="*/ 112 h 339"/>
                <a:gd name="T16" fmla="*/ 228 w 229"/>
                <a:gd name="T17" fmla="*/ 130 h 339"/>
                <a:gd name="T18" fmla="*/ 225 w 229"/>
                <a:gd name="T19" fmla="*/ 150 h 339"/>
                <a:gd name="T20" fmla="*/ 220 w 229"/>
                <a:gd name="T21" fmla="*/ 173 h 339"/>
                <a:gd name="T22" fmla="*/ 213 w 229"/>
                <a:gd name="T23" fmla="*/ 199 h 339"/>
                <a:gd name="T24" fmla="*/ 206 w 229"/>
                <a:gd name="T25" fmla="*/ 224 h 339"/>
                <a:gd name="T26" fmla="*/ 195 w 229"/>
                <a:gd name="T27" fmla="*/ 249 h 339"/>
                <a:gd name="T28" fmla="*/ 184 w 229"/>
                <a:gd name="T29" fmla="*/ 272 h 339"/>
                <a:gd name="T30" fmla="*/ 173 w 229"/>
                <a:gd name="T31" fmla="*/ 294 h 339"/>
                <a:gd name="T32" fmla="*/ 160 w 229"/>
                <a:gd name="T33" fmla="*/ 312 h 339"/>
                <a:gd name="T34" fmla="*/ 146 w 229"/>
                <a:gd name="T35" fmla="*/ 326 h 339"/>
                <a:gd name="T36" fmla="*/ 131 w 229"/>
                <a:gd name="T37" fmla="*/ 336 h 339"/>
                <a:gd name="T38" fmla="*/ 115 w 229"/>
                <a:gd name="T39" fmla="*/ 339 h 339"/>
                <a:gd name="T40" fmla="*/ 100 w 229"/>
                <a:gd name="T41" fmla="*/ 336 h 339"/>
                <a:gd name="T42" fmla="*/ 85 w 229"/>
                <a:gd name="T43" fmla="*/ 326 h 339"/>
                <a:gd name="T44" fmla="*/ 70 w 229"/>
                <a:gd name="T45" fmla="*/ 312 h 339"/>
                <a:gd name="T46" fmla="*/ 57 w 229"/>
                <a:gd name="T47" fmla="*/ 294 h 339"/>
                <a:gd name="T48" fmla="*/ 44 w 229"/>
                <a:gd name="T49" fmla="*/ 272 h 339"/>
                <a:gd name="T50" fmla="*/ 34 w 229"/>
                <a:gd name="T51" fmla="*/ 249 h 339"/>
                <a:gd name="T52" fmla="*/ 24 w 229"/>
                <a:gd name="T53" fmla="*/ 224 h 339"/>
                <a:gd name="T54" fmla="*/ 15 w 229"/>
                <a:gd name="T55" fmla="*/ 199 h 339"/>
                <a:gd name="T56" fmla="*/ 9 w 229"/>
                <a:gd name="T57" fmla="*/ 173 h 339"/>
                <a:gd name="T58" fmla="*/ 4 w 229"/>
                <a:gd name="T59" fmla="*/ 150 h 339"/>
                <a:gd name="T60" fmla="*/ 1 w 229"/>
                <a:gd name="T61" fmla="*/ 130 h 339"/>
                <a:gd name="T62" fmla="*/ 0 w 229"/>
                <a:gd name="T63" fmla="*/ 112 h 339"/>
                <a:gd name="T64" fmla="*/ 3 w 229"/>
                <a:gd name="T65" fmla="*/ 86 h 339"/>
                <a:gd name="T66" fmla="*/ 12 w 229"/>
                <a:gd name="T67" fmla="*/ 63 h 339"/>
                <a:gd name="T68" fmla="*/ 25 w 229"/>
                <a:gd name="T69" fmla="*/ 42 h 339"/>
                <a:gd name="T70" fmla="*/ 43 w 229"/>
                <a:gd name="T71" fmla="*/ 25 h 339"/>
                <a:gd name="T72" fmla="*/ 65 w 229"/>
                <a:gd name="T73" fmla="*/ 11 h 339"/>
                <a:gd name="T74" fmla="*/ 89 w 229"/>
                <a:gd name="T75" fmla="*/ 3 h 339"/>
                <a:gd name="T76" fmla="*/ 115 w 229"/>
                <a:gd name="T7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9" h="339">
                  <a:moveTo>
                    <a:pt x="115" y="0"/>
                  </a:moveTo>
                  <a:lnTo>
                    <a:pt x="142" y="3"/>
                  </a:lnTo>
                  <a:lnTo>
                    <a:pt x="165" y="11"/>
                  </a:lnTo>
                  <a:lnTo>
                    <a:pt x="187" y="25"/>
                  </a:lnTo>
                  <a:lnTo>
                    <a:pt x="204" y="42"/>
                  </a:lnTo>
                  <a:lnTo>
                    <a:pt x="218" y="63"/>
                  </a:lnTo>
                  <a:lnTo>
                    <a:pt x="226" y="86"/>
                  </a:lnTo>
                  <a:lnTo>
                    <a:pt x="229" y="112"/>
                  </a:lnTo>
                  <a:lnTo>
                    <a:pt x="228" y="130"/>
                  </a:lnTo>
                  <a:lnTo>
                    <a:pt x="225" y="150"/>
                  </a:lnTo>
                  <a:lnTo>
                    <a:pt x="220" y="173"/>
                  </a:lnTo>
                  <a:lnTo>
                    <a:pt x="213" y="199"/>
                  </a:lnTo>
                  <a:lnTo>
                    <a:pt x="206" y="224"/>
                  </a:lnTo>
                  <a:lnTo>
                    <a:pt x="195" y="249"/>
                  </a:lnTo>
                  <a:lnTo>
                    <a:pt x="184" y="272"/>
                  </a:lnTo>
                  <a:lnTo>
                    <a:pt x="173" y="294"/>
                  </a:lnTo>
                  <a:lnTo>
                    <a:pt x="160" y="312"/>
                  </a:lnTo>
                  <a:lnTo>
                    <a:pt x="146" y="326"/>
                  </a:lnTo>
                  <a:lnTo>
                    <a:pt x="131" y="336"/>
                  </a:lnTo>
                  <a:lnTo>
                    <a:pt x="115" y="339"/>
                  </a:lnTo>
                  <a:lnTo>
                    <a:pt x="100" y="336"/>
                  </a:lnTo>
                  <a:lnTo>
                    <a:pt x="85" y="326"/>
                  </a:lnTo>
                  <a:lnTo>
                    <a:pt x="70" y="312"/>
                  </a:lnTo>
                  <a:lnTo>
                    <a:pt x="57" y="294"/>
                  </a:lnTo>
                  <a:lnTo>
                    <a:pt x="44" y="272"/>
                  </a:lnTo>
                  <a:lnTo>
                    <a:pt x="34" y="249"/>
                  </a:lnTo>
                  <a:lnTo>
                    <a:pt x="24" y="224"/>
                  </a:lnTo>
                  <a:lnTo>
                    <a:pt x="15" y="199"/>
                  </a:lnTo>
                  <a:lnTo>
                    <a:pt x="9" y="173"/>
                  </a:lnTo>
                  <a:lnTo>
                    <a:pt x="4" y="150"/>
                  </a:lnTo>
                  <a:lnTo>
                    <a:pt x="1" y="130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5" y="11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384"/>
            <p:cNvSpPr>
              <a:spLocks/>
            </p:cNvSpPr>
            <p:nvPr/>
          </p:nvSpPr>
          <p:spPr bwMode="auto">
            <a:xfrm>
              <a:off x="5557838" y="4522788"/>
              <a:ext cx="14288" cy="12700"/>
            </a:xfrm>
            <a:custGeom>
              <a:avLst/>
              <a:gdLst>
                <a:gd name="T0" fmla="*/ 46 w 92"/>
                <a:gd name="T1" fmla="*/ 0 h 90"/>
                <a:gd name="T2" fmla="*/ 60 w 92"/>
                <a:gd name="T3" fmla="*/ 2 h 90"/>
                <a:gd name="T4" fmla="*/ 73 w 92"/>
                <a:gd name="T5" fmla="*/ 9 h 90"/>
                <a:gd name="T6" fmla="*/ 82 w 92"/>
                <a:gd name="T7" fmla="*/ 18 h 90"/>
                <a:gd name="T8" fmla="*/ 89 w 92"/>
                <a:gd name="T9" fmla="*/ 31 h 90"/>
                <a:gd name="T10" fmla="*/ 92 w 92"/>
                <a:gd name="T11" fmla="*/ 46 h 90"/>
                <a:gd name="T12" fmla="*/ 89 w 92"/>
                <a:gd name="T13" fmla="*/ 59 h 90"/>
                <a:gd name="T14" fmla="*/ 82 w 92"/>
                <a:gd name="T15" fmla="*/ 72 h 90"/>
                <a:gd name="T16" fmla="*/ 73 w 92"/>
                <a:gd name="T17" fmla="*/ 81 h 90"/>
                <a:gd name="T18" fmla="*/ 60 w 92"/>
                <a:gd name="T19" fmla="*/ 88 h 90"/>
                <a:gd name="T20" fmla="*/ 46 w 92"/>
                <a:gd name="T21" fmla="*/ 90 h 90"/>
                <a:gd name="T22" fmla="*/ 31 w 92"/>
                <a:gd name="T23" fmla="*/ 88 h 90"/>
                <a:gd name="T24" fmla="*/ 18 w 92"/>
                <a:gd name="T25" fmla="*/ 81 h 90"/>
                <a:gd name="T26" fmla="*/ 8 w 92"/>
                <a:gd name="T27" fmla="*/ 72 h 90"/>
                <a:gd name="T28" fmla="*/ 2 w 92"/>
                <a:gd name="T29" fmla="*/ 59 h 90"/>
                <a:gd name="T30" fmla="*/ 0 w 92"/>
                <a:gd name="T31" fmla="*/ 46 h 90"/>
                <a:gd name="T32" fmla="*/ 2 w 92"/>
                <a:gd name="T33" fmla="*/ 31 h 90"/>
                <a:gd name="T34" fmla="*/ 8 w 92"/>
                <a:gd name="T35" fmla="*/ 18 h 90"/>
                <a:gd name="T36" fmla="*/ 18 w 92"/>
                <a:gd name="T37" fmla="*/ 9 h 90"/>
                <a:gd name="T38" fmla="*/ 31 w 92"/>
                <a:gd name="T39" fmla="*/ 2 h 90"/>
                <a:gd name="T40" fmla="*/ 46 w 92"/>
                <a:gd name="T4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0">
                  <a:moveTo>
                    <a:pt x="46" y="0"/>
                  </a:moveTo>
                  <a:lnTo>
                    <a:pt x="60" y="2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9" y="31"/>
                  </a:lnTo>
                  <a:lnTo>
                    <a:pt x="92" y="46"/>
                  </a:lnTo>
                  <a:lnTo>
                    <a:pt x="89" y="59"/>
                  </a:lnTo>
                  <a:lnTo>
                    <a:pt x="82" y="72"/>
                  </a:lnTo>
                  <a:lnTo>
                    <a:pt x="73" y="81"/>
                  </a:lnTo>
                  <a:lnTo>
                    <a:pt x="60" y="88"/>
                  </a:lnTo>
                  <a:lnTo>
                    <a:pt x="46" y="90"/>
                  </a:lnTo>
                  <a:lnTo>
                    <a:pt x="31" y="88"/>
                  </a:lnTo>
                  <a:lnTo>
                    <a:pt x="18" y="81"/>
                  </a:lnTo>
                  <a:lnTo>
                    <a:pt x="8" y="72"/>
                  </a:lnTo>
                  <a:lnTo>
                    <a:pt x="2" y="59"/>
                  </a:lnTo>
                  <a:lnTo>
                    <a:pt x="0" y="46"/>
                  </a:lnTo>
                  <a:lnTo>
                    <a:pt x="2" y="31"/>
                  </a:lnTo>
                  <a:lnTo>
                    <a:pt x="8" y="18"/>
                  </a:lnTo>
                  <a:lnTo>
                    <a:pt x="18" y="9"/>
                  </a:lnTo>
                  <a:lnTo>
                    <a:pt x="31" y="2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9" name="Group 538"/>
          <p:cNvGrpSpPr/>
          <p:nvPr/>
        </p:nvGrpSpPr>
        <p:grpSpPr>
          <a:xfrm>
            <a:off x="4457946" y="4275784"/>
            <a:ext cx="460375" cy="469900"/>
            <a:chOff x="4430713" y="4273551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7" name="Freeform 389"/>
            <p:cNvSpPr>
              <a:spLocks noEditPoints="1"/>
            </p:cNvSpPr>
            <p:nvPr/>
          </p:nvSpPr>
          <p:spPr bwMode="auto">
            <a:xfrm>
              <a:off x="4430713" y="4273551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497 h 3253"/>
                <a:gd name="T16" fmla="*/ 484 w 3188"/>
                <a:gd name="T17" fmla="*/ 0 h 3253"/>
                <a:gd name="T18" fmla="*/ 544 w 3188"/>
                <a:gd name="T19" fmla="*/ 21 h 3253"/>
                <a:gd name="T20" fmla="*/ 579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2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390"/>
            <p:cNvSpPr>
              <a:spLocks noEditPoints="1"/>
            </p:cNvSpPr>
            <p:nvPr/>
          </p:nvSpPr>
          <p:spPr bwMode="auto">
            <a:xfrm>
              <a:off x="4489450" y="4365626"/>
              <a:ext cx="342900" cy="336550"/>
            </a:xfrm>
            <a:custGeom>
              <a:avLst/>
              <a:gdLst>
                <a:gd name="T0" fmla="*/ 1733 w 2374"/>
                <a:gd name="T1" fmla="*/ 1925 h 2330"/>
                <a:gd name="T2" fmla="*/ 641 w 2374"/>
                <a:gd name="T3" fmla="*/ 1925 h 2330"/>
                <a:gd name="T4" fmla="*/ 1351 w 2374"/>
                <a:gd name="T5" fmla="*/ 2139 h 2330"/>
                <a:gd name="T6" fmla="*/ 1616 w 2374"/>
                <a:gd name="T7" fmla="*/ 1863 h 2330"/>
                <a:gd name="T8" fmla="*/ 760 w 2374"/>
                <a:gd name="T9" fmla="*/ 1862 h 2330"/>
                <a:gd name="T10" fmla="*/ 1022 w 2374"/>
                <a:gd name="T11" fmla="*/ 2136 h 2330"/>
                <a:gd name="T12" fmla="*/ 1187 w 2374"/>
                <a:gd name="T13" fmla="*/ 1770 h 2330"/>
                <a:gd name="T14" fmla="*/ 1134 w 2374"/>
                <a:gd name="T15" fmla="*/ 2066 h 2330"/>
                <a:gd name="T16" fmla="*/ 1193 w 2374"/>
                <a:gd name="T17" fmla="*/ 2158 h 2330"/>
                <a:gd name="T18" fmla="*/ 1277 w 2374"/>
                <a:gd name="T19" fmla="*/ 1912 h 2330"/>
                <a:gd name="T20" fmla="*/ 1893 w 2374"/>
                <a:gd name="T21" fmla="*/ 1424 h 2330"/>
                <a:gd name="T22" fmla="*/ 1892 w 2374"/>
                <a:gd name="T23" fmla="*/ 1875 h 2330"/>
                <a:gd name="T24" fmla="*/ 2166 w 2374"/>
                <a:gd name="T25" fmla="*/ 1410 h 2330"/>
                <a:gd name="T26" fmla="*/ 1466 w 2374"/>
                <a:gd name="T27" fmla="*/ 1405 h 2330"/>
                <a:gd name="T28" fmla="*/ 1673 w 2374"/>
                <a:gd name="T29" fmla="*/ 1746 h 2330"/>
                <a:gd name="T30" fmla="*/ 1472 w 2374"/>
                <a:gd name="T31" fmla="*/ 1252 h 2330"/>
                <a:gd name="T32" fmla="*/ 1187 w 2374"/>
                <a:gd name="T33" fmla="*/ 1640 h 2330"/>
                <a:gd name="T34" fmla="*/ 1034 w 2374"/>
                <a:gd name="T35" fmla="*/ 1252 h 2330"/>
                <a:gd name="T36" fmla="*/ 704 w 2374"/>
                <a:gd name="T37" fmla="*/ 1745 h 2330"/>
                <a:gd name="T38" fmla="*/ 907 w 2374"/>
                <a:gd name="T39" fmla="*/ 1405 h 2330"/>
                <a:gd name="T40" fmla="*/ 204 w 2374"/>
                <a:gd name="T41" fmla="*/ 1395 h 2330"/>
                <a:gd name="T42" fmla="*/ 432 w 2374"/>
                <a:gd name="T43" fmla="*/ 1826 h 2330"/>
                <a:gd name="T44" fmla="*/ 494 w 2374"/>
                <a:gd name="T45" fmla="*/ 1507 h 2330"/>
                <a:gd name="T46" fmla="*/ 1042 w 2374"/>
                <a:gd name="T47" fmla="*/ 868 h 2330"/>
                <a:gd name="T48" fmla="*/ 1317 w 2374"/>
                <a:gd name="T49" fmla="*/ 683 h 2330"/>
                <a:gd name="T50" fmla="*/ 651 w 2374"/>
                <a:gd name="T51" fmla="*/ 738 h 2330"/>
                <a:gd name="T52" fmla="*/ 905 w 2374"/>
                <a:gd name="T53" fmla="*/ 983 h 2330"/>
                <a:gd name="T54" fmla="*/ 776 w 2374"/>
                <a:gd name="T55" fmla="*/ 616 h 2330"/>
                <a:gd name="T56" fmla="*/ 1459 w 2374"/>
                <a:gd name="T57" fmla="*/ 799 h 2330"/>
                <a:gd name="T58" fmla="*/ 1771 w 2374"/>
                <a:gd name="T59" fmla="*/ 988 h 2330"/>
                <a:gd name="T60" fmla="*/ 1842 w 2374"/>
                <a:gd name="T61" fmla="*/ 491 h 2330"/>
                <a:gd name="T62" fmla="*/ 1903 w 2374"/>
                <a:gd name="T63" fmla="*/ 991 h 2330"/>
                <a:gd name="T64" fmla="*/ 2098 w 2374"/>
                <a:gd name="T65" fmla="*/ 737 h 2330"/>
                <a:gd name="T66" fmla="*/ 432 w 2374"/>
                <a:gd name="T67" fmla="*/ 506 h 2330"/>
                <a:gd name="T68" fmla="*/ 204 w 2374"/>
                <a:gd name="T69" fmla="*/ 936 h 2330"/>
                <a:gd name="T70" fmla="*/ 511 w 2374"/>
                <a:gd name="T71" fmla="*/ 745 h 2330"/>
                <a:gd name="T72" fmla="*/ 1696 w 2374"/>
                <a:gd name="T73" fmla="*/ 345 h 2330"/>
                <a:gd name="T74" fmla="*/ 718 w 2374"/>
                <a:gd name="T75" fmla="*/ 287 h 2330"/>
                <a:gd name="T76" fmla="*/ 1022 w 2374"/>
                <a:gd name="T77" fmla="*/ 194 h 2330"/>
                <a:gd name="T78" fmla="*/ 760 w 2374"/>
                <a:gd name="T79" fmla="*/ 469 h 2330"/>
                <a:gd name="T80" fmla="*/ 988 w 2374"/>
                <a:gd name="T81" fmla="*/ 295 h 2330"/>
                <a:gd name="T82" fmla="*/ 1410 w 2374"/>
                <a:gd name="T83" fmla="*/ 409 h 2330"/>
                <a:gd name="T84" fmla="*/ 1551 w 2374"/>
                <a:gd name="T85" fmla="*/ 366 h 2330"/>
                <a:gd name="T86" fmla="*/ 1183 w 2374"/>
                <a:gd name="T87" fmla="*/ 173 h 2330"/>
                <a:gd name="T88" fmla="*/ 1109 w 2374"/>
                <a:gd name="T89" fmla="*/ 361 h 2330"/>
                <a:gd name="T90" fmla="*/ 1301 w 2374"/>
                <a:gd name="T91" fmla="*/ 554 h 2330"/>
                <a:gd name="T92" fmla="*/ 1213 w 2374"/>
                <a:gd name="T93" fmla="*/ 197 h 2330"/>
                <a:gd name="T94" fmla="*/ 1447 w 2374"/>
                <a:gd name="T95" fmla="*/ 29 h 2330"/>
                <a:gd name="T96" fmla="*/ 1965 w 2374"/>
                <a:gd name="T97" fmla="*/ 287 h 2330"/>
                <a:gd name="T98" fmla="*/ 2296 w 2374"/>
                <a:gd name="T99" fmla="*/ 751 h 2330"/>
                <a:gd name="T100" fmla="*/ 2361 w 2374"/>
                <a:gd name="T101" fmla="*/ 1337 h 2330"/>
                <a:gd name="T102" fmla="*/ 2135 w 2374"/>
                <a:gd name="T103" fmla="*/ 1866 h 2330"/>
                <a:gd name="T104" fmla="*/ 1687 w 2374"/>
                <a:gd name="T105" fmla="*/ 2222 h 2330"/>
                <a:gd name="T106" fmla="*/ 1099 w 2374"/>
                <a:gd name="T107" fmla="*/ 2327 h 2330"/>
                <a:gd name="T108" fmla="*/ 541 w 2374"/>
                <a:gd name="T109" fmla="*/ 2143 h 2330"/>
                <a:gd name="T110" fmla="*/ 149 w 2374"/>
                <a:gd name="T111" fmla="*/ 1729 h 2330"/>
                <a:gd name="T112" fmla="*/ 0 w 2374"/>
                <a:gd name="T113" fmla="*/ 1165 h 2330"/>
                <a:gd name="T114" fmla="*/ 149 w 2374"/>
                <a:gd name="T115" fmla="*/ 602 h 2330"/>
                <a:gd name="T116" fmla="*/ 541 w 2374"/>
                <a:gd name="T117" fmla="*/ 189 h 2330"/>
                <a:gd name="T118" fmla="*/ 1099 w 2374"/>
                <a:gd name="T119" fmla="*/ 3 h 2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4" h="2330">
                  <a:moveTo>
                    <a:pt x="1733" y="1925"/>
                  </a:moveTo>
                  <a:lnTo>
                    <a:pt x="1696" y="1987"/>
                  </a:lnTo>
                  <a:lnTo>
                    <a:pt x="1656" y="2044"/>
                  </a:lnTo>
                  <a:lnTo>
                    <a:pt x="1701" y="2018"/>
                  </a:lnTo>
                  <a:lnTo>
                    <a:pt x="1746" y="1991"/>
                  </a:lnTo>
                  <a:lnTo>
                    <a:pt x="1788" y="1962"/>
                  </a:lnTo>
                  <a:lnTo>
                    <a:pt x="1733" y="1925"/>
                  </a:lnTo>
                  <a:close/>
                  <a:moveTo>
                    <a:pt x="641" y="1925"/>
                  </a:moveTo>
                  <a:lnTo>
                    <a:pt x="585" y="1962"/>
                  </a:lnTo>
                  <a:lnTo>
                    <a:pt x="628" y="1991"/>
                  </a:lnTo>
                  <a:lnTo>
                    <a:pt x="673" y="2018"/>
                  </a:lnTo>
                  <a:lnTo>
                    <a:pt x="718" y="2044"/>
                  </a:lnTo>
                  <a:lnTo>
                    <a:pt x="678" y="1987"/>
                  </a:lnTo>
                  <a:lnTo>
                    <a:pt x="641" y="1925"/>
                  </a:lnTo>
                  <a:close/>
                  <a:moveTo>
                    <a:pt x="1431" y="1798"/>
                  </a:moveTo>
                  <a:lnTo>
                    <a:pt x="1422" y="1862"/>
                  </a:lnTo>
                  <a:lnTo>
                    <a:pt x="1410" y="1923"/>
                  </a:lnTo>
                  <a:lnTo>
                    <a:pt x="1399" y="1982"/>
                  </a:lnTo>
                  <a:lnTo>
                    <a:pt x="1385" y="2037"/>
                  </a:lnTo>
                  <a:lnTo>
                    <a:pt x="1368" y="2090"/>
                  </a:lnTo>
                  <a:lnTo>
                    <a:pt x="1351" y="2139"/>
                  </a:lnTo>
                  <a:lnTo>
                    <a:pt x="1394" y="2114"/>
                  </a:lnTo>
                  <a:lnTo>
                    <a:pt x="1436" y="2084"/>
                  </a:lnTo>
                  <a:lnTo>
                    <a:pt x="1476" y="2049"/>
                  </a:lnTo>
                  <a:lnTo>
                    <a:pt x="1514" y="2009"/>
                  </a:lnTo>
                  <a:lnTo>
                    <a:pt x="1551" y="1965"/>
                  </a:lnTo>
                  <a:lnTo>
                    <a:pt x="1584" y="1915"/>
                  </a:lnTo>
                  <a:lnTo>
                    <a:pt x="1616" y="1863"/>
                  </a:lnTo>
                  <a:lnTo>
                    <a:pt x="1556" y="1837"/>
                  </a:lnTo>
                  <a:lnTo>
                    <a:pt x="1494" y="1816"/>
                  </a:lnTo>
                  <a:lnTo>
                    <a:pt x="1431" y="1798"/>
                  </a:lnTo>
                  <a:close/>
                  <a:moveTo>
                    <a:pt x="942" y="1798"/>
                  </a:moveTo>
                  <a:lnTo>
                    <a:pt x="880" y="1816"/>
                  </a:lnTo>
                  <a:lnTo>
                    <a:pt x="820" y="1836"/>
                  </a:lnTo>
                  <a:lnTo>
                    <a:pt x="760" y="1862"/>
                  </a:lnTo>
                  <a:lnTo>
                    <a:pt x="792" y="1914"/>
                  </a:lnTo>
                  <a:lnTo>
                    <a:pt x="825" y="1963"/>
                  </a:lnTo>
                  <a:lnTo>
                    <a:pt x="862" y="2007"/>
                  </a:lnTo>
                  <a:lnTo>
                    <a:pt x="899" y="2047"/>
                  </a:lnTo>
                  <a:lnTo>
                    <a:pt x="938" y="2082"/>
                  </a:lnTo>
                  <a:lnTo>
                    <a:pt x="979" y="2112"/>
                  </a:lnTo>
                  <a:lnTo>
                    <a:pt x="1022" y="2136"/>
                  </a:lnTo>
                  <a:lnTo>
                    <a:pt x="1005" y="2088"/>
                  </a:lnTo>
                  <a:lnTo>
                    <a:pt x="988" y="2035"/>
                  </a:lnTo>
                  <a:lnTo>
                    <a:pt x="976" y="1979"/>
                  </a:lnTo>
                  <a:lnTo>
                    <a:pt x="963" y="1922"/>
                  </a:lnTo>
                  <a:lnTo>
                    <a:pt x="952" y="1860"/>
                  </a:lnTo>
                  <a:lnTo>
                    <a:pt x="942" y="1798"/>
                  </a:lnTo>
                  <a:close/>
                  <a:moveTo>
                    <a:pt x="1187" y="1770"/>
                  </a:moveTo>
                  <a:lnTo>
                    <a:pt x="1130" y="1772"/>
                  </a:lnTo>
                  <a:lnTo>
                    <a:pt x="1073" y="1776"/>
                  </a:lnTo>
                  <a:lnTo>
                    <a:pt x="1084" y="1848"/>
                  </a:lnTo>
                  <a:lnTo>
                    <a:pt x="1096" y="1912"/>
                  </a:lnTo>
                  <a:lnTo>
                    <a:pt x="1109" y="1970"/>
                  </a:lnTo>
                  <a:lnTo>
                    <a:pt x="1122" y="2022"/>
                  </a:lnTo>
                  <a:lnTo>
                    <a:pt x="1134" y="2066"/>
                  </a:lnTo>
                  <a:lnTo>
                    <a:pt x="1148" y="2104"/>
                  </a:lnTo>
                  <a:lnTo>
                    <a:pt x="1161" y="2134"/>
                  </a:lnTo>
                  <a:lnTo>
                    <a:pt x="1173" y="2158"/>
                  </a:lnTo>
                  <a:lnTo>
                    <a:pt x="1177" y="2158"/>
                  </a:lnTo>
                  <a:lnTo>
                    <a:pt x="1183" y="2158"/>
                  </a:lnTo>
                  <a:lnTo>
                    <a:pt x="1187" y="2158"/>
                  </a:lnTo>
                  <a:lnTo>
                    <a:pt x="1193" y="2158"/>
                  </a:lnTo>
                  <a:lnTo>
                    <a:pt x="1200" y="2158"/>
                  </a:lnTo>
                  <a:lnTo>
                    <a:pt x="1213" y="2134"/>
                  </a:lnTo>
                  <a:lnTo>
                    <a:pt x="1226" y="2104"/>
                  </a:lnTo>
                  <a:lnTo>
                    <a:pt x="1239" y="2066"/>
                  </a:lnTo>
                  <a:lnTo>
                    <a:pt x="1251" y="2022"/>
                  </a:lnTo>
                  <a:lnTo>
                    <a:pt x="1264" y="1970"/>
                  </a:lnTo>
                  <a:lnTo>
                    <a:pt x="1277" y="1912"/>
                  </a:lnTo>
                  <a:lnTo>
                    <a:pt x="1289" y="1848"/>
                  </a:lnTo>
                  <a:lnTo>
                    <a:pt x="1301" y="1776"/>
                  </a:lnTo>
                  <a:lnTo>
                    <a:pt x="1244" y="1772"/>
                  </a:lnTo>
                  <a:lnTo>
                    <a:pt x="1187" y="1770"/>
                  </a:lnTo>
                  <a:close/>
                  <a:moveTo>
                    <a:pt x="1909" y="1252"/>
                  </a:moveTo>
                  <a:lnTo>
                    <a:pt x="1903" y="1339"/>
                  </a:lnTo>
                  <a:lnTo>
                    <a:pt x="1893" y="1424"/>
                  </a:lnTo>
                  <a:lnTo>
                    <a:pt x="1880" y="1507"/>
                  </a:lnTo>
                  <a:lnTo>
                    <a:pt x="1863" y="1587"/>
                  </a:lnTo>
                  <a:lnTo>
                    <a:pt x="1842" y="1663"/>
                  </a:lnTo>
                  <a:lnTo>
                    <a:pt x="1818" y="1737"/>
                  </a:lnTo>
                  <a:lnTo>
                    <a:pt x="1791" y="1807"/>
                  </a:lnTo>
                  <a:lnTo>
                    <a:pt x="1842" y="1839"/>
                  </a:lnTo>
                  <a:lnTo>
                    <a:pt x="1892" y="1875"/>
                  </a:lnTo>
                  <a:lnTo>
                    <a:pt x="1946" y="1819"/>
                  </a:lnTo>
                  <a:lnTo>
                    <a:pt x="1995" y="1759"/>
                  </a:lnTo>
                  <a:lnTo>
                    <a:pt x="2040" y="1696"/>
                  </a:lnTo>
                  <a:lnTo>
                    <a:pt x="2080" y="1629"/>
                  </a:lnTo>
                  <a:lnTo>
                    <a:pt x="2114" y="1559"/>
                  </a:lnTo>
                  <a:lnTo>
                    <a:pt x="2143" y="1485"/>
                  </a:lnTo>
                  <a:lnTo>
                    <a:pt x="2166" y="1410"/>
                  </a:lnTo>
                  <a:lnTo>
                    <a:pt x="2183" y="1332"/>
                  </a:lnTo>
                  <a:lnTo>
                    <a:pt x="2194" y="1252"/>
                  </a:lnTo>
                  <a:lnTo>
                    <a:pt x="1909" y="1252"/>
                  </a:lnTo>
                  <a:close/>
                  <a:moveTo>
                    <a:pt x="1472" y="1252"/>
                  </a:moveTo>
                  <a:lnTo>
                    <a:pt x="1470" y="1297"/>
                  </a:lnTo>
                  <a:lnTo>
                    <a:pt x="1469" y="1349"/>
                  </a:lnTo>
                  <a:lnTo>
                    <a:pt x="1466" y="1405"/>
                  </a:lnTo>
                  <a:lnTo>
                    <a:pt x="1463" y="1468"/>
                  </a:lnTo>
                  <a:lnTo>
                    <a:pt x="1459" y="1533"/>
                  </a:lnTo>
                  <a:lnTo>
                    <a:pt x="1453" y="1600"/>
                  </a:lnTo>
                  <a:lnTo>
                    <a:pt x="1447" y="1671"/>
                  </a:lnTo>
                  <a:lnTo>
                    <a:pt x="1524" y="1691"/>
                  </a:lnTo>
                  <a:lnTo>
                    <a:pt x="1599" y="1715"/>
                  </a:lnTo>
                  <a:lnTo>
                    <a:pt x="1673" y="1746"/>
                  </a:lnTo>
                  <a:lnTo>
                    <a:pt x="1700" y="1672"/>
                  </a:lnTo>
                  <a:lnTo>
                    <a:pt x="1724" y="1595"/>
                  </a:lnTo>
                  <a:lnTo>
                    <a:pt x="1744" y="1514"/>
                  </a:lnTo>
                  <a:lnTo>
                    <a:pt x="1759" y="1430"/>
                  </a:lnTo>
                  <a:lnTo>
                    <a:pt x="1771" y="1342"/>
                  </a:lnTo>
                  <a:lnTo>
                    <a:pt x="1777" y="1252"/>
                  </a:lnTo>
                  <a:lnTo>
                    <a:pt x="1472" y="1252"/>
                  </a:lnTo>
                  <a:close/>
                  <a:moveTo>
                    <a:pt x="1034" y="1252"/>
                  </a:moveTo>
                  <a:lnTo>
                    <a:pt x="1037" y="1360"/>
                  </a:lnTo>
                  <a:lnTo>
                    <a:pt x="1042" y="1462"/>
                  </a:lnTo>
                  <a:lnTo>
                    <a:pt x="1049" y="1558"/>
                  </a:lnTo>
                  <a:lnTo>
                    <a:pt x="1056" y="1649"/>
                  </a:lnTo>
                  <a:lnTo>
                    <a:pt x="1122" y="1642"/>
                  </a:lnTo>
                  <a:lnTo>
                    <a:pt x="1187" y="1640"/>
                  </a:lnTo>
                  <a:lnTo>
                    <a:pt x="1253" y="1642"/>
                  </a:lnTo>
                  <a:lnTo>
                    <a:pt x="1317" y="1649"/>
                  </a:lnTo>
                  <a:lnTo>
                    <a:pt x="1326" y="1558"/>
                  </a:lnTo>
                  <a:lnTo>
                    <a:pt x="1332" y="1462"/>
                  </a:lnTo>
                  <a:lnTo>
                    <a:pt x="1337" y="1360"/>
                  </a:lnTo>
                  <a:lnTo>
                    <a:pt x="1339" y="1252"/>
                  </a:lnTo>
                  <a:lnTo>
                    <a:pt x="1034" y="1252"/>
                  </a:lnTo>
                  <a:close/>
                  <a:moveTo>
                    <a:pt x="596" y="1252"/>
                  </a:moveTo>
                  <a:lnTo>
                    <a:pt x="603" y="1341"/>
                  </a:lnTo>
                  <a:lnTo>
                    <a:pt x="615" y="1429"/>
                  </a:lnTo>
                  <a:lnTo>
                    <a:pt x="631" y="1513"/>
                  </a:lnTo>
                  <a:lnTo>
                    <a:pt x="651" y="1594"/>
                  </a:lnTo>
                  <a:lnTo>
                    <a:pt x="676" y="1671"/>
                  </a:lnTo>
                  <a:lnTo>
                    <a:pt x="704" y="1745"/>
                  </a:lnTo>
                  <a:lnTo>
                    <a:pt x="776" y="1715"/>
                  </a:lnTo>
                  <a:lnTo>
                    <a:pt x="851" y="1691"/>
                  </a:lnTo>
                  <a:lnTo>
                    <a:pt x="926" y="1671"/>
                  </a:lnTo>
                  <a:lnTo>
                    <a:pt x="920" y="1600"/>
                  </a:lnTo>
                  <a:lnTo>
                    <a:pt x="914" y="1533"/>
                  </a:lnTo>
                  <a:lnTo>
                    <a:pt x="910" y="1468"/>
                  </a:lnTo>
                  <a:lnTo>
                    <a:pt x="907" y="1405"/>
                  </a:lnTo>
                  <a:lnTo>
                    <a:pt x="905" y="1349"/>
                  </a:lnTo>
                  <a:lnTo>
                    <a:pt x="903" y="1297"/>
                  </a:lnTo>
                  <a:lnTo>
                    <a:pt x="902" y="1252"/>
                  </a:lnTo>
                  <a:lnTo>
                    <a:pt x="596" y="1252"/>
                  </a:lnTo>
                  <a:close/>
                  <a:moveTo>
                    <a:pt x="180" y="1252"/>
                  </a:moveTo>
                  <a:lnTo>
                    <a:pt x="189" y="1324"/>
                  </a:lnTo>
                  <a:lnTo>
                    <a:pt x="204" y="1395"/>
                  </a:lnTo>
                  <a:lnTo>
                    <a:pt x="223" y="1463"/>
                  </a:lnTo>
                  <a:lnTo>
                    <a:pt x="247" y="1530"/>
                  </a:lnTo>
                  <a:lnTo>
                    <a:pt x="276" y="1595"/>
                  </a:lnTo>
                  <a:lnTo>
                    <a:pt x="309" y="1656"/>
                  </a:lnTo>
                  <a:lnTo>
                    <a:pt x="347" y="1715"/>
                  </a:lnTo>
                  <a:lnTo>
                    <a:pt x="387" y="1772"/>
                  </a:lnTo>
                  <a:lnTo>
                    <a:pt x="432" y="1826"/>
                  </a:lnTo>
                  <a:lnTo>
                    <a:pt x="482" y="1875"/>
                  </a:lnTo>
                  <a:lnTo>
                    <a:pt x="531" y="1839"/>
                  </a:lnTo>
                  <a:lnTo>
                    <a:pt x="583" y="1807"/>
                  </a:lnTo>
                  <a:lnTo>
                    <a:pt x="556" y="1737"/>
                  </a:lnTo>
                  <a:lnTo>
                    <a:pt x="531" y="1663"/>
                  </a:lnTo>
                  <a:lnTo>
                    <a:pt x="511" y="1587"/>
                  </a:lnTo>
                  <a:lnTo>
                    <a:pt x="494" y="1507"/>
                  </a:lnTo>
                  <a:lnTo>
                    <a:pt x="480" y="1424"/>
                  </a:lnTo>
                  <a:lnTo>
                    <a:pt x="470" y="1339"/>
                  </a:lnTo>
                  <a:lnTo>
                    <a:pt x="465" y="1252"/>
                  </a:lnTo>
                  <a:lnTo>
                    <a:pt x="180" y="1252"/>
                  </a:lnTo>
                  <a:close/>
                  <a:moveTo>
                    <a:pt x="1056" y="683"/>
                  </a:moveTo>
                  <a:lnTo>
                    <a:pt x="1049" y="772"/>
                  </a:lnTo>
                  <a:lnTo>
                    <a:pt x="1042" y="868"/>
                  </a:lnTo>
                  <a:lnTo>
                    <a:pt x="1037" y="971"/>
                  </a:lnTo>
                  <a:lnTo>
                    <a:pt x="1034" y="1079"/>
                  </a:lnTo>
                  <a:lnTo>
                    <a:pt x="1339" y="1079"/>
                  </a:lnTo>
                  <a:lnTo>
                    <a:pt x="1337" y="971"/>
                  </a:lnTo>
                  <a:lnTo>
                    <a:pt x="1332" y="868"/>
                  </a:lnTo>
                  <a:lnTo>
                    <a:pt x="1326" y="772"/>
                  </a:lnTo>
                  <a:lnTo>
                    <a:pt x="1317" y="683"/>
                  </a:lnTo>
                  <a:lnTo>
                    <a:pt x="1253" y="689"/>
                  </a:lnTo>
                  <a:lnTo>
                    <a:pt x="1187" y="691"/>
                  </a:lnTo>
                  <a:lnTo>
                    <a:pt x="1122" y="689"/>
                  </a:lnTo>
                  <a:lnTo>
                    <a:pt x="1056" y="683"/>
                  </a:lnTo>
                  <a:close/>
                  <a:moveTo>
                    <a:pt x="704" y="586"/>
                  </a:moveTo>
                  <a:lnTo>
                    <a:pt x="676" y="660"/>
                  </a:lnTo>
                  <a:lnTo>
                    <a:pt x="651" y="738"/>
                  </a:lnTo>
                  <a:lnTo>
                    <a:pt x="631" y="819"/>
                  </a:lnTo>
                  <a:lnTo>
                    <a:pt x="615" y="903"/>
                  </a:lnTo>
                  <a:lnTo>
                    <a:pt x="603" y="989"/>
                  </a:lnTo>
                  <a:lnTo>
                    <a:pt x="596" y="1079"/>
                  </a:lnTo>
                  <a:lnTo>
                    <a:pt x="902" y="1079"/>
                  </a:lnTo>
                  <a:lnTo>
                    <a:pt x="903" y="1034"/>
                  </a:lnTo>
                  <a:lnTo>
                    <a:pt x="905" y="983"/>
                  </a:lnTo>
                  <a:lnTo>
                    <a:pt x="907" y="925"/>
                  </a:lnTo>
                  <a:lnTo>
                    <a:pt x="910" y="864"/>
                  </a:lnTo>
                  <a:lnTo>
                    <a:pt x="914" y="799"/>
                  </a:lnTo>
                  <a:lnTo>
                    <a:pt x="920" y="730"/>
                  </a:lnTo>
                  <a:lnTo>
                    <a:pt x="926" y="661"/>
                  </a:lnTo>
                  <a:lnTo>
                    <a:pt x="851" y="641"/>
                  </a:lnTo>
                  <a:lnTo>
                    <a:pt x="776" y="616"/>
                  </a:lnTo>
                  <a:lnTo>
                    <a:pt x="704" y="586"/>
                  </a:lnTo>
                  <a:close/>
                  <a:moveTo>
                    <a:pt x="1673" y="585"/>
                  </a:moveTo>
                  <a:lnTo>
                    <a:pt x="1599" y="615"/>
                  </a:lnTo>
                  <a:lnTo>
                    <a:pt x="1524" y="641"/>
                  </a:lnTo>
                  <a:lnTo>
                    <a:pt x="1447" y="661"/>
                  </a:lnTo>
                  <a:lnTo>
                    <a:pt x="1453" y="730"/>
                  </a:lnTo>
                  <a:lnTo>
                    <a:pt x="1459" y="799"/>
                  </a:lnTo>
                  <a:lnTo>
                    <a:pt x="1463" y="864"/>
                  </a:lnTo>
                  <a:lnTo>
                    <a:pt x="1466" y="925"/>
                  </a:lnTo>
                  <a:lnTo>
                    <a:pt x="1469" y="983"/>
                  </a:lnTo>
                  <a:lnTo>
                    <a:pt x="1470" y="1034"/>
                  </a:lnTo>
                  <a:lnTo>
                    <a:pt x="1472" y="1079"/>
                  </a:lnTo>
                  <a:lnTo>
                    <a:pt x="1777" y="1079"/>
                  </a:lnTo>
                  <a:lnTo>
                    <a:pt x="1771" y="988"/>
                  </a:lnTo>
                  <a:lnTo>
                    <a:pt x="1759" y="901"/>
                  </a:lnTo>
                  <a:lnTo>
                    <a:pt x="1744" y="817"/>
                  </a:lnTo>
                  <a:lnTo>
                    <a:pt x="1724" y="736"/>
                  </a:lnTo>
                  <a:lnTo>
                    <a:pt x="1700" y="659"/>
                  </a:lnTo>
                  <a:lnTo>
                    <a:pt x="1673" y="585"/>
                  </a:lnTo>
                  <a:close/>
                  <a:moveTo>
                    <a:pt x="1892" y="455"/>
                  </a:moveTo>
                  <a:lnTo>
                    <a:pt x="1842" y="491"/>
                  </a:lnTo>
                  <a:lnTo>
                    <a:pt x="1790" y="524"/>
                  </a:lnTo>
                  <a:lnTo>
                    <a:pt x="1818" y="594"/>
                  </a:lnTo>
                  <a:lnTo>
                    <a:pt x="1842" y="668"/>
                  </a:lnTo>
                  <a:lnTo>
                    <a:pt x="1863" y="745"/>
                  </a:lnTo>
                  <a:lnTo>
                    <a:pt x="1880" y="825"/>
                  </a:lnTo>
                  <a:lnTo>
                    <a:pt x="1893" y="907"/>
                  </a:lnTo>
                  <a:lnTo>
                    <a:pt x="1903" y="991"/>
                  </a:lnTo>
                  <a:lnTo>
                    <a:pt x="1909" y="1079"/>
                  </a:lnTo>
                  <a:lnTo>
                    <a:pt x="2194" y="1079"/>
                  </a:lnTo>
                  <a:lnTo>
                    <a:pt x="2184" y="1006"/>
                  </a:lnTo>
                  <a:lnTo>
                    <a:pt x="2170" y="936"/>
                  </a:lnTo>
                  <a:lnTo>
                    <a:pt x="2151" y="867"/>
                  </a:lnTo>
                  <a:lnTo>
                    <a:pt x="2126" y="801"/>
                  </a:lnTo>
                  <a:lnTo>
                    <a:pt x="2098" y="737"/>
                  </a:lnTo>
                  <a:lnTo>
                    <a:pt x="2065" y="674"/>
                  </a:lnTo>
                  <a:lnTo>
                    <a:pt x="2028" y="615"/>
                  </a:lnTo>
                  <a:lnTo>
                    <a:pt x="1986" y="559"/>
                  </a:lnTo>
                  <a:lnTo>
                    <a:pt x="1941" y="506"/>
                  </a:lnTo>
                  <a:lnTo>
                    <a:pt x="1892" y="455"/>
                  </a:lnTo>
                  <a:close/>
                  <a:moveTo>
                    <a:pt x="482" y="455"/>
                  </a:moveTo>
                  <a:lnTo>
                    <a:pt x="432" y="506"/>
                  </a:lnTo>
                  <a:lnTo>
                    <a:pt x="387" y="559"/>
                  </a:lnTo>
                  <a:lnTo>
                    <a:pt x="347" y="615"/>
                  </a:lnTo>
                  <a:lnTo>
                    <a:pt x="309" y="674"/>
                  </a:lnTo>
                  <a:lnTo>
                    <a:pt x="276" y="737"/>
                  </a:lnTo>
                  <a:lnTo>
                    <a:pt x="247" y="801"/>
                  </a:lnTo>
                  <a:lnTo>
                    <a:pt x="223" y="867"/>
                  </a:lnTo>
                  <a:lnTo>
                    <a:pt x="204" y="936"/>
                  </a:lnTo>
                  <a:lnTo>
                    <a:pt x="189" y="1006"/>
                  </a:lnTo>
                  <a:lnTo>
                    <a:pt x="180" y="1079"/>
                  </a:lnTo>
                  <a:lnTo>
                    <a:pt x="465" y="1079"/>
                  </a:lnTo>
                  <a:lnTo>
                    <a:pt x="470" y="991"/>
                  </a:lnTo>
                  <a:lnTo>
                    <a:pt x="480" y="907"/>
                  </a:lnTo>
                  <a:lnTo>
                    <a:pt x="494" y="825"/>
                  </a:lnTo>
                  <a:lnTo>
                    <a:pt x="511" y="745"/>
                  </a:lnTo>
                  <a:lnTo>
                    <a:pt x="531" y="668"/>
                  </a:lnTo>
                  <a:lnTo>
                    <a:pt x="556" y="594"/>
                  </a:lnTo>
                  <a:lnTo>
                    <a:pt x="583" y="524"/>
                  </a:lnTo>
                  <a:lnTo>
                    <a:pt x="531" y="491"/>
                  </a:lnTo>
                  <a:lnTo>
                    <a:pt x="482" y="455"/>
                  </a:lnTo>
                  <a:close/>
                  <a:moveTo>
                    <a:pt x="1656" y="287"/>
                  </a:moveTo>
                  <a:lnTo>
                    <a:pt x="1696" y="345"/>
                  </a:lnTo>
                  <a:lnTo>
                    <a:pt x="1732" y="407"/>
                  </a:lnTo>
                  <a:lnTo>
                    <a:pt x="1761" y="389"/>
                  </a:lnTo>
                  <a:lnTo>
                    <a:pt x="1788" y="370"/>
                  </a:lnTo>
                  <a:lnTo>
                    <a:pt x="1746" y="341"/>
                  </a:lnTo>
                  <a:lnTo>
                    <a:pt x="1701" y="312"/>
                  </a:lnTo>
                  <a:lnTo>
                    <a:pt x="1656" y="287"/>
                  </a:lnTo>
                  <a:close/>
                  <a:moveTo>
                    <a:pt x="718" y="287"/>
                  </a:moveTo>
                  <a:lnTo>
                    <a:pt x="673" y="312"/>
                  </a:lnTo>
                  <a:lnTo>
                    <a:pt x="628" y="341"/>
                  </a:lnTo>
                  <a:lnTo>
                    <a:pt x="585" y="370"/>
                  </a:lnTo>
                  <a:lnTo>
                    <a:pt x="641" y="407"/>
                  </a:lnTo>
                  <a:lnTo>
                    <a:pt x="678" y="345"/>
                  </a:lnTo>
                  <a:lnTo>
                    <a:pt x="718" y="287"/>
                  </a:lnTo>
                  <a:close/>
                  <a:moveTo>
                    <a:pt x="1022" y="194"/>
                  </a:moveTo>
                  <a:lnTo>
                    <a:pt x="979" y="219"/>
                  </a:lnTo>
                  <a:lnTo>
                    <a:pt x="938" y="249"/>
                  </a:lnTo>
                  <a:lnTo>
                    <a:pt x="899" y="285"/>
                  </a:lnTo>
                  <a:lnTo>
                    <a:pt x="862" y="324"/>
                  </a:lnTo>
                  <a:lnTo>
                    <a:pt x="825" y="368"/>
                  </a:lnTo>
                  <a:lnTo>
                    <a:pt x="792" y="417"/>
                  </a:lnTo>
                  <a:lnTo>
                    <a:pt x="760" y="469"/>
                  </a:lnTo>
                  <a:lnTo>
                    <a:pt x="820" y="494"/>
                  </a:lnTo>
                  <a:lnTo>
                    <a:pt x="880" y="515"/>
                  </a:lnTo>
                  <a:lnTo>
                    <a:pt x="942" y="532"/>
                  </a:lnTo>
                  <a:lnTo>
                    <a:pt x="952" y="470"/>
                  </a:lnTo>
                  <a:lnTo>
                    <a:pt x="963" y="410"/>
                  </a:lnTo>
                  <a:lnTo>
                    <a:pt x="976" y="351"/>
                  </a:lnTo>
                  <a:lnTo>
                    <a:pt x="988" y="295"/>
                  </a:lnTo>
                  <a:lnTo>
                    <a:pt x="1005" y="243"/>
                  </a:lnTo>
                  <a:lnTo>
                    <a:pt x="1022" y="194"/>
                  </a:lnTo>
                  <a:close/>
                  <a:moveTo>
                    <a:pt x="1351" y="192"/>
                  </a:moveTo>
                  <a:lnTo>
                    <a:pt x="1368" y="240"/>
                  </a:lnTo>
                  <a:lnTo>
                    <a:pt x="1385" y="294"/>
                  </a:lnTo>
                  <a:lnTo>
                    <a:pt x="1399" y="350"/>
                  </a:lnTo>
                  <a:lnTo>
                    <a:pt x="1410" y="409"/>
                  </a:lnTo>
                  <a:lnTo>
                    <a:pt x="1422" y="470"/>
                  </a:lnTo>
                  <a:lnTo>
                    <a:pt x="1431" y="532"/>
                  </a:lnTo>
                  <a:lnTo>
                    <a:pt x="1494" y="515"/>
                  </a:lnTo>
                  <a:lnTo>
                    <a:pt x="1556" y="493"/>
                  </a:lnTo>
                  <a:lnTo>
                    <a:pt x="1616" y="468"/>
                  </a:lnTo>
                  <a:lnTo>
                    <a:pt x="1584" y="415"/>
                  </a:lnTo>
                  <a:lnTo>
                    <a:pt x="1551" y="366"/>
                  </a:lnTo>
                  <a:lnTo>
                    <a:pt x="1514" y="322"/>
                  </a:lnTo>
                  <a:lnTo>
                    <a:pt x="1476" y="282"/>
                  </a:lnTo>
                  <a:lnTo>
                    <a:pt x="1436" y="247"/>
                  </a:lnTo>
                  <a:lnTo>
                    <a:pt x="1394" y="216"/>
                  </a:lnTo>
                  <a:lnTo>
                    <a:pt x="1351" y="192"/>
                  </a:lnTo>
                  <a:close/>
                  <a:moveTo>
                    <a:pt x="1187" y="173"/>
                  </a:moveTo>
                  <a:lnTo>
                    <a:pt x="1183" y="173"/>
                  </a:lnTo>
                  <a:lnTo>
                    <a:pt x="1177" y="174"/>
                  </a:lnTo>
                  <a:lnTo>
                    <a:pt x="1173" y="174"/>
                  </a:lnTo>
                  <a:lnTo>
                    <a:pt x="1161" y="197"/>
                  </a:lnTo>
                  <a:lnTo>
                    <a:pt x="1148" y="228"/>
                  </a:lnTo>
                  <a:lnTo>
                    <a:pt x="1134" y="265"/>
                  </a:lnTo>
                  <a:lnTo>
                    <a:pt x="1122" y="310"/>
                  </a:lnTo>
                  <a:lnTo>
                    <a:pt x="1109" y="361"/>
                  </a:lnTo>
                  <a:lnTo>
                    <a:pt x="1096" y="418"/>
                  </a:lnTo>
                  <a:lnTo>
                    <a:pt x="1084" y="484"/>
                  </a:lnTo>
                  <a:lnTo>
                    <a:pt x="1073" y="554"/>
                  </a:lnTo>
                  <a:lnTo>
                    <a:pt x="1130" y="560"/>
                  </a:lnTo>
                  <a:lnTo>
                    <a:pt x="1187" y="562"/>
                  </a:lnTo>
                  <a:lnTo>
                    <a:pt x="1244" y="560"/>
                  </a:lnTo>
                  <a:lnTo>
                    <a:pt x="1301" y="554"/>
                  </a:lnTo>
                  <a:lnTo>
                    <a:pt x="1289" y="484"/>
                  </a:lnTo>
                  <a:lnTo>
                    <a:pt x="1277" y="418"/>
                  </a:lnTo>
                  <a:lnTo>
                    <a:pt x="1264" y="361"/>
                  </a:lnTo>
                  <a:lnTo>
                    <a:pt x="1251" y="310"/>
                  </a:lnTo>
                  <a:lnTo>
                    <a:pt x="1239" y="265"/>
                  </a:lnTo>
                  <a:lnTo>
                    <a:pt x="1226" y="228"/>
                  </a:lnTo>
                  <a:lnTo>
                    <a:pt x="1213" y="197"/>
                  </a:lnTo>
                  <a:lnTo>
                    <a:pt x="1200" y="174"/>
                  </a:lnTo>
                  <a:lnTo>
                    <a:pt x="1193" y="173"/>
                  </a:lnTo>
                  <a:lnTo>
                    <a:pt x="1187" y="173"/>
                  </a:lnTo>
                  <a:close/>
                  <a:moveTo>
                    <a:pt x="1187" y="0"/>
                  </a:moveTo>
                  <a:lnTo>
                    <a:pt x="1275" y="3"/>
                  </a:lnTo>
                  <a:lnTo>
                    <a:pt x="1362" y="13"/>
                  </a:lnTo>
                  <a:lnTo>
                    <a:pt x="1447" y="29"/>
                  </a:lnTo>
                  <a:lnTo>
                    <a:pt x="1529" y="50"/>
                  </a:lnTo>
                  <a:lnTo>
                    <a:pt x="1610" y="77"/>
                  </a:lnTo>
                  <a:lnTo>
                    <a:pt x="1687" y="109"/>
                  </a:lnTo>
                  <a:lnTo>
                    <a:pt x="1761" y="147"/>
                  </a:lnTo>
                  <a:lnTo>
                    <a:pt x="1833" y="189"/>
                  </a:lnTo>
                  <a:lnTo>
                    <a:pt x="1901" y="235"/>
                  </a:lnTo>
                  <a:lnTo>
                    <a:pt x="1965" y="287"/>
                  </a:lnTo>
                  <a:lnTo>
                    <a:pt x="2026" y="343"/>
                  </a:lnTo>
                  <a:lnTo>
                    <a:pt x="2082" y="402"/>
                  </a:lnTo>
                  <a:lnTo>
                    <a:pt x="2135" y="465"/>
                  </a:lnTo>
                  <a:lnTo>
                    <a:pt x="2182" y="531"/>
                  </a:lnTo>
                  <a:lnTo>
                    <a:pt x="2225" y="602"/>
                  </a:lnTo>
                  <a:lnTo>
                    <a:pt x="2264" y="674"/>
                  </a:lnTo>
                  <a:lnTo>
                    <a:pt x="2296" y="751"/>
                  </a:lnTo>
                  <a:lnTo>
                    <a:pt x="2324" y="829"/>
                  </a:lnTo>
                  <a:lnTo>
                    <a:pt x="2345" y="910"/>
                  </a:lnTo>
                  <a:lnTo>
                    <a:pt x="2361" y="994"/>
                  </a:lnTo>
                  <a:lnTo>
                    <a:pt x="2371" y="1079"/>
                  </a:lnTo>
                  <a:lnTo>
                    <a:pt x="2374" y="1165"/>
                  </a:lnTo>
                  <a:lnTo>
                    <a:pt x="2371" y="1253"/>
                  </a:lnTo>
                  <a:lnTo>
                    <a:pt x="2361" y="1337"/>
                  </a:lnTo>
                  <a:lnTo>
                    <a:pt x="2345" y="1420"/>
                  </a:lnTo>
                  <a:lnTo>
                    <a:pt x="2324" y="1501"/>
                  </a:lnTo>
                  <a:lnTo>
                    <a:pt x="2296" y="1580"/>
                  </a:lnTo>
                  <a:lnTo>
                    <a:pt x="2264" y="1656"/>
                  </a:lnTo>
                  <a:lnTo>
                    <a:pt x="2225" y="1729"/>
                  </a:lnTo>
                  <a:lnTo>
                    <a:pt x="2182" y="1799"/>
                  </a:lnTo>
                  <a:lnTo>
                    <a:pt x="2135" y="1866"/>
                  </a:lnTo>
                  <a:lnTo>
                    <a:pt x="2082" y="1929"/>
                  </a:lnTo>
                  <a:lnTo>
                    <a:pt x="2026" y="1989"/>
                  </a:lnTo>
                  <a:lnTo>
                    <a:pt x="1965" y="2044"/>
                  </a:lnTo>
                  <a:lnTo>
                    <a:pt x="1901" y="2095"/>
                  </a:lnTo>
                  <a:lnTo>
                    <a:pt x="1833" y="2143"/>
                  </a:lnTo>
                  <a:lnTo>
                    <a:pt x="1761" y="2185"/>
                  </a:lnTo>
                  <a:lnTo>
                    <a:pt x="1687" y="2222"/>
                  </a:lnTo>
                  <a:lnTo>
                    <a:pt x="1610" y="2253"/>
                  </a:lnTo>
                  <a:lnTo>
                    <a:pt x="1529" y="2281"/>
                  </a:lnTo>
                  <a:lnTo>
                    <a:pt x="1447" y="2302"/>
                  </a:lnTo>
                  <a:lnTo>
                    <a:pt x="1362" y="2318"/>
                  </a:lnTo>
                  <a:lnTo>
                    <a:pt x="1275" y="2327"/>
                  </a:lnTo>
                  <a:lnTo>
                    <a:pt x="1187" y="2330"/>
                  </a:lnTo>
                  <a:lnTo>
                    <a:pt x="1099" y="2327"/>
                  </a:lnTo>
                  <a:lnTo>
                    <a:pt x="1012" y="2318"/>
                  </a:lnTo>
                  <a:lnTo>
                    <a:pt x="927" y="2302"/>
                  </a:lnTo>
                  <a:lnTo>
                    <a:pt x="845" y="2281"/>
                  </a:lnTo>
                  <a:lnTo>
                    <a:pt x="764" y="2253"/>
                  </a:lnTo>
                  <a:lnTo>
                    <a:pt x="687" y="2222"/>
                  </a:lnTo>
                  <a:lnTo>
                    <a:pt x="613" y="2185"/>
                  </a:lnTo>
                  <a:lnTo>
                    <a:pt x="541" y="2143"/>
                  </a:lnTo>
                  <a:lnTo>
                    <a:pt x="473" y="2095"/>
                  </a:lnTo>
                  <a:lnTo>
                    <a:pt x="409" y="2044"/>
                  </a:lnTo>
                  <a:lnTo>
                    <a:pt x="348" y="1989"/>
                  </a:lnTo>
                  <a:lnTo>
                    <a:pt x="292" y="1929"/>
                  </a:lnTo>
                  <a:lnTo>
                    <a:pt x="239" y="1866"/>
                  </a:lnTo>
                  <a:lnTo>
                    <a:pt x="192" y="1799"/>
                  </a:lnTo>
                  <a:lnTo>
                    <a:pt x="149" y="1729"/>
                  </a:lnTo>
                  <a:lnTo>
                    <a:pt x="110" y="1656"/>
                  </a:lnTo>
                  <a:lnTo>
                    <a:pt x="78" y="1580"/>
                  </a:lnTo>
                  <a:lnTo>
                    <a:pt x="50" y="1501"/>
                  </a:lnTo>
                  <a:lnTo>
                    <a:pt x="29" y="1420"/>
                  </a:lnTo>
                  <a:lnTo>
                    <a:pt x="13" y="1337"/>
                  </a:lnTo>
                  <a:lnTo>
                    <a:pt x="3" y="1253"/>
                  </a:lnTo>
                  <a:lnTo>
                    <a:pt x="0" y="1165"/>
                  </a:lnTo>
                  <a:lnTo>
                    <a:pt x="3" y="1079"/>
                  </a:lnTo>
                  <a:lnTo>
                    <a:pt x="13" y="994"/>
                  </a:lnTo>
                  <a:lnTo>
                    <a:pt x="29" y="910"/>
                  </a:lnTo>
                  <a:lnTo>
                    <a:pt x="50" y="829"/>
                  </a:lnTo>
                  <a:lnTo>
                    <a:pt x="78" y="751"/>
                  </a:lnTo>
                  <a:lnTo>
                    <a:pt x="110" y="674"/>
                  </a:lnTo>
                  <a:lnTo>
                    <a:pt x="149" y="602"/>
                  </a:lnTo>
                  <a:lnTo>
                    <a:pt x="192" y="531"/>
                  </a:lnTo>
                  <a:lnTo>
                    <a:pt x="239" y="465"/>
                  </a:lnTo>
                  <a:lnTo>
                    <a:pt x="292" y="402"/>
                  </a:lnTo>
                  <a:lnTo>
                    <a:pt x="348" y="343"/>
                  </a:lnTo>
                  <a:lnTo>
                    <a:pt x="409" y="287"/>
                  </a:lnTo>
                  <a:lnTo>
                    <a:pt x="473" y="235"/>
                  </a:lnTo>
                  <a:lnTo>
                    <a:pt x="541" y="189"/>
                  </a:lnTo>
                  <a:lnTo>
                    <a:pt x="613" y="147"/>
                  </a:lnTo>
                  <a:lnTo>
                    <a:pt x="687" y="109"/>
                  </a:lnTo>
                  <a:lnTo>
                    <a:pt x="764" y="77"/>
                  </a:lnTo>
                  <a:lnTo>
                    <a:pt x="845" y="50"/>
                  </a:lnTo>
                  <a:lnTo>
                    <a:pt x="927" y="29"/>
                  </a:lnTo>
                  <a:lnTo>
                    <a:pt x="1012" y="13"/>
                  </a:lnTo>
                  <a:lnTo>
                    <a:pt x="1099" y="3"/>
                  </a:lnTo>
                  <a:lnTo>
                    <a:pt x="1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7" name="Group 546"/>
          <p:cNvGrpSpPr/>
          <p:nvPr/>
        </p:nvGrpSpPr>
        <p:grpSpPr>
          <a:xfrm>
            <a:off x="3522452" y="4275784"/>
            <a:ext cx="460375" cy="469900"/>
            <a:chOff x="3516313" y="4270376"/>
            <a:chExt cx="460375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3" name="Freeform 395"/>
            <p:cNvSpPr>
              <a:spLocks noEditPoints="1"/>
            </p:cNvSpPr>
            <p:nvPr/>
          </p:nvSpPr>
          <p:spPr bwMode="auto">
            <a:xfrm>
              <a:off x="3516313" y="4270376"/>
              <a:ext cx="460375" cy="469900"/>
            </a:xfrm>
            <a:custGeom>
              <a:avLst/>
              <a:gdLst>
                <a:gd name="T0" fmla="*/ 155 w 3188"/>
                <a:gd name="T1" fmla="*/ 3008 h 3253"/>
                <a:gd name="T2" fmla="*/ 199 w 3188"/>
                <a:gd name="T3" fmla="*/ 3077 h 3253"/>
                <a:gd name="T4" fmla="*/ 278 w 3188"/>
                <a:gd name="T5" fmla="*/ 3104 h 3253"/>
                <a:gd name="T6" fmla="*/ 2563 w 3188"/>
                <a:gd name="T7" fmla="*/ 2839 h 3253"/>
                <a:gd name="T8" fmla="*/ 2591 w 3188"/>
                <a:gd name="T9" fmla="*/ 2739 h 3253"/>
                <a:gd name="T10" fmla="*/ 2664 w 3188"/>
                <a:gd name="T11" fmla="*/ 2668 h 3253"/>
                <a:gd name="T12" fmla="*/ 2766 w 3188"/>
                <a:gd name="T13" fmla="*/ 2641 h 3253"/>
                <a:gd name="T14" fmla="*/ 3036 w 3188"/>
                <a:gd name="T15" fmla="*/ 497 h 3253"/>
                <a:gd name="T16" fmla="*/ 484 w 3188"/>
                <a:gd name="T17" fmla="*/ 0 h 3253"/>
                <a:gd name="T18" fmla="*/ 544 w 3188"/>
                <a:gd name="T19" fmla="*/ 21 h 3253"/>
                <a:gd name="T20" fmla="*/ 579 w 3188"/>
                <a:gd name="T21" fmla="*/ 74 h 3253"/>
                <a:gd name="T22" fmla="*/ 574 w 3188"/>
                <a:gd name="T23" fmla="*/ 124 h 3253"/>
                <a:gd name="T24" fmla="*/ 941 w 3188"/>
                <a:gd name="T25" fmla="*/ 96 h 3253"/>
                <a:gd name="T26" fmla="*/ 963 w 3188"/>
                <a:gd name="T27" fmla="*/ 36 h 3253"/>
                <a:gd name="T28" fmla="*/ 1017 w 3188"/>
                <a:gd name="T29" fmla="*/ 3 h 3253"/>
                <a:gd name="T30" fmla="*/ 1061 w 3188"/>
                <a:gd name="T31" fmla="*/ 3 h 3253"/>
                <a:gd name="T32" fmla="*/ 1114 w 3188"/>
                <a:gd name="T33" fmla="*/ 36 h 3253"/>
                <a:gd name="T34" fmla="*/ 1136 w 3188"/>
                <a:gd name="T35" fmla="*/ 96 h 3253"/>
                <a:gd name="T36" fmla="*/ 1503 w 3188"/>
                <a:gd name="T37" fmla="*/ 124 h 3253"/>
                <a:gd name="T38" fmla="*/ 1500 w 3188"/>
                <a:gd name="T39" fmla="*/ 74 h 3253"/>
                <a:gd name="T40" fmla="*/ 1533 w 3188"/>
                <a:gd name="T41" fmla="*/ 21 h 3253"/>
                <a:gd name="T42" fmla="*/ 1594 w 3188"/>
                <a:gd name="T43" fmla="*/ 0 h 3253"/>
                <a:gd name="T44" fmla="*/ 1637 w 3188"/>
                <a:gd name="T45" fmla="*/ 9 h 3253"/>
                <a:gd name="T46" fmla="*/ 1682 w 3188"/>
                <a:gd name="T47" fmla="*/ 54 h 3253"/>
                <a:gd name="T48" fmla="*/ 1690 w 3188"/>
                <a:gd name="T49" fmla="*/ 111 h 3253"/>
                <a:gd name="T50" fmla="*/ 2053 w 3188"/>
                <a:gd name="T51" fmla="*/ 111 h 3253"/>
                <a:gd name="T52" fmla="*/ 2062 w 3188"/>
                <a:gd name="T53" fmla="*/ 54 h 3253"/>
                <a:gd name="T54" fmla="*/ 2106 w 3188"/>
                <a:gd name="T55" fmla="*/ 9 h 3253"/>
                <a:gd name="T56" fmla="*/ 2149 w 3188"/>
                <a:gd name="T57" fmla="*/ 0 h 3253"/>
                <a:gd name="T58" fmla="*/ 2210 w 3188"/>
                <a:gd name="T59" fmla="*/ 21 h 3253"/>
                <a:gd name="T60" fmla="*/ 2243 w 3188"/>
                <a:gd name="T61" fmla="*/ 74 h 3253"/>
                <a:gd name="T62" fmla="*/ 2240 w 3188"/>
                <a:gd name="T63" fmla="*/ 124 h 3253"/>
                <a:gd name="T64" fmla="*/ 2607 w 3188"/>
                <a:gd name="T65" fmla="*/ 96 h 3253"/>
                <a:gd name="T66" fmla="*/ 2629 w 3188"/>
                <a:gd name="T67" fmla="*/ 36 h 3253"/>
                <a:gd name="T68" fmla="*/ 2683 w 3188"/>
                <a:gd name="T69" fmla="*/ 3 h 3253"/>
                <a:gd name="T70" fmla="*/ 2727 w 3188"/>
                <a:gd name="T71" fmla="*/ 3 h 3253"/>
                <a:gd name="T72" fmla="*/ 2780 w 3188"/>
                <a:gd name="T73" fmla="*/ 36 h 3253"/>
                <a:gd name="T74" fmla="*/ 2802 w 3188"/>
                <a:gd name="T75" fmla="*/ 96 h 3253"/>
                <a:gd name="T76" fmla="*/ 2910 w 3188"/>
                <a:gd name="T77" fmla="*/ 124 h 3253"/>
                <a:gd name="T78" fmla="*/ 3027 w 3188"/>
                <a:gd name="T79" fmla="*/ 150 h 3253"/>
                <a:gd name="T80" fmla="*/ 3119 w 3188"/>
                <a:gd name="T81" fmla="*/ 218 h 3253"/>
                <a:gd name="T82" fmla="*/ 3176 w 3188"/>
                <a:gd name="T83" fmla="*/ 319 h 3253"/>
                <a:gd name="T84" fmla="*/ 3188 w 3188"/>
                <a:gd name="T85" fmla="*/ 2671 h 3253"/>
                <a:gd name="T86" fmla="*/ 237 w 3188"/>
                <a:gd name="T87" fmla="*/ 3250 h 3253"/>
                <a:gd name="T88" fmla="*/ 127 w 3188"/>
                <a:gd name="T89" fmla="*/ 3208 h 3253"/>
                <a:gd name="T90" fmla="*/ 45 w 3188"/>
                <a:gd name="T91" fmla="*/ 3128 h 3253"/>
                <a:gd name="T92" fmla="*/ 3 w 3188"/>
                <a:gd name="T93" fmla="*/ 3020 h 3253"/>
                <a:gd name="T94" fmla="*/ 3 w 3188"/>
                <a:gd name="T95" fmla="*/ 357 h 3253"/>
                <a:gd name="T96" fmla="*/ 45 w 3188"/>
                <a:gd name="T97" fmla="*/ 249 h 3253"/>
                <a:gd name="T98" fmla="*/ 127 w 3188"/>
                <a:gd name="T99" fmla="*/ 169 h 3253"/>
                <a:gd name="T100" fmla="*/ 237 w 3188"/>
                <a:gd name="T101" fmla="*/ 127 h 3253"/>
                <a:gd name="T102" fmla="*/ 388 w 3188"/>
                <a:gd name="T103" fmla="*/ 111 h 3253"/>
                <a:gd name="T104" fmla="*/ 396 w 3188"/>
                <a:gd name="T105" fmla="*/ 54 h 3253"/>
                <a:gd name="T106" fmla="*/ 441 w 3188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88" h="3253">
                  <a:moveTo>
                    <a:pt x="151" y="497"/>
                  </a:moveTo>
                  <a:lnTo>
                    <a:pt x="151" y="2980"/>
                  </a:lnTo>
                  <a:lnTo>
                    <a:pt x="155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9" y="3077"/>
                  </a:lnTo>
                  <a:lnTo>
                    <a:pt x="222" y="3092"/>
                  </a:lnTo>
                  <a:lnTo>
                    <a:pt x="249" y="3101"/>
                  </a:lnTo>
                  <a:lnTo>
                    <a:pt x="278" y="3104"/>
                  </a:lnTo>
                  <a:lnTo>
                    <a:pt x="2532" y="3104"/>
                  </a:lnTo>
                  <a:lnTo>
                    <a:pt x="2563" y="3074"/>
                  </a:lnTo>
                  <a:lnTo>
                    <a:pt x="2563" y="2839"/>
                  </a:lnTo>
                  <a:lnTo>
                    <a:pt x="2567" y="2804"/>
                  </a:lnTo>
                  <a:lnTo>
                    <a:pt x="2576" y="2770"/>
                  </a:lnTo>
                  <a:lnTo>
                    <a:pt x="2591" y="2739"/>
                  </a:lnTo>
                  <a:lnTo>
                    <a:pt x="2612" y="2711"/>
                  </a:lnTo>
                  <a:lnTo>
                    <a:pt x="2636" y="2687"/>
                  </a:lnTo>
                  <a:lnTo>
                    <a:pt x="2664" y="2668"/>
                  </a:lnTo>
                  <a:lnTo>
                    <a:pt x="2695" y="2653"/>
                  </a:lnTo>
                  <a:lnTo>
                    <a:pt x="2730" y="2644"/>
                  </a:lnTo>
                  <a:lnTo>
                    <a:pt x="2766" y="2641"/>
                  </a:lnTo>
                  <a:lnTo>
                    <a:pt x="3005" y="2641"/>
                  </a:lnTo>
                  <a:lnTo>
                    <a:pt x="3036" y="2610"/>
                  </a:lnTo>
                  <a:lnTo>
                    <a:pt x="3036" y="497"/>
                  </a:lnTo>
                  <a:lnTo>
                    <a:pt x="151" y="497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506" y="3"/>
                  </a:lnTo>
                  <a:lnTo>
                    <a:pt x="526" y="9"/>
                  </a:lnTo>
                  <a:lnTo>
                    <a:pt x="544" y="21"/>
                  </a:lnTo>
                  <a:lnTo>
                    <a:pt x="559" y="36"/>
                  </a:lnTo>
                  <a:lnTo>
                    <a:pt x="571" y="54"/>
                  </a:lnTo>
                  <a:lnTo>
                    <a:pt x="579" y="74"/>
                  </a:lnTo>
                  <a:lnTo>
                    <a:pt x="581" y="96"/>
                  </a:lnTo>
                  <a:lnTo>
                    <a:pt x="579" y="111"/>
                  </a:lnTo>
                  <a:lnTo>
                    <a:pt x="574" y="124"/>
                  </a:lnTo>
                  <a:lnTo>
                    <a:pt x="947" y="124"/>
                  </a:lnTo>
                  <a:lnTo>
                    <a:pt x="944" y="111"/>
                  </a:lnTo>
                  <a:lnTo>
                    <a:pt x="941" y="96"/>
                  </a:lnTo>
                  <a:lnTo>
                    <a:pt x="944" y="74"/>
                  </a:lnTo>
                  <a:lnTo>
                    <a:pt x="951" y="54"/>
                  </a:lnTo>
                  <a:lnTo>
                    <a:pt x="963" y="36"/>
                  </a:lnTo>
                  <a:lnTo>
                    <a:pt x="978" y="21"/>
                  </a:lnTo>
                  <a:lnTo>
                    <a:pt x="996" y="9"/>
                  </a:lnTo>
                  <a:lnTo>
                    <a:pt x="1017" y="3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61" y="3"/>
                  </a:lnTo>
                  <a:lnTo>
                    <a:pt x="1082" y="9"/>
                  </a:lnTo>
                  <a:lnTo>
                    <a:pt x="1099" y="21"/>
                  </a:lnTo>
                  <a:lnTo>
                    <a:pt x="1114" y="36"/>
                  </a:lnTo>
                  <a:lnTo>
                    <a:pt x="1126" y="54"/>
                  </a:lnTo>
                  <a:lnTo>
                    <a:pt x="1134" y="74"/>
                  </a:lnTo>
                  <a:lnTo>
                    <a:pt x="1136" y="96"/>
                  </a:lnTo>
                  <a:lnTo>
                    <a:pt x="1135" y="111"/>
                  </a:lnTo>
                  <a:lnTo>
                    <a:pt x="1130" y="124"/>
                  </a:lnTo>
                  <a:lnTo>
                    <a:pt x="1503" y="124"/>
                  </a:lnTo>
                  <a:lnTo>
                    <a:pt x="1499" y="111"/>
                  </a:lnTo>
                  <a:lnTo>
                    <a:pt x="1496" y="96"/>
                  </a:lnTo>
                  <a:lnTo>
                    <a:pt x="1500" y="74"/>
                  </a:lnTo>
                  <a:lnTo>
                    <a:pt x="1507" y="54"/>
                  </a:lnTo>
                  <a:lnTo>
                    <a:pt x="1518" y="36"/>
                  </a:lnTo>
                  <a:lnTo>
                    <a:pt x="1533" y="21"/>
                  </a:lnTo>
                  <a:lnTo>
                    <a:pt x="1551" y="9"/>
                  </a:lnTo>
                  <a:lnTo>
                    <a:pt x="1572" y="3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617" y="3"/>
                  </a:lnTo>
                  <a:lnTo>
                    <a:pt x="1637" y="9"/>
                  </a:lnTo>
                  <a:lnTo>
                    <a:pt x="1655" y="21"/>
                  </a:lnTo>
                  <a:lnTo>
                    <a:pt x="1670" y="36"/>
                  </a:lnTo>
                  <a:lnTo>
                    <a:pt x="1682" y="54"/>
                  </a:lnTo>
                  <a:lnTo>
                    <a:pt x="1689" y="74"/>
                  </a:lnTo>
                  <a:lnTo>
                    <a:pt x="1692" y="96"/>
                  </a:lnTo>
                  <a:lnTo>
                    <a:pt x="1690" y="111"/>
                  </a:lnTo>
                  <a:lnTo>
                    <a:pt x="1685" y="124"/>
                  </a:lnTo>
                  <a:lnTo>
                    <a:pt x="2058" y="124"/>
                  </a:lnTo>
                  <a:lnTo>
                    <a:pt x="2053" y="111"/>
                  </a:lnTo>
                  <a:lnTo>
                    <a:pt x="2052" y="96"/>
                  </a:lnTo>
                  <a:lnTo>
                    <a:pt x="2055" y="74"/>
                  </a:lnTo>
                  <a:lnTo>
                    <a:pt x="2062" y="54"/>
                  </a:lnTo>
                  <a:lnTo>
                    <a:pt x="2074" y="36"/>
                  </a:lnTo>
                  <a:lnTo>
                    <a:pt x="2089" y="21"/>
                  </a:lnTo>
                  <a:lnTo>
                    <a:pt x="2106" y="9"/>
                  </a:lnTo>
                  <a:lnTo>
                    <a:pt x="2126" y="3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72" y="3"/>
                  </a:lnTo>
                  <a:lnTo>
                    <a:pt x="2192" y="9"/>
                  </a:lnTo>
                  <a:lnTo>
                    <a:pt x="2210" y="21"/>
                  </a:lnTo>
                  <a:lnTo>
                    <a:pt x="2225" y="36"/>
                  </a:lnTo>
                  <a:lnTo>
                    <a:pt x="2237" y="54"/>
                  </a:lnTo>
                  <a:lnTo>
                    <a:pt x="2243" y="74"/>
                  </a:lnTo>
                  <a:lnTo>
                    <a:pt x="2247" y="96"/>
                  </a:lnTo>
                  <a:lnTo>
                    <a:pt x="2245" y="111"/>
                  </a:lnTo>
                  <a:lnTo>
                    <a:pt x="2240" y="124"/>
                  </a:lnTo>
                  <a:lnTo>
                    <a:pt x="2613" y="124"/>
                  </a:lnTo>
                  <a:lnTo>
                    <a:pt x="2610" y="111"/>
                  </a:lnTo>
                  <a:lnTo>
                    <a:pt x="2607" y="96"/>
                  </a:lnTo>
                  <a:lnTo>
                    <a:pt x="2610" y="74"/>
                  </a:lnTo>
                  <a:lnTo>
                    <a:pt x="2617" y="54"/>
                  </a:lnTo>
                  <a:lnTo>
                    <a:pt x="2629" y="36"/>
                  </a:lnTo>
                  <a:lnTo>
                    <a:pt x="2644" y="21"/>
                  </a:lnTo>
                  <a:lnTo>
                    <a:pt x="2662" y="9"/>
                  </a:lnTo>
                  <a:lnTo>
                    <a:pt x="2683" y="3"/>
                  </a:lnTo>
                  <a:lnTo>
                    <a:pt x="2705" y="0"/>
                  </a:lnTo>
                  <a:lnTo>
                    <a:pt x="2705" y="0"/>
                  </a:lnTo>
                  <a:lnTo>
                    <a:pt x="2727" y="3"/>
                  </a:lnTo>
                  <a:lnTo>
                    <a:pt x="2747" y="9"/>
                  </a:lnTo>
                  <a:lnTo>
                    <a:pt x="2765" y="21"/>
                  </a:lnTo>
                  <a:lnTo>
                    <a:pt x="2780" y="36"/>
                  </a:lnTo>
                  <a:lnTo>
                    <a:pt x="2792" y="54"/>
                  </a:lnTo>
                  <a:lnTo>
                    <a:pt x="2800" y="74"/>
                  </a:lnTo>
                  <a:lnTo>
                    <a:pt x="2802" y="96"/>
                  </a:lnTo>
                  <a:lnTo>
                    <a:pt x="2800" y="111"/>
                  </a:lnTo>
                  <a:lnTo>
                    <a:pt x="2796" y="124"/>
                  </a:lnTo>
                  <a:lnTo>
                    <a:pt x="2910" y="124"/>
                  </a:lnTo>
                  <a:lnTo>
                    <a:pt x="2951" y="127"/>
                  </a:lnTo>
                  <a:lnTo>
                    <a:pt x="2990" y="136"/>
                  </a:lnTo>
                  <a:lnTo>
                    <a:pt x="3027" y="150"/>
                  </a:lnTo>
                  <a:lnTo>
                    <a:pt x="3061" y="169"/>
                  </a:lnTo>
                  <a:lnTo>
                    <a:pt x="3093" y="192"/>
                  </a:lnTo>
                  <a:lnTo>
                    <a:pt x="3119" y="218"/>
                  </a:lnTo>
                  <a:lnTo>
                    <a:pt x="3143" y="249"/>
                  </a:lnTo>
                  <a:lnTo>
                    <a:pt x="3162" y="282"/>
                  </a:lnTo>
                  <a:lnTo>
                    <a:pt x="3176" y="319"/>
                  </a:lnTo>
                  <a:lnTo>
                    <a:pt x="3185" y="357"/>
                  </a:lnTo>
                  <a:lnTo>
                    <a:pt x="3188" y="397"/>
                  </a:lnTo>
                  <a:lnTo>
                    <a:pt x="3188" y="2671"/>
                  </a:lnTo>
                  <a:lnTo>
                    <a:pt x="2596" y="3253"/>
                  </a:lnTo>
                  <a:lnTo>
                    <a:pt x="278" y="3253"/>
                  </a:lnTo>
                  <a:lnTo>
                    <a:pt x="237" y="3250"/>
                  </a:lnTo>
                  <a:lnTo>
                    <a:pt x="198" y="3241"/>
                  </a:lnTo>
                  <a:lnTo>
                    <a:pt x="161" y="3227"/>
                  </a:lnTo>
                  <a:lnTo>
                    <a:pt x="127" y="3208"/>
                  </a:lnTo>
                  <a:lnTo>
                    <a:pt x="96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6" y="192"/>
                  </a:lnTo>
                  <a:lnTo>
                    <a:pt x="127" y="169"/>
                  </a:lnTo>
                  <a:lnTo>
                    <a:pt x="161" y="150"/>
                  </a:lnTo>
                  <a:lnTo>
                    <a:pt x="198" y="136"/>
                  </a:lnTo>
                  <a:lnTo>
                    <a:pt x="237" y="127"/>
                  </a:lnTo>
                  <a:lnTo>
                    <a:pt x="278" y="124"/>
                  </a:lnTo>
                  <a:lnTo>
                    <a:pt x="392" y="124"/>
                  </a:lnTo>
                  <a:lnTo>
                    <a:pt x="388" y="111"/>
                  </a:lnTo>
                  <a:lnTo>
                    <a:pt x="386" y="96"/>
                  </a:lnTo>
                  <a:lnTo>
                    <a:pt x="389" y="74"/>
                  </a:lnTo>
                  <a:lnTo>
                    <a:pt x="396" y="54"/>
                  </a:lnTo>
                  <a:lnTo>
                    <a:pt x="408" y="36"/>
                  </a:lnTo>
                  <a:lnTo>
                    <a:pt x="423" y="21"/>
                  </a:lnTo>
                  <a:lnTo>
                    <a:pt x="441" y="9"/>
                  </a:lnTo>
                  <a:lnTo>
                    <a:pt x="46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396"/>
            <p:cNvSpPr>
              <a:spLocks noEditPoints="1"/>
            </p:cNvSpPr>
            <p:nvPr/>
          </p:nvSpPr>
          <p:spPr bwMode="auto">
            <a:xfrm>
              <a:off x="3603625" y="4391026"/>
              <a:ext cx="284162" cy="279400"/>
            </a:xfrm>
            <a:custGeom>
              <a:avLst/>
              <a:gdLst>
                <a:gd name="T0" fmla="*/ 924 w 1967"/>
                <a:gd name="T1" fmla="*/ 390 h 1931"/>
                <a:gd name="T2" fmla="*/ 808 w 1967"/>
                <a:gd name="T3" fmla="*/ 412 h 1931"/>
                <a:gd name="T4" fmla="*/ 703 w 1967"/>
                <a:gd name="T5" fmla="*/ 457 h 1931"/>
                <a:gd name="T6" fmla="*/ 608 w 1967"/>
                <a:gd name="T7" fmla="*/ 519 h 1931"/>
                <a:gd name="T8" fmla="*/ 529 w 1967"/>
                <a:gd name="T9" fmla="*/ 598 h 1931"/>
                <a:gd name="T10" fmla="*/ 465 w 1967"/>
                <a:gd name="T11" fmla="*/ 689 h 1931"/>
                <a:gd name="T12" fmla="*/ 420 w 1967"/>
                <a:gd name="T13" fmla="*/ 794 h 1931"/>
                <a:gd name="T14" fmla="*/ 397 w 1967"/>
                <a:gd name="T15" fmla="*/ 906 h 1931"/>
                <a:gd name="T16" fmla="*/ 397 w 1967"/>
                <a:gd name="T17" fmla="*/ 1025 h 1931"/>
                <a:gd name="T18" fmla="*/ 420 w 1967"/>
                <a:gd name="T19" fmla="*/ 1138 h 1931"/>
                <a:gd name="T20" fmla="*/ 465 w 1967"/>
                <a:gd name="T21" fmla="*/ 1242 h 1931"/>
                <a:gd name="T22" fmla="*/ 529 w 1967"/>
                <a:gd name="T23" fmla="*/ 1334 h 1931"/>
                <a:gd name="T24" fmla="*/ 608 w 1967"/>
                <a:gd name="T25" fmla="*/ 1413 h 1931"/>
                <a:gd name="T26" fmla="*/ 703 w 1967"/>
                <a:gd name="T27" fmla="*/ 1475 h 1931"/>
                <a:gd name="T28" fmla="*/ 808 w 1967"/>
                <a:gd name="T29" fmla="*/ 1518 h 1931"/>
                <a:gd name="T30" fmla="*/ 924 w 1967"/>
                <a:gd name="T31" fmla="*/ 1541 h 1931"/>
                <a:gd name="T32" fmla="*/ 1044 w 1967"/>
                <a:gd name="T33" fmla="*/ 1541 h 1931"/>
                <a:gd name="T34" fmla="*/ 1159 w 1967"/>
                <a:gd name="T35" fmla="*/ 1518 h 1931"/>
                <a:gd name="T36" fmla="*/ 1265 w 1967"/>
                <a:gd name="T37" fmla="*/ 1475 h 1931"/>
                <a:gd name="T38" fmla="*/ 1360 w 1967"/>
                <a:gd name="T39" fmla="*/ 1413 h 1931"/>
                <a:gd name="T40" fmla="*/ 1439 w 1967"/>
                <a:gd name="T41" fmla="*/ 1334 h 1931"/>
                <a:gd name="T42" fmla="*/ 1503 w 1967"/>
                <a:gd name="T43" fmla="*/ 1242 h 1931"/>
                <a:gd name="T44" fmla="*/ 1548 w 1967"/>
                <a:gd name="T45" fmla="*/ 1138 h 1931"/>
                <a:gd name="T46" fmla="*/ 1571 w 1967"/>
                <a:gd name="T47" fmla="*/ 1025 h 1931"/>
                <a:gd name="T48" fmla="*/ 1571 w 1967"/>
                <a:gd name="T49" fmla="*/ 906 h 1931"/>
                <a:gd name="T50" fmla="*/ 1548 w 1967"/>
                <a:gd name="T51" fmla="*/ 794 h 1931"/>
                <a:gd name="T52" fmla="*/ 1503 w 1967"/>
                <a:gd name="T53" fmla="*/ 689 h 1931"/>
                <a:gd name="T54" fmla="*/ 1439 w 1967"/>
                <a:gd name="T55" fmla="*/ 598 h 1931"/>
                <a:gd name="T56" fmla="*/ 1360 w 1967"/>
                <a:gd name="T57" fmla="*/ 519 h 1931"/>
                <a:gd name="T58" fmla="*/ 1265 w 1967"/>
                <a:gd name="T59" fmla="*/ 457 h 1931"/>
                <a:gd name="T60" fmla="*/ 1159 w 1967"/>
                <a:gd name="T61" fmla="*/ 412 h 1931"/>
                <a:gd name="T62" fmla="*/ 1044 w 1967"/>
                <a:gd name="T63" fmla="*/ 390 h 1931"/>
                <a:gd name="T64" fmla="*/ 315 w 1967"/>
                <a:gd name="T65" fmla="*/ 0 h 1931"/>
                <a:gd name="T66" fmla="*/ 1696 w 1967"/>
                <a:gd name="T67" fmla="*/ 4 h 1931"/>
                <a:gd name="T68" fmla="*/ 1775 w 1967"/>
                <a:gd name="T69" fmla="*/ 25 h 1931"/>
                <a:gd name="T70" fmla="*/ 1845 w 1967"/>
                <a:gd name="T71" fmla="*/ 65 h 1931"/>
                <a:gd name="T72" fmla="*/ 1902 w 1967"/>
                <a:gd name="T73" fmla="*/ 121 h 1931"/>
                <a:gd name="T74" fmla="*/ 1943 w 1967"/>
                <a:gd name="T75" fmla="*/ 189 h 1931"/>
                <a:gd name="T76" fmla="*/ 1965 w 1967"/>
                <a:gd name="T77" fmla="*/ 267 h 1931"/>
                <a:gd name="T78" fmla="*/ 1967 w 1967"/>
                <a:gd name="T79" fmla="*/ 1623 h 1931"/>
                <a:gd name="T80" fmla="*/ 1957 w 1967"/>
                <a:gd name="T81" fmla="*/ 1704 h 1931"/>
                <a:gd name="T82" fmla="*/ 1924 w 1967"/>
                <a:gd name="T83" fmla="*/ 1777 h 1931"/>
                <a:gd name="T84" fmla="*/ 1875 w 1967"/>
                <a:gd name="T85" fmla="*/ 1841 h 1931"/>
                <a:gd name="T86" fmla="*/ 1812 w 1967"/>
                <a:gd name="T87" fmla="*/ 1889 h 1931"/>
                <a:gd name="T88" fmla="*/ 1737 w 1967"/>
                <a:gd name="T89" fmla="*/ 1921 h 1931"/>
                <a:gd name="T90" fmla="*/ 1653 w 1967"/>
                <a:gd name="T91" fmla="*/ 1931 h 1931"/>
                <a:gd name="T92" fmla="*/ 268 w 1967"/>
                <a:gd name="T93" fmla="*/ 1928 h 1931"/>
                <a:gd name="T94" fmla="*/ 182 w 1967"/>
                <a:gd name="T95" fmla="*/ 1903 h 1931"/>
                <a:gd name="T96" fmla="*/ 109 w 1967"/>
                <a:gd name="T97" fmla="*/ 1855 h 1931"/>
                <a:gd name="T98" fmla="*/ 51 w 1967"/>
                <a:gd name="T99" fmla="*/ 1790 h 1931"/>
                <a:gd name="T100" fmla="*/ 14 w 1967"/>
                <a:gd name="T101" fmla="*/ 1711 h 1931"/>
                <a:gd name="T102" fmla="*/ 0 w 1967"/>
                <a:gd name="T103" fmla="*/ 1623 h 1931"/>
                <a:gd name="T104" fmla="*/ 3 w 1967"/>
                <a:gd name="T105" fmla="*/ 267 h 1931"/>
                <a:gd name="T106" fmla="*/ 25 w 1967"/>
                <a:gd name="T107" fmla="*/ 189 h 1931"/>
                <a:gd name="T108" fmla="*/ 66 w 1967"/>
                <a:gd name="T109" fmla="*/ 121 h 1931"/>
                <a:gd name="T110" fmla="*/ 123 w 1967"/>
                <a:gd name="T111" fmla="*/ 65 h 1931"/>
                <a:gd name="T112" fmla="*/ 193 w 1967"/>
                <a:gd name="T113" fmla="*/ 25 h 1931"/>
                <a:gd name="T114" fmla="*/ 272 w 1967"/>
                <a:gd name="T115" fmla="*/ 4 h 1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7" h="1931">
                  <a:moveTo>
                    <a:pt x="984" y="387"/>
                  </a:moveTo>
                  <a:lnTo>
                    <a:pt x="924" y="390"/>
                  </a:lnTo>
                  <a:lnTo>
                    <a:pt x="865" y="399"/>
                  </a:lnTo>
                  <a:lnTo>
                    <a:pt x="808" y="412"/>
                  </a:lnTo>
                  <a:lnTo>
                    <a:pt x="754" y="432"/>
                  </a:lnTo>
                  <a:lnTo>
                    <a:pt x="703" y="457"/>
                  </a:lnTo>
                  <a:lnTo>
                    <a:pt x="653" y="486"/>
                  </a:lnTo>
                  <a:lnTo>
                    <a:pt x="608" y="519"/>
                  </a:lnTo>
                  <a:lnTo>
                    <a:pt x="566" y="557"/>
                  </a:lnTo>
                  <a:lnTo>
                    <a:pt x="529" y="598"/>
                  </a:lnTo>
                  <a:lnTo>
                    <a:pt x="495" y="642"/>
                  </a:lnTo>
                  <a:lnTo>
                    <a:pt x="465" y="689"/>
                  </a:lnTo>
                  <a:lnTo>
                    <a:pt x="440" y="740"/>
                  </a:lnTo>
                  <a:lnTo>
                    <a:pt x="420" y="794"/>
                  </a:lnTo>
                  <a:lnTo>
                    <a:pt x="405" y="849"/>
                  </a:lnTo>
                  <a:lnTo>
                    <a:pt x="397" y="906"/>
                  </a:lnTo>
                  <a:lnTo>
                    <a:pt x="394" y="965"/>
                  </a:lnTo>
                  <a:lnTo>
                    <a:pt x="397" y="1025"/>
                  </a:lnTo>
                  <a:lnTo>
                    <a:pt x="405" y="1082"/>
                  </a:lnTo>
                  <a:lnTo>
                    <a:pt x="420" y="1138"/>
                  </a:lnTo>
                  <a:lnTo>
                    <a:pt x="440" y="1191"/>
                  </a:lnTo>
                  <a:lnTo>
                    <a:pt x="465" y="1242"/>
                  </a:lnTo>
                  <a:lnTo>
                    <a:pt x="495" y="1290"/>
                  </a:lnTo>
                  <a:lnTo>
                    <a:pt x="529" y="1334"/>
                  </a:lnTo>
                  <a:lnTo>
                    <a:pt x="566" y="1375"/>
                  </a:lnTo>
                  <a:lnTo>
                    <a:pt x="608" y="1413"/>
                  </a:lnTo>
                  <a:lnTo>
                    <a:pt x="653" y="1446"/>
                  </a:lnTo>
                  <a:lnTo>
                    <a:pt x="703" y="1475"/>
                  </a:lnTo>
                  <a:lnTo>
                    <a:pt x="754" y="1499"/>
                  </a:lnTo>
                  <a:lnTo>
                    <a:pt x="808" y="1518"/>
                  </a:lnTo>
                  <a:lnTo>
                    <a:pt x="865" y="1533"/>
                  </a:lnTo>
                  <a:lnTo>
                    <a:pt x="924" y="1541"/>
                  </a:lnTo>
                  <a:lnTo>
                    <a:pt x="984" y="1545"/>
                  </a:lnTo>
                  <a:lnTo>
                    <a:pt x="1044" y="1541"/>
                  </a:lnTo>
                  <a:lnTo>
                    <a:pt x="1103" y="1533"/>
                  </a:lnTo>
                  <a:lnTo>
                    <a:pt x="1159" y="1518"/>
                  </a:lnTo>
                  <a:lnTo>
                    <a:pt x="1214" y="1499"/>
                  </a:lnTo>
                  <a:lnTo>
                    <a:pt x="1265" y="1475"/>
                  </a:lnTo>
                  <a:lnTo>
                    <a:pt x="1314" y="1446"/>
                  </a:lnTo>
                  <a:lnTo>
                    <a:pt x="1360" y="1413"/>
                  </a:lnTo>
                  <a:lnTo>
                    <a:pt x="1402" y="1375"/>
                  </a:lnTo>
                  <a:lnTo>
                    <a:pt x="1439" y="1334"/>
                  </a:lnTo>
                  <a:lnTo>
                    <a:pt x="1474" y="1290"/>
                  </a:lnTo>
                  <a:lnTo>
                    <a:pt x="1503" y="1242"/>
                  </a:lnTo>
                  <a:lnTo>
                    <a:pt x="1528" y="1191"/>
                  </a:lnTo>
                  <a:lnTo>
                    <a:pt x="1548" y="1138"/>
                  </a:lnTo>
                  <a:lnTo>
                    <a:pt x="1563" y="1082"/>
                  </a:lnTo>
                  <a:lnTo>
                    <a:pt x="1571" y="1025"/>
                  </a:lnTo>
                  <a:lnTo>
                    <a:pt x="1574" y="965"/>
                  </a:lnTo>
                  <a:lnTo>
                    <a:pt x="1571" y="906"/>
                  </a:lnTo>
                  <a:lnTo>
                    <a:pt x="1563" y="849"/>
                  </a:lnTo>
                  <a:lnTo>
                    <a:pt x="1548" y="794"/>
                  </a:lnTo>
                  <a:lnTo>
                    <a:pt x="1528" y="740"/>
                  </a:lnTo>
                  <a:lnTo>
                    <a:pt x="1503" y="689"/>
                  </a:lnTo>
                  <a:lnTo>
                    <a:pt x="1474" y="642"/>
                  </a:lnTo>
                  <a:lnTo>
                    <a:pt x="1439" y="598"/>
                  </a:lnTo>
                  <a:lnTo>
                    <a:pt x="1402" y="557"/>
                  </a:lnTo>
                  <a:lnTo>
                    <a:pt x="1360" y="519"/>
                  </a:lnTo>
                  <a:lnTo>
                    <a:pt x="1314" y="486"/>
                  </a:lnTo>
                  <a:lnTo>
                    <a:pt x="1265" y="457"/>
                  </a:lnTo>
                  <a:lnTo>
                    <a:pt x="1214" y="432"/>
                  </a:lnTo>
                  <a:lnTo>
                    <a:pt x="1159" y="412"/>
                  </a:lnTo>
                  <a:lnTo>
                    <a:pt x="1103" y="399"/>
                  </a:lnTo>
                  <a:lnTo>
                    <a:pt x="1044" y="390"/>
                  </a:lnTo>
                  <a:lnTo>
                    <a:pt x="984" y="387"/>
                  </a:lnTo>
                  <a:close/>
                  <a:moveTo>
                    <a:pt x="315" y="0"/>
                  </a:moveTo>
                  <a:lnTo>
                    <a:pt x="1653" y="0"/>
                  </a:lnTo>
                  <a:lnTo>
                    <a:pt x="1696" y="4"/>
                  </a:lnTo>
                  <a:lnTo>
                    <a:pt x="1737" y="12"/>
                  </a:lnTo>
                  <a:lnTo>
                    <a:pt x="1775" y="25"/>
                  </a:lnTo>
                  <a:lnTo>
                    <a:pt x="1812" y="43"/>
                  </a:lnTo>
                  <a:lnTo>
                    <a:pt x="1845" y="65"/>
                  </a:lnTo>
                  <a:lnTo>
                    <a:pt x="1875" y="91"/>
                  </a:lnTo>
                  <a:lnTo>
                    <a:pt x="1902" y="121"/>
                  </a:lnTo>
                  <a:lnTo>
                    <a:pt x="1924" y="154"/>
                  </a:lnTo>
                  <a:lnTo>
                    <a:pt x="1943" y="189"/>
                  </a:lnTo>
                  <a:lnTo>
                    <a:pt x="1957" y="227"/>
                  </a:lnTo>
                  <a:lnTo>
                    <a:pt x="1965" y="267"/>
                  </a:lnTo>
                  <a:lnTo>
                    <a:pt x="1967" y="309"/>
                  </a:lnTo>
                  <a:lnTo>
                    <a:pt x="1967" y="1623"/>
                  </a:lnTo>
                  <a:lnTo>
                    <a:pt x="1965" y="1664"/>
                  </a:lnTo>
                  <a:lnTo>
                    <a:pt x="1957" y="1704"/>
                  </a:lnTo>
                  <a:lnTo>
                    <a:pt x="1943" y="1743"/>
                  </a:lnTo>
                  <a:lnTo>
                    <a:pt x="1924" y="1777"/>
                  </a:lnTo>
                  <a:lnTo>
                    <a:pt x="1902" y="1811"/>
                  </a:lnTo>
                  <a:lnTo>
                    <a:pt x="1875" y="1841"/>
                  </a:lnTo>
                  <a:lnTo>
                    <a:pt x="1845" y="1867"/>
                  </a:lnTo>
                  <a:lnTo>
                    <a:pt x="1812" y="1889"/>
                  </a:lnTo>
                  <a:lnTo>
                    <a:pt x="1775" y="1907"/>
                  </a:lnTo>
                  <a:lnTo>
                    <a:pt x="1737" y="1921"/>
                  </a:lnTo>
                  <a:lnTo>
                    <a:pt x="1696" y="1928"/>
                  </a:lnTo>
                  <a:lnTo>
                    <a:pt x="1653" y="1931"/>
                  </a:lnTo>
                  <a:lnTo>
                    <a:pt x="315" y="1931"/>
                  </a:lnTo>
                  <a:lnTo>
                    <a:pt x="268" y="1928"/>
                  </a:lnTo>
                  <a:lnTo>
                    <a:pt x="224" y="1919"/>
                  </a:lnTo>
                  <a:lnTo>
                    <a:pt x="182" y="1903"/>
                  </a:lnTo>
                  <a:lnTo>
                    <a:pt x="144" y="1882"/>
                  </a:lnTo>
                  <a:lnTo>
                    <a:pt x="109" y="1855"/>
                  </a:lnTo>
                  <a:lnTo>
                    <a:pt x="78" y="1825"/>
                  </a:lnTo>
                  <a:lnTo>
                    <a:pt x="51" y="1790"/>
                  </a:lnTo>
                  <a:lnTo>
                    <a:pt x="30" y="1752"/>
                  </a:lnTo>
                  <a:lnTo>
                    <a:pt x="14" y="1711"/>
                  </a:lnTo>
                  <a:lnTo>
                    <a:pt x="4" y="1668"/>
                  </a:lnTo>
                  <a:lnTo>
                    <a:pt x="0" y="1623"/>
                  </a:lnTo>
                  <a:lnTo>
                    <a:pt x="0" y="309"/>
                  </a:lnTo>
                  <a:lnTo>
                    <a:pt x="3" y="267"/>
                  </a:lnTo>
                  <a:lnTo>
                    <a:pt x="12" y="227"/>
                  </a:lnTo>
                  <a:lnTo>
                    <a:pt x="25" y="189"/>
                  </a:lnTo>
                  <a:lnTo>
                    <a:pt x="44" y="154"/>
                  </a:lnTo>
                  <a:lnTo>
                    <a:pt x="66" y="121"/>
                  </a:lnTo>
                  <a:lnTo>
                    <a:pt x="93" y="91"/>
                  </a:lnTo>
                  <a:lnTo>
                    <a:pt x="123" y="65"/>
                  </a:lnTo>
                  <a:lnTo>
                    <a:pt x="156" y="43"/>
                  </a:lnTo>
                  <a:lnTo>
                    <a:pt x="193" y="25"/>
                  </a:lnTo>
                  <a:lnTo>
                    <a:pt x="232" y="12"/>
                  </a:lnTo>
                  <a:lnTo>
                    <a:pt x="272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397"/>
            <p:cNvSpPr>
              <a:spLocks/>
            </p:cNvSpPr>
            <p:nvPr/>
          </p:nvSpPr>
          <p:spPr bwMode="auto">
            <a:xfrm>
              <a:off x="3689350" y="4513263"/>
              <a:ext cx="34925" cy="33338"/>
            </a:xfrm>
            <a:custGeom>
              <a:avLst/>
              <a:gdLst>
                <a:gd name="T0" fmla="*/ 118 w 236"/>
                <a:gd name="T1" fmla="*/ 0 h 232"/>
                <a:gd name="T2" fmla="*/ 145 w 236"/>
                <a:gd name="T3" fmla="*/ 4 h 232"/>
                <a:gd name="T4" fmla="*/ 171 w 236"/>
                <a:gd name="T5" fmla="*/ 13 h 232"/>
                <a:gd name="T6" fmla="*/ 192 w 236"/>
                <a:gd name="T7" fmla="*/ 27 h 232"/>
                <a:gd name="T8" fmla="*/ 210 w 236"/>
                <a:gd name="T9" fmla="*/ 45 h 232"/>
                <a:gd name="T10" fmla="*/ 224 w 236"/>
                <a:gd name="T11" fmla="*/ 66 h 232"/>
                <a:gd name="T12" fmla="*/ 233 w 236"/>
                <a:gd name="T13" fmla="*/ 90 h 232"/>
                <a:gd name="T14" fmla="*/ 236 w 236"/>
                <a:gd name="T15" fmla="*/ 116 h 232"/>
                <a:gd name="T16" fmla="*/ 233 w 236"/>
                <a:gd name="T17" fmla="*/ 144 h 232"/>
                <a:gd name="T18" fmla="*/ 224 w 236"/>
                <a:gd name="T19" fmla="*/ 168 h 232"/>
                <a:gd name="T20" fmla="*/ 210 w 236"/>
                <a:gd name="T21" fmla="*/ 189 h 232"/>
                <a:gd name="T22" fmla="*/ 192 w 236"/>
                <a:gd name="T23" fmla="*/ 207 h 232"/>
                <a:gd name="T24" fmla="*/ 171 w 236"/>
                <a:gd name="T25" fmla="*/ 221 h 232"/>
                <a:gd name="T26" fmla="*/ 145 w 236"/>
                <a:gd name="T27" fmla="*/ 230 h 232"/>
                <a:gd name="T28" fmla="*/ 118 w 236"/>
                <a:gd name="T29" fmla="*/ 232 h 232"/>
                <a:gd name="T30" fmla="*/ 91 w 236"/>
                <a:gd name="T31" fmla="*/ 230 h 232"/>
                <a:gd name="T32" fmla="*/ 67 w 236"/>
                <a:gd name="T33" fmla="*/ 221 h 232"/>
                <a:gd name="T34" fmla="*/ 44 w 236"/>
                <a:gd name="T35" fmla="*/ 207 h 232"/>
                <a:gd name="T36" fmla="*/ 26 w 236"/>
                <a:gd name="T37" fmla="*/ 189 h 232"/>
                <a:gd name="T38" fmla="*/ 12 w 236"/>
                <a:gd name="T39" fmla="*/ 168 h 232"/>
                <a:gd name="T40" fmla="*/ 3 w 236"/>
                <a:gd name="T41" fmla="*/ 144 h 232"/>
                <a:gd name="T42" fmla="*/ 0 w 236"/>
                <a:gd name="T43" fmla="*/ 116 h 232"/>
                <a:gd name="T44" fmla="*/ 3 w 236"/>
                <a:gd name="T45" fmla="*/ 90 h 232"/>
                <a:gd name="T46" fmla="*/ 12 w 236"/>
                <a:gd name="T47" fmla="*/ 66 h 232"/>
                <a:gd name="T48" fmla="*/ 26 w 236"/>
                <a:gd name="T49" fmla="*/ 45 h 232"/>
                <a:gd name="T50" fmla="*/ 44 w 236"/>
                <a:gd name="T51" fmla="*/ 27 h 232"/>
                <a:gd name="T52" fmla="*/ 67 w 236"/>
                <a:gd name="T53" fmla="*/ 13 h 232"/>
                <a:gd name="T54" fmla="*/ 91 w 236"/>
                <a:gd name="T55" fmla="*/ 4 h 232"/>
                <a:gd name="T56" fmla="*/ 118 w 236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2">
                  <a:moveTo>
                    <a:pt x="118" y="0"/>
                  </a:moveTo>
                  <a:lnTo>
                    <a:pt x="145" y="4"/>
                  </a:lnTo>
                  <a:lnTo>
                    <a:pt x="171" y="13"/>
                  </a:lnTo>
                  <a:lnTo>
                    <a:pt x="192" y="27"/>
                  </a:lnTo>
                  <a:lnTo>
                    <a:pt x="210" y="45"/>
                  </a:lnTo>
                  <a:lnTo>
                    <a:pt x="224" y="66"/>
                  </a:lnTo>
                  <a:lnTo>
                    <a:pt x="233" y="90"/>
                  </a:lnTo>
                  <a:lnTo>
                    <a:pt x="236" y="116"/>
                  </a:lnTo>
                  <a:lnTo>
                    <a:pt x="233" y="144"/>
                  </a:lnTo>
                  <a:lnTo>
                    <a:pt x="224" y="168"/>
                  </a:lnTo>
                  <a:lnTo>
                    <a:pt x="210" y="189"/>
                  </a:lnTo>
                  <a:lnTo>
                    <a:pt x="192" y="207"/>
                  </a:lnTo>
                  <a:lnTo>
                    <a:pt x="171" y="221"/>
                  </a:lnTo>
                  <a:lnTo>
                    <a:pt x="145" y="230"/>
                  </a:lnTo>
                  <a:lnTo>
                    <a:pt x="118" y="232"/>
                  </a:lnTo>
                  <a:lnTo>
                    <a:pt x="91" y="230"/>
                  </a:lnTo>
                  <a:lnTo>
                    <a:pt x="67" y="221"/>
                  </a:lnTo>
                  <a:lnTo>
                    <a:pt x="44" y="207"/>
                  </a:lnTo>
                  <a:lnTo>
                    <a:pt x="26" y="189"/>
                  </a:lnTo>
                  <a:lnTo>
                    <a:pt x="12" y="168"/>
                  </a:lnTo>
                  <a:lnTo>
                    <a:pt x="3" y="144"/>
                  </a:lnTo>
                  <a:lnTo>
                    <a:pt x="0" y="116"/>
                  </a:lnTo>
                  <a:lnTo>
                    <a:pt x="3" y="90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4" y="27"/>
                  </a:lnTo>
                  <a:lnTo>
                    <a:pt x="67" y="13"/>
                  </a:lnTo>
                  <a:lnTo>
                    <a:pt x="91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398"/>
            <p:cNvSpPr>
              <a:spLocks/>
            </p:cNvSpPr>
            <p:nvPr/>
          </p:nvSpPr>
          <p:spPr bwMode="auto">
            <a:xfrm>
              <a:off x="3768725" y="4513263"/>
              <a:ext cx="34925" cy="33338"/>
            </a:xfrm>
            <a:custGeom>
              <a:avLst/>
              <a:gdLst>
                <a:gd name="T0" fmla="*/ 118 w 237"/>
                <a:gd name="T1" fmla="*/ 0 h 232"/>
                <a:gd name="T2" fmla="*/ 146 w 237"/>
                <a:gd name="T3" fmla="*/ 4 h 232"/>
                <a:gd name="T4" fmla="*/ 170 w 237"/>
                <a:gd name="T5" fmla="*/ 13 h 232"/>
                <a:gd name="T6" fmla="*/ 192 w 237"/>
                <a:gd name="T7" fmla="*/ 27 h 232"/>
                <a:gd name="T8" fmla="*/ 210 w 237"/>
                <a:gd name="T9" fmla="*/ 45 h 232"/>
                <a:gd name="T10" fmla="*/ 224 w 237"/>
                <a:gd name="T11" fmla="*/ 66 h 232"/>
                <a:gd name="T12" fmla="*/ 234 w 237"/>
                <a:gd name="T13" fmla="*/ 90 h 232"/>
                <a:gd name="T14" fmla="*/ 237 w 237"/>
                <a:gd name="T15" fmla="*/ 116 h 232"/>
                <a:gd name="T16" fmla="*/ 234 w 237"/>
                <a:gd name="T17" fmla="*/ 144 h 232"/>
                <a:gd name="T18" fmla="*/ 224 w 237"/>
                <a:gd name="T19" fmla="*/ 168 h 232"/>
                <a:gd name="T20" fmla="*/ 210 w 237"/>
                <a:gd name="T21" fmla="*/ 189 h 232"/>
                <a:gd name="T22" fmla="*/ 192 w 237"/>
                <a:gd name="T23" fmla="*/ 207 h 232"/>
                <a:gd name="T24" fmla="*/ 170 w 237"/>
                <a:gd name="T25" fmla="*/ 221 h 232"/>
                <a:gd name="T26" fmla="*/ 146 w 237"/>
                <a:gd name="T27" fmla="*/ 230 h 232"/>
                <a:gd name="T28" fmla="*/ 118 w 237"/>
                <a:gd name="T29" fmla="*/ 232 h 232"/>
                <a:gd name="T30" fmla="*/ 91 w 237"/>
                <a:gd name="T31" fmla="*/ 230 h 232"/>
                <a:gd name="T32" fmla="*/ 66 w 237"/>
                <a:gd name="T33" fmla="*/ 221 h 232"/>
                <a:gd name="T34" fmla="*/ 45 w 237"/>
                <a:gd name="T35" fmla="*/ 207 h 232"/>
                <a:gd name="T36" fmla="*/ 27 w 237"/>
                <a:gd name="T37" fmla="*/ 189 h 232"/>
                <a:gd name="T38" fmla="*/ 13 w 237"/>
                <a:gd name="T39" fmla="*/ 168 h 232"/>
                <a:gd name="T40" fmla="*/ 3 w 237"/>
                <a:gd name="T41" fmla="*/ 144 h 232"/>
                <a:gd name="T42" fmla="*/ 0 w 237"/>
                <a:gd name="T43" fmla="*/ 116 h 232"/>
                <a:gd name="T44" fmla="*/ 3 w 237"/>
                <a:gd name="T45" fmla="*/ 90 h 232"/>
                <a:gd name="T46" fmla="*/ 13 w 237"/>
                <a:gd name="T47" fmla="*/ 66 h 232"/>
                <a:gd name="T48" fmla="*/ 27 w 237"/>
                <a:gd name="T49" fmla="*/ 45 h 232"/>
                <a:gd name="T50" fmla="*/ 45 w 237"/>
                <a:gd name="T51" fmla="*/ 27 h 232"/>
                <a:gd name="T52" fmla="*/ 66 w 237"/>
                <a:gd name="T53" fmla="*/ 13 h 232"/>
                <a:gd name="T54" fmla="*/ 91 w 237"/>
                <a:gd name="T55" fmla="*/ 4 h 232"/>
                <a:gd name="T56" fmla="*/ 118 w 237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232">
                  <a:moveTo>
                    <a:pt x="118" y="0"/>
                  </a:moveTo>
                  <a:lnTo>
                    <a:pt x="146" y="4"/>
                  </a:lnTo>
                  <a:lnTo>
                    <a:pt x="170" y="13"/>
                  </a:lnTo>
                  <a:lnTo>
                    <a:pt x="192" y="27"/>
                  </a:lnTo>
                  <a:lnTo>
                    <a:pt x="210" y="45"/>
                  </a:lnTo>
                  <a:lnTo>
                    <a:pt x="224" y="66"/>
                  </a:lnTo>
                  <a:lnTo>
                    <a:pt x="234" y="90"/>
                  </a:lnTo>
                  <a:lnTo>
                    <a:pt x="237" y="116"/>
                  </a:lnTo>
                  <a:lnTo>
                    <a:pt x="234" y="144"/>
                  </a:lnTo>
                  <a:lnTo>
                    <a:pt x="224" y="168"/>
                  </a:lnTo>
                  <a:lnTo>
                    <a:pt x="210" y="189"/>
                  </a:lnTo>
                  <a:lnTo>
                    <a:pt x="192" y="207"/>
                  </a:lnTo>
                  <a:lnTo>
                    <a:pt x="170" y="221"/>
                  </a:lnTo>
                  <a:lnTo>
                    <a:pt x="146" y="230"/>
                  </a:lnTo>
                  <a:lnTo>
                    <a:pt x="118" y="232"/>
                  </a:lnTo>
                  <a:lnTo>
                    <a:pt x="91" y="230"/>
                  </a:lnTo>
                  <a:lnTo>
                    <a:pt x="66" y="221"/>
                  </a:lnTo>
                  <a:lnTo>
                    <a:pt x="45" y="207"/>
                  </a:lnTo>
                  <a:lnTo>
                    <a:pt x="27" y="189"/>
                  </a:lnTo>
                  <a:lnTo>
                    <a:pt x="13" y="168"/>
                  </a:lnTo>
                  <a:lnTo>
                    <a:pt x="3" y="144"/>
                  </a:lnTo>
                  <a:lnTo>
                    <a:pt x="0" y="116"/>
                  </a:lnTo>
                  <a:lnTo>
                    <a:pt x="3" y="90"/>
                  </a:lnTo>
                  <a:lnTo>
                    <a:pt x="13" y="66"/>
                  </a:lnTo>
                  <a:lnTo>
                    <a:pt x="27" y="45"/>
                  </a:lnTo>
                  <a:lnTo>
                    <a:pt x="45" y="27"/>
                  </a:lnTo>
                  <a:lnTo>
                    <a:pt x="66" y="13"/>
                  </a:lnTo>
                  <a:lnTo>
                    <a:pt x="91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4" name="Group 553"/>
          <p:cNvGrpSpPr/>
          <p:nvPr/>
        </p:nvGrpSpPr>
        <p:grpSpPr>
          <a:xfrm>
            <a:off x="2579814" y="4248797"/>
            <a:ext cx="474662" cy="523875"/>
            <a:chOff x="2554288" y="4243388"/>
            <a:chExt cx="474662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1" name="Freeform 403"/>
            <p:cNvSpPr>
              <a:spLocks noEditPoints="1"/>
            </p:cNvSpPr>
            <p:nvPr/>
          </p:nvSpPr>
          <p:spPr bwMode="auto">
            <a:xfrm>
              <a:off x="2554288" y="4243388"/>
              <a:ext cx="474662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6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2 w 2991"/>
                <a:gd name="T89" fmla="*/ 485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69" y="178"/>
                  </a:lnTo>
                  <a:lnTo>
                    <a:pt x="2156" y="199"/>
                  </a:lnTo>
                  <a:lnTo>
                    <a:pt x="2148" y="222"/>
                  </a:lnTo>
                  <a:lnTo>
                    <a:pt x="2145" y="249"/>
                  </a:lnTo>
                  <a:lnTo>
                    <a:pt x="2145" y="691"/>
                  </a:lnTo>
                  <a:lnTo>
                    <a:pt x="2148" y="716"/>
                  </a:lnTo>
                  <a:lnTo>
                    <a:pt x="2156" y="741"/>
                  </a:lnTo>
                  <a:lnTo>
                    <a:pt x="2169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1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2" y="485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4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404"/>
            <p:cNvSpPr>
              <a:spLocks/>
            </p:cNvSpPr>
            <p:nvPr/>
          </p:nvSpPr>
          <p:spPr bwMode="auto">
            <a:xfrm>
              <a:off x="2657475" y="4576763"/>
              <a:ext cx="268287" cy="109538"/>
            </a:xfrm>
            <a:custGeom>
              <a:avLst/>
              <a:gdLst>
                <a:gd name="T0" fmla="*/ 744 w 1687"/>
                <a:gd name="T1" fmla="*/ 0 h 682"/>
                <a:gd name="T2" fmla="*/ 943 w 1687"/>
                <a:gd name="T3" fmla="*/ 0 h 682"/>
                <a:gd name="T4" fmla="*/ 943 w 1687"/>
                <a:gd name="T5" fmla="*/ 195 h 682"/>
                <a:gd name="T6" fmla="*/ 1538 w 1687"/>
                <a:gd name="T7" fmla="*/ 195 h 682"/>
                <a:gd name="T8" fmla="*/ 1578 w 1687"/>
                <a:gd name="T9" fmla="*/ 193 h 682"/>
                <a:gd name="T10" fmla="*/ 1616 w 1687"/>
                <a:gd name="T11" fmla="*/ 185 h 682"/>
                <a:gd name="T12" fmla="*/ 1653 w 1687"/>
                <a:gd name="T13" fmla="*/ 172 h 682"/>
                <a:gd name="T14" fmla="*/ 1687 w 1687"/>
                <a:gd name="T15" fmla="*/ 155 h 682"/>
                <a:gd name="T16" fmla="*/ 1687 w 1687"/>
                <a:gd name="T17" fmla="*/ 488 h 682"/>
                <a:gd name="T18" fmla="*/ 1684 w 1687"/>
                <a:gd name="T19" fmla="*/ 523 h 682"/>
                <a:gd name="T20" fmla="*/ 1674 w 1687"/>
                <a:gd name="T21" fmla="*/ 556 h 682"/>
                <a:gd name="T22" fmla="*/ 1659 w 1687"/>
                <a:gd name="T23" fmla="*/ 586 h 682"/>
                <a:gd name="T24" fmla="*/ 1640 w 1687"/>
                <a:gd name="T25" fmla="*/ 613 h 682"/>
                <a:gd name="T26" fmla="*/ 1616 w 1687"/>
                <a:gd name="T27" fmla="*/ 637 h 682"/>
                <a:gd name="T28" fmla="*/ 1589 w 1687"/>
                <a:gd name="T29" fmla="*/ 656 h 682"/>
                <a:gd name="T30" fmla="*/ 1558 w 1687"/>
                <a:gd name="T31" fmla="*/ 671 h 682"/>
                <a:gd name="T32" fmla="*/ 1524 w 1687"/>
                <a:gd name="T33" fmla="*/ 679 h 682"/>
                <a:gd name="T34" fmla="*/ 1489 w 1687"/>
                <a:gd name="T35" fmla="*/ 682 h 682"/>
                <a:gd name="T36" fmla="*/ 198 w 1687"/>
                <a:gd name="T37" fmla="*/ 682 h 682"/>
                <a:gd name="T38" fmla="*/ 163 w 1687"/>
                <a:gd name="T39" fmla="*/ 679 h 682"/>
                <a:gd name="T40" fmla="*/ 129 w 1687"/>
                <a:gd name="T41" fmla="*/ 671 h 682"/>
                <a:gd name="T42" fmla="*/ 98 w 1687"/>
                <a:gd name="T43" fmla="*/ 656 h 682"/>
                <a:gd name="T44" fmla="*/ 71 w 1687"/>
                <a:gd name="T45" fmla="*/ 637 h 682"/>
                <a:gd name="T46" fmla="*/ 47 w 1687"/>
                <a:gd name="T47" fmla="*/ 613 h 682"/>
                <a:gd name="T48" fmla="*/ 28 w 1687"/>
                <a:gd name="T49" fmla="*/ 586 h 682"/>
                <a:gd name="T50" fmla="*/ 12 w 1687"/>
                <a:gd name="T51" fmla="*/ 556 h 682"/>
                <a:gd name="T52" fmla="*/ 3 w 1687"/>
                <a:gd name="T53" fmla="*/ 523 h 682"/>
                <a:gd name="T54" fmla="*/ 0 w 1687"/>
                <a:gd name="T55" fmla="*/ 488 h 682"/>
                <a:gd name="T56" fmla="*/ 0 w 1687"/>
                <a:gd name="T57" fmla="*/ 155 h 682"/>
                <a:gd name="T58" fmla="*/ 34 w 1687"/>
                <a:gd name="T59" fmla="*/ 172 h 682"/>
                <a:gd name="T60" fmla="*/ 71 w 1687"/>
                <a:gd name="T61" fmla="*/ 185 h 682"/>
                <a:gd name="T62" fmla="*/ 109 w 1687"/>
                <a:gd name="T63" fmla="*/ 193 h 682"/>
                <a:gd name="T64" fmla="*/ 149 w 1687"/>
                <a:gd name="T65" fmla="*/ 195 h 682"/>
                <a:gd name="T66" fmla="*/ 744 w 1687"/>
                <a:gd name="T67" fmla="*/ 195 h 682"/>
                <a:gd name="T68" fmla="*/ 744 w 1687"/>
                <a:gd name="T6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7" h="682">
                  <a:moveTo>
                    <a:pt x="744" y="0"/>
                  </a:moveTo>
                  <a:lnTo>
                    <a:pt x="943" y="0"/>
                  </a:lnTo>
                  <a:lnTo>
                    <a:pt x="943" y="195"/>
                  </a:lnTo>
                  <a:lnTo>
                    <a:pt x="1538" y="195"/>
                  </a:lnTo>
                  <a:lnTo>
                    <a:pt x="1578" y="193"/>
                  </a:lnTo>
                  <a:lnTo>
                    <a:pt x="1616" y="185"/>
                  </a:lnTo>
                  <a:lnTo>
                    <a:pt x="1653" y="172"/>
                  </a:lnTo>
                  <a:lnTo>
                    <a:pt x="1687" y="155"/>
                  </a:lnTo>
                  <a:lnTo>
                    <a:pt x="1687" y="488"/>
                  </a:lnTo>
                  <a:lnTo>
                    <a:pt x="1684" y="523"/>
                  </a:lnTo>
                  <a:lnTo>
                    <a:pt x="1674" y="556"/>
                  </a:lnTo>
                  <a:lnTo>
                    <a:pt x="1659" y="586"/>
                  </a:lnTo>
                  <a:lnTo>
                    <a:pt x="1640" y="613"/>
                  </a:lnTo>
                  <a:lnTo>
                    <a:pt x="1616" y="637"/>
                  </a:lnTo>
                  <a:lnTo>
                    <a:pt x="1589" y="656"/>
                  </a:lnTo>
                  <a:lnTo>
                    <a:pt x="1558" y="671"/>
                  </a:lnTo>
                  <a:lnTo>
                    <a:pt x="1524" y="679"/>
                  </a:lnTo>
                  <a:lnTo>
                    <a:pt x="1489" y="682"/>
                  </a:lnTo>
                  <a:lnTo>
                    <a:pt x="198" y="682"/>
                  </a:lnTo>
                  <a:lnTo>
                    <a:pt x="163" y="679"/>
                  </a:lnTo>
                  <a:lnTo>
                    <a:pt x="129" y="671"/>
                  </a:lnTo>
                  <a:lnTo>
                    <a:pt x="98" y="656"/>
                  </a:lnTo>
                  <a:lnTo>
                    <a:pt x="71" y="637"/>
                  </a:lnTo>
                  <a:lnTo>
                    <a:pt x="47" y="613"/>
                  </a:lnTo>
                  <a:lnTo>
                    <a:pt x="28" y="586"/>
                  </a:lnTo>
                  <a:lnTo>
                    <a:pt x="12" y="556"/>
                  </a:lnTo>
                  <a:lnTo>
                    <a:pt x="3" y="523"/>
                  </a:lnTo>
                  <a:lnTo>
                    <a:pt x="0" y="488"/>
                  </a:lnTo>
                  <a:lnTo>
                    <a:pt x="0" y="155"/>
                  </a:lnTo>
                  <a:lnTo>
                    <a:pt x="34" y="172"/>
                  </a:lnTo>
                  <a:lnTo>
                    <a:pt x="71" y="185"/>
                  </a:lnTo>
                  <a:lnTo>
                    <a:pt x="109" y="193"/>
                  </a:lnTo>
                  <a:lnTo>
                    <a:pt x="149" y="195"/>
                  </a:lnTo>
                  <a:lnTo>
                    <a:pt x="744" y="195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405"/>
            <p:cNvSpPr>
              <a:spLocks noEditPoints="1"/>
            </p:cNvSpPr>
            <p:nvPr/>
          </p:nvSpPr>
          <p:spPr bwMode="auto">
            <a:xfrm>
              <a:off x="2649538" y="4430713"/>
              <a:ext cx="284162" cy="161925"/>
            </a:xfrm>
            <a:custGeom>
              <a:avLst/>
              <a:gdLst>
                <a:gd name="T0" fmla="*/ 678 w 1787"/>
                <a:gd name="T1" fmla="*/ 101 h 1023"/>
                <a:gd name="T2" fmla="*/ 625 w 1787"/>
                <a:gd name="T3" fmla="*/ 122 h 1023"/>
                <a:gd name="T4" fmla="*/ 585 w 1787"/>
                <a:gd name="T5" fmla="*/ 163 h 1023"/>
                <a:gd name="T6" fmla="*/ 563 w 1787"/>
                <a:gd name="T7" fmla="*/ 215 h 1023"/>
                <a:gd name="T8" fmla="*/ 1226 w 1787"/>
                <a:gd name="T9" fmla="*/ 244 h 1023"/>
                <a:gd name="T10" fmla="*/ 1213 w 1787"/>
                <a:gd name="T11" fmla="*/ 186 h 1023"/>
                <a:gd name="T12" fmla="*/ 1181 w 1787"/>
                <a:gd name="T13" fmla="*/ 139 h 1023"/>
                <a:gd name="T14" fmla="*/ 1134 w 1787"/>
                <a:gd name="T15" fmla="*/ 109 h 1023"/>
                <a:gd name="T16" fmla="*/ 1078 w 1787"/>
                <a:gd name="T17" fmla="*/ 98 h 1023"/>
                <a:gd name="T18" fmla="*/ 709 w 1787"/>
                <a:gd name="T19" fmla="*/ 0 h 1023"/>
                <a:gd name="T20" fmla="*/ 1118 w 1787"/>
                <a:gd name="T21" fmla="*/ 4 h 1023"/>
                <a:gd name="T22" fmla="*/ 1192 w 1787"/>
                <a:gd name="T23" fmla="*/ 28 h 1023"/>
                <a:gd name="T24" fmla="*/ 1253 w 1787"/>
                <a:gd name="T25" fmla="*/ 72 h 1023"/>
                <a:gd name="T26" fmla="*/ 1299 w 1787"/>
                <a:gd name="T27" fmla="*/ 132 h 1023"/>
                <a:gd name="T28" fmla="*/ 1322 w 1787"/>
                <a:gd name="T29" fmla="*/ 204 h 1023"/>
                <a:gd name="T30" fmla="*/ 1588 w 1787"/>
                <a:gd name="T31" fmla="*/ 244 h 1023"/>
                <a:gd name="T32" fmla="*/ 1657 w 1787"/>
                <a:gd name="T33" fmla="*/ 256 h 1023"/>
                <a:gd name="T34" fmla="*/ 1716 w 1787"/>
                <a:gd name="T35" fmla="*/ 290 h 1023"/>
                <a:gd name="T36" fmla="*/ 1759 w 1787"/>
                <a:gd name="T37" fmla="*/ 341 h 1023"/>
                <a:gd name="T38" fmla="*/ 1784 w 1787"/>
                <a:gd name="T39" fmla="*/ 404 h 1023"/>
                <a:gd name="T40" fmla="*/ 1787 w 1787"/>
                <a:gd name="T41" fmla="*/ 829 h 1023"/>
                <a:gd name="T42" fmla="*/ 1774 w 1787"/>
                <a:gd name="T43" fmla="*/ 896 h 1023"/>
                <a:gd name="T44" fmla="*/ 1740 w 1787"/>
                <a:gd name="T45" fmla="*/ 954 h 1023"/>
                <a:gd name="T46" fmla="*/ 1688 w 1787"/>
                <a:gd name="T47" fmla="*/ 996 h 1023"/>
                <a:gd name="T48" fmla="*/ 1624 w 1787"/>
                <a:gd name="T49" fmla="*/ 1020 h 1023"/>
                <a:gd name="T50" fmla="*/ 1092 w 1787"/>
                <a:gd name="T51" fmla="*/ 1023 h 1023"/>
                <a:gd name="T52" fmla="*/ 993 w 1787"/>
                <a:gd name="T53" fmla="*/ 829 h 1023"/>
                <a:gd name="T54" fmla="*/ 794 w 1787"/>
                <a:gd name="T55" fmla="*/ 293 h 1023"/>
                <a:gd name="T56" fmla="*/ 695 w 1787"/>
                <a:gd name="T57" fmla="*/ 829 h 1023"/>
                <a:gd name="T58" fmla="*/ 199 w 1787"/>
                <a:gd name="T59" fmla="*/ 1023 h 1023"/>
                <a:gd name="T60" fmla="*/ 129 w 1787"/>
                <a:gd name="T61" fmla="*/ 1011 h 1023"/>
                <a:gd name="T62" fmla="*/ 71 w 1787"/>
                <a:gd name="T63" fmla="*/ 977 h 1023"/>
                <a:gd name="T64" fmla="*/ 28 w 1787"/>
                <a:gd name="T65" fmla="*/ 926 h 1023"/>
                <a:gd name="T66" fmla="*/ 3 w 1787"/>
                <a:gd name="T67" fmla="*/ 863 h 1023"/>
                <a:gd name="T68" fmla="*/ 0 w 1787"/>
                <a:gd name="T69" fmla="*/ 439 h 1023"/>
                <a:gd name="T70" fmla="*/ 13 w 1787"/>
                <a:gd name="T71" fmla="*/ 371 h 1023"/>
                <a:gd name="T72" fmla="*/ 47 w 1787"/>
                <a:gd name="T73" fmla="*/ 313 h 1023"/>
                <a:gd name="T74" fmla="*/ 99 w 1787"/>
                <a:gd name="T75" fmla="*/ 271 h 1023"/>
                <a:gd name="T76" fmla="*/ 163 w 1787"/>
                <a:gd name="T77" fmla="*/ 248 h 1023"/>
                <a:gd name="T78" fmla="*/ 461 w 1787"/>
                <a:gd name="T79" fmla="*/ 244 h 1023"/>
                <a:gd name="T80" fmla="*/ 475 w 1787"/>
                <a:gd name="T81" fmla="*/ 166 h 1023"/>
                <a:gd name="T82" fmla="*/ 511 w 1787"/>
                <a:gd name="T83" fmla="*/ 99 h 1023"/>
                <a:gd name="T84" fmla="*/ 564 w 1787"/>
                <a:gd name="T85" fmla="*/ 46 h 1023"/>
                <a:gd name="T86" fmla="*/ 632 w 1787"/>
                <a:gd name="T87" fmla="*/ 12 h 1023"/>
                <a:gd name="T88" fmla="*/ 709 w 1787"/>
                <a:gd name="T8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7" h="1023">
                  <a:moveTo>
                    <a:pt x="709" y="98"/>
                  </a:moveTo>
                  <a:lnTo>
                    <a:pt x="678" y="101"/>
                  </a:lnTo>
                  <a:lnTo>
                    <a:pt x="651" y="110"/>
                  </a:lnTo>
                  <a:lnTo>
                    <a:pt x="625" y="122"/>
                  </a:lnTo>
                  <a:lnTo>
                    <a:pt x="604" y="140"/>
                  </a:lnTo>
                  <a:lnTo>
                    <a:pt x="585" y="163"/>
                  </a:lnTo>
                  <a:lnTo>
                    <a:pt x="571" y="187"/>
                  </a:lnTo>
                  <a:lnTo>
                    <a:pt x="563" y="215"/>
                  </a:lnTo>
                  <a:lnTo>
                    <a:pt x="561" y="244"/>
                  </a:lnTo>
                  <a:lnTo>
                    <a:pt x="1226" y="244"/>
                  </a:lnTo>
                  <a:lnTo>
                    <a:pt x="1222" y="214"/>
                  </a:lnTo>
                  <a:lnTo>
                    <a:pt x="1213" y="186"/>
                  </a:lnTo>
                  <a:lnTo>
                    <a:pt x="1199" y="161"/>
                  </a:lnTo>
                  <a:lnTo>
                    <a:pt x="1181" y="139"/>
                  </a:lnTo>
                  <a:lnTo>
                    <a:pt x="1159" y="122"/>
                  </a:lnTo>
                  <a:lnTo>
                    <a:pt x="1134" y="109"/>
                  </a:lnTo>
                  <a:lnTo>
                    <a:pt x="1107" y="101"/>
                  </a:lnTo>
                  <a:lnTo>
                    <a:pt x="1078" y="98"/>
                  </a:lnTo>
                  <a:lnTo>
                    <a:pt x="709" y="98"/>
                  </a:lnTo>
                  <a:close/>
                  <a:moveTo>
                    <a:pt x="709" y="0"/>
                  </a:moveTo>
                  <a:lnTo>
                    <a:pt x="1078" y="0"/>
                  </a:lnTo>
                  <a:lnTo>
                    <a:pt x="1118" y="4"/>
                  </a:lnTo>
                  <a:lnTo>
                    <a:pt x="1156" y="13"/>
                  </a:lnTo>
                  <a:lnTo>
                    <a:pt x="1192" y="28"/>
                  </a:lnTo>
                  <a:lnTo>
                    <a:pt x="1224" y="47"/>
                  </a:lnTo>
                  <a:lnTo>
                    <a:pt x="1253" y="72"/>
                  </a:lnTo>
                  <a:lnTo>
                    <a:pt x="1278" y="100"/>
                  </a:lnTo>
                  <a:lnTo>
                    <a:pt x="1299" y="132"/>
                  </a:lnTo>
                  <a:lnTo>
                    <a:pt x="1314" y="167"/>
                  </a:lnTo>
                  <a:lnTo>
                    <a:pt x="1322" y="204"/>
                  </a:lnTo>
                  <a:lnTo>
                    <a:pt x="1326" y="244"/>
                  </a:lnTo>
                  <a:lnTo>
                    <a:pt x="1588" y="244"/>
                  </a:lnTo>
                  <a:lnTo>
                    <a:pt x="1624" y="248"/>
                  </a:lnTo>
                  <a:lnTo>
                    <a:pt x="1657" y="256"/>
                  </a:lnTo>
                  <a:lnTo>
                    <a:pt x="1688" y="271"/>
                  </a:lnTo>
                  <a:lnTo>
                    <a:pt x="1716" y="290"/>
                  </a:lnTo>
                  <a:lnTo>
                    <a:pt x="1740" y="313"/>
                  </a:lnTo>
                  <a:lnTo>
                    <a:pt x="1759" y="341"/>
                  </a:lnTo>
                  <a:lnTo>
                    <a:pt x="1774" y="371"/>
                  </a:lnTo>
                  <a:lnTo>
                    <a:pt x="1784" y="404"/>
                  </a:lnTo>
                  <a:lnTo>
                    <a:pt x="1787" y="439"/>
                  </a:lnTo>
                  <a:lnTo>
                    <a:pt x="1787" y="829"/>
                  </a:lnTo>
                  <a:lnTo>
                    <a:pt x="1784" y="863"/>
                  </a:lnTo>
                  <a:lnTo>
                    <a:pt x="1774" y="896"/>
                  </a:lnTo>
                  <a:lnTo>
                    <a:pt x="1759" y="926"/>
                  </a:lnTo>
                  <a:lnTo>
                    <a:pt x="1740" y="954"/>
                  </a:lnTo>
                  <a:lnTo>
                    <a:pt x="1716" y="977"/>
                  </a:lnTo>
                  <a:lnTo>
                    <a:pt x="1688" y="996"/>
                  </a:lnTo>
                  <a:lnTo>
                    <a:pt x="1657" y="1011"/>
                  </a:lnTo>
                  <a:lnTo>
                    <a:pt x="1624" y="1020"/>
                  </a:lnTo>
                  <a:lnTo>
                    <a:pt x="1588" y="1023"/>
                  </a:lnTo>
                  <a:lnTo>
                    <a:pt x="1092" y="1023"/>
                  </a:lnTo>
                  <a:lnTo>
                    <a:pt x="1092" y="829"/>
                  </a:lnTo>
                  <a:lnTo>
                    <a:pt x="993" y="829"/>
                  </a:lnTo>
                  <a:lnTo>
                    <a:pt x="993" y="293"/>
                  </a:lnTo>
                  <a:lnTo>
                    <a:pt x="794" y="293"/>
                  </a:lnTo>
                  <a:lnTo>
                    <a:pt x="794" y="829"/>
                  </a:lnTo>
                  <a:lnTo>
                    <a:pt x="695" y="829"/>
                  </a:lnTo>
                  <a:lnTo>
                    <a:pt x="695" y="1023"/>
                  </a:lnTo>
                  <a:lnTo>
                    <a:pt x="199" y="1023"/>
                  </a:lnTo>
                  <a:lnTo>
                    <a:pt x="163" y="1020"/>
                  </a:lnTo>
                  <a:lnTo>
                    <a:pt x="129" y="1011"/>
                  </a:lnTo>
                  <a:lnTo>
                    <a:pt x="99" y="996"/>
                  </a:lnTo>
                  <a:lnTo>
                    <a:pt x="71" y="977"/>
                  </a:lnTo>
                  <a:lnTo>
                    <a:pt x="47" y="954"/>
                  </a:lnTo>
                  <a:lnTo>
                    <a:pt x="28" y="926"/>
                  </a:lnTo>
                  <a:lnTo>
                    <a:pt x="13" y="896"/>
                  </a:lnTo>
                  <a:lnTo>
                    <a:pt x="3" y="863"/>
                  </a:lnTo>
                  <a:lnTo>
                    <a:pt x="0" y="829"/>
                  </a:lnTo>
                  <a:lnTo>
                    <a:pt x="0" y="439"/>
                  </a:lnTo>
                  <a:lnTo>
                    <a:pt x="3" y="404"/>
                  </a:lnTo>
                  <a:lnTo>
                    <a:pt x="13" y="371"/>
                  </a:lnTo>
                  <a:lnTo>
                    <a:pt x="28" y="341"/>
                  </a:lnTo>
                  <a:lnTo>
                    <a:pt x="47" y="313"/>
                  </a:lnTo>
                  <a:lnTo>
                    <a:pt x="71" y="290"/>
                  </a:lnTo>
                  <a:lnTo>
                    <a:pt x="99" y="271"/>
                  </a:lnTo>
                  <a:lnTo>
                    <a:pt x="129" y="256"/>
                  </a:lnTo>
                  <a:lnTo>
                    <a:pt x="163" y="248"/>
                  </a:lnTo>
                  <a:lnTo>
                    <a:pt x="199" y="244"/>
                  </a:lnTo>
                  <a:lnTo>
                    <a:pt x="461" y="244"/>
                  </a:lnTo>
                  <a:lnTo>
                    <a:pt x="466" y="204"/>
                  </a:lnTo>
                  <a:lnTo>
                    <a:pt x="475" y="166"/>
                  </a:lnTo>
                  <a:lnTo>
                    <a:pt x="490" y="131"/>
                  </a:lnTo>
                  <a:lnTo>
                    <a:pt x="511" y="99"/>
                  </a:lnTo>
                  <a:lnTo>
                    <a:pt x="536" y="70"/>
                  </a:lnTo>
                  <a:lnTo>
                    <a:pt x="564" y="46"/>
                  </a:lnTo>
                  <a:lnTo>
                    <a:pt x="596" y="27"/>
                  </a:lnTo>
                  <a:lnTo>
                    <a:pt x="632" y="12"/>
                  </a:lnTo>
                  <a:lnTo>
                    <a:pt x="669" y="4"/>
                  </a:lnTo>
                  <a:lnTo>
                    <a:pt x="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1" name="Group 560"/>
          <p:cNvGrpSpPr/>
          <p:nvPr/>
        </p:nvGrpSpPr>
        <p:grpSpPr>
          <a:xfrm>
            <a:off x="1652257" y="4275784"/>
            <a:ext cx="458788" cy="469900"/>
            <a:chOff x="1663700" y="4273551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8" name="Freeform 410"/>
            <p:cNvSpPr>
              <a:spLocks noEditPoints="1"/>
            </p:cNvSpPr>
            <p:nvPr/>
          </p:nvSpPr>
          <p:spPr bwMode="auto">
            <a:xfrm>
              <a:off x="1663700" y="4273551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497 h 3253"/>
                <a:gd name="T16" fmla="*/ 482 w 3177"/>
                <a:gd name="T17" fmla="*/ 0 h 3253"/>
                <a:gd name="T18" fmla="*/ 542 w 3177"/>
                <a:gd name="T19" fmla="*/ 21 h 3253"/>
                <a:gd name="T20" fmla="*/ 577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6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40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497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497"/>
                  </a:lnTo>
                  <a:lnTo>
                    <a:pt x="151" y="497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7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50" y="21"/>
                  </a:lnTo>
                  <a:lnTo>
                    <a:pt x="1665" y="36"/>
                  </a:lnTo>
                  <a:lnTo>
                    <a:pt x="1676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7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7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40" y="9"/>
                  </a:lnTo>
                  <a:lnTo>
                    <a:pt x="460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411"/>
            <p:cNvSpPr>
              <a:spLocks noEditPoints="1"/>
            </p:cNvSpPr>
            <p:nvPr/>
          </p:nvSpPr>
          <p:spPr bwMode="auto">
            <a:xfrm>
              <a:off x="1731963" y="4405313"/>
              <a:ext cx="322263" cy="276225"/>
            </a:xfrm>
            <a:custGeom>
              <a:avLst/>
              <a:gdLst>
                <a:gd name="T0" fmla="*/ 993 w 2233"/>
                <a:gd name="T1" fmla="*/ 226 h 1917"/>
                <a:gd name="T2" fmla="*/ 1228 w 2233"/>
                <a:gd name="T3" fmla="*/ 526 h 1917"/>
                <a:gd name="T4" fmla="*/ 1276 w 2233"/>
                <a:gd name="T5" fmla="*/ 574 h 1917"/>
                <a:gd name="T6" fmla="*/ 1758 w 2233"/>
                <a:gd name="T7" fmla="*/ 373 h 1917"/>
                <a:gd name="T8" fmla="*/ 1279 w 2233"/>
                <a:gd name="T9" fmla="*/ 607 h 1917"/>
                <a:gd name="T10" fmla="*/ 1269 w 2233"/>
                <a:gd name="T11" fmla="*/ 642 h 1917"/>
                <a:gd name="T12" fmla="*/ 1203 w 2233"/>
                <a:gd name="T13" fmla="*/ 676 h 1917"/>
                <a:gd name="T14" fmla="*/ 981 w 2233"/>
                <a:gd name="T15" fmla="*/ 1001 h 1917"/>
                <a:gd name="T16" fmla="*/ 1024 w 2233"/>
                <a:gd name="T17" fmla="*/ 1060 h 1917"/>
                <a:gd name="T18" fmla="*/ 2144 w 2233"/>
                <a:gd name="T19" fmla="*/ 1051 h 1917"/>
                <a:gd name="T20" fmla="*/ 2170 w 2233"/>
                <a:gd name="T21" fmla="*/ 263 h 1917"/>
                <a:gd name="T22" fmla="*/ 2127 w 2233"/>
                <a:gd name="T23" fmla="*/ 204 h 1917"/>
                <a:gd name="T24" fmla="*/ 1590 w 2233"/>
                <a:gd name="T25" fmla="*/ 2 h 1917"/>
                <a:gd name="T26" fmla="*/ 1622 w 2233"/>
                <a:gd name="T27" fmla="*/ 47 h 1917"/>
                <a:gd name="T28" fmla="*/ 2162 w 2233"/>
                <a:gd name="T29" fmla="*/ 152 h 1917"/>
                <a:gd name="T30" fmla="*/ 2229 w 2233"/>
                <a:gd name="T31" fmla="*/ 234 h 1917"/>
                <a:gd name="T32" fmla="*/ 2220 w 2233"/>
                <a:gd name="T33" fmla="*/ 1056 h 1917"/>
                <a:gd name="T34" fmla="*/ 2136 w 2233"/>
                <a:gd name="T35" fmla="*/ 1121 h 1917"/>
                <a:gd name="T36" fmla="*/ 2081 w 2233"/>
                <a:gd name="T37" fmla="*/ 1873 h 1917"/>
                <a:gd name="T38" fmla="*/ 2045 w 2233"/>
                <a:gd name="T39" fmla="*/ 1915 h 1917"/>
                <a:gd name="T40" fmla="*/ 2006 w 2233"/>
                <a:gd name="T41" fmla="*/ 1908 h 1917"/>
                <a:gd name="T42" fmla="*/ 1622 w 2233"/>
                <a:gd name="T43" fmla="*/ 1124 h 1917"/>
                <a:gd name="T44" fmla="*/ 1602 w 2233"/>
                <a:gd name="T45" fmla="*/ 1699 h 1917"/>
                <a:gd name="T46" fmla="*/ 1548 w 2233"/>
                <a:gd name="T47" fmla="*/ 1699 h 1917"/>
                <a:gd name="T48" fmla="*/ 1529 w 2233"/>
                <a:gd name="T49" fmla="*/ 1124 h 1917"/>
                <a:gd name="T50" fmla="*/ 1145 w 2233"/>
                <a:gd name="T51" fmla="*/ 1908 h 1917"/>
                <a:gd name="T52" fmla="*/ 1104 w 2233"/>
                <a:gd name="T53" fmla="*/ 1915 h 1917"/>
                <a:gd name="T54" fmla="*/ 1070 w 2233"/>
                <a:gd name="T55" fmla="*/ 1873 h 1917"/>
                <a:gd name="T56" fmla="*/ 1015 w 2233"/>
                <a:gd name="T57" fmla="*/ 1121 h 1917"/>
                <a:gd name="T58" fmla="*/ 931 w 2233"/>
                <a:gd name="T59" fmla="*/ 1056 h 1917"/>
                <a:gd name="T60" fmla="*/ 803 w 2233"/>
                <a:gd name="T61" fmla="*/ 549 h 1917"/>
                <a:gd name="T62" fmla="*/ 789 w 2233"/>
                <a:gd name="T63" fmla="*/ 545 h 1917"/>
                <a:gd name="T64" fmla="*/ 735 w 2233"/>
                <a:gd name="T65" fmla="*/ 1054 h 1917"/>
                <a:gd name="T66" fmla="*/ 781 w 2233"/>
                <a:gd name="T67" fmla="*/ 1874 h 1917"/>
                <a:gd name="T68" fmla="*/ 711 w 2233"/>
                <a:gd name="T69" fmla="*/ 1914 h 1917"/>
                <a:gd name="T70" fmla="*/ 658 w 2233"/>
                <a:gd name="T71" fmla="*/ 1904 h 1917"/>
                <a:gd name="T72" fmla="*/ 610 w 2233"/>
                <a:gd name="T73" fmla="*/ 1830 h 1917"/>
                <a:gd name="T74" fmla="*/ 496 w 2233"/>
                <a:gd name="T75" fmla="*/ 1147 h 1917"/>
                <a:gd name="T76" fmla="*/ 406 w 2233"/>
                <a:gd name="T77" fmla="*/ 1873 h 1917"/>
                <a:gd name="T78" fmla="*/ 328 w 2233"/>
                <a:gd name="T79" fmla="*/ 1915 h 1917"/>
                <a:gd name="T80" fmla="*/ 280 w 2233"/>
                <a:gd name="T81" fmla="*/ 1902 h 1917"/>
                <a:gd name="T82" fmla="*/ 235 w 2233"/>
                <a:gd name="T83" fmla="*/ 1836 h 1917"/>
                <a:gd name="T84" fmla="*/ 282 w 2233"/>
                <a:gd name="T85" fmla="*/ 532 h 1917"/>
                <a:gd name="T86" fmla="*/ 139 w 2233"/>
                <a:gd name="T87" fmla="*/ 1079 h 1917"/>
                <a:gd name="T88" fmla="*/ 78 w 2233"/>
                <a:gd name="T89" fmla="*/ 1107 h 1917"/>
                <a:gd name="T90" fmla="*/ 24 w 2233"/>
                <a:gd name="T91" fmla="*/ 1087 h 1917"/>
                <a:gd name="T92" fmla="*/ 1 w 2233"/>
                <a:gd name="T93" fmla="*/ 1014 h 1917"/>
                <a:gd name="T94" fmla="*/ 133 w 2233"/>
                <a:gd name="T95" fmla="*/ 445 h 1917"/>
                <a:gd name="T96" fmla="*/ 150 w 2233"/>
                <a:gd name="T97" fmla="*/ 421 h 1917"/>
                <a:gd name="T98" fmla="*/ 170 w 2233"/>
                <a:gd name="T99" fmla="*/ 408 h 1917"/>
                <a:gd name="T100" fmla="*/ 181 w 2233"/>
                <a:gd name="T101" fmla="*/ 402 h 1917"/>
                <a:gd name="T102" fmla="*/ 252 w 2233"/>
                <a:gd name="T103" fmla="*/ 381 h 1917"/>
                <a:gd name="T104" fmla="*/ 378 w 2233"/>
                <a:gd name="T105" fmla="*/ 351 h 1917"/>
                <a:gd name="T106" fmla="*/ 505 w 2233"/>
                <a:gd name="T107" fmla="*/ 375 h 1917"/>
                <a:gd name="T108" fmla="*/ 579 w 2233"/>
                <a:gd name="T109" fmla="*/ 779 h 1917"/>
                <a:gd name="T110" fmla="*/ 580 w 2233"/>
                <a:gd name="T111" fmla="*/ 342 h 1917"/>
                <a:gd name="T112" fmla="*/ 716 w 2233"/>
                <a:gd name="T113" fmla="*/ 364 h 1917"/>
                <a:gd name="T114" fmla="*/ 817 w 2233"/>
                <a:gd name="T115" fmla="*/ 391 h 1917"/>
                <a:gd name="T116" fmla="*/ 918 w 2233"/>
                <a:gd name="T117" fmla="*/ 425 h 1917"/>
                <a:gd name="T118" fmla="*/ 946 w 2233"/>
                <a:gd name="T119" fmla="*/ 186 h 1917"/>
                <a:gd name="T120" fmla="*/ 1043 w 2233"/>
                <a:gd name="T121" fmla="*/ 139 h 1917"/>
                <a:gd name="T122" fmla="*/ 1537 w 2233"/>
                <a:gd name="T123" fmla="*/ 19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33" h="1917">
                  <a:moveTo>
                    <a:pt x="1043" y="200"/>
                  </a:moveTo>
                  <a:lnTo>
                    <a:pt x="1024" y="204"/>
                  </a:lnTo>
                  <a:lnTo>
                    <a:pt x="1007" y="213"/>
                  </a:lnTo>
                  <a:lnTo>
                    <a:pt x="993" y="226"/>
                  </a:lnTo>
                  <a:lnTo>
                    <a:pt x="984" y="243"/>
                  </a:lnTo>
                  <a:lnTo>
                    <a:pt x="981" y="263"/>
                  </a:lnTo>
                  <a:lnTo>
                    <a:pt x="981" y="445"/>
                  </a:lnTo>
                  <a:lnTo>
                    <a:pt x="1228" y="526"/>
                  </a:lnTo>
                  <a:lnTo>
                    <a:pt x="1245" y="534"/>
                  </a:lnTo>
                  <a:lnTo>
                    <a:pt x="1258" y="545"/>
                  </a:lnTo>
                  <a:lnTo>
                    <a:pt x="1269" y="559"/>
                  </a:lnTo>
                  <a:lnTo>
                    <a:pt x="1276" y="574"/>
                  </a:lnTo>
                  <a:lnTo>
                    <a:pt x="1737" y="365"/>
                  </a:lnTo>
                  <a:lnTo>
                    <a:pt x="1745" y="364"/>
                  </a:lnTo>
                  <a:lnTo>
                    <a:pt x="1752" y="367"/>
                  </a:lnTo>
                  <a:lnTo>
                    <a:pt x="1758" y="373"/>
                  </a:lnTo>
                  <a:lnTo>
                    <a:pt x="1759" y="381"/>
                  </a:lnTo>
                  <a:lnTo>
                    <a:pt x="1755" y="388"/>
                  </a:lnTo>
                  <a:lnTo>
                    <a:pt x="1750" y="393"/>
                  </a:lnTo>
                  <a:lnTo>
                    <a:pt x="1279" y="607"/>
                  </a:lnTo>
                  <a:lnTo>
                    <a:pt x="1279" y="612"/>
                  </a:lnTo>
                  <a:lnTo>
                    <a:pt x="1279" y="619"/>
                  </a:lnTo>
                  <a:lnTo>
                    <a:pt x="1278" y="624"/>
                  </a:lnTo>
                  <a:lnTo>
                    <a:pt x="1269" y="642"/>
                  </a:lnTo>
                  <a:lnTo>
                    <a:pt x="1257" y="656"/>
                  </a:lnTo>
                  <a:lnTo>
                    <a:pt x="1241" y="667"/>
                  </a:lnTo>
                  <a:lnTo>
                    <a:pt x="1223" y="674"/>
                  </a:lnTo>
                  <a:lnTo>
                    <a:pt x="1203" y="676"/>
                  </a:lnTo>
                  <a:lnTo>
                    <a:pt x="1192" y="675"/>
                  </a:lnTo>
                  <a:lnTo>
                    <a:pt x="1179" y="672"/>
                  </a:lnTo>
                  <a:lnTo>
                    <a:pt x="981" y="607"/>
                  </a:lnTo>
                  <a:lnTo>
                    <a:pt x="981" y="1001"/>
                  </a:lnTo>
                  <a:lnTo>
                    <a:pt x="984" y="1021"/>
                  </a:lnTo>
                  <a:lnTo>
                    <a:pt x="993" y="1038"/>
                  </a:lnTo>
                  <a:lnTo>
                    <a:pt x="1007" y="1051"/>
                  </a:lnTo>
                  <a:lnTo>
                    <a:pt x="1024" y="1060"/>
                  </a:lnTo>
                  <a:lnTo>
                    <a:pt x="1043" y="1063"/>
                  </a:lnTo>
                  <a:lnTo>
                    <a:pt x="2106" y="1063"/>
                  </a:lnTo>
                  <a:lnTo>
                    <a:pt x="2127" y="1060"/>
                  </a:lnTo>
                  <a:lnTo>
                    <a:pt x="2144" y="1051"/>
                  </a:lnTo>
                  <a:lnTo>
                    <a:pt x="2157" y="1038"/>
                  </a:lnTo>
                  <a:lnTo>
                    <a:pt x="2166" y="1021"/>
                  </a:lnTo>
                  <a:lnTo>
                    <a:pt x="2170" y="1001"/>
                  </a:lnTo>
                  <a:lnTo>
                    <a:pt x="2170" y="263"/>
                  </a:lnTo>
                  <a:lnTo>
                    <a:pt x="2166" y="243"/>
                  </a:lnTo>
                  <a:lnTo>
                    <a:pt x="2157" y="226"/>
                  </a:lnTo>
                  <a:lnTo>
                    <a:pt x="2144" y="213"/>
                  </a:lnTo>
                  <a:lnTo>
                    <a:pt x="2127" y="204"/>
                  </a:lnTo>
                  <a:lnTo>
                    <a:pt x="2106" y="200"/>
                  </a:lnTo>
                  <a:lnTo>
                    <a:pt x="1043" y="200"/>
                  </a:lnTo>
                  <a:close/>
                  <a:moveTo>
                    <a:pt x="1576" y="0"/>
                  </a:moveTo>
                  <a:lnTo>
                    <a:pt x="1590" y="2"/>
                  </a:lnTo>
                  <a:lnTo>
                    <a:pt x="1602" y="10"/>
                  </a:lnTo>
                  <a:lnTo>
                    <a:pt x="1613" y="19"/>
                  </a:lnTo>
                  <a:lnTo>
                    <a:pt x="1620" y="32"/>
                  </a:lnTo>
                  <a:lnTo>
                    <a:pt x="1622" y="47"/>
                  </a:lnTo>
                  <a:lnTo>
                    <a:pt x="1622" y="139"/>
                  </a:lnTo>
                  <a:lnTo>
                    <a:pt x="2107" y="139"/>
                  </a:lnTo>
                  <a:lnTo>
                    <a:pt x="2136" y="142"/>
                  </a:lnTo>
                  <a:lnTo>
                    <a:pt x="2162" y="152"/>
                  </a:lnTo>
                  <a:lnTo>
                    <a:pt x="2186" y="167"/>
                  </a:lnTo>
                  <a:lnTo>
                    <a:pt x="2205" y="186"/>
                  </a:lnTo>
                  <a:lnTo>
                    <a:pt x="2220" y="208"/>
                  </a:lnTo>
                  <a:lnTo>
                    <a:pt x="2229" y="234"/>
                  </a:lnTo>
                  <a:lnTo>
                    <a:pt x="2233" y="263"/>
                  </a:lnTo>
                  <a:lnTo>
                    <a:pt x="2233" y="1001"/>
                  </a:lnTo>
                  <a:lnTo>
                    <a:pt x="2229" y="1029"/>
                  </a:lnTo>
                  <a:lnTo>
                    <a:pt x="2220" y="1056"/>
                  </a:lnTo>
                  <a:lnTo>
                    <a:pt x="2205" y="1078"/>
                  </a:lnTo>
                  <a:lnTo>
                    <a:pt x="2186" y="1098"/>
                  </a:lnTo>
                  <a:lnTo>
                    <a:pt x="2162" y="1112"/>
                  </a:lnTo>
                  <a:lnTo>
                    <a:pt x="2136" y="1121"/>
                  </a:lnTo>
                  <a:lnTo>
                    <a:pt x="2107" y="1124"/>
                  </a:lnTo>
                  <a:lnTo>
                    <a:pt x="1880" y="1124"/>
                  </a:lnTo>
                  <a:lnTo>
                    <a:pt x="2080" y="1858"/>
                  </a:lnTo>
                  <a:lnTo>
                    <a:pt x="2081" y="1873"/>
                  </a:lnTo>
                  <a:lnTo>
                    <a:pt x="2078" y="1888"/>
                  </a:lnTo>
                  <a:lnTo>
                    <a:pt x="2070" y="1899"/>
                  </a:lnTo>
                  <a:lnTo>
                    <a:pt x="2059" y="1909"/>
                  </a:lnTo>
                  <a:lnTo>
                    <a:pt x="2045" y="1915"/>
                  </a:lnTo>
                  <a:lnTo>
                    <a:pt x="2040" y="1916"/>
                  </a:lnTo>
                  <a:lnTo>
                    <a:pt x="2034" y="1917"/>
                  </a:lnTo>
                  <a:lnTo>
                    <a:pt x="2019" y="1914"/>
                  </a:lnTo>
                  <a:lnTo>
                    <a:pt x="2006" y="1908"/>
                  </a:lnTo>
                  <a:lnTo>
                    <a:pt x="1995" y="1897"/>
                  </a:lnTo>
                  <a:lnTo>
                    <a:pt x="1989" y="1883"/>
                  </a:lnTo>
                  <a:lnTo>
                    <a:pt x="1782" y="1124"/>
                  </a:lnTo>
                  <a:lnTo>
                    <a:pt x="1622" y="1124"/>
                  </a:lnTo>
                  <a:lnTo>
                    <a:pt x="1622" y="1661"/>
                  </a:lnTo>
                  <a:lnTo>
                    <a:pt x="1620" y="1676"/>
                  </a:lnTo>
                  <a:lnTo>
                    <a:pt x="1613" y="1689"/>
                  </a:lnTo>
                  <a:lnTo>
                    <a:pt x="1602" y="1699"/>
                  </a:lnTo>
                  <a:lnTo>
                    <a:pt x="1590" y="1706"/>
                  </a:lnTo>
                  <a:lnTo>
                    <a:pt x="1576" y="1708"/>
                  </a:lnTo>
                  <a:lnTo>
                    <a:pt x="1561" y="1706"/>
                  </a:lnTo>
                  <a:lnTo>
                    <a:pt x="1548" y="1699"/>
                  </a:lnTo>
                  <a:lnTo>
                    <a:pt x="1537" y="1689"/>
                  </a:lnTo>
                  <a:lnTo>
                    <a:pt x="1531" y="1676"/>
                  </a:lnTo>
                  <a:lnTo>
                    <a:pt x="1529" y="1661"/>
                  </a:lnTo>
                  <a:lnTo>
                    <a:pt x="1529" y="1124"/>
                  </a:lnTo>
                  <a:lnTo>
                    <a:pt x="1368" y="1124"/>
                  </a:lnTo>
                  <a:lnTo>
                    <a:pt x="1162" y="1883"/>
                  </a:lnTo>
                  <a:lnTo>
                    <a:pt x="1155" y="1897"/>
                  </a:lnTo>
                  <a:lnTo>
                    <a:pt x="1145" y="1908"/>
                  </a:lnTo>
                  <a:lnTo>
                    <a:pt x="1132" y="1914"/>
                  </a:lnTo>
                  <a:lnTo>
                    <a:pt x="1117" y="1917"/>
                  </a:lnTo>
                  <a:lnTo>
                    <a:pt x="1110" y="1916"/>
                  </a:lnTo>
                  <a:lnTo>
                    <a:pt x="1104" y="1915"/>
                  </a:lnTo>
                  <a:lnTo>
                    <a:pt x="1091" y="1909"/>
                  </a:lnTo>
                  <a:lnTo>
                    <a:pt x="1080" y="1899"/>
                  </a:lnTo>
                  <a:lnTo>
                    <a:pt x="1073" y="1888"/>
                  </a:lnTo>
                  <a:lnTo>
                    <a:pt x="1070" y="1873"/>
                  </a:lnTo>
                  <a:lnTo>
                    <a:pt x="1072" y="1858"/>
                  </a:lnTo>
                  <a:lnTo>
                    <a:pt x="1272" y="1124"/>
                  </a:lnTo>
                  <a:lnTo>
                    <a:pt x="1043" y="1124"/>
                  </a:lnTo>
                  <a:lnTo>
                    <a:pt x="1015" y="1121"/>
                  </a:lnTo>
                  <a:lnTo>
                    <a:pt x="988" y="1112"/>
                  </a:lnTo>
                  <a:lnTo>
                    <a:pt x="965" y="1098"/>
                  </a:lnTo>
                  <a:lnTo>
                    <a:pt x="946" y="1078"/>
                  </a:lnTo>
                  <a:lnTo>
                    <a:pt x="931" y="1056"/>
                  </a:lnTo>
                  <a:lnTo>
                    <a:pt x="922" y="1029"/>
                  </a:lnTo>
                  <a:lnTo>
                    <a:pt x="918" y="1001"/>
                  </a:lnTo>
                  <a:lnTo>
                    <a:pt x="918" y="587"/>
                  </a:lnTo>
                  <a:lnTo>
                    <a:pt x="803" y="549"/>
                  </a:lnTo>
                  <a:lnTo>
                    <a:pt x="803" y="548"/>
                  </a:lnTo>
                  <a:lnTo>
                    <a:pt x="802" y="548"/>
                  </a:lnTo>
                  <a:lnTo>
                    <a:pt x="798" y="547"/>
                  </a:lnTo>
                  <a:lnTo>
                    <a:pt x="789" y="545"/>
                  </a:lnTo>
                  <a:lnTo>
                    <a:pt x="776" y="540"/>
                  </a:lnTo>
                  <a:lnTo>
                    <a:pt x="757" y="534"/>
                  </a:lnTo>
                  <a:lnTo>
                    <a:pt x="735" y="528"/>
                  </a:lnTo>
                  <a:lnTo>
                    <a:pt x="735" y="1054"/>
                  </a:lnTo>
                  <a:lnTo>
                    <a:pt x="797" y="1815"/>
                  </a:lnTo>
                  <a:lnTo>
                    <a:pt x="796" y="1836"/>
                  </a:lnTo>
                  <a:lnTo>
                    <a:pt x="790" y="1856"/>
                  </a:lnTo>
                  <a:lnTo>
                    <a:pt x="781" y="1874"/>
                  </a:lnTo>
                  <a:lnTo>
                    <a:pt x="768" y="1890"/>
                  </a:lnTo>
                  <a:lnTo>
                    <a:pt x="751" y="1902"/>
                  </a:lnTo>
                  <a:lnTo>
                    <a:pt x="733" y="1910"/>
                  </a:lnTo>
                  <a:lnTo>
                    <a:pt x="711" y="1914"/>
                  </a:lnTo>
                  <a:lnTo>
                    <a:pt x="707" y="1915"/>
                  </a:lnTo>
                  <a:lnTo>
                    <a:pt x="703" y="1915"/>
                  </a:lnTo>
                  <a:lnTo>
                    <a:pt x="679" y="1912"/>
                  </a:lnTo>
                  <a:lnTo>
                    <a:pt x="658" y="1904"/>
                  </a:lnTo>
                  <a:lnTo>
                    <a:pt x="640" y="1891"/>
                  </a:lnTo>
                  <a:lnTo>
                    <a:pt x="625" y="1873"/>
                  </a:lnTo>
                  <a:lnTo>
                    <a:pt x="615" y="1853"/>
                  </a:lnTo>
                  <a:lnTo>
                    <a:pt x="610" y="1830"/>
                  </a:lnTo>
                  <a:lnTo>
                    <a:pt x="553" y="1141"/>
                  </a:lnTo>
                  <a:lnTo>
                    <a:pt x="535" y="1147"/>
                  </a:lnTo>
                  <a:lnTo>
                    <a:pt x="516" y="1149"/>
                  </a:lnTo>
                  <a:lnTo>
                    <a:pt x="496" y="1147"/>
                  </a:lnTo>
                  <a:lnTo>
                    <a:pt x="477" y="1141"/>
                  </a:lnTo>
                  <a:lnTo>
                    <a:pt x="421" y="1830"/>
                  </a:lnTo>
                  <a:lnTo>
                    <a:pt x="416" y="1853"/>
                  </a:lnTo>
                  <a:lnTo>
                    <a:pt x="406" y="1873"/>
                  </a:lnTo>
                  <a:lnTo>
                    <a:pt x="391" y="1891"/>
                  </a:lnTo>
                  <a:lnTo>
                    <a:pt x="373" y="1904"/>
                  </a:lnTo>
                  <a:lnTo>
                    <a:pt x="352" y="1912"/>
                  </a:lnTo>
                  <a:lnTo>
                    <a:pt x="328" y="1915"/>
                  </a:lnTo>
                  <a:lnTo>
                    <a:pt x="324" y="1915"/>
                  </a:lnTo>
                  <a:lnTo>
                    <a:pt x="321" y="1914"/>
                  </a:lnTo>
                  <a:lnTo>
                    <a:pt x="299" y="1910"/>
                  </a:lnTo>
                  <a:lnTo>
                    <a:pt x="280" y="1902"/>
                  </a:lnTo>
                  <a:lnTo>
                    <a:pt x="263" y="1890"/>
                  </a:lnTo>
                  <a:lnTo>
                    <a:pt x="250" y="1874"/>
                  </a:lnTo>
                  <a:lnTo>
                    <a:pt x="241" y="1856"/>
                  </a:lnTo>
                  <a:lnTo>
                    <a:pt x="235" y="1836"/>
                  </a:lnTo>
                  <a:lnTo>
                    <a:pt x="234" y="1815"/>
                  </a:lnTo>
                  <a:lnTo>
                    <a:pt x="296" y="1054"/>
                  </a:lnTo>
                  <a:lnTo>
                    <a:pt x="296" y="528"/>
                  </a:lnTo>
                  <a:lnTo>
                    <a:pt x="282" y="532"/>
                  </a:lnTo>
                  <a:lnTo>
                    <a:pt x="269" y="535"/>
                  </a:lnTo>
                  <a:lnTo>
                    <a:pt x="154" y="1047"/>
                  </a:lnTo>
                  <a:lnTo>
                    <a:pt x="148" y="1064"/>
                  </a:lnTo>
                  <a:lnTo>
                    <a:pt x="139" y="1079"/>
                  </a:lnTo>
                  <a:lnTo>
                    <a:pt x="126" y="1090"/>
                  </a:lnTo>
                  <a:lnTo>
                    <a:pt x="111" y="1100"/>
                  </a:lnTo>
                  <a:lnTo>
                    <a:pt x="95" y="1105"/>
                  </a:lnTo>
                  <a:lnTo>
                    <a:pt x="78" y="1107"/>
                  </a:lnTo>
                  <a:lnTo>
                    <a:pt x="69" y="1107"/>
                  </a:lnTo>
                  <a:lnTo>
                    <a:pt x="61" y="1105"/>
                  </a:lnTo>
                  <a:lnTo>
                    <a:pt x="41" y="1099"/>
                  </a:lnTo>
                  <a:lnTo>
                    <a:pt x="24" y="1087"/>
                  </a:lnTo>
                  <a:lnTo>
                    <a:pt x="12" y="1071"/>
                  </a:lnTo>
                  <a:lnTo>
                    <a:pt x="3" y="1054"/>
                  </a:lnTo>
                  <a:lnTo>
                    <a:pt x="0" y="1035"/>
                  </a:lnTo>
                  <a:lnTo>
                    <a:pt x="1" y="1014"/>
                  </a:lnTo>
                  <a:lnTo>
                    <a:pt x="126" y="460"/>
                  </a:lnTo>
                  <a:lnTo>
                    <a:pt x="128" y="455"/>
                  </a:lnTo>
                  <a:lnTo>
                    <a:pt x="129" y="452"/>
                  </a:lnTo>
                  <a:lnTo>
                    <a:pt x="133" y="445"/>
                  </a:lnTo>
                  <a:lnTo>
                    <a:pt x="136" y="437"/>
                  </a:lnTo>
                  <a:lnTo>
                    <a:pt x="140" y="432"/>
                  </a:lnTo>
                  <a:lnTo>
                    <a:pt x="145" y="426"/>
                  </a:lnTo>
                  <a:lnTo>
                    <a:pt x="150" y="421"/>
                  </a:lnTo>
                  <a:lnTo>
                    <a:pt x="155" y="416"/>
                  </a:lnTo>
                  <a:lnTo>
                    <a:pt x="160" y="413"/>
                  </a:lnTo>
                  <a:lnTo>
                    <a:pt x="165" y="410"/>
                  </a:lnTo>
                  <a:lnTo>
                    <a:pt x="170" y="408"/>
                  </a:lnTo>
                  <a:lnTo>
                    <a:pt x="172" y="407"/>
                  </a:lnTo>
                  <a:lnTo>
                    <a:pt x="174" y="405"/>
                  </a:lnTo>
                  <a:lnTo>
                    <a:pt x="176" y="404"/>
                  </a:lnTo>
                  <a:lnTo>
                    <a:pt x="181" y="402"/>
                  </a:lnTo>
                  <a:lnTo>
                    <a:pt x="191" y="398"/>
                  </a:lnTo>
                  <a:lnTo>
                    <a:pt x="207" y="393"/>
                  </a:lnTo>
                  <a:lnTo>
                    <a:pt x="228" y="387"/>
                  </a:lnTo>
                  <a:lnTo>
                    <a:pt x="252" y="381"/>
                  </a:lnTo>
                  <a:lnTo>
                    <a:pt x="280" y="373"/>
                  </a:lnTo>
                  <a:lnTo>
                    <a:pt x="310" y="365"/>
                  </a:lnTo>
                  <a:lnTo>
                    <a:pt x="343" y="357"/>
                  </a:lnTo>
                  <a:lnTo>
                    <a:pt x="378" y="351"/>
                  </a:lnTo>
                  <a:lnTo>
                    <a:pt x="414" y="346"/>
                  </a:lnTo>
                  <a:lnTo>
                    <a:pt x="450" y="342"/>
                  </a:lnTo>
                  <a:lnTo>
                    <a:pt x="487" y="338"/>
                  </a:lnTo>
                  <a:lnTo>
                    <a:pt x="505" y="375"/>
                  </a:lnTo>
                  <a:lnTo>
                    <a:pt x="506" y="375"/>
                  </a:lnTo>
                  <a:lnTo>
                    <a:pt x="453" y="779"/>
                  </a:lnTo>
                  <a:lnTo>
                    <a:pt x="516" y="886"/>
                  </a:lnTo>
                  <a:lnTo>
                    <a:pt x="579" y="779"/>
                  </a:lnTo>
                  <a:lnTo>
                    <a:pt x="526" y="375"/>
                  </a:lnTo>
                  <a:lnTo>
                    <a:pt x="526" y="375"/>
                  </a:lnTo>
                  <a:lnTo>
                    <a:pt x="544" y="338"/>
                  </a:lnTo>
                  <a:lnTo>
                    <a:pt x="580" y="342"/>
                  </a:lnTo>
                  <a:lnTo>
                    <a:pt x="615" y="345"/>
                  </a:lnTo>
                  <a:lnTo>
                    <a:pt x="649" y="351"/>
                  </a:lnTo>
                  <a:lnTo>
                    <a:pt x="684" y="357"/>
                  </a:lnTo>
                  <a:lnTo>
                    <a:pt x="716" y="364"/>
                  </a:lnTo>
                  <a:lnTo>
                    <a:pt x="746" y="371"/>
                  </a:lnTo>
                  <a:lnTo>
                    <a:pt x="772" y="378"/>
                  </a:lnTo>
                  <a:lnTo>
                    <a:pt x="797" y="385"/>
                  </a:lnTo>
                  <a:lnTo>
                    <a:pt x="817" y="391"/>
                  </a:lnTo>
                  <a:lnTo>
                    <a:pt x="834" y="396"/>
                  </a:lnTo>
                  <a:lnTo>
                    <a:pt x="846" y="401"/>
                  </a:lnTo>
                  <a:lnTo>
                    <a:pt x="854" y="403"/>
                  </a:lnTo>
                  <a:lnTo>
                    <a:pt x="918" y="425"/>
                  </a:lnTo>
                  <a:lnTo>
                    <a:pt x="918" y="263"/>
                  </a:lnTo>
                  <a:lnTo>
                    <a:pt x="922" y="234"/>
                  </a:lnTo>
                  <a:lnTo>
                    <a:pt x="931" y="208"/>
                  </a:lnTo>
                  <a:lnTo>
                    <a:pt x="946" y="186"/>
                  </a:lnTo>
                  <a:lnTo>
                    <a:pt x="965" y="167"/>
                  </a:lnTo>
                  <a:lnTo>
                    <a:pt x="988" y="152"/>
                  </a:lnTo>
                  <a:lnTo>
                    <a:pt x="1015" y="142"/>
                  </a:lnTo>
                  <a:lnTo>
                    <a:pt x="1043" y="139"/>
                  </a:lnTo>
                  <a:lnTo>
                    <a:pt x="1529" y="139"/>
                  </a:lnTo>
                  <a:lnTo>
                    <a:pt x="1529" y="47"/>
                  </a:lnTo>
                  <a:lnTo>
                    <a:pt x="1531" y="32"/>
                  </a:lnTo>
                  <a:lnTo>
                    <a:pt x="1537" y="19"/>
                  </a:lnTo>
                  <a:lnTo>
                    <a:pt x="1548" y="10"/>
                  </a:lnTo>
                  <a:lnTo>
                    <a:pt x="1561" y="2"/>
                  </a:lnTo>
                  <a:lnTo>
                    <a:pt x="1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412"/>
            <p:cNvSpPr>
              <a:spLocks/>
            </p:cNvSpPr>
            <p:nvPr/>
          </p:nvSpPr>
          <p:spPr bwMode="auto">
            <a:xfrm>
              <a:off x="1778000" y="4389438"/>
              <a:ext cx="57150" cy="61913"/>
            </a:xfrm>
            <a:custGeom>
              <a:avLst/>
              <a:gdLst>
                <a:gd name="T0" fmla="*/ 198 w 395"/>
                <a:gd name="T1" fmla="*/ 0 h 427"/>
                <a:gd name="T2" fmla="*/ 233 w 395"/>
                <a:gd name="T3" fmla="*/ 3 h 427"/>
                <a:gd name="T4" fmla="*/ 266 w 395"/>
                <a:gd name="T5" fmla="*/ 12 h 427"/>
                <a:gd name="T6" fmla="*/ 297 w 395"/>
                <a:gd name="T7" fmla="*/ 26 h 427"/>
                <a:gd name="T8" fmla="*/ 325 w 395"/>
                <a:gd name="T9" fmla="*/ 45 h 427"/>
                <a:gd name="T10" fmla="*/ 348 w 395"/>
                <a:gd name="T11" fmla="*/ 69 h 427"/>
                <a:gd name="T12" fmla="*/ 369 w 395"/>
                <a:gd name="T13" fmla="*/ 96 h 427"/>
                <a:gd name="T14" fmla="*/ 383 w 395"/>
                <a:gd name="T15" fmla="*/ 126 h 427"/>
                <a:gd name="T16" fmla="*/ 392 w 395"/>
                <a:gd name="T17" fmla="*/ 160 h 427"/>
                <a:gd name="T18" fmla="*/ 395 w 395"/>
                <a:gd name="T19" fmla="*/ 195 h 427"/>
                <a:gd name="T20" fmla="*/ 393 w 395"/>
                <a:gd name="T21" fmla="*/ 224 h 427"/>
                <a:gd name="T22" fmla="*/ 387 w 395"/>
                <a:gd name="T23" fmla="*/ 254 h 427"/>
                <a:gd name="T24" fmla="*/ 377 w 395"/>
                <a:gd name="T25" fmla="*/ 283 h 427"/>
                <a:gd name="T26" fmla="*/ 363 w 395"/>
                <a:gd name="T27" fmla="*/ 312 h 427"/>
                <a:gd name="T28" fmla="*/ 347 w 395"/>
                <a:gd name="T29" fmla="*/ 338 h 427"/>
                <a:gd name="T30" fmla="*/ 327 w 395"/>
                <a:gd name="T31" fmla="*/ 362 h 427"/>
                <a:gd name="T32" fmla="*/ 306 w 395"/>
                <a:gd name="T33" fmla="*/ 383 h 427"/>
                <a:gd name="T34" fmla="*/ 281 w 395"/>
                <a:gd name="T35" fmla="*/ 401 h 427"/>
                <a:gd name="T36" fmla="*/ 254 w 395"/>
                <a:gd name="T37" fmla="*/ 415 h 427"/>
                <a:gd name="T38" fmla="*/ 226 w 395"/>
                <a:gd name="T39" fmla="*/ 423 h 427"/>
                <a:gd name="T40" fmla="*/ 198 w 395"/>
                <a:gd name="T41" fmla="*/ 427 h 427"/>
                <a:gd name="T42" fmla="*/ 169 w 395"/>
                <a:gd name="T43" fmla="*/ 423 h 427"/>
                <a:gd name="T44" fmla="*/ 140 w 395"/>
                <a:gd name="T45" fmla="*/ 415 h 427"/>
                <a:gd name="T46" fmla="*/ 114 w 395"/>
                <a:gd name="T47" fmla="*/ 401 h 427"/>
                <a:gd name="T48" fmla="*/ 89 w 395"/>
                <a:gd name="T49" fmla="*/ 383 h 427"/>
                <a:gd name="T50" fmla="*/ 67 w 395"/>
                <a:gd name="T51" fmla="*/ 362 h 427"/>
                <a:gd name="T52" fmla="*/ 48 w 395"/>
                <a:gd name="T53" fmla="*/ 338 h 427"/>
                <a:gd name="T54" fmla="*/ 32 w 395"/>
                <a:gd name="T55" fmla="*/ 312 h 427"/>
                <a:gd name="T56" fmla="*/ 18 w 395"/>
                <a:gd name="T57" fmla="*/ 283 h 427"/>
                <a:gd name="T58" fmla="*/ 8 w 395"/>
                <a:gd name="T59" fmla="*/ 254 h 427"/>
                <a:gd name="T60" fmla="*/ 2 w 395"/>
                <a:gd name="T61" fmla="*/ 224 h 427"/>
                <a:gd name="T62" fmla="*/ 0 w 395"/>
                <a:gd name="T63" fmla="*/ 195 h 427"/>
                <a:gd name="T64" fmla="*/ 3 w 395"/>
                <a:gd name="T65" fmla="*/ 160 h 427"/>
                <a:gd name="T66" fmla="*/ 12 w 395"/>
                <a:gd name="T67" fmla="*/ 126 h 427"/>
                <a:gd name="T68" fmla="*/ 26 w 395"/>
                <a:gd name="T69" fmla="*/ 96 h 427"/>
                <a:gd name="T70" fmla="*/ 47 w 395"/>
                <a:gd name="T71" fmla="*/ 69 h 427"/>
                <a:gd name="T72" fmla="*/ 70 w 395"/>
                <a:gd name="T73" fmla="*/ 45 h 427"/>
                <a:gd name="T74" fmla="*/ 98 w 395"/>
                <a:gd name="T75" fmla="*/ 26 h 427"/>
                <a:gd name="T76" fmla="*/ 128 w 395"/>
                <a:gd name="T77" fmla="*/ 12 h 427"/>
                <a:gd name="T78" fmla="*/ 162 w 395"/>
                <a:gd name="T79" fmla="*/ 3 h 427"/>
                <a:gd name="T80" fmla="*/ 198 w 395"/>
                <a:gd name="T81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427">
                  <a:moveTo>
                    <a:pt x="198" y="0"/>
                  </a:moveTo>
                  <a:lnTo>
                    <a:pt x="233" y="3"/>
                  </a:lnTo>
                  <a:lnTo>
                    <a:pt x="266" y="12"/>
                  </a:lnTo>
                  <a:lnTo>
                    <a:pt x="297" y="26"/>
                  </a:lnTo>
                  <a:lnTo>
                    <a:pt x="325" y="45"/>
                  </a:lnTo>
                  <a:lnTo>
                    <a:pt x="348" y="69"/>
                  </a:lnTo>
                  <a:lnTo>
                    <a:pt x="369" y="96"/>
                  </a:lnTo>
                  <a:lnTo>
                    <a:pt x="383" y="126"/>
                  </a:lnTo>
                  <a:lnTo>
                    <a:pt x="392" y="160"/>
                  </a:lnTo>
                  <a:lnTo>
                    <a:pt x="395" y="195"/>
                  </a:lnTo>
                  <a:lnTo>
                    <a:pt x="393" y="224"/>
                  </a:lnTo>
                  <a:lnTo>
                    <a:pt x="387" y="254"/>
                  </a:lnTo>
                  <a:lnTo>
                    <a:pt x="377" y="283"/>
                  </a:lnTo>
                  <a:lnTo>
                    <a:pt x="363" y="312"/>
                  </a:lnTo>
                  <a:lnTo>
                    <a:pt x="347" y="338"/>
                  </a:lnTo>
                  <a:lnTo>
                    <a:pt x="327" y="362"/>
                  </a:lnTo>
                  <a:lnTo>
                    <a:pt x="306" y="383"/>
                  </a:lnTo>
                  <a:lnTo>
                    <a:pt x="281" y="401"/>
                  </a:lnTo>
                  <a:lnTo>
                    <a:pt x="254" y="415"/>
                  </a:lnTo>
                  <a:lnTo>
                    <a:pt x="226" y="423"/>
                  </a:lnTo>
                  <a:lnTo>
                    <a:pt x="198" y="427"/>
                  </a:lnTo>
                  <a:lnTo>
                    <a:pt x="169" y="423"/>
                  </a:lnTo>
                  <a:lnTo>
                    <a:pt x="140" y="415"/>
                  </a:lnTo>
                  <a:lnTo>
                    <a:pt x="114" y="401"/>
                  </a:lnTo>
                  <a:lnTo>
                    <a:pt x="89" y="383"/>
                  </a:lnTo>
                  <a:lnTo>
                    <a:pt x="67" y="362"/>
                  </a:lnTo>
                  <a:lnTo>
                    <a:pt x="48" y="338"/>
                  </a:lnTo>
                  <a:lnTo>
                    <a:pt x="32" y="312"/>
                  </a:lnTo>
                  <a:lnTo>
                    <a:pt x="18" y="283"/>
                  </a:lnTo>
                  <a:lnTo>
                    <a:pt x="8" y="254"/>
                  </a:lnTo>
                  <a:lnTo>
                    <a:pt x="2" y="224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2" y="126"/>
                  </a:lnTo>
                  <a:lnTo>
                    <a:pt x="26" y="96"/>
                  </a:lnTo>
                  <a:lnTo>
                    <a:pt x="47" y="69"/>
                  </a:lnTo>
                  <a:lnTo>
                    <a:pt x="70" y="45"/>
                  </a:lnTo>
                  <a:lnTo>
                    <a:pt x="98" y="26"/>
                  </a:lnTo>
                  <a:lnTo>
                    <a:pt x="128" y="12"/>
                  </a:lnTo>
                  <a:lnTo>
                    <a:pt x="162" y="3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709620" y="4248797"/>
            <a:ext cx="473075" cy="523875"/>
            <a:chOff x="684213" y="4246563"/>
            <a:chExt cx="47307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5" name="Freeform 417"/>
            <p:cNvSpPr>
              <a:spLocks noEditPoints="1"/>
            </p:cNvSpPr>
            <p:nvPr/>
          </p:nvSpPr>
          <p:spPr bwMode="auto">
            <a:xfrm>
              <a:off x="684213" y="4246563"/>
              <a:ext cx="473075" cy="523875"/>
            </a:xfrm>
            <a:custGeom>
              <a:avLst/>
              <a:gdLst>
                <a:gd name="T0" fmla="*/ 242 w 2981"/>
                <a:gd name="T1" fmla="*/ 2970 h 3291"/>
                <a:gd name="T2" fmla="*/ 327 w 2981"/>
                <a:gd name="T3" fmla="*/ 3054 h 3291"/>
                <a:gd name="T4" fmla="*/ 2623 w 2981"/>
                <a:gd name="T5" fmla="*/ 3063 h 3291"/>
                <a:gd name="T6" fmla="*/ 2724 w 2981"/>
                <a:gd name="T7" fmla="*/ 2997 h 3291"/>
                <a:gd name="T8" fmla="*/ 2752 w 2981"/>
                <a:gd name="T9" fmla="*/ 921 h 3291"/>
                <a:gd name="T10" fmla="*/ 2198 w 2981"/>
                <a:gd name="T11" fmla="*/ 147 h 3291"/>
                <a:gd name="T12" fmla="*/ 2141 w 2981"/>
                <a:gd name="T13" fmla="*/ 222 h 3291"/>
                <a:gd name="T14" fmla="*/ 2150 w 2981"/>
                <a:gd name="T15" fmla="*/ 741 h 3291"/>
                <a:gd name="T16" fmla="*/ 2221 w 2981"/>
                <a:gd name="T17" fmla="*/ 801 h 3291"/>
                <a:gd name="T18" fmla="*/ 2312 w 2981"/>
                <a:gd name="T19" fmla="*/ 779 h 3291"/>
                <a:gd name="T20" fmla="*/ 2353 w 2981"/>
                <a:gd name="T21" fmla="*/ 691 h 3291"/>
                <a:gd name="T22" fmla="*/ 2329 w 2981"/>
                <a:gd name="T23" fmla="*/ 178 h 3291"/>
                <a:gd name="T24" fmla="*/ 2245 w 2981"/>
                <a:gd name="T25" fmla="*/ 135 h 3291"/>
                <a:gd name="T26" fmla="*/ 1438 w 2981"/>
                <a:gd name="T27" fmla="*/ 161 h 3291"/>
                <a:gd name="T28" fmla="*/ 1398 w 2981"/>
                <a:gd name="T29" fmla="*/ 249 h 3291"/>
                <a:gd name="T30" fmla="*/ 1420 w 2981"/>
                <a:gd name="T31" fmla="*/ 761 h 3291"/>
                <a:gd name="T32" fmla="*/ 1504 w 2981"/>
                <a:gd name="T33" fmla="*/ 803 h 3291"/>
                <a:gd name="T34" fmla="*/ 1588 w 2981"/>
                <a:gd name="T35" fmla="*/ 761 h 3291"/>
                <a:gd name="T36" fmla="*/ 1612 w 2981"/>
                <a:gd name="T37" fmla="*/ 249 h 3291"/>
                <a:gd name="T38" fmla="*/ 1571 w 2981"/>
                <a:gd name="T39" fmla="*/ 161 h 3291"/>
                <a:gd name="T40" fmla="*/ 764 w 2981"/>
                <a:gd name="T41" fmla="*/ 135 h 3291"/>
                <a:gd name="T42" fmla="*/ 679 w 2981"/>
                <a:gd name="T43" fmla="*/ 178 h 3291"/>
                <a:gd name="T44" fmla="*/ 656 w 2981"/>
                <a:gd name="T45" fmla="*/ 691 h 3291"/>
                <a:gd name="T46" fmla="*/ 697 w 2981"/>
                <a:gd name="T47" fmla="*/ 779 h 3291"/>
                <a:gd name="T48" fmla="*/ 787 w 2981"/>
                <a:gd name="T49" fmla="*/ 801 h 3291"/>
                <a:gd name="T50" fmla="*/ 859 w 2981"/>
                <a:gd name="T51" fmla="*/ 741 h 3291"/>
                <a:gd name="T52" fmla="*/ 868 w 2981"/>
                <a:gd name="T53" fmla="*/ 222 h 3291"/>
                <a:gd name="T54" fmla="*/ 810 w 2981"/>
                <a:gd name="T55" fmla="*/ 147 h 3291"/>
                <a:gd name="T56" fmla="*/ 803 w 2981"/>
                <a:gd name="T57" fmla="*/ 4 h 3291"/>
                <a:gd name="T58" fmla="*/ 937 w 2981"/>
                <a:gd name="T59" fmla="*/ 73 h 3291"/>
                <a:gd name="T60" fmla="*/ 1005 w 2981"/>
                <a:gd name="T61" fmla="*/ 208 h 3291"/>
                <a:gd name="T62" fmla="*/ 1259 w 2981"/>
                <a:gd name="T63" fmla="*/ 249 h 3291"/>
                <a:gd name="T64" fmla="*/ 1306 w 2981"/>
                <a:gd name="T65" fmla="*/ 102 h 3291"/>
                <a:gd name="T66" fmla="*/ 1427 w 2981"/>
                <a:gd name="T67" fmla="*/ 13 h 3291"/>
                <a:gd name="T68" fmla="*/ 1582 w 2981"/>
                <a:gd name="T69" fmla="*/ 13 h 3291"/>
                <a:gd name="T70" fmla="*/ 1702 w 2981"/>
                <a:gd name="T71" fmla="*/ 102 h 3291"/>
                <a:gd name="T72" fmla="*/ 1749 w 2981"/>
                <a:gd name="T73" fmla="*/ 249 h 3291"/>
                <a:gd name="T74" fmla="*/ 2004 w 2981"/>
                <a:gd name="T75" fmla="*/ 208 h 3291"/>
                <a:gd name="T76" fmla="*/ 2072 w 2981"/>
                <a:gd name="T77" fmla="*/ 73 h 3291"/>
                <a:gd name="T78" fmla="*/ 2206 w 2981"/>
                <a:gd name="T79" fmla="*/ 4 h 3291"/>
                <a:gd name="T80" fmla="*/ 2359 w 2981"/>
                <a:gd name="T81" fmla="*/ 28 h 3291"/>
                <a:gd name="T82" fmla="*/ 2463 w 2981"/>
                <a:gd name="T83" fmla="*/ 134 h 3291"/>
                <a:gd name="T84" fmla="*/ 2491 w 2981"/>
                <a:gd name="T85" fmla="*/ 357 h 3291"/>
                <a:gd name="T86" fmla="*/ 2732 w 2981"/>
                <a:gd name="T87" fmla="*/ 382 h 3291"/>
                <a:gd name="T88" fmla="*/ 2883 w 2981"/>
                <a:gd name="T89" fmla="*/ 486 h 3291"/>
                <a:gd name="T90" fmla="*/ 2969 w 2981"/>
                <a:gd name="T91" fmla="*/ 646 h 3291"/>
                <a:gd name="T92" fmla="*/ 2978 w 2981"/>
                <a:gd name="T93" fmla="*/ 2956 h 3291"/>
                <a:gd name="T94" fmla="*/ 2911 w 2981"/>
                <a:gd name="T95" fmla="*/ 3127 h 3291"/>
                <a:gd name="T96" fmla="*/ 2774 w 2981"/>
                <a:gd name="T97" fmla="*/ 3247 h 3291"/>
                <a:gd name="T98" fmla="*/ 2591 w 2981"/>
                <a:gd name="T99" fmla="*/ 3291 h 3291"/>
                <a:gd name="T100" fmla="*/ 249 w 2981"/>
                <a:gd name="T101" fmla="*/ 3266 h 3291"/>
                <a:gd name="T102" fmla="*/ 99 w 2981"/>
                <a:gd name="T103" fmla="*/ 3163 h 3291"/>
                <a:gd name="T104" fmla="*/ 12 w 2981"/>
                <a:gd name="T105" fmla="*/ 3003 h 3291"/>
                <a:gd name="T106" fmla="*/ 3 w 2981"/>
                <a:gd name="T107" fmla="*/ 693 h 3291"/>
                <a:gd name="T108" fmla="*/ 70 w 2981"/>
                <a:gd name="T109" fmla="*/ 521 h 3291"/>
                <a:gd name="T110" fmla="*/ 207 w 2981"/>
                <a:gd name="T111" fmla="*/ 401 h 3291"/>
                <a:gd name="T112" fmla="*/ 390 w 2981"/>
                <a:gd name="T113" fmla="*/ 357 h 3291"/>
                <a:gd name="T114" fmla="*/ 531 w 2981"/>
                <a:gd name="T115" fmla="*/ 170 h 3291"/>
                <a:gd name="T116" fmla="*/ 619 w 2981"/>
                <a:gd name="T117" fmla="*/ 48 h 3291"/>
                <a:gd name="T118" fmla="*/ 764 w 298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1" h="3291">
                  <a:moveTo>
                    <a:pt x="229" y="921"/>
                  </a:moveTo>
                  <a:lnTo>
                    <a:pt x="229" y="2909"/>
                  </a:lnTo>
                  <a:lnTo>
                    <a:pt x="233" y="2940"/>
                  </a:lnTo>
                  <a:lnTo>
                    <a:pt x="242" y="2970"/>
                  </a:lnTo>
                  <a:lnTo>
                    <a:pt x="257" y="2997"/>
                  </a:lnTo>
                  <a:lnTo>
                    <a:pt x="277" y="3020"/>
                  </a:lnTo>
                  <a:lnTo>
                    <a:pt x="300" y="3039"/>
                  </a:lnTo>
                  <a:lnTo>
                    <a:pt x="327" y="3054"/>
                  </a:lnTo>
                  <a:lnTo>
                    <a:pt x="357" y="3063"/>
                  </a:lnTo>
                  <a:lnTo>
                    <a:pt x="390" y="3067"/>
                  </a:lnTo>
                  <a:lnTo>
                    <a:pt x="2591" y="3067"/>
                  </a:lnTo>
                  <a:lnTo>
                    <a:pt x="2623" y="3063"/>
                  </a:lnTo>
                  <a:lnTo>
                    <a:pt x="2654" y="3054"/>
                  </a:lnTo>
                  <a:lnTo>
                    <a:pt x="2681" y="3039"/>
                  </a:lnTo>
                  <a:lnTo>
                    <a:pt x="2704" y="3020"/>
                  </a:lnTo>
                  <a:lnTo>
                    <a:pt x="2724" y="2997"/>
                  </a:lnTo>
                  <a:lnTo>
                    <a:pt x="2739" y="2970"/>
                  </a:lnTo>
                  <a:lnTo>
                    <a:pt x="2748" y="2940"/>
                  </a:lnTo>
                  <a:lnTo>
                    <a:pt x="2752" y="2909"/>
                  </a:lnTo>
                  <a:lnTo>
                    <a:pt x="2752" y="921"/>
                  </a:lnTo>
                  <a:lnTo>
                    <a:pt x="229" y="921"/>
                  </a:lnTo>
                  <a:close/>
                  <a:moveTo>
                    <a:pt x="2245" y="135"/>
                  </a:moveTo>
                  <a:lnTo>
                    <a:pt x="2221" y="138"/>
                  </a:lnTo>
                  <a:lnTo>
                    <a:pt x="2198" y="147"/>
                  </a:lnTo>
                  <a:lnTo>
                    <a:pt x="2179" y="161"/>
                  </a:lnTo>
                  <a:lnTo>
                    <a:pt x="2162" y="178"/>
                  </a:lnTo>
                  <a:lnTo>
                    <a:pt x="2150" y="199"/>
                  </a:lnTo>
                  <a:lnTo>
                    <a:pt x="2141" y="222"/>
                  </a:lnTo>
                  <a:lnTo>
                    <a:pt x="2139" y="249"/>
                  </a:lnTo>
                  <a:lnTo>
                    <a:pt x="2139" y="691"/>
                  </a:lnTo>
                  <a:lnTo>
                    <a:pt x="2141" y="716"/>
                  </a:lnTo>
                  <a:lnTo>
                    <a:pt x="2150" y="741"/>
                  </a:lnTo>
                  <a:lnTo>
                    <a:pt x="2162" y="761"/>
                  </a:lnTo>
                  <a:lnTo>
                    <a:pt x="2179" y="779"/>
                  </a:lnTo>
                  <a:lnTo>
                    <a:pt x="2198" y="792"/>
                  </a:lnTo>
                  <a:lnTo>
                    <a:pt x="2221" y="801"/>
                  </a:lnTo>
                  <a:lnTo>
                    <a:pt x="2245" y="803"/>
                  </a:lnTo>
                  <a:lnTo>
                    <a:pt x="2270" y="801"/>
                  </a:lnTo>
                  <a:lnTo>
                    <a:pt x="2293" y="792"/>
                  </a:lnTo>
                  <a:lnTo>
                    <a:pt x="2312" y="779"/>
                  </a:lnTo>
                  <a:lnTo>
                    <a:pt x="2329" y="761"/>
                  </a:lnTo>
                  <a:lnTo>
                    <a:pt x="2342" y="741"/>
                  </a:lnTo>
                  <a:lnTo>
                    <a:pt x="2350" y="716"/>
                  </a:lnTo>
                  <a:lnTo>
                    <a:pt x="2353" y="691"/>
                  </a:lnTo>
                  <a:lnTo>
                    <a:pt x="2353" y="249"/>
                  </a:lnTo>
                  <a:lnTo>
                    <a:pt x="2350" y="222"/>
                  </a:lnTo>
                  <a:lnTo>
                    <a:pt x="2342" y="199"/>
                  </a:lnTo>
                  <a:lnTo>
                    <a:pt x="2329" y="178"/>
                  </a:lnTo>
                  <a:lnTo>
                    <a:pt x="2312" y="161"/>
                  </a:lnTo>
                  <a:lnTo>
                    <a:pt x="2293" y="147"/>
                  </a:lnTo>
                  <a:lnTo>
                    <a:pt x="2270" y="138"/>
                  </a:lnTo>
                  <a:lnTo>
                    <a:pt x="2245" y="135"/>
                  </a:lnTo>
                  <a:close/>
                  <a:moveTo>
                    <a:pt x="1504" y="135"/>
                  </a:moveTo>
                  <a:lnTo>
                    <a:pt x="1480" y="138"/>
                  </a:lnTo>
                  <a:lnTo>
                    <a:pt x="1457" y="147"/>
                  </a:lnTo>
                  <a:lnTo>
                    <a:pt x="1438" y="161"/>
                  </a:lnTo>
                  <a:lnTo>
                    <a:pt x="1420" y="178"/>
                  </a:lnTo>
                  <a:lnTo>
                    <a:pt x="1409" y="199"/>
                  </a:lnTo>
                  <a:lnTo>
                    <a:pt x="1400" y="222"/>
                  </a:lnTo>
                  <a:lnTo>
                    <a:pt x="1398" y="249"/>
                  </a:lnTo>
                  <a:lnTo>
                    <a:pt x="1398" y="691"/>
                  </a:lnTo>
                  <a:lnTo>
                    <a:pt x="1400" y="716"/>
                  </a:lnTo>
                  <a:lnTo>
                    <a:pt x="1409" y="741"/>
                  </a:lnTo>
                  <a:lnTo>
                    <a:pt x="1420" y="761"/>
                  </a:lnTo>
                  <a:lnTo>
                    <a:pt x="1438" y="779"/>
                  </a:lnTo>
                  <a:lnTo>
                    <a:pt x="1457" y="792"/>
                  </a:lnTo>
                  <a:lnTo>
                    <a:pt x="1480" y="801"/>
                  </a:lnTo>
                  <a:lnTo>
                    <a:pt x="1504" y="803"/>
                  </a:lnTo>
                  <a:lnTo>
                    <a:pt x="1529" y="801"/>
                  </a:lnTo>
                  <a:lnTo>
                    <a:pt x="1552" y="792"/>
                  </a:lnTo>
                  <a:lnTo>
                    <a:pt x="1571" y="779"/>
                  </a:lnTo>
                  <a:lnTo>
                    <a:pt x="1588" y="761"/>
                  </a:lnTo>
                  <a:lnTo>
                    <a:pt x="1601" y="741"/>
                  </a:lnTo>
                  <a:lnTo>
                    <a:pt x="1609" y="716"/>
                  </a:lnTo>
                  <a:lnTo>
                    <a:pt x="1612" y="691"/>
                  </a:lnTo>
                  <a:lnTo>
                    <a:pt x="1612" y="249"/>
                  </a:lnTo>
                  <a:lnTo>
                    <a:pt x="1609" y="222"/>
                  </a:lnTo>
                  <a:lnTo>
                    <a:pt x="1601" y="199"/>
                  </a:lnTo>
                  <a:lnTo>
                    <a:pt x="1588" y="178"/>
                  </a:lnTo>
                  <a:lnTo>
                    <a:pt x="1571" y="161"/>
                  </a:lnTo>
                  <a:lnTo>
                    <a:pt x="1552" y="147"/>
                  </a:lnTo>
                  <a:lnTo>
                    <a:pt x="1529" y="138"/>
                  </a:lnTo>
                  <a:lnTo>
                    <a:pt x="1504" y="135"/>
                  </a:lnTo>
                  <a:close/>
                  <a:moveTo>
                    <a:pt x="764" y="135"/>
                  </a:moveTo>
                  <a:lnTo>
                    <a:pt x="739" y="138"/>
                  </a:lnTo>
                  <a:lnTo>
                    <a:pt x="716" y="147"/>
                  </a:lnTo>
                  <a:lnTo>
                    <a:pt x="697" y="161"/>
                  </a:lnTo>
                  <a:lnTo>
                    <a:pt x="679" y="178"/>
                  </a:lnTo>
                  <a:lnTo>
                    <a:pt x="667" y="199"/>
                  </a:lnTo>
                  <a:lnTo>
                    <a:pt x="659" y="222"/>
                  </a:lnTo>
                  <a:lnTo>
                    <a:pt x="656" y="249"/>
                  </a:lnTo>
                  <a:lnTo>
                    <a:pt x="656" y="691"/>
                  </a:lnTo>
                  <a:lnTo>
                    <a:pt x="659" y="716"/>
                  </a:lnTo>
                  <a:lnTo>
                    <a:pt x="667" y="741"/>
                  </a:lnTo>
                  <a:lnTo>
                    <a:pt x="679" y="761"/>
                  </a:lnTo>
                  <a:lnTo>
                    <a:pt x="697" y="779"/>
                  </a:lnTo>
                  <a:lnTo>
                    <a:pt x="716" y="792"/>
                  </a:lnTo>
                  <a:lnTo>
                    <a:pt x="739" y="801"/>
                  </a:lnTo>
                  <a:lnTo>
                    <a:pt x="764" y="803"/>
                  </a:lnTo>
                  <a:lnTo>
                    <a:pt x="787" y="801"/>
                  </a:lnTo>
                  <a:lnTo>
                    <a:pt x="810" y="792"/>
                  </a:lnTo>
                  <a:lnTo>
                    <a:pt x="830" y="779"/>
                  </a:lnTo>
                  <a:lnTo>
                    <a:pt x="848" y="761"/>
                  </a:lnTo>
                  <a:lnTo>
                    <a:pt x="859" y="741"/>
                  </a:lnTo>
                  <a:lnTo>
                    <a:pt x="868" y="716"/>
                  </a:lnTo>
                  <a:lnTo>
                    <a:pt x="871" y="691"/>
                  </a:lnTo>
                  <a:lnTo>
                    <a:pt x="871" y="249"/>
                  </a:lnTo>
                  <a:lnTo>
                    <a:pt x="868" y="222"/>
                  </a:lnTo>
                  <a:lnTo>
                    <a:pt x="859" y="199"/>
                  </a:lnTo>
                  <a:lnTo>
                    <a:pt x="848" y="178"/>
                  </a:lnTo>
                  <a:lnTo>
                    <a:pt x="830" y="161"/>
                  </a:lnTo>
                  <a:lnTo>
                    <a:pt x="810" y="147"/>
                  </a:lnTo>
                  <a:lnTo>
                    <a:pt x="787" y="138"/>
                  </a:lnTo>
                  <a:lnTo>
                    <a:pt x="764" y="135"/>
                  </a:lnTo>
                  <a:close/>
                  <a:moveTo>
                    <a:pt x="764" y="0"/>
                  </a:moveTo>
                  <a:lnTo>
                    <a:pt x="803" y="4"/>
                  </a:lnTo>
                  <a:lnTo>
                    <a:pt x="841" y="13"/>
                  </a:lnTo>
                  <a:lnTo>
                    <a:pt x="876" y="28"/>
                  </a:lnTo>
                  <a:lnTo>
                    <a:pt x="908" y="48"/>
                  </a:lnTo>
                  <a:lnTo>
                    <a:pt x="937" y="73"/>
                  </a:lnTo>
                  <a:lnTo>
                    <a:pt x="961" y="102"/>
                  </a:lnTo>
                  <a:lnTo>
                    <a:pt x="981" y="134"/>
                  </a:lnTo>
                  <a:lnTo>
                    <a:pt x="996" y="170"/>
                  </a:lnTo>
                  <a:lnTo>
                    <a:pt x="1005" y="208"/>
                  </a:lnTo>
                  <a:lnTo>
                    <a:pt x="1008" y="249"/>
                  </a:lnTo>
                  <a:lnTo>
                    <a:pt x="1008" y="357"/>
                  </a:lnTo>
                  <a:lnTo>
                    <a:pt x="1259" y="357"/>
                  </a:lnTo>
                  <a:lnTo>
                    <a:pt x="1259" y="249"/>
                  </a:lnTo>
                  <a:lnTo>
                    <a:pt x="1262" y="208"/>
                  </a:lnTo>
                  <a:lnTo>
                    <a:pt x="1272" y="170"/>
                  </a:lnTo>
                  <a:lnTo>
                    <a:pt x="1287" y="134"/>
                  </a:lnTo>
                  <a:lnTo>
                    <a:pt x="1306" y="102"/>
                  </a:lnTo>
                  <a:lnTo>
                    <a:pt x="1331" y="73"/>
                  </a:lnTo>
                  <a:lnTo>
                    <a:pt x="1360" y="48"/>
                  </a:lnTo>
                  <a:lnTo>
                    <a:pt x="1391" y="28"/>
                  </a:lnTo>
                  <a:lnTo>
                    <a:pt x="1427" y="13"/>
                  </a:lnTo>
                  <a:lnTo>
                    <a:pt x="1465" y="4"/>
                  </a:lnTo>
                  <a:lnTo>
                    <a:pt x="1504" y="0"/>
                  </a:lnTo>
                  <a:lnTo>
                    <a:pt x="1544" y="4"/>
                  </a:lnTo>
                  <a:lnTo>
                    <a:pt x="1582" y="13"/>
                  </a:lnTo>
                  <a:lnTo>
                    <a:pt x="1616" y="28"/>
                  </a:lnTo>
                  <a:lnTo>
                    <a:pt x="1649" y="48"/>
                  </a:lnTo>
                  <a:lnTo>
                    <a:pt x="1678" y="73"/>
                  </a:lnTo>
                  <a:lnTo>
                    <a:pt x="1702" y="102"/>
                  </a:lnTo>
                  <a:lnTo>
                    <a:pt x="1722" y="134"/>
                  </a:lnTo>
                  <a:lnTo>
                    <a:pt x="1737" y="170"/>
                  </a:lnTo>
                  <a:lnTo>
                    <a:pt x="1746" y="208"/>
                  </a:lnTo>
                  <a:lnTo>
                    <a:pt x="1749" y="249"/>
                  </a:lnTo>
                  <a:lnTo>
                    <a:pt x="1749" y="357"/>
                  </a:lnTo>
                  <a:lnTo>
                    <a:pt x="2001" y="357"/>
                  </a:lnTo>
                  <a:lnTo>
                    <a:pt x="2001" y="249"/>
                  </a:lnTo>
                  <a:lnTo>
                    <a:pt x="2004" y="208"/>
                  </a:lnTo>
                  <a:lnTo>
                    <a:pt x="2013" y="170"/>
                  </a:lnTo>
                  <a:lnTo>
                    <a:pt x="2028" y="134"/>
                  </a:lnTo>
                  <a:lnTo>
                    <a:pt x="2048" y="102"/>
                  </a:lnTo>
                  <a:lnTo>
                    <a:pt x="2072" y="73"/>
                  </a:lnTo>
                  <a:lnTo>
                    <a:pt x="2101" y="48"/>
                  </a:lnTo>
                  <a:lnTo>
                    <a:pt x="2133" y="28"/>
                  </a:lnTo>
                  <a:lnTo>
                    <a:pt x="2168" y="13"/>
                  </a:lnTo>
                  <a:lnTo>
                    <a:pt x="2206" y="4"/>
                  </a:lnTo>
                  <a:lnTo>
                    <a:pt x="2245" y="0"/>
                  </a:lnTo>
                  <a:lnTo>
                    <a:pt x="2285" y="4"/>
                  </a:lnTo>
                  <a:lnTo>
                    <a:pt x="2323" y="13"/>
                  </a:lnTo>
                  <a:lnTo>
                    <a:pt x="2359" y="28"/>
                  </a:lnTo>
                  <a:lnTo>
                    <a:pt x="2390" y="48"/>
                  </a:lnTo>
                  <a:lnTo>
                    <a:pt x="2419" y="73"/>
                  </a:lnTo>
                  <a:lnTo>
                    <a:pt x="2444" y="102"/>
                  </a:lnTo>
                  <a:lnTo>
                    <a:pt x="2463" y="134"/>
                  </a:lnTo>
                  <a:lnTo>
                    <a:pt x="2478" y="170"/>
                  </a:lnTo>
                  <a:lnTo>
                    <a:pt x="2488" y="208"/>
                  </a:lnTo>
                  <a:lnTo>
                    <a:pt x="2491" y="249"/>
                  </a:lnTo>
                  <a:lnTo>
                    <a:pt x="2491" y="357"/>
                  </a:lnTo>
                  <a:lnTo>
                    <a:pt x="2591" y="357"/>
                  </a:lnTo>
                  <a:lnTo>
                    <a:pt x="2640" y="360"/>
                  </a:lnTo>
                  <a:lnTo>
                    <a:pt x="2687" y="368"/>
                  </a:lnTo>
                  <a:lnTo>
                    <a:pt x="2732" y="382"/>
                  </a:lnTo>
                  <a:lnTo>
                    <a:pt x="2774" y="402"/>
                  </a:lnTo>
                  <a:lnTo>
                    <a:pt x="2814" y="426"/>
                  </a:lnTo>
                  <a:lnTo>
                    <a:pt x="2850" y="453"/>
                  </a:lnTo>
                  <a:lnTo>
                    <a:pt x="2883" y="486"/>
                  </a:lnTo>
                  <a:lnTo>
                    <a:pt x="2911" y="521"/>
                  </a:lnTo>
                  <a:lnTo>
                    <a:pt x="2935" y="560"/>
                  </a:lnTo>
                  <a:lnTo>
                    <a:pt x="2955" y="602"/>
                  </a:lnTo>
                  <a:lnTo>
                    <a:pt x="2969" y="646"/>
                  </a:lnTo>
                  <a:lnTo>
                    <a:pt x="2978" y="693"/>
                  </a:lnTo>
                  <a:lnTo>
                    <a:pt x="2981" y="741"/>
                  </a:lnTo>
                  <a:lnTo>
                    <a:pt x="2981" y="2909"/>
                  </a:lnTo>
                  <a:lnTo>
                    <a:pt x="2978" y="2956"/>
                  </a:lnTo>
                  <a:lnTo>
                    <a:pt x="2969" y="3003"/>
                  </a:lnTo>
                  <a:lnTo>
                    <a:pt x="2955" y="3046"/>
                  </a:lnTo>
                  <a:lnTo>
                    <a:pt x="2935" y="3089"/>
                  </a:lnTo>
                  <a:lnTo>
                    <a:pt x="2911" y="3127"/>
                  </a:lnTo>
                  <a:lnTo>
                    <a:pt x="2883" y="3163"/>
                  </a:lnTo>
                  <a:lnTo>
                    <a:pt x="2850" y="3195"/>
                  </a:lnTo>
                  <a:lnTo>
                    <a:pt x="2814" y="3224"/>
                  </a:lnTo>
                  <a:lnTo>
                    <a:pt x="2774" y="3247"/>
                  </a:lnTo>
                  <a:lnTo>
                    <a:pt x="2732" y="3266"/>
                  </a:lnTo>
                  <a:lnTo>
                    <a:pt x="2687" y="3280"/>
                  </a:lnTo>
                  <a:lnTo>
                    <a:pt x="2640" y="3289"/>
                  </a:lnTo>
                  <a:lnTo>
                    <a:pt x="2591" y="3291"/>
                  </a:lnTo>
                  <a:lnTo>
                    <a:pt x="390" y="3291"/>
                  </a:lnTo>
                  <a:lnTo>
                    <a:pt x="341" y="3289"/>
                  </a:lnTo>
                  <a:lnTo>
                    <a:pt x="294" y="3280"/>
                  </a:lnTo>
                  <a:lnTo>
                    <a:pt x="249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1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1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49" y="382"/>
                  </a:lnTo>
                  <a:lnTo>
                    <a:pt x="294" y="368"/>
                  </a:lnTo>
                  <a:lnTo>
                    <a:pt x="341" y="360"/>
                  </a:lnTo>
                  <a:lnTo>
                    <a:pt x="390" y="357"/>
                  </a:lnTo>
                  <a:lnTo>
                    <a:pt x="519" y="357"/>
                  </a:lnTo>
                  <a:lnTo>
                    <a:pt x="519" y="249"/>
                  </a:lnTo>
                  <a:lnTo>
                    <a:pt x="522" y="208"/>
                  </a:lnTo>
                  <a:lnTo>
                    <a:pt x="531" y="170"/>
                  </a:lnTo>
                  <a:lnTo>
                    <a:pt x="546" y="134"/>
                  </a:lnTo>
                  <a:lnTo>
                    <a:pt x="565" y="102"/>
                  </a:lnTo>
                  <a:lnTo>
                    <a:pt x="590" y="73"/>
                  </a:lnTo>
                  <a:lnTo>
                    <a:pt x="619" y="48"/>
                  </a:lnTo>
                  <a:lnTo>
                    <a:pt x="650" y="28"/>
                  </a:lnTo>
                  <a:lnTo>
                    <a:pt x="686" y="13"/>
                  </a:lnTo>
                  <a:lnTo>
                    <a:pt x="724" y="4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418"/>
            <p:cNvSpPr>
              <a:spLocks/>
            </p:cNvSpPr>
            <p:nvPr/>
          </p:nvSpPr>
          <p:spPr bwMode="auto">
            <a:xfrm>
              <a:off x="782638" y="4438650"/>
              <a:ext cx="276225" cy="166688"/>
            </a:xfrm>
            <a:custGeom>
              <a:avLst/>
              <a:gdLst>
                <a:gd name="T0" fmla="*/ 677 w 1734"/>
                <a:gd name="T1" fmla="*/ 3 h 1060"/>
                <a:gd name="T2" fmla="*/ 760 w 1734"/>
                <a:gd name="T3" fmla="*/ 25 h 1060"/>
                <a:gd name="T4" fmla="*/ 832 w 1734"/>
                <a:gd name="T5" fmla="*/ 68 h 1060"/>
                <a:gd name="T6" fmla="*/ 891 w 1734"/>
                <a:gd name="T7" fmla="*/ 126 h 1060"/>
                <a:gd name="T8" fmla="*/ 961 w 1734"/>
                <a:gd name="T9" fmla="*/ 81 h 1060"/>
                <a:gd name="T10" fmla="*/ 1041 w 1734"/>
                <a:gd name="T11" fmla="*/ 51 h 1060"/>
                <a:gd name="T12" fmla="*/ 1128 w 1734"/>
                <a:gd name="T13" fmla="*/ 40 h 1060"/>
                <a:gd name="T14" fmla="*/ 1220 w 1734"/>
                <a:gd name="T15" fmla="*/ 52 h 1060"/>
                <a:gd name="T16" fmla="*/ 1303 w 1734"/>
                <a:gd name="T17" fmla="*/ 84 h 1060"/>
                <a:gd name="T18" fmla="*/ 1375 w 1734"/>
                <a:gd name="T19" fmla="*/ 134 h 1060"/>
                <a:gd name="T20" fmla="*/ 1433 w 1734"/>
                <a:gd name="T21" fmla="*/ 198 h 1060"/>
                <a:gd name="T22" fmla="*/ 1474 w 1734"/>
                <a:gd name="T23" fmla="*/ 275 h 1060"/>
                <a:gd name="T24" fmla="*/ 1495 w 1734"/>
                <a:gd name="T25" fmla="*/ 362 h 1060"/>
                <a:gd name="T26" fmla="*/ 1572 w 1734"/>
                <a:gd name="T27" fmla="*/ 380 h 1060"/>
                <a:gd name="T28" fmla="*/ 1638 w 1734"/>
                <a:gd name="T29" fmla="*/ 418 h 1060"/>
                <a:gd name="T30" fmla="*/ 1689 w 1734"/>
                <a:gd name="T31" fmla="*/ 473 h 1060"/>
                <a:gd name="T32" fmla="*/ 1723 w 1734"/>
                <a:gd name="T33" fmla="*/ 541 h 1060"/>
                <a:gd name="T34" fmla="*/ 1734 w 1734"/>
                <a:gd name="T35" fmla="*/ 618 h 1060"/>
                <a:gd name="T36" fmla="*/ 1724 w 1734"/>
                <a:gd name="T37" fmla="*/ 693 h 1060"/>
                <a:gd name="T38" fmla="*/ 1692 w 1734"/>
                <a:gd name="T39" fmla="*/ 759 h 1060"/>
                <a:gd name="T40" fmla="*/ 1644 w 1734"/>
                <a:gd name="T41" fmla="*/ 813 h 1060"/>
                <a:gd name="T42" fmla="*/ 1583 w 1734"/>
                <a:gd name="T43" fmla="*/ 853 h 1060"/>
                <a:gd name="T44" fmla="*/ 1510 w 1734"/>
                <a:gd name="T45" fmla="*/ 874 h 1060"/>
                <a:gd name="T46" fmla="*/ 1446 w 1734"/>
                <a:gd name="T47" fmla="*/ 875 h 1060"/>
                <a:gd name="T48" fmla="*/ 1402 w 1734"/>
                <a:gd name="T49" fmla="*/ 908 h 1060"/>
                <a:gd name="T50" fmla="*/ 1350 w 1734"/>
                <a:gd name="T51" fmla="*/ 969 h 1060"/>
                <a:gd name="T52" fmla="*/ 1284 w 1734"/>
                <a:gd name="T53" fmla="*/ 1017 h 1060"/>
                <a:gd name="T54" fmla="*/ 1208 w 1734"/>
                <a:gd name="T55" fmla="*/ 1048 h 1060"/>
                <a:gd name="T56" fmla="*/ 1123 w 1734"/>
                <a:gd name="T57" fmla="*/ 1060 h 1060"/>
                <a:gd name="T58" fmla="*/ 1037 w 1734"/>
                <a:gd name="T59" fmla="*/ 1048 h 1060"/>
                <a:gd name="T60" fmla="*/ 958 w 1734"/>
                <a:gd name="T61" fmla="*/ 1016 h 1060"/>
                <a:gd name="T62" fmla="*/ 892 w 1734"/>
                <a:gd name="T63" fmla="*/ 967 h 1060"/>
                <a:gd name="T64" fmla="*/ 824 w 1734"/>
                <a:gd name="T65" fmla="*/ 1000 h 1060"/>
                <a:gd name="T66" fmla="*/ 750 w 1734"/>
                <a:gd name="T67" fmla="*/ 1018 h 1060"/>
                <a:gd name="T68" fmla="*/ 664 w 1734"/>
                <a:gd name="T69" fmla="*/ 1018 h 1060"/>
                <a:gd name="T70" fmla="*/ 578 w 1734"/>
                <a:gd name="T71" fmla="*/ 994 h 1060"/>
                <a:gd name="T72" fmla="*/ 502 w 1734"/>
                <a:gd name="T73" fmla="*/ 948 h 1060"/>
                <a:gd name="T74" fmla="*/ 442 w 1734"/>
                <a:gd name="T75" fmla="*/ 886 h 1060"/>
                <a:gd name="T76" fmla="*/ 370 w 1734"/>
                <a:gd name="T77" fmla="*/ 904 h 1060"/>
                <a:gd name="T78" fmla="*/ 287 w 1734"/>
                <a:gd name="T79" fmla="*/ 903 h 1060"/>
                <a:gd name="T80" fmla="*/ 203 w 1734"/>
                <a:gd name="T81" fmla="*/ 880 h 1060"/>
                <a:gd name="T82" fmla="*/ 130 w 1734"/>
                <a:gd name="T83" fmla="*/ 838 h 1060"/>
                <a:gd name="T84" fmla="*/ 69 w 1734"/>
                <a:gd name="T85" fmla="*/ 778 h 1060"/>
                <a:gd name="T86" fmla="*/ 26 w 1734"/>
                <a:gd name="T87" fmla="*/ 706 h 1060"/>
                <a:gd name="T88" fmla="*/ 4 w 1734"/>
                <a:gd name="T89" fmla="*/ 624 h 1060"/>
                <a:gd name="T90" fmla="*/ 4 w 1734"/>
                <a:gd name="T91" fmla="*/ 533 h 1060"/>
                <a:gd name="T92" fmla="*/ 28 w 1734"/>
                <a:gd name="T93" fmla="*/ 448 h 1060"/>
                <a:gd name="T94" fmla="*/ 76 w 1734"/>
                <a:gd name="T95" fmla="*/ 373 h 1060"/>
                <a:gd name="T96" fmla="*/ 141 w 1734"/>
                <a:gd name="T97" fmla="*/ 315 h 1060"/>
                <a:gd name="T98" fmla="*/ 219 w 1734"/>
                <a:gd name="T99" fmla="*/ 275 h 1060"/>
                <a:gd name="T100" fmla="*/ 309 w 1734"/>
                <a:gd name="T101" fmla="*/ 256 h 1060"/>
                <a:gd name="T102" fmla="*/ 340 w 1734"/>
                <a:gd name="T103" fmla="*/ 173 h 1060"/>
                <a:gd name="T104" fmla="*/ 391 w 1734"/>
                <a:gd name="T105" fmla="*/ 103 h 1060"/>
                <a:gd name="T106" fmla="*/ 459 w 1734"/>
                <a:gd name="T107" fmla="*/ 48 h 1060"/>
                <a:gd name="T108" fmla="*/ 540 w 1734"/>
                <a:gd name="T109" fmla="*/ 13 h 1060"/>
                <a:gd name="T110" fmla="*/ 632 w 1734"/>
                <a:gd name="T111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4" h="1060">
                  <a:moveTo>
                    <a:pt x="632" y="0"/>
                  </a:moveTo>
                  <a:lnTo>
                    <a:pt x="677" y="3"/>
                  </a:lnTo>
                  <a:lnTo>
                    <a:pt x="719" y="12"/>
                  </a:lnTo>
                  <a:lnTo>
                    <a:pt x="760" y="25"/>
                  </a:lnTo>
                  <a:lnTo>
                    <a:pt x="797" y="45"/>
                  </a:lnTo>
                  <a:lnTo>
                    <a:pt x="832" y="68"/>
                  </a:lnTo>
                  <a:lnTo>
                    <a:pt x="864" y="95"/>
                  </a:lnTo>
                  <a:lnTo>
                    <a:pt x="891" y="126"/>
                  </a:lnTo>
                  <a:lnTo>
                    <a:pt x="926" y="102"/>
                  </a:lnTo>
                  <a:lnTo>
                    <a:pt x="961" y="81"/>
                  </a:lnTo>
                  <a:lnTo>
                    <a:pt x="1000" y="64"/>
                  </a:lnTo>
                  <a:lnTo>
                    <a:pt x="1041" y="51"/>
                  </a:lnTo>
                  <a:lnTo>
                    <a:pt x="1084" y="43"/>
                  </a:lnTo>
                  <a:lnTo>
                    <a:pt x="1128" y="40"/>
                  </a:lnTo>
                  <a:lnTo>
                    <a:pt x="1175" y="43"/>
                  </a:lnTo>
                  <a:lnTo>
                    <a:pt x="1220" y="52"/>
                  </a:lnTo>
                  <a:lnTo>
                    <a:pt x="1263" y="66"/>
                  </a:lnTo>
                  <a:lnTo>
                    <a:pt x="1303" y="84"/>
                  </a:lnTo>
                  <a:lnTo>
                    <a:pt x="1340" y="106"/>
                  </a:lnTo>
                  <a:lnTo>
                    <a:pt x="1375" y="134"/>
                  </a:lnTo>
                  <a:lnTo>
                    <a:pt x="1406" y="164"/>
                  </a:lnTo>
                  <a:lnTo>
                    <a:pt x="1433" y="198"/>
                  </a:lnTo>
                  <a:lnTo>
                    <a:pt x="1455" y="235"/>
                  </a:lnTo>
                  <a:lnTo>
                    <a:pt x="1474" y="275"/>
                  </a:lnTo>
                  <a:lnTo>
                    <a:pt x="1488" y="317"/>
                  </a:lnTo>
                  <a:lnTo>
                    <a:pt x="1495" y="362"/>
                  </a:lnTo>
                  <a:lnTo>
                    <a:pt x="1535" y="368"/>
                  </a:lnTo>
                  <a:lnTo>
                    <a:pt x="1572" y="380"/>
                  </a:lnTo>
                  <a:lnTo>
                    <a:pt x="1606" y="397"/>
                  </a:lnTo>
                  <a:lnTo>
                    <a:pt x="1638" y="418"/>
                  </a:lnTo>
                  <a:lnTo>
                    <a:pt x="1666" y="443"/>
                  </a:lnTo>
                  <a:lnTo>
                    <a:pt x="1689" y="473"/>
                  </a:lnTo>
                  <a:lnTo>
                    <a:pt x="1709" y="505"/>
                  </a:lnTo>
                  <a:lnTo>
                    <a:pt x="1723" y="541"/>
                  </a:lnTo>
                  <a:lnTo>
                    <a:pt x="1731" y="578"/>
                  </a:lnTo>
                  <a:lnTo>
                    <a:pt x="1734" y="618"/>
                  </a:lnTo>
                  <a:lnTo>
                    <a:pt x="1731" y="657"/>
                  </a:lnTo>
                  <a:lnTo>
                    <a:pt x="1724" y="693"/>
                  </a:lnTo>
                  <a:lnTo>
                    <a:pt x="1710" y="728"/>
                  </a:lnTo>
                  <a:lnTo>
                    <a:pt x="1692" y="759"/>
                  </a:lnTo>
                  <a:lnTo>
                    <a:pt x="1670" y="788"/>
                  </a:lnTo>
                  <a:lnTo>
                    <a:pt x="1644" y="813"/>
                  </a:lnTo>
                  <a:lnTo>
                    <a:pt x="1615" y="835"/>
                  </a:lnTo>
                  <a:lnTo>
                    <a:pt x="1583" y="853"/>
                  </a:lnTo>
                  <a:lnTo>
                    <a:pt x="1547" y="865"/>
                  </a:lnTo>
                  <a:lnTo>
                    <a:pt x="1510" y="874"/>
                  </a:lnTo>
                  <a:lnTo>
                    <a:pt x="1472" y="877"/>
                  </a:lnTo>
                  <a:lnTo>
                    <a:pt x="1446" y="875"/>
                  </a:lnTo>
                  <a:lnTo>
                    <a:pt x="1421" y="872"/>
                  </a:lnTo>
                  <a:lnTo>
                    <a:pt x="1402" y="908"/>
                  </a:lnTo>
                  <a:lnTo>
                    <a:pt x="1378" y="940"/>
                  </a:lnTo>
                  <a:lnTo>
                    <a:pt x="1350" y="969"/>
                  </a:lnTo>
                  <a:lnTo>
                    <a:pt x="1319" y="996"/>
                  </a:lnTo>
                  <a:lnTo>
                    <a:pt x="1284" y="1017"/>
                  </a:lnTo>
                  <a:lnTo>
                    <a:pt x="1247" y="1035"/>
                  </a:lnTo>
                  <a:lnTo>
                    <a:pt x="1208" y="1048"/>
                  </a:lnTo>
                  <a:lnTo>
                    <a:pt x="1166" y="1056"/>
                  </a:lnTo>
                  <a:lnTo>
                    <a:pt x="1123" y="1060"/>
                  </a:lnTo>
                  <a:lnTo>
                    <a:pt x="1079" y="1056"/>
                  </a:lnTo>
                  <a:lnTo>
                    <a:pt x="1037" y="1048"/>
                  </a:lnTo>
                  <a:lnTo>
                    <a:pt x="996" y="1034"/>
                  </a:lnTo>
                  <a:lnTo>
                    <a:pt x="958" y="1016"/>
                  </a:lnTo>
                  <a:lnTo>
                    <a:pt x="923" y="994"/>
                  </a:lnTo>
                  <a:lnTo>
                    <a:pt x="892" y="967"/>
                  </a:lnTo>
                  <a:lnTo>
                    <a:pt x="860" y="985"/>
                  </a:lnTo>
                  <a:lnTo>
                    <a:pt x="824" y="1000"/>
                  </a:lnTo>
                  <a:lnTo>
                    <a:pt x="788" y="1012"/>
                  </a:lnTo>
                  <a:lnTo>
                    <a:pt x="750" y="1018"/>
                  </a:lnTo>
                  <a:lnTo>
                    <a:pt x="710" y="1021"/>
                  </a:lnTo>
                  <a:lnTo>
                    <a:pt x="664" y="1018"/>
                  </a:lnTo>
                  <a:lnTo>
                    <a:pt x="619" y="1009"/>
                  </a:lnTo>
                  <a:lnTo>
                    <a:pt x="578" y="994"/>
                  </a:lnTo>
                  <a:lnTo>
                    <a:pt x="538" y="974"/>
                  </a:lnTo>
                  <a:lnTo>
                    <a:pt x="502" y="948"/>
                  </a:lnTo>
                  <a:lnTo>
                    <a:pt x="470" y="918"/>
                  </a:lnTo>
                  <a:lnTo>
                    <a:pt x="442" y="886"/>
                  </a:lnTo>
                  <a:lnTo>
                    <a:pt x="407" y="896"/>
                  </a:lnTo>
                  <a:lnTo>
                    <a:pt x="370" y="904"/>
                  </a:lnTo>
                  <a:lnTo>
                    <a:pt x="332" y="906"/>
                  </a:lnTo>
                  <a:lnTo>
                    <a:pt x="287" y="903"/>
                  </a:lnTo>
                  <a:lnTo>
                    <a:pt x="244" y="894"/>
                  </a:lnTo>
                  <a:lnTo>
                    <a:pt x="203" y="880"/>
                  </a:lnTo>
                  <a:lnTo>
                    <a:pt x="164" y="861"/>
                  </a:lnTo>
                  <a:lnTo>
                    <a:pt x="130" y="838"/>
                  </a:lnTo>
                  <a:lnTo>
                    <a:pt x="97" y="810"/>
                  </a:lnTo>
                  <a:lnTo>
                    <a:pt x="69" y="778"/>
                  </a:lnTo>
                  <a:lnTo>
                    <a:pt x="46" y="745"/>
                  </a:lnTo>
                  <a:lnTo>
                    <a:pt x="26" y="706"/>
                  </a:lnTo>
                  <a:lnTo>
                    <a:pt x="12" y="666"/>
                  </a:lnTo>
                  <a:lnTo>
                    <a:pt x="4" y="624"/>
                  </a:lnTo>
                  <a:lnTo>
                    <a:pt x="0" y="579"/>
                  </a:lnTo>
                  <a:lnTo>
                    <a:pt x="4" y="533"/>
                  </a:lnTo>
                  <a:lnTo>
                    <a:pt x="13" y="489"/>
                  </a:lnTo>
                  <a:lnTo>
                    <a:pt x="28" y="448"/>
                  </a:lnTo>
                  <a:lnTo>
                    <a:pt x="50" y="409"/>
                  </a:lnTo>
                  <a:lnTo>
                    <a:pt x="76" y="373"/>
                  </a:lnTo>
                  <a:lnTo>
                    <a:pt x="106" y="343"/>
                  </a:lnTo>
                  <a:lnTo>
                    <a:pt x="141" y="315"/>
                  </a:lnTo>
                  <a:lnTo>
                    <a:pt x="178" y="292"/>
                  </a:lnTo>
                  <a:lnTo>
                    <a:pt x="219" y="275"/>
                  </a:lnTo>
                  <a:lnTo>
                    <a:pt x="263" y="262"/>
                  </a:lnTo>
                  <a:lnTo>
                    <a:pt x="309" y="256"/>
                  </a:lnTo>
                  <a:lnTo>
                    <a:pt x="321" y="213"/>
                  </a:lnTo>
                  <a:lnTo>
                    <a:pt x="340" y="173"/>
                  </a:lnTo>
                  <a:lnTo>
                    <a:pt x="363" y="136"/>
                  </a:lnTo>
                  <a:lnTo>
                    <a:pt x="391" y="103"/>
                  </a:lnTo>
                  <a:lnTo>
                    <a:pt x="424" y="73"/>
                  </a:lnTo>
                  <a:lnTo>
                    <a:pt x="459" y="48"/>
                  </a:lnTo>
                  <a:lnTo>
                    <a:pt x="498" y="28"/>
                  </a:lnTo>
                  <a:lnTo>
                    <a:pt x="540" y="13"/>
                  </a:lnTo>
                  <a:lnTo>
                    <a:pt x="585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419"/>
            <p:cNvSpPr>
              <a:spLocks/>
            </p:cNvSpPr>
            <p:nvPr/>
          </p:nvSpPr>
          <p:spPr bwMode="auto">
            <a:xfrm>
              <a:off x="820738" y="4605338"/>
              <a:ext cx="31750" cy="50800"/>
            </a:xfrm>
            <a:custGeom>
              <a:avLst/>
              <a:gdLst>
                <a:gd name="T0" fmla="*/ 101 w 203"/>
                <a:gd name="T1" fmla="*/ 0 h 318"/>
                <a:gd name="T2" fmla="*/ 102 w 203"/>
                <a:gd name="T3" fmla="*/ 2 h 318"/>
                <a:gd name="T4" fmla="*/ 106 w 203"/>
                <a:gd name="T5" fmla="*/ 8 h 318"/>
                <a:gd name="T6" fmla="*/ 113 w 203"/>
                <a:gd name="T7" fmla="*/ 19 h 318"/>
                <a:gd name="T8" fmla="*/ 121 w 203"/>
                <a:gd name="T9" fmla="*/ 33 h 318"/>
                <a:gd name="T10" fmla="*/ 131 w 203"/>
                <a:gd name="T11" fmla="*/ 49 h 318"/>
                <a:gd name="T12" fmla="*/ 141 w 203"/>
                <a:gd name="T13" fmla="*/ 67 h 318"/>
                <a:gd name="T14" fmla="*/ 152 w 203"/>
                <a:gd name="T15" fmla="*/ 88 h 318"/>
                <a:gd name="T16" fmla="*/ 163 w 203"/>
                <a:gd name="T17" fmla="*/ 109 h 318"/>
                <a:gd name="T18" fmla="*/ 173 w 203"/>
                <a:gd name="T19" fmla="*/ 130 h 318"/>
                <a:gd name="T20" fmla="*/ 183 w 203"/>
                <a:gd name="T21" fmla="*/ 150 h 318"/>
                <a:gd name="T22" fmla="*/ 191 w 203"/>
                <a:gd name="T23" fmla="*/ 170 h 318"/>
                <a:gd name="T24" fmla="*/ 198 w 203"/>
                <a:gd name="T25" fmla="*/ 188 h 318"/>
                <a:gd name="T26" fmla="*/ 202 w 203"/>
                <a:gd name="T27" fmla="*/ 204 h 318"/>
                <a:gd name="T28" fmla="*/ 203 w 203"/>
                <a:gd name="T29" fmla="*/ 218 h 318"/>
                <a:gd name="T30" fmla="*/ 200 w 203"/>
                <a:gd name="T31" fmla="*/ 240 h 318"/>
                <a:gd name="T32" fmla="*/ 192 w 203"/>
                <a:gd name="T33" fmla="*/ 262 h 318"/>
                <a:gd name="T34" fmla="*/ 180 w 203"/>
                <a:gd name="T35" fmla="*/ 281 h 318"/>
                <a:gd name="T36" fmla="*/ 164 w 203"/>
                <a:gd name="T37" fmla="*/ 297 h 318"/>
                <a:gd name="T38" fmla="*/ 146 w 203"/>
                <a:gd name="T39" fmla="*/ 308 h 318"/>
                <a:gd name="T40" fmla="*/ 124 w 203"/>
                <a:gd name="T41" fmla="*/ 316 h 318"/>
                <a:gd name="T42" fmla="*/ 101 w 203"/>
                <a:gd name="T43" fmla="*/ 318 h 318"/>
                <a:gd name="T44" fmla="*/ 78 w 203"/>
                <a:gd name="T45" fmla="*/ 316 h 318"/>
                <a:gd name="T46" fmla="*/ 57 w 203"/>
                <a:gd name="T47" fmla="*/ 308 h 318"/>
                <a:gd name="T48" fmla="*/ 37 w 203"/>
                <a:gd name="T49" fmla="*/ 297 h 318"/>
                <a:gd name="T50" fmla="*/ 22 w 203"/>
                <a:gd name="T51" fmla="*/ 281 h 318"/>
                <a:gd name="T52" fmla="*/ 9 w 203"/>
                <a:gd name="T53" fmla="*/ 262 h 318"/>
                <a:gd name="T54" fmla="*/ 2 w 203"/>
                <a:gd name="T55" fmla="*/ 240 h 318"/>
                <a:gd name="T56" fmla="*/ 0 w 203"/>
                <a:gd name="T57" fmla="*/ 218 h 318"/>
                <a:gd name="T58" fmla="*/ 1 w 203"/>
                <a:gd name="T59" fmla="*/ 204 h 318"/>
                <a:gd name="T60" fmla="*/ 5 w 203"/>
                <a:gd name="T61" fmla="*/ 188 h 318"/>
                <a:gd name="T62" fmla="*/ 11 w 203"/>
                <a:gd name="T63" fmla="*/ 170 h 318"/>
                <a:gd name="T64" fmla="*/ 19 w 203"/>
                <a:gd name="T65" fmla="*/ 150 h 318"/>
                <a:gd name="T66" fmla="*/ 29 w 203"/>
                <a:gd name="T67" fmla="*/ 130 h 318"/>
                <a:gd name="T68" fmla="*/ 39 w 203"/>
                <a:gd name="T69" fmla="*/ 109 h 318"/>
                <a:gd name="T70" fmla="*/ 50 w 203"/>
                <a:gd name="T71" fmla="*/ 88 h 318"/>
                <a:gd name="T72" fmla="*/ 61 w 203"/>
                <a:gd name="T73" fmla="*/ 67 h 318"/>
                <a:gd name="T74" fmla="*/ 72 w 203"/>
                <a:gd name="T75" fmla="*/ 49 h 318"/>
                <a:gd name="T76" fmla="*/ 80 w 203"/>
                <a:gd name="T77" fmla="*/ 33 h 318"/>
                <a:gd name="T78" fmla="*/ 89 w 203"/>
                <a:gd name="T79" fmla="*/ 19 h 318"/>
                <a:gd name="T80" fmla="*/ 95 w 203"/>
                <a:gd name="T81" fmla="*/ 8 h 318"/>
                <a:gd name="T82" fmla="*/ 100 w 203"/>
                <a:gd name="T83" fmla="*/ 2 h 318"/>
                <a:gd name="T84" fmla="*/ 101 w 203"/>
                <a:gd name="T8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318">
                  <a:moveTo>
                    <a:pt x="101" y="0"/>
                  </a:moveTo>
                  <a:lnTo>
                    <a:pt x="102" y="2"/>
                  </a:lnTo>
                  <a:lnTo>
                    <a:pt x="106" y="8"/>
                  </a:lnTo>
                  <a:lnTo>
                    <a:pt x="113" y="19"/>
                  </a:lnTo>
                  <a:lnTo>
                    <a:pt x="121" y="33"/>
                  </a:lnTo>
                  <a:lnTo>
                    <a:pt x="131" y="49"/>
                  </a:lnTo>
                  <a:lnTo>
                    <a:pt x="141" y="67"/>
                  </a:lnTo>
                  <a:lnTo>
                    <a:pt x="152" y="88"/>
                  </a:lnTo>
                  <a:lnTo>
                    <a:pt x="163" y="109"/>
                  </a:lnTo>
                  <a:lnTo>
                    <a:pt x="173" y="130"/>
                  </a:lnTo>
                  <a:lnTo>
                    <a:pt x="183" y="150"/>
                  </a:lnTo>
                  <a:lnTo>
                    <a:pt x="191" y="170"/>
                  </a:lnTo>
                  <a:lnTo>
                    <a:pt x="198" y="188"/>
                  </a:lnTo>
                  <a:lnTo>
                    <a:pt x="202" y="204"/>
                  </a:lnTo>
                  <a:lnTo>
                    <a:pt x="203" y="218"/>
                  </a:lnTo>
                  <a:lnTo>
                    <a:pt x="200" y="240"/>
                  </a:lnTo>
                  <a:lnTo>
                    <a:pt x="192" y="262"/>
                  </a:lnTo>
                  <a:lnTo>
                    <a:pt x="180" y="281"/>
                  </a:lnTo>
                  <a:lnTo>
                    <a:pt x="164" y="297"/>
                  </a:lnTo>
                  <a:lnTo>
                    <a:pt x="146" y="308"/>
                  </a:lnTo>
                  <a:lnTo>
                    <a:pt x="124" y="316"/>
                  </a:lnTo>
                  <a:lnTo>
                    <a:pt x="101" y="318"/>
                  </a:lnTo>
                  <a:lnTo>
                    <a:pt x="78" y="316"/>
                  </a:lnTo>
                  <a:lnTo>
                    <a:pt x="57" y="308"/>
                  </a:lnTo>
                  <a:lnTo>
                    <a:pt x="37" y="297"/>
                  </a:lnTo>
                  <a:lnTo>
                    <a:pt x="22" y="281"/>
                  </a:lnTo>
                  <a:lnTo>
                    <a:pt x="9" y="262"/>
                  </a:lnTo>
                  <a:lnTo>
                    <a:pt x="2" y="240"/>
                  </a:lnTo>
                  <a:lnTo>
                    <a:pt x="0" y="218"/>
                  </a:lnTo>
                  <a:lnTo>
                    <a:pt x="1" y="204"/>
                  </a:lnTo>
                  <a:lnTo>
                    <a:pt x="5" y="188"/>
                  </a:lnTo>
                  <a:lnTo>
                    <a:pt x="11" y="170"/>
                  </a:lnTo>
                  <a:lnTo>
                    <a:pt x="19" y="150"/>
                  </a:lnTo>
                  <a:lnTo>
                    <a:pt x="29" y="130"/>
                  </a:lnTo>
                  <a:lnTo>
                    <a:pt x="39" y="109"/>
                  </a:lnTo>
                  <a:lnTo>
                    <a:pt x="50" y="88"/>
                  </a:lnTo>
                  <a:lnTo>
                    <a:pt x="61" y="67"/>
                  </a:lnTo>
                  <a:lnTo>
                    <a:pt x="72" y="49"/>
                  </a:lnTo>
                  <a:lnTo>
                    <a:pt x="80" y="33"/>
                  </a:lnTo>
                  <a:lnTo>
                    <a:pt x="89" y="19"/>
                  </a:lnTo>
                  <a:lnTo>
                    <a:pt x="95" y="8"/>
                  </a:lnTo>
                  <a:lnTo>
                    <a:pt x="100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420"/>
            <p:cNvSpPr>
              <a:spLocks/>
            </p:cNvSpPr>
            <p:nvPr/>
          </p:nvSpPr>
          <p:spPr bwMode="auto">
            <a:xfrm>
              <a:off x="862013" y="4643438"/>
              <a:ext cx="33338" cy="50800"/>
            </a:xfrm>
            <a:custGeom>
              <a:avLst/>
              <a:gdLst>
                <a:gd name="T0" fmla="*/ 102 w 204"/>
                <a:gd name="T1" fmla="*/ 0 h 318"/>
                <a:gd name="T2" fmla="*/ 103 w 204"/>
                <a:gd name="T3" fmla="*/ 2 h 318"/>
                <a:gd name="T4" fmla="*/ 107 w 204"/>
                <a:gd name="T5" fmla="*/ 9 h 318"/>
                <a:gd name="T6" fmla="*/ 113 w 204"/>
                <a:gd name="T7" fmla="*/ 19 h 318"/>
                <a:gd name="T8" fmla="*/ 122 w 204"/>
                <a:gd name="T9" fmla="*/ 33 h 318"/>
                <a:gd name="T10" fmla="*/ 132 w 204"/>
                <a:gd name="T11" fmla="*/ 50 h 318"/>
                <a:gd name="T12" fmla="*/ 141 w 204"/>
                <a:gd name="T13" fmla="*/ 68 h 318"/>
                <a:gd name="T14" fmla="*/ 152 w 204"/>
                <a:gd name="T15" fmla="*/ 88 h 318"/>
                <a:gd name="T16" fmla="*/ 164 w 204"/>
                <a:gd name="T17" fmla="*/ 109 h 318"/>
                <a:gd name="T18" fmla="*/ 174 w 204"/>
                <a:gd name="T19" fmla="*/ 129 h 318"/>
                <a:gd name="T20" fmla="*/ 183 w 204"/>
                <a:gd name="T21" fmla="*/ 151 h 318"/>
                <a:gd name="T22" fmla="*/ 192 w 204"/>
                <a:gd name="T23" fmla="*/ 171 h 318"/>
                <a:gd name="T24" fmla="*/ 199 w 204"/>
                <a:gd name="T25" fmla="*/ 189 h 318"/>
                <a:gd name="T26" fmla="*/ 203 w 204"/>
                <a:gd name="T27" fmla="*/ 205 h 318"/>
                <a:gd name="T28" fmla="*/ 204 w 204"/>
                <a:gd name="T29" fmla="*/ 217 h 318"/>
                <a:gd name="T30" fmla="*/ 201 w 204"/>
                <a:gd name="T31" fmla="*/ 241 h 318"/>
                <a:gd name="T32" fmla="*/ 193 w 204"/>
                <a:gd name="T33" fmla="*/ 262 h 318"/>
                <a:gd name="T34" fmla="*/ 181 w 204"/>
                <a:gd name="T35" fmla="*/ 281 h 318"/>
                <a:gd name="T36" fmla="*/ 165 w 204"/>
                <a:gd name="T37" fmla="*/ 296 h 318"/>
                <a:gd name="T38" fmla="*/ 147 w 204"/>
                <a:gd name="T39" fmla="*/ 309 h 318"/>
                <a:gd name="T40" fmla="*/ 125 w 204"/>
                <a:gd name="T41" fmla="*/ 316 h 318"/>
                <a:gd name="T42" fmla="*/ 102 w 204"/>
                <a:gd name="T43" fmla="*/ 318 h 318"/>
                <a:gd name="T44" fmla="*/ 78 w 204"/>
                <a:gd name="T45" fmla="*/ 316 h 318"/>
                <a:gd name="T46" fmla="*/ 57 w 204"/>
                <a:gd name="T47" fmla="*/ 309 h 318"/>
                <a:gd name="T48" fmla="*/ 38 w 204"/>
                <a:gd name="T49" fmla="*/ 296 h 318"/>
                <a:gd name="T50" fmla="*/ 22 w 204"/>
                <a:gd name="T51" fmla="*/ 281 h 318"/>
                <a:gd name="T52" fmla="*/ 10 w 204"/>
                <a:gd name="T53" fmla="*/ 262 h 318"/>
                <a:gd name="T54" fmla="*/ 3 w 204"/>
                <a:gd name="T55" fmla="*/ 241 h 318"/>
                <a:gd name="T56" fmla="*/ 0 w 204"/>
                <a:gd name="T57" fmla="*/ 217 h 318"/>
                <a:gd name="T58" fmla="*/ 1 w 204"/>
                <a:gd name="T59" fmla="*/ 205 h 318"/>
                <a:gd name="T60" fmla="*/ 6 w 204"/>
                <a:gd name="T61" fmla="*/ 189 h 318"/>
                <a:gd name="T62" fmla="*/ 12 w 204"/>
                <a:gd name="T63" fmla="*/ 171 h 318"/>
                <a:gd name="T64" fmla="*/ 20 w 204"/>
                <a:gd name="T65" fmla="*/ 151 h 318"/>
                <a:gd name="T66" fmla="*/ 29 w 204"/>
                <a:gd name="T67" fmla="*/ 129 h 318"/>
                <a:gd name="T68" fmla="*/ 40 w 204"/>
                <a:gd name="T69" fmla="*/ 109 h 318"/>
                <a:gd name="T70" fmla="*/ 51 w 204"/>
                <a:gd name="T71" fmla="*/ 88 h 318"/>
                <a:gd name="T72" fmla="*/ 62 w 204"/>
                <a:gd name="T73" fmla="*/ 68 h 318"/>
                <a:gd name="T74" fmla="*/ 73 w 204"/>
                <a:gd name="T75" fmla="*/ 50 h 318"/>
                <a:gd name="T76" fmla="*/ 81 w 204"/>
                <a:gd name="T77" fmla="*/ 33 h 318"/>
                <a:gd name="T78" fmla="*/ 90 w 204"/>
                <a:gd name="T79" fmla="*/ 19 h 318"/>
                <a:gd name="T80" fmla="*/ 96 w 204"/>
                <a:gd name="T81" fmla="*/ 9 h 318"/>
                <a:gd name="T82" fmla="*/ 101 w 204"/>
                <a:gd name="T83" fmla="*/ 2 h 318"/>
                <a:gd name="T84" fmla="*/ 102 w 204"/>
                <a:gd name="T8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318">
                  <a:moveTo>
                    <a:pt x="102" y="0"/>
                  </a:moveTo>
                  <a:lnTo>
                    <a:pt x="103" y="2"/>
                  </a:lnTo>
                  <a:lnTo>
                    <a:pt x="107" y="9"/>
                  </a:lnTo>
                  <a:lnTo>
                    <a:pt x="113" y="19"/>
                  </a:lnTo>
                  <a:lnTo>
                    <a:pt x="122" y="33"/>
                  </a:lnTo>
                  <a:lnTo>
                    <a:pt x="132" y="50"/>
                  </a:lnTo>
                  <a:lnTo>
                    <a:pt x="141" y="68"/>
                  </a:lnTo>
                  <a:lnTo>
                    <a:pt x="152" y="88"/>
                  </a:lnTo>
                  <a:lnTo>
                    <a:pt x="164" y="109"/>
                  </a:lnTo>
                  <a:lnTo>
                    <a:pt x="174" y="129"/>
                  </a:lnTo>
                  <a:lnTo>
                    <a:pt x="183" y="151"/>
                  </a:lnTo>
                  <a:lnTo>
                    <a:pt x="192" y="171"/>
                  </a:lnTo>
                  <a:lnTo>
                    <a:pt x="199" y="189"/>
                  </a:lnTo>
                  <a:lnTo>
                    <a:pt x="203" y="205"/>
                  </a:lnTo>
                  <a:lnTo>
                    <a:pt x="204" y="217"/>
                  </a:lnTo>
                  <a:lnTo>
                    <a:pt x="201" y="241"/>
                  </a:lnTo>
                  <a:lnTo>
                    <a:pt x="193" y="262"/>
                  </a:lnTo>
                  <a:lnTo>
                    <a:pt x="181" y="281"/>
                  </a:lnTo>
                  <a:lnTo>
                    <a:pt x="165" y="296"/>
                  </a:lnTo>
                  <a:lnTo>
                    <a:pt x="147" y="309"/>
                  </a:lnTo>
                  <a:lnTo>
                    <a:pt x="125" y="316"/>
                  </a:lnTo>
                  <a:lnTo>
                    <a:pt x="102" y="318"/>
                  </a:lnTo>
                  <a:lnTo>
                    <a:pt x="78" y="316"/>
                  </a:lnTo>
                  <a:lnTo>
                    <a:pt x="57" y="309"/>
                  </a:lnTo>
                  <a:lnTo>
                    <a:pt x="38" y="296"/>
                  </a:lnTo>
                  <a:lnTo>
                    <a:pt x="22" y="281"/>
                  </a:lnTo>
                  <a:lnTo>
                    <a:pt x="10" y="262"/>
                  </a:lnTo>
                  <a:lnTo>
                    <a:pt x="3" y="241"/>
                  </a:lnTo>
                  <a:lnTo>
                    <a:pt x="0" y="217"/>
                  </a:lnTo>
                  <a:lnTo>
                    <a:pt x="1" y="205"/>
                  </a:lnTo>
                  <a:lnTo>
                    <a:pt x="6" y="189"/>
                  </a:lnTo>
                  <a:lnTo>
                    <a:pt x="12" y="171"/>
                  </a:lnTo>
                  <a:lnTo>
                    <a:pt x="20" y="151"/>
                  </a:lnTo>
                  <a:lnTo>
                    <a:pt x="29" y="129"/>
                  </a:lnTo>
                  <a:lnTo>
                    <a:pt x="40" y="109"/>
                  </a:lnTo>
                  <a:lnTo>
                    <a:pt x="51" y="88"/>
                  </a:lnTo>
                  <a:lnTo>
                    <a:pt x="62" y="68"/>
                  </a:lnTo>
                  <a:lnTo>
                    <a:pt x="73" y="50"/>
                  </a:lnTo>
                  <a:lnTo>
                    <a:pt x="81" y="33"/>
                  </a:lnTo>
                  <a:lnTo>
                    <a:pt x="90" y="19"/>
                  </a:lnTo>
                  <a:lnTo>
                    <a:pt x="96" y="9"/>
                  </a:lnTo>
                  <a:lnTo>
                    <a:pt x="101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421"/>
            <p:cNvSpPr>
              <a:spLocks/>
            </p:cNvSpPr>
            <p:nvPr/>
          </p:nvSpPr>
          <p:spPr bwMode="auto">
            <a:xfrm>
              <a:off x="904876" y="4605338"/>
              <a:ext cx="31750" cy="50800"/>
            </a:xfrm>
            <a:custGeom>
              <a:avLst/>
              <a:gdLst>
                <a:gd name="T0" fmla="*/ 101 w 203"/>
                <a:gd name="T1" fmla="*/ 0 h 318"/>
                <a:gd name="T2" fmla="*/ 103 w 203"/>
                <a:gd name="T3" fmla="*/ 2 h 318"/>
                <a:gd name="T4" fmla="*/ 107 w 203"/>
                <a:gd name="T5" fmla="*/ 8 h 318"/>
                <a:gd name="T6" fmla="*/ 113 w 203"/>
                <a:gd name="T7" fmla="*/ 19 h 318"/>
                <a:gd name="T8" fmla="*/ 122 w 203"/>
                <a:gd name="T9" fmla="*/ 33 h 318"/>
                <a:gd name="T10" fmla="*/ 132 w 203"/>
                <a:gd name="T11" fmla="*/ 49 h 318"/>
                <a:gd name="T12" fmla="*/ 141 w 203"/>
                <a:gd name="T13" fmla="*/ 67 h 318"/>
                <a:gd name="T14" fmla="*/ 152 w 203"/>
                <a:gd name="T15" fmla="*/ 88 h 318"/>
                <a:gd name="T16" fmla="*/ 163 w 203"/>
                <a:gd name="T17" fmla="*/ 109 h 318"/>
                <a:gd name="T18" fmla="*/ 174 w 203"/>
                <a:gd name="T19" fmla="*/ 130 h 318"/>
                <a:gd name="T20" fmla="*/ 183 w 203"/>
                <a:gd name="T21" fmla="*/ 150 h 318"/>
                <a:gd name="T22" fmla="*/ 191 w 203"/>
                <a:gd name="T23" fmla="*/ 170 h 318"/>
                <a:gd name="T24" fmla="*/ 197 w 203"/>
                <a:gd name="T25" fmla="*/ 188 h 318"/>
                <a:gd name="T26" fmla="*/ 202 w 203"/>
                <a:gd name="T27" fmla="*/ 204 h 318"/>
                <a:gd name="T28" fmla="*/ 203 w 203"/>
                <a:gd name="T29" fmla="*/ 218 h 318"/>
                <a:gd name="T30" fmla="*/ 201 w 203"/>
                <a:gd name="T31" fmla="*/ 240 h 318"/>
                <a:gd name="T32" fmla="*/ 193 w 203"/>
                <a:gd name="T33" fmla="*/ 262 h 318"/>
                <a:gd name="T34" fmla="*/ 181 w 203"/>
                <a:gd name="T35" fmla="*/ 281 h 318"/>
                <a:gd name="T36" fmla="*/ 165 w 203"/>
                <a:gd name="T37" fmla="*/ 297 h 318"/>
                <a:gd name="T38" fmla="*/ 146 w 203"/>
                <a:gd name="T39" fmla="*/ 308 h 318"/>
                <a:gd name="T40" fmla="*/ 125 w 203"/>
                <a:gd name="T41" fmla="*/ 316 h 318"/>
                <a:gd name="T42" fmla="*/ 101 w 203"/>
                <a:gd name="T43" fmla="*/ 318 h 318"/>
                <a:gd name="T44" fmla="*/ 78 w 203"/>
                <a:gd name="T45" fmla="*/ 316 h 318"/>
                <a:gd name="T46" fmla="*/ 57 w 203"/>
                <a:gd name="T47" fmla="*/ 308 h 318"/>
                <a:gd name="T48" fmla="*/ 38 w 203"/>
                <a:gd name="T49" fmla="*/ 297 h 318"/>
                <a:gd name="T50" fmla="*/ 22 w 203"/>
                <a:gd name="T51" fmla="*/ 281 h 318"/>
                <a:gd name="T52" fmla="*/ 10 w 203"/>
                <a:gd name="T53" fmla="*/ 262 h 318"/>
                <a:gd name="T54" fmla="*/ 2 w 203"/>
                <a:gd name="T55" fmla="*/ 240 h 318"/>
                <a:gd name="T56" fmla="*/ 0 w 203"/>
                <a:gd name="T57" fmla="*/ 218 h 318"/>
                <a:gd name="T58" fmla="*/ 1 w 203"/>
                <a:gd name="T59" fmla="*/ 204 h 318"/>
                <a:gd name="T60" fmla="*/ 6 w 203"/>
                <a:gd name="T61" fmla="*/ 188 h 318"/>
                <a:gd name="T62" fmla="*/ 12 w 203"/>
                <a:gd name="T63" fmla="*/ 170 h 318"/>
                <a:gd name="T64" fmla="*/ 20 w 203"/>
                <a:gd name="T65" fmla="*/ 150 h 318"/>
                <a:gd name="T66" fmla="*/ 29 w 203"/>
                <a:gd name="T67" fmla="*/ 130 h 318"/>
                <a:gd name="T68" fmla="*/ 40 w 203"/>
                <a:gd name="T69" fmla="*/ 109 h 318"/>
                <a:gd name="T70" fmla="*/ 51 w 203"/>
                <a:gd name="T71" fmla="*/ 88 h 318"/>
                <a:gd name="T72" fmla="*/ 62 w 203"/>
                <a:gd name="T73" fmla="*/ 67 h 318"/>
                <a:gd name="T74" fmla="*/ 71 w 203"/>
                <a:gd name="T75" fmla="*/ 49 h 318"/>
                <a:gd name="T76" fmla="*/ 81 w 203"/>
                <a:gd name="T77" fmla="*/ 33 h 318"/>
                <a:gd name="T78" fmla="*/ 90 w 203"/>
                <a:gd name="T79" fmla="*/ 19 h 318"/>
                <a:gd name="T80" fmla="*/ 96 w 203"/>
                <a:gd name="T81" fmla="*/ 8 h 318"/>
                <a:gd name="T82" fmla="*/ 100 w 203"/>
                <a:gd name="T83" fmla="*/ 2 h 318"/>
                <a:gd name="T84" fmla="*/ 101 w 203"/>
                <a:gd name="T8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318">
                  <a:moveTo>
                    <a:pt x="101" y="0"/>
                  </a:moveTo>
                  <a:lnTo>
                    <a:pt x="103" y="2"/>
                  </a:lnTo>
                  <a:lnTo>
                    <a:pt x="107" y="8"/>
                  </a:lnTo>
                  <a:lnTo>
                    <a:pt x="113" y="19"/>
                  </a:lnTo>
                  <a:lnTo>
                    <a:pt x="122" y="33"/>
                  </a:lnTo>
                  <a:lnTo>
                    <a:pt x="132" y="49"/>
                  </a:lnTo>
                  <a:lnTo>
                    <a:pt x="141" y="67"/>
                  </a:lnTo>
                  <a:lnTo>
                    <a:pt x="152" y="88"/>
                  </a:lnTo>
                  <a:lnTo>
                    <a:pt x="163" y="109"/>
                  </a:lnTo>
                  <a:lnTo>
                    <a:pt x="174" y="130"/>
                  </a:lnTo>
                  <a:lnTo>
                    <a:pt x="183" y="150"/>
                  </a:lnTo>
                  <a:lnTo>
                    <a:pt x="191" y="170"/>
                  </a:lnTo>
                  <a:lnTo>
                    <a:pt x="197" y="188"/>
                  </a:lnTo>
                  <a:lnTo>
                    <a:pt x="202" y="204"/>
                  </a:lnTo>
                  <a:lnTo>
                    <a:pt x="203" y="218"/>
                  </a:lnTo>
                  <a:lnTo>
                    <a:pt x="201" y="240"/>
                  </a:lnTo>
                  <a:lnTo>
                    <a:pt x="193" y="262"/>
                  </a:lnTo>
                  <a:lnTo>
                    <a:pt x="181" y="281"/>
                  </a:lnTo>
                  <a:lnTo>
                    <a:pt x="165" y="297"/>
                  </a:lnTo>
                  <a:lnTo>
                    <a:pt x="146" y="308"/>
                  </a:lnTo>
                  <a:lnTo>
                    <a:pt x="125" y="316"/>
                  </a:lnTo>
                  <a:lnTo>
                    <a:pt x="101" y="318"/>
                  </a:lnTo>
                  <a:lnTo>
                    <a:pt x="78" y="316"/>
                  </a:lnTo>
                  <a:lnTo>
                    <a:pt x="57" y="308"/>
                  </a:lnTo>
                  <a:lnTo>
                    <a:pt x="38" y="297"/>
                  </a:lnTo>
                  <a:lnTo>
                    <a:pt x="22" y="281"/>
                  </a:lnTo>
                  <a:lnTo>
                    <a:pt x="10" y="262"/>
                  </a:lnTo>
                  <a:lnTo>
                    <a:pt x="2" y="240"/>
                  </a:lnTo>
                  <a:lnTo>
                    <a:pt x="0" y="218"/>
                  </a:lnTo>
                  <a:lnTo>
                    <a:pt x="1" y="204"/>
                  </a:lnTo>
                  <a:lnTo>
                    <a:pt x="6" y="188"/>
                  </a:lnTo>
                  <a:lnTo>
                    <a:pt x="12" y="170"/>
                  </a:lnTo>
                  <a:lnTo>
                    <a:pt x="20" y="150"/>
                  </a:lnTo>
                  <a:lnTo>
                    <a:pt x="29" y="130"/>
                  </a:lnTo>
                  <a:lnTo>
                    <a:pt x="40" y="109"/>
                  </a:lnTo>
                  <a:lnTo>
                    <a:pt x="51" y="88"/>
                  </a:lnTo>
                  <a:lnTo>
                    <a:pt x="62" y="67"/>
                  </a:lnTo>
                  <a:lnTo>
                    <a:pt x="71" y="49"/>
                  </a:lnTo>
                  <a:lnTo>
                    <a:pt x="81" y="33"/>
                  </a:lnTo>
                  <a:lnTo>
                    <a:pt x="90" y="19"/>
                  </a:lnTo>
                  <a:lnTo>
                    <a:pt x="96" y="8"/>
                  </a:lnTo>
                  <a:lnTo>
                    <a:pt x="100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422"/>
            <p:cNvSpPr>
              <a:spLocks/>
            </p:cNvSpPr>
            <p:nvPr/>
          </p:nvSpPr>
          <p:spPr bwMode="auto">
            <a:xfrm>
              <a:off x="946151" y="4643438"/>
              <a:ext cx="31750" cy="50800"/>
            </a:xfrm>
            <a:custGeom>
              <a:avLst/>
              <a:gdLst>
                <a:gd name="T0" fmla="*/ 102 w 204"/>
                <a:gd name="T1" fmla="*/ 0 h 318"/>
                <a:gd name="T2" fmla="*/ 103 w 204"/>
                <a:gd name="T3" fmla="*/ 2 h 318"/>
                <a:gd name="T4" fmla="*/ 108 w 204"/>
                <a:gd name="T5" fmla="*/ 9 h 318"/>
                <a:gd name="T6" fmla="*/ 114 w 204"/>
                <a:gd name="T7" fmla="*/ 19 h 318"/>
                <a:gd name="T8" fmla="*/ 123 w 204"/>
                <a:gd name="T9" fmla="*/ 33 h 318"/>
                <a:gd name="T10" fmla="*/ 131 w 204"/>
                <a:gd name="T11" fmla="*/ 50 h 318"/>
                <a:gd name="T12" fmla="*/ 142 w 204"/>
                <a:gd name="T13" fmla="*/ 68 h 318"/>
                <a:gd name="T14" fmla="*/ 153 w 204"/>
                <a:gd name="T15" fmla="*/ 88 h 318"/>
                <a:gd name="T16" fmla="*/ 164 w 204"/>
                <a:gd name="T17" fmla="*/ 109 h 318"/>
                <a:gd name="T18" fmla="*/ 174 w 204"/>
                <a:gd name="T19" fmla="*/ 129 h 318"/>
                <a:gd name="T20" fmla="*/ 184 w 204"/>
                <a:gd name="T21" fmla="*/ 151 h 318"/>
                <a:gd name="T22" fmla="*/ 192 w 204"/>
                <a:gd name="T23" fmla="*/ 171 h 318"/>
                <a:gd name="T24" fmla="*/ 198 w 204"/>
                <a:gd name="T25" fmla="*/ 189 h 318"/>
                <a:gd name="T26" fmla="*/ 202 w 204"/>
                <a:gd name="T27" fmla="*/ 205 h 318"/>
                <a:gd name="T28" fmla="*/ 204 w 204"/>
                <a:gd name="T29" fmla="*/ 217 h 318"/>
                <a:gd name="T30" fmla="*/ 201 w 204"/>
                <a:gd name="T31" fmla="*/ 241 h 318"/>
                <a:gd name="T32" fmla="*/ 194 w 204"/>
                <a:gd name="T33" fmla="*/ 262 h 318"/>
                <a:gd name="T34" fmla="*/ 182 w 204"/>
                <a:gd name="T35" fmla="*/ 281 h 318"/>
                <a:gd name="T36" fmla="*/ 166 w 204"/>
                <a:gd name="T37" fmla="*/ 296 h 318"/>
                <a:gd name="T38" fmla="*/ 146 w 204"/>
                <a:gd name="T39" fmla="*/ 309 h 318"/>
                <a:gd name="T40" fmla="*/ 126 w 204"/>
                <a:gd name="T41" fmla="*/ 316 h 318"/>
                <a:gd name="T42" fmla="*/ 102 w 204"/>
                <a:gd name="T43" fmla="*/ 318 h 318"/>
                <a:gd name="T44" fmla="*/ 79 w 204"/>
                <a:gd name="T45" fmla="*/ 316 h 318"/>
                <a:gd name="T46" fmla="*/ 57 w 204"/>
                <a:gd name="T47" fmla="*/ 309 h 318"/>
                <a:gd name="T48" fmla="*/ 39 w 204"/>
                <a:gd name="T49" fmla="*/ 296 h 318"/>
                <a:gd name="T50" fmla="*/ 23 w 204"/>
                <a:gd name="T51" fmla="*/ 281 h 318"/>
                <a:gd name="T52" fmla="*/ 11 w 204"/>
                <a:gd name="T53" fmla="*/ 262 h 318"/>
                <a:gd name="T54" fmla="*/ 3 w 204"/>
                <a:gd name="T55" fmla="*/ 241 h 318"/>
                <a:gd name="T56" fmla="*/ 0 w 204"/>
                <a:gd name="T57" fmla="*/ 217 h 318"/>
                <a:gd name="T58" fmla="*/ 1 w 204"/>
                <a:gd name="T59" fmla="*/ 205 h 318"/>
                <a:gd name="T60" fmla="*/ 5 w 204"/>
                <a:gd name="T61" fmla="*/ 189 h 318"/>
                <a:gd name="T62" fmla="*/ 12 w 204"/>
                <a:gd name="T63" fmla="*/ 171 h 318"/>
                <a:gd name="T64" fmla="*/ 20 w 204"/>
                <a:gd name="T65" fmla="*/ 151 h 318"/>
                <a:gd name="T66" fmla="*/ 30 w 204"/>
                <a:gd name="T67" fmla="*/ 129 h 318"/>
                <a:gd name="T68" fmla="*/ 40 w 204"/>
                <a:gd name="T69" fmla="*/ 109 h 318"/>
                <a:gd name="T70" fmla="*/ 52 w 204"/>
                <a:gd name="T71" fmla="*/ 88 h 318"/>
                <a:gd name="T72" fmla="*/ 62 w 204"/>
                <a:gd name="T73" fmla="*/ 68 h 318"/>
                <a:gd name="T74" fmla="*/ 72 w 204"/>
                <a:gd name="T75" fmla="*/ 50 h 318"/>
                <a:gd name="T76" fmla="*/ 82 w 204"/>
                <a:gd name="T77" fmla="*/ 33 h 318"/>
                <a:gd name="T78" fmla="*/ 90 w 204"/>
                <a:gd name="T79" fmla="*/ 19 h 318"/>
                <a:gd name="T80" fmla="*/ 97 w 204"/>
                <a:gd name="T81" fmla="*/ 9 h 318"/>
                <a:gd name="T82" fmla="*/ 101 w 204"/>
                <a:gd name="T83" fmla="*/ 2 h 318"/>
                <a:gd name="T84" fmla="*/ 102 w 204"/>
                <a:gd name="T8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318">
                  <a:moveTo>
                    <a:pt x="102" y="0"/>
                  </a:moveTo>
                  <a:lnTo>
                    <a:pt x="103" y="2"/>
                  </a:lnTo>
                  <a:lnTo>
                    <a:pt x="108" y="9"/>
                  </a:lnTo>
                  <a:lnTo>
                    <a:pt x="114" y="19"/>
                  </a:lnTo>
                  <a:lnTo>
                    <a:pt x="123" y="33"/>
                  </a:lnTo>
                  <a:lnTo>
                    <a:pt x="131" y="50"/>
                  </a:lnTo>
                  <a:lnTo>
                    <a:pt x="142" y="68"/>
                  </a:lnTo>
                  <a:lnTo>
                    <a:pt x="153" y="88"/>
                  </a:lnTo>
                  <a:lnTo>
                    <a:pt x="164" y="109"/>
                  </a:lnTo>
                  <a:lnTo>
                    <a:pt x="174" y="129"/>
                  </a:lnTo>
                  <a:lnTo>
                    <a:pt x="184" y="151"/>
                  </a:lnTo>
                  <a:lnTo>
                    <a:pt x="192" y="171"/>
                  </a:lnTo>
                  <a:lnTo>
                    <a:pt x="198" y="189"/>
                  </a:lnTo>
                  <a:lnTo>
                    <a:pt x="202" y="205"/>
                  </a:lnTo>
                  <a:lnTo>
                    <a:pt x="204" y="217"/>
                  </a:lnTo>
                  <a:lnTo>
                    <a:pt x="201" y="241"/>
                  </a:lnTo>
                  <a:lnTo>
                    <a:pt x="194" y="262"/>
                  </a:lnTo>
                  <a:lnTo>
                    <a:pt x="182" y="281"/>
                  </a:lnTo>
                  <a:lnTo>
                    <a:pt x="166" y="296"/>
                  </a:lnTo>
                  <a:lnTo>
                    <a:pt x="146" y="309"/>
                  </a:lnTo>
                  <a:lnTo>
                    <a:pt x="126" y="316"/>
                  </a:lnTo>
                  <a:lnTo>
                    <a:pt x="102" y="318"/>
                  </a:lnTo>
                  <a:lnTo>
                    <a:pt x="79" y="316"/>
                  </a:lnTo>
                  <a:lnTo>
                    <a:pt x="57" y="309"/>
                  </a:lnTo>
                  <a:lnTo>
                    <a:pt x="39" y="296"/>
                  </a:lnTo>
                  <a:lnTo>
                    <a:pt x="23" y="281"/>
                  </a:lnTo>
                  <a:lnTo>
                    <a:pt x="11" y="262"/>
                  </a:lnTo>
                  <a:lnTo>
                    <a:pt x="3" y="241"/>
                  </a:lnTo>
                  <a:lnTo>
                    <a:pt x="0" y="217"/>
                  </a:lnTo>
                  <a:lnTo>
                    <a:pt x="1" y="205"/>
                  </a:lnTo>
                  <a:lnTo>
                    <a:pt x="5" y="189"/>
                  </a:lnTo>
                  <a:lnTo>
                    <a:pt x="12" y="171"/>
                  </a:lnTo>
                  <a:lnTo>
                    <a:pt x="20" y="151"/>
                  </a:lnTo>
                  <a:lnTo>
                    <a:pt x="30" y="129"/>
                  </a:lnTo>
                  <a:lnTo>
                    <a:pt x="40" y="109"/>
                  </a:lnTo>
                  <a:lnTo>
                    <a:pt x="52" y="88"/>
                  </a:lnTo>
                  <a:lnTo>
                    <a:pt x="62" y="68"/>
                  </a:lnTo>
                  <a:lnTo>
                    <a:pt x="72" y="50"/>
                  </a:lnTo>
                  <a:lnTo>
                    <a:pt x="82" y="33"/>
                  </a:lnTo>
                  <a:lnTo>
                    <a:pt x="90" y="19"/>
                  </a:lnTo>
                  <a:lnTo>
                    <a:pt x="97" y="9"/>
                  </a:lnTo>
                  <a:lnTo>
                    <a:pt x="101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423"/>
            <p:cNvSpPr>
              <a:spLocks/>
            </p:cNvSpPr>
            <p:nvPr/>
          </p:nvSpPr>
          <p:spPr bwMode="auto">
            <a:xfrm>
              <a:off x="987426" y="4605338"/>
              <a:ext cx="33338" cy="50800"/>
            </a:xfrm>
            <a:custGeom>
              <a:avLst/>
              <a:gdLst>
                <a:gd name="T0" fmla="*/ 102 w 203"/>
                <a:gd name="T1" fmla="*/ 0 h 318"/>
                <a:gd name="T2" fmla="*/ 103 w 203"/>
                <a:gd name="T3" fmla="*/ 2 h 318"/>
                <a:gd name="T4" fmla="*/ 108 w 203"/>
                <a:gd name="T5" fmla="*/ 8 h 318"/>
                <a:gd name="T6" fmla="*/ 114 w 203"/>
                <a:gd name="T7" fmla="*/ 19 h 318"/>
                <a:gd name="T8" fmla="*/ 123 w 203"/>
                <a:gd name="T9" fmla="*/ 33 h 318"/>
                <a:gd name="T10" fmla="*/ 131 w 203"/>
                <a:gd name="T11" fmla="*/ 49 h 318"/>
                <a:gd name="T12" fmla="*/ 142 w 203"/>
                <a:gd name="T13" fmla="*/ 67 h 318"/>
                <a:gd name="T14" fmla="*/ 153 w 203"/>
                <a:gd name="T15" fmla="*/ 88 h 318"/>
                <a:gd name="T16" fmla="*/ 164 w 203"/>
                <a:gd name="T17" fmla="*/ 109 h 318"/>
                <a:gd name="T18" fmla="*/ 174 w 203"/>
                <a:gd name="T19" fmla="*/ 130 h 318"/>
                <a:gd name="T20" fmla="*/ 184 w 203"/>
                <a:gd name="T21" fmla="*/ 150 h 318"/>
                <a:gd name="T22" fmla="*/ 192 w 203"/>
                <a:gd name="T23" fmla="*/ 170 h 318"/>
                <a:gd name="T24" fmla="*/ 198 w 203"/>
                <a:gd name="T25" fmla="*/ 188 h 318"/>
                <a:gd name="T26" fmla="*/ 202 w 203"/>
                <a:gd name="T27" fmla="*/ 204 h 318"/>
                <a:gd name="T28" fmla="*/ 203 w 203"/>
                <a:gd name="T29" fmla="*/ 218 h 318"/>
                <a:gd name="T30" fmla="*/ 201 w 203"/>
                <a:gd name="T31" fmla="*/ 240 h 318"/>
                <a:gd name="T32" fmla="*/ 194 w 203"/>
                <a:gd name="T33" fmla="*/ 262 h 318"/>
                <a:gd name="T34" fmla="*/ 181 w 203"/>
                <a:gd name="T35" fmla="*/ 281 h 318"/>
                <a:gd name="T36" fmla="*/ 166 w 203"/>
                <a:gd name="T37" fmla="*/ 297 h 318"/>
                <a:gd name="T38" fmla="*/ 146 w 203"/>
                <a:gd name="T39" fmla="*/ 308 h 318"/>
                <a:gd name="T40" fmla="*/ 125 w 203"/>
                <a:gd name="T41" fmla="*/ 316 h 318"/>
                <a:gd name="T42" fmla="*/ 102 w 203"/>
                <a:gd name="T43" fmla="*/ 318 h 318"/>
                <a:gd name="T44" fmla="*/ 78 w 203"/>
                <a:gd name="T45" fmla="*/ 316 h 318"/>
                <a:gd name="T46" fmla="*/ 57 w 203"/>
                <a:gd name="T47" fmla="*/ 308 h 318"/>
                <a:gd name="T48" fmla="*/ 39 w 203"/>
                <a:gd name="T49" fmla="*/ 297 h 318"/>
                <a:gd name="T50" fmla="*/ 22 w 203"/>
                <a:gd name="T51" fmla="*/ 281 h 318"/>
                <a:gd name="T52" fmla="*/ 11 w 203"/>
                <a:gd name="T53" fmla="*/ 262 h 318"/>
                <a:gd name="T54" fmla="*/ 3 w 203"/>
                <a:gd name="T55" fmla="*/ 240 h 318"/>
                <a:gd name="T56" fmla="*/ 0 w 203"/>
                <a:gd name="T57" fmla="*/ 218 h 318"/>
                <a:gd name="T58" fmla="*/ 1 w 203"/>
                <a:gd name="T59" fmla="*/ 204 h 318"/>
                <a:gd name="T60" fmla="*/ 5 w 203"/>
                <a:gd name="T61" fmla="*/ 188 h 318"/>
                <a:gd name="T62" fmla="*/ 12 w 203"/>
                <a:gd name="T63" fmla="*/ 170 h 318"/>
                <a:gd name="T64" fmla="*/ 20 w 203"/>
                <a:gd name="T65" fmla="*/ 150 h 318"/>
                <a:gd name="T66" fmla="*/ 30 w 203"/>
                <a:gd name="T67" fmla="*/ 130 h 318"/>
                <a:gd name="T68" fmla="*/ 40 w 203"/>
                <a:gd name="T69" fmla="*/ 109 h 318"/>
                <a:gd name="T70" fmla="*/ 50 w 203"/>
                <a:gd name="T71" fmla="*/ 88 h 318"/>
                <a:gd name="T72" fmla="*/ 62 w 203"/>
                <a:gd name="T73" fmla="*/ 67 h 318"/>
                <a:gd name="T74" fmla="*/ 72 w 203"/>
                <a:gd name="T75" fmla="*/ 49 h 318"/>
                <a:gd name="T76" fmla="*/ 82 w 203"/>
                <a:gd name="T77" fmla="*/ 33 h 318"/>
                <a:gd name="T78" fmla="*/ 90 w 203"/>
                <a:gd name="T79" fmla="*/ 19 h 318"/>
                <a:gd name="T80" fmla="*/ 97 w 203"/>
                <a:gd name="T81" fmla="*/ 8 h 318"/>
                <a:gd name="T82" fmla="*/ 101 w 203"/>
                <a:gd name="T83" fmla="*/ 2 h 318"/>
                <a:gd name="T84" fmla="*/ 102 w 203"/>
                <a:gd name="T8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318">
                  <a:moveTo>
                    <a:pt x="102" y="0"/>
                  </a:moveTo>
                  <a:lnTo>
                    <a:pt x="103" y="2"/>
                  </a:lnTo>
                  <a:lnTo>
                    <a:pt x="108" y="8"/>
                  </a:lnTo>
                  <a:lnTo>
                    <a:pt x="114" y="19"/>
                  </a:lnTo>
                  <a:lnTo>
                    <a:pt x="123" y="33"/>
                  </a:lnTo>
                  <a:lnTo>
                    <a:pt x="131" y="49"/>
                  </a:lnTo>
                  <a:lnTo>
                    <a:pt x="142" y="67"/>
                  </a:lnTo>
                  <a:lnTo>
                    <a:pt x="153" y="88"/>
                  </a:lnTo>
                  <a:lnTo>
                    <a:pt x="164" y="109"/>
                  </a:lnTo>
                  <a:lnTo>
                    <a:pt x="174" y="130"/>
                  </a:lnTo>
                  <a:lnTo>
                    <a:pt x="184" y="150"/>
                  </a:lnTo>
                  <a:lnTo>
                    <a:pt x="192" y="170"/>
                  </a:lnTo>
                  <a:lnTo>
                    <a:pt x="198" y="188"/>
                  </a:lnTo>
                  <a:lnTo>
                    <a:pt x="202" y="204"/>
                  </a:lnTo>
                  <a:lnTo>
                    <a:pt x="203" y="218"/>
                  </a:lnTo>
                  <a:lnTo>
                    <a:pt x="201" y="240"/>
                  </a:lnTo>
                  <a:lnTo>
                    <a:pt x="194" y="262"/>
                  </a:lnTo>
                  <a:lnTo>
                    <a:pt x="181" y="281"/>
                  </a:lnTo>
                  <a:lnTo>
                    <a:pt x="166" y="297"/>
                  </a:lnTo>
                  <a:lnTo>
                    <a:pt x="146" y="308"/>
                  </a:lnTo>
                  <a:lnTo>
                    <a:pt x="125" y="316"/>
                  </a:lnTo>
                  <a:lnTo>
                    <a:pt x="102" y="318"/>
                  </a:lnTo>
                  <a:lnTo>
                    <a:pt x="78" y="316"/>
                  </a:lnTo>
                  <a:lnTo>
                    <a:pt x="57" y="308"/>
                  </a:lnTo>
                  <a:lnTo>
                    <a:pt x="39" y="297"/>
                  </a:lnTo>
                  <a:lnTo>
                    <a:pt x="22" y="281"/>
                  </a:lnTo>
                  <a:lnTo>
                    <a:pt x="11" y="262"/>
                  </a:lnTo>
                  <a:lnTo>
                    <a:pt x="3" y="240"/>
                  </a:lnTo>
                  <a:lnTo>
                    <a:pt x="0" y="218"/>
                  </a:lnTo>
                  <a:lnTo>
                    <a:pt x="1" y="204"/>
                  </a:lnTo>
                  <a:lnTo>
                    <a:pt x="5" y="188"/>
                  </a:lnTo>
                  <a:lnTo>
                    <a:pt x="12" y="170"/>
                  </a:lnTo>
                  <a:lnTo>
                    <a:pt x="20" y="150"/>
                  </a:lnTo>
                  <a:lnTo>
                    <a:pt x="30" y="130"/>
                  </a:lnTo>
                  <a:lnTo>
                    <a:pt x="40" y="109"/>
                  </a:lnTo>
                  <a:lnTo>
                    <a:pt x="50" y="88"/>
                  </a:lnTo>
                  <a:lnTo>
                    <a:pt x="62" y="67"/>
                  </a:lnTo>
                  <a:lnTo>
                    <a:pt x="72" y="49"/>
                  </a:lnTo>
                  <a:lnTo>
                    <a:pt x="82" y="33"/>
                  </a:lnTo>
                  <a:lnTo>
                    <a:pt x="90" y="19"/>
                  </a:lnTo>
                  <a:lnTo>
                    <a:pt x="97" y="8"/>
                  </a:lnTo>
                  <a:lnTo>
                    <a:pt x="101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8" name="Group 577"/>
          <p:cNvGrpSpPr/>
          <p:nvPr/>
        </p:nvGrpSpPr>
        <p:grpSpPr>
          <a:xfrm>
            <a:off x="7261253" y="5051966"/>
            <a:ext cx="466725" cy="461963"/>
            <a:chOff x="7216775" y="5046663"/>
            <a:chExt cx="466725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6" name="Freeform 428"/>
            <p:cNvSpPr>
              <a:spLocks/>
            </p:cNvSpPr>
            <p:nvPr/>
          </p:nvSpPr>
          <p:spPr bwMode="auto">
            <a:xfrm>
              <a:off x="7456488" y="5254625"/>
              <a:ext cx="23813" cy="34925"/>
            </a:xfrm>
            <a:custGeom>
              <a:avLst/>
              <a:gdLst>
                <a:gd name="T0" fmla="*/ 80 w 163"/>
                <a:gd name="T1" fmla="*/ 0 h 250"/>
                <a:gd name="T2" fmla="*/ 83 w 163"/>
                <a:gd name="T3" fmla="*/ 0 h 250"/>
                <a:gd name="T4" fmla="*/ 163 w 163"/>
                <a:gd name="T5" fmla="*/ 250 h 250"/>
                <a:gd name="T6" fmla="*/ 0 w 163"/>
                <a:gd name="T7" fmla="*/ 250 h 250"/>
                <a:gd name="T8" fmla="*/ 80 w 163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50">
                  <a:moveTo>
                    <a:pt x="80" y="0"/>
                  </a:moveTo>
                  <a:lnTo>
                    <a:pt x="83" y="0"/>
                  </a:lnTo>
                  <a:lnTo>
                    <a:pt x="163" y="250"/>
                  </a:lnTo>
                  <a:lnTo>
                    <a:pt x="0" y="25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429"/>
            <p:cNvSpPr>
              <a:spLocks noEditPoints="1"/>
            </p:cNvSpPr>
            <p:nvPr/>
          </p:nvSpPr>
          <p:spPr bwMode="auto">
            <a:xfrm>
              <a:off x="7216775" y="5046663"/>
              <a:ext cx="466725" cy="461963"/>
            </a:xfrm>
            <a:custGeom>
              <a:avLst/>
              <a:gdLst>
                <a:gd name="T0" fmla="*/ 2270 w 3239"/>
                <a:gd name="T1" fmla="*/ 1958 h 3202"/>
                <a:gd name="T2" fmla="*/ 2722 w 3239"/>
                <a:gd name="T3" fmla="*/ 1243 h 3202"/>
                <a:gd name="T4" fmla="*/ 2221 w 3239"/>
                <a:gd name="T5" fmla="*/ 1243 h 3202"/>
                <a:gd name="T6" fmla="*/ 1380 w 3239"/>
                <a:gd name="T7" fmla="*/ 1958 h 3202"/>
                <a:gd name="T8" fmla="*/ 1871 w 3239"/>
                <a:gd name="T9" fmla="*/ 1830 h 3202"/>
                <a:gd name="T10" fmla="*/ 1842 w 3239"/>
                <a:gd name="T11" fmla="*/ 1243 h 3202"/>
                <a:gd name="T12" fmla="*/ 518 w 3239"/>
                <a:gd name="T13" fmla="*/ 1958 h 3202"/>
                <a:gd name="T14" fmla="*/ 697 w 3239"/>
                <a:gd name="T15" fmla="*/ 1415 h 3202"/>
                <a:gd name="T16" fmla="*/ 1144 w 3239"/>
                <a:gd name="T17" fmla="*/ 1415 h 3202"/>
                <a:gd name="T18" fmla="*/ 1323 w 3239"/>
                <a:gd name="T19" fmla="*/ 1958 h 3202"/>
                <a:gd name="T20" fmla="*/ 921 w 3239"/>
                <a:gd name="T21" fmla="*/ 1720 h 3202"/>
                <a:gd name="T22" fmla="*/ 518 w 3239"/>
                <a:gd name="T23" fmla="*/ 1243 h 3202"/>
                <a:gd name="T24" fmla="*/ 1567 w 3239"/>
                <a:gd name="T25" fmla="*/ 111 h 3202"/>
                <a:gd name="T26" fmla="*/ 1507 w 3239"/>
                <a:gd name="T27" fmla="*/ 159 h 3202"/>
                <a:gd name="T28" fmla="*/ 1485 w 3239"/>
                <a:gd name="T29" fmla="*/ 234 h 3202"/>
                <a:gd name="T30" fmla="*/ 1507 w 3239"/>
                <a:gd name="T31" fmla="*/ 309 h 3202"/>
                <a:gd name="T32" fmla="*/ 1567 w 3239"/>
                <a:gd name="T33" fmla="*/ 357 h 3202"/>
                <a:gd name="T34" fmla="*/ 1647 w 3239"/>
                <a:gd name="T35" fmla="*/ 365 h 3202"/>
                <a:gd name="T36" fmla="*/ 1715 w 3239"/>
                <a:gd name="T37" fmla="*/ 329 h 3202"/>
                <a:gd name="T38" fmla="*/ 1753 w 3239"/>
                <a:gd name="T39" fmla="*/ 261 h 3202"/>
                <a:gd name="T40" fmla="*/ 1744 w 3239"/>
                <a:gd name="T41" fmla="*/ 182 h 3202"/>
                <a:gd name="T42" fmla="*/ 1696 w 3239"/>
                <a:gd name="T43" fmla="*/ 123 h 3202"/>
                <a:gd name="T44" fmla="*/ 1620 w 3239"/>
                <a:gd name="T45" fmla="*/ 100 h 3202"/>
                <a:gd name="T46" fmla="*/ 1823 w 3239"/>
                <a:gd name="T47" fmla="*/ 12 h 3202"/>
                <a:gd name="T48" fmla="*/ 2113 w 3239"/>
                <a:gd name="T49" fmla="*/ 76 h 3202"/>
                <a:gd name="T50" fmla="*/ 2381 w 3239"/>
                <a:gd name="T51" fmla="*/ 187 h 3202"/>
                <a:gd name="T52" fmla="*/ 2622 w 3239"/>
                <a:gd name="T53" fmla="*/ 343 h 3202"/>
                <a:gd name="T54" fmla="*/ 2830 w 3239"/>
                <a:gd name="T55" fmla="*/ 537 h 3202"/>
                <a:gd name="T56" fmla="*/ 3002 w 3239"/>
                <a:gd name="T57" fmla="*/ 766 h 3202"/>
                <a:gd name="T58" fmla="*/ 3131 w 3239"/>
                <a:gd name="T59" fmla="*/ 1022 h 3202"/>
                <a:gd name="T60" fmla="*/ 3211 w 3239"/>
                <a:gd name="T61" fmla="*/ 1303 h 3202"/>
                <a:gd name="T62" fmla="*/ 3239 w 3239"/>
                <a:gd name="T63" fmla="*/ 1601 h 3202"/>
                <a:gd name="T64" fmla="*/ 3211 w 3239"/>
                <a:gd name="T65" fmla="*/ 1899 h 3202"/>
                <a:gd name="T66" fmla="*/ 3131 w 3239"/>
                <a:gd name="T67" fmla="*/ 2180 h 3202"/>
                <a:gd name="T68" fmla="*/ 3002 w 3239"/>
                <a:gd name="T69" fmla="*/ 2437 h 3202"/>
                <a:gd name="T70" fmla="*/ 2830 w 3239"/>
                <a:gd name="T71" fmla="*/ 2665 h 3202"/>
                <a:gd name="T72" fmla="*/ 2622 w 3239"/>
                <a:gd name="T73" fmla="*/ 2859 h 3202"/>
                <a:gd name="T74" fmla="*/ 2381 w 3239"/>
                <a:gd name="T75" fmla="*/ 3015 h 3202"/>
                <a:gd name="T76" fmla="*/ 2113 w 3239"/>
                <a:gd name="T77" fmla="*/ 3126 h 3202"/>
                <a:gd name="T78" fmla="*/ 1823 w 3239"/>
                <a:gd name="T79" fmla="*/ 3190 h 3202"/>
                <a:gd name="T80" fmla="*/ 1518 w 3239"/>
                <a:gd name="T81" fmla="*/ 3199 h 3202"/>
                <a:gd name="T82" fmla="*/ 1221 w 3239"/>
                <a:gd name="T83" fmla="*/ 3153 h 3202"/>
                <a:gd name="T84" fmla="*/ 945 w 3239"/>
                <a:gd name="T85" fmla="*/ 3057 h 3202"/>
                <a:gd name="T86" fmla="*/ 695 w 3239"/>
                <a:gd name="T87" fmla="*/ 2916 h 3202"/>
                <a:gd name="T88" fmla="*/ 474 w 3239"/>
                <a:gd name="T89" fmla="*/ 2733 h 3202"/>
                <a:gd name="T90" fmla="*/ 290 w 3239"/>
                <a:gd name="T91" fmla="*/ 2515 h 3202"/>
                <a:gd name="T92" fmla="*/ 147 w 3239"/>
                <a:gd name="T93" fmla="*/ 2268 h 3202"/>
                <a:gd name="T94" fmla="*/ 50 w 3239"/>
                <a:gd name="T95" fmla="*/ 1996 h 3202"/>
                <a:gd name="T96" fmla="*/ 3 w 3239"/>
                <a:gd name="T97" fmla="*/ 1702 h 3202"/>
                <a:gd name="T98" fmla="*/ 12 w 3239"/>
                <a:gd name="T99" fmla="*/ 1400 h 3202"/>
                <a:gd name="T100" fmla="*/ 77 w 3239"/>
                <a:gd name="T101" fmla="*/ 1114 h 3202"/>
                <a:gd name="T102" fmla="*/ 189 w 3239"/>
                <a:gd name="T103" fmla="*/ 848 h 3202"/>
                <a:gd name="T104" fmla="*/ 348 w 3239"/>
                <a:gd name="T105" fmla="*/ 610 h 3202"/>
                <a:gd name="T106" fmla="*/ 545 w 3239"/>
                <a:gd name="T107" fmla="*/ 404 h 3202"/>
                <a:gd name="T108" fmla="*/ 774 w 3239"/>
                <a:gd name="T109" fmla="*/ 234 h 3202"/>
                <a:gd name="T110" fmla="*/ 1034 w 3239"/>
                <a:gd name="T111" fmla="*/ 108 h 3202"/>
                <a:gd name="T112" fmla="*/ 1318 w 3239"/>
                <a:gd name="T113" fmla="*/ 28 h 3202"/>
                <a:gd name="T114" fmla="*/ 1620 w 3239"/>
                <a:gd name="T115" fmla="*/ 0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9" h="3202">
                  <a:moveTo>
                    <a:pt x="2007" y="1243"/>
                  </a:moveTo>
                  <a:lnTo>
                    <a:pt x="2270" y="1692"/>
                  </a:lnTo>
                  <a:lnTo>
                    <a:pt x="2270" y="1958"/>
                  </a:lnTo>
                  <a:lnTo>
                    <a:pt x="2459" y="1958"/>
                  </a:lnTo>
                  <a:lnTo>
                    <a:pt x="2459" y="1692"/>
                  </a:lnTo>
                  <a:lnTo>
                    <a:pt x="2722" y="1243"/>
                  </a:lnTo>
                  <a:lnTo>
                    <a:pt x="2508" y="1243"/>
                  </a:lnTo>
                  <a:lnTo>
                    <a:pt x="2364" y="1534"/>
                  </a:lnTo>
                  <a:lnTo>
                    <a:pt x="2221" y="1243"/>
                  </a:lnTo>
                  <a:lnTo>
                    <a:pt x="2007" y="1243"/>
                  </a:lnTo>
                  <a:close/>
                  <a:moveTo>
                    <a:pt x="1650" y="1243"/>
                  </a:moveTo>
                  <a:lnTo>
                    <a:pt x="1380" y="1958"/>
                  </a:lnTo>
                  <a:lnTo>
                    <a:pt x="1574" y="1958"/>
                  </a:lnTo>
                  <a:lnTo>
                    <a:pt x="1619" y="1830"/>
                  </a:lnTo>
                  <a:lnTo>
                    <a:pt x="1871" y="1830"/>
                  </a:lnTo>
                  <a:lnTo>
                    <a:pt x="1915" y="1958"/>
                  </a:lnTo>
                  <a:lnTo>
                    <a:pt x="2112" y="1958"/>
                  </a:lnTo>
                  <a:lnTo>
                    <a:pt x="1842" y="1243"/>
                  </a:lnTo>
                  <a:lnTo>
                    <a:pt x="1650" y="1243"/>
                  </a:lnTo>
                  <a:close/>
                  <a:moveTo>
                    <a:pt x="518" y="1243"/>
                  </a:moveTo>
                  <a:lnTo>
                    <a:pt x="518" y="1958"/>
                  </a:lnTo>
                  <a:lnTo>
                    <a:pt x="695" y="1958"/>
                  </a:lnTo>
                  <a:lnTo>
                    <a:pt x="695" y="1415"/>
                  </a:lnTo>
                  <a:lnTo>
                    <a:pt x="697" y="1415"/>
                  </a:lnTo>
                  <a:lnTo>
                    <a:pt x="848" y="1958"/>
                  </a:lnTo>
                  <a:lnTo>
                    <a:pt x="992" y="1958"/>
                  </a:lnTo>
                  <a:lnTo>
                    <a:pt x="1144" y="1415"/>
                  </a:lnTo>
                  <a:lnTo>
                    <a:pt x="1146" y="1415"/>
                  </a:lnTo>
                  <a:lnTo>
                    <a:pt x="1146" y="1958"/>
                  </a:lnTo>
                  <a:lnTo>
                    <a:pt x="1323" y="1958"/>
                  </a:lnTo>
                  <a:lnTo>
                    <a:pt x="1323" y="1243"/>
                  </a:lnTo>
                  <a:lnTo>
                    <a:pt x="1046" y="1243"/>
                  </a:lnTo>
                  <a:lnTo>
                    <a:pt x="921" y="1720"/>
                  </a:lnTo>
                  <a:lnTo>
                    <a:pt x="919" y="1720"/>
                  </a:lnTo>
                  <a:lnTo>
                    <a:pt x="794" y="1243"/>
                  </a:lnTo>
                  <a:lnTo>
                    <a:pt x="518" y="1243"/>
                  </a:lnTo>
                  <a:close/>
                  <a:moveTo>
                    <a:pt x="1620" y="100"/>
                  </a:moveTo>
                  <a:lnTo>
                    <a:pt x="1592" y="102"/>
                  </a:lnTo>
                  <a:lnTo>
                    <a:pt x="1567" y="111"/>
                  </a:lnTo>
                  <a:lnTo>
                    <a:pt x="1544" y="123"/>
                  </a:lnTo>
                  <a:lnTo>
                    <a:pt x="1524" y="139"/>
                  </a:lnTo>
                  <a:lnTo>
                    <a:pt x="1507" y="159"/>
                  </a:lnTo>
                  <a:lnTo>
                    <a:pt x="1495" y="182"/>
                  </a:lnTo>
                  <a:lnTo>
                    <a:pt x="1487" y="207"/>
                  </a:lnTo>
                  <a:lnTo>
                    <a:pt x="1485" y="234"/>
                  </a:lnTo>
                  <a:lnTo>
                    <a:pt x="1487" y="261"/>
                  </a:lnTo>
                  <a:lnTo>
                    <a:pt x="1495" y="286"/>
                  </a:lnTo>
                  <a:lnTo>
                    <a:pt x="1507" y="309"/>
                  </a:lnTo>
                  <a:lnTo>
                    <a:pt x="1524" y="329"/>
                  </a:lnTo>
                  <a:lnTo>
                    <a:pt x="1544" y="345"/>
                  </a:lnTo>
                  <a:lnTo>
                    <a:pt x="1567" y="357"/>
                  </a:lnTo>
                  <a:lnTo>
                    <a:pt x="1592" y="365"/>
                  </a:lnTo>
                  <a:lnTo>
                    <a:pt x="1620" y="368"/>
                  </a:lnTo>
                  <a:lnTo>
                    <a:pt x="1647" y="365"/>
                  </a:lnTo>
                  <a:lnTo>
                    <a:pt x="1673" y="357"/>
                  </a:lnTo>
                  <a:lnTo>
                    <a:pt x="1696" y="345"/>
                  </a:lnTo>
                  <a:lnTo>
                    <a:pt x="1715" y="329"/>
                  </a:lnTo>
                  <a:lnTo>
                    <a:pt x="1732" y="309"/>
                  </a:lnTo>
                  <a:lnTo>
                    <a:pt x="1744" y="286"/>
                  </a:lnTo>
                  <a:lnTo>
                    <a:pt x="1753" y="261"/>
                  </a:lnTo>
                  <a:lnTo>
                    <a:pt x="1755" y="234"/>
                  </a:lnTo>
                  <a:lnTo>
                    <a:pt x="1753" y="207"/>
                  </a:lnTo>
                  <a:lnTo>
                    <a:pt x="1744" y="182"/>
                  </a:lnTo>
                  <a:lnTo>
                    <a:pt x="1732" y="159"/>
                  </a:lnTo>
                  <a:lnTo>
                    <a:pt x="1715" y="139"/>
                  </a:lnTo>
                  <a:lnTo>
                    <a:pt x="1696" y="123"/>
                  </a:lnTo>
                  <a:lnTo>
                    <a:pt x="1673" y="111"/>
                  </a:lnTo>
                  <a:lnTo>
                    <a:pt x="1647" y="102"/>
                  </a:lnTo>
                  <a:lnTo>
                    <a:pt x="1620" y="100"/>
                  </a:lnTo>
                  <a:close/>
                  <a:moveTo>
                    <a:pt x="1620" y="0"/>
                  </a:moveTo>
                  <a:lnTo>
                    <a:pt x="1723" y="3"/>
                  </a:lnTo>
                  <a:lnTo>
                    <a:pt x="1823" y="12"/>
                  </a:lnTo>
                  <a:lnTo>
                    <a:pt x="1921" y="28"/>
                  </a:lnTo>
                  <a:lnTo>
                    <a:pt x="2019" y="49"/>
                  </a:lnTo>
                  <a:lnTo>
                    <a:pt x="2113" y="76"/>
                  </a:lnTo>
                  <a:lnTo>
                    <a:pt x="2205" y="108"/>
                  </a:lnTo>
                  <a:lnTo>
                    <a:pt x="2295" y="145"/>
                  </a:lnTo>
                  <a:lnTo>
                    <a:pt x="2381" y="187"/>
                  </a:lnTo>
                  <a:lnTo>
                    <a:pt x="2465" y="234"/>
                  </a:lnTo>
                  <a:lnTo>
                    <a:pt x="2546" y="287"/>
                  </a:lnTo>
                  <a:lnTo>
                    <a:pt x="2622" y="343"/>
                  </a:lnTo>
                  <a:lnTo>
                    <a:pt x="2696" y="404"/>
                  </a:lnTo>
                  <a:lnTo>
                    <a:pt x="2765" y="469"/>
                  </a:lnTo>
                  <a:lnTo>
                    <a:pt x="2830" y="537"/>
                  </a:lnTo>
                  <a:lnTo>
                    <a:pt x="2892" y="610"/>
                  </a:lnTo>
                  <a:lnTo>
                    <a:pt x="2949" y="687"/>
                  </a:lnTo>
                  <a:lnTo>
                    <a:pt x="3002" y="766"/>
                  </a:lnTo>
                  <a:lnTo>
                    <a:pt x="3050" y="848"/>
                  </a:lnTo>
                  <a:lnTo>
                    <a:pt x="3092" y="934"/>
                  </a:lnTo>
                  <a:lnTo>
                    <a:pt x="3131" y="1022"/>
                  </a:lnTo>
                  <a:lnTo>
                    <a:pt x="3163" y="1114"/>
                  </a:lnTo>
                  <a:lnTo>
                    <a:pt x="3190" y="1207"/>
                  </a:lnTo>
                  <a:lnTo>
                    <a:pt x="3211" y="1303"/>
                  </a:lnTo>
                  <a:lnTo>
                    <a:pt x="3227" y="1400"/>
                  </a:lnTo>
                  <a:lnTo>
                    <a:pt x="3236" y="1499"/>
                  </a:lnTo>
                  <a:lnTo>
                    <a:pt x="3239" y="1601"/>
                  </a:lnTo>
                  <a:lnTo>
                    <a:pt x="3236" y="1702"/>
                  </a:lnTo>
                  <a:lnTo>
                    <a:pt x="3227" y="1802"/>
                  </a:lnTo>
                  <a:lnTo>
                    <a:pt x="3211" y="1899"/>
                  </a:lnTo>
                  <a:lnTo>
                    <a:pt x="3190" y="1996"/>
                  </a:lnTo>
                  <a:lnTo>
                    <a:pt x="3163" y="2089"/>
                  </a:lnTo>
                  <a:lnTo>
                    <a:pt x="3131" y="2180"/>
                  </a:lnTo>
                  <a:lnTo>
                    <a:pt x="3092" y="2268"/>
                  </a:lnTo>
                  <a:lnTo>
                    <a:pt x="3050" y="2354"/>
                  </a:lnTo>
                  <a:lnTo>
                    <a:pt x="3002" y="2437"/>
                  </a:lnTo>
                  <a:lnTo>
                    <a:pt x="2949" y="2515"/>
                  </a:lnTo>
                  <a:lnTo>
                    <a:pt x="2892" y="2592"/>
                  </a:lnTo>
                  <a:lnTo>
                    <a:pt x="2830" y="2665"/>
                  </a:lnTo>
                  <a:lnTo>
                    <a:pt x="2765" y="2733"/>
                  </a:lnTo>
                  <a:lnTo>
                    <a:pt x="2696" y="2798"/>
                  </a:lnTo>
                  <a:lnTo>
                    <a:pt x="2622" y="2859"/>
                  </a:lnTo>
                  <a:lnTo>
                    <a:pt x="2546" y="2916"/>
                  </a:lnTo>
                  <a:lnTo>
                    <a:pt x="2465" y="2967"/>
                  </a:lnTo>
                  <a:lnTo>
                    <a:pt x="2381" y="3015"/>
                  </a:lnTo>
                  <a:lnTo>
                    <a:pt x="2295" y="3057"/>
                  </a:lnTo>
                  <a:lnTo>
                    <a:pt x="2205" y="3095"/>
                  </a:lnTo>
                  <a:lnTo>
                    <a:pt x="2113" y="3126"/>
                  </a:lnTo>
                  <a:lnTo>
                    <a:pt x="2019" y="3153"/>
                  </a:lnTo>
                  <a:lnTo>
                    <a:pt x="1921" y="3175"/>
                  </a:lnTo>
                  <a:lnTo>
                    <a:pt x="1823" y="3190"/>
                  </a:lnTo>
                  <a:lnTo>
                    <a:pt x="1723" y="3199"/>
                  </a:lnTo>
                  <a:lnTo>
                    <a:pt x="1620" y="3202"/>
                  </a:lnTo>
                  <a:lnTo>
                    <a:pt x="1518" y="3199"/>
                  </a:lnTo>
                  <a:lnTo>
                    <a:pt x="1416" y="3190"/>
                  </a:lnTo>
                  <a:lnTo>
                    <a:pt x="1318" y="3175"/>
                  </a:lnTo>
                  <a:lnTo>
                    <a:pt x="1221" y="3153"/>
                  </a:lnTo>
                  <a:lnTo>
                    <a:pt x="1126" y="3126"/>
                  </a:lnTo>
                  <a:lnTo>
                    <a:pt x="1034" y="3095"/>
                  </a:lnTo>
                  <a:lnTo>
                    <a:pt x="945" y="3057"/>
                  </a:lnTo>
                  <a:lnTo>
                    <a:pt x="858" y="3015"/>
                  </a:lnTo>
                  <a:lnTo>
                    <a:pt x="774" y="2967"/>
                  </a:lnTo>
                  <a:lnTo>
                    <a:pt x="695" y="2916"/>
                  </a:lnTo>
                  <a:lnTo>
                    <a:pt x="617" y="2859"/>
                  </a:lnTo>
                  <a:lnTo>
                    <a:pt x="545" y="2798"/>
                  </a:lnTo>
                  <a:lnTo>
                    <a:pt x="474" y="2733"/>
                  </a:lnTo>
                  <a:lnTo>
                    <a:pt x="409" y="2665"/>
                  </a:lnTo>
                  <a:lnTo>
                    <a:pt x="348" y="2592"/>
                  </a:lnTo>
                  <a:lnTo>
                    <a:pt x="290" y="2515"/>
                  </a:lnTo>
                  <a:lnTo>
                    <a:pt x="238" y="2437"/>
                  </a:lnTo>
                  <a:lnTo>
                    <a:pt x="189" y="2354"/>
                  </a:lnTo>
                  <a:lnTo>
                    <a:pt x="147" y="2268"/>
                  </a:lnTo>
                  <a:lnTo>
                    <a:pt x="109" y="2180"/>
                  </a:lnTo>
                  <a:lnTo>
                    <a:pt x="77" y="2089"/>
                  </a:lnTo>
                  <a:lnTo>
                    <a:pt x="50" y="1996"/>
                  </a:lnTo>
                  <a:lnTo>
                    <a:pt x="28" y="1899"/>
                  </a:lnTo>
                  <a:lnTo>
                    <a:pt x="12" y="1802"/>
                  </a:lnTo>
                  <a:lnTo>
                    <a:pt x="3" y="1702"/>
                  </a:lnTo>
                  <a:lnTo>
                    <a:pt x="0" y="1601"/>
                  </a:lnTo>
                  <a:lnTo>
                    <a:pt x="3" y="1499"/>
                  </a:lnTo>
                  <a:lnTo>
                    <a:pt x="12" y="1400"/>
                  </a:lnTo>
                  <a:lnTo>
                    <a:pt x="28" y="1303"/>
                  </a:lnTo>
                  <a:lnTo>
                    <a:pt x="50" y="1207"/>
                  </a:lnTo>
                  <a:lnTo>
                    <a:pt x="77" y="1114"/>
                  </a:lnTo>
                  <a:lnTo>
                    <a:pt x="109" y="1022"/>
                  </a:lnTo>
                  <a:lnTo>
                    <a:pt x="147" y="934"/>
                  </a:lnTo>
                  <a:lnTo>
                    <a:pt x="189" y="848"/>
                  </a:lnTo>
                  <a:lnTo>
                    <a:pt x="238" y="766"/>
                  </a:lnTo>
                  <a:lnTo>
                    <a:pt x="290" y="687"/>
                  </a:lnTo>
                  <a:lnTo>
                    <a:pt x="348" y="610"/>
                  </a:lnTo>
                  <a:lnTo>
                    <a:pt x="409" y="537"/>
                  </a:lnTo>
                  <a:lnTo>
                    <a:pt x="474" y="469"/>
                  </a:lnTo>
                  <a:lnTo>
                    <a:pt x="545" y="404"/>
                  </a:lnTo>
                  <a:lnTo>
                    <a:pt x="617" y="343"/>
                  </a:lnTo>
                  <a:lnTo>
                    <a:pt x="695" y="287"/>
                  </a:lnTo>
                  <a:lnTo>
                    <a:pt x="774" y="234"/>
                  </a:lnTo>
                  <a:lnTo>
                    <a:pt x="858" y="187"/>
                  </a:lnTo>
                  <a:lnTo>
                    <a:pt x="945" y="145"/>
                  </a:lnTo>
                  <a:lnTo>
                    <a:pt x="1034" y="108"/>
                  </a:lnTo>
                  <a:lnTo>
                    <a:pt x="1126" y="76"/>
                  </a:lnTo>
                  <a:lnTo>
                    <a:pt x="1221" y="49"/>
                  </a:lnTo>
                  <a:lnTo>
                    <a:pt x="1318" y="28"/>
                  </a:lnTo>
                  <a:lnTo>
                    <a:pt x="1416" y="12"/>
                  </a:lnTo>
                  <a:lnTo>
                    <a:pt x="1518" y="3"/>
                  </a:lnTo>
                  <a:lnTo>
                    <a:pt x="1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5" name="Group 584"/>
          <p:cNvGrpSpPr/>
          <p:nvPr/>
        </p:nvGrpSpPr>
        <p:grpSpPr>
          <a:xfrm>
            <a:off x="6320996" y="5046410"/>
            <a:ext cx="476250" cy="473075"/>
            <a:chOff x="6294438" y="5043488"/>
            <a:chExt cx="47625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2" name="Freeform 434"/>
            <p:cNvSpPr>
              <a:spLocks noEditPoints="1"/>
            </p:cNvSpPr>
            <p:nvPr/>
          </p:nvSpPr>
          <p:spPr bwMode="auto">
            <a:xfrm>
              <a:off x="6294438" y="5043488"/>
              <a:ext cx="476250" cy="473075"/>
            </a:xfrm>
            <a:custGeom>
              <a:avLst/>
              <a:gdLst>
                <a:gd name="T0" fmla="*/ 406 w 3302"/>
                <a:gd name="T1" fmla="*/ 151 h 3277"/>
                <a:gd name="T2" fmla="*/ 324 w 3302"/>
                <a:gd name="T3" fmla="*/ 176 h 3277"/>
                <a:gd name="T4" fmla="*/ 254 w 3302"/>
                <a:gd name="T5" fmla="*/ 222 h 3277"/>
                <a:gd name="T6" fmla="*/ 198 w 3302"/>
                <a:gd name="T7" fmla="*/ 284 h 3277"/>
                <a:gd name="T8" fmla="*/ 162 w 3302"/>
                <a:gd name="T9" fmla="*/ 361 h 3277"/>
                <a:gd name="T10" fmla="*/ 150 w 3302"/>
                <a:gd name="T11" fmla="*/ 446 h 3277"/>
                <a:gd name="T12" fmla="*/ 153 w 3302"/>
                <a:gd name="T13" fmla="*/ 2874 h 3277"/>
                <a:gd name="T14" fmla="*/ 178 w 3302"/>
                <a:gd name="T15" fmla="*/ 2955 h 3277"/>
                <a:gd name="T16" fmla="*/ 224 w 3302"/>
                <a:gd name="T17" fmla="*/ 3025 h 3277"/>
                <a:gd name="T18" fmla="*/ 288 w 3302"/>
                <a:gd name="T19" fmla="*/ 3080 h 3277"/>
                <a:gd name="T20" fmla="*/ 364 w 3302"/>
                <a:gd name="T21" fmla="*/ 3116 h 3277"/>
                <a:gd name="T22" fmla="*/ 450 w 3302"/>
                <a:gd name="T23" fmla="*/ 3128 h 3277"/>
                <a:gd name="T24" fmla="*/ 2896 w 3302"/>
                <a:gd name="T25" fmla="*/ 3125 h 3277"/>
                <a:gd name="T26" fmla="*/ 2978 w 3302"/>
                <a:gd name="T27" fmla="*/ 3100 h 3277"/>
                <a:gd name="T28" fmla="*/ 3048 w 3302"/>
                <a:gd name="T29" fmla="*/ 3054 h 3277"/>
                <a:gd name="T30" fmla="*/ 3103 w 3302"/>
                <a:gd name="T31" fmla="*/ 2992 h 3277"/>
                <a:gd name="T32" fmla="*/ 3139 w 3302"/>
                <a:gd name="T33" fmla="*/ 2915 h 3277"/>
                <a:gd name="T34" fmla="*/ 3152 w 3302"/>
                <a:gd name="T35" fmla="*/ 2830 h 3277"/>
                <a:gd name="T36" fmla="*/ 3149 w 3302"/>
                <a:gd name="T37" fmla="*/ 403 h 3277"/>
                <a:gd name="T38" fmla="*/ 3123 w 3302"/>
                <a:gd name="T39" fmla="*/ 321 h 3277"/>
                <a:gd name="T40" fmla="*/ 3078 w 3302"/>
                <a:gd name="T41" fmla="*/ 252 h 3277"/>
                <a:gd name="T42" fmla="*/ 3015 w 3302"/>
                <a:gd name="T43" fmla="*/ 197 h 3277"/>
                <a:gd name="T44" fmla="*/ 2939 w 3302"/>
                <a:gd name="T45" fmla="*/ 161 h 3277"/>
                <a:gd name="T46" fmla="*/ 2852 w 3302"/>
                <a:gd name="T47" fmla="*/ 148 h 3277"/>
                <a:gd name="T48" fmla="*/ 450 w 3302"/>
                <a:gd name="T49" fmla="*/ 0 h 3277"/>
                <a:gd name="T50" fmla="*/ 2905 w 3302"/>
                <a:gd name="T51" fmla="*/ 3 h 3277"/>
                <a:gd name="T52" fmla="*/ 3003 w 3302"/>
                <a:gd name="T53" fmla="*/ 25 h 3277"/>
                <a:gd name="T54" fmla="*/ 3093 w 3302"/>
                <a:gd name="T55" fmla="*/ 69 h 3277"/>
                <a:gd name="T56" fmla="*/ 3170 w 3302"/>
                <a:gd name="T57" fmla="*/ 130 h 3277"/>
                <a:gd name="T58" fmla="*/ 3232 w 3302"/>
                <a:gd name="T59" fmla="*/ 207 h 3277"/>
                <a:gd name="T60" fmla="*/ 3275 w 3302"/>
                <a:gd name="T61" fmla="*/ 296 h 3277"/>
                <a:gd name="T62" fmla="*/ 3298 w 3302"/>
                <a:gd name="T63" fmla="*/ 395 h 3277"/>
                <a:gd name="T64" fmla="*/ 3302 w 3302"/>
                <a:gd name="T65" fmla="*/ 2830 h 3277"/>
                <a:gd name="T66" fmla="*/ 3290 w 3302"/>
                <a:gd name="T67" fmla="*/ 2932 h 3277"/>
                <a:gd name="T68" fmla="*/ 3256 w 3302"/>
                <a:gd name="T69" fmla="*/ 3026 h 3277"/>
                <a:gd name="T70" fmla="*/ 3203 w 3302"/>
                <a:gd name="T71" fmla="*/ 3109 h 3277"/>
                <a:gd name="T72" fmla="*/ 3133 w 3302"/>
                <a:gd name="T73" fmla="*/ 3179 h 3277"/>
                <a:gd name="T74" fmla="*/ 3049 w 3302"/>
                <a:gd name="T75" fmla="*/ 3231 h 3277"/>
                <a:gd name="T76" fmla="*/ 2955 w 3302"/>
                <a:gd name="T77" fmla="*/ 3265 h 3277"/>
                <a:gd name="T78" fmla="*/ 2852 w 3302"/>
                <a:gd name="T79" fmla="*/ 3277 h 3277"/>
                <a:gd name="T80" fmla="*/ 398 w 3302"/>
                <a:gd name="T81" fmla="*/ 3274 h 3277"/>
                <a:gd name="T82" fmla="*/ 298 w 3302"/>
                <a:gd name="T83" fmla="*/ 3250 h 3277"/>
                <a:gd name="T84" fmla="*/ 209 w 3302"/>
                <a:gd name="T85" fmla="*/ 3207 h 3277"/>
                <a:gd name="T86" fmla="*/ 132 w 3302"/>
                <a:gd name="T87" fmla="*/ 3146 h 3277"/>
                <a:gd name="T88" fmla="*/ 70 w 3302"/>
                <a:gd name="T89" fmla="*/ 3069 h 3277"/>
                <a:gd name="T90" fmla="*/ 27 w 3302"/>
                <a:gd name="T91" fmla="*/ 2981 h 3277"/>
                <a:gd name="T92" fmla="*/ 3 w 3302"/>
                <a:gd name="T93" fmla="*/ 2882 h 3277"/>
                <a:gd name="T94" fmla="*/ 0 w 3302"/>
                <a:gd name="T95" fmla="*/ 446 h 3277"/>
                <a:gd name="T96" fmla="*/ 12 w 3302"/>
                <a:gd name="T97" fmla="*/ 344 h 3277"/>
                <a:gd name="T98" fmla="*/ 46 w 3302"/>
                <a:gd name="T99" fmla="*/ 250 h 3277"/>
                <a:gd name="T100" fmla="*/ 99 w 3302"/>
                <a:gd name="T101" fmla="*/ 167 h 3277"/>
                <a:gd name="T102" fmla="*/ 169 w 3302"/>
                <a:gd name="T103" fmla="*/ 98 h 3277"/>
                <a:gd name="T104" fmla="*/ 253 w 3302"/>
                <a:gd name="T105" fmla="*/ 45 h 3277"/>
                <a:gd name="T106" fmla="*/ 347 w 3302"/>
                <a:gd name="T107" fmla="*/ 11 h 3277"/>
                <a:gd name="T108" fmla="*/ 450 w 3302"/>
                <a:gd name="T109" fmla="*/ 0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02" h="3277">
                  <a:moveTo>
                    <a:pt x="450" y="148"/>
                  </a:moveTo>
                  <a:lnTo>
                    <a:pt x="406" y="151"/>
                  </a:lnTo>
                  <a:lnTo>
                    <a:pt x="364" y="161"/>
                  </a:lnTo>
                  <a:lnTo>
                    <a:pt x="324" y="176"/>
                  </a:lnTo>
                  <a:lnTo>
                    <a:pt x="288" y="197"/>
                  </a:lnTo>
                  <a:lnTo>
                    <a:pt x="254" y="222"/>
                  </a:lnTo>
                  <a:lnTo>
                    <a:pt x="224" y="252"/>
                  </a:lnTo>
                  <a:lnTo>
                    <a:pt x="198" y="284"/>
                  </a:lnTo>
                  <a:lnTo>
                    <a:pt x="178" y="321"/>
                  </a:lnTo>
                  <a:lnTo>
                    <a:pt x="162" y="361"/>
                  </a:lnTo>
                  <a:lnTo>
                    <a:pt x="153" y="403"/>
                  </a:lnTo>
                  <a:lnTo>
                    <a:pt x="150" y="446"/>
                  </a:lnTo>
                  <a:lnTo>
                    <a:pt x="150" y="2830"/>
                  </a:lnTo>
                  <a:lnTo>
                    <a:pt x="153" y="2874"/>
                  </a:lnTo>
                  <a:lnTo>
                    <a:pt x="162" y="2915"/>
                  </a:lnTo>
                  <a:lnTo>
                    <a:pt x="178" y="2955"/>
                  </a:lnTo>
                  <a:lnTo>
                    <a:pt x="198" y="2992"/>
                  </a:lnTo>
                  <a:lnTo>
                    <a:pt x="224" y="3025"/>
                  </a:lnTo>
                  <a:lnTo>
                    <a:pt x="254" y="3054"/>
                  </a:lnTo>
                  <a:lnTo>
                    <a:pt x="288" y="3080"/>
                  </a:lnTo>
                  <a:lnTo>
                    <a:pt x="324" y="3100"/>
                  </a:lnTo>
                  <a:lnTo>
                    <a:pt x="364" y="3116"/>
                  </a:lnTo>
                  <a:lnTo>
                    <a:pt x="406" y="3125"/>
                  </a:lnTo>
                  <a:lnTo>
                    <a:pt x="450" y="3128"/>
                  </a:lnTo>
                  <a:lnTo>
                    <a:pt x="2852" y="3128"/>
                  </a:lnTo>
                  <a:lnTo>
                    <a:pt x="2896" y="3125"/>
                  </a:lnTo>
                  <a:lnTo>
                    <a:pt x="2939" y="3116"/>
                  </a:lnTo>
                  <a:lnTo>
                    <a:pt x="2978" y="3100"/>
                  </a:lnTo>
                  <a:lnTo>
                    <a:pt x="3015" y="3080"/>
                  </a:lnTo>
                  <a:lnTo>
                    <a:pt x="3048" y="3054"/>
                  </a:lnTo>
                  <a:lnTo>
                    <a:pt x="3078" y="3025"/>
                  </a:lnTo>
                  <a:lnTo>
                    <a:pt x="3103" y="2992"/>
                  </a:lnTo>
                  <a:lnTo>
                    <a:pt x="3123" y="2955"/>
                  </a:lnTo>
                  <a:lnTo>
                    <a:pt x="3139" y="2915"/>
                  </a:lnTo>
                  <a:lnTo>
                    <a:pt x="3149" y="2874"/>
                  </a:lnTo>
                  <a:lnTo>
                    <a:pt x="3152" y="2830"/>
                  </a:lnTo>
                  <a:lnTo>
                    <a:pt x="3152" y="446"/>
                  </a:lnTo>
                  <a:lnTo>
                    <a:pt x="3149" y="403"/>
                  </a:lnTo>
                  <a:lnTo>
                    <a:pt x="3139" y="361"/>
                  </a:lnTo>
                  <a:lnTo>
                    <a:pt x="3123" y="321"/>
                  </a:lnTo>
                  <a:lnTo>
                    <a:pt x="3103" y="284"/>
                  </a:lnTo>
                  <a:lnTo>
                    <a:pt x="3078" y="252"/>
                  </a:lnTo>
                  <a:lnTo>
                    <a:pt x="3048" y="222"/>
                  </a:lnTo>
                  <a:lnTo>
                    <a:pt x="3015" y="197"/>
                  </a:lnTo>
                  <a:lnTo>
                    <a:pt x="2978" y="176"/>
                  </a:lnTo>
                  <a:lnTo>
                    <a:pt x="2939" y="161"/>
                  </a:lnTo>
                  <a:lnTo>
                    <a:pt x="2896" y="151"/>
                  </a:lnTo>
                  <a:lnTo>
                    <a:pt x="2852" y="148"/>
                  </a:lnTo>
                  <a:lnTo>
                    <a:pt x="450" y="148"/>
                  </a:lnTo>
                  <a:close/>
                  <a:moveTo>
                    <a:pt x="450" y="0"/>
                  </a:moveTo>
                  <a:lnTo>
                    <a:pt x="2852" y="0"/>
                  </a:lnTo>
                  <a:lnTo>
                    <a:pt x="2905" y="3"/>
                  </a:lnTo>
                  <a:lnTo>
                    <a:pt x="2955" y="11"/>
                  </a:lnTo>
                  <a:lnTo>
                    <a:pt x="3003" y="25"/>
                  </a:lnTo>
                  <a:lnTo>
                    <a:pt x="3049" y="45"/>
                  </a:lnTo>
                  <a:lnTo>
                    <a:pt x="3093" y="69"/>
                  </a:lnTo>
                  <a:lnTo>
                    <a:pt x="3133" y="98"/>
                  </a:lnTo>
                  <a:lnTo>
                    <a:pt x="3170" y="130"/>
                  </a:lnTo>
                  <a:lnTo>
                    <a:pt x="3203" y="167"/>
                  </a:lnTo>
                  <a:lnTo>
                    <a:pt x="3232" y="207"/>
                  </a:lnTo>
                  <a:lnTo>
                    <a:pt x="3256" y="250"/>
                  </a:lnTo>
                  <a:lnTo>
                    <a:pt x="3275" y="296"/>
                  </a:lnTo>
                  <a:lnTo>
                    <a:pt x="3290" y="344"/>
                  </a:lnTo>
                  <a:lnTo>
                    <a:pt x="3298" y="395"/>
                  </a:lnTo>
                  <a:lnTo>
                    <a:pt x="3302" y="446"/>
                  </a:lnTo>
                  <a:lnTo>
                    <a:pt x="3302" y="2830"/>
                  </a:lnTo>
                  <a:lnTo>
                    <a:pt x="3298" y="2882"/>
                  </a:lnTo>
                  <a:lnTo>
                    <a:pt x="3290" y="2932"/>
                  </a:lnTo>
                  <a:lnTo>
                    <a:pt x="3275" y="2981"/>
                  </a:lnTo>
                  <a:lnTo>
                    <a:pt x="3256" y="3026"/>
                  </a:lnTo>
                  <a:lnTo>
                    <a:pt x="3232" y="3069"/>
                  </a:lnTo>
                  <a:lnTo>
                    <a:pt x="3203" y="3109"/>
                  </a:lnTo>
                  <a:lnTo>
                    <a:pt x="3170" y="3146"/>
                  </a:lnTo>
                  <a:lnTo>
                    <a:pt x="3133" y="3179"/>
                  </a:lnTo>
                  <a:lnTo>
                    <a:pt x="3093" y="3207"/>
                  </a:lnTo>
                  <a:lnTo>
                    <a:pt x="3049" y="3231"/>
                  </a:lnTo>
                  <a:lnTo>
                    <a:pt x="3003" y="3250"/>
                  </a:lnTo>
                  <a:lnTo>
                    <a:pt x="2955" y="3265"/>
                  </a:lnTo>
                  <a:lnTo>
                    <a:pt x="2905" y="3274"/>
                  </a:lnTo>
                  <a:lnTo>
                    <a:pt x="2852" y="3277"/>
                  </a:lnTo>
                  <a:lnTo>
                    <a:pt x="450" y="3277"/>
                  </a:lnTo>
                  <a:lnTo>
                    <a:pt x="398" y="3274"/>
                  </a:lnTo>
                  <a:lnTo>
                    <a:pt x="347" y="3265"/>
                  </a:lnTo>
                  <a:lnTo>
                    <a:pt x="298" y="3250"/>
                  </a:lnTo>
                  <a:lnTo>
                    <a:pt x="253" y="3231"/>
                  </a:lnTo>
                  <a:lnTo>
                    <a:pt x="209" y="3207"/>
                  </a:lnTo>
                  <a:lnTo>
                    <a:pt x="169" y="3179"/>
                  </a:lnTo>
                  <a:lnTo>
                    <a:pt x="132" y="3146"/>
                  </a:lnTo>
                  <a:lnTo>
                    <a:pt x="99" y="3109"/>
                  </a:lnTo>
                  <a:lnTo>
                    <a:pt x="70" y="3069"/>
                  </a:lnTo>
                  <a:lnTo>
                    <a:pt x="46" y="3026"/>
                  </a:lnTo>
                  <a:lnTo>
                    <a:pt x="27" y="2981"/>
                  </a:lnTo>
                  <a:lnTo>
                    <a:pt x="12" y="2932"/>
                  </a:lnTo>
                  <a:lnTo>
                    <a:pt x="3" y="2882"/>
                  </a:lnTo>
                  <a:lnTo>
                    <a:pt x="0" y="2830"/>
                  </a:lnTo>
                  <a:lnTo>
                    <a:pt x="0" y="446"/>
                  </a:lnTo>
                  <a:lnTo>
                    <a:pt x="3" y="395"/>
                  </a:lnTo>
                  <a:lnTo>
                    <a:pt x="12" y="344"/>
                  </a:lnTo>
                  <a:lnTo>
                    <a:pt x="27" y="296"/>
                  </a:lnTo>
                  <a:lnTo>
                    <a:pt x="46" y="250"/>
                  </a:lnTo>
                  <a:lnTo>
                    <a:pt x="70" y="207"/>
                  </a:lnTo>
                  <a:lnTo>
                    <a:pt x="99" y="167"/>
                  </a:lnTo>
                  <a:lnTo>
                    <a:pt x="132" y="130"/>
                  </a:lnTo>
                  <a:lnTo>
                    <a:pt x="169" y="98"/>
                  </a:lnTo>
                  <a:lnTo>
                    <a:pt x="209" y="69"/>
                  </a:lnTo>
                  <a:lnTo>
                    <a:pt x="253" y="45"/>
                  </a:lnTo>
                  <a:lnTo>
                    <a:pt x="298" y="25"/>
                  </a:lnTo>
                  <a:lnTo>
                    <a:pt x="347" y="11"/>
                  </a:lnTo>
                  <a:lnTo>
                    <a:pt x="398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435"/>
            <p:cNvSpPr>
              <a:spLocks/>
            </p:cNvSpPr>
            <p:nvPr/>
          </p:nvSpPr>
          <p:spPr bwMode="auto">
            <a:xfrm>
              <a:off x="6540500" y="5240338"/>
              <a:ext cx="23812" cy="53975"/>
            </a:xfrm>
            <a:custGeom>
              <a:avLst/>
              <a:gdLst>
                <a:gd name="T0" fmla="*/ 83 w 168"/>
                <a:gd name="T1" fmla="*/ 0 h 382"/>
                <a:gd name="T2" fmla="*/ 85 w 168"/>
                <a:gd name="T3" fmla="*/ 0 h 382"/>
                <a:gd name="T4" fmla="*/ 168 w 168"/>
                <a:gd name="T5" fmla="*/ 382 h 382"/>
                <a:gd name="T6" fmla="*/ 0 w 168"/>
                <a:gd name="T7" fmla="*/ 382 h 382"/>
                <a:gd name="T8" fmla="*/ 83 w 16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82">
                  <a:moveTo>
                    <a:pt x="83" y="0"/>
                  </a:moveTo>
                  <a:lnTo>
                    <a:pt x="85" y="0"/>
                  </a:lnTo>
                  <a:lnTo>
                    <a:pt x="168" y="382"/>
                  </a:lnTo>
                  <a:lnTo>
                    <a:pt x="0" y="382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436"/>
            <p:cNvSpPr>
              <a:spLocks noEditPoints="1"/>
            </p:cNvSpPr>
            <p:nvPr/>
          </p:nvSpPr>
          <p:spPr bwMode="auto">
            <a:xfrm>
              <a:off x="6337300" y="5086350"/>
              <a:ext cx="390525" cy="387350"/>
            </a:xfrm>
            <a:custGeom>
              <a:avLst/>
              <a:gdLst>
                <a:gd name="T0" fmla="*/ 1980 w 2701"/>
                <a:gd name="T1" fmla="*/ 1431 h 2682"/>
                <a:gd name="T2" fmla="*/ 2153 w 2701"/>
                <a:gd name="T3" fmla="*/ 1767 h 2682"/>
                <a:gd name="T4" fmla="*/ 2374 w 2701"/>
                <a:gd name="T5" fmla="*/ 916 h 2682"/>
                <a:gd name="T6" fmla="*/ 2067 w 2701"/>
                <a:gd name="T7" fmla="*/ 1245 h 2682"/>
                <a:gd name="T8" fmla="*/ 1952 w 2701"/>
                <a:gd name="T9" fmla="*/ 916 h 2682"/>
                <a:gd name="T10" fmla="*/ 1379 w 2701"/>
                <a:gd name="T11" fmla="*/ 916 h 2682"/>
                <a:gd name="T12" fmla="*/ 1332 w 2701"/>
                <a:gd name="T13" fmla="*/ 1767 h 2682"/>
                <a:gd name="T14" fmla="*/ 1600 w 2701"/>
                <a:gd name="T15" fmla="*/ 1586 h 2682"/>
                <a:gd name="T16" fmla="*/ 1819 w 2701"/>
                <a:gd name="T17" fmla="*/ 1767 h 2682"/>
                <a:gd name="T18" fmla="*/ 1379 w 2701"/>
                <a:gd name="T19" fmla="*/ 916 h 2682"/>
                <a:gd name="T20" fmla="*/ 327 w 2701"/>
                <a:gd name="T21" fmla="*/ 1767 h 2682"/>
                <a:gd name="T22" fmla="*/ 485 w 2701"/>
                <a:gd name="T23" fmla="*/ 1088 h 2682"/>
                <a:gd name="T24" fmla="*/ 641 w 2701"/>
                <a:gd name="T25" fmla="*/ 1767 h 2682"/>
                <a:gd name="T26" fmla="*/ 928 w 2701"/>
                <a:gd name="T27" fmla="*/ 1088 h 2682"/>
                <a:gd name="T28" fmla="*/ 930 w 2701"/>
                <a:gd name="T29" fmla="*/ 1767 h 2682"/>
                <a:gd name="T30" fmla="*/ 1088 w 2701"/>
                <a:gd name="T31" fmla="*/ 916 h 2682"/>
                <a:gd name="T32" fmla="*/ 709 w 2701"/>
                <a:gd name="T33" fmla="*/ 1517 h 2682"/>
                <a:gd name="T34" fmla="*/ 584 w 2701"/>
                <a:gd name="T35" fmla="*/ 916 h 2682"/>
                <a:gd name="T36" fmla="*/ 369 w 2701"/>
                <a:gd name="T37" fmla="*/ 0 h 2682"/>
                <a:gd name="T38" fmla="*/ 2383 w 2701"/>
                <a:gd name="T39" fmla="*/ 4 h 2682"/>
                <a:gd name="T40" fmla="*/ 2476 w 2701"/>
                <a:gd name="T41" fmla="*/ 29 h 2682"/>
                <a:gd name="T42" fmla="*/ 2558 w 2701"/>
                <a:gd name="T43" fmla="*/ 77 h 2682"/>
                <a:gd name="T44" fmla="*/ 2625 w 2701"/>
                <a:gd name="T45" fmla="*/ 142 h 2682"/>
                <a:gd name="T46" fmla="*/ 2673 w 2701"/>
                <a:gd name="T47" fmla="*/ 223 h 2682"/>
                <a:gd name="T48" fmla="*/ 2698 w 2701"/>
                <a:gd name="T49" fmla="*/ 316 h 2682"/>
                <a:gd name="T50" fmla="*/ 2701 w 2701"/>
                <a:gd name="T51" fmla="*/ 2316 h 2682"/>
                <a:gd name="T52" fmla="*/ 2689 w 2701"/>
                <a:gd name="T53" fmla="*/ 2413 h 2682"/>
                <a:gd name="T54" fmla="*/ 2651 w 2701"/>
                <a:gd name="T55" fmla="*/ 2500 h 2682"/>
                <a:gd name="T56" fmla="*/ 2594 w 2701"/>
                <a:gd name="T57" fmla="*/ 2575 h 2682"/>
                <a:gd name="T58" fmla="*/ 2520 w 2701"/>
                <a:gd name="T59" fmla="*/ 2632 h 2682"/>
                <a:gd name="T60" fmla="*/ 2432 w 2701"/>
                <a:gd name="T61" fmla="*/ 2669 h 2682"/>
                <a:gd name="T62" fmla="*/ 2333 w 2701"/>
                <a:gd name="T63" fmla="*/ 2682 h 2682"/>
                <a:gd name="T64" fmla="*/ 322 w 2701"/>
                <a:gd name="T65" fmla="*/ 2680 h 2682"/>
                <a:gd name="T66" fmla="*/ 236 w 2701"/>
                <a:gd name="T67" fmla="*/ 2657 h 2682"/>
                <a:gd name="T68" fmla="*/ 158 w 2701"/>
                <a:gd name="T69" fmla="*/ 2616 h 2682"/>
                <a:gd name="T70" fmla="*/ 93 w 2701"/>
                <a:gd name="T71" fmla="*/ 2559 h 2682"/>
                <a:gd name="T72" fmla="*/ 43 w 2701"/>
                <a:gd name="T73" fmla="*/ 2488 h 2682"/>
                <a:gd name="T74" fmla="*/ 11 w 2701"/>
                <a:gd name="T75" fmla="*/ 2407 h 2682"/>
                <a:gd name="T76" fmla="*/ 0 w 2701"/>
                <a:gd name="T77" fmla="*/ 2316 h 2682"/>
                <a:gd name="T78" fmla="*/ 4 w 2701"/>
                <a:gd name="T79" fmla="*/ 316 h 2682"/>
                <a:gd name="T80" fmla="*/ 29 w 2701"/>
                <a:gd name="T81" fmla="*/ 223 h 2682"/>
                <a:gd name="T82" fmla="*/ 77 w 2701"/>
                <a:gd name="T83" fmla="*/ 142 h 2682"/>
                <a:gd name="T84" fmla="*/ 144 w 2701"/>
                <a:gd name="T85" fmla="*/ 77 h 2682"/>
                <a:gd name="T86" fmla="*/ 225 w 2701"/>
                <a:gd name="T87" fmla="*/ 29 h 2682"/>
                <a:gd name="T88" fmla="*/ 319 w 2701"/>
                <a:gd name="T89" fmla="*/ 4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1" h="2682">
                  <a:moveTo>
                    <a:pt x="1758" y="916"/>
                  </a:moveTo>
                  <a:lnTo>
                    <a:pt x="1980" y="1431"/>
                  </a:lnTo>
                  <a:lnTo>
                    <a:pt x="1980" y="1767"/>
                  </a:lnTo>
                  <a:lnTo>
                    <a:pt x="2153" y="1767"/>
                  </a:lnTo>
                  <a:lnTo>
                    <a:pt x="2153" y="1431"/>
                  </a:lnTo>
                  <a:lnTo>
                    <a:pt x="2374" y="916"/>
                  </a:lnTo>
                  <a:lnTo>
                    <a:pt x="2188" y="916"/>
                  </a:lnTo>
                  <a:lnTo>
                    <a:pt x="2067" y="1245"/>
                  </a:lnTo>
                  <a:lnTo>
                    <a:pt x="2065" y="1245"/>
                  </a:lnTo>
                  <a:lnTo>
                    <a:pt x="1952" y="916"/>
                  </a:lnTo>
                  <a:lnTo>
                    <a:pt x="1758" y="916"/>
                  </a:lnTo>
                  <a:close/>
                  <a:moveTo>
                    <a:pt x="1379" y="916"/>
                  </a:moveTo>
                  <a:lnTo>
                    <a:pt x="1152" y="1767"/>
                  </a:lnTo>
                  <a:lnTo>
                    <a:pt x="1332" y="1767"/>
                  </a:lnTo>
                  <a:lnTo>
                    <a:pt x="1372" y="1586"/>
                  </a:lnTo>
                  <a:lnTo>
                    <a:pt x="1600" y="1586"/>
                  </a:lnTo>
                  <a:lnTo>
                    <a:pt x="1640" y="1767"/>
                  </a:lnTo>
                  <a:lnTo>
                    <a:pt x="1819" y="1767"/>
                  </a:lnTo>
                  <a:lnTo>
                    <a:pt x="1592" y="916"/>
                  </a:lnTo>
                  <a:lnTo>
                    <a:pt x="1379" y="916"/>
                  </a:lnTo>
                  <a:close/>
                  <a:moveTo>
                    <a:pt x="327" y="916"/>
                  </a:moveTo>
                  <a:lnTo>
                    <a:pt x="327" y="1767"/>
                  </a:lnTo>
                  <a:lnTo>
                    <a:pt x="485" y="1767"/>
                  </a:lnTo>
                  <a:lnTo>
                    <a:pt x="485" y="1088"/>
                  </a:lnTo>
                  <a:lnTo>
                    <a:pt x="489" y="1088"/>
                  </a:lnTo>
                  <a:lnTo>
                    <a:pt x="641" y="1767"/>
                  </a:lnTo>
                  <a:lnTo>
                    <a:pt x="775" y="1767"/>
                  </a:lnTo>
                  <a:lnTo>
                    <a:pt x="928" y="1088"/>
                  </a:lnTo>
                  <a:lnTo>
                    <a:pt x="930" y="1088"/>
                  </a:lnTo>
                  <a:lnTo>
                    <a:pt x="930" y="1767"/>
                  </a:lnTo>
                  <a:lnTo>
                    <a:pt x="1088" y="1767"/>
                  </a:lnTo>
                  <a:lnTo>
                    <a:pt x="1088" y="916"/>
                  </a:lnTo>
                  <a:lnTo>
                    <a:pt x="833" y="916"/>
                  </a:lnTo>
                  <a:lnTo>
                    <a:pt x="709" y="1517"/>
                  </a:lnTo>
                  <a:lnTo>
                    <a:pt x="707" y="1517"/>
                  </a:lnTo>
                  <a:lnTo>
                    <a:pt x="584" y="916"/>
                  </a:lnTo>
                  <a:lnTo>
                    <a:pt x="327" y="916"/>
                  </a:lnTo>
                  <a:close/>
                  <a:moveTo>
                    <a:pt x="369" y="0"/>
                  </a:moveTo>
                  <a:lnTo>
                    <a:pt x="2333" y="0"/>
                  </a:lnTo>
                  <a:lnTo>
                    <a:pt x="2383" y="4"/>
                  </a:lnTo>
                  <a:lnTo>
                    <a:pt x="2432" y="14"/>
                  </a:lnTo>
                  <a:lnTo>
                    <a:pt x="2476" y="29"/>
                  </a:lnTo>
                  <a:lnTo>
                    <a:pt x="2520" y="50"/>
                  </a:lnTo>
                  <a:lnTo>
                    <a:pt x="2558" y="77"/>
                  </a:lnTo>
                  <a:lnTo>
                    <a:pt x="2594" y="107"/>
                  </a:lnTo>
                  <a:lnTo>
                    <a:pt x="2625" y="142"/>
                  </a:lnTo>
                  <a:lnTo>
                    <a:pt x="2651" y="181"/>
                  </a:lnTo>
                  <a:lnTo>
                    <a:pt x="2673" y="223"/>
                  </a:lnTo>
                  <a:lnTo>
                    <a:pt x="2689" y="268"/>
                  </a:lnTo>
                  <a:lnTo>
                    <a:pt x="2698" y="316"/>
                  </a:lnTo>
                  <a:lnTo>
                    <a:pt x="2701" y="366"/>
                  </a:lnTo>
                  <a:lnTo>
                    <a:pt x="2701" y="2316"/>
                  </a:lnTo>
                  <a:lnTo>
                    <a:pt x="2698" y="2366"/>
                  </a:lnTo>
                  <a:lnTo>
                    <a:pt x="2689" y="2413"/>
                  </a:lnTo>
                  <a:lnTo>
                    <a:pt x="2673" y="2458"/>
                  </a:lnTo>
                  <a:lnTo>
                    <a:pt x="2651" y="2500"/>
                  </a:lnTo>
                  <a:lnTo>
                    <a:pt x="2625" y="2539"/>
                  </a:lnTo>
                  <a:lnTo>
                    <a:pt x="2594" y="2575"/>
                  </a:lnTo>
                  <a:lnTo>
                    <a:pt x="2558" y="2606"/>
                  </a:lnTo>
                  <a:lnTo>
                    <a:pt x="2520" y="2632"/>
                  </a:lnTo>
                  <a:lnTo>
                    <a:pt x="2476" y="2653"/>
                  </a:lnTo>
                  <a:lnTo>
                    <a:pt x="2432" y="2669"/>
                  </a:lnTo>
                  <a:lnTo>
                    <a:pt x="2383" y="2678"/>
                  </a:lnTo>
                  <a:lnTo>
                    <a:pt x="2333" y="2682"/>
                  </a:lnTo>
                  <a:lnTo>
                    <a:pt x="369" y="2682"/>
                  </a:lnTo>
                  <a:lnTo>
                    <a:pt x="322" y="2680"/>
                  </a:lnTo>
                  <a:lnTo>
                    <a:pt x="278" y="2671"/>
                  </a:lnTo>
                  <a:lnTo>
                    <a:pt x="236" y="2657"/>
                  </a:lnTo>
                  <a:lnTo>
                    <a:pt x="196" y="2639"/>
                  </a:lnTo>
                  <a:lnTo>
                    <a:pt x="158" y="2616"/>
                  </a:lnTo>
                  <a:lnTo>
                    <a:pt x="123" y="2590"/>
                  </a:lnTo>
                  <a:lnTo>
                    <a:pt x="93" y="2559"/>
                  </a:lnTo>
                  <a:lnTo>
                    <a:pt x="66" y="2525"/>
                  </a:lnTo>
                  <a:lnTo>
                    <a:pt x="43" y="2488"/>
                  </a:lnTo>
                  <a:lnTo>
                    <a:pt x="25" y="2449"/>
                  </a:lnTo>
                  <a:lnTo>
                    <a:pt x="11" y="2407"/>
                  </a:lnTo>
                  <a:lnTo>
                    <a:pt x="2" y="2362"/>
                  </a:lnTo>
                  <a:lnTo>
                    <a:pt x="0" y="2316"/>
                  </a:lnTo>
                  <a:lnTo>
                    <a:pt x="0" y="366"/>
                  </a:lnTo>
                  <a:lnTo>
                    <a:pt x="4" y="316"/>
                  </a:lnTo>
                  <a:lnTo>
                    <a:pt x="13" y="268"/>
                  </a:lnTo>
                  <a:lnTo>
                    <a:pt x="29" y="223"/>
                  </a:lnTo>
                  <a:lnTo>
                    <a:pt x="50" y="181"/>
                  </a:lnTo>
                  <a:lnTo>
                    <a:pt x="77" y="142"/>
                  </a:lnTo>
                  <a:lnTo>
                    <a:pt x="109" y="107"/>
                  </a:lnTo>
                  <a:lnTo>
                    <a:pt x="144" y="77"/>
                  </a:lnTo>
                  <a:lnTo>
                    <a:pt x="183" y="50"/>
                  </a:lnTo>
                  <a:lnTo>
                    <a:pt x="225" y="29"/>
                  </a:lnTo>
                  <a:lnTo>
                    <a:pt x="271" y="14"/>
                  </a:lnTo>
                  <a:lnTo>
                    <a:pt x="319" y="4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4" name="Group 593"/>
          <p:cNvGrpSpPr/>
          <p:nvPr/>
        </p:nvGrpSpPr>
        <p:grpSpPr>
          <a:xfrm>
            <a:off x="5390265" y="5043235"/>
            <a:ext cx="466725" cy="479425"/>
            <a:chOff x="5386388" y="5037138"/>
            <a:chExt cx="46672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9" name="Freeform 441"/>
            <p:cNvSpPr>
              <a:spLocks/>
            </p:cNvSpPr>
            <p:nvPr/>
          </p:nvSpPr>
          <p:spPr bwMode="auto">
            <a:xfrm>
              <a:off x="5386388" y="5451475"/>
              <a:ext cx="466725" cy="65088"/>
            </a:xfrm>
            <a:custGeom>
              <a:avLst/>
              <a:gdLst>
                <a:gd name="T0" fmla="*/ 0 w 3232"/>
                <a:gd name="T1" fmla="*/ 0 h 444"/>
                <a:gd name="T2" fmla="*/ 33 w 3232"/>
                <a:gd name="T3" fmla="*/ 43 h 444"/>
                <a:gd name="T4" fmla="*/ 71 w 3232"/>
                <a:gd name="T5" fmla="*/ 82 h 444"/>
                <a:gd name="T6" fmla="*/ 112 w 3232"/>
                <a:gd name="T7" fmla="*/ 118 h 444"/>
                <a:gd name="T8" fmla="*/ 156 w 3232"/>
                <a:gd name="T9" fmla="*/ 151 h 444"/>
                <a:gd name="T10" fmla="*/ 203 w 3232"/>
                <a:gd name="T11" fmla="*/ 178 h 444"/>
                <a:gd name="T12" fmla="*/ 254 w 3232"/>
                <a:gd name="T13" fmla="*/ 201 h 444"/>
                <a:gd name="T14" fmla="*/ 306 w 3232"/>
                <a:gd name="T15" fmla="*/ 220 h 444"/>
                <a:gd name="T16" fmla="*/ 360 w 3232"/>
                <a:gd name="T17" fmla="*/ 234 h 444"/>
                <a:gd name="T18" fmla="*/ 417 w 3232"/>
                <a:gd name="T19" fmla="*/ 243 h 444"/>
                <a:gd name="T20" fmla="*/ 475 w 3232"/>
                <a:gd name="T21" fmla="*/ 246 h 444"/>
                <a:gd name="T22" fmla="*/ 2758 w 3232"/>
                <a:gd name="T23" fmla="*/ 246 h 444"/>
                <a:gd name="T24" fmla="*/ 2816 w 3232"/>
                <a:gd name="T25" fmla="*/ 243 h 444"/>
                <a:gd name="T26" fmla="*/ 2873 w 3232"/>
                <a:gd name="T27" fmla="*/ 234 h 444"/>
                <a:gd name="T28" fmla="*/ 2927 w 3232"/>
                <a:gd name="T29" fmla="*/ 220 h 444"/>
                <a:gd name="T30" fmla="*/ 2979 w 3232"/>
                <a:gd name="T31" fmla="*/ 201 h 444"/>
                <a:gd name="T32" fmla="*/ 3029 w 3232"/>
                <a:gd name="T33" fmla="*/ 178 h 444"/>
                <a:gd name="T34" fmla="*/ 3077 w 3232"/>
                <a:gd name="T35" fmla="*/ 151 h 444"/>
                <a:gd name="T36" fmla="*/ 3121 w 3232"/>
                <a:gd name="T37" fmla="*/ 118 h 444"/>
                <a:gd name="T38" fmla="*/ 3161 w 3232"/>
                <a:gd name="T39" fmla="*/ 82 h 444"/>
                <a:gd name="T40" fmla="*/ 3199 w 3232"/>
                <a:gd name="T41" fmla="*/ 43 h 444"/>
                <a:gd name="T42" fmla="*/ 3232 w 3232"/>
                <a:gd name="T43" fmla="*/ 0 h 444"/>
                <a:gd name="T44" fmla="*/ 3227 w 3232"/>
                <a:gd name="T45" fmla="*/ 53 h 444"/>
                <a:gd name="T46" fmla="*/ 3215 w 3232"/>
                <a:gd name="T47" fmla="*/ 102 h 444"/>
                <a:gd name="T48" fmla="*/ 3199 w 3232"/>
                <a:gd name="T49" fmla="*/ 151 h 444"/>
                <a:gd name="T50" fmla="*/ 3177 w 3232"/>
                <a:gd name="T51" fmla="*/ 196 h 444"/>
                <a:gd name="T52" fmla="*/ 3151 w 3232"/>
                <a:gd name="T53" fmla="*/ 238 h 444"/>
                <a:gd name="T54" fmla="*/ 3120 w 3232"/>
                <a:gd name="T55" fmla="*/ 278 h 444"/>
                <a:gd name="T56" fmla="*/ 3085 w 3232"/>
                <a:gd name="T57" fmla="*/ 314 h 444"/>
                <a:gd name="T58" fmla="*/ 3047 w 3232"/>
                <a:gd name="T59" fmla="*/ 347 h 444"/>
                <a:gd name="T60" fmla="*/ 3005 w 3232"/>
                <a:gd name="T61" fmla="*/ 375 h 444"/>
                <a:gd name="T62" fmla="*/ 2961 w 3232"/>
                <a:gd name="T63" fmla="*/ 399 h 444"/>
                <a:gd name="T64" fmla="*/ 2914 w 3232"/>
                <a:gd name="T65" fmla="*/ 418 h 444"/>
                <a:gd name="T66" fmla="*/ 2863 w 3232"/>
                <a:gd name="T67" fmla="*/ 432 h 444"/>
                <a:gd name="T68" fmla="*/ 2812 w 3232"/>
                <a:gd name="T69" fmla="*/ 441 h 444"/>
                <a:gd name="T70" fmla="*/ 2758 w 3232"/>
                <a:gd name="T71" fmla="*/ 444 h 444"/>
                <a:gd name="T72" fmla="*/ 475 w 3232"/>
                <a:gd name="T73" fmla="*/ 444 h 444"/>
                <a:gd name="T74" fmla="*/ 421 w 3232"/>
                <a:gd name="T75" fmla="*/ 441 h 444"/>
                <a:gd name="T76" fmla="*/ 369 w 3232"/>
                <a:gd name="T77" fmla="*/ 432 h 444"/>
                <a:gd name="T78" fmla="*/ 320 w 3232"/>
                <a:gd name="T79" fmla="*/ 418 h 444"/>
                <a:gd name="T80" fmla="*/ 272 w 3232"/>
                <a:gd name="T81" fmla="*/ 399 h 444"/>
                <a:gd name="T82" fmla="*/ 228 w 3232"/>
                <a:gd name="T83" fmla="*/ 375 h 444"/>
                <a:gd name="T84" fmla="*/ 186 w 3232"/>
                <a:gd name="T85" fmla="*/ 347 h 444"/>
                <a:gd name="T86" fmla="*/ 147 w 3232"/>
                <a:gd name="T87" fmla="*/ 314 h 444"/>
                <a:gd name="T88" fmla="*/ 113 w 3232"/>
                <a:gd name="T89" fmla="*/ 278 h 444"/>
                <a:gd name="T90" fmla="*/ 82 w 3232"/>
                <a:gd name="T91" fmla="*/ 238 h 444"/>
                <a:gd name="T92" fmla="*/ 56 w 3232"/>
                <a:gd name="T93" fmla="*/ 196 h 444"/>
                <a:gd name="T94" fmla="*/ 33 w 3232"/>
                <a:gd name="T95" fmla="*/ 151 h 444"/>
                <a:gd name="T96" fmla="*/ 17 w 3232"/>
                <a:gd name="T97" fmla="*/ 102 h 444"/>
                <a:gd name="T98" fmla="*/ 6 w 3232"/>
                <a:gd name="T99" fmla="*/ 53 h 444"/>
                <a:gd name="T100" fmla="*/ 0 w 3232"/>
                <a:gd name="T10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32" h="444">
                  <a:moveTo>
                    <a:pt x="0" y="0"/>
                  </a:moveTo>
                  <a:lnTo>
                    <a:pt x="33" y="43"/>
                  </a:lnTo>
                  <a:lnTo>
                    <a:pt x="71" y="82"/>
                  </a:lnTo>
                  <a:lnTo>
                    <a:pt x="112" y="118"/>
                  </a:lnTo>
                  <a:lnTo>
                    <a:pt x="156" y="151"/>
                  </a:lnTo>
                  <a:lnTo>
                    <a:pt x="203" y="178"/>
                  </a:lnTo>
                  <a:lnTo>
                    <a:pt x="254" y="201"/>
                  </a:lnTo>
                  <a:lnTo>
                    <a:pt x="306" y="220"/>
                  </a:lnTo>
                  <a:lnTo>
                    <a:pt x="360" y="234"/>
                  </a:lnTo>
                  <a:lnTo>
                    <a:pt x="417" y="243"/>
                  </a:lnTo>
                  <a:lnTo>
                    <a:pt x="475" y="246"/>
                  </a:lnTo>
                  <a:lnTo>
                    <a:pt x="2758" y="246"/>
                  </a:lnTo>
                  <a:lnTo>
                    <a:pt x="2816" y="243"/>
                  </a:lnTo>
                  <a:lnTo>
                    <a:pt x="2873" y="234"/>
                  </a:lnTo>
                  <a:lnTo>
                    <a:pt x="2927" y="220"/>
                  </a:lnTo>
                  <a:lnTo>
                    <a:pt x="2979" y="201"/>
                  </a:lnTo>
                  <a:lnTo>
                    <a:pt x="3029" y="178"/>
                  </a:lnTo>
                  <a:lnTo>
                    <a:pt x="3077" y="151"/>
                  </a:lnTo>
                  <a:lnTo>
                    <a:pt x="3121" y="118"/>
                  </a:lnTo>
                  <a:lnTo>
                    <a:pt x="3161" y="82"/>
                  </a:lnTo>
                  <a:lnTo>
                    <a:pt x="3199" y="43"/>
                  </a:lnTo>
                  <a:lnTo>
                    <a:pt x="3232" y="0"/>
                  </a:lnTo>
                  <a:lnTo>
                    <a:pt x="3227" y="53"/>
                  </a:lnTo>
                  <a:lnTo>
                    <a:pt x="3215" y="102"/>
                  </a:lnTo>
                  <a:lnTo>
                    <a:pt x="3199" y="151"/>
                  </a:lnTo>
                  <a:lnTo>
                    <a:pt x="3177" y="196"/>
                  </a:lnTo>
                  <a:lnTo>
                    <a:pt x="3151" y="238"/>
                  </a:lnTo>
                  <a:lnTo>
                    <a:pt x="3120" y="278"/>
                  </a:lnTo>
                  <a:lnTo>
                    <a:pt x="3085" y="314"/>
                  </a:lnTo>
                  <a:lnTo>
                    <a:pt x="3047" y="347"/>
                  </a:lnTo>
                  <a:lnTo>
                    <a:pt x="3005" y="375"/>
                  </a:lnTo>
                  <a:lnTo>
                    <a:pt x="2961" y="399"/>
                  </a:lnTo>
                  <a:lnTo>
                    <a:pt x="2914" y="418"/>
                  </a:lnTo>
                  <a:lnTo>
                    <a:pt x="2863" y="432"/>
                  </a:lnTo>
                  <a:lnTo>
                    <a:pt x="2812" y="441"/>
                  </a:lnTo>
                  <a:lnTo>
                    <a:pt x="2758" y="444"/>
                  </a:lnTo>
                  <a:lnTo>
                    <a:pt x="475" y="444"/>
                  </a:lnTo>
                  <a:lnTo>
                    <a:pt x="421" y="441"/>
                  </a:lnTo>
                  <a:lnTo>
                    <a:pt x="369" y="432"/>
                  </a:lnTo>
                  <a:lnTo>
                    <a:pt x="320" y="418"/>
                  </a:lnTo>
                  <a:lnTo>
                    <a:pt x="272" y="399"/>
                  </a:lnTo>
                  <a:lnTo>
                    <a:pt x="228" y="375"/>
                  </a:lnTo>
                  <a:lnTo>
                    <a:pt x="186" y="347"/>
                  </a:lnTo>
                  <a:lnTo>
                    <a:pt x="147" y="314"/>
                  </a:lnTo>
                  <a:lnTo>
                    <a:pt x="113" y="278"/>
                  </a:lnTo>
                  <a:lnTo>
                    <a:pt x="82" y="238"/>
                  </a:lnTo>
                  <a:lnTo>
                    <a:pt x="56" y="196"/>
                  </a:lnTo>
                  <a:lnTo>
                    <a:pt x="33" y="151"/>
                  </a:lnTo>
                  <a:lnTo>
                    <a:pt x="17" y="102"/>
                  </a:lnTo>
                  <a:lnTo>
                    <a:pt x="6" y="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442"/>
            <p:cNvSpPr>
              <a:spLocks noEditPoints="1"/>
            </p:cNvSpPr>
            <p:nvPr/>
          </p:nvSpPr>
          <p:spPr bwMode="auto">
            <a:xfrm>
              <a:off x="5386388" y="5037138"/>
              <a:ext cx="466725" cy="436563"/>
            </a:xfrm>
            <a:custGeom>
              <a:avLst/>
              <a:gdLst>
                <a:gd name="T0" fmla="*/ 255 w 3239"/>
                <a:gd name="T1" fmla="*/ 534 h 3017"/>
                <a:gd name="T2" fmla="*/ 339 w 3239"/>
                <a:gd name="T3" fmla="*/ 2733 h 3017"/>
                <a:gd name="T4" fmla="*/ 2898 w 3239"/>
                <a:gd name="T5" fmla="*/ 2733 h 3017"/>
                <a:gd name="T6" fmla="*/ 2992 w 3239"/>
                <a:gd name="T7" fmla="*/ 569 h 3017"/>
                <a:gd name="T8" fmla="*/ 2761 w 3239"/>
                <a:gd name="T9" fmla="*/ 376 h 3017"/>
                <a:gd name="T10" fmla="*/ 2736 w 3239"/>
                <a:gd name="T11" fmla="*/ 804 h 3017"/>
                <a:gd name="T12" fmla="*/ 2502 w 3239"/>
                <a:gd name="T13" fmla="*/ 872 h 3017"/>
                <a:gd name="T14" fmla="*/ 2470 w 3239"/>
                <a:gd name="T15" fmla="*/ 645 h 3017"/>
                <a:gd name="T16" fmla="*/ 2359 w 3239"/>
                <a:gd name="T17" fmla="*/ 744 h 3017"/>
                <a:gd name="T18" fmla="*/ 2170 w 3239"/>
                <a:gd name="T19" fmla="*/ 895 h 3017"/>
                <a:gd name="T20" fmla="*/ 2053 w 3239"/>
                <a:gd name="T21" fmla="*/ 690 h 3017"/>
                <a:gd name="T22" fmla="*/ 1961 w 3239"/>
                <a:gd name="T23" fmla="*/ 690 h 3017"/>
                <a:gd name="T24" fmla="*/ 1845 w 3239"/>
                <a:gd name="T25" fmla="*/ 895 h 3017"/>
                <a:gd name="T26" fmla="*/ 1656 w 3239"/>
                <a:gd name="T27" fmla="*/ 744 h 3017"/>
                <a:gd name="T28" fmla="*/ 1546 w 3239"/>
                <a:gd name="T29" fmla="*/ 645 h 3017"/>
                <a:gd name="T30" fmla="*/ 1514 w 3239"/>
                <a:gd name="T31" fmla="*/ 872 h 3017"/>
                <a:gd name="T32" fmla="*/ 1280 w 3239"/>
                <a:gd name="T33" fmla="*/ 804 h 3017"/>
                <a:gd name="T34" fmla="*/ 1138 w 3239"/>
                <a:gd name="T35" fmla="*/ 376 h 3017"/>
                <a:gd name="T36" fmla="*/ 1168 w 3239"/>
                <a:gd name="T37" fmla="*/ 830 h 3017"/>
                <a:gd name="T38" fmla="*/ 925 w 3239"/>
                <a:gd name="T39" fmla="*/ 853 h 3017"/>
                <a:gd name="T40" fmla="*/ 936 w 3239"/>
                <a:gd name="T41" fmla="*/ 626 h 3017"/>
                <a:gd name="T42" fmla="*/ 803 w 3239"/>
                <a:gd name="T43" fmla="*/ 775 h 3017"/>
                <a:gd name="T44" fmla="*/ 587 w 3239"/>
                <a:gd name="T45" fmla="*/ 886 h 3017"/>
                <a:gd name="T46" fmla="*/ 512 w 3239"/>
                <a:gd name="T47" fmla="*/ 666 h 3017"/>
                <a:gd name="T48" fmla="*/ 2542 w 3239"/>
                <a:gd name="T49" fmla="*/ 84 h 3017"/>
                <a:gd name="T50" fmla="*/ 2620 w 3239"/>
                <a:gd name="T51" fmla="*/ 784 h 3017"/>
                <a:gd name="T52" fmla="*/ 2590 w 3239"/>
                <a:gd name="T53" fmla="*/ 49 h 3017"/>
                <a:gd name="T54" fmla="*/ 2161 w 3239"/>
                <a:gd name="T55" fmla="*/ 773 h 3017"/>
                <a:gd name="T56" fmla="*/ 2252 w 3239"/>
                <a:gd name="T57" fmla="*/ 100 h 3017"/>
                <a:gd name="T58" fmla="*/ 1772 w 3239"/>
                <a:gd name="T59" fmla="*/ 70 h 3017"/>
                <a:gd name="T60" fmla="*/ 1829 w 3239"/>
                <a:gd name="T61" fmla="*/ 791 h 3017"/>
                <a:gd name="T62" fmla="*/ 1829 w 3239"/>
                <a:gd name="T63" fmla="*/ 53 h 3017"/>
                <a:gd name="T64" fmla="*/ 1377 w 3239"/>
                <a:gd name="T65" fmla="*/ 759 h 3017"/>
                <a:gd name="T66" fmla="*/ 1476 w 3239"/>
                <a:gd name="T67" fmla="*/ 744 h 3017"/>
                <a:gd name="T68" fmla="*/ 1007 w 3239"/>
                <a:gd name="T69" fmla="*/ 59 h 3017"/>
                <a:gd name="T70" fmla="*/ 1037 w 3239"/>
                <a:gd name="T71" fmla="*/ 793 h 3017"/>
                <a:gd name="T72" fmla="*/ 1067 w 3239"/>
                <a:gd name="T73" fmla="*/ 59 h 3017"/>
                <a:gd name="T74" fmla="*/ 598 w 3239"/>
                <a:gd name="T75" fmla="*/ 744 h 3017"/>
                <a:gd name="T76" fmla="*/ 697 w 3239"/>
                <a:gd name="T77" fmla="*/ 759 h 3017"/>
                <a:gd name="T78" fmla="*/ 671 w 3239"/>
                <a:gd name="T79" fmla="*/ 3 h 3017"/>
                <a:gd name="T80" fmla="*/ 935 w 3239"/>
                <a:gd name="T81" fmla="*/ 100 h 3017"/>
                <a:gd name="T82" fmla="*/ 1081 w 3239"/>
                <a:gd name="T83" fmla="*/ 10 h 3017"/>
                <a:gd name="T84" fmla="*/ 1327 w 3239"/>
                <a:gd name="T85" fmla="*/ 77 h 3017"/>
                <a:gd name="T86" fmla="*/ 1489 w 3239"/>
                <a:gd name="T87" fmla="*/ 22 h 3017"/>
                <a:gd name="T88" fmla="*/ 1723 w 3239"/>
                <a:gd name="T89" fmla="*/ 56 h 3017"/>
                <a:gd name="T90" fmla="*/ 1892 w 3239"/>
                <a:gd name="T91" fmla="*/ 38 h 3017"/>
                <a:gd name="T92" fmla="*/ 2122 w 3239"/>
                <a:gd name="T93" fmla="*/ 38 h 3017"/>
                <a:gd name="T94" fmla="*/ 2293 w 3239"/>
                <a:gd name="T95" fmla="*/ 56 h 3017"/>
                <a:gd name="T96" fmla="*/ 2527 w 3239"/>
                <a:gd name="T97" fmla="*/ 22 h 3017"/>
                <a:gd name="T98" fmla="*/ 2689 w 3239"/>
                <a:gd name="T99" fmla="*/ 77 h 3017"/>
                <a:gd name="T100" fmla="*/ 3059 w 3239"/>
                <a:gd name="T101" fmla="*/ 240 h 3017"/>
                <a:gd name="T102" fmla="*/ 3239 w 3239"/>
                <a:gd name="T103" fmla="*/ 2548 h 3017"/>
                <a:gd name="T104" fmla="*/ 3016 w 3239"/>
                <a:gd name="T105" fmla="*/ 2944 h 3017"/>
                <a:gd name="T106" fmla="*/ 317 w 3239"/>
                <a:gd name="T107" fmla="*/ 2989 h 3017"/>
                <a:gd name="T108" fmla="*/ 13 w 3239"/>
                <a:gd name="T109" fmla="*/ 2655 h 3017"/>
                <a:gd name="T110" fmla="*/ 105 w 3239"/>
                <a:gd name="T111" fmla="*/ 313 h 3017"/>
                <a:gd name="T112" fmla="*/ 546 w 3239"/>
                <a:gd name="T113" fmla="*/ 137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39" h="3017">
                  <a:moveTo>
                    <a:pt x="478" y="376"/>
                  </a:moveTo>
                  <a:lnTo>
                    <a:pt x="440" y="379"/>
                  </a:lnTo>
                  <a:lnTo>
                    <a:pt x="404" y="387"/>
                  </a:lnTo>
                  <a:lnTo>
                    <a:pt x="370" y="402"/>
                  </a:lnTo>
                  <a:lnTo>
                    <a:pt x="339" y="420"/>
                  </a:lnTo>
                  <a:lnTo>
                    <a:pt x="312" y="443"/>
                  </a:lnTo>
                  <a:lnTo>
                    <a:pt x="289" y="471"/>
                  </a:lnTo>
                  <a:lnTo>
                    <a:pt x="269" y="500"/>
                  </a:lnTo>
                  <a:lnTo>
                    <a:pt x="255" y="534"/>
                  </a:lnTo>
                  <a:lnTo>
                    <a:pt x="247" y="569"/>
                  </a:lnTo>
                  <a:lnTo>
                    <a:pt x="244" y="606"/>
                  </a:lnTo>
                  <a:lnTo>
                    <a:pt x="244" y="2548"/>
                  </a:lnTo>
                  <a:lnTo>
                    <a:pt x="247" y="2585"/>
                  </a:lnTo>
                  <a:lnTo>
                    <a:pt x="255" y="2621"/>
                  </a:lnTo>
                  <a:lnTo>
                    <a:pt x="269" y="2653"/>
                  </a:lnTo>
                  <a:lnTo>
                    <a:pt x="289" y="2683"/>
                  </a:lnTo>
                  <a:lnTo>
                    <a:pt x="312" y="2710"/>
                  </a:lnTo>
                  <a:lnTo>
                    <a:pt x="339" y="2733"/>
                  </a:lnTo>
                  <a:lnTo>
                    <a:pt x="370" y="2752"/>
                  </a:lnTo>
                  <a:lnTo>
                    <a:pt x="404" y="2766"/>
                  </a:lnTo>
                  <a:lnTo>
                    <a:pt x="440" y="2774"/>
                  </a:lnTo>
                  <a:lnTo>
                    <a:pt x="478" y="2778"/>
                  </a:lnTo>
                  <a:lnTo>
                    <a:pt x="2761" y="2778"/>
                  </a:lnTo>
                  <a:lnTo>
                    <a:pt x="2798" y="2774"/>
                  </a:lnTo>
                  <a:lnTo>
                    <a:pt x="2834" y="2766"/>
                  </a:lnTo>
                  <a:lnTo>
                    <a:pt x="2868" y="2752"/>
                  </a:lnTo>
                  <a:lnTo>
                    <a:pt x="2898" y="2733"/>
                  </a:lnTo>
                  <a:lnTo>
                    <a:pt x="2926" y="2710"/>
                  </a:lnTo>
                  <a:lnTo>
                    <a:pt x="2950" y="2683"/>
                  </a:lnTo>
                  <a:lnTo>
                    <a:pt x="2968" y="2653"/>
                  </a:lnTo>
                  <a:lnTo>
                    <a:pt x="2983" y="2621"/>
                  </a:lnTo>
                  <a:lnTo>
                    <a:pt x="2992" y="2585"/>
                  </a:lnTo>
                  <a:lnTo>
                    <a:pt x="2995" y="2548"/>
                  </a:lnTo>
                  <a:lnTo>
                    <a:pt x="2995" y="2548"/>
                  </a:lnTo>
                  <a:lnTo>
                    <a:pt x="2995" y="606"/>
                  </a:lnTo>
                  <a:lnTo>
                    <a:pt x="2992" y="569"/>
                  </a:lnTo>
                  <a:lnTo>
                    <a:pt x="2983" y="534"/>
                  </a:lnTo>
                  <a:lnTo>
                    <a:pt x="2969" y="500"/>
                  </a:lnTo>
                  <a:lnTo>
                    <a:pt x="2950" y="471"/>
                  </a:lnTo>
                  <a:lnTo>
                    <a:pt x="2926" y="443"/>
                  </a:lnTo>
                  <a:lnTo>
                    <a:pt x="2899" y="420"/>
                  </a:lnTo>
                  <a:lnTo>
                    <a:pt x="2868" y="402"/>
                  </a:lnTo>
                  <a:lnTo>
                    <a:pt x="2835" y="387"/>
                  </a:lnTo>
                  <a:lnTo>
                    <a:pt x="2798" y="379"/>
                  </a:lnTo>
                  <a:lnTo>
                    <a:pt x="2761" y="376"/>
                  </a:lnTo>
                  <a:lnTo>
                    <a:pt x="2691" y="376"/>
                  </a:lnTo>
                  <a:lnTo>
                    <a:pt x="2691" y="626"/>
                  </a:lnTo>
                  <a:lnTo>
                    <a:pt x="2710" y="645"/>
                  </a:lnTo>
                  <a:lnTo>
                    <a:pt x="2727" y="666"/>
                  </a:lnTo>
                  <a:lnTo>
                    <a:pt x="2738" y="690"/>
                  </a:lnTo>
                  <a:lnTo>
                    <a:pt x="2746" y="716"/>
                  </a:lnTo>
                  <a:lnTo>
                    <a:pt x="2748" y="744"/>
                  </a:lnTo>
                  <a:lnTo>
                    <a:pt x="2745" y="775"/>
                  </a:lnTo>
                  <a:lnTo>
                    <a:pt x="2736" y="804"/>
                  </a:lnTo>
                  <a:lnTo>
                    <a:pt x="2721" y="830"/>
                  </a:lnTo>
                  <a:lnTo>
                    <a:pt x="2702" y="853"/>
                  </a:lnTo>
                  <a:lnTo>
                    <a:pt x="2678" y="872"/>
                  </a:lnTo>
                  <a:lnTo>
                    <a:pt x="2651" y="886"/>
                  </a:lnTo>
                  <a:lnTo>
                    <a:pt x="2622" y="895"/>
                  </a:lnTo>
                  <a:lnTo>
                    <a:pt x="2590" y="898"/>
                  </a:lnTo>
                  <a:lnTo>
                    <a:pt x="2558" y="895"/>
                  </a:lnTo>
                  <a:lnTo>
                    <a:pt x="2529" y="886"/>
                  </a:lnTo>
                  <a:lnTo>
                    <a:pt x="2502" y="872"/>
                  </a:lnTo>
                  <a:lnTo>
                    <a:pt x="2479" y="853"/>
                  </a:lnTo>
                  <a:lnTo>
                    <a:pt x="2459" y="830"/>
                  </a:lnTo>
                  <a:lnTo>
                    <a:pt x="2444" y="804"/>
                  </a:lnTo>
                  <a:lnTo>
                    <a:pt x="2436" y="775"/>
                  </a:lnTo>
                  <a:lnTo>
                    <a:pt x="2432" y="744"/>
                  </a:lnTo>
                  <a:lnTo>
                    <a:pt x="2435" y="716"/>
                  </a:lnTo>
                  <a:lnTo>
                    <a:pt x="2442" y="690"/>
                  </a:lnTo>
                  <a:lnTo>
                    <a:pt x="2454" y="666"/>
                  </a:lnTo>
                  <a:lnTo>
                    <a:pt x="2470" y="645"/>
                  </a:lnTo>
                  <a:lnTo>
                    <a:pt x="2489" y="626"/>
                  </a:lnTo>
                  <a:lnTo>
                    <a:pt x="2489" y="376"/>
                  </a:lnTo>
                  <a:lnTo>
                    <a:pt x="2304" y="376"/>
                  </a:lnTo>
                  <a:lnTo>
                    <a:pt x="2304" y="626"/>
                  </a:lnTo>
                  <a:lnTo>
                    <a:pt x="2322" y="645"/>
                  </a:lnTo>
                  <a:lnTo>
                    <a:pt x="2338" y="666"/>
                  </a:lnTo>
                  <a:lnTo>
                    <a:pt x="2350" y="690"/>
                  </a:lnTo>
                  <a:lnTo>
                    <a:pt x="2357" y="716"/>
                  </a:lnTo>
                  <a:lnTo>
                    <a:pt x="2359" y="744"/>
                  </a:lnTo>
                  <a:lnTo>
                    <a:pt x="2356" y="775"/>
                  </a:lnTo>
                  <a:lnTo>
                    <a:pt x="2348" y="804"/>
                  </a:lnTo>
                  <a:lnTo>
                    <a:pt x="2333" y="830"/>
                  </a:lnTo>
                  <a:lnTo>
                    <a:pt x="2313" y="853"/>
                  </a:lnTo>
                  <a:lnTo>
                    <a:pt x="2290" y="872"/>
                  </a:lnTo>
                  <a:lnTo>
                    <a:pt x="2263" y="886"/>
                  </a:lnTo>
                  <a:lnTo>
                    <a:pt x="2234" y="895"/>
                  </a:lnTo>
                  <a:lnTo>
                    <a:pt x="2202" y="898"/>
                  </a:lnTo>
                  <a:lnTo>
                    <a:pt x="2170" y="895"/>
                  </a:lnTo>
                  <a:lnTo>
                    <a:pt x="2140" y="886"/>
                  </a:lnTo>
                  <a:lnTo>
                    <a:pt x="2114" y="872"/>
                  </a:lnTo>
                  <a:lnTo>
                    <a:pt x="2090" y="853"/>
                  </a:lnTo>
                  <a:lnTo>
                    <a:pt x="2071" y="830"/>
                  </a:lnTo>
                  <a:lnTo>
                    <a:pt x="2057" y="804"/>
                  </a:lnTo>
                  <a:lnTo>
                    <a:pt x="2047" y="775"/>
                  </a:lnTo>
                  <a:lnTo>
                    <a:pt x="2044" y="744"/>
                  </a:lnTo>
                  <a:lnTo>
                    <a:pt x="2046" y="716"/>
                  </a:lnTo>
                  <a:lnTo>
                    <a:pt x="2053" y="690"/>
                  </a:lnTo>
                  <a:lnTo>
                    <a:pt x="2066" y="666"/>
                  </a:lnTo>
                  <a:lnTo>
                    <a:pt x="2081" y="645"/>
                  </a:lnTo>
                  <a:lnTo>
                    <a:pt x="2101" y="626"/>
                  </a:lnTo>
                  <a:lnTo>
                    <a:pt x="2101" y="376"/>
                  </a:lnTo>
                  <a:lnTo>
                    <a:pt x="1915" y="376"/>
                  </a:lnTo>
                  <a:lnTo>
                    <a:pt x="1915" y="626"/>
                  </a:lnTo>
                  <a:lnTo>
                    <a:pt x="1934" y="645"/>
                  </a:lnTo>
                  <a:lnTo>
                    <a:pt x="1949" y="666"/>
                  </a:lnTo>
                  <a:lnTo>
                    <a:pt x="1961" y="690"/>
                  </a:lnTo>
                  <a:lnTo>
                    <a:pt x="1969" y="716"/>
                  </a:lnTo>
                  <a:lnTo>
                    <a:pt x="1972" y="744"/>
                  </a:lnTo>
                  <a:lnTo>
                    <a:pt x="1969" y="775"/>
                  </a:lnTo>
                  <a:lnTo>
                    <a:pt x="1959" y="804"/>
                  </a:lnTo>
                  <a:lnTo>
                    <a:pt x="1945" y="830"/>
                  </a:lnTo>
                  <a:lnTo>
                    <a:pt x="1925" y="853"/>
                  </a:lnTo>
                  <a:lnTo>
                    <a:pt x="1902" y="872"/>
                  </a:lnTo>
                  <a:lnTo>
                    <a:pt x="1875" y="886"/>
                  </a:lnTo>
                  <a:lnTo>
                    <a:pt x="1845" y="895"/>
                  </a:lnTo>
                  <a:lnTo>
                    <a:pt x="1813" y="898"/>
                  </a:lnTo>
                  <a:lnTo>
                    <a:pt x="1782" y="895"/>
                  </a:lnTo>
                  <a:lnTo>
                    <a:pt x="1752" y="886"/>
                  </a:lnTo>
                  <a:lnTo>
                    <a:pt x="1725" y="872"/>
                  </a:lnTo>
                  <a:lnTo>
                    <a:pt x="1702" y="853"/>
                  </a:lnTo>
                  <a:lnTo>
                    <a:pt x="1683" y="830"/>
                  </a:lnTo>
                  <a:lnTo>
                    <a:pt x="1668" y="804"/>
                  </a:lnTo>
                  <a:lnTo>
                    <a:pt x="1660" y="775"/>
                  </a:lnTo>
                  <a:lnTo>
                    <a:pt x="1656" y="744"/>
                  </a:lnTo>
                  <a:lnTo>
                    <a:pt x="1658" y="716"/>
                  </a:lnTo>
                  <a:lnTo>
                    <a:pt x="1666" y="690"/>
                  </a:lnTo>
                  <a:lnTo>
                    <a:pt x="1678" y="666"/>
                  </a:lnTo>
                  <a:lnTo>
                    <a:pt x="1693" y="645"/>
                  </a:lnTo>
                  <a:lnTo>
                    <a:pt x="1712" y="626"/>
                  </a:lnTo>
                  <a:lnTo>
                    <a:pt x="1712" y="376"/>
                  </a:lnTo>
                  <a:lnTo>
                    <a:pt x="1526" y="376"/>
                  </a:lnTo>
                  <a:lnTo>
                    <a:pt x="1526" y="626"/>
                  </a:lnTo>
                  <a:lnTo>
                    <a:pt x="1546" y="645"/>
                  </a:lnTo>
                  <a:lnTo>
                    <a:pt x="1561" y="666"/>
                  </a:lnTo>
                  <a:lnTo>
                    <a:pt x="1573" y="690"/>
                  </a:lnTo>
                  <a:lnTo>
                    <a:pt x="1580" y="716"/>
                  </a:lnTo>
                  <a:lnTo>
                    <a:pt x="1583" y="744"/>
                  </a:lnTo>
                  <a:lnTo>
                    <a:pt x="1580" y="775"/>
                  </a:lnTo>
                  <a:lnTo>
                    <a:pt x="1570" y="804"/>
                  </a:lnTo>
                  <a:lnTo>
                    <a:pt x="1556" y="830"/>
                  </a:lnTo>
                  <a:lnTo>
                    <a:pt x="1537" y="853"/>
                  </a:lnTo>
                  <a:lnTo>
                    <a:pt x="1514" y="872"/>
                  </a:lnTo>
                  <a:lnTo>
                    <a:pt x="1487" y="886"/>
                  </a:lnTo>
                  <a:lnTo>
                    <a:pt x="1457" y="895"/>
                  </a:lnTo>
                  <a:lnTo>
                    <a:pt x="1426" y="898"/>
                  </a:lnTo>
                  <a:lnTo>
                    <a:pt x="1393" y="895"/>
                  </a:lnTo>
                  <a:lnTo>
                    <a:pt x="1363" y="886"/>
                  </a:lnTo>
                  <a:lnTo>
                    <a:pt x="1337" y="872"/>
                  </a:lnTo>
                  <a:lnTo>
                    <a:pt x="1314" y="853"/>
                  </a:lnTo>
                  <a:lnTo>
                    <a:pt x="1295" y="830"/>
                  </a:lnTo>
                  <a:lnTo>
                    <a:pt x="1280" y="804"/>
                  </a:lnTo>
                  <a:lnTo>
                    <a:pt x="1271" y="775"/>
                  </a:lnTo>
                  <a:lnTo>
                    <a:pt x="1268" y="744"/>
                  </a:lnTo>
                  <a:lnTo>
                    <a:pt x="1270" y="716"/>
                  </a:lnTo>
                  <a:lnTo>
                    <a:pt x="1277" y="690"/>
                  </a:lnTo>
                  <a:lnTo>
                    <a:pt x="1289" y="666"/>
                  </a:lnTo>
                  <a:lnTo>
                    <a:pt x="1305" y="645"/>
                  </a:lnTo>
                  <a:lnTo>
                    <a:pt x="1324" y="626"/>
                  </a:lnTo>
                  <a:lnTo>
                    <a:pt x="1324" y="376"/>
                  </a:lnTo>
                  <a:lnTo>
                    <a:pt x="1138" y="376"/>
                  </a:lnTo>
                  <a:lnTo>
                    <a:pt x="1138" y="626"/>
                  </a:lnTo>
                  <a:lnTo>
                    <a:pt x="1157" y="645"/>
                  </a:lnTo>
                  <a:lnTo>
                    <a:pt x="1173" y="666"/>
                  </a:lnTo>
                  <a:lnTo>
                    <a:pt x="1185" y="690"/>
                  </a:lnTo>
                  <a:lnTo>
                    <a:pt x="1193" y="716"/>
                  </a:lnTo>
                  <a:lnTo>
                    <a:pt x="1195" y="744"/>
                  </a:lnTo>
                  <a:lnTo>
                    <a:pt x="1192" y="775"/>
                  </a:lnTo>
                  <a:lnTo>
                    <a:pt x="1182" y="804"/>
                  </a:lnTo>
                  <a:lnTo>
                    <a:pt x="1168" y="830"/>
                  </a:lnTo>
                  <a:lnTo>
                    <a:pt x="1149" y="853"/>
                  </a:lnTo>
                  <a:lnTo>
                    <a:pt x="1125" y="872"/>
                  </a:lnTo>
                  <a:lnTo>
                    <a:pt x="1098" y="886"/>
                  </a:lnTo>
                  <a:lnTo>
                    <a:pt x="1068" y="895"/>
                  </a:lnTo>
                  <a:lnTo>
                    <a:pt x="1037" y="898"/>
                  </a:lnTo>
                  <a:lnTo>
                    <a:pt x="1005" y="895"/>
                  </a:lnTo>
                  <a:lnTo>
                    <a:pt x="976" y="886"/>
                  </a:lnTo>
                  <a:lnTo>
                    <a:pt x="949" y="872"/>
                  </a:lnTo>
                  <a:lnTo>
                    <a:pt x="925" y="853"/>
                  </a:lnTo>
                  <a:lnTo>
                    <a:pt x="906" y="830"/>
                  </a:lnTo>
                  <a:lnTo>
                    <a:pt x="891" y="804"/>
                  </a:lnTo>
                  <a:lnTo>
                    <a:pt x="882" y="775"/>
                  </a:lnTo>
                  <a:lnTo>
                    <a:pt x="879" y="744"/>
                  </a:lnTo>
                  <a:lnTo>
                    <a:pt x="881" y="716"/>
                  </a:lnTo>
                  <a:lnTo>
                    <a:pt x="889" y="690"/>
                  </a:lnTo>
                  <a:lnTo>
                    <a:pt x="901" y="666"/>
                  </a:lnTo>
                  <a:lnTo>
                    <a:pt x="917" y="645"/>
                  </a:lnTo>
                  <a:lnTo>
                    <a:pt x="936" y="626"/>
                  </a:lnTo>
                  <a:lnTo>
                    <a:pt x="936" y="376"/>
                  </a:lnTo>
                  <a:lnTo>
                    <a:pt x="749" y="376"/>
                  </a:lnTo>
                  <a:lnTo>
                    <a:pt x="749" y="626"/>
                  </a:lnTo>
                  <a:lnTo>
                    <a:pt x="769" y="645"/>
                  </a:lnTo>
                  <a:lnTo>
                    <a:pt x="785" y="666"/>
                  </a:lnTo>
                  <a:lnTo>
                    <a:pt x="796" y="690"/>
                  </a:lnTo>
                  <a:lnTo>
                    <a:pt x="804" y="716"/>
                  </a:lnTo>
                  <a:lnTo>
                    <a:pt x="806" y="744"/>
                  </a:lnTo>
                  <a:lnTo>
                    <a:pt x="803" y="775"/>
                  </a:lnTo>
                  <a:lnTo>
                    <a:pt x="794" y="804"/>
                  </a:lnTo>
                  <a:lnTo>
                    <a:pt x="779" y="830"/>
                  </a:lnTo>
                  <a:lnTo>
                    <a:pt x="760" y="853"/>
                  </a:lnTo>
                  <a:lnTo>
                    <a:pt x="736" y="872"/>
                  </a:lnTo>
                  <a:lnTo>
                    <a:pt x="710" y="886"/>
                  </a:lnTo>
                  <a:lnTo>
                    <a:pt x="681" y="895"/>
                  </a:lnTo>
                  <a:lnTo>
                    <a:pt x="648" y="898"/>
                  </a:lnTo>
                  <a:lnTo>
                    <a:pt x="617" y="895"/>
                  </a:lnTo>
                  <a:lnTo>
                    <a:pt x="587" y="886"/>
                  </a:lnTo>
                  <a:lnTo>
                    <a:pt x="560" y="872"/>
                  </a:lnTo>
                  <a:lnTo>
                    <a:pt x="537" y="853"/>
                  </a:lnTo>
                  <a:lnTo>
                    <a:pt x="517" y="830"/>
                  </a:lnTo>
                  <a:lnTo>
                    <a:pt x="503" y="804"/>
                  </a:lnTo>
                  <a:lnTo>
                    <a:pt x="494" y="775"/>
                  </a:lnTo>
                  <a:lnTo>
                    <a:pt x="491" y="744"/>
                  </a:lnTo>
                  <a:lnTo>
                    <a:pt x="493" y="716"/>
                  </a:lnTo>
                  <a:lnTo>
                    <a:pt x="500" y="690"/>
                  </a:lnTo>
                  <a:lnTo>
                    <a:pt x="512" y="666"/>
                  </a:lnTo>
                  <a:lnTo>
                    <a:pt x="528" y="645"/>
                  </a:lnTo>
                  <a:lnTo>
                    <a:pt x="547" y="626"/>
                  </a:lnTo>
                  <a:lnTo>
                    <a:pt x="547" y="376"/>
                  </a:lnTo>
                  <a:lnTo>
                    <a:pt x="478" y="376"/>
                  </a:lnTo>
                  <a:close/>
                  <a:moveTo>
                    <a:pt x="2590" y="49"/>
                  </a:moveTo>
                  <a:lnTo>
                    <a:pt x="2574" y="53"/>
                  </a:lnTo>
                  <a:lnTo>
                    <a:pt x="2560" y="59"/>
                  </a:lnTo>
                  <a:lnTo>
                    <a:pt x="2549" y="70"/>
                  </a:lnTo>
                  <a:lnTo>
                    <a:pt x="2542" y="84"/>
                  </a:lnTo>
                  <a:lnTo>
                    <a:pt x="2540" y="100"/>
                  </a:lnTo>
                  <a:lnTo>
                    <a:pt x="2540" y="744"/>
                  </a:lnTo>
                  <a:lnTo>
                    <a:pt x="2542" y="759"/>
                  </a:lnTo>
                  <a:lnTo>
                    <a:pt x="2549" y="773"/>
                  </a:lnTo>
                  <a:lnTo>
                    <a:pt x="2560" y="784"/>
                  </a:lnTo>
                  <a:lnTo>
                    <a:pt x="2574" y="791"/>
                  </a:lnTo>
                  <a:lnTo>
                    <a:pt x="2590" y="793"/>
                  </a:lnTo>
                  <a:lnTo>
                    <a:pt x="2606" y="791"/>
                  </a:lnTo>
                  <a:lnTo>
                    <a:pt x="2620" y="784"/>
                  </a:lnTo>
                  <a:lnTo>
                    <a:pt x="2631" y="773"/>
                  </a:lnTo>
                  <a:lnTo>
                    <a:pt x="2638" y="759"/>
                  </a:lnTo>
                  <a:lnTo>
                    <a:pt x="2641" y="744"/>
                  </a:lnTo>
                  <a:lnTo>
                    <a:pt x="2641" y="100"/>
                  </a:lnTo>
                  <a:lnTo>
                    <a:pt x="2638" y="84"/>
                  </a:lnTo>
                  <a:lnTo>
                    <a:pt x="2631" y="70"/>
                  </a:lnTo>
                  <a:lnTo>
                    <a:pt x="2620" y="59"/>
                  </a:lnTo>
                  <a:lnTo>
                    <a:pt x="2606" y="53"/>
                  </a:lnTo>
                  <a:lnTo>
                    <a:pt x="2590" y="49"/>
                  </a:lnTo>
                  <a:close/>
                  <a:moveTo>
                    <a:pt x="2202" y="49"/>
                  </a:moveTo>
                  <a:lnTo>
                    <a:pt x="2186" y="53"/>
                  </a:lnTo>
                  <a:lnTo>
                    <a:pt x="2172" y="59"/>
                  </a:lnTo>
                  <a:lnTo>
                    <a:pt x="2161" y="70"/>
                  </a:lnTo>
                  <a:lnTo>
                    <a:pt x="2153" y="84"/>
                  </a:lnTo>
                  <a:lnTo>
                    <a:pt x="2151" y="100"/>
                  </a:lnTo>
                  <a:lnTo>
                    <a:pt x="2151" y="744"/>
                  </a:lnTo>
                  <a:lnTo>
                    <a:pt x="2153" y="759"/>
                  </a:lnTo>
                  <a:lnTo>
                    <a:pt x="2161" y="773"/>
                  </a:lnTo>
                  <a:lnTo>
                    <a:pt x="2172" y="784"/>
                  </a:lnTo>
                  <a:lnTo>
                    <a:pt x="2186" y="791"/>
                  </a:lnTo>
                  <a:lnTo>
                    <a:pt x="2202" y="793"/>
                  </a:lnTo>
                  <a:lnTo>
                    <a:pt x="2218" y="791"/>
                  </a:lnTo>
                  <a:lnTo>
                    <a:pt x="2232" y="784"/>
                  </a:lnTo>
                  <a:lnTo>
                    <a:pt x="2242" y="773"/>
                  </a:lnTo>
                  <a:lnTo>
                    <a:pt x="2250" y="759"/>
                  </a:lnTo>
                  <a:lnTo>
                    <a:pt x="2252" y="744"/>
                  </a:lnTo>
                  <a:lnTo>
                    <a:pt x="2252" y="100"/>
                  </a:lnTo>
                  <a:lnTo>
                    <a:pt x="2250" y="84"/>
                  </a:lnTo>
                  <a:lnTo>
                    <a:pt x="2242" y="70"/>
                  </a:lnTo>
                  <a:lnTo>
                    <a:pt x="2232" y="59"/>
                  </a:lnTo>
                  <a:lnTo>
                    <a:pt x="2218" y="53"/>
                  </a:lnTo>
                  <a:lnTo>
                    <a:pt x="2202" y="49"/>
                  </a:lnTo>
                  <a:close/>
                  <a:moveTo>
                    <a:pt x="1813" y="49"/>
                  </a:moveTo>
                  <a:lnTo>
                    <a:pt x="1797" y="53"/>
                  </a:lnTo>
                  <a:lnTo>
                    <a:pt x="1783" y="59"/>
                  </a:lnTo>
                  <a:lnTo>
                    <a:pt x="1772" y="70"/>
                  </a:lnTo>
                  <a:lnTo>
                    <a:pt x="1765" y="84"/>
                  </a:lnTo>
                  <a:lnTo>
                    <a:pt x="1763" y="100"/>
                  </a:lnTo>
                  <a:lnTo>
                    <a:pt x="1763" y="744"/>
                  </a:lnTo>
                  <a:lnTo>
                    <a:pt x="1765" y="759"/>
                  </a:lnTo>
                  <a:lnTo>
                    <a:pt x="1772" y="773"/>
                  </a:lnTo>
                  <a:lnTo>
                    <a:pt x="1783" y="784"/>
                  </a:lnTo>
                  <a:lnTo>
                    <a:pt x="1797" y="791"/>
                  </a:lnTo>
                  <a:lnTo>
                    <a:pt x="1813" y="793"/>
                  </a:lnTo>
                  <a:lnTo>
                    <a:pt x="1829" y="791"/>
                  </a:lnTo>
                  <a:lnTo>
                    <a:pt x="1843" y="784"/>
                  </a:lnTo>
                  <a:lnTo>
                    <a:pt x="1854" y="773"/>
                  </a:lnTo>
                  <a:lnTo>
                    <a:pt x="1861" y="759"/>
                  </a:lnTo>
                  <a:lnTo>
                    <a:pt x="1863" y="744"/>
                  </a:lnTo>
                  <a:lnTo>
                    <a:pt x="1863" y="100"/>
                  </a:lnTo>
                  <a:lnTo>
                    <a:pt x="1861" y="84"/>
                  </a:lnTo>
                  <a:lnTo>
                    <a:pt x="1854" y="70"/>
                  </a:lnTo>
                  <a:lnTo>
                    <a:pt x="1843" y="59"/>
                  </a:lnTo>
                  <a:lnTo>
                    <a:pt x="1829" y="53"/>
                  </a:lnTo>
                  <a:lnTo>
                    <a:pt x="1813" y="49"/>
                  </a:lnTo>
                  <a:close/>
                  <a:moveTo>
                    <a:pt x="1426" y="49"/>
                  </a:moveTo>
                  <a:lnTo>
                    <a:pt x="1409" y="53"/>
                  </a:lnTo>
                  <a:lnTo>
                    <a:pt x="1395" y="59"/>
                  </a:lnTo>
                  <a:lnTo>
                    <a:pt x="1385" y="70"/>
                  </a:lnTo>
                  <a:lnTo>
                    <a:pt x="1377" y="84"/>
                  </a:lnTo>
                  <a:lnTo>
                    <a:pt x="1375" y="100"/>
                  </a:lnTo>
                  <a:lnTo>
                    <a:pt x="1375" y="744"/>
                  </a:lnTo>
                  <a:lnTo>
                    <a:pt x="1377" y="759"/>
                  </a:lnTo>
                  <a:lnTo>
                    <a:pt x="1385" y="773"/>
                  </a:lnTo>
                  <a:lnTo>
                    <a:pt x="1395" y="784"/>
                  </a:lnTo>
                  <a:lnTo>
                    <a:pt x="1409" y="791"/>
                  </a:lnTo>
                  <a:lnTo>
                    <a:pt x="1426" y="793"/>
                  </a:lnTo>
                  <a:lnTo>
                    <a:pt x="1442" y="791"/>
                  </a:lnTo>
                  <a:lnTo>
                    <a:pt x="1455" y="784"/>
                  </a:lnTo>
                  <a:lnTo>
                    <a:pt x="1466" y="773"/>
                  </a:lnTo>
                  <a:lnTo>
                    <a:pt x="1473" y="759"/>
                  </a:lnTo>
                  <a:lnTo>
                    <a:pt x="1476" y="744"/>
                  </a:lnTo>
                  <a:lnTo>
                    <a:pt x="1476" y="100"/>
                  </a:lnTo>
                  <a:lnTo>
                    <a:pt x="1473" y="84"/>
                  </a:lnTo>
                  <a:lnTo>
                    <a:pt x="1466" y="70"/>
                  </a:lnTo>
                  <a:lnTo>
                    <a:pt x="1455" y="59"/>
                  </a:lnTo>
                  <a:lnTo>
                    <a:pt x="1442" y="53"/>
                  </a:lnTo>
                  <a:lnTo>
                    <a:pt x="1426" y="49"/>
                  </a:lnTo>
                  <a:close/>
                  <a:moveTo>
                    <a:pt x="1037" y="49"/>
                  </a:moveTo>
                  <a:lnTo>
                    <a:pt x="1021" y="53"/>
                  </a:lnTo>
                  <a:lnTo>
                    <a:pt x="1007" y="59"/>
                  </a:lnTo>
                  <a:lnTo>
                    <a:pt x="996" y="70"/>
                  </a:lnTo>
                  <a:lnTo>
                    <a:pt x="989" y="84"/>
                  </a:lnTo>
                  <a:lnTo>
                    <a:pt x="986" y="100"/>
                  </a:lnTo>
                  <a:lnTo>
                    <a:pt x="986" y="744"/>
                  </a:lnTo>
                  <a:lnTo>
                    <a:pt x="989" y="759"/>
                  </a:lnTo>
                  <a:lnTo>
                    <a:pt x="996" y="773"/>
                  </a:lnTo>
                  <a:lnTo>
                    <a:pt x="1007" y="784"/>
                  </a:lnTo>
                  <a:lnTo>
                    <a:pt x="1021" y="791"/>
                  </a:lnTo>
                  <a:lnTo>
                    <a:pt x="1037" y="793"/>
                  </a:lnTo>
                  <a:lnTo>
                    <a:pt x="1053" y="791"/>
                  </a:lnTo>
                  <a:lnTo>
                    <a:pt x="1067" y="784"/>
                  </a:lnTo>
                  <a:lnTo>
                    <a:pt x="1078" y="773"/>
                  </a:lnTo>
                  <a:lnTo>
                    <a:pt x="1085" y="759"/>
                  </a:lnTo>
                  <a:lnTo>
                    <a:pt x="1087" y="744"/>
                  </a:lnTo>
                  <a:lnTo>
                    <a:pt x="1087" y="100"/>
                  </a:lnTo>
                  <a:lnTo>
                    <a:pt x="1085" y="84"/>
                  </a:lnTo>
                  <a:lnTo>
                    <a:pt x="1078" y="70"/>
                  </a:lnTo>
                  <a:lnTo>
                    <a:pt x="1067" y="59"/>
                  </a:lnTo>
                  <a:lnTo>
                    <a:pt x="1053" y="53"/>
                  </a:lnTo>
                  <a:lnTo>
                    <a:pt x="1037" y="49"/>
                  </a:lnTo>
                  <a:close/>
                  <a:moveTo>
                    <a:pt x="648" y="49"/>
                  </a:moveTo>
                  <a:lnTo>
                    <a:pt x="632" y="53"/>
                  </a:lnTo>
                  <a:lnTo>
                    <a:pt x="618" y="59"/>
                  </a:lnTo>
                  <a:lnTo>
                    <a:pt x="608" y="70"/>
                  </a:lnTo>
                  <a:lnTo>
                    <a:pt x="600" y="84"/>
                  </a:lnTo>
                  <a:lnTo>
                    <a:pt x="598" y="100"/>
                  </a:lnTo>
                  <a:lnTo>
                    <a:pt x="598" y="744"/>
                  </a:lnTo>
                  <a:lnTo>
                    <a:pt x="600" y="759"/>
                  </a:lnTo>
                  <a:lnTo>
                    <a:pt x="608" y="773"/>
                  </a:lnTo>
                  <a:lnTo>
                    <a:pt x="618" y="784"/>
                  </a:lnTo>
                  <a:lnTo>
                    <a:pt x="632" y="791"/>
                  </a:lnTo>
                  <a:lnTo>
                    <a:pt x="648" y="793"/>
                  </a:lnTo>
                  <a:lnTo>
                    <a:pt x="664" y="791"/>
                  </a:lnTo>
                  <a:lnTo>
                    <a:pt x="678" y="784"/>
                  </a:lnTo>
                  <a:lnTo>
                    <a:pt x="689" y="773"/>
                  </a:lnTo>
                  <a:lnTo>
                    <a:pt x="697" y="759"/>
                  </a:lnTo>
                  <a:lnTo>
                    <a:pt x="699" y="744"/>
                  </a:lnTo>
                  <a:lnTo>
                    <a:pt x="699" y="100"/>
                  </a:lnTo>
                  <a:lnTo>
                    <a:pt x="697" y="84"/>
                  </a:lnTo>
                  <a:lnTo>
                    <a:pt x="689" y="70"/>
                  </a:lnTo>
                  <a:lnTo>
                    <a:pt x="678" y="59"/>
                  </a:lnTo>
                  <a:lnTo>
                    <a:pt x="664" y="53"/>
                  </a:lnTo>
                  <a:lnTo>
                    <a:pt x="648" y="49"/>
                  </a:lnTo>
                  <a:close/>
                  <a:moveTo>
                    <a:pt x="648" y="0"/>
                  </a:moveTo>
                  <a:lnTo>
                    <a:pt x="671" y="3"/>
                  </a:lnTo>
                  <a:lnTo>
                    <a:pt x="692" y="10"/>
                  </a:lnTo>
                  <a:lnTo>
                    <a:pt x="712" y="22"/>
                  </a:lnTo>
                  <a:lnTo>
                    <a:pt x="727" y="38"/>
                  </a:lnTo>
                  <a:lnTo>
                    <a:pt x="740" y="56"/>
                  </a:lnTo>
                  <a:lnTo>
                    <a:pt x="747" y="77"/>
                  </a:lnTo>
                  <a:lnTo>
                    <a:pt x="749" y="100"/>
                  </a:lnTo>
                  <a:lnTo>
                    <a:pt x="749" y="137"/>
                  </a:lnTo>
                  <a:lnTo>
                    <a:pt x="935" y="137"/>
                  </a:lnTo>
                  <a:lnTo>
                    <a:pt x="935" y="100"/>
                  </a:lnTo>
                  <a:lnTo>
                    <a:pt x="938" y="77"/>
                  </a:lnTo>
                  <a:lnTo>
                    <a:pt x="946" y="56"/>
                  </a:lnTo>
                  <a:lnTo>
                    <a:pt x="958" y="38"/>
                  </a:lnTo>
                  <a:lnTo>
                    <a:pt x="974" y="22"/>
                  </a:lnTo>
                  <a:lnTo>
                    <a:pt x="992" y="10"/>
                  </a:lnTo>
                  <a:lnTo>
                    <a:pt x="1013" y="3"/>
                  </a:lnTo>
                  <a:lnTo>
                    <a:pt x="1037" y="0"/>
                  </a:lnTo>
                  <a:lnTo>
                    <a:pt x="1059" y="3"/>
                  </a:lnTo>
                  <a:lnTo>
                    <a:pt x="1081" y="10"/>
                  </a:lnTo>
                  <a:lnTo>
                    <a:pt x="1100" y="22"/>
                  </a:lnTo>
                  <a:lnTo>
                    <a:pt x="1115" y="38"/>
                  </a:lnTo>
                  <a:lnTo>
                    <a:pt x="1127" y="56"/>
                  </a:lnTo>
                  <a:lnTo>
                    <a:pt x="1136" y="77"/>
                  </a:lnTo>
                  <a:lnTo>
                    <a:pt x="1138" y="100"/>
                  </a:lnTo>
                  <a:lnTo>
                    <a:pt x="1138" y="137"/>
                  </a:lnTo>
                  <a:lnTo>
                    <a:pt x="1324" y="137"/>
                  </a:lnTo>
                  <a:lnTo>
                    <a:pt x="1324" y="100"/>
                  </a:lnTo>
                  <a:lnTo>
                    <a:pt x="1327" y="77"/>
                  </a:lnTo>
                  <a:lnTo>
                    <a:pt x="1334" y="56"/>
                  </a:lnTo>
                  <a:lnTo>
                    <a:pt x="1346" y="38"/>
                  </a:lnTo>
                  <a:lnTo>
                    <a:pt x="1362" y="22"/>
                  </a:lnTo>
                  <a:lnTo>
                    <a:pt x="1380" y="10"/>
                  </a:lnTo>
                  <a:lnTo>
                    <a:pt x="1402" y="3"/>
                  </a:lnTo>
                  <a:lnTo>
                    <a:pt x="1426" y="0"/>
                  </a:lnTo>
                  <a:lnTo>
                    <a:pt x="1448" y="3"/>
                  </a:lnTo>
                  <a:lnTo>
                    <a:pt x="1470" y="10"/>
                  </a:lnTo>
                  <a:lnTo>
                    <a:pt x="1489" y="22"/>
                  </a:lnTo>
                  <a:lnTo>
                    <a:pt x="1504" y="38"/>
                  </a:lnTo>
                  <a:lnTo>
                    <a:pt x="1516" y="56"/>
                  </a:lnTo>
                  <a:lnTo>
                    <a:pt x="1523" y="77"/>
                  </a:lnTo>
                  <a:lnTo>
                    <a:pt x="1526" y="100"/>
                  </a:lnTo>
                  <a:lnTo>
                    <a:pt x="1526" y="137"/>
                  </a:lnTo>
                  <a:lnTo>
                    <a:pt x="1712" y="137"/>
                  </a:lnTo>
                  <a:lnTo>
                    <a:pt x="1712" y="100"/>
                  </a:lnTo>
                  <a:lnTo>
                    <a:pt x="1715" y="77"/>
                  </a:lnTo>
                  <a:lnTo>
                    <a:pt x="1723" y="56"/>
                  </a:lnTo>
                  <a:lnTo>
                    <a:pt x="1735" y="38"/>
                  </a:lnTo>
                  <a:lnTo>
                    <a:pt x="1750" y="22"/>
                  </a:lnTo>
                  <a:lnTo>
                    <a:pt x="1769" y="10"/>
                  </a:lnTo>
                  <a:lnTo>
                    <a:pt x="1790" y="3"/>
                  </a:lnTo>
                  <a:lnTo>
                    <a:pt x="1813" y="0"/>
                  </a:lnTo>
                  <a:lnTo>
                    <a:pt x="1837" y="3"/>
                  </a:lnTo>
                  <a:lnTo>
                    <a:pt x="1858" y="10"/>
                  </a:lnTo>
                  <a:lnTo>
                    <a:pt x="1876" y="22"/>
                  </a:lnTo>
                  <a:lnTo>
                    <a:pt x="1892" y="38"/>
                  </a:lnTo>
                  <a:lnTo>
                    <a:pt x="1904" y="56"/>
                  </a:lnTo>
                  <a:lnTo>
                    <a:pt x="1912" y="77"/>
                  </a:lnTo>
                  <a:lnTo>
                    <a:pt x="1914" y="100"/>
                  </a:lnTo>
                  <a:lnTo>
                    <a:pt x="1914" y="137"/>
                  </a:lnTo>
                  <a:lnTo>
                    <a:pt x="2101" y="137"/>
                  </a:lnTo>
                  <a:lnTo>
                    <a:pt x="2101" y="100"/>
                  </a:lnTo>
                  <a:lnTo>
                    <a:pt x="2103" y="77"/>
                  </a:lnTo>
                  <a:lnTo>
                    <a:pt x="2110" y="56"/>
                  </a:lnTo>
                  <a:lnTo>
                    <a:pt x="2122" y="38"/>
                  </a:lnTo>
                  <a:lnTo>
                    <a:pt x="2138" y="22"/>
                  </a:lnTo>
                  <a:lnTo>
                    <a:pt x="2157" y="10"/>
                  </a:lnTo>
                  <a:lnTo>
                    <a:pt x="2178" y="3"/>
                  </a:lnTo>
                  <a:lnTo>
                    <a:pt x="2202" y="0"/>
                  </a:lnTo>
                  <a:lnTo>
                    <a:pt x="2224" y="3"/>
                  </a:lnTo>
                  <a:lnTo>
                    <a:pt x="2246" y="10"/>
                  </a:lnTo>
                  <a:lnTo>
                    <a:pt x="2265" y="22"/>
                  </a:lnTo>
                  <a:lnTo>
                    <a:pt x="2280" y="38"/>
                  </a:lnTo>
                  <a:lnTo>
                    <a:pt x="2293" y="56"/>
                  </a:lnTo>
                  <a:lnTo>
                    <a:pt x="2300" y="77"/>
                  </a:lnTo>
                  <a:lnTo>
                    <a:pt x="2303" y="100"/>
                  </a:lnTo>
                  <a:lnTo>
                    <a:pt x="2303" y="137"/>
                  </a:lnTo>
                  <a:lnTo>
                    <a:pt x="2488" y="137"/>
                  </a:lnTo>
                  <a:lnTo>
                    <a:pt x="2488" y="100"/>
                  </a:lnTo>
                  <a:lnTo>
                    <a:pt x="2491" y="77"/>
                  </a:lnTo>
                  <a:lnTo>
                    <a:pt x="2499" y="56"/>
                  </a:lnTo>
                  <a:lnTo>
                    <a:pt x="2511" y="38"/>
                  </a:lnTo>
                  <a:lnTo>
                    <a:pt x="2527" y="22"/>
                  </a:lnTo>
                  <a:lnTo>
                    <a:pt x="2545" y="10"/>
                  </a:lnTo>
                  <a:lnTo>
                    <a:pt x="2567" y="3"/>
                  </a:lnTo>
                  <a:lnTo>
                    <a:pt x="2590" y="0"/>
                  </a:lnTo>
                  <a:lnTo>
                    <a:pt x="2613" y="3"/>
                  </a:lnTo>
                  <a:lnTo>
                    <a:pt x="2634" y="10"/>
                  </a:lnTo>
                  <a:lnTo>
                    <a:pt x="2654" y="22"/>
                  </a:lnTo>
                  <a:lnTo>
                    <a:pt x="2669" y="38"/>
                  </a:lnTo>
                  <a:lnTo>
                    <a:pt x="2680" y="56"/>
                  </a:lnTo>
                  <a:lnTo>
                    <a:pt x="2689" y="77"/>
                  </a:lnTo>
                  <a:lnTo>
                    <a:pt x="2691" y="100"/>
                  </a:lnTo>
                  <a:lnTo>
                    <a:pt x="2691" y="137"/>
                  </a:lnTo>
                  <a:lnTo>
                    <a:pt x="2761" y="137"/>
                  </a:lnTo>
                  <a:lnTo>
                    <a:pt x="2816" y="140"/>
                  </a:lnTo>
                  <a:lnTo>
                    <a:pt x="2869" y="149"/>
                  </a:lnTo>
                  <a:lnTo>
                    <a:pt x="2922" y="164"/>
                  </a:lnTo>
                  <a:lnTo>
                    <a:pt x="2970" y="185"/>
                  </a:lnTo>
                  <a:lnTo>
                    <a:pt x="3016" y="211"/>
                  </a:lnTo>
                  <a:lnTo>
                    <a:pt x="3059" y="240"/>
                  </a:lnTo>
                  <a:lnTo>
                    <a:pt x="3098" y="275"/>
                  </a:lnTo>
                  <a:lnTo>
                    <a:pt x="3133" y="313"/>
                  </a:lnTo>
                  <a:lnTo>
                    <a:pt x="3164" y="355"/>
                  </a:lnTo>
                  <a:lnTo>
                    <a:pt x="3190" y="400"/>
                  </a:lnTo>
                  <a:lnTo>
                    <a:pt x="3211" y="448"/>
                  </a:lnTo>
                  <a:lnTo>
                    <a:pt x="3226" y="498"/>
                  </a:lnTo>
                  <a:lnTo>
                    <a:pt x="3235" y="552"/>
                  </a:lnTo>
                  <a:lnTo>
                    <a:pt x="3239" y="606"/>
                  </a:lnTo>
                  <a:lnTo>
                    <a:pt x="3239" y="2548"/>
                  </a:lnTo>
                  <a:lnTo>
                    <a:pt x="3235" y="2603"/>
                  </a:lnTo>
                  <a:lnTo>
                    <a:pt x="3226" y="2655"/>
                  </a:lnTo>
                  <a:lnTo>
                    <a:pt x="3211" y="2706"/>
                  </a:lnTo>
                  <a:lnTo>
                    <a:pt x="3190" y="2754"/>
                  </a:lnTo>
                  <a:lnTo>
                    <a:pt x="3164" y="2800"/>
                  </a:lnTo>
                  <a:lnTo>
                    <a:pt x="3133" y="2841"/>
                  </a:lnTo>
                  <a:lnTo>
                    <a:pt x="3098" y="2880"/>
                  </a:lnTo>
                  <a:lnTo>
                    <a:pt x="3059" y="2913"/>
                  </a:lnTo>
                  <a:lnTo>
                    <a:pt x="3016" y="2944"/>
                  </a:lnTo>
                  <a:lnTo>
                    <a:pt x="2970" y="2969"/>
                  </a:lnTo>
                  <a:lnTo>
                    <a:pt x="2922" y="2989"/>
                  </a:lnTo>
                  <a:lnTo>
                    <a:pt x="2869" y="3005"/>
                  </a:lnTo>
                  <a:lnTo>
                    <a:pt x="2816" y="3013"/>
                  </a:lnTo>
                  <a:lnTo>
                    <a:pt x="2761" y="3017"/>
                  </a:lnTo>
                  <a:lnTo>
                    <a:pt x="478" y="3017"/>
                  </a:lnTo>
                  <a:lnTo>
                    <a:pt x="423" y="3013"/>
                  </a:lnTo>
                  <a:lnTo>
                    <a:pt x="368" y="3005"/>
                  </a:lnTo>
                  <a:lnTo>
                    <a:pt x="317" y="2989"/>
                  </a:lnTo>
                  <a:lnTo>
                    <a:pt x="268" y="2969"/>
                  </a:lnTo>
                  <a:lnTo>
                    <a:pt x="222" y="2944"/>
                  </a:lnTo>
                  <a:lnTo>
                    <a:pt x="179" y="2913"/>
                  </a:lnTo>
                  <a:lnTo>
                    <a:pt x="140" y="2880"/>
                  </a:lnTo>
                  <a:lnTo>
                    <a:pt x="105" y="2841"/>
                  </a:lnTo>
                  <a:lnTo>
                    <a:pt x="74" y="2799"/>
                  </a:lnTo>
                  <a:lnTo>
                    <a:pt x="48" y="2753"/>
                  </a:lnTo>
                  <a:lnTo>
                    <a:pt x="28" y="2706"/>
                  </a:lnTo>
                  <a:lnTo>
                    <a:pt x="13" y="2655"/>
                  </a:lnTo>
                  <a:lnTo>
                    <a:pt x="3" y="2603"/>
                  </a:lnTo>
                  <a:lnTo>
                    <a:pt x="0" y="2548"/>
                  </a:lnTo>
                  <a:lnTo>
                    <a:pt x="0" y="606"/>
                  </a:lnTo>
                  <a:lnTo>
                    <a:pt x="3" y="552"/>
                  </a:lnTo>
                  <a:lnTo>
                    <a:pt x="13" y="498"/>
                  </a:lnTo>
                  <a:lnTo>
                    <a:pt x="28" y="448"/>
                  </a:lnTo>
                  <a:lnTo>
                    <a:pt x="48" y="400"/>
                  </a:lnTo>
                  <a:lnTo>
                    <a:pt x="74" y="355"/>
                  </a:lnTo>
                  <a:lnTo>
                    <a:pt x="105" y="313"/>
                  </a:lnTo>
                  <a:lnTo>
                    <a:pt x="140" y="275"/>
                  </a:lnTo>
                  <a:lnTo>
                    <a:pt x="179" y="240"/>
                  </a:lnTo>
                  <a:lnTo>
                    <a:pt x="222" y="211"/>
                  </a:lnTo>
                  <a:lnTo>
                    <a:pt x="268" y="185"/>
                  </a:lnTo>
                  <a:lnTo>
                    <a:pt x="317" y="164"/>
                  </a:lnTo>
                  <a:lnTo>
                    <a:pt x="368" y="149"/>
                  </a:lnTo>
                  <a:lnTo>
                    <a:pt x="423" y="140"/>
                  </a:lnTo>
                  <a:lnTo>
                    <a:pt x="478" y="137"/>
                  </a:lnTo>
                  <a:lnTo>
                    <a:pt x="546" y="137"/>
                  </a:lnTo>
                  <a:lnTo>
                    <a:pt x="546" y="100"/>
                  </a:lnTo>
                  <a:lnTo>
                    <a:pt x="550" y="77"/>
                  </a:lnTo>
                  <a:lnTo>
                    <a:pt x="557" y="56"/>
                  </a:lnTo>
                  <a:lnTo>
                    <a:pt x="569" y="38"/>
                  </a:lnTo>
                  <a:lnTo>
                    <a:pt x="585" y="22"/>
                  </a:lnTo>
                  <a:lnTo>
                    <a:pt x="603" y="10"/>
                  </a:lnTo>
                  <a:lnTo>
                    <a:pt x="625" y="3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443"/>
            <p:cNvSpPr>
              <a:spLocks noEditPoints="1"/>
            </p:cNvSpPr>
            <p:nvPr/>
          </p:nvSpPr>
          <p:spPr bwMode="auto">
            <a:xfrm>
              <a:off x="5591175" y="5243513"/>
              <a:ext cx="96837" cy="123825"/>
            </a:xfrm>
            <a:custGeom>
              <a:avLst/>
              <a:gdLst>
                <a:gd name="T0" fmla="*/ 337 w 675"/>
                <a:gd name="T1" fmla="*/ 148 h 851"/>
                <a:gd name="T2" fmla="*/ 252 w 675"/>
                <a:gd name="T3" fmla="*/ 531 h 851"/>
                <a:gd name="T4" fmla="*/ 423 w 675"/>
                <a:gd name="T5" fmla="*/ 531 h 851"/>
                <a:gd name="T6" fmla="*/ 339 w 675"/>
                <a:gd name="T7" fmla="*/ 148 h 851"/>
                <a:gd name="T8" fmla="*/ 337 w 675"/>
                <a:gd name="T9" fmla="*/ 148 h 851"/>
                <a:gd name="T10" fmla="*/ 230 w 675"/>
                <a:gd name="T11" fmla="*/ 0 h 851"/>
                <a:gd name="T12" fmla="*/ 445 w 675"/>
                <a:gd name="T13" fmla="*/ 0 h 851"/>
                <a:gd name="T14" fmla="*/ 675 w 675"/>
                <a:gd name="T15" fmla="*/ 851 h 851"/>
                <a:gd name="T16" fmla="*/ 494 w 675"/>
                <a:gd name="T17" fmla="*/ 851 h 851"/>
                <a:gd name="T18" fmla="*/ 453 w 675"/>
                <a:gd name="T19" fmla="*/ 671 h 851"/>
                <a:gd name="T20" fmla="*/ 222 w 675"/>
                <a:gd name="T21" fmla="*/ 671 h 851"/>
                <a:gd name="T22" fmla="*/ 182 w 675"/>
                <a:gd name="T23" fmla="*/ 851 h 851"/>
                <a:gd name="T24" fmla="*/ 0 w 675"/>
                <a:gd name="T25" fmla="*/ 851 h 851"/>
                <a:gd name="T26" fmla="*/ 230 w 675"/>
                <a:gd name="T27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5" h="851">
                  <a:moveTo>
                    <a:pt x="337" y="148"/>
                  </a:moveTo>
                  <a:lnTo>
                    <a:pt x="252" y="531"/>
                  </a:lnTo>
                  <a:lnTo>
                    <a:pt x="423" y="531"/>
                  </a:lnTo>
                  <a:lnTo>
                    <a:pt x="339" y="148"/>
                  </a:lnTo>
                  <a:lnTo>
                    <a:pt x="337" y="148"/>
                  </a:lnTo>
                  <a:close/>
                  <a:moveTo>
                    <a:pt x="230" y="0"/>
                  </a:moveTo>
                  <a:lnTo>
                    <a:pt x="445" y="0"/>
                  </a:lnTo>
                  <a:lnTo>
                    <a:pt x="675" y="851"/>
                  </a:lnTo>
                  <a:lnTo>
                    <a:pt x="494" y="851"/>
                  </a:lnTo>
                  <a:lnTo>
                    <a:pt x="453" y="671"/>
                  </a:lnTo>
                  <a:lnTo>
                    <a:pt x="222" y="671"/>
                  </a:lnTo>
                  <a:lnTo>
                    <a:pt x="182" y="851"/>
                  </a:lnTo>
                  <a:lnTo>
                    <a:pt x="0" y="851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444"/>
            <p:cNvSpPr>
              <a:spLocks/>
            </p:cNvSpPr>
            <p:nvPr/>
          </p:nvSpPr>
          <p:spPr bwMode="auto">
            <a:xfrm>
              <a:off x="5470525" y="5243513"/>
              <a:ext cx="111125" cy="123825"/>
            </a:xfrm>
            <a:custGeom>
              <a:avLst/>
              <a:gdLst>
                <a:gd name="T0" fmla="*/ 0 w 770"/>
                <a:gd name="T1" fmla="*/ 0 h 851"/>
                <a:gd name="T2" fmla="*/ 260 w 770"/>
                <a:gd name="T3" fmla="*/ 0 h 851"/>
                <a:gd name="T4" fmla="*/ 384 w 770"/>
                <a:gd name="T5" fmla="*/ 602 h 851"/>
                <a:gd name="T6" fmla="*/ 386 w 770"/>
                <a:gd name="T7" fmla="*/ 602 h 851"/>
                <a:gd name="T8" fmla="*/ 511 w 770"/>
                <a:gd name="T9" fmla="*/ 0 h 851"/>
                <a:gd name="T10" fmla="*/ 770 w 770"/>
                <a:gd name="T11" fmla="*/ 0 h 851"/>
                <a:gd name="T12" fmla="*/ 770 w 770"/>
                <a:gd name="T13" fmla="*/ 851 h 851"/>
                <a:gd name="T14" fmla="*/ 610 w 770"/>
                <a:gd name="T15" fmla="*/ 851 h 851"/>
                <a:gd name="T16" fmla="*/ 610 w 770"/>
                <a:gd name="T17" fmla="*/ 172 h 851"/>
                <a:gd name="T18" fmla="*/ 606 w 770"/>
                <a:gd name="T19" fmla="*/ 172 h 851"/>
                <a:gd name="T20" fmla="*/ 453 w 770"/>
                <a:gd name="T21" fmla="*/ 851 h 851"/>
                <a:gd name="T22" fmla="*/ 317 w 770"/>
                <a:gd name="T23" fmla="*/ 851 h 851"/>
                <a:gd name="T24" fmla="*/ 162 w 770"/>
                <a:gd name="T25" fmla="*/ 172 h 851"/>
                <a:gd name="T26" fmla="*/ 160 w 770"/>
                <a:gd name="T27" fmla="*/ 172 h 851"/>
                <a:gd name="T28" fmla="*/ 160 w 770"/>
                <a:gd name="T29" fmla="*/ 851 h 851"/>
                <a:gd name="T30" fmla="*/ 0 w 770"/>
                <a:gd name="T31" fmla="*/ 851 h 851"/>
                <a:gd name="T32" fmla="*/ 0 w 770"/>
                <a:gd name="T33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0" h="851">
                  <a:moveTo>
                    <a:pt x="0" y="0"/>
                  </a:moveTo>
                  <a:lnTo>
                    <a:pt x="260" y="0"/>
                  </a:lnTo>
                  <a:lnTo>
                    <a:pt x="384" y="602"/>
                  </a:lnTo>
                  <a:lnTo>
                    <a:pt x="386" y="602"/>
                  </a:lnTo>
                  <a:lnTo>
                    <a:pt x="511" y="0"/>
                  </a:lnTo>
                  <a:lnTo>
                    <a:pt x="770" y="0"/>
                  </a:lnTo>
                  <a:lnTo>
                    <a:pt x="770" y="851"/>
                  </a:lnTo>
                  <a:lnTo>
                    <a:pt x="610" y="851"/>
                  </a:lnTo>
                  <a:lnTo>
                    <a:pt x="610" y="172"/>
                  </a:lnTo>
                  <a:lnTo>
                    <a:pt x="606" y="172"/>
                  </a:lnTo>
                  <a:lnTo>
                    <a:pt x="453" y="851"/>
                  </a:lnTo>
                  <a:lnTo>
                    <a:pt x="317" y="851"/>
                  </a:lnTo>
                  <a:lnTo>
                    <a:pt x="162" y="172"/>
                  </a:lnTo>
                  <a:lnTo>
                    <a:pt x="160" y="172"/>
                  </a:lnTo>
                  <a:lnTo>
                    <a:pt x="160" y="851"/>
                  </a:lnTo>
                  <a:lnTo>
                    <a:pt x="0" y="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445"/>
            <p:cNvSpPr>
              <a:spLocks/>
            </p:cNvSpPr>
            <p:nvPr/>
          </p:nvSpPr>
          <p:spPr bwMode="auto">
            <a:xfrm>
              <a:off x="5680075" y="5243513"/>
              <a:ext cx="88900" cy="123825"/>
            </a:xfrm>
            <a:custGeom>
              <a:avLst/>
              <a:gdLst>
                <a:gd name="T0" fmla="*/ 0 w 624"/>
                <a:gd name="T1" fmla="*/ 0 h 851"/>
                <a:gd name="T2" fmla="*/ 196 w 624"/>
                <a:gd name="T3" fmla="*/ 0 h 851"/>
                <a:gd name="T4" fmla="*/ 310 w 624"/>
                <a:gd name="T5" fmla="*/ 330 h 851"/>
                <a:gd name="T6" fmla="*/ 312 w 624"/>
                <a:gd name="T7" fmla="*/ 330 h 851"/>
                <a:gd name="T8" fmla="*/ 434 w 624"/>
                <a:gd name="T9" fmla="*/ 0 h 851"/>
                <a:gd name="T10" fmla="*/ 624 w 624"/>
                <a:gd name="T11" fmla="*/ 0 h 851"/>
                <a:gd name="T12" fmla="*/ 399 w 624"/>
                <a:gd name="T13" fmla="*/ 516 h 851"/>
                <a:gd name="T14" fmla="*/ 399 w 624"/>
                <a:gd name="T15" fmla="*/ 851 h 851"/>
                <a:gd name="T16" fmla="*/ 224 w 624"/>
                <a:gd name="T17" fmla="*/ 851 h 851"/>
                <a:gd name="T18" fmla="*/ 224 w 624"/>
                <a:gd name="T19" fmla="*/ 516 h 851"/>
                <a:gd name="T20" fmla="*/ 0 w 624"/>
                <a:gd name="T21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4" h="851">
                  <a:moveTo>
                    <a:pt x="0" y="0"/>
                  </a:moveTo>
                  <a:lnTo>
                    <a:pt x="196" y="0"/>
                  </a:lnTo>
                  <a:lnTo>
                    <a:pt x="310" y="330"/>
                  </a:lnTo>
                  <a:lnTo>
                    <a:pt x="312" y="330"/>
                  </a:lnTo>
                  <a:lnTo>
                    <a:pt x="434" y="0"/>
                  </a:lnTo>
                  <a:lnTo>
                    <a:pt x="624" y="0"/>
                  </a:lnTo>
                  <a:lnTo>
                    <a:pt x="399" y="516"/>
                  </a:lnTo>
                  <a:lnTo>
                    <a:pt x="399" y="851"/>
                  </a:lnTo>
                  <a:lnTo>
                    <a:pt x="224" y="851"/>
                  </a:lnTo>
                  <a:lnTo>
                    <a:pt x="224" y="5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1" name="Group 600"/>
          <p:cNvGrpSpPr/>
          <p:nvPr/>
        </p:nvGrpSpPr>
        <p:grpSpPr>
          <a:xfrm>
            <a:off x="4450802" y="5021010"/>
            <a:ext cx="474662" cy="523875"/>
            <a:chOff x="4440238" y="5019676"/>
            <a:chExt cx="474662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98" name="Freeform 450"/>
            <p:cNvSpPr>
              <a:spLocks noEditPoints="1"/>
            </p:cNvSpPr>
            <p:nvPr/>
          </p:nvSpPr>
          <p:spPr bwMode="auto">
            <a:xfrm>
              <a:off x="4440238" y="5019676"/>
              <a:ext cx="474662" cy="523875"/>
            </a:xfrm>
            <a:custGeom>
              <a:avLst/>
              <a:gdLst>
                <a:gd name="T0" fmla="*/ 243 w 2991"/>
                <a:gd name="T1" fmla="*/ 2970 h 3291"/>
                <a:gd name="T2" fmla="*/ 328 w 2991"/>
                <a:gd name="T3" fmla="*/ 3054 h 3291"/>
                <a:gd name="T4" fmla="*/ 2632 w 2991"/>
                <a:gd name="T5" fmla="*/ 3063 h 3291"/>
                <a:gd name="T6" fmla="*/ 2733 w 2991"/>
                <a:gd name="T7" fmla="*/ 2997 h 3291"/>
                <a:gd name="T8" fmla="*/ 2761 w 2991"/>
                <a:gd name="T9" fmla="*/ 921 h 3291"/>
                <a:gd name="T10" fmla="*/ 2205 w 2991"/>
                <a:gd name="T11" fmla="*/ 147 h 3291"/>
                <a:gd name="T12" fmla="*/ 2148 w 2991"/>
                <a:gd name="T13" fmla="*/ 222 h 3291"/>
                <a:gd name="T14" fmla="*/ 2157 w 2991"/>
                <a:gd name="T15" fmla="*/ 741 h 3291"/>
                <a:gd name="T16" fmla="*/ 2228 w 2991"/>
                <a:gd name="T17" fmla="*/ 801 h 3291"/>
                <a:gd name="T18" fmla="*/ 2320 w 2991"/>
                <a:gd name="T19" fmla="*/ 779 h 3291"/>
                <a:gd name="T20" fmla="*/ 2361 w 2991"/>
                <a:gd name="T21" fmla="*/ 691 h 3291"/>
                <a:gd name="T22" fmla="*/ 2337 w 2991"/>
                <a:gd name="T23" fmla="*/ 178 h 3291"/>
                <a:gd name="T24" fmla="*/ 2253 w 2991"/>
                <a:gd name="T25" fmla="*/ 135 h 3291"/>
                <a:gd name="T26" fmla="*/ 1443 w 2991"/>
                <a:gd name="T27" fmla="*/ 161 h 3291"/>
                <a:gd name="T28" fmla="*/ 1403 w 2991"/>
                <a:gd name="T29" fmla="*/ 249 h 3291"/>
                <a:gd name="T30" fmla="*/ 1425 w 2991"/>
                <a:gd name="T31" fmla="*/ 761 h 3291"/>
                <a:gd name="T32" fmla="*/ 1510 w 2991"/>
                <a:gd name="T33" fmla="*/ 803 h 3291"/>
                <a:gd name="T34" fmla="*/ 1594 w 2991"/>
                <a:gd name="T35" fmla="*/ 761 h 3291"/>
                <a:gd name="T36" fmla="*/ 1618 w 2991"/>
                <a:gd name="T37" fmla="*/ 249 h 3291"/>
                <a:gd name="T38" fmla="*/ 1577 w 2991"/>
                <a:gd name="T39" fmla="*/ 161 h 3291"/>
                <a:gd name="T40" fmla="*/ 766 w 2991"/>
                <a:gd name="T41" fmla="*/ 135 h 3291"/>
                <a:gd name="T42" fmla="*/ 682 w 2991"/>
                <a:gd name="T43" fmla="*/ 178 h 3291"/>
                <a:gd name="T44" fmla="*/ 658 w 2991"/>
                <a:gd name="T45" fmla="*/ 691 h 3291"/>
                <a:gd name="T46" fmla="*/ 699 w 2991"/>
                <a:gd name="T47" fmla="*/ 779 h 3291"/>
                <a:gd name="T48" fmla="*/ 790 w 2991"/>
                <a:gd name="T49" fmla="*/ 801 h 3291"/>
                <a:gd name="T50" fmla="*/ 862 w 2991"/>
                <a:gd name="T51" fmla="*/ 741 h 3291"/>
                <a:gd name="T52" fmla="*/ 871 w 2991"/>
                <a:gd name="T53" fmla="*/ 222 h 3291"/>
                <a:gd name="T54" fmla="*/ 813 w 2991"/>
                <a:gd name="T55" fmla="*/ 147 h 3291"/>
                <a:gd name="T56" fmla="*/ 806 w 2991"/>
                <a:gd name="T57" fmla="*/ 4 h 3291"/>
                <a:gd name="T58" fmla="*/ 940 w 2991"/>
                <a:gd name="T59" fmla="*/ 73 h 3291"/>
                <a:gd name="T60" fmla="*/ 1008 w 2991"/>
                <a:gd name="T61" fmla="*/ 208 h 3291"/>
                <a:gd name="T62" fmla="*/ 1263 w 2991"/>
                <a:gd name="T63" fmla="*/ 249 h 3291"/>
                <a:gd name="T64" fmla="*/ 1311 w 2991"/>
                <a:gd name="T65" fmla="*/ 102 h 3291"/>
                <a:gd name="T66" fmla="*/ 1432 w 2991"/>
                <a:gd name="T67" fmla="*/ 13 h 3291"/>
                <a:gd name="T68" fmla="*/ 1587 w 2991"/>
                <a:gd name="T69" fmla="*/ 13 h 3291"/>
                <a:gd name="T70" fmla="*/ 1707 w 2991"/>
                <a:gd name="T71" fmla="*/ 102 h 3291"/>
                <a:gd name="T72" fmla="*/ 1755 w 2991"/>
                <a:gd name="T73" fmla="*/ 249 h 3291"/>
                <a:gd name="T74" fmla="*/ 2011 w 2991"/>
                <a:gd name="T75" fmla="*/ 208 h 3291"/>
                <a:gd name="T76" fmla="*/ 2079 w 2991"/>
                <a:gd name="T77" fmla="*/ 73 h 3291"/>
                <a:gd name="T78" fmla="*/ 2213 w 2991"/>
                <a:gd name="T79" fmla="*/ 4 h 3291"/>
                <a:gd name="T80" fmla="*/ 2366 w 2991"/>
                <a:gd name="T81" fmla="*/ 28 h 3291"/>
                <a:gd name="T82" fmla="*/ 2471 w 2991"/>
                <a:gd name="T83" fmla="*/ 134 h 3291"/>
                <a:gd name="T84" fmla="*/ 2499 w 2991"/>
                <a:gd name="T85" fmla="*/ 357 h 3291"/>
                <a:gd name="T86" fmla="*/ 2741 w 2991"/>
                <a:gd name="T87" fmla="*/ 382 h 3291"/>
                <a:gd name="T88" fmla="*/ 2893 w 2991"/>
                <a:gd name="T89" fmla="*/ 486 h 3291"/>
                <a:gd name="T90" fmla="*/ 2979 w 2991"/>
                <a:gd name="T91" fmla="*/ 646 h 3291"/>
                <a:gd name="T92" fmla="*/ 2988 w 2991"/>
                <a:gd name="T93" fmla="*/ 2956 h 3291"/>
                <a:gd name="T94" fmla="*/ 2921 w 2991"/>
                <a:gd name="T95" fmla="*/ 3127 h 3291"/>
                <a:gd name="T96" fmla="*/ 2784 w 2991"/>
                <a:gd name="T97" fmla="*/ 3247 h 3291"/>
                <a:gd name="T98" fmla="*/ 2600 w 2991"/>
                <a:gd name="T99" fmla="*/ 3291 h 3291"/>
                <a:gd name="T100" fmla="*/ 250 w 2991"/>
                <a:gd name="T101" fmla="*/ 3266 h 3291"/>
                <a:gd name="T102" fmla="*/ 99 w 2991"/>
                <a:gd name="T103" fmla="*/ 3163 h 3291"/>
                <a:gd name="T104" fmla="*/ 12 w 2991"/>
                <a:gd name="T105" fmla="*/ 3003 h 3291"/>
                <a:gd name="T106" fmla="*/ 3 w 2991"/>
                <a:gd name="T107" fmla="*/ 693 h 3291"/>
                <a:gd name="T108" fmla="*/ 70 w 2991"/>
                <a:gd name="T109" fmla="*/ 521 h 3291"/>
                <a:gd name="T110" fmla="*/ 207 w 2991"/>
                <a:gd name="T111" fmla="*/ 401 h 3291"/>
                <a:gd name="T112" fmla="*/ 391 w 2991"/>
                <a:gd name="T113" fmla="*/ 357 h 3291"/>
                <a:gd name="T114" fmla="*/ 533 w 2991"/>
                <a:gd name="T115" fmla="*/ 170 h 3291"/>
                <a:gd name="T116" fmla="*/ 621 w 2991"/>
                <a:gd name="T117" fmla="*/ 48 h 3291"/>
                <a:gd name="T118" fmla="*/ 766 w 2991"/>
                <a:gd name="T119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1" h="3291">
                  <a:moveTo>
                    <a:pt x="230" y="921"/>
                  </a:moveTo>
                  <a:lnTo>
                    <a:pt x="230" y="2909"/>
                  </a:lnTo>
                  <a:lnTo>
                    <a:pt x="233" y="2940"/>
                  </a:lnTo>
                  <a:lnTo>
                    <a:pt x="243" y="2970"/>
                  </a:lnTo>
                  <a:lnTo>
                    <a:pt x="258" y="2997"/>
                  </a:lnTo>
                  <a:lnTo>
                    <a:pt x="278" y="3020"/>
                  </a:lnTo>
                  <a:lnTo>
                    <a:pt x="301" y="3039"/>
                  </a:lnTo>
                  <a:lnTo>
                    <a:pt x="328" y="3054"/>
                  </a:lnTo>
                  <a:lnTo>
                    <a:pt x="359" y="3063"/>
                  </a:lnTo>
                  <a:lnTo>
                    <a:pt x="391" y="3067"/>
                  </a:lnTo>
                  <a:lnTo>
                    <a:pt x="2600" y="3067"/>
                  </a:lnTo>
                  <a:lnTo>
                    <a:pt x="2632" y="3063"/>
                  </a:lnTo>
                  <a:lnTo>
                    <a:pt x="2662" y="3054"/>
                  </a:lnTo>
                  <a:lnTo>
                    <a:pt x="2690" y="3039"/>
                  </a:lnTo>
                  <a:lnTo>
                    <a:pt x="2713" y="3020"/>
                  </a:lnTo>
                  <a:lnTo>
                    <a:pt x="2733" y="2997"/>
                  </a:lnTo>
                  <a:lnTo>
                    <a:pt x="2748" y="2970"/>
                  </a:lnTo>
                  <a:lnTo>
                    <a:pt x="2758" y="2940"/>
                  </a:lnTo>
                  <a:lnTo>
                    <a:pt x="2761" y="2909"/>
                  </a:lnTo>
                  <a:lnTo>
                    <a:pt x="2761" y="921"/>
                  </a:lnTo>
                  <a:lnTo>
                    <a:pt x="230" y="921"/>
                  </a:lnTo>
                  <a:close/>
                  <a:moveTo>
                    <a:pt x="2253" y="135"/>
                  </a:moveTo>
                  <a:lnTo>
                    <a:pt x="2228" y="138"/>
                  </a:lnTo>
                  <a:lnTo>
                    <a:pt x="2205" y="147"/>
                  </a:lnTo>
                  <a:lnTo>
                    <a:pt x="2186" y="161"/>
                  </a:lnTo>
                  <a:lnTo>
                    <a:pt x="2170" y="178"/>
                  </a:lnTo>
                  <a:lnTo>
                    <a:pt x="2157" y="199"/>
                  </a:lnTo>
                  <a:lnTo>
                    <a:pt x="2148" y="222"/>
                  </a:lnTo>
                  <a:lnTo>
                    <a:pt x="2146" y="249"/>
                  </a:lnTo>
                  <a:lnTo>
                    <a:pt x="2146" y="691"/>
                  </a:lnTo>
                  <a:lnTo>
                    <a:pt x="2148" y="716"/>
                  </a:lnTo>
                  <a:lnTo>
                    <a:pt x="2157" y="741"/>
                  </a:lnTo>
                  <a:lnTo>
                    <a:pt x="2170" y="761"/>
                  </a:lnTo>
                  <a:lnTo>
                    <a:pt x="2186" y="779"/>
                  </a:lnTo>
                  <a:lnTo>
                    <a:pt x="2205" y="792"/>
                  </a:lnTo>
                  <a:lnTo>
                    <a:pt x="2228" y="801"/>
                  </a:lnTo>
                  <a:lnTo>
                    <a:pt x="2253" y="803"/>
                  </a:lnTo>
                  <a:lnTo>
                    <a:pt x="2278" y="801"/>
                  </a:lnTo>
                  <a:lnTo>
                    <a:pt x="2301" y="792"/>
                  </a:lnTo>
                  <a:lnTo>
                    <a:pt x="2320" y="779"/>
                  </a:lnTo>
                  <a:lnTo>
                    <a:pt x="2337" y="761"/>
                  </a:lnTo>
                  <a:lnTo>
                    <a:pt x="2350" y="741"/>
                  </a:lnTo>
                  <a:lnTo>
                    <a:pt x="2358" y="716"/>
                  </a:lnTo>
                  <a:lnTo>
                    <a:pt x="2361" y="691"/>
                  </a:lnTo>
                  <a:lnTo>
                    <a:pt x="2361" y="249"/>
                  </a:lnTo>
                  <a:lnTo>
                    <a:pt x="2358" y="222"/>
                  </a:lnTo>
                  <a:lnTo>
                    <a:pt x="2350" y="199"/>
                  </a:lnTo>
                  <a:lnTo>
                    <a:pt x="2337" y="178"/>
                  </a:lnTo>
                  <a:lnTo>
                    <a:pt x="2320" y="161"/>
                  </a:lnTo>
                  <a:lnTo>
                    <a:pt x="2301" y="147"/>
                  </a:lnTo>
                  <a:lnTo>
                    <a:pt x="2278" y="138"/>
                  </a:lnTo>
                  <a:lnTo>
                    <a:pt x="2253" y="135"/>
                  </a:lnTo>
                  <a:close/>
                  <a:moveTo>
                    <a:pt x="1510" y="135"/>
                  </a:moveTo>
                  <a:lnTo>
                    <a:pt x="1485" y="138"/>
                  </a:lnTo>
                  <a:lnTo>
                    <a:pt x="1462" y="147"/>
                  </a:lnTo>
                  <a:lnTo>
                    <a:pt x="1443" y="161"/>
                  </a:lnTo>
                  <a:lnTo>
                    <a:pt x="1425" y="178"/>
                  </a:lnTo>
                  <a:lnTo>
                    <a:pt x="1413" y="199"/>
                  </a:lnTo>
                  <a:lnTo>
                    <a:pt x="1405" y="222"/>
                  </a:lnTo>
                  <a:lnTo>
                    <a:pt x="1403" y="249"/>
                  </a:lnTo>
                  <a:lnTo>
                    <a:pt x="1403" y="691"/>
                  </a:lnTo>
                  <a:lnTo>
                    <a:pt x="1405" y="716"/>
                  </a:lnTo>
                  <a:lnTo>
                    <a:pt x="1413" y="741"/>
                  </a:lnTo>
                  <a:lnTo>
                    <a:pt x="1425" y="761"/>
                  </a:lnTo>
                  <a:lnTo>
                    <a:pt x="1443" y="779"/>
                  </a:lnTo>
                  <a:lnTo>
                    <a:pt x="1462" y="792"/>
                  </a:lnTo>
                  <a:lnTo>
                    <a:pt x="1485" y="801"/>
                  </a:lnTo>
                  <a:lnTo>
                    <a:pt x="1510" y="803"/>
                  </a:lnTo>
                  <a:lnTo>
                    <a:pt x="1534" y="801"/>
                  </a:lnTo>
                  <a:lnTo>
                    <a:pt x="1557" y="792"/>
                  </a:lnTo>
                  <a:lnTo>
                    <a:pt x="1577" y="779"/>
                  </a:lnTo>
                  <a:lnTo>
                    <a:pt x="1594" y="761"/>
                  </a:lnTo>
                  <a:lnTo>
                    <a:pt x="1607" y="741"/>
                  </a:lnTo>
                  <a:lnTo>
                    <a:pt x="1614" y="716"/>
                  </a:lnTo>
                  <a:lnTo>
                    <a:pt x="1618" y="691"/>
                  </a:lnTo>
                  <a:lnTo>
                    <a:pt x="1618" y="249"/>
                  </a:lnTo>
                  <a:lnTo>
                    <a:pt x="1614" y="222"/>
                  </a:lnTo>
                  <a:lnTo>
                    <a:pt x="1607" y="199"/>
                  </a:lnTo>
                  <a:lnTo>
                    <a:pt x="1594" y="178"/>
                  </a:lnTo>
                  <a:lnTo>
                    <a:pt x="1577" y="161"/>
                  </a:lnTo>
                  <a:lnTo>
                    <a:pt x="1557" y="147"/>
                  </a:lnTo>
                  <a:lnTo>
                    <a:pt x="1534" y="138"/>
                  </a:lnTo>
                  <a:lnTo>
                    <a:pt x="1510" y="135"/>
                  </a:lnTo>
                  <a:close/>
                  <a:moveTo>
                    <a:pt x="766" y="135"/>
                  </a:moveTo>
                  <a:lnTo>
                    <a:pt x="741" y="138"/>
                  </a:lnTo>
                  <a:lnTo>
                    <a:pt x="719" y="147"/>
                  </a:lnTo>
                  <a:lnTo>
                    <a:pt x="699" y="161"/>
                  </a:lnTo>
                  <a:lnTo>
                    <a:pt x="682" y="178"/>
                  </a:lnTo>
                  <a:lnTo>
                    <a:pt x="669" y="199"/>
                  </a:lnTo>
                  <a:lnTo>
                    <a:pt x="661" y="222"/>
                  </a:lnTo>
                  <a:lnTo>
                    <a:pt x="658" y="249"/>
                  </a:lnTo>
                  <a:lnTo>
                    <a:pt x="658" y="691"/>
                  </a:lnTo>
                  <a:lnTo>
                    <a:pt x="661" y="716"/>
                  </a:lnTo>
                  <a:lnTo>
                    <a:pt x="669" y="741"/>
                  </a:lnTo>
                  <a:lnTo>
                    <a:pt x="682" y="761"/>
                  </a:lnTo>
                  <a:lnTo>
                    <a:pt x="699" y="779"/>
                  </a:lnTo>
                  <a:lnTo>
                    <a:pt x="719" y="792"/>
                  </a:lnTo>
                  <a:lnTo>
                    <a:pt x="741" y="801"/>
                  </a:lnTo>
                  <a:lnTo>
                    <a:pt x="766" y="803"/>
                  </a:lnTo>
                  <a:lnTo>
                    <a:pt x="790" y="801"/>
                  </a:lnTo>
                  <a:lnTo>
                    <a:pt x="813" y="792"/>
                  </a:lnTo>
                  <a:lnTo>
                    <a:pt x="833" y="779"/>
                  </a:lnTo>
                  <a:lnTo>
                    <a:pt x="850" y="761"/>
                  </a:lnTo>
                  <a:lnTo>
                    <a:pt x="862" y="741"/>
                  </a:lnTo>
                  <a:lnTo>
                    <a:pt x="871" y="716"/>
                  </a:lnTo>
                  <a:lnTo>
                    <a:pt x="874" y="691"/>
                  </a:lnTo>
                  <a:lnTo>
                    <a:pt x="874" y="249"/>
                  </a:lnTo>
                  <a:lnTo>
                    <a:pt x="871" y="222"/>
                  </a:lnTo>
                  <a:lnTo>
                    <a:pt x="862" y="199"/>
                  </a:lnTo>
                  <a:lnTo>
                    <a:pt x="850" y="178"/>
                  </a:lnTo>
                  <a:lnTo>
                    <a:pt x="833" y="161"/>
                  </a:lnTo>
                  <a:lnTo>
                    <a:pt x="813" y="147"/>
                  </a:lnTo>
                  <a:lnTo>
                    <a:pt x="790" y="138"/>
                  </a:lnTo>
                  <a:lnTo>
                    <a:pt x="766" y="135"/>
                  </a:lnTo>
                  <a:close/>
                  <a:moveTo>
                    <a:pt x="766" y="0"/>
                  </a:moveTo>
                  <a:lnTo>
                    <a:pt x="806" y="4"/>
                  </a:lnTo>
                  <a:lnTo>
                    <a:pt x="844" y="13"/>
                  </a:lnTo>
                  <a:lnTo>
                    <a:pt x="878" y="28"/>
                  </a:lnTo>
                  <a:lnTo>
                    <a:pt x="911" y="48"/>
                  </a:lnTo>
                  <a:lnTo>
                    <a:pt x="940" y="73"/>
                  </a:lnTo>
                  <a:lnTo>
                    <a:pt x="964" y="102"/>
                  </a:lnTo>
                  <a:lnTo>
                    <a:pt x="984" y="134"/>
                  </a:lnTo>
                  <a:lnTo>
                    <a:pt x="999" y="170"/>
                  </a:lnTo>
                  <a:lnTo>
                    <a:pt x="1008" y="208"/>
                  </a:lnTo>
                  <a:lnTo>
                    <a:pt x="1011" y="249"/>
                  </a:lnTo>
                  <a:lnTo>
                    <a:pt x="1011" y="357"/>
                  </a:lnTo>
                  <a:lnTo>
                    <a:pt x="1263" y="357"/>
                  </a:lnTo>
                  <a:lnTo>
                    <a:pt x="1263" y="249"/>
                  </a:lnTo>
                  <a:lnTo>
                    <a:pt x="1266" y="208"/>
                  </a:lnTo>
                  <a:lnTo>
                    <a:pt x="1276" y="170"/>
                  </a:lnTo>
                  <a:lnTo>
                    <a:pt x="1291" y="134"/>
                  </a:lnTo>
                  <a:lnTo>
                    <a:pt x="1311" y="102"/>
                  </a:lnTo>
                  <a:lnTo>
                    <a:pt x="1336" y="73"/>
                  </a:lnTo>
                  <a:lnTo>
                    <a:pt x="1365" y="48"/>
                  </a:lnTo>
                  <a:lnTo>
                    <a:pt x="1396" y="28"/>
                  </a:lnTo>
                  <a:lnTo>
                    <a:pt x="1432" y="13"/>
                  </a:lnTo>
                  <a:lnTo>
                    <a:pt x="1470" y="4"/>
                  </a:lnTo>
                  <a:lnTo>
                    <a:pt x="1510" y="0"/>
                  </a:lnTo>
                  <a:lnTo>
                    <a:pt x="1549" y="4"/>
                  </a:lnTo>
                  <a:lnTo>
                    <a:pt x="1587" y="13"/>
                  </a:lnTo>
                  <a:lnTo>
                    <a:pt x="1622" y="28"/>
                  </a:lnTo>
                  <a:lnTo>
                    <a:pt x="1654" y="48"/>
                  </a:lnTo>
                  <a:lnTo>
                    <a:pt x="1683" y="73"/>
                  </a:lnTo>
                  <a:lnTo>
                    <a:pt x="1707" y="102"/>
                  </a:lnTo>
                  <a:lnTo>
                    <a:pt x="1728" y="134"/>
                  </a:lnTo>
                  <a:lnTo>
                    <a:pt x="1743" y="170"/>
                  </a:lnTo>
                  <a:lnTo>
                    <a:pt x="1752" y="208"/>
                  </a:lnTo>
                  <a:lnTo>
                    <a:pt x="1755" y="249"/>
                  </a:lnTo>
                  <a:lnTo>
                    <a:pt x="1755" y="357"/>
                  </a:lnTo>
                  <a:lnTo>
                    <a:pt x="2008" y="357"/>
                  </a:lnTo>
                  <a:lnTo>
                    <a:pt x="2008" y="249"/>
                  </a:lnTo>
                  <a:lnTo>
                    <a:pt x="2011" y="208"/>
                  </a:lnTo>
                  <a:lnTo>
                    <a:pt x="2020" y="170"/>
                  </a:lnTo>
                  <a:lnTo>
                    <a:pt x="2035" y="134"/>
                  </a:lnTo>
                  <a:lnTo>
                    <a:pt x="2055" y="102"/>
                  </a:lnTo>
                  <a:lnTo>
                    <a:pt x="2079" y="73"/>
                  </a:lnTo>
                  <a:lnTo>
                    <a:pt x="2108" y="48"/>
                  </a:lnTo>
                  <a:lnTo>
                    <a:pt x="2141" y="28"/>
                  </a:lnTo>
                  <a:lnTo>
                    <a:pt x="2175" y="13"/>
                  </a:lnTo>
                  <a:lnTo>
                    <a:pt x="2213" y="4"/>
                  </a:lnTo>
                  <a:lnTo>
                    <a:pt x="2253" y="0"/>
                  </a:lnTo>
                  <a:lnTo>
                    <a:pt x="2293" y="4"/>
                  </a:lnTo>
                  <a:lnTo>
                    <a:pt x="2331" y="13"/>
                  </a:lnTo>
                  <a:lnTo>
                    <a:pt x="2366" y="28"/>
                  </a:lnTo>
                  <a:lnTo>
                    <a:pt x="2398" y="48"/>
                  </a:lnTo>
                  <a:lnTo>
                    <a:pt x="2427" y="73"/>
                  </a:lnTo>
                  <a:lnTo>
                    <a:pt x="2452" y="102"/>
                  </a:lnTo>
                  <a:lnTo>
                    <a:pt x="2471" y="134"/>
                  </a:lnTo>
                  <a:lnTo>
                    <a:pt x="2486" y="170"/>
                  </a:lnTo>
                  <a:lnTo>
                    <a:pt x="2496" y="208"/>
                  </a:lnTo>
                  <a:lnTo>
                    <a:pt x="2499" y="249"/>
                  </a:lnTo>
                  <a:lnTo>
                    <a:pt x="2499" y="357"/>
                  </a:lnTo>
                  <a:lnTo>
                    <a:pt x="2600" y="357"/>
                  </a:lnTo>
                  <a:lnTo>
                    <a:pt x="2648" y="360"/>
                  </a:lnTo>
                  <a:lnTo>
                    <a:pt x="2696" y="368"/>
                  </a:lnTo>
                  <a:lnTo>
                    <a:pt x="2741" y="382"/>
                  </a:lnTo>
                  <a:lnTo>
                    <a:pt x="2784" y="402"/>
                  </a:lnTo>
                  <a:lnTo>
                    <a:pt x="2824" y="426"/>
                  </a:lnTo>
                  <a:lnTo>
                    <a:pt x="2859" y="453"/>
                  </a:lnTo>
                  <a:lnTo>
                    <a:pt x="2893" y="486"/>
                  </a:lnTo>
                  <a:lnTo>
                    <a:pt x="2921" y="521"/>
                  </a:lnTo>
                  <a:lnTo>
                    <a:pt x="2945" y="560"/>
                  </a:lnTo>
                  <a:lnTo>
                    <a:pt x="2965" y="602"/>
                  </a:lnTo>
                  <a:lnTo>
                    <a:pt x="2979" y="646"/>
                  </a:lnTo>
                  <a:lnTo>
                    <a:pt x="2988" y="693"/>
                  </a:lnTo>
                  <a:lnTo>
                    <a:pt x="2991" y="741"/>
                  </a:lnTo>
                  <a:lnTo>
                    <a:pt x="2991" y="2909"/>
                  </a:lnTo>
                  <a:lnTo>
                    <a:pt x="2988" y="2956"/>
                  </a:lnTo>
                  <a:lnTo>
                    <a:pt x="2979" y="3003"/>
                  </a:lnTo>
                  <a:lnTo>
                    <a:pt x="2965" y="3046"/>
                  </a:lnTo>
                  <a:lnTo>
                    <a:pt x="2945" y="3089"/>
                  </a:lnTo>
                  <a:lnTo>
                    <a:pt x="2921" y="3127"/>
                  </a:lnTo>
                  <a:lnTo>
                    <a:pt x="2893" y="3163"/>
                  </a:lnTo>
                  <a:lnTo>
                    <a:pt x="2859" y="3195"/>
                  </a:lnTo>
                  <a:lnTo>
                    <a:pt x="2824" y="3224"/>
                  </a:lnTo>
                  <a:lnTo>
                    <a:pt x="2784" y="3247"/>
                  </a:lnTo>
                  <a:lnTo>
                    <a:pt x="2741" y="3266"/>
                  </a:lnTo>
                  <a:lnTo>
                    <a:pt x="2696" y="3280"/>
                  </a:lnTo>
                  <a:lnTo>
                    <a:pt x="2648" y="3289"/>
                  </a:lnTo>
                  <a:lnTo>
                    <a:pt x="2600" y="3291"/>
                  </a:lnTo>
                  <a:lnTo>
                    <a:pt x="391" y="3291"/>
                  </a:lnTo>
                  <a:lnTo>
                    <a:pt x="342" y="3289"/>
                  </a:lnTo>
                  <a:lnTo>
                    <a:pt x="295" y="3280"/>
                  </a:lnTo>
                  <a:lnTo>
                    <a:pt x="250" y="3266"/>
                  </a:lnTo>
                  <a:lnTo>
                    <a:pt x="207" y="3247"/>
                  </a:lnTo>
                  <a:lnTo>
                    <a:pt x="167" y="3224"/>
                  </a:lnTo>
                  <a:lnTo>
                    <a:pt x="132" y="3195"/>
                  </a:lnTo>
                  <a:lnTo>
                    <a:pt x="99" y="3163"/>
                  </a:lnTo>
                  <a:lnTo>
                    <a:pt x="70" y="3127"/>
                  </a:lnTo>
                  <a:lnTo>
                    <a:pt x="46" y="3089"/>
                  </a:lnTo>
                  <a:lnTo>
                    <a:pt x="27" y="3046"/>
                  </a:lnTo>
                  <a:lnTo>
                    <a:pt x="12" y="3003"/>
                  </a:lnTo>
                  <a:lnTo>
                    <a:pt x="3" y="2956"/>
                  </a:lnTo>
                  <a:lnTo>
                    <a:pt x="0" y="2909"/>
                  </a:lnTo>
                  <a:lnTo>
                    <a:pt x="0" y="741"/>
                  </a:lnTo>
                  <a:lnTo>
                    <a:pt x="3" y="693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2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50" y="382"/>
                  </a:lnTo>
                  <a:lnTo>
                    <a:pt x="295" y="368"/>
                  </a:lnTo>
                  <a:lnTo>
                    <a:pt x="342" y="360"/>
                  </a:lnTo>
                  <a:lnTo>
                    <a:pt x="391" y="357"/>
                  </a:lnTo>
                  <a:lnTo>
                    <a:pt x="521" y="357"/>
                  </a:lnTo>
                  <a:lnTo>
                    <a:pt x="521" y="249"/>
                  </a:lnTo>
                  <a:lnTo>
                    <a:pt x="524" y="208"/>
                  </a:lnTo>
                  <a:lnTo>
                    <a:pt x="533" y="170"/>
                  </a:lnTo>
                  <a:lnTo>
                    <a:pt x="548" y="134"/>
                  </a:lnTo>
                  <a:lnTo>
                    <a:pt x="567" y="102"/>
                  </a:lnTo>
                  <a:lnTo>
                    <a:pt x="592" y="73"/>
                  </a:lnTo>
                  <a:lnTo>
                    <a:pt x="621" y="48"/>
                  </a:lnTo>
                  <a:lnTo>
                    <a:pt x="653" y="28"/>
                  </a:lnTo>
                  <a:lnTo>
                    <a:pt x="688" y="13"/>
                  </a:lnTo>
                  <a:lnTo>
                    <a:pt x="726" y="4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451"/>
            <p:cNvSpPr>
              <a:spLocks noEditPoints="1"/>
            </p:cNvSpPr>
            <p:nvPr/>
          </p:nvSpPr>
          <p:spPr bwMode="auto">
            <a:xfrm>
              <a:off x="4579938" y="5195888"/>
              <a:ext cx="195262" cy="280988"/>
            </a:xfrm>
            <a:custGeom>
              <a:avLst/>
              <a:gdLst>
                <a:gd name="T0" fmla="*/ 837 w 1223"/>
                <a:gd name="T1" fmla="*/ 745 h 1770"/>
                <a:gd name="T2" fmla="*/ 745 w 1223"/>
                <a:gd name="T3" fmla="*/ 836 h 1770"/>
                <a:gd name="T4" fmla="*/ 724 w 1223"/>
                <a:gd name="T5" fmla="*/ 962 h 1770"/>
                <a:gd name="T6" fmla="*/ 774 w 1223"/>
                <a:gd name="T7" fmla="*/ 1067 h 1770"/>
                <a:gd name="T8" fmla="*/ 590 w 1223"/>
                <a:gd name="T9" fmla="*/ 1103 h 1770"/>
                <a:gd name="T10" fmla="*/ 404 w 1223"/>
                <a:gd name="T11" fmla="*/ 1212 h 1770"/>
                <a:gd name="T12" fmla="*/ 280 w 1223"/>
                <a:gd name="T13" fmla="*/ 1345 h 1770"/>
                <a:gd name="T14" fmla="*/ 216 w 1223"/>
                <a:gd name="T15" fmla="*/ 1481 h 1770"/>
                <a:gd name="T16" fmla="*/ 226 w 1223"/>
                <a:gd name="T17" fmla="*/ 1601 h 1770"/>
                <a:gd name="T18" fmla="*/ 309 w 1223"/>
                <a:gd name="T19" fmla="*/ 1679 h 1770"/>
                <a:gd name="T20" fmla="*/ 444 w 1223"/>
                <a:gd name="T21" fmla="*/ 1696 h 1770"/>
                <a:gd name="T22" fmla="*/ 607 w 1223"/>
                <a:gd name="T23" fmla="*/ 1651 h 1770"/>
                <a:gd name="T24" fmla="*/ 772 w 1223"/>
                <a:gd name="T25" fmla="*/ 1551 h 1770"/>
                <a:gd name="T26" fmla="*/ 897 w 1223"/>
                <a:gd name="T27" fmla="*/ 1420 h 1770"/>
                <a:gd name="T28" fmla="*/ 960 w 1223"/>
                <a:gd name="T29" fmla="*/ 1285 h 1770"/>
                <a:gd name="T30" fmla="*/ 954 w 1223"/>
                <a:gd name="T31" fmla="*/ 1165 h 1770"/>
                <a:gd name="T32" fmla="*/ 1046 w 1223"/>
                <a:gd name="T33" fmla="*/ 1110 h 1770"/>
                <a:gd name="T34" fmla="*/ 1136 w 1223"/>
                <a:gd name="T35" fmla="*/ 1004 h 1770"/>
                <a:gd name="T36" fmla="*/ 1138 w 1223"/>
                <a:gd name="T37" fmla="*/ 865 h 1770"/>
                <a:gd name="T38" fmla="*/ 1061 w 1223"/>
                <a:gd name="T39" fmla="*/ 762 h 1770"/>
                <a:gd name="T40" fmla="*/ 936 w 1223"/>
                <a:gd name="T41" fmla="*/ 722 h 1770"/>
                <a:gd name="T42" fmla="*/ 724 w 1223"/>
                <a:gd name="T43" fmla="*/ 26 h 1770"/>
                <a:gd name="T44" fmla="*/ 863 w 1223"/>
                <a:gd name="T45" fmla="*/ 131 h 1770"/>
                <a:gd name="T46" fmla="*/ 932 w 1223"/>
                <a:gd name="T47" fmla="*/ 294 h 1770"/>
                <a:gd name="T48" fmla="*/ 906 w 1223"/>
                <a:gd name="T49" fmla="*/ 475 h 1770"/>
                <a:gd name="T50" fmla="*/ 793 w 1223"/>
                <a:gd name="T51" fmla="*/ 613 h 1770"/>
                <a:gd name="T52" fmla="*/ 737 w 1223"/>
                <a:gd name="T53" fmla="*/ 697 h 1770"/>
                <a:gd name="T54" fmla="*/ 857 w 1223"/>
                <a:gd name="T55" fmla="*/ 661 h 1770"/>
                <a:gd name="T56" fmla="*/ 1019 w 1223"/>
                <a:gd name="T57" fmla="*/ 662 h 1770"/>
                <a:gd name="T58" fmla="*/ 1153 w 1223"/>
                <a:gd name="T59" fmla="*/ 746 h 1770"/>
                <a:gd name="T60" fmla="*/ 1220 w 1223"/>
                <a:gd name="T61" fmla="*/ 890 h 1770"/>
                <a:gd name="T62" fmla="*/ 1195 w 1223"/>
                <a:gd name="T63" fmla="*/ 1051 h 1770"/>
                <a:gd name="T64" fmla="*/ 1145 w 1223"/>
                <a:gd name="T65" fmla="*/ 1243 h 1770"/>
                <a:gd name="T66" fmla="*/ 1053 w 1223"/>
                <a:gd name="T67" fmla="*/ 1449 h 1770"/>
                <a:gd name="T68" fmla="*/ 914 w 1223"/>
                <a:gd name="T69" fmla="*/ 1621 h 1770"/>
                <a:gd name="T70" fmla="*/ 738 w 1223"/>
                <a:gd name="T71" fmla="*/ 1734 h 1770"/>
                <a:gd name="T72" fmla="*/ 554 w 1223"/>
                <a:gd name="T73" fmla="*/ 1761 h 1770"/>
                <a:gd name="T74" fmla="*/ 409 w 1223"/>
                <a:gd name="T75" fmla="*/ 1770 h 1770"/>
                <a:gd name="T76" fmla="*/ 258 w 1223"/>
                <a:gd name="T77" fmla="*/ 1736 h 1770"/>
                <a:gd name="T78" fmla="*/ 162 w 1223"/>
                <a:gd name="T79" fmla="*/ 1641 h 1770"/>
                <a:gd name="T80" fmla="*/ 137 w 1223"/>
                <a:gd name="T81" fmla="*/ 1512 h 1770"/>
                <a:gd name="T82" fmla="*/ 58 w 1223"/>
                <a:gd name="T83" fmla="*/ 1318 h 1770"/>
                <a:gd name="T84" fmla="*/ 2 w 1223"/>
                <a:gd name="T85" fmla="*/ 1093 h 1770"/>
                <a:gd name="T86" fmla="*/ 20 w 1223"/>
                <a:gd name="T87" fmla="*/ 947 h 1770"/>
                <a:gd name="T88" fmla="*/ 97 w 1223"/>
                <a:gd name="T89" fmla="*/ 858 h 1770"/>
                <a:gd name="T90" fmla="*/ 207 w 1223"/>
                <a:gd name="T91" fmla="*/ 793 h 1770"/>
                <a:gd name="T92" fmla="*/ 323 w 1223"/>
                <a:gd name="T93" fmla="*/ 743 h 1770"/>
                <a:gd name="T94" fmla="*/ 418 w 1223"/>
                <a:gd name="T95" fmla="*/ 697 h 1770"/>
                <a:gd name="T96" fmla="*/ 420 w 1223"/>
                <a:gd name="T97" fmla="*/ 636 h 1770"/>
                <a:gd name="T98" fmla="*/ 292 w 1223"/>
                <a:gd name="T99" fmla="*/ 514 h 1770"/>
                <a:gd name="T100" fmla="*/ 242 w 1223"/>
                <a:gd name="T101" fmla="*/ 339 h 1770"/>
                <a:gd name="T102" fmla="*/ 289 w 1223"/>
                <a:gd name="T103" fmla="*/ 167 h 1770"/>
                <a:gd name="T104" fmla="*/ 414 w 1223"/>
                <a:gd name="T105" fmla="*/ 45 h 1770"/>
                <a:gd name="T106" fmla="*/ 589 w 1223"/>
                <a:gd name="T107" fmla="*/ 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3" h="1770">
                  <a:moveTo>
                    <a:pt x="936" y="722"/>
                  </a:moveTo>
                  <a:lnTo>
                    <a:pt x="901" y="725"/>
                  </a:lnTo>
                  <a:lnTo>
                    <a:pt x="868" y="733"/>
                  </a:lnTo>
                  <a:lnTo>
                    <a:pt x="837" y="745"/>
                  </a:lnTo>
                  <a:lnTo>
                    <a:pt x="809" y="762"/>
                  </a:lnTo>
                  <a:lnTo>
                    <a:pt x="784" y="784"/>
                  </a:lnTo>
                  <a:lnTo>
                    <a:pt x="763" y="808"/>
                  </a:lnTo>
                  <a:lnTo>
                    <a:pt x="745" y="836"/>
                  </a:lnTo>
                  <a:lnTo>
                    <a:pt x="732" y="865"/>
                  </a:lnTo>
                  <a:lnTo>
                    <a:pt x="725" y="898"/>
                  </a:lnTo>
                  <a:lnTo>
                    <a:pt x="722" y="931"/>
                  </a:lnTo>
                  <a:lnTo>
                    <a:pt x="724" y="962"/>
                  </a:lnTo>
                  <a:lnTo>
                    <a:pt x="731" y="991"/>
                  </a:lnTo>
                  <a:lnTo>
                    <a:pt x="742" y="1018"/>
                  </a:lnTo>
                  <a:lnTo>
                    <a:pt x="756" y="1043"/>
                  </a:lnTo>
                  <a:lnTo>
                    <a:pt x="774" y="1067"/>
                  </a:lnTo>
                  <a:lnTo>
                    <a:pt x="730" y="1069"/>
                  </a:lnTo>
                  <a:lnTo>
                    <a:pt x="685" y="1075"/>
                  </a:lnTo>
                  <a:lnTo>
                    <a:pt x="638" y="1087"/>
                  </a:lnTo>
                  <a:lnTo>
                    <a:pt x="590" y="1103"/>
                  </a:lnTo>
                  <a:lnTo>
                    <a:pt x="541" y="1125"/>
                  </a:lnTo>
                  <a:lnTo>
                    <a:pt x="493" y="1151"/>
                  </a:lnTo>
                  <a:lnTo>
                    <a:pt x="444" y="1182"/>
                  </a:lnTo>
                  <a:lnTo>
                    <a:pt x="404" y="1212"/>
                  </a:lnTo>
                  <a:lnTo>
                    <a:pt x="367" y="1243"/>
                  </a:lnTo>
                  <a:lnTo>
                    <a:pt x="335" y="1276"/>
                  </a:lnTo>
                  <a:lnTo>
                    <a:pt x="305" y="1310"/>
                  </a:lnTo>
                  <a:lnTo>
                    <a:pt x="280" y="1345"/>
                  </a:lnTo>
                  <a:lnTo>
                    <a:pt x="257" y="1379"/>
                  </a:lnTo>
                  <a:lnTo>
                    <a:pt x="240" y="1414"/>
                  </a:lnTo>
                  <a:lnTo>
                    <a:pt x="226" y="1448"/>
                  </a:lnTo>
                  <a:lnTo>
                    <a:pt x="216" y="1481"/>
                  </a:lnTo>
                  <a:lnTo>
                    <a:pt x="212" y="1513"/>
                  </a:lnTo>
                  <a:lnTo>
                    <a:pt x="212" y="1544"/>
                  </a:lnTo>
                  <a:lnTo>
                    <a:pt x="216" y="1574"/>
                  </a:lnTo>
                  <a:lnTo>
                    <a:pt x="226" y="1601"/>
                  </a:lnTo>
                  <a:lnTo>
                    <a:pt x="240" y="1626"/>
                  </a:lnTo>
                  <a:lnTo>
                    <a:pt x="259" y="1647"/>
                  </a:lnTo>
                  <a:lnTo>
                    <a:pt x="282" y="1665"/>
                  </a:lnTo>
                  <a:lnTo>
                    <a:pt x="309" y="1679"/>
                  </a:lnTo>
                  <a:lnTo>
                    <a:pt x="339" y="1688"/>
                  </a:lnTo>
                  <a:lnTo>
                    <a:pt x="372" y="1695"/>
                  </a:lnTo>
                  <a:lnTo>
                    <a:pt x="407" y="1697"/>
                  </a:lnTo>
                  <a:lnTo>
                    <a:pt x="444" y="1696"/>
                  </a:lnTo>
                  <a:lnTo>
                    <a:pt x="484" y="1689"/>
                  </a:lnTo>
                  <a:lnTo>
                    <a:pt x="524" y="1681"/>
                  </a:lnTo>
                  <a:lnTo>
                    <a:pt x="565" y="1668"/>
                  </a:lnTo>
                  <a:lnTo>
                    <a:pt x="607" y="1651"/>
                  </a:lnTo>
                  <a:lnTo>
                    <a:pt x="649" y="1631"/>
                  </a:lnTo>
                  <a:lnTo>
                    <a:pt x="691" y="1608"/>
                  </a:lnTo>
                  <a:lnTo>
                    <a:pt x="734" y="1581"/>
                  </a:lnTo>
                  <a:lnTo>
                    <a:pt x="772" y="1551"/>
                  </a:lnTo>
                  <a:lnTo>
                    <a:pt x="809" y="1520"/>
                  </a:lnTo>
                  <a:lnTo>
                    <a:pt x="842" y="1488"/>
                  </a:lnTo>
                  <a:lnTo>
                    <a:pt x="871" y="1454"/>
                  </a:lnTo>
                  <a:lnTo>
                    <a:pt x="897" y="1420"/>
                  </a:lnTo>
                  <a:lnTo>
                    <a:pt x="918" y="1386"/>
                  </a:lnTo>
                  <a:lnTo>
                    <a:pt x="937" y="1352"/>
                  </a:lnTo>
                  <a:lnTo>
                    <a:pt x="951" y="1318"/>
                  </a:lnTo>
                  <a:lnTo>
                    <a:pt x="960" y="1285"/>
                  </a:lnTo>
                  <a:lnTo>
                    <a:pt x="966" y="1252"/>
                  </a:lnTo>
                  <a:lnTo>
                    <a:pt x="966" y="1222"/>
                  </a:lnTo>
                  <a:lnTo>
                    <a:pt x="963" y="1193"/>
                  </a:lnTo>
                  <a:lnTo>
                    <a:pt x="954" y="1165"/>
                  </a:lnTo>
                  <a:lnTo>
                    <a:pt x="940" y="1141"/>
                  </a:lnTo>
                  <a:lnTo>
                    <a:pt x="978" y="1137"/>
                  </a:lnTo>
                  <a:lnTo>
                    <a:pt x="1012" y="1126"/>
                  </a:lnTo>
                  <a:lnTo>
                    <a:pt x="1046" y="1110"/>
                  </a:lnTo>
                  <a:lnTo>
                    <a:pt x="1075" y="1090"/>
                  </a:lnTo>
                  <a:lnTo>
                    <a:pt x="1100" y="1065"/>
                  </a:lnTo>
                  <a:lnTo>
                    <a:pt x="1120" y="1036"/>
                  </a:lnTo>
                  <a:lnTo>
                    <a:pt x="1136" y="1004"/>
                  </a:lnTo>
                  <a:lnTo>
                    <a:pt x="1145" y="969"/>
                  </a:lnTo>
                  <a:lnTo>
                    <a:pt x="1149" y="931"/>
                  </a:lnTo>
                  <a:lnTo>
                    <a:pt x="1146" y="898"/>
                  </a:lnTo>
                  <a:lnTo>
                    <a:pt x="1138" y="865"/>
                  </a:lnTo>
                  <a:lnTo>
                    <a:pt x="1125" y="836"/>
                  </a:lnTo>
                  <a:lnTo>
                    <a:pt x="1107" y="808"/>
                  </a:lnTo>
                  <a:lnTo>
                    <a:pt x="1086" y="784"/>
                  </a:lnTo>
                  <a:lnTo>
                    <a:pt x="1061" y="762"/>
                  </a:lnTo>
                  <a:lnTo>
                    <a:pt x="1034" y="745"/>
                  </a:lnTo>
                  <a:lnTo>
                    <a:pt x="1003" y="733"/>
                  </a:lnTo>
                  <a:lnTo>
                    <a:pt x="970" y="725"/>
                  </a:lnTo>
                  <a:lnTo>
                    <a:pt x="936" y="722"/>
                  </a:lnTo>
                  <a:close/>
                  <a:moveTo>
                    <a:pt x="589" y="0"/>
                  </a:moveTo>
                  <a:lnTo>
                    <a:pt x="636" y="2"/>
                  </a:lnTo>
                  <a:lnTo>
                    <a:pt x="681" y="11"/>
                  </a:lnTo>
                  <a:lnTo>
                    <a:pt x="724" y="26"/>
                  </a:lnTo>
                  <a:lnTo>
                    <a:pt x="764" y="45"/>
                  </a:lnTo>
                  <a:lnTo>
                    <a:pt x="801" y="70"/>
                  </a:lnTo>
                  <a:lnTo>
                    <a:pt x="834" y="98"/>
                  </a:lnTo>
                  <a:lnTo>
                    <a:pt x="863" y="131"/>
                  </a:lnTo>
                  <a:lnTo>
                    <a:pt x="888" y="167"/>
                  </a:lnTo>
                  <a:lnTo>
                    <a:pt x="909" y="207"/>
                  </a:lnTo>
                  <a:lnTo>
                    <a:pt x="923" y="249"/>
                  </a:lnTo>
                  <a:lnTo>
                    <a:pt x="932" y="294"/>
                  </a:lnTo>
                  <a:lnTo>
                    <a:pt x="936" y="339"/>
                  </a:lnTo>
                  <a:lnTo>
                    <a:pt x="932" y="387"/>
                  </a:lnTo>
                  <a:lnTo>
                    <a:pt x="923" y="433"/>
                  </a:lnTo>
                  <a:lnTo>
                    <a:pt x="906" y="475"/>
                  </a:lnTo>
                  <a:lnTo>
                    <a:pt x="885" y="515"/>
                  </a:lnTo>
                  <a:lnTo>
                    <a:pt x="859" y="551"/>
                  </a:lnTo>
                  <a:lnTo>
                    <a:pt x="828" y="584"/>
                  </a:lnTo>
                  <a:lnTo>
                    <a:pt x="793" y="613"/>
                  </a:lnTo>
                  <a:lnTo>
                    <a:pt x="754" y="637"/>
                  </a:lnTo>
                  <a:lnTo>
                    <a:pt x="712" y="656"/>
                  </a:lnTo>
                  <a:lnTo>
                    <a:pt x="722" y="678"/>
                  </a:lnTo>
                  <a:lnTo>
                    <a:pt x="737" y="697"/>
                  </a:lnTo>
                  <a:lnTo>
                    <a:pt x="756" y="713"/>
                  </a:lnTo>
                  <a:lnTo>
                    <a:pt x="788" y="691"/>
                  </a:lnTo>
                  <a:lnTo>
                    <a:pt x="821" y="673"/>
                  </a:lnTo>
                  <a:lnTo>
                    <a:pt x="857" y="661"/>
                  </a:lnTo>
                  <a:lnTo>
                    <a:pt x="896" y="652"/>
                  </a:lnTo>
                  <a:lnTo>
                    <a:pt x="936" y="649"/>
                  </a:lnTo>
                  <a:lnTo>
                    <a:pt x="978" y="652"/>
                  </a:lnTo>
                  <a:lnTo>
                    <a:pt x="1019" y="662"/>
                  </a:lnTo>
                  <a:lnTo>
                    <a:pt x="1057" y="675"/>
                  </a:lnTo>
                  <a:lnTo>
                    <a:pt x="1092" y="694"/>
                  </a:lnTo>
                  <a:lnTo>
                    <a:pt x="1124" y="719"/>
                  </a:lnTo>
                  <a:lnTo>
                    <a:pt x="1153" y="746"/>
                  </a:lnTo>
                  <a:lnTo>
                    <a:pt x="1177" y="778"/>
                  </a:lnTo>
                  <a:lnTo>
                    <a:pt x="1196" y="812"/>
                  </a:lnTo>
                  <a:lnTo>
                    <a:pt x="1211" y="850"/>
                  </a:lnTo>
                  <a:lnTo>
                    <a:pt x="1220" y="890"/>
                  </a:lnTo>
                  <a:lnTo>
                    <a:pt x="1223" y="931"/>
                  </a:lnTo>
                  <a:lnTo>
                    <a:pt x="1220" y="973"/>
                  </a:lnTo>
                  <a:lnTo>
                    <a:pt x="1210" y="1013"/>
                  </a:lnTo>
                  <a:lnTo>
                    <a:pt x="1195" y="1051"/>
                  </a:lnTo>
                  <a:lnTo>
                    <a:pt x="1176" y="1085"/>
                  </a:lnTo>
                  <a:lnTo>
                    <a:pt x="1169" y="1138"/>
                  </a:lnTo>
                  <a:lnTo>
                    <a:pt x="1159" y="1190"/>
                  </a:lnTo>
                  <a:lnTo>
                    <a:pt x="1145" y="1243"/>
                  </a:lnTo>
                  <a:lnTo>
                    <a:pt x="1128" y="1296"/>
                  </a:lnTo>
                  <a:lnTo>
                    <a:pt x="1106" y="1348"/>
                  </a:lnTo>
                  <a:lnTo>
                    <a:pt x="1082" y="1399"/>
                  </a:lnTo>
                  <a:lnTo>
                    <a:pt x="1053" y="1449"/>
                  </a:lnTo>
                  <a:lnTo>
                    <a:pt x="1023" y="1495"/>
                  </a:lnTo>
                  <a:lnTo>
                    <a:pt x="990" y="1541"/>
                  </a:lnTo>
                  <a:lnTo>
                    <a:pt x="953" y="1582"/>
                  </a:lnTo>
                  <a:lnTo>
                    <a:pt x="914" y="1621"/>
                  </a:lnTo>
                  <a:lnTo>
                    <a:pt x="873" y="1656"/>
                  </a:lnTo>
                  <a:lnTo>
                    <a:pt x="830" y="1687"/>
                  </a:lnTo>
                  <a:lnTo>
                    <a:pt x="785" y="1714"/>
                  </a:lnTo>
                  <a:lnTo>
                    <a:pt x="738" y="1734"/>
                  </a:lnTo>
                  <a:lnTo>
                    <a:pt x="690" y="1750"/>
                  </a:lnTo>
                  <a:lnTo>
                    <a:pt x="640" y="1759"/>
                  </a:lnTo>
                  <a:lnTo>
                    <a:pt x="589" y="1763"/>
                  </a:lnTo>
                  <a:lnTo>
                    <a:pt x="554" y="1761"/>
                  </a:lnTo>
                  <a:lnTo>
                    <a:pt x="521" y="1756"/>
                  </a:lnTo>
                  <a:lnTo>
                    <a:pt x="483" y="1764"/>
                  </a:lnTo>
                  <a:lnTo>
                    <a:pt x="446" y="1769"/>
                  </a:lnTo>
                  <a:lnTo>
                    <a:pt x="409" y="1770"/>
                  </a:lnTo>
                  <a:lnTo>
                    <a:pt x="367" y="1768"/>
                  </a:lnTo>
                  <a:lnTo>
                    <a:pt x="328" y="1761"/>
                  </a:lnTo>
                  <a:lnTo>
                    <a:pt x="292" y="1751"/>
                  </a:lnTo>
                  <a:lnTo>
                    <a:pt x="258" y="1736"/>
                  </a:lnTo>
                  <a:lnTo>
                    <a:pt x="228" y="1717"/>
                  </a:lnTo>
                  <a:lnTo>
                    <a:pt x="202" y="1695"/>
                  </a:lnTo>
                  <a:lnTo>
                    <a:pt x="179" y="1668"/>
                  </a:lnTo>
                  <a:lnTo>
                    <a:pt x="162" y="1641"/>
                  </a:lnTo>
                  <a:lnTo>
                    <a:pt x="149" y="1611"/>
                  </a:lnTo>
                  <a:lnTo>
                    <a:pt x="141" y="1579"/>
                  </a:lnTo>
                  <a:lnTo>
                    <a:pt x="137" y="1546"/>
                  </a:lnTo>
                  <a:lnTo>
                    <a:pt x="137" y="1512"/>
                  </a:lnTo>
                  <a:lnTo>
                    <a:pt x="141" y="1477"/>
                  </a:lnTo>
                  <a:lnTo>
                    <a:pt x="110" y="1426"/>
                  </a:lnTo>
                  <a:lnTo>
                    <a:pt x="82" y="1372"/>
                  </a:lnTo>
                  <a:lnTo>
                    <a:pt x="58" y="1318"/>
                  </a:lnTo>
                  <a:lnTo>
                    <a:pt x="38" y="1262"/>
                  </a:lnTo>
                  <a:lnTo>
                    <a:pt x="21" y="1206"/>
                  </a:lnTo>
                  <a:lnTo>
                    <a:pt x="10" y="1149"/>
                  </a:lnTo>
                  <a:lnTo>
                    <a:pt x="2" y="1093"/>
                  </a:lnTo>
                  <a:lnTo>
                    <a:pt x="0" y="1039"/>
                  </a:lnTo>
                  <a:lnTo>
                    <a:pt x="2" y="1005"/>
                  </a:lnTo>
                  <a:lnTo>
                    <a:pt x="10" y="976"/>
                  </a:lnTo>
                  <a:lnTo>
                    <a:pt x="20" y="947"/>
                  </a:lnTo>
                  <a:lnTo>
                    <a:pt x="36" y="921"/>
                  </a:lnTo>
                  <a:lnTo>
                    <a:pt x="53" y="898"/>
                  </a:lnTo>
                  <a:lnTo>
                    <a:pt x="74" y="877"/>
                  </a:lnTo>
                  <a:lnTo>
                    <a:pt x="97" y="858"/>
                  </a:lnTo>
                  <a:lnTo>
                    <a:pt x="123" y="840"/>
                  </a:lnTo>
                  <a:lnTo>
                    <a:pt x="150" y="823"/>
                  </a:lnTo>
                  <a:lnTo>
                    <a:pt x="178" y="808"/>
                  </a:lnTo>
                  <a:lnTo>
                    <a:pt x="207" y="793"/>
                  </a:lnTo>
                  <a:lnTo>
                    <a:pt x="236" y="780"/>
                  </a:lnTo>
                  <a:lnTo>
                    <a:pt x="266" y="768"/>
                  </a:lnTo>
                  <a:lnTo>
                    <a:pt x="295" y="755"/>
                  </a:lnTo>
                  <a:lnTo>
                    <a:pt x="323" y="743"/>
                  </a:lnTo>
                  <a:lnTo>
                    <a:pt x="350" y="732"/>
                  </a:lnTo>
                  <a:lnTo>
                    <a:pt x="375" y="720"/>
                  </a:lnTo>
                  <a:lnTo>
                    <a:pt x="398" y="708"/>
                  </a:lnTo>
                  <a:lnTo>
                    <a:pt x="418" y="697"/>
                  </a:lnTo>
                  <a:lnTo>
                    <a:pt x="436" y="683"/>
                  </a:lnTo>
                  <a:lnTo>
                    <a:pt x="450" y="670"/>
                  </a:lnTo>
                  <a:lnTo>
                    <a:pt x="461" y="655"/>
                  </a:lnTo>
                  <a:lnTo>
                    <a:pt x="420" y="636"/>
                  </a:lnTo>
                  <a:lnTo>
                    <a:pt x="381" y="612"/>
                  </a:lnTo>
                  <a:lnTo>
                    <a:pt x="348" y="583"/>
                  </a:lnTo>
                  <a:lnTo>
                    <a:pt x="316" y="550"/>
                  </a:lnTo>
                  <a:lnTo>
                    <a:pt x="292" y="514"/>
                  </a:lnTo>
                  <a:lnTo>
                    <a:pt x="270" y="474"/>
                  </a:lnTo>
                  <a:lnTo>
                    <a:pt x="255" y="431"/>
                  </a:lnTo>
                  <a:lnTo>
                    <a:pt x="245" y="386"/>
                  </a:lnTo>
                  <a:lnTo>
                    <a:pt x="242" y="339"/>
                  </a:lnTo>
                  <a:lnTo>
                    <a:pt x="245" y="294"/>
                  </a:lnTo>
                  <a:lnTo>
                    <a:pt x="255" y="249"/>
                  </a:lnTo>
                  <a:lnTo>
                    <a:pt x="269" y="207"/>
                  </a:lnTo>
                  <a:lnTo>
                    <a:pt x="289" y="167"/>
                  </a:lnTo>
                  <a:lnTo>
                    <a:pt x="314" y="131"/>
                  </a:lnTo>
                  <a:lnTo>
                    <a:pt x="343" y="98"/>
                  </a:lnTo>
                  <a:lnTo>
                    <a:pt x="377" y="70"/>
                  </a:lnTo>
                  <a:lnTo>
                    <a:pt x="414" y="45"/>
                  </a:lnTo>
                  <a:lnTo>
                    <a:pt x="454" y="26"/>
                  </a:lnTo>
                  <a:lnTo>
                    <a:pt x="497" y="11"/>
                  </a:lnTo>
                  <a:lnTo>
                    <a:pt x="542" y="2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452"/>
            <p:cNvSpPr>
              <a:spLocks/>
            </p:cNvSpPr>
            <p:nvPr/>
          </p:nvSpPr>
          <p:spPr bwMode="auto">
            <a:xfrm>
              <a:off x="4662488" y="5384801"/>
              <a:ext cx="49212" cy="42863"/>
            </a:xfrm>
            <a:custGeom>
              <a:avLst/>
              <a:gdLst>
                <a:gd name="T0" fmla="*/ 62 w 304"/>
                <a:gd name="T1" fmla="*/ 0 h 273"/>
                <a:gd name="T2" fmla="*/ 75 w 304"/>
                <a:gd name="T3" fmla="*/ 5 h 273"/>
                <a:gd name="T4" fmla="*/ 86 w 304"/>
                <a:gd name="T5" fmla="*/ 11 h 273"/>
                <a:gd name="T6" fmla="*/ 96 w 304"/>
                <a:gd name="T7" fmla="*/ 21 h 273"/>
                <a:gd name="T8" fmla="*/ 103 w 304"/>
                <a:gd name="T9" fmla="*/ 31 h 273"/>
                <a:gd name="T10" fmla="*/ 110 w 304"/>
                <a:gd name="T11" fmla="*/ 44 h 273"/>
                <a:gd name="T12" fmla="*/ 115 w 304"/>
                <a:gd name="T13" fmla="*/ 56 h 273"/>
                <a:gd name="T14" fmla="*/ 120 w 304"/>
                <a:gd name="T15" fmla="*/ 67 h 273"/>
                <a:gd name="T16" fmla="*/ 123 w 304"/>
                <a:gd name="T17" fmla="*/ 78 h 273"/>
                <a:gd name="T18" fmla="*/ 125 w 304"/>
                <a:gd name="T19" fmla="*/ 86 h 273"/>
                <a:gd name="T20" fmla="*/ 127 w 304"/>
                <a:gd name="T21" fmla="*/ 92 h 273"/>
                <a:gd name="T22" fmla="*/ 127 w 304"/>
                <a:gd name="T23" fmla="*/ 94 h 273"/>
                <a:gd name="T24" fmla="*/ 129 w 304"/>
                <a:gd name="T25" fmla="*/ 93 h 273"/>
                <a:gd name="T26" fmla="*/ 135 w 304"/>
                <a:gd name="T27" fmla="*/ 87 h 273"/>
                <a:gd name="T28" fmla="*/ 142 w 304"/>
                <a:gd name="T29" fmla="*/ 79 h 273"/>
                <a:gd name="T30" fmla="*/ 153 w 304"/>
                <a:gd name="T31" fmla="*/ 69 h 273"/>
                <a:gd name="T32" fmla="*/ 166 w 304"/>
                <a:gd name="T33" fmla="*/ 60 h 273"/>
                <a:gd name="T34" fmla="*/ 181 w 304"/>
                <a:gd name="T35" fmla="*/ 50 h 273"/>
                <a:gd name="T36" fmla="*/ 197 w 304"/>
                <a:gd name="T37" fmla="*/ 41 h 273"/>
                <a:gd name="T38" fmla="*/ 215 w 304"/>
                <a:gd name="T39" fmla="*/ 34 h 273"/>
                <a:gd name="T40" fmla="*/ 232 w 304"/>
                <a:gd name="T41" fmla="*/ 30 h 273"/>
                <a:gd name="T42" fmla="*/ 249 w 304"/>
                <a:gd name="T43" fmla="*/ 30 h 273"/>
                <a:gd name="T44" fmla="*/ 266 w 304"/>
                <a:gd name="T45" fmla="*/ 35 h 273"/>
                <a:gd name="T46" fmla="*/ 282 w 304"/>
                <a:gd name="T47" fmla="*/ 45 h 273"/>
                <a:gd name="T48" fmla="*/ 296 w 304"/>
                <a:gd name="T49" fmla="*/ 61 h 273"/>
                <a:gd name="T50" fmla="*/ 302 w 304"/>
                <a:gd name="T51" fmla="*/ 78 h 273"/>
                <a:gd name="T52" fmla="*/ 304 w 304"/>
                <a:gd name="T53" fmla="*/ 97 h 273"/>
                <a:gd name="T54" fmla="*/ 299 w 304"/>
                <a:gd name="T55" fmla="*/ 117 h 273"/>
                <a:gd name="T56" fmla="*/ 288 w 304"/>
                <a:gd name="T57" fmla="*/ 138 h 273"/>
                <a:gd name="T58" fmla="*/ 272 w 304"/>
                <a:gd name="T59" fmla="*/ 161 h 273"/>
                <a:gd name="T60" fmla="*/ 249 w 304"/>
                <a:gd name="T61" fmla="*/ 183 h 273"/>
                <a:gd name="T62" fmla="*/ 222 w 304"/>
                <a:gd name="T63" fmla="*/ 205 h 273"/>
                <a:gd name="T64" fmla="*/ 189 w 304"/>
                <a:gd name="T65" fmla="*/ 229 h 273"/>
                <a:gd name="T66" fmla="*/ 151 w 304"/>
                <a:gd name="T67" fmla="*/ 251 h 273"/>
                <a:gd name="T68" fmla="*/ 108 w 304"/>
                <a:gd name="T69" fmla="*/ 273 h 273"/>
                <a:gd name="T70" fmla="*/ 86 w 304"/>
                <a:gd name="T71" fmla="*/ 252 h 273"/>
                <a:gd name="T72" fmla="*/ 67 w 304"/>
                <a:gd name="T73" fmla="*/ 229 h 273"/>
                <a:gd name="T74" fmla="*/ 49 w 304"/>
                <a:gd name="T75" fmla="*/ 205 h 273"/>
                <a:gd name="T76" fmla="*/ 34 w 304"/>
                <a:gd name="T77" fmla="*/ 181 h 273"/>
                <a:gd name="T78" fmla="*/ 21 w 304"/>
                <a:gd name="T79" fmla="*/ 156 h 273"/>
                <a:gd name="T80" fmla="*/ 12 w 304"/>
                <a:gd name="T81" fmla="*/ 132 h 273"/>
                <a:gd name="T82" fmla="*/ 4 w 304"/>
                <a:gd name="T83" fmla="*/ 109 h 273"/>
                <a:gd name="T84" fmla="*/ 1 w 304"/>
                <a:gd name="T85" fmla="*/ 86 h 273"/>
                <a:gd name="T86" fmla="*/ 0 w 304"/>
                <a:gd name="T87" fmla="*/ 65 h 273"/>
                <a:gd name="T88" fmla="*/ 3 w 304"/>
                <a:gd name="T89" fmla="*/ 46 h 273"/>
                <a:gd name="T90" fmla="*/ 8 w 304"/>
                <a:gd name="T91" fmla="*/ 30 h 273"/>
                <a:gd name="T92" fmla="*/ 19 w 304"/>
                <a:gd name="T93" fmla="*/ 16 h 273"/>
                <a:gd name="T94" fmla="*/ 33 w 304"/>
                <a:gd name="T95" fmla="*/ 7 h 273"/>
                <a:gd name="T96" fmla="*/ 49 w 304"/>
                <a:gd name="T97" fmla="*/ 2 h 273"/>
                <a:gd name="T98" fmla="*/ 62 w 304"/>
                <a:gd name="T9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273">
                  <a:moveTo>
                    <a:pt x="62" y="0"/>
                  </a:moveTo>
                  <a:lnTo>
                    <a:pt x="75" y="5"/>
                  </a:lnTo>
                  <a:lnTo>
                    <a:pt x="86" y="11"/>
                  </a:lnTo>
                  <a:lnTo>
                    <a:pt x="96" y="21"/>
                  </a:lnTo>
                  <a:lnTo>
                    <a:pt x="103" y="31"/>
                  </a:lnTo>
                  <a:lnTo>
                    <a:pt x="110" y="44"/>
                  </a:lnTo>
                  <a:lnTo>
                    <a:pt x="115" y="56"/>
                  </a:lnTo>
                  <a:lnTo>
                    <a:pt x="120" y="67"/>
                  </a:lnTo>
                  <a:lnTo>
                    <a:pt x="123" y="78"/>
                  </a:lnTo>
                  <a:lnTo>
                    <a:pt x="125" y="86"/>
                  </a:lnTo>
                  <a:lnTo>
                    <a:pt x="127" y="92"/>
                  </a:lnTo>
                  <a:lnTo>
                    <a:pt x="127" y="94"/>
                  </a:lnTo>
                  <a:lnTo>
                    <a:pt x="129" y="93"/>
                  </a:lnTo>
                  <a:lnTo>
                    <a:pt x="135" y="87"/>
                  </a:lnTo>
                  <a:lnTo>
                    <a:pt x="142" y="79"/>
                  </a:lnTo>
                  <a:lnTo>
                    <a:pt x="153" y="69"/>
                  </a:lnTo>
                  <a:lnTo>
                    <a:pt x="166" y="60"/>
                  </a:lnTo>
                  <a:lnTo>
                    <a:pt x="181" y="50"/>
                  </a:lnTo>
                  <a:lnTo>
                    <a:pt x="197" y="41"/>
                  </a:lnTo>
                  <a:lnTo>
                    <a:pt x="215" y="34"/>
                  </a:lnTo>
                  <a:lnTo>
                    <a:pt x="232" y="30"/>
                  </a:lnTo>
                  <a:lnTo>
                    <a:pt x="249" y="30"/>
                  </a:lnTo>
                  <a:lnTo>
                    <a:pt x="266" y="35"/>
                  </a:lnTo>
                  <a:lnTo>
                    <a:pt x="282" y="45"/>
                  </a:lnTo>
                  <a:lnTo>
                    <a:pt x="296" y="61"/>
                  </a:lnTo>
                  <a:lnTo>
                    <a:pt x="302" y="78"/>
                  </a:lnTo>
                  <a:lnTo>
                    <a:pt x="304" y="97"/>
                  </a:lnTo>
                  <a:lnTo>
                    <a:pt x="299" y="117"/>
                  </a:lnTo>
                  <a:lnTo>
                    <a:pt x="288" y="138"/>
                  </a:lnTo>
                  <a:lnTo>
                    <a:pt x="272" y="161"/>
                  </a:lnTo>
                  <a:lnTo>
                    <a:pt x="249" y="183"/>
                  </a:lnTo>
                  <a:lnTo>
                    <a:pt x="222" y="205"/>
                  </a:lnTo>
                  <a:lnTo>
                    <a:pt x="189" y="229"/>
                  </a:lnTo>
                  <a:lnTo>
                    <a:pt x="151" y="251"/>
                  </a:lnTo>
                  <a:lnTo>
                    <a:pt x="108" y="273"/>
                  </a:lnTo>
                  <a:lnTo>
                    <a:pt x="86" y="252"/>
                  </a:lnTo>
                  <a:lnTo>
                    <a:pt x="67" y="229"/>
                  </a:lnTo>
                  <a:lnTo>
                    <a:pt x="49" y="205"/>
                  </a:lnTo>
                  <a:lnTo>
                    <a:pt x="34" y="181"/>
                  </a:lnTo>
                  <a:lnTo>
                    <a:pt x="21" y="156"/>
                  </a:lnTo>
                  <a:lnTo>
                    <a:pt x="12" y="132"/>
                  </a:lnTo>
                  <a:lnTo>
                    <a:pt x="4" y="109"/>
                  </a:lnTo>
                  <a:lnTo>
                    <a:pt x="1" y="86"/>
                  </a:lnTo>
                  <a:lnTo>
                    <a:pt x="0" y="65"/>
                  </a:lnTo>
                  <a:lnTo>
                    <a:pt x="3" y="46"/>
                  </a:lnTo>
                  <a:lnTo>
                    <a:pt x="8" y="30"/>
                  </a:lnTo>
                  <a:lnTo>
                    <a:pt x="19" y="16"/>
                  </a:lnTo>
                  <a:lnTo>
                    <a:pt x="33" y="7"/>
                  </a:lnTo>
                  <a:lnTo>
                    <a:pt x="49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8" name="Group 607"/>
          <p:cNvGrpSpPr/>
          <p:nvPr/>
        </p:nvGrpSpPr>
        <p:grpSpPr>
          <a:xfrm>
            <a:off x="3520070" y="5043235"/>
            <a:ext cx="465138" cy="479425"/>
            <a:chOff x="3516313" y="5037138"/>
            <a:chExt cx="465138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5" name="Freeform 457"/>
            <p:cNvSpPr>
              <a:spLocks noEditPoints="1"/>
            </p:cNvSpPr>
            <p:nvPr/>
          </p:nvSpPr>
          <p:spPr bwMode="auto">
            <a:xfrm>
              <a:off x="3516313" y="5037138"/>
              <a:ext cx="465138" cy="479425"/>
            </a:xfrm>
            <a:custGeom>
              <a:avLst/>
              <a:gdLst>
                <a:gd name="T0" fmla="*/ 255 w 3228"/>
                <a:gd name="T1" fmla="*/ 534 h 3315"/>
                <a:gd name="T2" fmla="*/ 338 w 3228"/>
                <a:gd name="T3" fmla="*/ 3031 h 3315"/>
                <a:gd name="T4" fmla="*/ 2889 w 3228"/>
                <a:gd name="T5" fmla="*/ 3031 h 3315"/>
                <a:gd name="T6" fmla="*/ 2982 w 3228"/>
                <a:gd name="T7" fmla="*/ 569 h 3315"/>
                <a:gd name="T8" fmla="*/ 2752 w 3228"/>
                <a:gd name="T9" fmla="*/ 376 h 3315"/>
                <a:gd name="T10" fmla="*/ 2727 w 3228"/>
                <a:gd name="T11" fmla="*/ 804 h 3315"/>
                <a:gd name="T12" fmla="*/ 2494 w 3228"/>
                <a:gd name="T13" fmla="*/ 872 h 3315"/>
                <a:gd name="T14" fmla="*/ 2462 w 3228"/>
                <a:gd name="T15" fmla="*/ 645 h 3315"/>
                <a:gd name="T16" fmla="*/ 2352 w 3228"/>
                <a:gd name="T17" fmla="*/ 744 h 3315"/>
                <a:gd name="T18" fmla="*/ 2163 w 3228"/>
                <a:gd name="T19" fmla="*/ 895 h 3315"/>
                <a:gd name="T20" fmla="*/ 2047 w 3228"/>
                <a:gd name="T21" fmla="*/ 690 h 3315"/>
                <a:gd name="T22" fmla="*/ 1955 w 3228"/>
                <a:gd name="T23" fmla="*/ 690 h 3315"/>
                <a:gd name="T24" fmla="*/ 1839 w 3228"/>
                <a:gd name="T25" fmla="*/ 895 h 3315"/>
                <a:gd name="T26" fmla="*/ 1651 w 3228"/>
                <a:gd name="T27" fmla="*/ 744 h 3315"/>
                <a:gd name="T28" fmla="*/ 1541 w 3228"/>
                <a:gd name="T29" fmla="*/ 645 h 3315"/>
                <a:gd name="T30" fmla="*/ 1508 w 3228"/>
                <a:gd name="T31" fmla="*/ 872 h 3315"/>
                <a:gd name="T32" fmla="*/ 1275 w 3228"/>
                <a:gd name="T33" fmla="*/ 804 h 3315"/>
                <a:gd name="T34" fmla="*/ 1134 w 3228"/>
                <a:gd name="T35" fmla="*/ 376 h 3315"/>
                <a:gd name="T36" fmla="*/ 1164 w 3228"/>
                <a:gd name="T37" fmla="*/ 830 h 3315"/>
                <a:gd name="T38" fmla="*/ 922 w 3228"/>
                <a:gd name="T39" fmla="*/ 853 h 3315"/>
                <a:gd name="T40" fmla="*/ 933 w 3228"/>
                <a:gd name="T41" fmla="*/ 626 h 3315"/>
                <a:gd name="T42" fmla="*/ 800 w 3228"/>
                <a:gd name="T43" fmla="*/ 775 h 3315"/>
                <a:gd name="T44" fmla="*/ 585 w 3228"/>
                <a:gd name="T45" fmla="*/ 886 h 3315"/>
                <a:gd name="T46" fmla="*/ 510 w 3228"/>
                <a:gd name="T47" fmla="*/ 666 h 3315"/>
                <a:gd name="T48" fmla="*/ 2533 w 3228"/>
                <a:gd name="T49" fmla="*/ 84 h 3315"/>
                <a:gd name="T50" fmla="*/ 2611 w 3228"/>
                <a:gd name="T51" fmla="*/ 784 h 3315"/>
                <a:gd name="T52" fmla="*/ 2582 w 3228"/>
                <a:gd name="T53" fmla="*/ 49 h 3315"/>
                <a:gd name="T54" fmla="*/ 2154 w 3228"/>
                <a:gd name="T55" fmla="*/ 773 h 3315"/>
                <a:gd name="T56" fmla="*/ 2245 w 3228"/>
                <a:gd name="T57" fmla="*/ 100 h 3315"/>
                <a:gd name="T58" fmla="*/ 1766 w 3228"/>
                <a:gd name="T59" fmla="*/ 70 h 3315"/>
                <a:gd name="T60" fmla="*/ 1823 w 3228"/>
                <a:gd name="T61" fmla="*/ 791 h 3315"/>
                <a:gd name="T62" fmla="*/ 1823 w 3228"/>
                <a:gd name="T63" fmla="*/ 53 h 3315"/>
                <a:gd name="T64" fmla="*/ 1373 w 3228"/>
                <a:gd name="T65" fmla="*/ 759 h 3315"/>
                <a:gd name="T66" fmla="*/ 1471 w 3228"/>
                <a:gd name="T67" fmla="*/ 744 h 3315"/>
                <a:gd name="T68" fmla="*/ 1004 w 3228"/>
                <a:gd name="T69" fmla="*/ 59 h 3315"/>
                <a:gd name="T70" fmla="*/ 1033 w 3228"/>
                <a:gd name="T71" fmla="*/ 793 h 3315"/>
                <a:gd name="T72" fmla="*/ 1063 w 3228"/>
                <a:gd name="T73" fmla="*/ 59 h 3315"/>
                <a:gd name="T74" fmla="*/ 596 w 3228"/>
                <a:gd name="T75" fmla="*/ 744 h 3315"/>
                <a:gd name="T76" fmla="*/ 694 w 3228"/>
                <a:gd name="T77" fmla="*/ 759 h 3315"/>
                <a:gd name="T78" fmla="*/ 669 w 3228"/>
                <a:gd name="T79" fmla="*/ 3 h 3315"/>
                <a:gd name="T80" fmla="*/ 932 w 3228"/>
                <a:gd name="T81" fmla="*/ 100 h 3315"/>
                <a:gd name="T82" fmla="*/ 1077 w 3228"/>
                <a:gd name="T83" fmla="*/ 10 h 3315"/>
                <a:gd name="T84" fmla="*/ 1322 w 3228"/>
                <a:gd name="T85" fmla="*/ 77 h 3315"/>
                <a:gd name="T86" fmla="*/ 1484 w 3228"/>
                <a:gd name="T87" fmla="*/ 22 h 3315"/>
                <a:gd name="T88" fmla="*/ 1717 w 3228"/>
                <a:gd name="T89" fmla="*/ 56 h 3315"/>
                <a:gd name="T90" fmla="*/ 1886 w 3228"/>
                <a:gd name="T91" fmla="*/ 38 h 3315"/>
                <a:gd name="T92" fmla="*/ 2115 w 3228"/>
                <a:gd name="T93" fmla="*/ 38 h 3315"/>
                <a:gd name="T94" fmla="*/ 2285 w 3228"/>
                <a:gd name="T95" fmla="*/ 56 h 3315"/>
                <a:gd name="T96" fmla="*/ 2518 w 3228"/>
                <a:gd name="T97" fmla="*/ 22 h 3315"/>
                <a:gd name="T98" fmla="*/ 2680 w 3228"/>
                <a:gd name="T99" fmla="*/ 77 h 3315"/>
                <a:gd name="T100" fmla="*/ 3049 w 3228"/>
                <a:gd name="T101" fmla="*/ 240 h 3315"/>
                <a:gd name="T102" fmla="*/ 3228 w 3228"/>
                <a:gd name="T103" fmla="*/ 2845 h 3315"/>
                <a:gd name="T104" fmla="*/ 3006 w 3228"/>
                <a:gd name="T105" fmla="*/ 3242 h 3315"/>
                <a:gd name="T106" fmla="*/ 316 w 3228"/>
                <a:gd name="T107" fmla="*/ 3287 h 3315"/>
                <a:gd name="T108" fmla="*/ 13 w 3228"/>
                <a:gd name="T109" fmla="*/ 2953 h 3315"/>
                <a:gd name="T110" fmla="*/ 105 w 3228"/>
                <a:gd name="T111" fmla="*/ 313 h 3315"/>
                <a:gd name="T112" fmla="*/ 545 w 3228"/>
                <a:gd name="T113" fmla="*/ 137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315">
                  <a:moveTo>
                    <a:pt x="476" y="376"/>
                  </a:moveTo>
                  <a:lnTo>
                    <a:pt x="439" y="379"/>
                  </a:lnTo>
                  <a:lnTo>
                    <a:pt x="402" y="387"/>
                  </a:lnTo>
                  <a:lnTo>
                    <a:pt x="369" y="402"/>
                  </a:lnTo>
                  <a:lnTo>
                    <a:pt x="338" y="420"/>
                  </a:lnTo>
                  <a:lnTo>
                    <a:pt x="311" y="443"/>
                  </a:lnTo>
                  <a:lnTo>
                    <a:pt x="288" y="471"/>
                  </a:lnTo>
                  <a:lnTo>
                    <a:pt x="269" y="500"/>
                  </a:lnTo>
                  <a:lnTo>
                    <a:pt x="255" y="534"/>
                  </a:lnTo>
                  <a:lnTo>
                    <a:pt x="246" y="569"/>
                  </a:lnTo>
                  <a:lnTo>
                    <a:pt x="243" y="606"/>
                  </a:lnTo>
                  <a:lnTo>
                    <a:pt x="243" y="2845"/>
                  </a:lnTo>
                  <a:lnTo>
                    <a:pt x="246" y="2883"/>
                  </a:lnTo>
                  <a:lnTo>
                    <a:pt x="255" y="2918"/>
                  </a:lnTo>
                  <a:lnTo>
                    <a:pt x="269" y="2951"/>
                  </a:lnTo>
                  <a:lnTo>
                    <a:pt x="288" y="2981"/>
                  </a:lnTo>
                  <a:lnTo>
                    <a:pt x="311" y="3008"/>
                  </a:lnTo>
                  <a:lnTo>
                    <a:pt x="338" y="3031"/>
                  </a:lnTo>
                  <a:lnTo>
                    <a:pt x="369" y="3050"/>
                  </a:lnTo>
                  <a:lnTo>
                    <a:pt x="402" y="3064"/>
                  </a:lnTo>
                  <a:lnTo>
                    <a:pt x="439" y="3072"/>
                  </a:lnTo>
                  <a:lnTo>
                    <a:pt x="476" y="3076"/>
                  </a:lnTo>
                  <a:lnTo>
                    <a:pt x="2752" y="3076"/>
                  </a:lnTo>
                  <a:lnTo>
                    <a:pt x="2789" y="3072"/>
                  </a:lnTo>
                  <a:lnTo>
                    <a:pt x="2824" y="3064"/>
                  </a:lnTo>
                  <a:lnTo>
                    <a:pt x="2859" y="3050"/>
                  </a:lnTo>
                  <a:lnTo>
                    <a:pt x="2889" y="3031"/>
                  </a:lnTo>
                  <a:lnTo>
                    <a:pt x="2916" y="3008"/>
                  </a:lnTo>
                  <a:lnTo>
                    <a:pt x="2940" y="2981"/>
                  </a:lnTo>
                  <a:lnTo>
                    <a:pt x="2958" y="2951"/>
                  </a:lnTo>
                  <a:lnTo>
                    <a:pt x="2973" y="2918"/>
                  </a:lnTo>
                  <a:lnTo>
                    <a:pt x="2982" y="2883"/>
                  </a:lnTo>
                  <a:lnTo>
                    <a:pt x="2985" y="2845"/>
                  </a:lnTo>
                  <a:lnTo>
                    <a:pt x="2985" y="2845"/>
                  </a:lnTo>
                  <a:lnTo>
                    <a:pt x="2985" y="606"/>
                  </a:lnTo>
                  <a:lnTo>
                    <a:pt x="2982" y="569"/>
                  </a:lnTo>
                  <a:lnTo>
                    <a:pt x="2973" y="534"/>
                  </a:lnTo>
                  <a:lnTo>
                    <a:pt x="2959" y="500"/>
                  </a:lnTo>
                  <a:lnTo>
                    <a:pt x="2940" y="471"/>
                  </a:lnTo>
                  <a:lnTo>
                    <a:pt x="2916" y="443"/>
                  </a:lnTo>
                  <a:lnTo>
                    <a:pt x="2890" y="420"/>
                  </a:lnTo>
                  <a:lnTo>
                    <a:pt x="2859" y="402"/>
                  </a:lnTo>
                  <a:lnTo>
                    <a:pt x="2825" y="387"/>
                  </a:lnTo>
                  <a:lnTo>
                    <a:pt x="2789" y="379"/>
                  </a:lnTo>
                  <a:lnTo>
                    <a:pt x="2752" y="376"/>
                  </a:lnTo>
                  <a:lnTo>
                    <a:pt x="2682" y="376"/>
                  </a:lnTo>
                  <a:lnTo>
                    <a:pt x="2682" y="626"/>
                  </a:lnTo>
                  <a:lnTo>
                    <a:pt x="2701" y="645"/>
                  </a:lnTo>
                  <a:lnTo>
                    <a:pt x="2717" y="666"/>
                  </a:lnTo>
                  <a:lnTo>
                    <a:pt x="2729" y="690"/>
                  </a:lnTo>
                  <a:lnTo>
                    <a:pt x="2737" y="716"/>
                  </a:lnTo>
                  <a:lnTo>
                    <a:pt x="2739" y="744"/>
                  </a:lnTo>
                  <a:lnTo>
                    <a:pt x="2736" y="775"/>
                  </a:lnTo>
                  <a:lnTo>
                    <a:pt x="2727" y="804"/>
                  </a:lnTo>
                  <a:lnTo>
                    <a:pt x="2712" y="830"/>
                  </a:lnTo>
                  <a:lnTo>
                    <a:pt x="2693" y="853"/>
                  </a:lnTo>
                  <a:lnTo>
                    <a:pt x="2669" y="872"/>
                  </a:lnTo>
                  <a:lnTo>
                    <a:pt x="2643" y="886"/>
                  </a:lnTo>
                  <a:lnTo>
                    <a:pt x="2614" y="895"/>
                  </a:lnTo>
                  <a:lnTo>
                    <a:pt x="2582" y="898"/>
                  </a:lnTo>
                  <a:lnTo>
                    <a:pt x="2549" y="895"/>
                  </a:lnTo>
                  <a:lnTo>
                    <a:pt x="2521" y="886"/>
                  </a:lnTo>
                  <a:lnTo>
                    <a:pt x="2494" y="872"/>
                  </a:lnTo>
                  <a:lnTo>
                    <a:pt x="2470" y="853"/>
                  </a:lnTo>
                  <a:lnTo>
                    <a:pt x="2451" y="830"/>
                  </a:lnTo>
                  <a:lnTo>
                    <a:pt x="2436" y="804"/>
                  </a:lnTo>
                  <a:lnTo>
                    <a:pt x="2427" y="775"/>
                  </a:lnTo>
                  <a:lnTo>
                    <a:pt x="2424" y="744"/>
                  </a:lnTo>
                  <a:lnTo>
                    <a:pt x="2426" y="716"/>
                  </a:lnTo>
                  <a:lnTo>
                    <a:pt x="2434" y="690"/>
                  </a:lnTo>
                  <a:lnTo>
                    <a:pt x="2446" y="666"/>
                  </a:lnTo>
                  <a:lnTo>
                    <a:pt x="2462" y="645"/>
                  </a:lnTo>
                  <a:lnTo>
                    <a:pt x="2481" y="626"/>
                  </a:lnTo>
                  <a:lnTo>
                    <a:pt x="2481" y="376"/>
                  </a:lnTo>
                  <a:lnTo>
                    <a:pt x="2296" y="376"/>
                  </a:lnTo>
                  <a:lnTo>
                    <a:pt x="2296" y="626"/>
                  </a:lnTo>
                  <a:lnTo>
                    <a:pt x="2314" y="645"/>
                  </a:lnTo>
                  <a:lnTo>
                    <a:pt x="2330" y="666"/>
                  </a:lnTo>
                  <a:lnTo>
                    <a:pt x="2342" y="690"/>
                  </a:lnTo>
                  <a:lnTo>
                    <a:pt x="2349" y="716"/>
                  </a:lnTo>
                  <a:lnTo>
                    <a:pt x="2352" y="744"/>
                  </a:lnTo>
                  <a:lnTo>
                    <a:pt x="2348" y="775"/>
                  </a:lnTo>
                  <a:lnTo>
                    <a:pt x="2340" y="804"/>
                  </a:lnTo>
                  <a:lnTo>
                    <a:pt x="2325" y="830"/>
                  </a:lnTo>
                  <a:lnTo>
                    <a:pt x="2306" y="853"/>
                  </a:lnTo>
                  <a:lnTo>
                    <a:pt x="2282" y="872"/>
                  </a:lnTo>
                  <a:lnTo>
                    <a:pt x="2255" y="886"/>
                  </a:lnTo>
                  <a:lnTo>
                    <a:pt x="2226" y="895"/>
                  </a:lnTo>
                  <a:lnTo>
                    <a:pt x="2194" y="898"/>
                  </a:lnTo>
                  <a:lnTo>
                    <a:pt x="2163" y="895"/>
                  </a:lnTo>
                  <a:lnTo>
                    <a:pt x="2133" y="886"/>
                  </a:lnTo>
                  <a:lnTo>
                    <a:pt x="2107" y="872"/>
                  </a:lnTo>
                  <a:lnTo>
                    <a:pt x="2083" y="853"/>
                  </a:lnTo>
                  <a:lnTo>
                    <a:pt x="2064" y="830"/>
                  </a:lnTo>
                  <a:lnTo>
                    <a:pt x="2050" y="804"/>
                  </a:lnTo>
                  <a:lnTo>
                    <a:pt x="2040" y="775"/>
                  </a:lnTo>
                  <a:lnTo>
                    <a:pt x="2037" y="744"/>
                  </a:lnTo>
                  <a:lnTo>
                    <a:pt x="2039" y="716"/>
                  </a:lnTo>
                  <a:lnTo>
                    <a:pt x="2047" y="690"/>
                  </a:lnTo>
                  <a:lnTo>
                    <a:pt x="2059" y="666"/>
                  </a:lnTo>
                  <a:lnTo>
                    <a:pt x="2074" y="645"/>
                  </a:lnTo>
                  <a:lnTo>
                    <a:pt x="2094" y="626"/>
                  </a:lnTo>
                  <a:lnTo>
                    <a:pt x="2094" y="376"/>
                  </a:lnTo>
                  <a:lnTo>
                    <a:pt x="1909" y="376"/>
                  </a:lnTo>
                  <a:lnTo>
                    <a:pt x="1909" y="626"/>
                  </a:lnTo>
                  <a:lnTo>
                    <a:pt x="1928" y="645"/>
                  </a:lnTo>
                  <a:lnTo>
                    <a:pt x="1943" y="666"/>
                  </a:lnTo>
                  <a:lnTo>
                    <a:pt x="1955" y="690"/>
                  </a:lnTo>
                  <a:lnTo>
                    <a:pt x="1962" y="716"/>
                  </a:lnTo>
                  <a:lnTo>
                    <a:pt x="1965" y="744"/>
                  </a:lnTo>
                  <a:lnTo>
                    <a:pt x="1962" y="775"/>
                  </a:lnTo>
                  <a:lnTo>
                    <a:pt x="1952" y="804"/>
                  </a:lnTo>
                  <a:lnTo>
                    <a:pt x="1939" y="830"/>
                  </a:lnTo>
                  <a:lnTo>
                    <a:pt x="1918" y="853"/>
                  </a:lnTo>
                  <a:lnTo>
                    <a:pt x="1896" y="872"/>
                  </a:lnTo>
                  <a:lnTo>
                    <a:pt x="1869" y="886"/>
                  </a:lnTo>
                  <a:lnTo>
                    <a:pt x="1839" y="895"/>
                  </a:lnTo>
                  <a:lnTo>
                    <a:pt x="1807" y="898"/>
                  </a:lnTo>
                  <a:lnTo>
                    <a:pt x="1776" y="895"/>
                  </a:lnTo>
                  <a:lnTo>
                    <a:pt x="1746" y="886"/>
                  </a:lnTo>
                  <a:lnTo>
                    <a:pt x="1719" y="872"/>
                  </a:lnTo>
                  <a:lnTo>
                    <a:pt x="1697" y="853"/>
                  </a:lnTo>
                  <a:lnTo>
                    <a:pt x="1678" y="830"/>
                  </a:lnTo>
                  <a:lnTo>
                    <a:pt x="1663" y="804"/>
                  </a:lnTo>
                  <a:lnTo>
                    <a:pt x="1654" y="775"/>
                  </a:lnTo>
                  <a:lnTo>
                    <a:pt x="1651" y="744"/>
                  </a:lnTo>
                  <a:lnTo>
                    <a:pt x="1653" y="716"/>
                  </a:lnTo>
                  <a:lnTo>
                    <a:pt x="1660" y="690"/>
                  </a:lnTo>
                  <a:lnTo>
                    <a:pt x="1672" y="666"/>
                  </a:lnTo>
                  <a:lnTo>
                    <a:pt x="1687" y="645"/>
                  </a:lnTo>
                  <a:lnTo>
                    <a:pt x="1706" y="626"/>
                  </a:lnTo>
                  <a:lnTo>
                    <a:pt x="1706" y="376"/>
                  </a:lnTo>
                  <a:lnTo>
                    <a:pt x="1521" y="376"/>
                  </a:lnTo>
                  <a:lnTo>
                    <a:pt x="1521" y="626"/>
                  </a:lnTo>
                  <a:lnTo>
                    <a:pt x="1541" y="645"/>
                  </a:lnTo>
                  <a:lnTo>
                    <a:pt x="1556" y="666"/>
                  </a:lnTo>
                  <a:lnTo>
                    <a:pt x="1567" y="690"/>
                  </a:lnTo>
                  <a:lnTo>
                    <a:pt x="1575" y="716"/>
                  </a:lnTo>
                  <a:lnTo>
                    <a:pt x="1578" y="744"/>
                  </a:lnTo>
                  <a:lnTo>
                    <a:pt x="1575" y="775"/>
                  </a:lnTo>
                  <a:lnTo>
                    <a:pt x="1565" y="804"/>
                  </a:lnTo>
                  <a:lnTo>
                    <a:pt x="1551" y="830"/>
                  </a:lnTo>
                  <a:lnTo>
                    <a:pt x="1532" y="853"/>
                  </a:lnTo>
                  <a:lnTo>
                    <a:pt x="1508" y="872"/>
                  </a:lnTo>
                  <a:lnTo>
                    <a:pt x="1482" y="886"/>
                  </a:lnTo>
                  <a:lnTo>
                    <a:pt x="1452" y="895"/>
                  </a:lnTo>
                  <a:lnTo>
                    <a:pt x="1421" y="898"/>
                  </a:lnTo>
                  <a:lnTo>
                    <a:pt x="1389" y="895"/>
                  </a:lnTo>
                  <a:lnTo>
                    <a:pt x="1359" y="886"/>
                  </a:lnTo>
                  <a:lnTo>
                    <a:pt x="1333" y="872"/>
                  </a:lnTo>
                  <a:lnTo>
                    <a:pt x="1309" y="853"/>
                  </a:lnTo>
                  <a:lnTo>
                    <a:pt x="1290" y="830"/>
                  </a:lnTo>
                  <a:lnTo>
                    <a:pt x="1275" y="804"/>
                  </a:lnTo>
                  <a:lnTo>
                    <a:pt x="1267" y="775"/>
                  </a:lnTo>
                  <a:lnTo>
                    <a:pt x="1263" y="744"/>
                  </a:lnTo>
                  <a:lnTo>
                    <a:pt x="1266" y="716"/>
                  </a:lnTo>
                  <a:lnTo>
                    <a:pt x="1273" y="690"/>
                  </a:lnTo>
                  <a:lnTo>
                    <a:pt x="1285" y="666"/>
                  </a:lnTo>
                  <a:lnTo>
                    <a:pt x="1301" y="645"/>
                  </a:lnTo>
                  <a:lnTo>
                    <a:pt x="1319" y="626"/>
                  </a:lnTo>
                  <a:lnTo>
                    <a:pt x="1319" y="376"/>
                  </a:lnTo>
                  <a:lnTo>
                    <a:pt x="1134" y="376"/>
                  </a:lnTo>
                  <a:lnTo>
                    <a:pt x="1134" y="626"/>
                  </a:lnTo>
                  <a:lnTo>
                    <a:pt x="1153" y="645"/>
                  </a:lnTo>
                  <a:lnTo>
                    <a:pt x="1169" y="666"/>
                  </a:lnTo>
                  <a:lnTo>
                    <a:pt x="1181" y="690"/>
                  </a:lnTo>
                  <a:lnTo>
                    <a:pt x="1189" y="716"/>
                  </a:lnTo>
                  <a:lnTo>
                    <a:pt x="1191" y="744"/>
                  </a:lnTo>
                  <a:lnTo>
                    <a:pt x="1188" y="775"/>
                  </a:lnTo>
                  <a:lnTo>
                    <a:pt x="1178" y="804"/>
                  </a:lnTo>
                  <a:lnTo>
                    <a:pt x="1164" y="830"/>
                  </a:lnTo>
                  <a:lnTo>
                    <a:pt x="1145" y="853"/>
                  </a:lnTo>
                  <a:lnTo>
                    <a:pt x="1121" y="872"/>
                  </a:lnTo>
                  <a:lnTo>
                    <a:pt x="1094" y="886"/>
                  </a:lnTo>
                  <a:lnTo>
                    <a:pt x="1064" y="895"/>
                  </a:lnTo>
                  <a:lnTo>
                    <a:pt x="1033" y="898"/>
                  </a:lnTo>
                  <a:lnTo>
                    <a:pt x="1001" y="895"/>
                  </a:lnTo>
                  <a:lnTo>
                    <a:pt x="972" y="886"/>
                  </a:lnTo>
                  <a:lnTo>
                    <a:pt x="946" y="872"/>
                  </a:lnTo>
                  <a:lnTo>
                    <a:pt x="922" y="853"/>
                  </a:lnTo>
                  <a:lnTo>
                    <a:pt x="903" y="830"/>
                  </a:lnTo>
                  <a:lnTo>
                    <a:pt x="888" y="804"/>
                  </a:lnTo>
                  <a:lnTo>
                    <a:pt x="879" y="775"/>
                  </a:lnTo>
                  <a:lnTo>
                    <a:pt x="876" y="744"/>
                  </a:lnTo>
                  <a:lnTo>
                    <a:pt x="878" y="716"/>
                  </a:lnTo>
                  <a:lnTo>
                    <a:pt x="886" y="690"/>
                  </a:lnTo>
                  <a:lnTo>
                    <a:pt x="898" y="666"/>
                  </a:lnTo>
                  <a:lnTo>
                    <a:pt x="914" y="645"/>
                  </a:lnTo>
                  <a:lnTo>
                    <a:pt x="933" y="626"/>
                  </a:lnTo>
                  <a:lnTo>
                    <a:pt x="933" y="376"/>
                  </a:lnTo>
                  <a:lnTo>
                    <a:pt x="747" y="376"/>
                  </a:lnTo>
                  <a:lnTo>
                    <a:pt x="747" y="626"/>
                  </a:lnTo>
                  <a:lnTo>
                    <a:pt x="766" y="645"/>
                  </a:lnTo>
                  <a:lnTo>
                    <a:pt x="782" y="666"/>
                  </a:lnTo>
                  <a:lnTo>
                    <a:pt x="794" y="690"/>
                  </a:lnTo>
                  <a:lnTo>
                    <a:pt x="801" y="716"/>
                  </a:lnTo>
                  <a:lnTo>
                    <a:pt x="803" y="744"/>
                  </a:lnTo>
                  <a:lnTo>
                    <a:pt x="800" y="775"/>
                  </a:lnTo>
                  <a:lnTo>
                    <a:pt x="792" y="804"/>
                  </a:lnTo>
                  <a:lnTo>
                    <a:pt x="777" y="830"/>
                  </a:lnTo>
                  <a:lnTo>
                    <a:pt x="757" y="853"/>
                  </a:lnTo>
                  <a:lnTo>
                    <a:pt x="734" y="872"/>
                  </a:lnTo>
                  <a:lnTo>
                    <a:pt x="707" y="886"/>
                  </a:lnTo>
                  <a:lnTo>
                    <a:pt x="678" y="895"/>
                  </a:lnTo>
                  <a:lnTo>
                    <a:pt x="646" y="898"/>
                  </a:lnTo>
                  <a:lnTo>
                    <a:pt x="615" y="895"/>
                  </a:lnTo>
                  <a:lnTo>
                    <a:pt x="585" y="886"/>
                  </a:lnTo>
                  <a:lnTo>
                    <a:pt x="558" y="872"/>
                  </a:lnTo>
                  <a:lnTo>
                    <a:pt x="535" y="853"/>
                  </a:lnTo>
                  <a:lnTo>
                    <a:pt x="516" y="830"/>
                  </a:lnTo>
                  <a:lnTo>
                    <a:pt x="502" y="804"/>
                  </a:lnTo>
                  <a:lnTo>
                    <a:pt x="492" y="775"/>
                  </a:lnTo>
                  <a:lnTo>
                    <a:pt x="489" y="744"/>
                  </a:lnTo>
                  <a:lnTo>
                    <a:pt x="491" y="716"/>
                  </a:lnTo>
                  <a:lnTo>
                    <a:pt x="499" y="690"/>
                  </a:lnTo>
                  <a:lnTo>
                    <a:pt x="510" y="666"/>
                  </a:lnTo>
                  <a:lnTo>
                    <a:pt x="526" y="645"/>
                  </a:lnTo>
                  <a:lnTo>
                    <a:pt x="546" y="626"/>
                  </a:lnTo>
                  <a:lnTo>
                    <a:pt x="546" y="376"/>
                  </a:lnTo>
                  <a:lnTo>
                    <a:pt x="476" y="376"/>
                  </a:lnTo>
                  <a:close/>
                  <a:moveTo>
                    <a:pt x="2582" y="49"/>
                  </a:moveTo>
                  <a:lnTo>
                    <a:pt x="2565" y="53"/>
                  </a:lnTo>
                  <a:lnTo>
                    <a:pt x="2552" y="59"/>
                  </a:lnTo>
                  <a:lnTo>
                    <a:pt x="2541" y="70"/>
                  </a:lnTo>
                  <a:lnTo>
                    <a:pt x="2533" y="84"/>
                  </a:lnTo>
                  <a:lnTo>
                    <a:pt x="2531" y="100"/>
                  </a:lnTo>
                  <a:lnTo>
                    <a:pt x="2531" y="744"/>
                  </a:lnTo>
                  <a:lnTo>
                    <a:pt x="2533" y="759"/>
                  </a:lnTo>
                  <a:lnTo>
                    <a:pt x="2541" y="773"/>
                  </a:lnTo>
                  <a:lnTo>
                    <a:pt x="2552" y="784"/>
                  </a:lnTo>
                  <a:lnTo>
                    <a:pt x="2565" y="791"/>
                  </a:lnTo>
                  <a:lnTo>
                    <a:pt x="2582" y="793"/>
                  </a:lnTo>
                  <a:lnTo>
                    <a:pt x="2598" y="791"/>
                  </a:lnTo>
                  <a:lnTo>
                    <a:pt x="2611" y="784"/>
                  </a:lnTo>
                  <a:lnTo>
                    <a:pt x="2622" y="773"/>
                  </a:lnTo>
                  <a:lnTo>
                    <a:pt x="2630" y="759"/>
                  </a:lnTo>
                  <a:lnTo>
                    <a:pt x="2632" y="744"/>
                  </a:lnTo>
                  <a:lnTo>
                    <a:pt x="2632" y="100"/>
                  </a:lnTo>
                  <a:lnTo>
                    <a:pt x="2630" y="84"/>
                  </a:lnTo>
                  <a:lnTo>
                    <a:pt x="2622" y="70"/>
                  </a:lnTo>
                  <a:lnTo>
                    <a:pt x="2611" y="59"/>
                  </a:lnTo>
                  <a:lnTo>
                    <a:pt x="2598" y="53"/>
                  </a:lnTo>
                  <a:lnTo>
                    <a:pt x="2582" y="49"/>
                  </a:lnTo>
                  <a:close/>
                  <a:moveTo>
                    <a:pt x="2194" y="49"/>
                  </a:moveTo>
                  <a:lnTo>
                    <a:pt x="2178" y="53"/>
                  </a:lnTo>
                  <a:lnTo>
                    <a:pt x="2164" y="59"/>
                  </a:lnTo>
                  <a:lnTo>
                    <a:pt x="2154" y="70"/>
                  </a:lnTo>
                  <a:lnTo>
                    <a:pt x="2146" y="84"/>
                  </a:lnTo>
                  <a:lnTo>
                    <a:pt x="2144" y="100"/>
                  </a:lnTo>
                  <a:lnTo>
                    <a:pt x="2144" y="744"/>
                  </a:lnTo>
                  <a:lnTo>
                    <a:pt x="2146" y="759"/>
                  </a:lnTo>
                  <a:lnTo>
                    <a:pt x="2154" y="773"/>
                  </a:lnTo>
                  <a:lnTo>
                    <a:pt x="2164" y="784"/>
                  </a:lnTo>
                  <a:lnTo>
                    <a:pt x="2178" y="791"/>
                  </a:lnTo>
                  <a:lnTo>
                    <a:pt x="2194" y="793"/>
                  </a:lnTo>
                  <a:lnTo>
                    <a:pt x="2210" y="791"/>
                  </a:lnTo>
                  <a:lnTo>
                    <a:pt x="2224" y="784"/>
                  </a:lnTo>
                  <a:lnTo>
                    <a:pt x="2235" y="773"/>
                  </a:lnTo>
                  <a:lnTo>
                    <a:pt x="2242" y="759"/>
                  </a:lnTo>
                  <a:lnTo>
                    <a:pt x="2245" y="744"/>
                  </a:lnTo>
                  <a:lnTo>
                    <a:pt x="2245" y="100"/>
                  </a:lnTo>
                  <a:lnTo>
                    <a:pt x="2242" y="84"/>
                  </a:lnTo>
                  <a:lnTo>
                    <a:pt x="2235" y="70"/>
                  </a:lnTo>
                  <a:lnTo>
                    <a:pt x="2224" y="59"/>
                  </a:lnTo>
                  <a:lnTo>
                    <a:pt x="2210" y="53"/>
                  </a:lnTo>
                  <a:lnTo>
                    <a:pt x="2194" y="49"/>
                  </a:lnTo>
                  <a:close/>
                  <a:moveTo>
                    <a:pt x="1807" y="49"/>
                  </a:moveTo>
                  <a:lnTo>
                    <a:pt x="1791" y="53"/>
                  </a:lnTo>
                  <a:lnTo>
                    <a:pt x="1777" y="59"/>
                  </a:lnTo>
                  <a:lnTo>
                    <a:pt x="1766" y="70"/>
                  </a:lnTo>
                  <a:lnTo>
                    <a:pt x="1759" y="84"/>
                  </a:lnTo>
                  <a:lnTo>
                    <a:pt x="1757" y="100"/>
                  </a:lnTo>
                  <a:lnTo>
                    <a:pt x="1757" y="744"/>
                  </a:lnTo>
                  <a:lnTo>
                    <a:pt x="1759" y="759"/>
                  </a:lnTo>
                  <a:lnTo>
                    <a:pt x="1766" y="773"/>
                  </a:lnTo>
                  <a:lnTo>
                    <a:pt x="1777" y="784"/>
                  </a:lnTo>
                  <a:lnTo>
                    <a:pt x="1791" y="791"/>
                  </a:lnTo>
                  <a:lnTo>
                    <a:pt x="1807" y="793"/>
                  </a:lnTo>
                  <a:lnTo>
                    <a:pt x="1823" y="791"/>
                  </a:lnTo>
                  <a:lnTo>
                    <a:pt x="1837" y="784"/>
                  </a:lnTo>
                  <a:lnTo>
                    <a:pt x="1848" y="773"/>
                  </a:lnTo>
                  <a:lnTo>
                    <a:pt x="1855" y="759"/>
                  </a:lnTo>
                  <a:lnTo>
                    <a:pt x="1857" y="744"/>
                  </a:lnTo>
                  <a:lnTo>
                    <a:pt x="1857" y="100"/>
                  </a:lnTo>
                  <a:lnTo>
                    <a:pt x="1855" y="84"/>
                  </a:lnTo>
                  <a:lnTo>
                    <a:pt x="1848" y="70"/>
                  </a:lnTo>
                  <a:lnTo>
                    <a:pt x="1837" y="59"/>
                  </a:lnTo>
                  <a:lnTo>
                    <a:pt x="1823" y="53"/>
                  </a:lnTo>
                  <a:lnTo>
                    <a:pt x="1807" y="49"/>
                  </a:lnTo>
                  <a:close/>
                  <a:moveTo>
                    <a:pt x="1421" y="49"/>
                  </a:moveTo>
                  <a:lnTo>
                    <a:pt x="1405" y="53"/>
                  </a:lnTo>
                  <a:lnTo>
                    <a:pt x="1391" y="59"/>
                  </a:lnTo>
                  <a:lnTo>
                    <a:pt x="1380" y="70"/>
                  </a:lnTo>
                  <a:lnTo>
                    <a:pt x="1373" y="84"/>
                  </a:lnTo>
                  <a:lnTo>
                    <a:pt x="1370" y="100"/>
                  </a:lnTo>
                  <a:lnTo>
                    <a:pt x="1370" y="744"/>
                  </a:lnTo>
                  <a:lnTo>
                    <a:pt x="1373" y="759"/>
                  </a:lnTo>
                  <a:lnTo>
                    <a:pt x="1380" y="773"/>
                  </a:lnTo>
                  <a:lnTo>
                    <a:pt x="1391" y="784"/>
                  </a:lnTo>
                  <a:lnTo>
                    <a:pt x="1405" y="791"/>
                  </a:lnTo>
                  <a:lnTo>
                    <a:pt x="1421" y="793"/>
                  </a:lnTo>
                  <a:lnTo>
                    <a:pt x="1437" y="791"/>
                  </a:lnTo>
                  <a:lnTo>
                    <a:pt x="1450" y="784"/>
                  </a:lnTo>
                  <a:lnTo>
                    <a:pt x="1461" y="773"/>
                  </a:lnTo>
                  <a:lnTo>
                    <a:pt x="1468" y="759"/>
                  </a:lnTo>
                  <a:lnTo>
                    <a:pt x="1471" y="744"/>
                  </a:lnTo>
                  <a:lnTo>
                    <a:pt x="1471" y="100"/>
                  </a:lnTo>
                  <a:lnTo>
                    <a:pt x="1468" y="84"/>
                  </a:lnTo>
                  <a:lnTo>
                    <a:pt x="1461" y="70"/>
                  </a:lnTo>
                  <a:lnTo>
                    <a:pt x="1450" y="59"/>
                  </a:lnTo>
                  <a:lnTo>
                    <a:pt x="1437" y="53"/>
                  </a:lnTo>
                  <a:lnTo>
                    <a:pt x="1421" y="49"/>
                  </a:lnTo>
                  <a:close/>
                  <a:moveTo>
                    <a:pt x="1033" y="49"/>
                  </a:moveTo>
                  <a:lnTo>
                    <a:pt x="1017" y="53"/>
                  </a:lnTo>
                  <a:lnTo>
                    <a:pt x="1004" y="59"/>
                  </a:lnTo>
                  <a:lnTo>
                    <a:pt x="993" y="70"/>
                  </a:lnTo>
                  <a:lnTo>
                    <a:pt x="985" y="84"/>
                  </a:lnTo>
                  <a:lnTo>
                    <a:pt x="983" y="100"/>
                  </a:lnTo>
                  <a:lnTo>
                    <a:pt x="983" y="744"/>
                  </a:lnTo>
                  <a:lnTo>
                    <a:pt x="985" y="759"/>
                  </a:lnTo>
                  <a:lnTo>
                    <a:pt x="993" y="773"/>
                  </a:lnTo>
                  <a:lnTo>
                    <a:pt x="1004" y="784"/>
                  </a:lnTo>
                  <a:lnTo>
                    <a:pt x="1017" y="791"/>
                  </a:lnTo>
                  <a:lnTo>
                    <a:pt x="1033" y="793"/>
                  </a:lnTo>
                  <a:lnTo>
                    <a:pt x="1050" y="791"/>
                  </a:lnTo>
                  <a:lnTo>
                    <a:pt x="1063" y="784"/>
                  </a:lnTo>
                  <a:lnTo>
                    <a:pt x="1074" y="773"/>
                  </a:lnTo>
                  <a:lnTo>
                    <a:pt x="1082" y="759"/>
                  </a:lnTo>
                  <a:lnTo>
                    <a:pt x="1084" y="744"/>
                  </a:lnTo>
                  <a:lnTo>
                    <a:pt x="1084" y="100"/>
                  </a:lnTo>
                  <a:lnTo>
                    <a:pt x="1082" y="84"/>
                  </a:lnTo>
                  <a:lnTo>
                    <a:pt x="1074" y="70"/>
                  </a:lnTo>
                  <a:lnTo>
                    <a:pt x="1063" y="59"/>
                  </a:lnTo>
                  <a:lnTo>
                    <a:pt x="1050" y="53"/>
                  </a:lnTo>
                  <a:lnTo>
                    <a:pt x="1033" y="49"/>
                  </a:lnTo>
                  <a:close/>
                  <a:moveTo>
                    <a:pt x="646" y="49"/>
                  </a:moveTo>
                  <a:lnTo>
                    <a:pt x="630" y="53"/>
                  </a:lnTo>
                  <a:lnTo>
                    <a:pt x="616" y="59"/>
                  </a:lnTo>
                  <a:lnTo>
                    <a:pt x="606" y="70"/>
                  </a:lnTo>
                  <a:lnTo>
                    <a:pt x="598" y="84"/>
                  </a:lnTo>
                  <a:lnTo>
                    <a:pt x="596" y="100"/>
                  </a:lnTo>
                  <a:lnTo>
                    <a:pt x="596" y="744"/>
                  </a:lnTo>
                  <a:lnTo>
                    <a:pt x="598" y="759"/>
                  </a:lnTo>
                  <a:lnTo>
                    <a:pt x="606" y="773"/>
                  </a:lnTo>
                  <a:lnTo>
                    <a:pt x="616" y="784"/>
                  </a:lnTo>
                  <a:lnTo>
                    <a:pt x="630" y="791"/>
                  </a:lnTo>
                  <a:lnTo>
                    <a:pt x="646" y="793"/>
                  </a:lnTo>
                  <a:lnTo>
                    <a:pt x="662" y="791"/>
                  </a:lnTo>
                  <a:lnTo>
                    <a:pt x="676" y="784"/>
                  </a:lnTo>
                  <a:lnTo>
                    <a:pt x="687" y="773"/>
                  </a:lnTo>
                  <a:lnTo>
                    <a:pt x="694" y="759"/>
                  </a:lnTo>
                  <a:lnTo>
                    <a:pt x="696" y="744"/>
                  </a:lnTo>
                  <a:lnTo>
                    <a:pt x="696" y="100"/>
                  </a:lnTo>
                  <a:lnTo>
                    <a:pt x="694" y="84"/>
                  </a:lnTo>
                  <a:lnTo>
                    <a:pt x="687" y="70"/>
                  </a:lnTo>
                  <a:lnTo>
                    <a:pt x="676" y="59"/>
                  </a:lnTo>
                  <a:lnTo>
                    <a:pt x="662" y="53"/>
                  </a:lnTo>
                  <a:lnTo>
                    <a:pt x="646" y="49"/>
                  </a:lnTo>
                  <a:close/>
                  <a:moveTo>
                    <a:pt x="646" y="0"/>
                  </a:moveTo>
                  <a:lnTo>
                    <a:pt x="669" y="3"/>
                  </a:lnTo>
                  <a:lnTo>
                    <a:pt x="690" y="10"/>
                  </a:lnTo>
                  <a:lnTo>
                    <a:pt x="709" y="22"/>
                  </a:lnTo>
                  <a:lnTo>
                    <a:pt x="724" y="38"/>
                  </a:lnTo>
                  <a:lnTo>
                    <a:pt x="737" y="56"/>
                  </a:lnTo>
                  <a:lnTo>
                    <a:pt x="745" y="77"/>
                  </a:lnTo>
                  <a:lnTo>
                    <a:pt x="747" y="100"/>
                  </a:lnTo>
                  <a:lnTo>
                    <a:pt x="747" y="137"/>
                  </a:lnTo>
                  <a:lnTo>
                    <a:pt x="932" y="137"/>
                  </a:lnTo>
                  <a:lnTo>
                    <a:pt x="932" y="100"/>
                  </a:lnTo>
                  <a:lnTo>
                    <a:pt x="935" y="77"/>
                  </a:lnTo>
                  <a:lnTo>
                    <a:pt x="943" y="56"/>
                  </a:lnTo>
                  <a:lnTo>
                    <a:pt x="954" y="38"/>
                  </a:lnTo>
                  <a:lnTo>
                    <a:pt x="970" y="22"/>
                  </a:lnTo>
                  <a:lnTo>
                    <a:pt x="989" y="10"/>
                  </a:lnTo>
                  <a:lnTo>
                    <a:pt x="1010" y="3"/>
                  </a:lnTo>
                  <a:lnTo>
                    <a:pt x="1033" y="0"/>
                  </a:lnTo>
                  <a:lnTo>
                    <a:pt x="1056" y="3"/>
                  </a:lnTo>
                  <a:lnTo>
                    <a:pt x="1077" y="10"/>
                  </a:lnTo>
                  <a:lnTo>
                    <a:pt x="1097" y="22"/>
                  </a:lnTo>
                  <a:lnTo>
                    <a:pt x="1112" y="38"/>
                  </a:lnTo>
                  <a:lnTo>
                    <a:pt x="1123" y="56"/>
                  </a:lnTo>
                  <a:lnTo>
                    <a:pt x="1132" y="77"/>
                  </a:lnTo>
                  <a:lnTo>
                    <a:pt x="1134" y="100"/>
                  </a:lnTo>
                  <a:lnTo>
                    <a:pt x="1134" y="137"/>
                  </a:lnTo>
                  <a:lnTo>
                    <a:pt x="1319" y="137"/>
                  </a:lnTo>
                  <a:lnTo>
                    <a:pt x="1319" y="100"/>
                  </a:lnTo>
                  <a:lnTo>
                    <a:pt x="1322" y="77"/>
                  </a:lnTo>
                  <a:lnTo>
                    <a:pt x="1330" y="56"/>
                  </a:lnTo>
                  <a:lnTo>
                    <a:pt x="1342" y="38"/>
                  </a:lnTo>
                  <a:lnTo>
                    <a:pt x="1358" y="22"/>
                  </a:lnTo>
                  <a:lnTo>
                    <a:pt x="1376" y="10"/>
                  </a:lnTo>
                  <a:lnTo>
                    <a:pt x="1397" y="3"/>
                  </a:lnTo>
                  <a:lnTo>
                    <a:pt x="1421" y="0"/>
                  </a:lnTo>
                  <a:lnTo>
                    <a:pt x="1443" y="3"/>
                  </a:lnTo>
                  <a:lnTo>
                    <a:pt x="1465" y="10"/>
                  </a:lnTo>
                  <a:lnTo>
                    <a:pt x="1484" y="22"/>
                  </a:lnTo>
                  <a:lnTo>
                    <a:pt x="1499" y="38"/>
                  </a:lnTo>
                  <a:lnTo>
                    <a:pt x="1511" y="56"/>
                  </a:lnTo>
                  <a:lnTo>
                    <a:pt x="1518" y="77"/>
                  </a:lnTo>
                  <a:lnTo>
                    <a:pt x="1521" y="100"/>
                  </a:lnTo>
                  <a:lnTo>
                    <a:pt x="1521" y="137"/>
                  </a:lnTo>
                  <a:lnTo>
                    <a:pt x="1706" y="137"/>
                  </a:lnTo>
                  <a:lnTo>
                    <a:pt x="1706" y="100"/>
                  </a:lnTo>
                  <a:lnTo>
                    <a:pt x="1710" y="77"/>
                  </a:lnTo>
                  <a:lnTo>
                    <a:pt x="1717" y="56"/>
                  </a:lnTo>
                  <a:lnTo>
                    <a:pt x="1729" y="38"/>
                  </a:lnTo>
                  <a:lnTo>
                    <a:pt x="1744" y="22"/>
                  </a:lnTo>
                  <a:lnTo>
                    <a:pt x="1763" y="10"/>
                  </a:lnTo>
                  <a:lnTo>
                    <a:pt x="1784" y="3"/>
                  </a:lnTo>
                  <a:lnTo>
                    <a:pt x="1807" y="0"/>
                  </a:lnTo>
                  <a:lnTo>
                    <a:pt x="1831" y="3"/>
                  </a:lnTo>
                  <a:lnTo>
                    <a:pt x="1852" y="10"/>
                  </a:lnTo>
                  <a:lnTo>
                    <a:pt x="1870" y="22"/>
                  </a:lnTo>
                  <a:lnTo>
                    <a:pt x="1886" y="38"/>
                  </a:lnTo>
                  <a:lnTo>
                    <a:pt x="1898" y="56"/>
                  </a:lnTo>
                  <a:lnTo>
                    <a:pt x="1905" y="77"/>
                  </a:lnTo>
                  <a:lnTo>
                    <a:pt x="1908" y="100"/>
                  </a:lnTo>
                  <a:lnTo>
                    <a:pt x="1908" y="137"/>
                  </a:lnTo>
                  <a:lnTo>
                    <a:pt x="2094" y="137"/>
                  </a:lnTo>
                  <a:lnTo>
                    <a:pt x="2094" y="100"/>
                  </a:lnTo>
                  <a:lnTo>
                    <a:pt x="2096" y="77"/>
                  </a:lnTo>
                  <a:lnTo>
                    <a:pt x="2103" y="56"/>
                  </a:lnTo>
                  <a:lnTo>
                    <a:pt x="2115" y="38"/>
                  </a:lnTo>
                  <a:lnTo>
                    <a:pt x="2131" y="22"/>
                  </a:lnTo>
                  <a:lnTo>
                    <a:pt x="2149" y="10"/>
                  </a:lnTo>
                  <a:lnTo>
                    <a:pt x="2171" y="3"/>
                  </a:lnTo>
                  <a:lnTo>
                    <a:pt x="2194" y="0"/>
                  </a:lnTo>
                  <a:lnTo>
                    <a:pt x="2217" y="3"/>
                  </a:lnTo>
                  <a:lnTo>
                    <a:pt x="2238" y="10"/>
                  </a:lnTo>
                  <a:lnTo>
                    <a:pt x="2257" y="22"/>
                  </a:lnTo>
                  <a:lnTo>
                    <a:pt x="2272" y="38"/>
                  </a:lnTo>
                  <a:lnTo>
                    <a:pt x="2285" y="56"/>
                  </a:lnTo>
                  <a:lnTo>
                    <a:pt x="2293" y="77"/>
                  </a:lnTo>
                  <a:lnTo>
                    <a:pt x="2295" y="100"/>
                  </a:lnTo>
                  <a:lnTo>
                    <a:pt x="2295" y="137"/>
                  </a:lnTo>
                  <a:lnTo>
                    <a:pt x="2480" y="137"/>
                  </a:lnTo>
                  <a:lnTo>
                    <a:pt x="2480" y="100"/>
                  </a:lnTo>
                  <a:lnTo>
                    <a:pt x="2483" y="77"/>
                  </a:lnTo>
                  <a:lnTo>
                    <a:pt x="2491" y="56"/>
                  </a:lnTo>
                  <a:lnTo>
                    <a:pt x="2502" y="38"/>
                  </a:lnTo>
                  <a:lnTo>
                    <a:pt x="2518" y="22"/>
                  </a:lnTo>
                  <a:lnTo>
                    <a:pt x="2537" y="10"/>
                  </a:lnTo>
                  <a:lnTo>
                    <a:pt x="2558" y="3"/>
                  </a:lnTo>
                  <a:lnTo>
                    <a:pt x="2582" y="0"/>
                  </a:lnTo>
                  <a:lnTo>
                    <a:pt x="2604" y="3"/>
                  </a:lnTo>
                  <a:lnTo>
                    <a:pt x="2625" y="10"/>
                  </a:lnTo>
                  <a:lnTo>
                    <a:pt x="2645" y="22"/>
                  </a:lnTo>
                  <a:lnTo>
                    <a:pt x="2660" y="38"/>
                  </a:lnTo>
                  <a:lnTo>
                    <a:pt x="2671" y="56"/>
                  </a:lnTo>
                  <a:lnTo>
                    <a:pt x="2680" y="77"/>
                  </a:lnTo>
                  <a:lnTo>
                    <a:pt x="2682" y="100"/>
                  </a:lnTo>
                  <a:lnTo>
                    <a:pt x="2682" y="137"/>
                  </a:lnTo>
                  <a:lnTo>
                    <a:pt x="2752" y="137"/>
                  </a:lnTo>
                  <a:lnTo>
                    <a:pt x="2806" y="140"/>
                  </a:lnTo>
                  <a:lnTo>
                    <a:pt x="2860" y="149"/>
                  </a:lnTo>
                  <a:lnTo>
                    <a:pt x="2912" y="164"/>
                  </a:lnTo>
                  <a:lnTo>
                    <a:pt x="2960" y="185"/>
                  </a:lnTo>
                  <a:lnTo>
                    <a:pt x="3006" y="211"/>
                  </a:lnTo>
                  <a:lnTo>
                    <a:pt x="3049" y="240"/>
                  </a:lnTo>
                  <a:lnTo>
                    <a:pt x="3088" y="275"/>
                  </a:lnTo>
                  <a:lnTo>
                    <a:pt x="3123" y="313"/>
                  </a:lnTo>
                  <a:lnTo>
                    <a:pt x="3154" y="355"/>
                  </a:lnTo>
                  <a:lnTo>
                    <a:pt x="3180" y="400"/>
                  </a:lnTo>
                  <a:lnTo>
                    <a:pt x="3200" y="448"/>
                  </a:lnTo>
                  <a:lnTo>
                    <a:pt x="3215" y="498"/>
                  </a:lnTo>
                  <a:lnTo>
                    <a:pt x="3225" y="552"/>
                  </a:lnTo>
                  <a:lnTo>
                    <a:pt x="3228" y="606"/>
                  </a:lnTo>
                  <a:lnTo>
                    <a:pt x="3228" y="2845"/>
                  </a:lnTo>
                  <a:lnTo>
                    <a:pt x="3225" y="2900"/>
                  </a:lnTo>
                  <a:lnTo>
                    <a:pt x="3215" y="2953"/>
                  </a:lnTo>
                  <a:lnTo>
                    <a:pt x="3200" y="3004"/>
                  </a:lnTo>
                  <a:lnTo>
                    <a:pt x="3180" y="3051"/>
                  </a:lnTo>
                  <a:lnTo>
                    <a:pt x="3154" y="3097"/>
                  </a:lnTo>
                  <a:lnTo>
                    <a:pt x="3123" y="3139"/>
                  </a:lnTo>
                  <a:lnTo>
                    <a:pt x="3088" y="3177"/>
                  </a:lnTo>
                  <a:lnTo>
                    <a:pt x="3049" y="3211"/>
                  </a:lnTo>
                  <a:lnTo>
                    <a:pt x="3006" y="3242"/>
                  </a:lnTo>
                  <a:lnTo>
                    <a:pt x="2960" y="3267"/>
                  </a:lnTo>
                  <a:lnTo>
                    <a:pt x="2912" y="3287"/>
                  </a:lnTo>
                  <a:lnTo>
                    <a:pt x="2860" y="3302"/>
                  </a:lnTo>
                  <a:lnTo>
                    <a:pt x="2806" y="3312"/>
                  </a:lnTo>
                  <a:lnTo>
                    <a:pt x="2752" y="3315"/>
                  </a:lnTo>
                  <a:lnTo>
                    <a:pt x="476" y="3315"/>
                  </a:lnTo>
                  <a:lnTo>
                    <a:pt x="422" y="3312"/>
                  </a:lnTo>
                  <a:lnTo>
                    <a:pt x="367" y="3302"/>
                  </a:lnTo>
                  <a:lnTo>
                    <a:pt x="316" y="3287"/>
                  </a:lnTo>
                  <a:lnTo>
                    <a:pt x="267" y="3267"/>
                  </a:lnTo>
                  <a:lnTo>
                    <a:pt x="221" y="3242"/>
                  </a:lnTo>
                  <a:lnTo>
                    <a:pt x="179" y="3211"/>
                  </a:lnTo>
                  <a:lnTo>
                    <a:pt x="139" y="3177"/>
                  </a:lnTo>
                  <a:lnTo>
                    <a:pt x="105" y="3139"/>
                  </a:lnTo>
                  <a:lnTo>
                    <a:pt x="74" y="3097"/>
                  </a:lnTo>
                  <a:lnTo>
                    <a:pt x="48" y="3051"/>
                  </a:lnTo>
                  <a:lnTo>
                    <a:pt x="28" y="3004"/>
                  </a:lnTo>
                  <a:lnTo>
                    <a:pt x="13" y="2953"/>
                  </a:lnTo>
                  <a:lnTo>
                    <a:pt x="3" y="2900"/>
                  </a:lnTo>
                  <a:lnTo>
                    <a:pt x="0" y="2845"/>
                  </a:lnTo>
                  <a:lnTo>
                    <a:pt x="0" y="606"/>
                  </a:lnTo>
                  <a:lnTo>
                    <a:pt x="3" y="552"/>
                  </a:lnTo>
                  <a:lnTo>
                    <a:pt x="13" y="498"/>
                  </a:lnTo>
                  <a:lnTo>
                    <a:pt x="28" y="448"/>
                  </a:lnTo>
                  <a:lnTo>
                    <a:pt x="48" y="400"/>
                  </a:lnTo>
                  <a:lnTo>
                    <a:pt x="74" y="355"/>
                  </a:lnTo>
                  <a:lnTo>
                    <a:pt x="105" y="313"/>
                  </a:lnTo>
                  <a:lnTo>
                    <a:pt x="139" y="275"/>
                  </a:lnTo>
                  <a:lnTo>
                    <a:pt x="179" y="240"/>
                  </a:lnTo>
                  <a:lnTo>
                    <a:pt x="221" y="211"/>
                  </a:lnTo>
                  <a:lnTo>
                    <a:pt x="267" y="185"/>
                  </a:lnTo>
                  <a:lnTo>
                    <a:pt x="316" y="164"/>
                  </a:lnTo>
                  <a:lnTo>
                    <a:pt x="367" y="149"/>
                  </a:lnTo>
                  <a:lnTo>
                    <a:pt x="422" y="140"/>
                  </a:lnTo>
                  <a:lnTo>
                    <a:pt x="476" y="137"/>
                  </a:lnTo>
                  <a:lnTo>
                    <a:pt x="545" y="137"/>
                  </a:lnTo>
                  <a:lnTo>
                    <a:pt x="545" y="100"/>
                  </a:lnTo>
                  <a:lnTo>
                    <a:pt x="548" y="77"/>
                  </a:lnTo>
                  <a:lnTo>
                    <a:pt x="555" y="56"/>
                  </a:lnTo>
                  <a:lnTo>
                    <a:pt x="567" y="38"/>
                  </a:lnTo>
                  <a:lnTo>
                    <a:pt x="583" y="22"/>
                  </a:lnTo>
                  <a:lnTo>
                    <a:pt x="601" y="10"/>
                  </a:lnTo>
                  <a:lnTo>
                    <a:pt x="623" y="3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458"/>
            <p:cNvSpPr>
              <a:spLocks/>
            </p:cNvSpPr>
            <p:nvPr/>
          </p:nvSpPr>
          <p:spPr bwMode="auto">
            <a:xfrm>
              <a:off x="3798888" y="5249863"/>
              <a:ext cx="41275" cy="41275"/>
            </a:xfrm>
            <a:custGeom>
              <a:avLst/>
              <a:gdLst>
                <a:gd name="T0" fmla="*/ 143 w 288"/>
                <a:gd name="T1" fmla="*/ 0 h 283"/>
                <a:gd name="T2" fmla="*/ 172 w 288"/>
                <a:gd name="T3" fmla="*/ 3 h 283"/>
                <a:gd name="T4" fmla="*/ 200 w 288"/>
                <a:gd name="T5" fmla="*/ 11 h 283"/>
                <a:gd name="T6" fmla="*/ 225 w 288"/>
                <a:gd name="T7" fmla="*/ 24 h 283"/>
                <a:gd name="T8" fmla="*/ 246 w 288"/>
                <a:gd name="T9" fmla="*/ 41 h 283"/>
                <a:gd name="T10" fmla="*/ 263 w 288"/>
                <a:gd name="T11" fmla="*/ 62 h 283"/>
                <a:gd name="T12" fmla="*/ 276 w 288"/>
                <a:gd name="T13" fmla="*/ 86 h 283"/>
                <a:gd name="T14" fmla="*/ 284 w 288"/>
                <a:gd name="T15" fmla="*/ 113 h 283"/>
                <a:gd name="T16" fmla="*/ 288 w 288"/>
                <a:gd name="T17" fmla="*/ 142 h 283"/>
                <a:gd name="T18" fmla="*/ 284 w 288"/>
                <a:gd name="T19" fmla="*/ 170 h 283"/>
                <a:gd name="T20" fmla="*/ 276 w 288"/>
                <a:gd name="T21" fmla="*/ 197 h 283"/>
                <a:gd name="T22" fmla="*/ 263 w 288"/>
                <a:gd name="T23" fmla="*/ 221 h 283"/>
                <a:gd name="T24" fmla="*/ 246 w 288"/>
                <a:gd name="T25" fmla="*/ 242 h 283"/>
                <a:gd name="T26" fmla="*/ 225 w 288"/>
                <a:gd name="T27" fmla="*/ 259 h 283"/>
                <a:gd name="T28" fmla="*/ 200 w 288"/>
                <a:gd name="T29" fmla="*/ 272 h 283"/>
                <a:gd name="T30" fmla="*/ 172 w 288"/>
                <a:gd name="T31" fmla="*/ 280 h 283"/>
                <a:gd name="T32" fmla="*/ 143 w 288"/>
                <a:gd name="T33" fmla="*/ 283 h 283"/>
                <a:gd name="T34" fmla="*/ 114 w 288"/>
                <a:gd name="T35" fmla="*/ 280 h 283"/>
                <a:gd name="T36" fmla="*/ 88 w 288"/>
                <a:gd name="T37" fmla="*/ 272 h 283"/>
                <a:gd name="T38" fmla="*/ 63 w 288"/>
                <a:gd name="T39" fmla="*/ 259 h 283"/>
                <a:gd name="T40" fmla="*/ 42 w 288"/>
                <a:gd name="T41" fmla="*/ 242 h 283"/>
                <a:gd name="T42" fmla="*/ 24 w 288"/>
                <a:gd name="T43" fmla="*/ 221 h 283"/>
                <a:gd name="T44" fmla="*/ 11 w 288"/>
                <a:gd name="T45" fmla="*/ 197 h 283"/>
                <a:gd name="T46" fmla="*/ 3 w 288"/>
                <a:gd name="T47" fmla="*/ 170 h 283"/>
                <a:gd name="T48" fmla="*/ 0 w 288"/>
                <a:gd name="T49" fmla="*/ 142 h 283"/>
                <a:gd name="T50" fmla="*/ 3 w 288"/>
                <a:gd name="T51" fmla="*/ 113 h 283"/>
                <a:gd name="T52" fmla="*/ 11 w 288"/>
                <a:gd name="T53" fmla="*/ 86 h 283"/>
                <a:gd name="T54" fmla="*/ 24 w 288"/>
                <a:gd name="T55" fmla="*/ 62 h 283"/>
                <a:gd name="T56" fmla="*/ 42 w 288"/>
                <a:gd name="T57" fmla="*/ 41 h 283"/>
                <a:gd name="T58" fmla="*/ 63 w 288"/>
                <a:gd name="T59" fmla="*/ 24 h 283"/>
                <a:gd name="T60" fmla="*/ 88 w 288"/>
                <a:gd name="T61" fmla="*/ 11 h 283"/>
                <a:gd name="T62" fmla="*/ 114 w 288"/>
                <a:gd name="T63" fmla="*/ 3 h 283"/>
                <a:gd name="T64" fmla="*/ 143 w 288"/>
                <a:gd name="T6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83">
                  <a:moveTo>
                    <a:pt x="143" y="0"/>
                  </a:moveTo>
                  <a:lnTo>
                    <a:pt x="172" y="3"/>
                  </a:lnTo>
                  <a:lnTo>
                    <a:pt x="200" y="11"/>
                  </a:lnTo>
                  <a:lnTo>
                    <a:pt x="225" y="24"/>
                  </a:lnTo>
                  <a:lnTo>
                    <a:pt x="246" y="41"/>
                  </a:lnTo>
                  <a:lnTo>
                    <a:pt x="263" y="62"/>
                  </a:lnTo>
                  <a:lnTo>
                    <a:pt x="276" y="86"/>
                  </a:lnTo>
                  <a:lnTo>
                    <a:pt x="284" y="113"/>
                  </a:lnTo>
                  <a:lnTo>
                    <a:pt x="288" y="142"/>
                  </a:lnTo>
                  <a:lnTo>
                    <a:pt x="284" y="170"/>
                  </a:lnTo>
                  <a:lnTo>
                    <a:pt x="276" y="197"/>
                  </a:lnTo>
                  <a:lnTo>
                    <a:pt x="263" y="221"/>
                  </a:lnTo>
                  <a:lnTo>
                    <a:pt x="246" y="242"/>
                  </a:lnTo>
                  <a:lnTo>
                    <a:pt x="225" y="259"/>
                  </a:lnTo>
                  <a:lnTo>
                    <a:pt x="200" y="272"/>
                  </a:lnTo>
                  <a:lnTo>
                    <a:pt x="172" y="280"/>
                  </a:lnTo>
                  <a:lnTo>
                    <a:pt x="143" y="283"/>
                  </a:lnTo>
                  <a:lnTo>
                    <a:pt x="114" y="280"/>
                  </a:lnTo>
                  <a:lnTo>
                    <a:pt x="88" y="272"/>
                  </a:lnTo>
                  <a:lnTo>
                    <a:pt x="63" y="259"/>
                  </a:lnTo>
                  <a:lnTo>
                    <a:pt x="42" y="242"/>
                  </a:lnTo>
                  <a:lnTo>
                    <a:pt x="24" y="221"/>
                  </a:lnTo>
                  <a:lnTo>
                    <a:pt x="11" y="197"/>
                  </a:lnTo>
                  <a:lnTo>
                    <a:pt x="3" y="170"/>
                  </a:lnTo>
                  <a:lnTo>
                    <a:pt x="0" y="142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2" y="41"/>
                  </a:lnTo>
                  <a:lnTo>
                    <a:pt x="63" y="24"/>
                  </a:lnTo>
                  <a:lnTo>
                    <a:pt x="88" y="11"/>
                  </a:lnTo>
                  <a:lnTo>
                    <a:pt x="114" y="3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459"/>
            <p:cNvSpPr>
              <a:spLocks/>
            </p:cNvSpPr>
            <p:nvPr/>
          </p:nvSpPr>
          <p:spPr bwMode="auto">
            <a:xfrm>
              <a:off x="3617913" y="5262563"/>
              <a:ext cx="261938" cy="127000"/>
            </a:xfrm>
            <a:custGeom>
              <a:avLst/>
              <a:gdLst>
                <a:gd name="T0" fmla="*/ 513 w 1811"/>
                <a:gd name="T1" fmla="*/ 0 h 882"/>
                <a:gd name="T2" fmla="*/ 881 w 1811"/>
                <a:gd name="T3" fmla="*/ 634 h 882"/>
                <a:gd name="T4" fmla="*/ 1251 w 1811"/>
                <a:gd name="T5" fmla="*/ 188 h 882"/>
                <a:gd name="T6" fmla="*/ 1811 w 1811"/>
                <a:gd name="T7" fmla="*/ 882 h 882"/>
                <a:gd name="T8" fmla="*/ 0 w 1811"/>
                <a:gd name="T9" fmla="*/ 882 h 882"/>
                <a:gd name="T10" fmla="*/ 513 w 1811"/>
                <a:gd name="T11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1" h="882">
                  <a:moveTo>
                    <a:pt x="513" y="0"/>
                  </a:moveTo>
                  <a:lnTo>
                    <a:pt x="881" y="634"/>
                  </a:lnTo>
                  <a:lnTo>
                    <a:pt x="1251" y="188"/>
                  </a:lnTo>
                  <a:lnTo>
                    <a:pt x="1811" y="882"/>
                  </a:lnTo>
                  <a:lnTo>
                    <a:pt x="0" y="882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2" name="Group 631"/>
          <p:cNvGrpSpPr/>
          <p:nvPr/>
        </p:nvGrpSpPr>
        <p:grpSpPr>
          <a:xfrm>
            <a:off x="2602833" y="5006722"/>
            <a:ext cx="428625" cy="552450"/>
            <a:chOff x="2595563" y="5003800"/>
            <a:chExt cx="4286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2" name="Freeform 464"/>
            <p:cNvSpPr>
              <a:spLocks noEditPoints="1"/>
            </p:cNvSpPr>
            <p:nvPr/>
          </p:nvSpPr>
          <p:spPr bwMode="auto">
            <a:xfrm>
              <a:off x="2595563" y="5003800"/>
              <a:ext cx="428625" cy="552450"/>
            </a:xfrm>
            <a:custGeom>
              <a:avLst/>
              <a:gdLst>
                <a:gd name="T0" fmla="*/ 140 w 2706"/>
                <a:gd name="T1" fmla="*/ 2958 h 3129"/>
                <a:gd name="T2" fmla="*/ 212 w 2706"/>
                <a:gd name="T3" fmla="*/ 3010 h 3129"/>
                <a:gd name="T4" fmla="*/ 2176 w 2706"/>
                <a:gd name="T5" fmla="*/ 2805 h 3129"/>
                <a:gd name="T6" fmla="*/ 2217 w 2706"/>
                <a:gd name="T7" fmla="*/ 2704 h 3129"/>
                <a:gd name="T8" fmla="*/ 2317 w 2706"/>
                <a:gd name="T9" fmla="*/ 2650 h 3129"/>
                <a:gd name="T10" fmla="*/ 2577 w 2706"/>
                <a:gd name="T11" fmla="*/ 1200 h 3129"/>
                <a:gd name="T12" fmla="*/ 2056 w 2706"/>
                <a:gd name="T13" fmla="*/ 845 h 3129"/>
                <a:gd name="T14" fmla="*/ 1988 w 2706"/>
                <a:gd name="T15" fmla="*/ 922 h 3129"/>
                <a:gd name="T16" fmla="*/ 2012 w 2706"/>
                <a:gd name="T17" fmla="*/ 1021 h 3129"/>
                <a:gd name="T18" fmla="*/ 2111 w 2706"/>
                <a:gd name="T19" fmla="*/ 1064 h 3129"/>
                <a:gd name="T20" fmla="*/ 2210 w 2706"/>
                <a:gd name="T21" fmla="*/ 1021 h 3129"/>
                <a:gd name="T22" fmla="*/ 2236 w 2706"/>
                <a:gd name="T23" fmla="*/ 922 h 3129"/>
                <a:gd name="T24" fmla="*/ 2167 w 2706"/>
                <a:gd name="T25" fmla="*/ 845 h 3129"/>
                <a:gd name="T26" fmla="*/ 1703 w 2706"/>
                <a:gd name="T27" fmla="*/ 836 h 3129"/>
                <a:gd name="T28" fmla="*/ 1618 w 2706"/>
                <a:gd name="T29" fmla="*/ 898 h 3129"/>
                <a:gd name="T30" fmla="*/ 1618 w 2706"/>
                <a:gd name="T31" fmla="*/ 999 h 3129"/>
                <a:gd name="T32" fmla="*/ 1703 w 2706"/>
                <a:gd name="T33" fmla="*/ 1061 h 3129"/>
                <a:gd name="T34" fmla="*/ 1812 w 2706"/>
                <a:gd name="T35" fmla="*/ 1038 h 3129"/>
                <a:gd name="T36" fmla="*/ 1860 w 2706"/>
                <a:gd name="T37" fmla="*/ 948 h 3129"/>
                <a:gd name="T38" fmla="*/ 1812 w 2706"/>
                <a:gd name="T39" fmla="*/ 858 h 3129"/>
                <a:gd name="T40" fmla="*/ 1353 w 2706"/>
                <a:gd name="T41" fmla="*/ 833 h 3129"/>
                <a:gd name="T42" fmla="*/ 1254 w 2706"/>
                <a:gd name="T43" fmla="*/ 876 h 3129"/>
                <a:gd name="T44" fmla="*/ 1230 w 2706"/>
                <a:gd name="T45" fmla="*/ 975 h 3129"/>
                <a:gd name="T46" fmla="*/ 1297 w 2706"/>
                <a:gd name="T47" fmla="*/ 1052 h 3129"/>
                <a:gd name="T48" fmla="*/ 1408 w 2706"/>
                <a:gd name="T49" fmla="*/ 1052 h 3129"/>
                <a:gd name="T50" fmla="*/ 1477 w 2706"/>
                <a:gd name="T51" fmla="*/ 975 h 3129"/>
                <a:gd name="T52" fmla="*/ 1453 w 2706"/>
                <a:gd name="T53" fmla="*/ 876 h 3129"/>
                <a:gd name="T54" fmla="*/ 1353 w 2706"/>
                <a:gd name="T55" fmla="*/ 833 h 3129"/>
                <a:gd name="T56" fmla="*/ 894 w 2706"/>
                <a:gd name="T57" fmla="*/ 858 h 3129"/>
                <a:gd name="T58" fmla="*/ 847 w 2706"/>
                <a:gd name="T59" fmla="*/ 948 h 3129"/>
                <a:gd name="T60" fmla="*/ 894 w 2706"/>
                <a:gd name="T61" fmla="*/ 1038 h 3129"/>
                <a:gd name="T62" fmla="*/ 1004 w 2706"/>
                <a:gd name="T63" fmla="*/ 1061 h 3129"/>
                <a:gd name="T64" fmla="*/ 1087 w 2706"/>
                <a:gd name="T65" fmla="*/ 999 h 3129"/>
                <a:gd name="T66" fmla="*/ 1087 w 2706"/>
                <a:gd name="T67" fmla="*/ 898 h 3129"/>
                <a:gd name="T68" fmla="*/ 1004 w 2706"/>
                <a:gd name="T69" fmla="*/ 836 h 3129"/>
                <a:gd name="T70" fmla="*/ 538 w 2706"/>
                <a:gd name="T71" fmla="*/ 845 h 3129"/>
                <a:gd name="T72" fmla="*/ 471 w 2706"/>
                <a:gd name="T73" fmla="*/ 922 h 3129"/>
                <a:gd name="T74" fmla="*/ 495 w 2706"/>
                <a:gd name="T75" fmla="*/ 1021 h 3129"/>
                <a:gd name="T76" fmla="*/ 594 w 2706"/>
                <a:gd name="T77" fmla="*/ 1064 h 3129"/>
                <a:gd name="T78" fmla="*/ 694 w 2706"/>
                <a:gd name="T79" fmla="*/ 1021 h 3129"/>
                <a:gd name="T80" fmla="*/ 718 w 2706"/>
                <a:gd name="T81" fmla="*/ 922 h 3129"/>
                <a:gd name="T82" fmla="*/ 651 w 2706"/>
                <a:gd name="T83" fmla="*/ 845 h 3129"/>
                <a:gd name="T84" fmla="*/ 625 w 2706"/>
                <a:gd name="T85" fmla="*/ 674 h 3129"/>
                <a:gd name="T86" fmla="*/ 1369 w 2706"/>
                <a:gd name="T87" fmla="*/ 157 h 3129"/>
                <a:gd name="T88" fmla="*/ 1309 w 2706"/>
                <a:gd name="T89" fmla="*/ 146 h 3129"/>
                <a:gd name="T90" fmla="*/ 1415 w 2706"/>
                <a:gd name="T91" fmla="*/ 24 h 3129"/>
                <a:gd name="T92" fmla="*/ 1438 w 2706"/>
                <a:gd name="T93" fmla="*/ 95 h 3129"/>
                <a:gd name="T94" fmla="*/ 2508 w 2706"/>
                <a:gd name="T95" fmla="*/ 677 h 3129"/>
                <a:gd name="T96" fmla="*/ 2636 w 2706"/>
                <a:gd name="T97" fmla="*/ 737 h 3129"/>
                <a:gd name="T98" fmla="*/ 2702 w 2706"/>
                <a:gd name="T99" fmla="*/ 854 h 3129"/>
                <a:gd name="T100" fmla="*/ 236 w 2706"/>
                <a:gd name="T101" fmla="*/ 3129 h 3129"/>
                <a:gd name="T102" fmla="*/ 97 w 2706"/>
                <a:gd name="T103" fmla="*/ 3088 h 3129"/>
                <a:gd name="T104" fmla="*/ 12 w 2706"/>
                <a:gd name="T105" fmla="*/ 2982 h 3129"/>
                <a:gd name="T106" fmla="*/ 3 w 2706"/>
                <a:gd name="T107" fmla="*/ 854 h 3129"/>
                <a:gd name="T108" fmla="*/ 69 w 2706"/>
                <a:gd name="T109" fmla="*/ 737 h 3129"/>
                <a:gd name="T110" fmla="*/ 198 w 2706"/>
                <a:gd name="T111" fmla="*/ 677 h 3129"/>
                <a:gd name="T112" fmla="*/ 1267 w 2706"/>
                <a:gd name="T113" fmla="*/ 95 h 3129"/>
                <a:gd name="T114" fmla="*/ 1292 w 2706"/>
                <a:gd name="T115" fmla="*/ 24 h 3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06" h="3129">
                  <a:moveTo>
                    <a:pt x="129" y="1200"/>
                  </a:moveTo>
                  <a:lnTo>
                    <a:pt x="129" y="2915"/>
                  </a:lnTo>
                  <a:lnTo>
                    <a:pt x="132" y="2937"/>
                  </a:lnTo>
                  <a:lnTo>
                    <a:pt x="140" y="2958"/>
                  </a:lnTo>
                  <a:lnTo>
                    <a:pt x="153" y="2976"/>
                  </a:lnTo>
                  <a:lnTo>
                    <a:pt x="170" y="2991"/>
                  </a:lnTo>
                  <a:lnTo>
                    <a:pt x="190" y="3002"/>
                  </a:lnTo>
                  <a:lnTo>
                    <a:pt x="212" y="3010"/>
                  </a:lnTo>
                  <a:lnTo>
                    <a:pt x="236" y="3012"/>
                  </a:lnTo>
                  <a:lnTo>
                    <a:pt x="2150" y="3012"/>
                  </a:lnTo>
                  <a:lnTo>
                    <a:pt x="2176" y="2988"/>
                  </a:lnTo>
                  <a:lnTo>
                    <a:pt x="2176" y="2805"/>
                  </a:lnTo>
                  <a:lnTo>
                    <a:pt x="2178" y="2777"/>
                  </a:lnTo>
                  <a:lnTo>
                    <a:pt x="2187" y="2750"/>
                  </a:lnTo>
                  <a:lnTo>
                    <a:pt x="2199" y="2726"/>
                  </a:lnTo>
                  <a:lnTo>
                    <a:pt x="2217" y="2704"/>
                  </a:lnTo>
                  <a:lnTo>
                    <a:pt x="2237" y="2686"/>
                  </a:lnTo>
                  <a:lnTo>
                    <a:pt x="2261" y="2669"/>
                  </a:lnTo>
                  <a:lnTo>
                    <a:pt x="2288" y="2658"/>
                  </a:lnTo>
                  <a:lnTo>
                    <a:pt x="2317" y="2650"/>
                  </a:lnTo>
                  <a:lnTo>
                    <a:pt x="2348" y="2648"/>
                  </a:lnTo>
                  <a:lnTo>
                    <a:pt x="2550" y="2648"/>
                  </a:lnTo>
                  <a:lnTo>
                    <a:pt x="2577" y="2624"/>
                  </a:lnTo>
                  <a:lnTo>
                    <a:pt x="2577" y="1200"/>
                  </a:lnTo>
                  <a:lnTo>
                    <a:pt x="129" y="1200"/>
                  </a:lnTo>
                  <a:close/>
                  <a:moveTo>
                    <a:pt x="2111" y="833"/>
                  </a:moveTo>
                  <a:lnTo>
                    <a:pt x="2082" y="836"/>
                  </a:lnTo>
                  <a:lnTo>
                    <a:pt x="2056" y="845"/>
                  </a:lnTo>
                  <a:lnTo>
                    <a:pt x="2032" y="858"/>
                  </a:lnTo>
                  <a:lnTo>
                    <a:pt x="2012" y="876"/>
                  </a:lnTo>
                  <a:lnTo>
                    <a:pt x="1997" y="898"/>
                  </a:lnTo>
                  <a:lnTo>
                    <a:pt x="1988" y="922"/>
                  </a:lnTo>
                  <a:lnTo>
                    <a:pt x="1984" y="948"/>
                  </a:lnTo>
                  <a:lnTo>
                    <a:pt x="1988" y="975"/>
                  </a:lnTo>
                  <a:lnTo>
                    <a:pt x="1997" y="999"/>
                  </a:lnTo>
                  <a:lnTo>
                    <a:pt x="2012" y="1021"/>
                  </a:lnTo>
                  <a:lnTo>
                    <a:pt x="2032" y="1038"/>
                  </a:lnTo>
                  <a:lnTo>
                    <a:pt x="2056" y="1052"/>
                  </a:lnTo>
                  <a:lnTo>
                    <a:pt x="2082" y="1061"/>
                  </a:lnTo>
                  <a:lnTo>
                    <a:pt x="2111" y="1064"/>
                  </a:lnTo>
                  <a:lnTo>
                    <a:pt x="2141" y="1061"/>
                  </a:lnTo>
                  <a:lnTo>
                    <a:pt x="2167" y="1052"/>
                  </a:lnTo>
                  <a:lnTo>
                    <a:pt x="2191" y="1038"/>
                  </a:lnTo>
                  <a:lnTo>
                    <a:pt x="2210" y="1021"/>
                  </a:lnTo>
                  <a:lnTo>
                    <a:pt x="2226" y="999"/>
                  </a:lnTo>
                  <a:lnTo>
                    <a:pt x="2236" y="975"/>
                  </a:lnTo>
                  <a:lnTo>
                    <a:pt x="2239" y="948"/>
                  </a:lnTo>
                  <a:lnTo>
                    <a:pt x="2236" y="922"/>
                  </a:lnTo>
                  <a:lnTo>
                    <a:pt x="2226" y="898"/>
                  </a:lnTo>
                  <a:lnTo>
                    <a:pt x="2210" y="876"/>
                  </a:lnTo>
                  <a:lnTo>
                    <a:pt x="2191" y="858"/>
                  </a:lnTo>
                  <a:lnTo>
                    <a:pt x="2167" y="845"/>
                  </a:lnTo>
                  <a:lnTo>
                    <a:pt x="2141" y="836"/>
                  </a:lnTo>
                  <a:lnTo>
                    <a:pt x="2111" y="833"/>
                  </a:lnTo>
                  <a:close/>
                  <a:moveTo>
                    <a:pt x="1732" y="833"/>
                  </a:moveTo>
                  <a:lnTo>
                    <a:pt x="1703" y="836"/>
                  </a:lnTo>
                  <a:lnTo>
                    <a:pt x="1677" y="845"/>
                  </a:lnTo>
                  <a:lnTo>
                    <a:pt x="1653" y="858"/>
                  </a:lnTo>
                  <a:lnTo>
                    <a:pt x="1633" y="876"/>
                  </a:lnTo>
                  <a:lnTo>
                    <a:pt x="1618" y="898"/>
                  </a:lnTo>
                  <a:lnTo>
                    <a:pt x="1609" y="922"/>
                  </a:lnTo>
                  <a:lnTo>
                    <a:pt x="1605" y="948"/>
                  </a:lnTo>
                  <a:lnTo>
                    <a:pt x="1609" y="975"/>
                  </a:lnTo>
                  <a:lnTo>
                    <a:pt x="1618" y="999"/>
                  </a:lnTo>
                  <a:lnTo>
                    <a:pt x="1633" y="1021"/>
                  </a:lnTo>
                  <a:lnTo>
                    <a:pt x="1653" y="1038"/>
                  </a:lnTo>
                  <a:lnTo>
                    <a:pt x="1677" y="1052"/>
                  </a:lnTo>
                  <a:lnTo>
                    <a:pt x="1703" y="1061"/>
                  </a:lnTo>
                  <a:lnTo>
                    <a:pt x="1732" y="1064"/>
                  </a:lnTo>
                  <a:lnTo>
                    <a:pt x="1761" y="1061"/>
                  </a:lnTo>
                  <a:lnTo>
                    <a:pt x="1788" y="1052"/>
                  </a:lnTo>
                  <a:lnTo>
                    <a:pt x="1812" y="1038"/>
                  </a:lnTo>
                  <a:lnTo>
                    <a:pt x="1832" y="1021"/>
                  </a:lnTo>
                  <a:lnTo>
                    <a:pt x="1846" y="999"/>
                  </a:lnTo>
                  <a:lnTo>
                    <a:pt x="1856" y="975"/>
                  </a:lnTo>
                  <a:lnTo>
                    <a:pt x="1860" y="948"/>
                  </a:lnTo>
                  <a:lnTo>
                    <a:pt x="1856" y="922"/>
                  </a:lnTo>
                  <a:lnTo>
                    <a:pt x="1846" y="898"/>
                  </a:lnTo>
                  <a:lnTo>
                    <a:pt x="1832" y="876"/>
                  </a:lnTo>
                  <a:lnTo>
                    <a:pt x="1812" y="858"/>
                  </a:lnTo>
                  <a:lnTo>
                    <a:pt x="1788" y="845"/>
                  </a:lnTo>
                  <a:lnTo>
                    <a:pt x="1761" y="836"/>
                  </a:lnTo>
                  <a:lnTo>
                    <a:pt x="1732" y="833"/>
                  </a:lnTo>
                  <a:close/>
                  <a:moveTo>
                    <a:pt x="1353" y="833"/>
                  </a:moveTo>
                  <a:lnTo>
                    <a:pt x="1324" y="836"/>
                  </a:lnTo>
                  <a:lnTo>
                    <a:pt x="1297" y="845"/>
                  </a:lnTo>
                  <a:lnTo>
                    <a:pt x="1274" y="858"/>
                  </a:lnTo>
                  <a:lnTo>
                    <a:pt x="1254" y="876"/>
                  </a:lnTo>
                  <a:lnTo>
                    <a:pt x="1239" y="898"/>
                  </a:lnTo>
                  <a:lnTo>
                    <a:pt x="1230" y="922"/>
                  </a:lnTo>
                  <a:lnTo>
                    <a:pt x="1225" y="948"/>
                  </a:lnTo>
                  <a:lnTo>
                    <a:pt x="1230" y="975"/>
                  </a:lnTo>
                  <a:lnTo>
                    <a:pt x="1239" y="999"/>
                  </a:lnTo>
                  <a:lnTo>
                    <a:pt x="1254" y="1021"/>
                  </a:lnTo>
                  <a:lnTo>
                    <a:pt x="1274" y="1038"/>
                  </a:lnTo>
                  <a:lnTo>
                    <a:pt x="1297" y="1052"/>
                  </a:lnTo>
                  <a:lnTo>
                    <a:pt x="1324" y="1061"/>
                  </a:lnTo>
                  <a:lnTo>
                    <a:pt x="1353" y="1064"/>
                  </a:lnTo>
                  <a:lnTo>
                    <a:pt x="1382" y="1061"/>
                  </a:lnTo>
                  <a:lnTo>
                    <a:pt x="1408" y="1052"/>
                  </a:lnTo>
                  <a:lnTo>
                    <a:pt x="1433" y="1038"/>
                  </a:lnTo>
                  <a:lnTo>
                    <a:pt x="1453" y="1021"/>
                  </a:lnTo>
                  <a:lnTo>
                    <a:pt x="1467" y="999"/>
                  </a:lnTo>
                  <a:lnTo>
                    <a:pt x="1477" y="975"/>
                  </a:lnTo>
                  <a:lnTo>
                    <a:pt x="1480" y="948"/>
                  </a:lnTo>
                  <a:lnTo>
                    <a:pt x="1477" y="922"/>
                  </a:lnTo>
                  <a:lnTo>
                    <a:pt x="1467" y="898"/>
                  </a:lnTo>
                  <a:lnTo>
                    <a:pt x="1453" y="876"/>
                  </a:lnTo>
                  <a:lnTo>
                    <a:pt x="1433" y="858"/>
                  </a:lnTo>
                  <a:lnTo>
                    <a:pt x="1408" y="845"/>
                  </a:lnTo>
                  <a:lnTo>
                    <a:pt x="1382" y="836"/>
                  </a:lnTo>
                  <a:lnTo>
                    <a:pt x="1353" y="833"/>
                  </a:lnTo>
                  <a:close/>
                  <a:moveTo>
                    <a:pt x="974" y="833"/>
                  </a:moveTo>
                  <a:lnTo>
                    <a:pt x="945" y="836"/>
                  </a:lnTo>
                  <a:lnTo>
                    <a:pt x="918" y="845"/>
                  </a:lnTo>
                  <a:lnTo>
                    <a:pt x="894" y="858"/>
                  </a:lnTo>
                  <a:lnTo>
                    <a:pt x="875" y="876"/>
                  </a:lnTo>
                  <a:lnTo>
                    <a:pt x="859" y="898"/>
                  </a:lnTo>
                  <a:lnTo>
                    <a:pt x="850" y="922"/>
                  </a:lnTo>
                  <a:lnTo>
                    <a:pt x="847" y="948"/>
                  </a:lnTo>
                  <a:lnTo>
                    <a:pt x="850" y="975"/>
                  </a:lnTo>
                  <a:lnTo>
                    <a:pt x="859" y="999"/>
                  </a:lnTo>
                  <a:lnTo>
                    <a:pt x="875" y="1021"/>
                  </a:lnTo>
                  <a:lnTo>
                    <a:pt x="894" y="1038"/>
                  </a:lnTo>
                  <a:lnTo>
                    <a:pt x="918" y="1052"/>
                  </a:lnTo>
                  <a:lnTo>
                    <a:pt x="945" y="1061"/>
                  </a:lnTo>
                  <a:lnTo>
                    <a:pt x="974" y="1064"/>
                  </a:lnTo>
                  <a:lnTo>
                    <a:pt x="1004" y="1061"/>
                  </a:lnTo>
                  <a:lnTo>
                    <a:pt x="1030" y="1052"/>
                  </a:lnTo>
                  <a:lnTo>
                    <a:pt x="1053" y="1038"/>
                  </a:lnTo>
                  <a:lnTo>
                    <a:pt x="1073" y="1021"/>
                  </a:lnTo>
                  <a:lnTo>
                    <a:pt x="1087" y="999"/>
                  </a:lnTo>
                  <a:lnTo>
                    <a:pt x="1097" y="975"/>
                  </a:lnTo>
                  <a:lnTo>
                    <a:pt x="1101" y="948"/>
                  </a:lnTo>
                  <a:lnTo>
                    <a:pt x="1097" y="922"/>
                  </a:lnTo>
                  <a:lnTo>
                    <a:pt x="1087" y="898"/>
                  </a:lnTo>
                  <a:lnTo>
                    <a:pt x="1073" y="876"/>
                  </a:lnTo>
                  <a:lnTo>
                    <a:pt x="1053" y="858"/>
                  </a:lnTo>
                  <a:lnTo>
                    <a:pt x="1030" y="845"/>
                  </a:lnTo>
                  <a:lnTo>
                    <a:pt x="1004" y="836"/>
                  </a:lnTo>
                  <a:lnTo>
                    <a:pt x="974" y="833"/>
                  </a:lnTo>
                  <a:close/>
                  <a:moveTo>
                    <a:pt x="594" y="833"/>
                  </a:moveTo>
                  <a:lnTo>
                    <a:pt x="566" y="836"/>
                  </a:lnTo>
                  <a:lnTo>
                    <a:pt x="538" y="845"/>
                  </a:lnTo>
                  <a:lnTo>
                    <a:pt x="515" y="858"/>
                  </a:lnTo>
                  <a:lnTo>
                    <a:pt x="495" y="876"/>
                  </a:lnTo>
                  <a:lnTo>
                    <a:pt x="481" y="898"/>
                  </a:lnTo>
                  <a:lnTo>
                    <a:pt x="471" y="922"/>
                  </a:lnTo>
                  <a:lnTo>
                    <a:pt x="468" y="948"/>
                  </a:lnTo>
                  <a:lnTo>
                    <a:pt x="471" y="975"/>
                  </a:lnTo>
                  <a:lnTo>
                    <a:pt x="481" y="999"/>
                  </a:lnTo>
                  <a:lnTo>
                    <a:pt x="495" y="1021"/>
                  </a:lnTo>
                  <a:lnTo>
                    <a:pt x="515" y="1038"/>
                  </a:lnTo>
                  <a:lnTo>
                    <a:pt x="538" y="1052"/>
                  </a:lnTo>
                  <a:lnTo>
                    <a:pt x="566" y="1061"/>
                  </a:lnTo>
                  <a:lnTo>
                    <a:pt x="594" y="1064"/>
                  </a:lnTo>
                  <a:lnTo>
                    <a:pt x="624" y="1061"/>
                  </a:lnTo>
                  <a:lnTo>
                    <a:pt x="651" y="1052"/>
                  </a:lnTo>
                  <a:lnTo>
                    <a:pt x="674" y="1038"/>
                  </a:lnTo>
                  <a:lnTo>
                    <a:pt x="694" y="1021"/>
                  </a:lnTo>
                  <a:lnTo>
                    <a:pt x="709" y="999"/>
                  </a:lnTo>
                  <a:lnTo>
                    <a:pt x="718" y="975"/>
                  </a:lnTo>
                  <a:lnTo>
                    <a:pt x="721" y="948"/>
                  </a:lnTo>
                  <a:lnTo>
                    <a:pt x="718" y="922"/>
                  </a:lnTo>
                  <a:lnTo>
                    <a:pt x="709" y="898"/>
                  </a:lnTo>
                  <a:lnTo>
                    <a:pt x="694" y="876"/>
                  </a:lnTo>
                  <a:lnTo>
                    <a:pt x="674" y="858"/>
                  </a:lnTo>
                  <a:lnTo>
                    <a:pt x="651" y="845"/>
                  </a:lnTo>
                  <a:lnTo>
                    <a:pt x="624" y="836"/>
                  </a:lnTo>
                  <a:lnTo>
                    <a:pt x="594" y="833"/>
                  </a:lnTo>
                  <a:close/>
                  <a:moveTo>
                    <a:pt x="1309" y="146"/>
                  </a:moveTo>
                  <a:lnTo>
                    <a:pt x="625" y="674"/>
                  </a:lnTo>
                  <a:lnTo>
                    <a:pt x="2081" y="674"/>
                  </a:lnTo>
                  <a:lnTo>
                    <a:pt x="1397" y="146"/>
                  </a:lnTo>
                  <a:lnTo>
                    <a:pt x="1383" y="153"/>
                  </a:lnTo>
                  <a:lnTo>
                    <a:pt x="1369" y="157"/>
                  </a:lnTo>
                  <a:lnTo>
                    <a:pt x="1353" y="159"/>
                  </a:lnTo>
                  <a:lnTo>
                    <a:pt x="1337" y="157"/>
                  </a:lnTo>
                  <a:lnTo>
                    <a:pt x="1322" y="153"/>
                  </a:lnTo>
                  <a:lnTo>
                    <a:pt x="1309" y="146"/>
                  </a:lnTo>
                  <a:close/>
                  <a:moveTo>
                    <a:pt x="1353" y="0"/>
                  </a:moveTo>
                  <a:lnTo>
                    <a:pt x="1376" y="3"/>
                  </a:lnTo>
                  <a:lnTo>
                    <a:pt x="1397" y="11"/>
                  </a:lnTo>
                  <a:lnTo>
                    <a:pt x="1415" y="24"/>
                  </a:lnTo>
                  <a:lnTo>
                    <a:pt x="1428" y="40"/>
                  </a:lnTo>
                  <a:lnTo>
                    <a:pt x="1437" y="59"/>
                  </a:lnTo>
                  <a:lnTo>
                    <a:pt x="1440" y="80"/>
                  </a:lnTo>
                  <a:lnTo>
                    <a:pt x="1438" y="95"/>
                  </a:lnTo>
                  <a:lnTo>
                    <a:pt x="1434" y="109"/>
                  </a:lnTo>
                  <a:lnTo>
                    <a:pt x="2165" y="674"/>
                  </a:lnTo>
                  <a:lnTo>
                    <a:pt x="2470" y="674"/>
                  </a:lnTo>
                  <a:lnTo>
                    <a:pt x="2508" y="677"/>
                  </a:lnTo>
                  <a:lnTo>
                    <a:pt x="2543" y="685"/>
                  </a:lnTo>
                  <a:lnTo>
                    <a:pt x="2578" y="698"/>
                  </a:lnTo>
                  <a:lnTo>
                    <a:pt x="2609" y="716"/>
                  </a:lnTo>
                  <a:lnTo>
                    <a:pt x="2636" y="737"/>
                  </a:lnTo>
                  <a:lnTo>
                    <a:pt x="2660" y="762"/>
                  </a:lnTo>
                  <a:lnTo>
                    <a:pt x="2679" y="790"/>
                  </a:lnTo>
                  <a:lnTo>
                    <a:pt x="2693" y="821"/>
                  </a:lnTo>
                  <a:lnTo>
                    <a:pt x="2702" y="854"/>
                  </a:lnTo>
                  <a:lnTo>
                    <a:pt x="2706" y="888"/>
                  </a:lnTo>
                  <a:lnTo>
                    <a:pt x="2706" y="2672"/>
                  </a:lnTo>
                  <a:lnTo>
                    <a:pt x="2203" y="3129"/>
                  </a:lnTo>
                  <a:lnTo>
                    <a:pt x="236" y="3129"/>
                  </a:lnTo>
                  <a:lnTo>
                    <a:pt x="198" y="3126"/>
                  </a:lnTo>
                  <a:lnTo>
                    <a:pt x="162" y="3118"/>
                  </a:lnTo>
                  <a:lnTo>
                    <a:pt x="128" y="3105"/>
                  </a:lnTo>
                  <a:lnTo>
                    <a:pt x="97" y="3088"/>
                  </a:lnTo>
                  <a:lnTo>
                    <a:pt x="69" y="3066"/>
                  </a:lnTo>
                  <a:lnTo>
                    <a:pt x="46" y="3041"/>
                  </a:lnTo>
                  <a:lnTo>
                    <a:pt x="26" y="3013"/>
                  </a:lnTo>
                  <a:lnTo>
                    <a:pt x="12" y="2982"/>
                  </a:lnTo>
                  <a:lnTo>
                    <a:pt x="3" y="2949"/>
                  </a:lnTo>
                  <a:lnTo>
                    <a:pt x="0" y="2915"/>
                  </a:lnTo>
                  <a:lnTo>
                    <a:pt x="0" y="888"/>
                  </a:lnTo>
                  <a:lnTo>
                    <a:pt x="3" y="854"/>
                  </a:lnTo>
                  <a:lnTo>
                    <a:pt x="12" y="821"/>
                  </a:lnTo>
                  <a:lnTo>
                    <a:pt x="26" y="790"/>
                  </a:lnTo>
                  <a:lnTo>
                    <a:pt x="46" y="762"/>
                  </a:lnTo>
                  <a:lnTo>
                    <a:pt x="69" y="737"/>
                  </a:lnTo>
                  <a:lnTo>
                    <a:pt x="97" y="716"/>
                  </a:lnTo>
                  <a:lnTo>
                    <a:pt x="128" y="698"/>
                  </a:lnTo>
                  <a:lnTo>
                    <a:pt x="162" y="685"/>
                  </a:lnTo>
                  <a:lnTo>
                    <a:pt x="198" y="677"/>
                  </a:lnTo>
                  <a:lnTo>
                    <a:pt x="236" y="674"/>
                  </a:lnTo>
                  <a:lnTo>
                    <a:pt x="541" y="674"/>
                  </a:lnTo>
                  <a:lnTo>
                    <a:pt x="1272" y="109"/>
                  </a:lnTo>
                  <a:lnTo>
                    <a:pt x="1267" y="95"/>
                  </a:lnTo>
                  <a:lnTo>
                    <a:pt x="1265" y="80"/>
                  </a:lnTo>
                  <a:lnTo>
                    <a:pt x="1268" y="59"/>
                  </a:lnTo>
                  <a:lnTo>
                    <a:pt x="1277" y="40"/>
                  </a:lnTo>
                  <a:lnTo>
                    <a:pt x="1292" y="24"/>
                  </a:lnTo>
                  <a:lnTo>
                    <a:pt x="1309" y="11"/>
                  </a:lnTo>
                  <a:lnTo>
                    <a:pt x="1330" y="3"/>
                  </a:lnTo>
                  <a:lnTo>
                    <a:pt x="1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465"/>
            <p:cNvSpPr>
              <a:spLocks/>
            </p:cNvSpPr>
            <p:nvPr/>
          </p:nvSpPr>
          <p:spPr bwMode="auto">
            <a:xfrm>
              <a:off x="2762250" y="5292725"/>
              <a:ext cx="93662" cy="38100"/>
            </a:xfrm>
            <a:custGeom>
              <a:avLst/>
              <a:gdLst>
                <a:gd name="T0" fmla="*/ 0 w 590"/>
                <a:gd name="T1" fmla="*/ 0 h 214"/>
                <a:gd name="T2" fmla="*/ 3 w 590"/>
                <a:gd name="T3" fmla="*/ 17 h 214"/>
                <a:gd name="T4" fmla="*/ 14 w 590"/>
                <a:gd name="T5" fmla="*/ 34 h 214"/>
                <a:gd name="T6" fmla="*/ 32 w 590"/>
                <a:gd name="T7" fmla="*/ 49 h 214"/>
                <a:gd name="T8" fmla="*/ 56 w 590"/>
                <a:gd name="T9" fmla="*/ 63 h 214"/>
                <a:gd name="T10" fmla="*/ 86 w 590"/>
                <a:gd name="T11" fmla="*/ 76 h 214"/>
                <a:gd name="T12" fmla="*/ 120 w 590"/>
                <a:gd name="T13" fmla="*/ 87 h 214"/>
                <a:gd name="T14" fmla="*/ 159 w 590"/>
                <a:gd name="T15" fmla="*/ 95 h 214"/>
                <a:gd name="T16" fmla="*/ 201 w 590"/>
                <a:gd name="T17" fmla="*/ 102 h 214"/>
                <a:gd name="T18" fmla="*/ 247 w 590"/>
                <a:gd name="T19" fmla="*/ 106 h 214"/>
                <a:gd name="T20" fmla="*/ 294 w 590"/>
                <a:gd name="T21" fmla="*/ 107 h 214"/>
                <a:gd name="T22" fmla="*/ 342 w 590"/>
                <a:gd name="T23" fmla="*/ 106 h 214"/>
                <a:gd name="T24" fmla="*/ 388 w 590"/>
                <a:gd name="T25" fmla="*/ 102 h 214"/>
                <a:gd name="T26" fmla="*/ 430 w 590"/>
                <a:gd name="T27" fmla="*/ 95 h 214"/>
                <a:gd name="T28" fmla="*/ 469 w 590"/>
                <a:gd name="T29" fmla="*/ 87 h 214"/>
                <a:gd name="T30" fmla="*/ 503 w 590"/>
                <a:gd name="T31" fmla="*/ 76 h 214"/>
                <a:gd name="T32" fmla="*/ 533 w 590"/>
                <a:gd name="T33" fmla="*/ 63 h 214"/>
                <a:gd name="T34" fmla="*/ 557 w 590"/>
                <a:gd name="T35" fmla="*/ 49 h 214"/>
                <a:gd name="T36" fmla="*/ 574 w 590"/>
                <a:gd name="T37" fmla="*/ 34 h 214"/>
                <a:gd name="T38" fmla="*/ 585 w 590"/>
                <a:gd name="T39" fmla="*/ 17 h 214"/>
                <a:gd name="T40" fmla="*/ 590 w 590"/>
                <a:gd name="T41" fmla="*/ 0 h 214"/>
                <a:gd name="T42" fmla="*/ 590 w 590"/>
                <a:gd name="T43" fmla="*/ 107 h 214"/>
                <a:gd name="T44" fmla="*/ 585 w 590"/>
                <a:gd name="T45" fmla="*/ 124 h 214"/>
                <a:gd name="T46" fmla="*/ 574 w 590"/>
                <a:gd name="T47" fmla="*/ 141 h 214"/>
                <a:gd name="T48" fmla="*/ 557 w 590"/>
                <a:gd name="T49" fmla="*/ 156 h 214"/>
                <a:gd name="T50" fmla="*/ 533 w 590"/>
                <a:gd name="T51" fmla="*/ 170 h 214"/>
                <a:gd name="T52" fmla="*/ 503 w 590"/>
                <a:gd name="T53" fmla="*/ 183 h 214"/>
                <a:gd name="T54" fmla="*/ 469 w 590"/>
                <a:gd name="T55" fmla="*/ 193 h 214"/>
                <a:gd name="T56" fmla="*/ 430 w 590"/>
                <a:gd name="T57" fmla="*/ 202 h 214"/>
                <a:gd name="T58" fmla="*/ 388 w 590"/>
                <a:gd name="T59" fmla="*/ 208 h 214"/>
                <a:gd name="T60" fmla="*/ 342 w 590"/>
                <a:gd name="T61" fmla="*/ 213 h 214"/>
                <a:gd name="T62" fmla="*/ 294 w 590"/>
                <a:gd name="T63" fmla="*/ 214 h 214"/>
                <a:gd name="T64" fmla="*/ 247 w 590"/>
                <a:gd name="T65" fmla="*/ 213 h 214"/>
                <a:gd name="T66" fmla="*/ 201 w 590"/>
                <a:gd name="T67" fmla="*/ 208 h 214"/>
                <a:gd name="T68" fmla="*/ 159 w 590"/>
                <a:gd name="T69" fmla="*/ 202 h 214"/>
                <a:gd name="T70" fmla="*/ 120 w 590"/>
                <a:gd name="T71" fmla="*/ 193 h 214"/>
                <a:gd name="T72" fmla="*/ 86 w 590"/>
                <a:gd name="T73" fmla="*/ 183 h 214"/>
                <a:gd name="T74" fmla="*/ 56 w 590"/>
                <a:gd name="T75" fmla="*/ 170 h 214"/>
                <a:gd name="T76" fmla="*/ 32 w 590"/>
                <a:gd name="T77" fmla="*/ 156 h 214"/>
                <a:gd name="T78" fmla="*/ 14 w 590"/>
                <a:gd name="T79" fmla="*/ 141 h 214"/>
                <a:gd name="T80" fmla="*/ 3 w 590"/>
                <a:gd name="T81" fmla="*/ 124 h 214"/>
                <a:gd name="T82" fmla="*/ 0 w 590"/>
                <a:gd name="T83" fmla="*/ 107 h 214"/>
                <a:gd name="T84" fmla="*/ 0 w 590"/>
                <a:gd name="T8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4">
                  <a:moveTo>
                    <a:pt x="0" y="0"/>
                  </a:moveTo>
                  <a:lnTo>
                    <a:pt x="3" y="17"/>
                  </a:lnTo>
                  <a:lnTo>
                    <a:pt x="14" y="34"/>
                  </a:lnTo>
                  <a:lnTo>
                    <a:pt x="32" y="49"/>
                  </a:lnTo>
                  <a:lnTo>
                    <a:pt x="56" y="63"/>
                  </a:lnTo>
                  <a:lnTo>
                    <a:pt x="86" y="76"/>
                  </a:lnTo>
                  <a:lnTo>
                    <a:pt x="120" y="87"/>
                  </a:lnTo>
                  <a:lnTo>
                    <a:pt x="159" y="95"/>
                  </a:lnTo>
                  <a:lnTo>
                    <a:pt x="201" y="102"/>
                  </a:lnTo>
                  <a:lnTo>
                    <a:pt x="247" y="106"/>
                  </a:lnTo>
                  <a:lnTo>
                    <a:pt x="294" y="107"/>
                  </a:lnTo>
                  <a:lnTo>
                    <a:pt x="342" y="106"/>
                  </a:lnTo>
                  <a:lnTo>
                    <a:pt x="388" y="102"/>
                  </a:lnTo>
                  <a:lnTo>
                    <a:pt x="430" y="95"/>
                  </a:lnTo>
                  <a:lnTo>
                    <a:pt x="469" y="87"/>
                  </a:lnTo>
                  <a:lnTo>
                    <a:pt x="503" y="76"/>
                  </a:lnTo>
                  <a:lnTo>
                    <a:pt x="533" y="63"/>
                  </a:lnTo>
                  <a:lnTo>
                    <a:pt x="557" y="49"/>
                  </a:lnTo>
                  <a:lnTo>
                    <a:pt x="574" y="34"/>
                  </a:lnTo>
                  <a:lnTo>
                    <a:pt x="585" y="17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5" y="124"/>
                  </a:lnTo>
                  <a:lnTo>
                    <a:pt x="574" y="141"/>
                  </a:lnTo>
                  <a:lnTo>
                    <a:pt x="557" y="156"/>
                  </a:lnTo>
                  <a:lnTo>
                    <a:pt x="533" y="170"/>
                  </a:lnTo>
                  <a:lnTo>
                    <a:pt x="503" y="183"/>
                  </a:lnTo>
                  <a:lnTo>
                    <a:pt x="469" y="193"/>
                  </a:lnTo>
                  <a:lnTo>
                    <a:pt x="430" y="202"/>
                  </a:lnTo>
                  <a:lnTo>
                    <a:pt x="388" y="208"/>
                  </a:lnTo>
                  <a:lnTo>
                    <a:pt x="342" y="213"/>
                  </a:lnTo>
                  <a:lnTo>
                    <a:pt x="294" y="214"/>
                  </a:lnTo>
                  <a:lnTo>
                    <a:pt x="247" y="213"/>
                  </a:lnTo>
                  <a:lnTo>
                    <a:pt x="201" y="208"/>
                  </a:lnTo>
                  <a:lnTo>
                    <a:pt x="159" y="202"/>
                  </a:lnTo>
                  <a:lnTo>
                    <a:pt x="120" y="193"/>
                  </a:lnTo>
                  <a:lnTo>
                    <a:pt x="86" y="183"/>
                  </a:lnTo>
                  <a:lnTo>
                    <a:pt x="56" y="170"/>
                  </a:lnTo>
                  <a:lnTo>
                    <a:pt x="32" y="156"/>
                  </a:lnTo>
                  <a:lnTo>
                    <a:pt x="14" y="141"/>
                  </a:lnTo>
                  <a:lnTo>
                    <a:pt x="3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466"/>
            <p:cNvSpPr>
              <a:spLocks noEditPoints="1"/>
            </p:cNvSpPr>
            <p:nvPr/>
          </p:nvSpPr>
          <p:spPr bwMode="auto">
            <a:xfrm>
              <a:off x="2762250" y="5249863"/>
              <a:ext cx="93662" cy="55563"/>
            </a:xfrm>
            <a:custGeom>
              <a:avLst/>
              <a:gdLst>
                <a:gd name="T0" fmla="*/ 248 w 590"/>
                <a:gd name="T1" fmla="*/ 29 h 323"/>
                <a:gd name="T2" fmla="*/ 165 w 590"/>
                <a:gd name="T3" fmla="*/ 38 h 323"/>
                <a:gd name="T4" fmla="*/ 100 w 590"/>
                <a:gd name="T5" fmla="*/ 55 h 323"/>
                <a:gd name="T6" fmla="*/ 55 w 590"/>
                <a:gd name="T7" fmla="*/ 76 h 323"/>
                <a:gd name="T8" fmla="*/ 32 w 590"/>
                <a:gd name="T9" fmla="*/ 97 h 323"/>
                <a:gd name="T10" fmla="*/ 32 w 590"/>
                <a:gd name="T11" fmla="*/ 118 h 323"/>
                <a:gd name="T12" fmla="*/ 55 w 590"/>
                <a:gd name="T13" fmla="*/ 139 h 323"/>
                <a:gd name="T14" fmla="*/ 100 w 590"/>
                <a:gd name="T15" fmla="*/ 160 h 323"/>
                <a:gd name="T16" fmla="*/ 165 w 590"/>
                <a:gd name="T17" fmla="*/ 177 h 323"/>
                <a:gd name="T18" fmla="*/ 248 w 590"/>
                <a:gd name="T19" fmla="*/ 186 h 323"/>
                <a:gd name="T20" fmla="*/ 342 w 590"/>
                <a:gd name="T21" fmla="*/ 186 h 323"/>
                <a:gd name="T22" fmla="*/ 423 w 590"/>
                <a:gd name="T23" fmla="*/ 177 h 323"/>
                <a:gd name="T24" fmla="*/ 488 w 590"/>
                <a:gd name="T25" fmla="*/ 160 h 323"/>
                <a:gd name="T26" fmla="*/ 534 w 590"/>
                <a:gd name="T27" fmla="*/ 139 h 323"/>
                <a:gd name="T28" fmla="*/ 557 w 590"/>
                <a:gd name="T29" fmla="*/ 118 h 323"/>
                <a:gd name="T30" fmla="*/ 557 w 590"/>
                <a:gd name="T31" fmla="*/ 97 h 323"/>
                <a:gd name="T32" fmla="*/ 534 w 590"/>
                <a:gd name="T33" fmla="*/ 76 h 323"/>
                <a:gd name="T34" fmla="*/ 488 w 590"/>
                <a:gd name="T35" fmla="*/ 55 h 323"/>
                <a:gd name="T36" fmla="*/ 423 w 590"/>
                <a:gd name="T37" fmla="*/ 38 h 323"/>
                <a:gd name="T38" fmla="*/ 342 w 590"/>
                <a:gd name="T39" fmla="*/ 29 h 323"/>
                <a:gd name="T40" fmla="*/ 294 w 590"/>
                <a:gd name="T41" fmla="*/ 0 h 323"/>
                <a:gd name="T42" fmla="*/ 388 w 590"/>
                <a:gd name="T43" fmla="*/ 6 h 323"/>
                <a:gd name="T44" fmla="*/ 469 w 590"/>
                <a:gd name="T45" fmla="*/ 21 h 323"/>
                <a:gd name="T46" fmla="*/ 533 w 590"/>
                <a:gd name="T47" fmla="*/ 44 h 323"/>
                <a:gd name="T48" fmla="*/ 574 w 590"/>
                <a:gd name="T49" fmla="*/ 74 h 323"/>
                <a:gd name="T50" fmla="*/ 590 w 590"/>
                <a:gd name="T51" fmla="*/ 107 h 323"/>
                <a:gd name="T52" fmla="*/ 585 w 590"/>
                <a:gd name="T53" fmla="*/ 233 h 323"/>
                <a:gd name="T54" fmla="*/ 557 w 590"/>
                <a:gd name="T55" fmla="*/ 265 h 323"/>
                <a:gd name="T56" fmla="*/ 503 w 590"/>
                <a:gd name="T57" fmla="*/ 291 h 323"/>
                <a:gd name="T58" fmla="*/ 430 w 590"/>
                <a:gd name="T59" fmla="*/ 311 h 323"/>
                <a:gd name="T60" fmla="*/ 342 w 590"/>
                <a:gd name="T61" fmla="*/ 321 h 323"/>
                <a:gd name="T62" fmla="*/ 247 w 590"/>
                <a:gd name="T63" fmla="*/ 321 h 323"/>
                <a:gd name="T64" fmla="*/ 159 w 590"/>
                <a:gd name="T65" fmla="*/ 311 h 323"/>
                <a:gd name="T66" fmla="*/ 86 w 590"/>
                <a:gd name="T67" fmla="*/ 291 h 323"/>
                <a:gd name="T68" fmla="*/ 32 w 590"/>
                <a:gd name="T69" fmla="*/ 265 h 323"/>
                <a:gd name="T70" fmla="*/ 3 w 590"/>
                <a:gd name="T71" fmla="*/ 233 h 323"/>
                <a:gd name="T72" fmla="*/ 0 w 590"/>
                <a:gd name="T73" fmla="*/ 107 h 323"/>
                <a:gd name="T74" fmla="*/ 14 w 590"/>
                <a:gd name="T75" fmla="*/ 74 h 323"/>
                <a:gd name="T76" fmla="*/ 56 w 590"/>
                <a:gd name="T77" fmla="*/ 44 h 323"/>
                <a:gd name="T78" fmla="*/ 120 w 590"/>
                <a:gd name="T79" fmla="*/ 21 h 323"/>
                <a:gd name="T80" fmla="*/ 201 w 590"/>
                <a:gd name="T81" fmla="*/ 6 h 323"/>
                <a:gd name="T82" fmla="*/ 294 w 590"/>
                <a:gd name="T8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0" h="323">
                  <a:moveTo>
                    <a:pt x="294" y="27"/>
                  </a:moveTo>
                  <a:lnTo>
                    <a:pt x="248" y="29"/>
                  </a:lnTo>
                  <a:lnTo>
                    <a:pt x="205" y="33"/>
                  </a:lnTo>
                  <a:lnTo>
                    <a:pt x="165" y="38"/>
                  </a:lnTo>
                  <a:lnTo>
                    <a:pt x="131" y="46"/>
                  </a:lnTo>
                  <a:lnTo>
                    <a:pt x="100" y="55"/>
                  </a:lnTo>
                  <a:lnTo>
                    <a:pt x="76" y="65"/>
                  </a:lnTo>
                  <a:lnTo>
                    <a:pt x="55" y="76"/>
                  </a:lnTo>
                  <a:lnTo>
                    <a:pt x="41" y="87"/>
                  </a:lnTo>
                  <a:lnTo>
                    <a:pt x="32" y="97"/>
                  </a:lnTo>
                  <a:lnTo>
                    <a:pt x="28" y="107"/>
                  </a:lnTo>
                  <a:lnTo>
                    <a:pt x="32" y="118"/>
                  </a:lnTo>
                  <a:lnTo>
                    <a:pt x="41" y="128"/>
                  </a:lnTo>
                  <a:lnTo>
                    <a:pt x="55" y="139"/>
                  </a:lnTo>
                  <a:lnTo>
                    <a:pt x="76" y="150"/>
                  </a:lnTo>
                  <a:lnTo>
                    <a:pt x="100" y="160"/>
                  </a:lnTo>
                  <a:lnTo>
                    <a:pt x="131" y="169"/>
                  </a:lnTo>
                  <a:lnTo>
                    <a:pt x="165" y="177"/>
                  </a:lnTo>
                  <a:lnTo>
                    <a:pt x="205" y="182"/>
                  </a:lnTo>
                  <a:lnTo>
                    <a:pt x="248" y="186"/>
                  </a:lnTo>
                  <a:lnTo>
                    <a:pt x="294" y="187"/>
                  </a:lnTo>
                  <a:lnTo>
                    <a:pt x="342" y="186"/>
                  </a:lnTo>
                  <a:lnTo>
                    <a:pt x="385" y="182"/>
                  </a:lnTo>
                  <a:lnTo>
                    <a:pt x="423" y="177"/>
                  </a:lnTo>
                  <a:lnTo>
                    <a:pt x="458" y="169"/>
                  </a:lnTo>
                  <a:lnTo>
                    <a:pt x="488" y="160"/>
                  </a:lnTo>
                  <a:lnTo>
                    <a:pt x="514" y="150"/>
                  </a:lnTo>
                  <a:lnTo>
                    <a:pt x="534" y="139"/>
                  </a:lnTo>
                  <a:lnTo>
                    <a:pt x="548" y="128"/>
                  </a:lnTo>
                  <a:lnTo>
                    <a:pt x="557" y="118"/>
                  </a:lnTo>
                  <a:lnTo>
                    <a:pt x="560" y="107"/>
                  </a:lnTo>
                  <a:lnTo>
                    <a:pt x="557" y="97"/>
                  </a:lnTo>
                  <a:lnTo>
                    <a:pt x="548" y="87"/>
                  </a:lnTo>
                  <a:lnTo>
                    <a:pt x="534" y="76"/>
                  </a:lnTo>
                  <a:lnTo>
                    <a:pt x="514" y="65"/>
                  </a:lnTo>
                  <a:lnTo>
                    <a:pt x="488" y="55"/>
                  </a:lnTo>
                  <a:lnTo>
                    <a:pt x="458" y="46"/>
                  </a:lnTo>
                  <a:lnTo>
                    <a:pt x="423" y="38"/>
                  </a:lnTo>
                  <a:lnTo>
                    <a:pt x="385" y="33"/>
                  </a:lnTo>
                  <a:lnTo>
                    <a:pt x="342" y="29"/>
                  </a:lnTo>
                  <a:lnTo>
                    <a:pt x="294" y="27"/>
                  </a:lnTo>
                  <a:close/>
                  <a:moveTo>
                    <a:pt x="294" y="0"/>
                  </a:moveTo>
                  <a:lnTo>
                    <a:pt x="342" y="2"/>
                  </a:lnTo>
                  <a:lnTo>
                    <a:pt x="388" y="6"/>
                  </a:lnTo>
                  <a:lnTo>
                    <a:pt x="430" y="12"/>
                  </a:lnTo>
                  <a:lnTo>
                    <a:pt x="469" y="21"/>
                  </a:lnTo>
                  <a:lnTo>
                    <a:pt x="503" y="32"/>
                  </a:lnTo>
                  <a:lnTo>
                    <a:pt x="533" y="44"/>
                  </a:lnTo>
                  <a:lnTo>
                    <a:pt x="557" y="58"/>
                  </a:lnTo>
                  <a:lnTo>
                    <a:pt x="574" y="74"/>
                  </a:lnTo>
                  <a:lnTo>
                    <a:pt x="585" y="90"/>
                  </a:lnTo>
                  <a:lnTo>
                    <a:pt x="590" y="107"/>
                  </a:lnTo>
                  <a:lnTo>
                    <a:pt x="590" y="216"/>
                  </a:lnTo>
                  <a:lnTo>
                    <a:pt x="585" y="233"/>
                  </a:lnTo>
                  <a:lnTo>
                    <a:pt x="574" y="250"/>
                  </a:lnTo>
                  <a:lnTo>
                    <a:pt x="557" y="265"/>
                  </a:lnTo>
                  <a:lnTo>
                    <a:pt x="533" y="279"/>
                  </a:lnTo>
                  <a:lnTo>
                    <a:pt x="503" y="291"/>
                  </a:lnTo>
                  <a:lnTo>
                    <a:pt x="469" y="302"/>
                  </a:lnTo>
                  <a:lnTo>
                    <a:pt x="430" y="311"/>
                  </a:lnTo>
                  <a:lnTo>
                    <a:pt x="388" y="317"/>
                  </a:lnTo>
                  <a:lnTo>
                    <a:pt x="342" y="321"/>
                  </a:lnTo>
                  <a:lnTo>
                    <a:pt x="294" y="323"/>
                  </a:lnTo>
                  <a:lnTo>
                    <a:pt x="247" y="321"/>
                  </a:lnTo>
                  <a:lnTo>
                    <a:pt x="201" y="317"/>
                  </a:lnTo>
                  <a:lnTo>
                    <a:pt x="159" y="311"/>
                  </a:lnTo>
                  <a:lnTo>
                    <a:pt x="120" y="302"/>
                  </a:lnTo>
                  <a:lnTo>
                    <a:pt x="86" y="291"/>
                  </a:lnTo>
                  <a:lnTo>
                    <a:pt x="56" y="279"/>
                  </a:lnTo>
                  <a:lnTo>
                    <a:pt x="32" y="265"/>
                  </a:lnTo>
                  <a:lnTo>
                    <a:pt x="14" y="250"/>
                  </a:lnTo>
                  <a:lnTo>
                    <a:pt x="3" y="233"/>
                  </a:lnTo>
                  <a:lnTo>
                    <a:pt x="0" y="216"/>
                  </a:lnTo>
                  <a:lnTo>
                    <a:pt x="0" y="107"/>
                  </a:lnTo>
                  <a:lnTo>
                    <a:pt x="3" y="90"/>
                  </a:lnTo>
                  <a:lnTo>
                    <a:pt x="14" y="74"/>
                  </a:lnTo>
                  <a:lnTo>
                    <a:pt x="32" y="58"/>
                  </a:lnTo>
                  <a:lnTo>
                    <a:pt x="56" y="44"/>
                  </a:lnTo>
                  <a:lnTo>
                    <a:pt x="86" y="32"/>
                  </a:lnTo>
                  <a:lnTo>
                    <a:pt x="120" y="21"/>
                  </a:lnTo>
                  <a:lnTo>
                    <a:pt x="159" y="12"/>
                  </a:lnTo>
                  <a:lnTo>
                    <a:pt x="201" y="6"/>
                  </a:lnTo>
                  <a:lnTo>
                    <a:pt x="247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467"/>
            <p:cNvSpPr>
              <a:spLocks/>
            </p:cNvSpPr>
            <p:nvPr/>
          </p:nvSpPr>
          <p:spPr bwMode="auto">
            <a:xfrm>
              <a:off x="2794000" y="5256213"/>
              <a:ext cx="28575" cy="22225"/>
            </a:xfrm>
            <a:custGeom>
              <a:avLst/>
              <a:gdLst>
                <a:gd name="T0" fmla="*/ 71 w 179"/>
                <a:gd name="T1" fmla="*/ 0 h 127"/>
                <a:gd name="T2" fmla="*/ 110 w 179"/>
                <a:gd name="T3" fmla="*/ 0 h 127"/>
                <a:gd name="T4" fmla="*/ 110 w 179"/>
                <a:gd name="T5" fmla="*/ 14 h 127"/>
                <a:gd name="T6" fmla="*/ 133 w 179"/>
                <a:gd name="T7" fmla="*/ 15 h 127"/>
                <a:gd name="T8" fmla="*/ 153 w 179"/>
                <a:gd name="T9" fmla="*/ 17 h 127"/>
                <a:gd name="T10" fmla="*/ 168 w 179"/>
                <a:gd name="T11" fmla="*/ 19 h 127"/>
                <a:gd name="T12" fmla="*/ 155 w 179"/>
                <a:gd name="T13" fmla="*/ 36 h 127"/>
                <a:gd name="T14" fmla="*/ 147 w 179"/>
                <a:gd name="T15" fmla="*/ 35 h 127"/>
                <a:gd name="T16" fmla="*/ 135 w 179"/>
                <a:gd name="T17" fmla="*/ 33 h 127"/>
                <a:gd name="T18" fmla="*/ 118 w 179"/>
                <a:gd name="T19" fmla="*/ 32 h 127"/>
                <a:gd name="T20" fmla="*/ 98 w 179"/>
                <a:gd name="T21" fmla="*/ 31 h 127"/>
                <a:gd name="T22" fmla="*/ 82 w 179"/>
                <a:gd name="T23" fmla="*/ 32 h 127"/>
                <a:gd name="T24" fmla="*/ 72 w 179"/>
                <a:gd name="T25" fmla="*/ 34 h 127"/>
                <a:gd name="T26" fmla="*/ 66 w 179"/>
                <a:gd name="T27" fmla="*/ 37 h 127"/>
                <a:gd name="T28" fmla="*/ 64 w 179"/>
                <a:gd name="T29" fmla="*/ 40 h 127"/>
                <a:gd name="T30" fmla="*/ 67 w 179"/>
                <a:gd name="T31" fmla="*/ 43 h 127"/>
                <a:gd name="T32" fmla="*/ 75 w 179"/>
                <a:gd name="T33" fmla="*/ 47 h 127"/>
                <a:gd name="T34" fmla="*/ 90 w 179"/>
                <a:gd name="T35" fmla="*/ 50 h 127"/>
                <a:gd name="T36" fmla="*/ 111 w 179"/>
                <a:gd name="T37" fmla="*/ 53 h 127"/>
                <a:gd name="T38" fmla="*/ 137 w 179"/>
                <a:gd name="T39" fmla="*/ 58 h 127"/>
                <a:gd name="T40" fmla="*/ 157 w 179"/>
                <a:gd name="T41" fmla="*/ 62 h 127"/>
                <a:gd name="T42" fmla="*/ 169 w 179"/>
                <a:gd name="T43" fmla="*/ 68 h 127"/>
                <a:gd name="T44" fmla="*/ 176 w 179"/>
                <a:gd name="T45" fmla="*/ 75 h 127"/>
                <a:gd name="T46" fmla="*/ 179 w 179"/>
                <a:gd name="T47" fmla="*/ 82 h 127"/>
                <a:gd name="T48" fmla="*/ 176 w 179"/>
                <a:gd name="T49" fmla="*/ 90 h 127"/>
                <a:gd name="T50" fmla="*/ 168 w 179"/>
                <a:gd name="T51" fmla="*/ 97 h 127"/>
                <a:gd name="T52" fmla="*/ 152 w 179"/>
                <a:gd name="T53" fmla="*/ 103 h 127"/>
                <a:gd name="T54" fmla="*/ 132 w 179"/>
                <a:gd name="T55" fmla="*/ 108 h 127"/>
                <a:gd name="T56" fmla="*/ 108 w 179"/>
                <a:gd name="T57" fmla="*/ 111 h 127"/>
                <a:gd name="T58" fmla="*/ 108 w 179"/>
                <a:gd name="T59" fmla="*/ 127 h 127"/>
                <a:gd name="T60" fmla="*/ 68 w 179"/>
                <a:gd name="T61" fmla="*/ 127 h 127"/>
                <a:gd name="T62" fmla="*/ 68 w 179"/>
                <a:gd name="T63" fmla="*/ 112 h 127"/>
                <a:gd name="T64" fmla="*/ 42 w 179"/>
                <a:gd name="T65" fmla="*/ 111 h 127"/>
                <a:gd name="T66" fmla="*/ 19 w 179"/>
                <a:gd name="T67" fmla="*/ 109 h 127"/>
                <a:gd name="T68" fmla="*/ 0 w 179"/>
                <a:gd name="T69" fmla="*/ 105 h 127"/>
                <a:gd name="T70" fmla="*/ 12 w 179"/>
                <a:gd name="T71" fmla="*/ 87 h 127"/>
                <a:gd name="T72" fmla="*/ 31 w 179"/>
                <a:gd name="T73" fmla="*/ 91 h 127"/>
                <a:gd name="T74" fmla="*/ 54 w 179"/>
                <a:gd name="T75" fmla="*/ 93 h 127"/>
                <a:gd name="T76" fmla="*/ 78 w 179"/>
                <a:gd name="T77" fmla="*/ 94 h 127"/>
                <a:gd name="T78" fmla="*/ 94 w 179"/>
                <a:gd name="T79" fmla="*/ 94 h 127"/>
                <a:gd name="T80" fmla="*/ 106 w 179"/>
                <a:gd name="T81" fmla="*/ 92 h 127"/>
                <a:gd name="T82" fmla="*/ 115 w 179"/>
                <a:gd name="T83" fmla="*/ 89 h 127"/>
                <a:gd name="T84" fmla="*/ 117 w 179"/>
                <a:gd name="T85" fmla="*/ 84 h 127"/>
                <a:gd name="T86" fmla="*/ 115 w 179"/>
                <a:gd name="T87" fmla="*/ 80 h 127"/>
                <a:gd name="T88" fmla="*/ 107 w 179"/>
                <a:gd name="T89" fmla="*/ 77 h 127"/>
                <a:gd name="T90" fmla="*/ 94 w 179"/>
                <a:gd name="T91" fmla="*/ 74 h 127"/>
                <a:gd name="T92" fmla="*/ 75 w 179"/>
                <a:gd name="T93" fmla="*/ 71 h 127"/>
                <a:gd name="T94" fmla="*/ 54 w 179"/>
                <a:gd name="T95" fmla="*/ 68 h 127"/>
                <a:gd name="T96" fmla="*/ 36 w 179"/>
                <a:gd name="T97" fmla="*/ 64 h 127"/>
                <a:gd name="T98" fmla="*/ 22 w 179"/>
                <a:gd name="T99" fmla="*/ 60 h 127"/>
                <a:gd name="T100" fmla="*/ 11 w 179"/>
                <a:gd name="T101" fmla="*/ 55 h 127"/>
                <a:gd name="T102" fmla="*/ 4 w 179"/>
                <a:gd name="T103" fmla="*/ 49 h 127"/>
                <a:gd name="T104" fmla="*/ 2 w 179"/>
                <a:gd name="T105" fmla="*/ 43 h 127"/>
                <a:gd name="T106" fmla="*/ 5 w 179"/>
                <a:gd name="T107" fmla="*/ 35 h 127"/>
                <a:gd name="T108" fmla="*/ 14 w 179"/>
                <a:gd name="T109" fmla="*/ 28 h 127"/>
                <a:gd name="T110" fmla="*/ 28 w 179"/>
                <a:gd name="T111" fmla="*/ 22 h 127"/>
                <a:gd name="T112" fmla="*/ 46 w 179"/>
                <a:gd name="T113" fmla="*/ 18 h 127"/>
                <a:gd name="T114" fmla="*/ 71 w 179"/>
                <a:gd name="T115" fmla="*/ 15 h 127"/>
                <a:gd name="T116" fmla="*/ 71 w 179"/>
                <a:gd name="T1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9" h="127">
                  <a:moveTo>
                    <a:pt x="71" y="0"/>
                  </a:moveTo>
                  <a:lnTo>
                    <a:pt x="110" y="0"/>
                  </a:lnTo>
                  <a:lnTo>
                    <a:pt x="110" y="14"/>
                  </a:lnTo>
                  <a:lnTo>
                    <a:pt x="133" y="15"/>
                  </a:lnTo>
                  <a:lnTo>
                    <a:pt x="153" y="17"/>
                  </a:lnTo>
                  <a:lnTo>
                    <a:pt x="168" y="19"/>
                  </a:lnTo>
                  <a:lnTo>
                    <a:pt x="155" y="36"/>
                  </a:lnTo>
                  <a:lnTo>
                    <a:pt x="147" y="35"/>
                  </a:lnTo>
                  <a:lnTo>
                    <a:pt x="135" y="33"/>
                  </a:lnTo>
                  <a:lnTo>
                    <a:pt x="118" y="32"/>
                  </a:lnTo>
                  <a:lnTo>
                    <a:pt x="98" y="31"/>
                  </a:lnTo>
                  <a:lnTo>
                    <a:pt x="82" y="32"/>
                  </a:lnTo>
                  <a:lnTo>
                    <a:pt x="72" y="34"/>
                  </a:lnTo>
                  <a:lnTo>
                    <a:pt x="66" y="37"/>
                  </a:lnTo>
                  <a:lnTo>
                    <a:pt x="64" y="40"/>
                  </a:lnTo>
                  <a:lnTo>
                    <a:pt x="67" y="43"/>
                  </a:lnTo>
                  <a:lnTo>
                    <a:pt x="75" y="47"/>
                  </a:lnTo>
                  <a:lnTo>
                    <a:pt x="90" y="50"/>
                  </a:lnTo>
                  <a:lnTo>
                    <a:pt x="111" y="53"/>
                  </a:lnTo>
                  <a:lnTo>
                    <a:pt x="137" y="58"/>
                  </a:lnTo>
                  <a:lnTo>
                    <a:pt x="157" y="62"/>
                  </a:lnTo>
                  <a:lnTo>
                    <a:pt x="169" y="68"/>
                  </a:lnTo>
                  <a:lnTo>
                    <a:pt x="176" y="75"/>
                  </a:lnTo>
                  <a:lnTo>
                    <a:pt x="179" y="82"/>
                  </a:lnTo>
                  <a:lnTo>
                    <a:pt x="176" y="90"/>
                  </a:lnTo>
                  <a:lnTo>
                    <a:pt x="168" y="97"/>
                  </a:lnTo>
                  <a:lnTo>
                    <a:pt x="152" y="103"/>
                  </a:lnTo>
                  <a:lnTo>
                    <a:pt x="132" y="108"/>
                  </a:lnTo>
                  <a:lnTo>
                    <a:pt x="108" y="111"/>
                  </a:lnTo>
                  <a:lnTo>
                    <a:pt x="108" y="127"/>
                  </a:lnTo>
                  <a:lnTo>
                    <a:pt x="68" y="127"/>
                  </a:lnTo>
                  <a:lnTo>
                    <a:pt x="68" y="112"/>
                  </a:lnTo>
                  <a:lnTo>
                    <a:pt x="42" y="111"/>
                  </a:lnTo>
                  <a:lnTo>
                    <a:pt x="19" y="109"/>
                  </a:lnTo>
                  <a:lnTo>
                    <a:pt x="0" y="105"/>
                  </a:lnTo>
                  <a:lnTo>
                    <a:pt x="12" y="87"/>
                  </a:lnTo>
                  <a:lnTo>
                    <a:pt x="31" y="91"/>
                  </a:lnTo>
                  <a:lnTo>
                    <a:pt x="54" y="93"/>
                  </a:lnTo>
                  <a:lnTo>
                    <a:pt x="78" y="94"/>
                  </a:lnTo>
                  <a:lnTo>
                    <a:pt x="94" y="94"/>
                  </a:lnTo>
                  <a:lnTo>
                    <a:pt x="106" y="92"/>
                  </a:lnTo>
                  <a:lnTo>
                    <a:pt x="115" y="89"/>
                  </a:lnTo>
                  <a:lnTo>
                    <a:pt x="117" y="84"/>
                  </a:lnTo>
                  <a:lnTo>
                    <a:pt x="115" y="80"/>
                  </a:lnTo>
                  <a:lnTo>
                    <a:pt x="107" y="77"/>
                  </a:lnTo>
                  <a:lnTo>
                    <a:pt x="94" y="74"/>
                  </a:lnTo>
                  <a:lnTo>
                    <a:pt x="75" y="71"/>
                  </a:lnTo>
                  <a:lnTo>
                    <a:pt x="54" y="68"/>
                  </a:lnTo>
                  <a:lnTo>
                    <a:pt x="36" y="64"/>
                  </a:lnTo>
                  <a:lnTo>
                    <a:pt x="22" y="60"/>
                  </a:lnTo>
                  <a:lnTo>
                    <a:pt x="11" y="55"/>
                  </a:lnTo>
                  <a:lnTo>
                    <a:pt x="4" y="49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14" y="28"/>
                  </a:lnTo>
                  <a:lnTo>
                    <a:pt x="28" y="22"/>
                  </a:lnTo>
                  <a:lnTo>
                    <a:pt x="46" y="18"/>
                  </a:lnTo>
                  <a:lnTo>
                    <a:pt x="71" y="15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468"/>
            <p:cNvSpPr>
              <a:spLocks/>
            </p:cNvSpPr>
            <p:nvPr/>
          </p:nvSpPr>
          <p:spPr bwMode="auto">
            <a:xfrm>
              <a:off x="2762250" y="5316538"/>
              <a:ext cx="0" cy="158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2 h 2"/>
                <a:gd name="T4" fmla="*/ 2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469"/>
            <p:cNvSpPr>
              <a:spLocks/>
            </p:cNvSpPr>
            <p:nvPr/>
          </p:nvSpPr>
          <p:spPr bwMode="auto">
            <a:xfrm>
              <a:off x="2782888" y="5316538"/>
              <a:ext cx="73025" cy="38100"/>
            </a:xfrm>
            <a:custGeom>
              <a:avLst/>
              <a:gdLst>
                <a:gd name="T0" fmla="*/ 461 w 461"/>
                <a:gd name="T1" fmla="*/ 0 h 214"/>
                <a:gd name="T2" fmla="*/ 461 w 461"/>
                <a:gd name="T3" fmla="*/ 107 h 214"/>
                <a:gd name="T4" fmla="*/ 456 w 461"/>
                <a:gd name="T5" fmla="*/ 125 h 214"/>
                <a:gd name="T6" fmla="*/ 445 w 461"/>
                <a:gd name="T7" fmla="*/ 141 h 214"/>
                <a:gd name="T8" fmla="*/ 428 w 461"/>
                <a:gd name="T9" fmla="*/ 156 h 214"/>
                <a:gd name="T10" fmla="*/ 404 w 461"/>
                <a:gd name="T11" fmla="*/ 171 h 214"/>
                <a:gd name="T12" fmla="*/ 374 w 461"/>
                <a:gd name="T13" fmla="*/ 183 h 214"/>
                <a:gd name="T14" fmla="*/ 340 w 461"/>
                <a:gd name="T15" fmla="*/ 194 h 214"/>
                <a:gd name="T16" fmla="*/ 301 w 461"/>
                <a:gd name="T17" fmla="*/ 202 h 214"/>
                <a:gd name="T18" fmla="*/ 259 w 461"/>
                <a:gd name="T19" fmla="*/ 209 h 214"/>
                <a:gd name="T20" fmla="*/ 213 w 461"/>
                <a:gd name="T21" fmla="*/ 213 h 214"/>
                <a:gd name="T22" fmla="*/ 165 w 461"/>
                <a:gd name="T23" fmla="*/ 214 h 214"/>
                <a:gd name="T24" fmla="*/ 111 w 461"/>
                <a:gd name="T25" fmla="*/ 213 h 214"/>
                <a:gd name="T26" fmla="*/ 62 w 461"/>
                <a:gd name="T27" fmla="*/ 207 h 214"/>
                <a:gd name="T28" fmla="*/ 15 w 461"/>
                <a:gd name="T29" fmla="*/ 199 h 214"/>
                <a:gd name="T30" fmla="*/ 15 w 461"/>
                <a:gd name="T31" fmla="*/ 143 h 214"/>
                <a:gd name="T32" fmla="*/ 13 w 461"/>
                <a:gd name="T33" fmla="*/ 124 h 214"/>
                <a:gd name="T34" fmla="*/ 9 w 461"/>
                <a:gd name="T35" fmla="*/ 106 h 214"/>
                <a:gd name="T36" fmla="*/ 0 w 461"/>
                <a:gd name="T37" fmla="*/ 89 h 214"/>
                <a:gd name="T38" fmla="*/ 37 w 461"/>
                <a:gd name="T39" fmla="*/ 97 h 214"/>
                <a:gd name="T40" fmla="*/ 77 w 461"/>
                <a:gd name="T41" fmla="*/ 103 h 214"/>
                <a:gd name="T42" fmla="*/ 120 w 461"/>
                <a:gd name="T43" fmla="*/ 106 h 214"/>
                <a:gd name="T44" fmla="*/ 165 w 461"/>
                <a:gd name="T45" fmla="*/ 107 h 214"/>
                <a:gd name="T46" fmla="*/ 213 w 461"/>
                <a:gd name="T47" fmla="*/ 106 h 214"/>
                <a:gd name="T48" fmla="*/ 259 w 461"/>
                <a:gd name="T49" fmla="*/ 102 h 214"/>
                <a:gd name="T50" fmla="*/ 301 w 461"/>
                <a:gd name="T51" fmla="*/ 95 h 214"/>
                <a:gd name="T52" fmla="*/ 340 w 461"/>
                <a:gd name="T53" fmla="*/ 87 h 214"/>
                <a:gd name="T54" fmla="*/ 374 w 461"/>
                <a:gd name="T55" fmla="*/ 76 h 214"/>
                <a:gd name="T56" fmla="*/ 404 w 461"/>
                <a:gd name="T57" fmla="*/ 64 h 214"/>
                <a:gd name="T58" fmla="*/ 428 w 461"/>
                <a:gd name="T59" fmla="*/ 50 h 214"/>
                <a:gd name="T60" fmla="*/ 445 w 461"/>
                <a:gd name="T61" fmla="*/ 34 h 214"/>
                <a:gd name="T62" fmla="*/ 456 w 461"/>
                <a:gd name="T63" fmla="*/ 18 h 214"/>
                <a:gd name="T64" fmla="*/ 461 w 461"/>
                <a:gd name="T6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214">
                  <a:moveTo>
                    <a:pt x="461" y="0"/>
                  </a:moveTo>
                  <a:lnTo>
                    <a:pt x="461" y="107"/>
                  </a:lnTo>
                  <a:lnTo>
                    <a:pt x="456" y="125"/>
                  </a:lnTo>
                  <a:lnTo>
                    <a:pt x="445" y="141"/>
                  </a:lnTo>
                  <a:lnTo>
                    <a:pt x="428" y="156"/>
                  </a:lnTo>
                  <a:lnTo>
                    <a:pt x="404" y="171"/>
                  </a:lnTo>
                  <a:lnTo>
                    <a:pt x="374" y="183"/>
                  </a:lnTo>
                  <a:lnTo>
                    <a:pt x="340" y="194"/>
                  </a:lnTo>
                  <a:lnTo>
                    <a:pt x="301" y="202"/>
                  </a:lnTo>
                  <a:lnTo>
                    <a:pt x="259" y="209"/>
                  </a:lnTo>
                  <a:lnTo>
                    <a:pt x="213" y="213"/>
                  </a:lnTo>
                  <a:lnTo>
                    <a:pt x="165" y="214"/>
                  </a:lnTo>
                  <a:lnTo>
                    <a:pt x="111" y="213"/>
                  </a:lnTo>
                  <a:lnTo>
                    <a:pt x="62" y="207"/>
                  </a:lnTo>
                  <a:lnTo>
                    <a:pt x="15" y="199"/>
                  </a:lnTo>
                  <a:lnTo>
                    <a:pt x="15" y="143"/>
                  </a:lnTo>
                  <a:lnTo>
                    <a:pt x="13" y="124"/>
                  </a:lnTo>
                  <a:lnTo>
                    <a:pt x="9" y="106"/>
                  </a:lnTo>
                  <a:lnTo>
                    <a:pt x="0" y="89"/>
                  </a:lnTo>
                  <a:lnTo>
                    <a:pt x="37" y="97"/>
                  </a:lnTo>
                  <a:lnTo>
                    <a:pt x="77" y="103"/>
                  </a:lnTo>
                  <a:lnTo>
                    <a:pt x="120" y="106"/>
                  </a:lnTo>
                  <a:lnTo>
                    <a:pt x="165" y="107"/>
                  </a:lnTo>
                  <a:lnTo>
                    <a:pt x="213" y="106"/>
                  </a:lnTo>
                  <a:lnTo>
                    <a:pt x="259" y="102"/>
                  </a:lnTo>
                  <a:lnTo>
                    <a:pt x="301" y="95"/>
                  </a:lnTo>
                  <a:lnTo>
                    <a:pt x="340" y="87"/>
                  </a:lnTo>
                  <a:lnTo>
                    <a:pt x="374" y="76"/>
                  </a:lnTo>
                  <a:lnTo>
                    <a:pt x="404" y="64"/>
                  </a:lnTo>
                  <a:lnTo>
                    <a:pt x="428" y="50"/>
                  </a:lnTo>
                  <a:lnTo>
                    <a:pt x="445" y="34"/>
                  </a:lnTo>
                  <a:lnTo>
                    <a:pt x="456" y="18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470"/>
            <p:cNvSpPr>
              <a:spLocks/>
            </p:cNvSpPr>
            <p:nvPr/>
          </p:nvSpPr>
          <p:spPr bwMode="auto">
            <a:xfrm>
              <a:off x="2784475" y="5341938"/>
              <a:ext cx="71437" cy="30163"/>
            </a:xfrm>
            <a:custGeom>
              <a:avLst/>
              <a:gdLst>
                <a:gd name="T0" fmla="*/ 446 w 446"/>
                <a:gd name="T1" fmla="*/ 0 h 167"/>
                <a:gd name="T2" fmla="*/ 446 w 446"/>
                <a:gd name="T3" fmla="*/ 107 h 167"/>
                <a:gd name="T4" fmla="*/ 445 w 446"/>
                <a:gd name="T5" fmla="*/ 115 h 167"/>
                <a:gd name="T6" fmla="*/ 441 w 446"/>
                <a:gd name="T7" fmla="*/ 123 h 167"/>
                <a:gd name="T8" fmla="*/ 390 w 446"/>
                <a:gd name="T9" fmla="*/ 115 h 167"/>
                <a:gd name="T10" fmla="*/ 338 w 446"/>
                <a:gd name="T11" fmla="*/ 110 h 167"/>
                <a:gd name="T12" fmla="*/ 285 w 446"/>
                <a:gd name="T13" fmla="*/ 109 h 167"/>
                <a:gd name="T14" fmla="*/ 240 w 446"/>
                <a:gd name="T15" fmla="*/ 110 h 167"/>
                <a:gd name="T16" fmla="*/ 196 w 446"/>
                <a:gd name="T17" fmla="*/ 113 h 167"/>
                <a:gd name="T18" fmla="*/ 151 w 446"/>
                <a:gd name="T19" fmla="*/ 119 h 167"/>
                <a:gd name="T20" fmla="*/ 109 w 446"/>
                <a:gd name="T21" fmla="*/ 127 h 167"/>
                <a:gd name="T22" fmla="*/ 70 w 446"/>
                <a:gd name="T23" fmla="*/ 138 h 167"/>
                <a:gd name="T24" fmla="*/ 33 w 446"/>
                <a:gd name="T25" fmla="*/ 151 h 167"/>
                <a:gd name="T26" fmla="*/ 0 w 446"/>
                <a:gd name="T27" fmla="*/ 167 h 167"/>
                <a:gd name="T28" fmla="*/ 0 w 446"/>
                <a:gd name="T29" fmla="*/ 91 h 167"/>
                <a:gd name="T30" fmla="*/ 47 w 446"/>
                <a:gd name="T31" fmla="*/ 100 h 167"/>
                <a:gd name="T32" fmla="*/ 96 w 446"/>
                <a:gd name="T33" fmla="*/ 105 h 167"/>
                <a:gd name="T34" fmla="*/ 150 w 446"/>
                <a:gd name="T35" fmla="*/ 107 h 167"/>
                <a:gd name="T36" fmla="*/ 198 w 446"/>
                <a:gd name="T37" fmla="*/ 105 h 167"/>
                <a:gd name="T38" fmla="*/ 244 w 446"/>
                <a:gd name="T39" fmla="*/ 101 h 167"/>
                <a:gd name="T40" fmla="*/ 286 w 446"/>
                <a:gd name="T41" fmla="*/ 95 h 167"/>
                <a:gd name="T42" fmla="*/ 325 w 446"/>
                <a:gd name="T43" fmla="*/ 86 h 167"/>
                <a:gd name="T44" fmla="*/ 359 w 446"/>
                <a:gd name="T45" fmla="*/ 75 h 167"/>
                <a:gd name="T46" fmla="*/ 389 w 446"/>
                <a:gd name="T47" fmla="*/ 63 h 167"/>
                <a:gd name="T48" fmla="*/ 413 w 446"/>
                <a:gd name="T49" fmla="*/ 49 h 167"/>
                <a:gd name="T50" fmla="*/ 430 w 446"/>
                <a:gd name="T51" fmla="*/ 34 h 167"/>
                <a:gd name="T52" fmla="*/ 441 w 446"/>
                <a:gd name="T53" fmla="*/ 17 h 167"/>
                <a:gd name="T54" fmla="*/ 446 w 446"/>
                <a:gd name="T5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6" h="167">
                  <a:moveTo>
                    <a:pt x="446" y="0"/>
                  </a:moveTo>
                  <a:lnTo>
                    <a:pt x="446" y="107"/>
                  </a:lnTo>
                  <a:lnTo>
                    <a:pt x="445" y="115"/>
                  </a:lnTo>
                  <a:lnTo>
                    <a:pt x="441" y="123"/>
                  </a:lnTo>
                  <a:lnTo>
                    <a:pt x="390" y="115"/>
                  </a:lnTo>
                  <a:lnTo>
                    <a:pt x="338" y="110"/>
                  </a:lnTo>
                  <a:lnTo>
                    <a:pt x="285" y="109"/>
                  </a:lnTo>
                  <a:lnTo>
                    <a:pt x="240" y="110"/>
                  </a:lnTo>
                  <a:lnTo>
                    <a:pt x="196" y="113"/>
                  </a:lnTo>
                  <a:lnTo>
                    <a:pt x="151" y="119"/>
                  </a:lnTo>
                  <a:lnTo>
                    <a:pt x="109" y="127"/>
                  </a:lnTo>
                  <a:lnTo>
                    <a:pt x="70" y="138"/>
                  </a:lnTo>
                  <a:lnTo>
                    <a:pt x="33" y="151"/>
                  </a:lnTo>
                  <a:lnTo>
                    <a:pt x="0" y="167"/>
                  </a:lnTo>
                  <a:lnTo>
                    <a:pt x="0" y="91"/>
                  </a:lnTo>
                  <a:lnTo>
                    <a:pt x="47" y="100"/>
                  </a:lnTo>
                  <a:lnTo>
                    <a:pt x="96" y="105"/>
                  </a:lnTo>
                  <a:lnTo>
                    <a:pt x="150" y="107"/>
                  </a:lnTo>
                  <a:lnTo>
                    <a:pt x="198" y="105"/>
                  </a:lnTo>
                  <a:lnTo>
                    <a:pt x="244" y="101"/>
                  </a:lnTo>
                  <a:lnTo>
                    <a:pt x="286" y="95"/>
                  </a:lnTo>
                  <a:lnTo>
                    <a:pt x="325" y="86"/>
                  </a:lnTo>
                  <a:lnTo>
                    <a:pt x="359" y="75"/>
                  </a:lnTo>
                  <a:lnTo>
                    <a:pt x="389" y="63"/>
                  </a:lnTo>
                  <a:lnTo>
                    <a:pt x="413" y="49"/>
                  </a:lnTo>
                  <a:lnTo>
                    <a:pt x="430" y="34"/>
                  </a:lnTo>
                  <a:lnTo>
                    <a:pt x="441" y="17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471"/>
            <p:cNvSpPr>
              <a:spLocks/>
            </p:cNvSpPr>
            <p:nvPr/>
          </p:nvSpPr>
          <p:spPr bwMode="auto">
            <a:xfrm>
              <a:off x="2679700" y="5367338"/>
              <a:ext cx="93662" cy="36513"/>
            </a:xfrm>
            <a:custGeom>
              <a:avLst/>
              <a:gdLst>
                <a:gd name="T0" fmla="*/ 0 w 590"/>
                <a:gd name="T1" fmla="*/ 0 h 214"/>
                <a:gd name="T2" fmla="*/ 4 w 590"/>
                <a:gd name="T3" fmla="*/ 18 h 214"/>
                <a:gd name="T4" fmla="*/ 15 w 590"/>
                <a:gd name="T5" fmla="*/ 34 h 214"/>
                <a:gd name="T6" fmla="*/ 33 w 590"/>
                <a:gd name="T7" fmla="*/ 49 h 214"/>
                <a:gd name="T8" fmla="*/ 57 w 590"/>
                <a:gd name="T9" fmla="*/ 64 h 214"/>
                <a:gd name="T10" fmla="*/ 86 w 590"/>
                <a:gd name="T11" fmla="*/ 76 h 214"/>
                <a:gd name="T12" fmla="*/ 121 w 590"/>
                <a:gd name="T13" fmla="*/ 87 h 214"/>
                <a:gd name="T14" fmla="*/ 159 w 590"/>
                <a:gd name="T15" fmla="*/ 95 h 214"/>
                <a:gd name="T16" fmla="*/ 202 w 590"/>
                <a:gd name="T17" fmla="*/ 102 h 214"/>
                <a:gd name="T18" fmla="*/ 247 w 590"/>
                <a:gd name="T19" fmla="*/ 106 h 214"/>
                <a:gd name="T20" fmla="*/ 295 w 590"/>
                <a:gd name="T21" fmla="*/ 107 h 214"/>
                <a:gd name="T22" fmla="*/ 343 w 590"/>
                <a:gd name="T23" fmla="*/ 106 h 214"/>
                <a:gd name="T24" fmla="*/ 389 w 590"/>
                <a:gd name="T25" fmla="*/ 102 h 214"/>
                <a:gd name="T26" fmla="*/ 431 w 590"/>
                <a:gd name="T27" fmla="*/ 95 h 214"/>
                <a:gd name="T28" fmla="*/ 470 w 590"/>
                <a:gd name="T29" fmla="*/ 87 h 214"/>
                <a:gd name="T30" fmla="*/ 504 w 590"/>
                <a:gd name="T31" fmla="*/ 76 h 214"/>
                <a:gd name="T32" fmla="*/ 534 w 590"/>
                <a:gd name="T33" fmla="*/ 64 h 214"/>
                <a:gd name="T34" fmla="*/ 557 w 590"/>
                <a:gd name="T35" fmla="*/ 49 h 214"/>
                <a:gd name="T36" fmla="*/ 576 w 590"/>
                <a:gd name="T37" fmla="*/ 34 h 214"/>
                <a:gd name="T38" fmla="*/ 587 w 590"/>
                <a:gd name="T39" fmla="*/ 18 h 214"/>
                <a:gd name="T40" fmla="*/ 590 w 590"/>
                <a:gd name="T41" fmla="*/ 0 h 214"/>
                <a:gd name="T42" fmla="*/ 590 w 590"/>
                <a:gd name="T43" fmla="*/ 107 h 214"/>
                <a:gd name="T44" fmla="*/ 587 w 590"/>
                <a:gd name="T45" fmla="*/ 125 h 214"/>
                <a:gd name="T46" fmla="*/ 576 w 590"/>
                <a:gd name="T47" fmla="*/ 141 h 214"/>
                <a:gd name="T48" fmla="*/ 557 w 590"/>
                <a:gd name="T49" fmla="*/ 157 h 214"/>
                <a:gd name="T50" fmla="*/ 534 w 590"/>
                <a:gd name="T51" fmla="*/ 171 h 214"/>
                <a:gd name="T52" fmla="*/ 504 w 590"/>
                <a:gd name="T53" fmla="*/ 183 h 214"/>
                <a:gd name="T54" fmla="*/ 470 w 590"/>
                <a:gd name="T55" fmla="*/ 194 h 214"/>
                <a:gd name="T56" fmla="*/ 431 w 590"/>
                <a:gd name="T57" fmla="*/ 203 h 214"/>
                <a:gd name="T58" fmla="*/ 389 w 590"/>
                <a:gd name="T59" fmla="*/ 209 h 214"/>
                <a:gd name="T60" fmla="*/ 343 w 590"/>
                <a:gd name="T61" fmla="*/ 213 h 214"/>
                <a:gd name="T62" fmla="*/ 295 w 590"/>
                <a:gd name="T63" fmla="*/ 214 h 214"/>
                <a:gd name="T64" fmla="*/ 247 w 590"/>
                <a:gd name="T65" fmla="*/ 213 h 214"/>
                <a:gd name="T66" fmla="*/ 202 w 590"/>
                <a:gd name="T67" fmla="*/ 209 h 214"/>
                <a:gd name="T68" fmla="*/ 159 w 590"/>
                <a:gd name="T69" fmla="*/ 203 h 214"/>
                <a:gd name="T70" fmla="*/ 121 w 590"/>
                <a:gd name="T71" fmla="*/ 194 h 214"/>
                <a:gd name="T72" fmla="*/ 86 w 590"/>
                <a:gd name="T73" fmla="*/ 183 h 214"/>
                <a:gd name="T74" fmla="*/ 57 w 590"/>
                <a:gd name="T75" fmla="*/ 171 h 214"/>
                <a:gd name="T76" fmla="*/ 33 w 590"/>
                <a:gd name="T77" fmla="*/ 157 h 214"/>
                <a:gd name="T78" fmla="*/ 15 w 590"/>
                <a:gd name="T79" fmla="*/ 141 h 214"/>
                <a:gd name="T80" fmla="*/ 4 w 590"/>
                <a:gd name="T81" fmla="*/ 125 h 214"/>
                <a:gd name="T82" fmla="*/ 0 w 590"/>
                <a:gd name="T83" fmla="*/ 107 h 214"/>
                <a:gd name="T84" fmla="*/ 0 w 590"/>
                <a:gd name="T8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4">
                  <a:moveTo>
                    <a:pt x="0" y="0"/>
                  </a:moveTo>
                  <a:lnTo>
                    <a:pt x="4" y="18"/>
                  </a:lnTo>
                  <a:lnTo>
                    <a:pt x="15" y="34"/>
                  </a:lnTo>
                  <a:lnTo>
                    <a:pt x="33" y="49"/>
                  </a:lnTo>
                  <a:lnTo>
                    <a:pt x="57" y="64"/>
                  </a:lnTo>
                  <a:lnTo>
                    <a:pt x="86" y="76"/>
                  </a:lnTo>
                  <a:lnTo>
                    <a:pt x="121" y="87"/>
                  </a:lnTo>
                  <a:lnTo>
                    <a:pt x="159" y="95"/>
                  </a:lnTo>
                  <a:lnTo>
                    <a:pt x="202" y="102"/>
                  </a:lnTo>
                  <a:lnTo>
                    <a:pt x="247" y="106"/>
                  </a:lnTo>
                  <a:lnTo>
                    <a:pt x="295" y="107"/>
                  </a:lnTo>
                  <a:lnTo>
                    <a:pt x="343" y="106"/>
                  </a:lnTo>
                  <a:lnTo>
                    <a:pt x="389" y="102"/>
                  </a:lnTo>
                  <a:lnTo>
                    <a:pt x="431" y="95"/>
                  </a:lnTo>
                  <a:lnTo>
                    <a:pt x="470" y="87"/>
                  </a:lnTo>
                  <a:lnTo>
                    <a:pt x="504" y="76"/>
                  </a:lnTo>
                  <a:lnTo>
                    <a:pt x="534" y="64"/>
                  </a:lnTo>
                  <a:lnTo>
                    <a:pt x="557" y="49"/>
                  </a:lnTo>
                  <a:lnTo>
                    <a:pt x="576" y="34"/>
                  </a:lnTo>
                  <a:lnTo>
                    <a:pt x="587" y="18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7" y="125"/>
                  </a:lnTo>
                  <a:lnTo>
                    <a:pt x="576" y="141"/>
                  </a:lnTo>
                  <a:lnTo>
                    <a:pt x="557" y="157"/>
                  </a:lnTo>
                  <a:lnTo>
                    <a:pt x="534" y="171"/>
                  </a:lnTo>
                  <a:lnTo>
                    <a:pt x="504" y="183"/>
                  </a:lnTo>
                  <a:lnTo>
                    <a:pt x="470" y="194"/>
                  </a:lnTo>
                  <a:lnTo>
                    <a:pt x="431" y="203"/>
                  </a:lnTo>
                  <a:lnTo>
                    <a:pt x="389" y="209"/>
                  </a:lnTo>
                  <a:lnTo>
                    <a:pt x="343" y="213"/>
                  </a:lnTo>
                  <a:lnTo>
                    <a:pt x="295" y="214"/>
                  </a:lnTo>
                  <a:lnTo>
                    <a:pt x="247" y="213"/>
                  </a:lnTo>
                  <a:lnTo>
                    <a:pt x="202" y="209"/>
                  </a:lnTo>
                  <a:lnTo>
                    <a:pt x="159" y="203"/>
                  </a:lnTo>
                  <a:lnTo>
                    <a:pt x="121" y="194"/>
                  </a:lnTo>
                  <a:lnTo>
                    <a:pt x="86" y="183"/>
                  </a:lnTo>
                  <a:lnTo>
                    <a:pt x="57" y="171"/>
                  </a:lnTo>
                  <a:lnTo>
                    <a:pt x="33" y="157"/>
                  </a:lnTo>
                  <a:lnTo>
                    <a:pt x="15" y="141"/>
                  </a:lnTo>
                  <a:lnTo>
                    <a:pt x="4" y="125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472"/>
            <p:cNvSpPr>
              <a:spLocks/>
            </p:cNvSpPr>
            <p:nvPr/>
          </p:nvSpPr>
          <p:spPr bwMode="auto">
            <a:xfrm>
              <a:off x="2679700" y="5391150"/>
              <a:ext cx="93662" cy="38100"/>
            </a:xfrm>
            <a:custGeom>
              <a:avLst/>
              <a:gdLst>
                <a:gd name="T0" fmla="*/ 0 w 590"/>
                <a:gd name="T1" fmla="*/ 0 h 213"/>
                <a:gd name="T2" fmla="*/ 4 w 590"/>
                <a:gd name="T3" fmla="*/ 17 h 213"/>
                <a:gd name="T4" fmla="*/ 15 w 590"/>
                <a:gd name="T5" fmla="*/ 33 h 213"/>
                <a:gd name="T6" fmla="*/ 33 w 590"/>
                <a:gd name="T7" fmla="*/ 49 h 213"/>
                <a:gd name="T8" fmla="*/ 57 w 590"/>
                <a:gd name="T9" fmla="*/ 63 h 213"/>
                <a:gd name="T10" fmla="*/ 86 w 590"/>
                <a:gd name="T11" fmla="*/ 75 h 213"/>
                <a:gd name="T12" fmla="*/ 121 w 590"/>
                <a:gd name="T13" fmla="*/ 86 h 213"/>
                <a:gd name="T14" fmla="*/ 159 w 590"/>
                <a:gd name="T15" fmla="*/ 95 h 213"/>
                <a:gd name="T16" fmla="*/ 202 w 590"/>
                <a:gd name="T17" fmla="*/ 101 h 213"/>
                <a:gd name="T18" fmla="*/ 247 w 590"/>
                <a:gd name="T19" fmla="*/ 105 h 213"/>
                <a:gd name="T20" fmla="*/ 295 w 590"/>
                <a:gd name="T21" fmla="*/ 107 h 213"/>
                <a:gd name="T22" fmla="*/ 343 w 590"/>
                <a:gd name="T23" fmla="*/ 105 h 213"/>
                <a:gd name="T24" fmla="*/ 389 w 590"/>
                <a:gd name="T25" fmla="*/ 101 h 213"/>
                <a:gd name="T26" fmla="*/ 431 w 590"/>
                <a:gd name="T27" fmla="*/ 95 h 213"/>
                <a:gd name="T28" fmla="*/ 470 w 590"/>
                <a:gd name="T29" fmla="*/ 86 h 213"/>
                <a:gd name="T30" fmla="*/ 504 w 590"/>
                <a:gd name="T31" fmla="*/ 75 h 213"/>
                <a:gd name="T32" fmla="*/ 534 w 590"/>
                <a:gd name="T33" fmla="*/ 63 h 213"/>
                <a:gd name="T34" fmla="*/ 557 w 590"/>
                <a:gd name="T35" fmla="*/ 49 h 213"/>
                <a:gd name="T36" fmla="*/ 576 w 590"/>
                <a:gd name="T37" fmla="*/ 33 h 213"/>
                <a:gd name="T38" fmla="*/ 587 w 590"/>
                <a:gd name="T39" fmla="*/ 17 h 213"/>
                <a:gd name="T40" fmla="*/ 590 w 590"/>
                <a:gd name="T41" fmla="*/ 0 h 213"/>
                <a:gd name="T42" fmla="*/ 590 w 590"/>
                <a:gd name="T43" fmla="*/ 107 h 213"/>
                <a:gd name="T44" fmla="*/ 587 w 590"/>
                <a:gd name="T45" fmla="*/ 124 h 213"/>
                <a:gd name="T46" fmla="*/ 576 w 590"/>
                <a:gd name="T47" fmla="*/ 140 h 213"/>
                <a:gd name="T48" fmla="*/ 557 w 590"/>
                <a:gd name="T49" fmla="*/ 156 h 213"/>
                <a:gd name="T50" fmla="*/ 534 w 590"/>
                <a:gd name="T51" fmla="*/ 170 h 213"/>
                <a:gd name="T52" fmla="*/ 504 w 590"/>
                <a:gd name="T53" fmla="*/ 182 h 213"/>
                <a:gd name="T54" fmla="*/ 470 w 590"/>
                <a:gd name="T55" fmla="*/ 193 h 213"/>
                <a:gd name="T56" fmla="*/ 431 w 590"/>
                <a:gd name="T57" fmla="*/ 202 h 213"/>
                <a:gd name="T58" fmla="*/ 389 w 590"/>
                <a:gd name="T59" fmla="*/ 208 h 213"/>
                <a:gd name="T60" fmla="*/ 343 w 590"/>
                <a:gd name="T61" fmla="*/ 212 h 213"/>
                <a:gd name="T62" fmla="*/ 295 w 590"/>
                <a:gd name="T63" fmla="*/ 213 h 213"/>
                <a:gd name="T64" fmla="*/ 247 w 590"/>
                <a:gd name="T65" fmla="*/ 212 h 213"/>
                <a:gd name="T66" fmla="*/ 202 w 590"/>
                <a:gd name="T67" fmla="*/ 208 h 213"/>
                <a:gd name="T68" fmla="*/ 159 w 590"/>
                <a:gd name="T69" fmla="*/ 202 h 213"/>
                <a:gd name="T70" fmla="*/ 121 w 590"/>
                <a:gd name="T71" fmla="*/ 193 h 213"/>
                <a:gd name="T72" fmla="*/ 86 w 590"/>
                <a:gd name="T73" fmla="*/ 182 h 213"/>
                <a:gd name="T74" fmla="*/ 57 w 590"/>
                <a:gd name="T75" fmla="*/ 170 h 213"/>
                <a:gd name="T76" fmla="*/ 33 w 590"/>
                <a:gd name="T77" fmla="*/ 156 h 213"/>
                <a:gd name="T78" fmla="*/ 15 w 590"/>
                <a:gd name="T79" fmla="*/ 140 h 213"/>
                <a:gd name="T80" fmla="*/ 4 w 590"/>
                <a:gd name="T81" fmla="*/ 124 h 213"/>
                <a:gd name="T82" fmla="*/ 0 w 590"/>
                <a:gd name="T83" fmla="*/ 107 h 213"/>
                <a:gd name="T84" fmla="*/ 0 w 590"/>
                <a:gd name="T8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3">
                  <a:moveTo>
                    <a:pt x="0" y="0"/>
                  </a:moveTo>
                  <a:lnTo>
                    <a:pt x="4" y="17"/>
                  </a:lnTo>
                  <a:lnTo>
                    <a:pt x="15" y="33"/>
                  </a:lnTo>
                  <a:lnTo>
                    <a:pt x="33" y="49"/>
                  </a:lnTo>
                  <a:lnTo>
                    <a:pt x="57" y="63"/>
                  </a:lnTo>
                  <a:lnTo>
                    <a:pt x="86" y="75"/>
                  </a:lnTo>
                  <a:lnTo>
                    <a:pt x="121" y="86"/>
                  </a:lnTo>
                  <a:lnTo>
                    <a:pt x="159" y="95"/>
                  </a:lnTo>
                  <a:lnTo>
                    <a:pt x="202" y="101"/>
                  </a:lnTo>
                  <a:lnTo>
                    <a:pt x="247" y="105"/>
                  </a:lnTo>
                  <a:lnTo>
                    <a:pt x="295" y="107"/>
                  </a:lnTo>
                  <a:lnTo>
                    <a:pt x="343" y="105"/>
                  </a:lnTo>
                  <a:lnTo>
                    <a:pt x="389" y="101"/>
                  </a:lnTo>
                  <a:lnTo>
                    <a:pt x="431" y="95"/>
                  </a:lnTo>
                  <a:lnTo>
                    <a:pt x="470" y="86"/>
                  </a:lnTo>
                  <a:lnTo>
                    <a:pt x="504" y="75"/>
                  </a:lnTo>
                  <a:lnTo>
                    <a:pt x="534" y="63"/>
                  </a:lnTo>
                  <a:lnTo>
                    <a:pt x="557" y="49"/>
                  </a:lnTo>
                  <a:lnTo>
                    <a:pt x="576" y="33"/>
                  </a:lnTo>
                  <a:lnTo>
                    <a:pt x="587" y="17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7" y="124"/>
                  </a:lnTo>
                  <a:lnTo>
                    <a:pt x="576" y="140"/>
                  </a:lnTo>
                  <a:lnTo>
                    <a:pt x="557" y="156"/>
                  </a:lnTo>
                  <a:lnTo>
                    <a:pt x="534" y="170"/>
                  </a:lnTo>
                  <a:lnTo>
                    <a:pt x="504" y="182"/>
                  </a:lnTo>
                  <a:lnTo>
                    <a:pt x="470" y="193"/>
                  </a:lnTo>
                  <a:lnTo>
                    <a:pt x="431" y="202"/>
                  </a:lnTo>
                  <a:lnTo>
                    <a:pt x="389" y="208"/>
                  </a:lnTo>
                  <a:lnTo>
                    <a:pt x="343" y="212"/>
                  </a:lnTo>
                  <a:lnTo>
                    <a:pt x="295" y="213"/>
                  </a:lnTo>
                  <a:lnTo>
                    <a:pt x="247" y="212"/>
                  </a:lnTo>
                  <a:lnTo>
                    <a:pt x="202" y="208"/>
                  </a:lnTo>
                  <a:lnTo>
                    <a:pt x="159" y="202"/>
                  </a:lnTo>
                  <a:lnTo>
                    <a:pt x="121" y="193"/>
                  </a:lnTo>
                  <a:lnTo>
                    <a:pt x="86" y="182"/>
                  </a:lnTo>
                  <a:lnTo>
                    <a:pt x="57" y="170"/>
                  </a:lnTo>
                  <a:lnTo>
                    <a:pt x="33" y="156"/>
                  </a:lnTo>
                  <a:lnTo>
                    <a:pt x="15" y="140"/>
                  </a:lnTo>
                  <a:lnTo>
                    <a:pt x="4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473"/>
            <p:cNvSpPr>
              <a:spLocks/>
            </p:cNvSpPr>
            <p:nvPr/>
          </p:nvSpPr>
          <p:spPr bwMode="auto">
            <a:xfrm>
              <a:off x="2679700" y="5416550"/>
              <a:ext cx="93662" cy="36513"/>
            </a:xfrm>
            <a:custGeom>
              <a:avLst/>
              <a:gdLst>
                <a:gd name="T0" fmla="*/ 0 w 590"/>
                <a:gd name="T1" fmla="*/ 0 h 214"/>
                <a:gd name="T2" fmla="*/ 4 w 590"/>
                <a:gd name="T3" fmla="*/ 17 h 214"/>
                <a:gd name="T4" fmla="*/ 15 w 590"/>
                <a:gd name="T5" fmla="*/ 34 h 214"/>
                <a:gd name="T6" fmla="*/ 33 w 590"/>
                <a:gd name="T7" fmla="*/ 49 h 214"/>
                <a:gd name="T8" fmla="*/ 57 w 590"/>
                <a:gd name="T9" fmla="*/ 63 h 214"/>
                <a:gd name="T10" fmla="*/ 86 w 590"/>
                <a:gd name="T11" fmla="*/ 76 h 214"/>
                <a:gd name="T12" fmla="*/ 121 w 590"/>
                <a:gd name="T13" fmla="*/ 86 h 214"/>
                <a:gd name="T14" fmla="*/ 159 w 590"/>
                <a:gd name="T15" fmla="*/ 95 h 214"/>
                <a:gd name="T16" fmla="*/ 202 w 590"/>
                <a:gd name="T17" fmla="*/ 102 h 214"/>
                <a:gd name="T18" fmla="*/ 247 w 590"/>
                <a:gd name="T19" fmla="*/ 106 h 214"/>
                <a:gd name="T20" fmla="*/ 295 w 590"/>
                <a:gd name="T21" fmla="*/ 107 h 214"/>
                <a:gd name="T22" fmla="*/ 343 w 590"/>
                <a:gd name="T23" fmla="*/ 106 h 214"/>
                <a:gd name="T24" fmla="*/ 389 w 590"/>
                <a:gd name="T25" fmla="*/ 102 h 214"/>
                <a:gd name="T26" fmla="*/ 431 w 590"/>
                <a:gd name="T27" fmla="*/ 95 h 214"/>
                <a:gd name="T28" fmla="*/ 470 w 590"/>
                <a:gd name="T29" fmla="*/ 86 h 214"/>
                <a:gd name="T30" fmla="*/ 504 w 590"/>
                <a:gd name="T31" fmla="*/ 76 h 214"/>
                <a:gd name="T32" fmla="*/ 534 w 590"/>
                <a:gd name="T33" fmla="*/ 63 h 214"/>
                <a:gd name="T34" fmla="*/ 557 w 590"/>
                <a:gd name="T35" fmla="*/ 49 h 214"/>
                <a:gd name="T36" fmla="*/ 576 w 590"/>
                <a:gd name="T37" fmla="*/ 34 h 214"/>
                <a:gd name="T38" fmla="*/ 587 w 590"/>
                <a:gd name="T39" fmla="*/ 17 h 214"/>
                <a:gd name="T40" fmla="*/ 590 w 590"/>
                <a:gd name="T41" fmla="*/ 0 h 214"/>
                <a:gd name="T42" fmla="*/ 590 w 590"/>
                <a:gd name="T43" fmla="*/ 107 h 214"/>
                <a:gd name="T44" fmla="*/ 587 w 590"/>
                <a:gd name="T45" fmla="*/ 124 h 214"/>
                <a:gd name="T46" fmla="*/ 576 w 590"/>
                <a:gd name="T47" fmla="*/ 141 h 214"/>
                <a:gd name="T48" fmla="*/ 557 w 590"/>
                <a:gd name="T49" fmla="*/ 156 h 214"/>
                <a:gd name="T50" fmla="*/ 534 w 590"/>
                <a:gd name="T51" fmla="*/ 170 h 214"/>
                <a:gd name="T52" fmla="*/ 504 w 590"/>
                <a:gd name="T53" fmla="*/ 183 h 214"/>
                <a:gd name="T54" fmla="*/ 470 w 590"/>
                <a:gd name="T55" fmla="*/ 193 h 214"/>
                <a:gd name="T56" fmla="*/ 431 w 590"/>
                <a:gd name="T57" fmla="*/ 202 h 214"/>
                <a:gd name="T58" fmla="*/ 389 w 590"/>
                <a:gd name="T59" fmla="*/ 209 h 214"/>
                <a:gd name="T60" fmla="*/ 343 w 590"/>
                <a:gd name="T61" fmla="*/ 213 h 214"/>
                <a:gd name="T62" fmla="*/ 295 w 590"/>
                <a:gd name="T63" fmla="*/ 214 h 214"/>
                <a:gd name="T64" fmla="*/ 247 w 590"/>
                <a:gd name="T65" fmla="*/ 213 h 214"/>
                <a:gd name="T66" fmla="*/ 202 w 590"/>
                <a:gd name="T67" fmla="*/ 209 h 214"/>
                <a:gd name="T68" fmla="*/ 159 w 590"/>
                <a:gd name="T69" fmla="*/ 202 h 214"/>
                <a:gd name="T70" fmla="*/ 121 w 590"/>
                <a:gd name="T71" fmla="*/ 193 h 214"/>
                <a:gd name="T72" fmla="*/ 86 w 590"/>
                <a:gd name="T73" fmla="*/ 183 h 214"/>
                <a:gd name="T74" fmla="*/ 57 w 590"/>
                <a:gd name="T75" fmla="*/ 170 h 214"/>
                <a:gd name="T76" fmla="*/ 33 w 590"/>
                <a:gd name="T77" fmla="*/ 156 h 214"/>
                <a:gd name="T78" fmla="*/ 15 w 590"/>
                <a:gd name="T79" fmla="*/ 141 h 214"/>
                <a:gd name="T80" fmla="*/ 4 w 590"/>
                <a:gd name="T81" fmla="*/ 124 h 214"/>
                <a:gd name="T82" fmla="*/ 0 w 590"/>
                <a:gd name="T83" fmla="*/ 107 h 214"/>
                <a:gd name="T84" fmla="*/ 0 w 590"/>
                <a:gd name="T8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4">
                  <a:moveTo>
                    <a:pt x="0" y="0"/>
                  </a:moveTo>
                  <a:lnTo>
                    <a:pt x="4" y="17"/>
                  </a:lnTo>
                  <a:lnTo>
                    <a:pt x="15" y="34"/>
                  </a:lnTo>
                  <a:lnTo>
                    <a:pt x="33" y="49"/>
                  </a:lnTo>
                  <a:lnTo>
                    <a:pt x="57" y="63"/>
                  </a:lnTo>
                  <a:lnTo>
                    <a:pt x="86" y="76"/>
                  </a:lnTo>
                  <a:lnTo>
                    <a:pt x="121" y="86"/>
                  </a:lnTo>
                  <a:lnTo>
                    <a:pt x="159" y="95"/>
                  </a:lnTo>
                  <a:lnTo>
                    <a:pt x="202" y="102"/>
                  </a:lnTo>
                  <a:lnTo>
                    <a:pt x="247" y="106"/>
                  </a:lnTo>
                  <a:lnTo>
                    <a:pt x="295" y="107"/>
                  </a:lnTo>
                  <a:lnTo>
                    <a:pt x="343" y="106"/>
                  </a:lnTo>
                  <a:lnTo>
                    <a:pt x="389" y="102"/>
                  </a:lnTo>
                  <a:lnTo>
                    <a:pt x="431" y="95"/>
                  </a:lnTo>
                  <a:lnTo>
                    <a:pt x="470" y="86"/>
                  </a:lnTo>
                  <a:lnTo>
                    <a:pt x="504" y="76"/>
                  </a:lnTo>
                  <a:lnTo>
                    <a:pt x="534" y="63"/>
                  </a:lnTo>
                  <a:lnTo>
                    <a:pt x="557" y="49"/>
                  </a:lnTo>
                  <a:lnTo>
                    <a:pt x="576" y="34"/>
                  </a:lnTo>
                  <a:lnTo>
                    <a:pt x="587" y="17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7" y="124"/>
                  </a:lnTo>
                  <a:lnTo>
                    <a:pt x="576" y="141"/>
                  </a:lnTo>
                  <a:lnTo>
                    <a:pt x="557" y="156"/>
                  </a:lnTo>
                  <a:lnTo>
                    <a:pt x="534" y="170"/>
                  </a:lnTo>
                  <a:lnTo>
                    <a:pt x="504" y="183"/>
                  </a:lnTo>
                  <a:lnTo>
                    <a:pt x="470" y="193"/>
                  </a:lnTo>
                  <a:lnTo>
                    <a:pt x="431" y="202"/>
                  </a:lnTo>
                  <a:lnTo>
                    <a:pt x="389" y="209"/>
                  </a:lnTo>
                  <a:lnTo>
                    <a:pt x="343" y="213"/>
                  </a:lnTo>
                  <a:lnTo>
                    <a:pt x="295" y="214"/>
                  </a:lnTo>
                  <a:lnTo>
                    <a:pt x="247" y="213"/>
                  </a:lnTo>
                  <a:lnTo>
                    <a:pt x="202" y="209"/>
                  </a:lnTo>
                  <a:lnTo>
                    <a:pt x="159" y="202"/>
                  </a:lnTo>
                  <a:lnTo>
                    <a:pt x="121" y="193"/>
                  </a:lnTo>
                  <a:lnTo>
                    <a:pt x="86" y="183"/>
                  </a:lnTo>
                  <a:lnTo>
                    <a:pt x="57" y="170"/>
                  </a:lnTo>
                  <a:lnTo>
                    <a:pt x="33" y="156"/>
                  </a:lnTo>
                  <a:lnTo>
                    <a:pt x="15" y="141"/>
                  </a:lnTo>
                  <a:lnTo>
                    <a:pt x="4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474"/>
            <p:cNvSpPr>
              <a:spLocks/>
            </p:cNvSpPr>
            <p:nvPr/>
          </p:nvSpPr>
          <p:spPr bwMode="auto">
            <a:xfrm>
              <a:off x="2679700" y="5440363"/>
              <a:ext cx="93662" cy="38100"/>
            </a:xfrm>
            <a:custGeom>
              <a:avLst/>
              <a:gdLst>
                <a:gd name="T0" fmla="*/ 0 w 590"/>
                <a:gd name="T1" fmla="*/ 0 h 215"/>
                <a:gd name="T2" fmla="*/ 4 w 590"/>
                <a:gd name="T3" fmla="*/ 18 h 215"/>
                <a:gd name="T4" fmla="*/ 15 w 590"/>
                <a:gd name="T5" fmla="*/ 34 h 215"/>
                <a:gd name="T6" fmla="*/ 33 w 590"/>
                <a:gd name="T7" fmla="*/ 49 h 215"/>
                <a:gd name="T8" fmla="*/ 57 w 590"/>
                <a:gd name="T9" fmla="*/ 63 h 215"/>
                <a:gd name="T10" fmla="*/ 86 w 590"/>
                <a:gd name="T11" fmla="*/ 76 h 215"/>
                <a:gd name="T12" fmla="*/ 121 w 590"/>
                <a:gd name="T13" fmla="*/ 86 h 215"/>
                <a:gd name="T14" fmla="*/ 159 w 590"/>
                <a:gd name="T15" fmla="*/ 95 h 215"/>
                <a:gd name="T16" fmla="*/ 202 w 590"/>
                <a:gd name="T17" fmla="*/ 102 h 215"/>
                <a:gd name="T18" fmla="*/ 247 w 590"/>
                <a:gd name="T19" fmla="*/ 106 h 215"/>
                <a:gd name="T20" fmla="*/ 295 w 590"/>
                <a:gd name="T21" fmla="*/ 107 h 215"/>
                <a:gd name="T22" fmla="*/ 343 w 590"/>
                <a:gd name="T23" fmla="*/ 106 h 215"/>
                <a:gd name="T24" fmla="*/ 389 w 590"/>
                <a:gd name="T25" fmla="*/ 102 h 215"/>
                <a:gd name="T26" fmla="*/ 431 w 590"/>
                <a:gd name="T27" fmla="*/ 95 h 215"/>
                <a:gd name="T28" fmla="*/ 470 w 590"/>
                <a:gd name="T29" fmla="*/ 86 h 215"/>
                <a:gd name="T30" fmla="*/ 504 w 590"/>
                <a:gd name="T31" fmla="*/ 76 h 215"/>
                <a:gd name="T32" fmla="*/ 534 w 590"/>
                <a:gd name="T33" fmla="*/ 63 h 215"/>
                <a:gd name="T34" fmla="*/ 557 w 590"/>
                <a:gd name="T35" fmla="*/ 49 h 215"/>
                <a:gd name="T36" fmla="*/ 576 w 590"/>
                <a:gd name="T37" fmla="*/ 34 h 215"/>
                <a:gd name="T38" fmla="*/ 587 w 590"/>
                <a:gd name="T39" fmla="*/ 18 h 215"/>
                <a:gd name="T40" fmla="*/ 590 w 590"/>
                <a:gd name="T41" fmla="*/ 0 h 215"/>
                <a:gd name="T42" fmla="*/ 590 w 590"/>
                <a:gd name="T43" fmla="*/ 107 h 215"/>
                <a:gd name="T44" fmla="*/ 587 w 590"/>
                <a:gd name="T45" fmla="*/ 124 h 215"/>
                <a:gd name="T46" fmla="*/ 576 w 590"/>
                <a:gd name="T47" fmla="*/ 141 h 215"/>
                <a:gd name="T48" fmla="*/ 557 w 590"/>
                <a:gd name="T49" fmla="*/ 156 h 215"/>
                <a:gd name="T50" fmla="*/ 534 w 590"/>
                <a:gd name="T51" fmla="*/ 170 h 215"/>
                <a:gd name="T52" fmla="*/ 504 w 590"/>
                <a:gd name="T53" fmla="*/ 183 h 215"/>
                <a:gd name="T54" fmla="*/ 470 w 590"/>
                <a:gd name="T55" fmla="*/ 194 h 215"/>
                <a:gd name="T56" fmla="*/ 431 w 590"/>
                <a:gd name="T57" fmla="*/ 202 h 215"/>
                <a:gd name="T58" fmla="*/ 389 w 590"/>
                <a:gd name="T59" fmla="*/ 210 h 215"/>
                <a:gd name="T60" fmla="*/ 343 w 590"/>
                <a:gd name="T61" fmla="*/ 214 h 215"/>
                <a:gd name="T62" fmla="*/ 295 w 590"/>
                <a:gd name="T63" fmla="*/ 215 h 215"/>
                <a:gd name="T64" fmla="*/ 247 w 590"/>
                <a:gd name="T65" fmla="*/ 214 h 215"/>
                <a:gd name="T66" fmla="*/ 202 w 590"/>
                <a:gd name="T67" fmla="*/ 210 h 215"/>
                <a:gd name="T68" fmla="*/ 159 w 590"/>
                <a:gd name="T69" fmla="*/ 202 h 215"/>
                <a:gd name="T70" fmla="*/ 121 w 590"/>
                <a:gd name="T71" fmla="*/ 194 h 215"/>
                <a:gd name="T72" fmla="*/ 86 w 590"/>
                <a:gd name="T73" fmla="*/ 183 h 215"/>
                <a:gd name="T74" fmla="*/ 57 w 590"/>
                <a:gd name="T75" fmla="*/ 170 h 215"/>
                <a:gd name="T76" fmla="*/ 33 w 590"/>
                <a:gd name="T77" fmla="*/ 156 h 215"/>
                <a:gd name="T78" fmla="*/ 15 w 590"/>
                <a:gd name="T79" fmla="*/ 141 h 215"/>
                <a:gd name="T80" fmla="*/ 4 w 590"/>
                <a:gd name="T81" fmla="*/ 124 h 215"/>
                <a:gd name="T82" fmla="*/ 0 w 590"/>
                <a:gd name="T83" fmla="*/ 107 h 215"/>
                <a:gd name="T84" fmla="*/ 0 w 590"/>
                <a:gd name="T8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5">
                  <a:moveTo>
                    <a:pt x="0" y="0"/>
                  </a:moveTo>
                  <a:lnTo>
                    <a:pt x="4" y="18"/>
                  </a:lnTo>
                  <a:lnTo>
                    <a:pt x="15" y="34"/>
                  </a:lnTo>
                  <a:lnTo>
                    <a:pt x="33" y="49"/>
                  </a:lnTo>
                  <a:lnTo>
                    <a:pt x="57" y="63"/>
                  </a:lnTo>
                  <a:lnTo>
                    <a:pt x="86" y="76"/>
                  </a:lnTo>
                  <a:lnTo>
                    <a:pt x="121" y="86"/>
                  </a:lnTo>
                  <a:lnTo>
                    <a:pt x="159" y="95"/>
                  </a:lnTo>
                  <a:lnTo>
                    <a:pt x="202" y="102"/>
                  </a:lnTo>
                  <a:lnTo>
                    <a:pt x="247" y="106"/>
                  </a:lnTo>
                  <a:lnTo>
                    <a:pt x="295" y="107"/>
                  </a:lnTo>
                  <a:lnTo>
                    <a:pt x="343" y="106"/>
                  </a:lnTo>
                  <a:lnTo>
                    <a:pt x="389" y="102"/>
                  </a:lnTo>
                  <a:lnTo>
                    <a:pt x="431" y="95"/>
                  </a:lnTo>
                  <a:lnTo>
                    <a:pt x="470" y="86"/>
                  </a:lnTo>
                  <a:lnTo>
                    <a:pt x="504" y="76"/>
                  </a:lnTo>
                  <a:lnTo>
                    <a:pt x="534" y="63"/>
                  </a:lnTo>
                  <a:lnTo>
                    <a:pt x="557" y="49"/>
                  </a:lnTo>
                  <a:lnTo>
                    <a:pt x="576" y="34"/>
                  </a:lnTo>
                  <a:lnTo>
                    <a:pt x="587" y="18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7" y="124"/>
                  </a:lnTo>
                  <a:lnTo>
                    <a:pt x="576" y="141"/>
                  </a:lnTo>
                  <a:lnTo>
                    <a:pt x="557" y="156"/>
                  </a:lnTo>
                  <a:lnTo>
                    <a:pt x="534" y="170"/>
                  </a:lnTo>
                  <a:lnTo>
                    <a:pt x="504" y="183"/>
                  </a:lnTo>
                  <a:lnTo>
                    <a:pt x="470" y="194"/>
                  </a:lnTo>
                  <a:lnTo>
                    <a:pt x="431" y="202"/>
                  </a:lnTo>
                  <a:lnTo>
                    <a:pt x="389" y="210"/>
                  </a:lnTo>
                  <a:lnTo>
                    <a:pt x="343" y="214"/>
                  </a:lnTo>
                  <a:lnTo>
                    <a:pt x="295" y="215"/>
                  </a:lnTo>
                  <a:lnTo>
                    <a:pt x="247" y="214"/>
                  </a:lnTo>
                  <a:lnTo>
                    <a:pt x="202" y="210"/>
                  </a:lnTo>
                  <a:lnTo>
                    <a:pt x="159" y="202"/>
                  </a:lnTo>
                  <a:lnTo>
                    <a:pt x="121" y="194"/>
                  </a:lnTo>
                  <a:lnTo>
                    <a:pt x="86" y="183"/>
                  </a:lnTo>
                  <a:lnTo>
                    <a:pt x="57" y="170"/>
                  </a:lnTo>
                  <a:lnTo>
                    <a:pt x="33" y="156"/>
                  </a:lnTo>
                  <a:lnTo>
                    <a:pt x="15" y="141"/>
                  </a:lnTo>
                  <a:lnTo>
                    <a:pt x="4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475"/>
            <p:cNvSpPr>
              <a:spLocks/>
            </p:cNvSpPr>
            <p:nvPr/>
          </p:nvSpPr>
          <p:spPr bwMode="auto">
            <a:xfrm>
              <a:off x="2679700" y="5465763"/>
              <a:ext cx="93662" cy="38100"/>
            </a:xfrm>
            <a:custGeom>
              <a:avLst/>
              <a:gdLst>
                <a:gd name="T0" fmla="*/ 0 w 590"/>
                <a:gd name="T1" fmla="*/ 0 h 216"/>
                <a:gd name="T2" fmla="*/ 4 w 590"/>
                <a:gd name="T3" fmla="*/ 18 h 216"/>
                <a:gd name="T4" fmla="*/ 15 w 590"/>
                <a:gd name="T5" fmla="*/ 34 h 216"/>
                <a:gd name="T6" fmla="*/ 33 w 590"/>
                <a:gd name="T7" fmla="*/ 50 h 216"/>
                <a:gd name="T8" fmla="*/ 57 w 590"/>
                <a:gd name="T9" fmla="*/ 64 h 216"/>
                <a:gd name="T10" fmla="*/ 86 w 590"/>
                <a:gd name="T11" fmla="*/ 77 h 216"/>
                <a:gd name="T12" fmla="*/ 121 w 590"/>
                <a:gd name="T13" fmla="*/ 88 h 216"/>
                <a:gd name="T14" fmla="*/ 159 w 590"/>
                <a:gd name="T15" fmla="*/ 97 h 216"/>
                <a:gd name="T16" fmla="*/ 202 w 590"/>
                <a:gd name="T17" fmla="*/ 103 h 216"/>
                <a:gd name="T18" fmla="*/ 247 w 590"/>
                <a:gd name="T19" fmla="*/ 107 h 216"/>
                <a:gd name="T20" fmla="*/ 295 w 590"/>
                <a:gd name="T21" fmla="*/ 109 h 216"/>
                <a:gd name="T22" fmla="*/ 343 w 590"/>
                <a:gd name="T23" fmla="*/ 107 h 216"/>
                <a:gd name="T24" fmla="*/ 389 w 590"/>
                <a:gd name="T25" fmla="*/ 103 h 216"/>
                <a:gd name="T26" fmla="*/ 431 w 590"/>
                <a:gd name="T27" fmla="*/ 97 h 216"/>
                <a:gd name="T28" fmla="*/ 470 w 590"/>
                <a:gd name="T29" fmla="*/ 88 h 216"/>
                <a:gd name="T30" fmla="*/ 504 w 590"/>
                <a:gd name="T31" fmla="*/ 77 h 216"/>
                <a:gd name="T32" fmla="*/ 534 w 590"/>
                <a:gd name="T33" fmla="*/ 64 h 216"/>
                <a:gd name="T34" fmla="*/ 557 w 590"/>
                <a:gd name="T35" fmla="*/ 50 h 216"/>
                <a:gd name="T36" fmla="*/ 576 w 590"/>
                <a:gd name="T37" fmla="*/ 34 h 216"/>
                <a:gd name="T38" fmla="*/ 587 w 590"/>
                <a:gd name="T39" fmla="*/ 18 h 216"/>
                <a:gd name="T40" fmla="*/ 590 w 590"/>
                <a:gd name="T41" fmla="*/ 0 h 216"/>
                <a:gd name="T42" fmla="*/ 590 w 590"/>
                <a:gd name="T43" fmla="*/ 109 h 216"/>
                <a:gd name="T44" fmla="*/ 587 w 590"/>
                <a:gd name="T45" fmla="*/ 126 h 216"/>
                <a:gd name="T46" fmla="*/ 576 w 590"/>
                <a:gd name="T47" fmla="*/ 142 h 216"/>
                <a:gd name="T48" fmla="*/ 557 w 590"/>
                <a:gd name="T49" fmla="*/ 158 h 216"/>
                <a:gd name="T50" fmla="*/ 534 w 590"/>
                <a:gd name="T51" fmla="*/ 172 h 216"/>
                <a:gd name="T52" fmla="*/ 504 w 590"/>
                <a:gd name="T53" fmla="*/ 184 h 216"/>
                <a:gd name="T54" fmla="*/ 470 w 590"/>
                <a:gd name="T55" fmla="*/ 195 h 216"/>
                <a:gd name="T56" fmla="*/ 431 w 590"/>
                <a:gd name="T57" fmla="*/ 204 h 216"/>
                <a:gd name="T58" fmla="*/ 389 w 590"/>
                <a:gd name="T59" fmla="*/ 210 h 216"/>
                <a:gd name="T60" fmla="*/ 343 w 590"/>
                <a:gd name="T61" fmla="*/ 214 h 216"/>
                <a:gd name="T62" fmla="*/ 295 w 590"/>
                <a:gd name="T63" fmla="*/ 216 h 216"/>
                <a:gd name="T64" fmla="*/ 247 w 590"/>
                <a:gd name="T65" fmla="*/ 214 h 216"/>
                <a:gd name="T66" fmla="*/ 202 w 590"/>
                <a:gd name="T67" fmla="*/ 210 h 216"/>
                <a:gd name="T68" fmla="*/ 159 w 590"/>
                <a:gd name="T69" fmla="*/ 204 h 216"/>
                <a:gd name="T70" fmla="*/ 121 w 590"/>
                <a:gd name="T71" fmla="*/ 195 h 216"/>
                <a:gd name="T72" fmla="*/ 86 w 590"/>
                <a:gd name="T73" fmla="*/ 184 h 216"/>
                <a:gd name="T74" fmla="*/ 57 w 590"/>
                <a:gd name="T75" fmla="*/ 172 h 216"/>
                <a:gd name="T76" fmla="*/ 33 w 590"/>
                <a:gd name="T77" fmla="*/ 158 h 216"/>
                <a:gd name="T78" fmla="*/ 15 w 590"/>
                <a:gd name="T79" fmla="*/ 142 h 216"/>
                <a:gd name="T80" fmla="*/ 4 w 590"/>
                <a:gd name="T81" fmla="*/ 126 h 216"/>
                <a:gd name="T82" fmla="*/ 0 w 590"/>
                <a:gd name="T83" fmla="*/ 109 h 216"/>
                <a:gd name="T84" fmla="*/ 0 w 590"/>
                <a:gd name="T8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6">
                  <a:moveTo>
                    <a:pt x="0" y="0"/>
                  </a:moveTo>
                  <a:lnTo>
                    <a:pt x="4" y="18"/>
                  </a:lnTo>
                  <a:lnTo>
                    <a:pt x="15" y="34"/>
                  </a:lnTo>
                  <a:lnTo>
                    <a:pt x="33" y="50"/>
                  </a:lnTo>
                  <a:lnTo>
                    <a:pt x="57" y="64"/>
                  </a:lnTo>
                  <a:lnTo>
                    <a:pt x="86" y="77"/>
                  </a:lnTo>
                  <a:lnTo>
                    <a:pt x="121" y="88"/>
                  </a:lnTo>
                  <a:lnTo>
                    <a:pt x="159" y="97"/>
                  </a:lnTo>
                  <a:lnTo>
                    <a:pt x="202" y="103"/>
                  </a:lnTo>
                  <a:lnTo>
                    <a:pt x="247" y="107"/>
                  </a:lnTo>
                  <a:lnTo>
                    <a:pt x="295" y="109"/>
                  </a:lnTo>
                  <a:lnTo>
                    <a:pt x="343" y="107"/>
                  </a:lnTo>
                  <a:lnTo>
                    <a:pt x="389" y="103"/>
                  </a:lnTo>
                  <a:lnTo>
                    <a:pt x="431" y="97"/>
                  </a:lnTo>
                  <a:lnTo>
                    <a:pt x="470" y="88"/>
                  </a:lnTo>
                  <a:lnTo>
                    <a:pt x="504" y="77"/>
                  </a:lnTo>
                  <a:lnTo>
                    <a:pt x="534" y="64"/>
                  </a:lnTo>
                  <a:lnTo>
                    <a:pt x="557" y="50"/>
                  </a:lnTo>
                  <a:lnTo>
                    <a:pt x="576" y="34"/>
                  </a:lnTo>
                  <a:lnTo>
                    <a:pt x="587" y="18"/>
                  </a:lnTo>
                  <a:lnTo>
                    <a:pt x="590" y="0"/>
                  </a:lnTo>
                  <a:lnTo>
                    <a:pt x="590" y="109"/>
                  </a:lnTo>
                  <a:lnTo>
                    <a:pt x="587" y="126"/>
                  </a:lnTo>
                  <a:lnTo>
                    <a:pt x="576" y="142"/>
                  </a:lnTo>
                  <a:lnTo>
                    <a:pt x="557" y="158"/>
                  </a:lnTo>
                  <a:lnTo>
                    <a:pt x="534" y="172"/>
                  </a:lnTo>
                  <a:lnTo>
                    <a:pt x="504" y="184"/>
                  </a:lnTo>
                  <a:lnTo>
                    <a:pt x="470" y="195"/>
                  </a:lnTo>
                  <a:lnTo>
                    <a:pt x="431" y="204"/>
                  </a:lnTo>
                  <a:lnTo>
                    <a:pt x="389" y="210"/>
                  </a:lnTo>
                  <a:lnTo>
                    <a:pt x="343" y="214"/>
                  </a:lnTo>
                  <a:lnTo>
                    <a:pt x="295" y="216"/>
                  </a:lnTo>
                  <a:lnTo>
                    <a:pt x="247" y="214"/>
                  </a:lnTo>
                  <a:lnTo>
                    <a:pt x="202" y="210"/>
                  </a:lnTo>
                  <a:lnTo>
                    <a:pt x="159" y="204"/>
                  </a:lnTo>
                  <a:lnTo>
                    <a:pt x="121" y="195"/>
                  </a:lnTo>
                  <a:lnTo>
                    <a:pt x="86" y="184"/>
                  </a:lnTo>
                  <a:lnTo>
                    <a:pt x="57" y="172"/>
                  </a:lnTo>
                  <a:lnTo>
                    <a:pt x="33" y="158"/>
                  </a:lnTo>
                  <a:lnTo>
                    <a:pt x="15" y="142"/>
                  </a:lnTo>
                  <a:lnTo>
                    <a:pt x="4" y="126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476"/>
            <p:cNvSpPr>
              <a:spLocks noEditPoints="1"/>
            </p:cNvSpPr>
            <p:nvPr/>
          </p:nvSpPr>
          <p:spPr bwMode="auto">
            <a:xfrm>
              <a:off x="2679700" y="5322888"/>
              <a:ext cx="93662" cy="57150"/>
            </a:xfrm>
            <a:custGeom>
              <a:avLst/>
              <a:gdLst>
                <a:gd name="T0" fmla="*/ 249 w 590"/>
                <a:gd name="T1" fmla="*/ 28 h 321"/>
                <a:gd name="T2" fmla="*/ 167 w 590"/>
                <a:gd name="T3" fmla="*/ 38 h 321"/>
                <a:gd name="T4" fmla="*/ 102 w 590"/>
                <a:gd name="T5" fmla="*/ 54 h 321"/>
                <a:gd name="T6" fmla="*/ 57 w 590"/>
                <a:gd name="T7" fmla="*/ 75 h 321"/>
                <a:gd name="T8" fmla="*/ 32 w 590"/>
                <a:gd name="T9" fmla="*/ 97 h 321"/>
                <a:gd name="T10" fmla="*/ 32 w 590"/>
                <a:gd name="T11" fmla="*/ 117 h 321"/>
                <a:gd name="T12" fmla="*/ 57 w 590"/>
                <a:gd name="T13" fmla="*/ 139 h 321"/>
                <a:gd name="T14" fmla="*/ 102 w 590"/>
                <a:gd name="T15" fmla="*/ 159 h 321"/>
                <a:gd name="T16" fmla="*/ 167 w 590"/>
                <a:gd name="T17" fmla="*/ 176 h 321"/>
                <a:gd name="T18" fmla="*/ 249 w 590"/>
                <a:gd name="T19" fmla="*/ 186 h 321"/>
                <a:gd name="T20" fmla="*/ 342 w 590"/>
                <a:gd name="T21" fmla="*/ 186 h 321"/>
                <a:gd name="T22" fmla="*/ 424 w 590"/>
                <a:gd name="T23" fmla="*/ 176 h 321"/>
                <a:gd name="T24" fmla="*/ 489 w 590"/>
                <a:gd name="T25" fmla="*/ 159 h 321"/>
                <a:gd name="T26" fmla="*/ 534 w 590"/>
                <a:gd name="T27" fmla="*/ 139 h 321"/>
                <a:gd name="T28" fmla="*/ 557 w 590"/>
                <a:gd name="T29" fmla="*/ 117 h 321"/>
                <a:gd name="T30" fmla="*/ 557 w 590"/>
                <a:gd name="T31" fmla="*/ 97 h 321"/>
                <a:gd name="T32" fmla="*/ 534 w 590"/>
                <a:gd name="T33" fmla="*/ 75 h 321"/>
                <a:gd name="T34" fmla="*/ 489 w 590"/>
                <a:gd name="T35" fmla="*/ 54 h 321"/>
                <a:gd name="T36" fmla="*/ 424 w 590"/>
                <a:gd name="T37" fmla="*/ 38 h 321"/>
                <a:gd name="T38" fmla="*/ 342 w 590"/>
                <a:gd name="T39" fmla="*/ 28 h 321"/>
                <a:gd name="T40" fmla="*/ 295 w 590"/>
                <a:gd name="T41" fmla="*/ 0 h 321"/>
                <a:gd name="T42" fmla="*/ 389 w 590"/>
                <a:gd name="T43" fmla="*/ 5 h 321"/>
                <a:gd name="T44" fmla="*/ 470 w 590"/>
                <a:gd name="T45" fmla="*/ 21 h 321"/>
                <a:gd name="T46" fmla="*/ 534 w 590"/>
                <a:gd name="T47" fmla="*/ 44 h 321"/>
                <a:gd name="T48" fmla="*/ 576 w 590"/>
                <a:gd name="T49" fmla="*/ 73 h 321"/>
                <a:gd name="T50" fmla="*/ 590 w 590"/>
                <a:gd name="T51" fmla="*/ 107 h 321"/>
                <a:gd name="T52" fmla="*/ 587 w 590"/>
                <a:gd name="T53" fmla="*/ 231 h 321"/>
                <a:gd name="T54" fmla="*/ 557 w 590"/>
                <a:gd name="T55" fmla="*/ 263 h 321"/>
                <a:gd name="T56" fmla="*/ 504 w 590"/>
                <a:gd name="T57" fmla="*/ 290 h 321"/>
                <a:gd name="T58" fmla="*/ 431 w 590"/>
                <a:gd name="T59" fmla="*/ 309 h 321"/>
                <a:gd name="T60" fmla="*/ 343 w 590"/>
                <a:gd name="T61" fmla="*/ 320 h 321"/>
                <a:gd name="T62" fmla="*/ 247 w 590"/>
                <a:gd name="T63" fmla="*/ 320 h 321"/>
                <a:gd name="T64" fmla="*/ 159 w 590"/>
                <a:gd name="T65" fmla="*/ 309 h 321"/>
                <a:gd name="T66" fmla="*/ 86 w 590"/>
                <a:gd name="T67" fmla="*/ 290 h 321"/>
                <a:gd name="T68" fmla="*/ 33 w 590"/>
                <a:gd name="T69" fmla="*/ 263 h 321"/>
                <a:gd name="T70" fmla="*/ 4 w 590"/>
                <a:gd name="T71" fmla="*/ 231 h 321"/>
                <a:gd name="T72" fmla="*/ 0 w 590"/>
                <a:gd name="T73" fmla="*/ 107 h 321"/>
                <a:gd name="T74" fmla="*/ 15 w 590"/>
                <a:gd name="T75" fmla="*/ 73 h 321"/>
                <a:gd name="T76" fmla="*/ 57 w 590"/>
                <a:gd name="T77" fmla="*/ 44 h 321"/>
                <a:gd name="T78" fmla="*/ 121 w 590"/>
                <a:gd name="T79" fmla="*/ 21 h 321"/>
                <a:gd name="T80" fmla="*/ 202 w 590"/>
                <a:gd name="T81" fmla="*/ 5 h 321"/>
                <a:gd name="T82" fmla="*/ 295 w 590"/>
                <a:gd name="T8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0" h="321">
                  <a:moveTo>
                    <a:pt x="295" y="26"/>
                  </a:moveTo>
                  <a:lnTo>
                    <a:pt x="249" y="28"/>
                  </a:lnTo>
                  <a:lnTo>
                    <a:pt x="206" y="32"/>
                  </a:lnTo>
                  <a:lnTo>
                    <a:pt x="167" y="38"/>
                  </a:lnTo>
                  <a:lnTo>
                    <a:pt x="132" y="45"/>
                  </a:lnTo>
                  <a:lnTo>
                    <a:pt x="102" y="54"/>
                  </a:lnTo>
                  <a:lnTo>
                    <a:pt x="76" y="64"/>
                  </a:lnTo>
                  <a:lnTo>
                    <a:pt x="57" y="75"/>
                  </a:lnTo>
                  <a:lnTo>
                    <a:pt x="41" y="86"/>
                  </a:lnTo>
                  <a:lnTo>
                    <a:pt x="32" y="97"/>
                  </a:lnTo>
                  <a:lnTo>
                    <a:pt x="29" y="107"/>
                  </a:lnTo>
                  <a:lnTo>
                    <a:pt x="32" y="117"/>
                  </a:lnTo>
                  <a:lnTo>
                    <a:pt x="41" y="128"/>
                  </a:lnTo>
                  <a:lnTo>
                    <a:pt x="57" y="139"/>
                  </a:lnTo>
                  <a:lnTo>
                    <a:pt x="76" y="149"/>
                  </a:lnTo>
                  <a:lnTo>
                    <a:pt x="102" y="159"/>
                  </a:lnTo>
                  <a:lnTo>
                    <a:pt x="132" y="168"/>
                  </a:lnTo>
                  <a:lnTo>
                    <a:pt x="167" y="176"/>
                  </a:lnTo>
                  <a:lnTo>
                    <a:pt x="206" y="182"/>
                  </a:lnTo>
                  <a:lnTo>
                    <a:pt x="249" y="186"/>
                  </a:lnTo>
                  <a:lnTo>
                    <a:pt x="295" y="187"/>
                  </a:lnTo>
                  <a:lnTo>
                    <a:pt x="342" y="186"/>
                  </a:lnTo>
                  <a:lnTo>
                    <a:pt x="385" y="182"/>
                  </a:lnTo>
                  <a:lnTo>
                    <a:pt x="424" y="176"/>
                  </a:lnTo>
                  <a:lnTo>
                    <a:pt x="459" y="168"/>
                  </a:lnTo>
                  <a:lnTo>
                    <a:pt x="489" y="159"/>
                  </a:lnTo>
                  <a:lnTo>
                    <a:pt x="514" y="149"/>
                  </a:lnTo>
                  <a:lnTo>
                    <a:pt x="534" y="139"/>
                  </a:lnTo>
                  <a:lnTo>
                    <a:pt x="549" y="128"/>
                  </a:lnTo>
                  <a:lnTo>
                    <a:pt x="557" y="117"/>
                  </a:lnTo>
                  <a:lnTo>
                    <a:pt x="561" y="107"/>
                  </a:lnTo>
                  <a:lnTo>
                    <a:pt x="557" y="97"/>
                  </a:lnTo>
                  <a:lnTo>
                    <a:pt x="549" y="86"/>
                  </a:lnTo>
                  <a:lnTo>
                    <a:pt x="534" y="75"/>
                  </a:lnTo>
                  <a:lnTo>
                    <a:pt x="514" y="64"/>
                  </a:lnTo>
                  <a:lnTo>
                    <a:pt x="489" y="54"/>
                  </a:lnTo>
                  <a:lnTo>
                    <a:pt x="459" y="45"/>
                  </a:lnTo>
                  <a:lnTo>
                    <a:pt x="424" y="38"/>
                  </a:lnTo>
                  <a:lnTo>
                    <a:pt x="385" y="32"/>
                  </a:lnTo>
                  <a:lnTo>
                    <a:pt x="342" y="28"/>
                  </a:lnTo>
                  <a:lnTo>
                    <a:pt x="295" y="26"/>
                  </a:lnTo>
                  <a:close/>
                  <a:moveTo>
                    <a:pt x="295" y="0"/>
                  </a:moveTo>
                  <a:lnTo>
                    <a:pt x="343" y="1"/>
                  </a:lnTo>
                  <a:lnTo>
                    <a:pt x="389" y="5"/>
                  </a:lnTo>
                  <a:lnTo>
                    <a:pt x="431" y="12"/>
                  </a:lnTo>
                  <a:lnTo>
                    <a:pt x="470" y="21"/>
                  </a:lnTo>
                  <a:lnTo>
                    <a:pt x="504" y="31"/>
                  </a:lnTo>
                  <a:lnTo>
                    <a:pt x="534" y="44"/>
                  </a:lnTo>
                  <a:lnTo>
                    <a:pt x="557" y="58"/>
                  </a:lnTo>
                  <a:lnTo>
                    <a:pt x="576" y="73"/>
                  </a:lnTo>
                  <a:lnTo>
                    <a:pt x="587" y="89"/>
                  </a:lnTo>
                  <a:lnTo>
                    <a:pt x="590" y="107"/>
                  </a:lnTo>
                  <a:lnTo>
                    <a:pt x="590" y="214"/>
                  </a:lnTo>
                  <a:lnTo>
                    <a:pt x="587" y="231"/>
                  </a:lnTo>
                  <a:lnTo>
                    <a:pt x="576" y="248"/>
                  </a:lnTo>
                  <a:lnTo>
                    <a:pt x="557" y="263"/>
                  </a:lnTo>
                  <a:lnTo>
                    <a:pt x="534" y="277"/>
                  </a:lnTo>
                  <a:lnTo>
                    <a:pt x="504" y="290"/>
                  </a:lnTo>
                  <a:lnTo>
                    <a:pt x="470" y="300"/>
                  </a:lnTo>
                  <a:lnTo>
                    <a:pt x="431" y="309"/>
                  </a:lnTo>
                  <a:lnTo>
                    <a:pt x="389" y="316"/>
                  </a:lnTo>
                  <a:lnTo>
                    <a:pt x="343" y="320"/>
                  </a:lnTo>
                  <a:lnTo>
                    <a:pt x="295" y="321"/>
                  </a:lnTo>
                  <a:lnTo>
                    <a:pt x="247" y="320"/>
                  </a:lnTo>
                  <a:lnTo>
                    <a:pt x="202" y="316"/>
                  </a:lnTo>
                  <a:lnTo>
                    <a:pt x="159" y="309"/>
                  </a:lnTo>
                  <a:lnTo>
                    <a:pt x="121" y="300"/>
                  </a:lnTo>
                  <a:lnTo>
                    <a:pt x="86" y="290"/>
                  </a:lnTo>
                  <a:lnTo>
                    <a:pt x="57" y="277"/>
                  </a:lnTo>
                  <a:lnTo>
                    <a:pt x="33" y="263"/>
                  </a:lnTo>
                  <a:lnTo>
                    <a:pt x="15" y="248"/>
                  </a:lnTo>
                  <a:lnTo>
                    <a:pt x="4" y="231"/>
                  </a:lnTo>
                  <a:lnTo>
                    <a:pt x="0" y="214"/>
                  </a:lnTo>
                  <a:lnTo>
                    <a:pt x="0" y="107"/>
                  </a:lnTo>
                  <a:lnTo>
                    <a:pt x="4" y="89"/>
                  </a:lnTo>
                  <a:lnTo>
                    <a:pt x="15" y="73"/>
                  </a:lnTo>
                  <a:lnTo>
                    <a:pt x="33" y="58"/>
                  </a:lnTo>
                  <a:lnTo>
                    <a:pt x="57" y="44"/>
                  </a:lnTo>
                  <a:lnTo>
                    <a:pt x="86" y="31"/>
                  </a:lnTo>
                  <a:lnTo>
                    <a:pt x="121" y="21"/>
                  </a:lnTo>
                  <a:lnTo>
                    <a:pt x="159" y="12"/>
                  </a:lnTo>
                  <a:lnTo>
                    <a:pt x="202" y="5"/>
                  </a:lnTo>
                  <a:lnTo>
                    <a:pt x="247" y="1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477"/>
            <p:cNvSpPr>
              <a:spLocks/>
            </p:cNvSpPr>
            <p:nvPr/>
          </p:nvSpPr>
          <p:spPr bwMode="auto">
            <a:xfrm>
              <a:off x="2711450" y="5330825"/>
              <a:ext cx="28575" cy="22225"/>
            </a:xfrm>
            <a:custGeom>
              <a:avLst/>
              <a:gdLst>
                <a:gd name="T0" fmla="*/ 70 w 179"/>
                <a:gd name="T1" fmla="*/ 0 h 127"/>
                <a:gd name="T2" fmla="*/ 110 w 179"/>
                <a:gd name="T3" fmla="*/ 0 h 127"/>
                <a:gd name="T4" fmla="*/ 110 w 179"/>
                <a:gd name="T5" fmla="*/ 14 h 127"/>
                <a:gd name="T6" fmla="*/ 134 w 179"/>
                <a:gd name="T7" fmla="*/ 15 h 127"/>
                <a:gd name="T8" fmla="*/ 153 w 179"/>
                <a:gd name="T9" fmla="*/ 17 h 127"/>
                <a:gd name="T10" fmla="*/ 168 w 179"/>
                <a:gd name="T11" fmla="*/ 19 h 127"/>
                <a:gd name="T12" fmla="*/ 156 w 179"/>
                <a:gd name="T13" fmla="*/ 37 h 127"/>
                <a:gd name="T14" fmla="*/ 147 w 179"/>
                <a:gd name="T15" fmla="*/ 35 h 127"/>
                <a:gd name="T16" fmla="*/ 134 w 179"/>
                <a:gd name="T17" fmla="*/ 34 h 127"/>
                <a:gd name="T18" fmla="*/ 118 w 179"/>
                <a:gd name="T19" fmla="*/ 32 h 127"/>
                <a:gd name="T20" fmla="*/ 98 w 179"/>
                <a:gd name="T21" fmla="*/ 31 h 127"/>
                <a:gd name="T22" fmla="*/ 82 w 179"/>
                <a:gd name="T23" fmla="*/ 32 h 127"/>
                <a:gd name="T24" fmla="*/ 71 w 179"/>
                <a:gd name="T25" fmla="*/ 34 h 127"/>
                <a:gd name="T26" fmla="*/ 66 w 179"/>
                <a:gd name="T27" fmla="*/ 37 h 127"/>
                <a:gd name="T28" fmla="*/ 63 w 179"/>
                <a:gd name="T29" fmla="*/ 40 h 127"/>
                <a:gd name="T30" fmla="*/ 67 w 179"/>
                <a:gd name="T31" fmla="*/ 44 h 127"/>
                <a:gd name="T32" fmla="*/ 76 w 179"/>
                <a:gd name="T33" fmla="*/ 47 h 127"/>
                <a:gd name="T34" fmla="*/ 90 w 179"/>
                <a:gd name="T35" fmla="*/ 50 h 127"/>
                <a:gd name="T36" fmla="*/ 112 w 179"/>
                <a:gd name="T37" fmla="*/ 54 h 127"/>
                <a:gd name="T38" fmla="*/ 137 w 179"/>
                <a:gd name="T39" fmla="*/ 58 h 127"/>
                <a:gd name="T40" fmla="*/ 156 w 179"/>
                <a:gd name="T41" fmla="*/ 63 h 127"/>
                <a:gd name="T42" fmla="*/ 169 w 179"/>
                <a:gd name="T43" fmla="*/ 68 h 127"/>
                <a:gd name="T44" fmla="*/ 177 w 179"/>
                <a:gd name="T45" fmla="*/ 75 h 127"/>
                <a:gd name="T46" fmla="*/ 179 w 179"/>
                <a:gd name="T47" fmla="*/ 83 h 127"/>
                <a:gd name="T48" fmla="*/ 176 w 179"/>
                <a:gd name="T49" fmla="*/ 91 h 127"/>
                <a:gd name="T50" fmla="*/ 167 w 179"/>
                <a:gd name="T51" fmla="*/ 98 h 127"/>
                <a:gd name="T52" fmla="*/ 153 w 179"/>
                <a:gd name="T53" fmla="*/ 104 h 127"/>
                <a:gd name="T54" fmla="*/ 133 w 179"/>
                <a:gd name="T55" fmla="*/ 108 h 127"/>
                <a:gd name="T56" fmla="*/ 108 w 179"/>
                <a:gd name="T57" fmla="*/ 111 h 127"/>
                <a:gd name="T58" fmla="*/ 108 w 179"/>
                <a:gd name="T59" fmla="*/ 127 h 127"/>
                <a:gd name="T60" fmla="*/ 68 w 179"/>
                <a:gd name="T61" fmla="*/ 127 h 127"/>
                <a:gd name="T62" fmla="*/ 68 w 179"/>
                <a:gd name="T63" fmla="*/ 112 h 127"/>
                <a:gd name="T64" fmla="*/ 41 w 179"/>
                <a:gd name="T65" fmla="*/ 111 h 127"/>
                <a:gd name="T66" fmla="*/ 18 w 179"/>
                <a:gd name="T67" fmla="*/ 109 h 127"/>
                <a:gd name="T68" fmla="*/ 0 w 179"/>
                <a:gd name="T69" fmla="*/ 106 h 127"/>
                <a:gd name="T70" fmla="*/ 12 w 179"/>
                <a:gd name="T71" fmla="*/ 87 h 127"/>
                <a:gd name="T72" fmla="*/ 30 w 179"/>
                <a:gd name="T73" fmla="*/ 91 h 127"/>
                <a:gd name="T74" fmla="*/ 54 w 179"/>
                <a:gd name="T75" fmla="*/ 93 h 127"/>
                <a:gd name="T76" fmla="*/ 79 w 179"/>
                <a:gd name="T77" fmla="*/ 94 h 127"/>
                <a:gd name="T78" fmla="*/ 94 w 179"/>
                <a:gd name="T79" fmla="*/ 94 h 127"/>
                <a:gd name="T80" fmla="*/ 107 w 179"/>
                <a:gd name="T81" fmla="*/ 92 h 127"/>
                <a:gd name="T82" fmla="*/ 114 w 179"/>
                <a:gd name="T83" fmla="*/ 89 h 127"/>
                <a:gd name="T84" fmla="*/ 118 w 179"/>
                <a:gd name="T85" fmla="*/ 85 h 127"/>
                <a:gd name="T86" fmla="*/ 114 w 179"/>
                <a:gd name="T87" fmla="*/ 81 h 127"/>
                <a:gd name="T88" fmla="*/ 107 w 179"/>
                <a:gd name="T89" fmla="*/ 77 h 127"/>
                <a:gd name="T90" fmla="*/ 93 w 179"/>
                <a:gd name="T91" fmla="*/ 74 h 127"/>
                <a:gd name="T92" fmla="*/ 75 w 179"/>
                <a:gd name="T93" fmla="*/ 71 h 127"/>
                <a:gd name="T94" fmla="*/ 55 w 179"/>
                <a:gd name="T95" fmla="*/ 68 h 127"/>
                <a:gd name="T96" fmla="*/ 37 w 179"/>
                <a:gd name="T97" fmla="*/ 65 h 127"/>
                <a:gd name="T98" fmla="*/ 23 w 179"/>
                <a:gd name="T99" fmla="*/ 61 h 127"/>
                <a:gd name="T100" fmla="*/ 12 w 179"/>
                <a:gd name="T101" fmla="*/ 56 h 127"/>
                <a:gd name="T102" fmla="*/ 5 w 179"/>
                <a:gd name="T103" fmla="*/ 50 h 127"/>
                <a:gd name="T104" fmla="*/ 3 w 179"/>
                <a:gd name="T105" fmla="*/ 43 h 127"/>
                <a:gd name="T106" fmla="*/ 5 w 179"/>
                <a:gd name="T107" fmla="*/ 35 h 127"/>
                <a:gd name="T108" fmla="*/ 14 w 179"/>
                <a:gd name="T109" fmla="*/ 28 h 127"/>
                <a:gd name="T110" fmla="*/ 28 w 179"/>
                <a:gd name="T111" fmla="*/ 22 h 127"/>
                <a:gd name="T112" fmla="*/ 47 w 179"/>
                <a:gd name="T113" fmla="*/ 18 h 127"/>
                <a:gd name="T114" fmla="*/ 70 w 179"/>
                <a:gd name="T115" fmla="*/ 15 h 127"/>
                <a:gd name="T116" fmla="*/ 70 w 179"/>
                <a:gd name="T1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9" h="127">
                  <a:moveTo>
                    <a:pt x="70" y="0"/>
                  </a:moveTo>
                  <a:lnTo>
                    <a:pt x="110" y="0"/>
                  </a:lnTo>
                  <a:lnTo>
                    <a:pt x="110" y="14"/>
                  </a:lnTo>
                  <a:lnTo>
                    <a:pt x="134" y="15"/>
                  </a:lnTo>
                  <a:lnTo>
                    <a:pt x="153" y="17"/>
                  </a:lnTo>
                  <a:lnTo>
                    <a:pt x="168" y="19"/>
                  </a:lnTo>
                  <a:lnTo>
                    <a:pt x="156" y="37"/>
                  </a:lnTo>
                  <a:lnTo>
                    <a:pt x="147" y="35"/>
                  </a:lnTo>
                  <a:lnTo>
                    <a:pt x="134" y="34"/>
                  </a:lnTo>
                  <a:lnTo>
                    <a:pt x="118" y="32"/>
                  </a:lnTo>
                  <a:lnTo>
                    <a:pt x="98" y="31"/>
                  </a:lnTo>
                  <a:lnTo>
                    <a:pt x="82" y="32"/>
                  </a:lnTo>
                  <a:lnTo>
                    <a:pt x="71" y="34"/>
                  </a:lnTo>
                  <a:lnTo>
                    <a:pt x="66" y="37"/>
                  </a:lnTo>
                  <a:lnTo>
                    <a:pt x="63" y="40"/>
                  </a:lnTo>
                  <a:lnTo>
                    <a:pt x="67" y="44"/>
                  </a:lnTo>
                  <a:lnTo>
                    <a:pt x="76" y="47"/>
                  </a:lnTo>
                  <a:lnTo>
                    <a:pt x="90" y="50"/>
                  </a:lnTo>
                  <a:lnTo>
                    <a:pt x="112" y="54"/>
                  </a:lnTo>
                  <a:lnTo>
                    <a:pt x="137" y="58"/>
                  </a:lnTo>
                  <a:lnTo>
                    <a:pt x="156" y="63"/>
                  </a:lnTo>
                  <a:lnTo>
                    <a:pt x="169" y="68"/>
                  </a:lnTo>
                  <a:lnTo>
                    <a:pt x="177" y="75"/>
                  </a:lnTo>
                  <a:lnTo>
                    <a:pt x="179" y="83"/>
                  </a:lnTo>
                  <a:lnTo>
                    <a:pt x="176" y="91"/>
                  </a:lnTo>
                  <a:lnTo>
                    <a:pt x="167" y="98"/>
                  </a:lnTo>
                  <a:lnTo>
                    <a:pt x="153" y="104"/>
                  </a:lnTo>
                  <a:lnTo>
                    <a:pt x="133" y="108"/>
                  </a:lnTo>
                  <a:lnTo>
                    <a:pt x="108" y="111"/>
                  </a:lnTo>
                  <a:lnTo>
                    <a:pt x="108" y="127"/>
                  </a:lnTo>
                  <a:lnTo>
                    <a:pt x="68" y="127"/>
                  </a:lnTo>
                  <a:lnTo>
                    <a:pt x="68" y="112"/>
                  </a:lnTo>
                  <a:lnTo>
                    <a:pt x="41" y="111"/>
                  </a:lnTo>
                  <a:lnTo>
                    <a:pt x="18" y="109"/>
                  </a:lnTo>
                  <a:lnTo>
                    <a:pt x="0" y="106"/>
                  </a:lnTo>
                  <a:lnTo>
                    <a:pt x="12" y="87"/>
                  </a:lnTo>
                  <a:lnTo>
                    <a:pt x="30" y="91"/>
                  </a:lnTo>
                  <a:lnTo>
                    <a:pt x="54" y="93"/>
                  </a:lnTo>
                  <a:lnTo>
                    <a:pt x="79" y="94"/>
                  </a:lnTo>
                  <a:lnTo>
                    <a:pt x="94" y="94"/>
                  </a:lnTo>
                  <a:lnTo>
                    <a:pt x="107" y="92"/>
                  </a:lnTo>
                  <a:lnTo>
                    <a:pt x="114" y="89"/>
                  </a:lnTo>
                  <a:lnTo>
                    <a:pt x="118" y="85"/>
                  </a:lnTo>
                  <a:lnTo>
                    <a:pt x="114" y="81"/>
                  </a:lnTo>
                  <a:lnTo>
                    <a:pt x="107" y="77"/>
                  </a:lnTo>
                  <a:lnTo>
                    <a:pt x="93" y="74"/>
                  </a:lnTo>
                  <a:lnTo>
                    <a:pt x="75" y="71"/>
                  </a:lnTo>
                  <a:lnTo>
                    <a:pt x="55" y="68"/>
                  </a:lnTo>
                  <a:lnTo>
                    <a:pt x="37" y="65"/>
                  </a:lnTo>
                  <a:lnTo>
                    <a:pt x="23" y="61"/>
                  </a:lnTo>
                  <a:lnTo>
                    <a:pt x="12" y="56"/>
                  </a:lnTo>
                  <a:lnTo>
                    <a:pt x="5" y="50"/>
                  </a:lnTo>
                  <a:lnTo>
                    <a:pt x="3" y="43"/>
                  </a:lnTo>
                  <a:lnTo>
                    <a:pt x="5" y="35"/>
                  </a:lnTo>
                  <a:lnTo>
                    <a:pt x="14" y="28"/>
                  </a:lnTo>
                  <a:lnTo>
                    <a:pt x="28" y="22"/>
                  </a:lnTo>
                  <a:lnTo>
                    <a:pt x="47" y="18"/>
                  </a:lnTo>
                  <a:lnTo>
                    <a:pt x="70" y="15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478"/>
            <p:cNvSpPr>
              <a:spLocks/>
            </p:cNvSpPr>
            <p:nvPr/>
          </p:nvSpPr>
          <p:spPr bwMode="auto">
            <a:xfrm>
              <a:off x="2782888" y="5416550"/>
              <a:ext cx="93662" cy="36513"/>
            </a:xfrm>
            <a:custGeom>
              <a:avLst/>
              <a:gdLst>
                <a:gd name="T0" fmla="*/ 0 w 590"/>
                <a:gd name="T1" fmla="*/ 0 h 214"/>
                <a:gd name="T2" fmla="*/ 4 w 590"/>
                <a:gd name="T3" fmla="*/ 17 h 214"/>
                <a:gd name="T4" fmla="*/ 15 w 590"/>
                <a:gd name="T5" fmla="*/ 34 h 214"/>
                <a:gd name="T6" fmla="*/ 32 w 590"/>
                <a:gd name="T7" fmla="*/ 49 h 214"/>
                <a:gd name="T8" fmla="*/ 57 w 590"/>
                <a:gd name="T9" fmla="*/ 63 h 214"/>
                <a:gd name="T10" fmla="*/ 86 w 590"/>
                <a:gd name="T11" fmla="*/ 76 h 214"/>
                <a:gd name="T12" fmla="*/ 121 w 590"/>
                <a:gd name="T13" fmla="*/ 86 h 214"/>
                <a:gd name="T14" fmla="*/ 159 w 590"/>
                <a:gd name="T15" fmla="*/ 95 h 214"/>
                <a:gd name="T16" fmla="*/ 202 w 590"/>
                <a:gd name="T17" fmla="*/ 102 h 214"/>
                <a:gd name="T18" fmla="*/ 247 w 590"/>
                <a:gd name="T19" fmla="*/ 106 h 214"/>
                <a:gd name="T20" fmla="*/ 295 w 590"/>
                <a:gd name="T21" fmla="*/ 107 h 214"/>
                <a:gd name="T22" fmla="*/ 342 w 590"/>
                <a:gd name="T23" fmla="*/ 106 h 214"/>
                <a:gd name="T24" fmla="*/ 389 w 590"/>
                <a:gd name="T25" fmla="*/ 102 h 214"/>
                <a:gd name="T26" fmla="*/ 431 w 590"/>
                <a:gd name="T27" fmla="*/ 95 h 214"/>
                <a:gd name="T28" fmla="*/ 469 w 590"/>
                <a:gd name="T29" fmla="*/ 86 h 214"/>
                <a:gd name="T30" fmla="*/ 503 w 590"/>
                <a:gd name="T31" fmla="*/ 76 h 214"/>
                <a:gd name="T32" fmla="*/ 533 w 590"/>
                <a:gd name="T33" fmla="*/ 63 h 214"/>
                <a:gd name="T34" fmla="*/ 557 w 590"/>
                <a:gd name="T35" fmla="*/ 49 h 214"/>
                <a:gd name="T36" fmla="*/ 575 w 590"/>
                <a:gd name="T37" fmla="*/ 34 h 214"/>
                <a:gd name="T38" fmla="*/ 586 w 590"/>
                <a:gd name="T39" fmla="*/ 17 h 214"/>
                <a:gd name="T40" fmla="*/ 590 w 590"/>
                <a:gd name="T41" fmla="*/ 0 h 214"/>
                <a:gd name="T42" fmla="*/ 590 w 590"/>
                <a:gd name="T43" fmla="*/ 107 h 214"/>
                <a:gd name="T44" fmla="*/ 586 w 590"/>
                <a:gd name="T45" fmla="*/ 124 h 214"/>
                <a:gd name="T46" fmla="*/ 575 w 590"/>
                <a:gd name="T47" fmla="*/ 141 h 214"/>
                <a:gd name="T48" fmla="*/ 557 w 590"/>
                <a:gd name="T49" fmla="*/ 156 h 214"/>
                <a:gd name="T50" fmla="*/ 533 w 590"/>
                <a:gd name="T51" fmla="*/ 170 h 214"/>
                <a:gd name="T52" fmla="*/ 503 w 590"/>
                <a:gd name="T53" fmla="*/ 183 h 214"/>
                <a:gd name="T54" fmla="*/ 469 w 590"/>
                <a:gd name="T55" fmla="*/ 193 h 214"/>
                <a:gd name="T56" fmla="*/ 431 w 590"/>
                <a:gd name="T57" fmla="*/ 202 h 214"/>
                <a:gd name="T58" fmla="*/ 389 w 590"/>
                <a:gd name="T59" fmla="*/ 209 h 214"/>
                <a:gd name="T60" fmla="*/ 342 w 590"/>
                <a:gd name="T61" fmla="*/ 213 h 214"/>
                <a:gd name="T62" fmla="*/ 295 w 590"/>
                <a:gd name="T63" fmla="*/ 214 h 214"/>
                <a:gd name="T64" fmla="*/ 247 w 590"/>
                <a:gd name="T65" fmla="*/ 213 h 214"/>
                <a:gd name="T66" fmla="*/ 202 w 590"/>
                <a:gd name="T67" fmla="*/ 209 h 214"/>
                <a:gd name="T68" fmla="*/ 159 w 590"/>
                <a:gd name="T69" fmla="*/ 202 h 214"/>
                <a:gd name="T70" fmla="*/ 121 w 590"/>
                <a:gd name="T71" fmla="*/ 193 h 214"/>
                <a:gd name="T72" fmla="*/ 86 w 590"/>
                <a:gd name="T73" fmla="*/ 183 h 214"/>
                <a:gd name="T74" fmla="*/ 57 w 590"/>
                <a:gd name="T75" fmla="*/ 170 h 214"/>
                <a:gd name="T76" fmla="*/ 32 w 590"/>
                <a:gd name="T77" fmla="*/ 156 h 214"/>
                <a:gd name="T78" fmla="*/ 15 w 590"/>
                <a:gd name="T79" fmla="*/ 141 h 214"/>
                <a:gd name="T80" fmla="*/ 4 w 590"/>
                <a:gd name="T81" fmla="*/ 124 h 214"/>
                <a:gd name="T82" fmla="*/ 0 w 590"/>
                <a:gd name="T83" fmla="*/ 107 h 214"/>
                <a:gd name="T84" fmla="*/ 0 w 590"/>
                <a:gd name="T8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4">
                  <a:moveTo>
                    <a:pt x="0" y="0"/>
                  </a:moveTo>
                  <a:lnTo>
                    <a:pt x="4" y="17"/>
                  </a:lnTo>
                  <a:lnTo>
                    <a:pt x="15" y="34"/>
                  </a:lnTo>
                  <a:lnTo>
                    <a:pt x="32" y="49"/>
                  </a:lnTo>
                  <a:lnTo>
                    <a:pt x="57" y="63"/>
                  </a:lnTo>
                  <a:lnTo>
                    <a:pt x="86" y="76"/>
                  </a:lnTo>
                  <a:lnTo>
                    <a:pt x="121" y="86"/>
                  </a:lnTo>
                  <a:lnTo>
                    <a:pt x="159" y="95"/>
                  </a:lnTo>
                  <a:lnTo>
                    <a:pt x="202" y="102"/>
                  </a:lnTo>
                  <a:lnTo>
                    <a:pt x="247" y="106"/>
                  </a:lnTo>
                  <a:lnTo>
                    <a:pt x="295" y="107"/>
                  </a:lnTo>
                  <a:lnTo>
                    <a:pt x="342" y="106"/>
                  </a:lnTo>
                  <a:lnTo>
                    <a:pt x="389" y="102"/>
                  </a:lnTo>
                  <a:lnTo>
                    <a:pt x="431" y="95"/>
                  </a:lnTo>
                  <a:lnTo>
                    <a:pt x="469" y="86"/>
                  </a:lnTo>
                  <a:lnTo>
                    <a:pt x="503" y="76"/>
                  </a:lnTo>
                  <a:lnTo>
                    <a:pt x="533" y="63"/>
                  </a:lnTo>
                  <a:lnTo>
                    <a:pt x="557" y="49"/>
                  </a:lnTo>
                  <a:lnTo>
                    <a:pt x="575" y="34"/>
                  </a:lnTo>
                  <a:lnTo>
                    <a:pt x="586" y="17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6" y="124"/>
                  </a:lnTo>
                  <a:lnTo>
                    <a:pt x="575" y="141"/>
                  </a:lnTo>
                  <a:lnTo>
                    <a:pt x="557" y="156"/>
                  </a:lnTo>
                  <a:lnTo>
                    <a:pt x="533" y="170"/>
                  </a:lnTo>
                  <a:lnTo>
                    <a:pt x="503" y="183"/>
                  </a:lnTo>
                  <a:lnTo>
                    <a:pt x="469" y="193"/>
                  </a:lnTo>
                  <a:lnTo>
                    <a:pt x="431" y="202"/>
                  </a:lnTo>
                  <a:lnTo>
                    <a:pt x="389" y="209"/>
                  </a:lnTo>
                  <a:lnTo>
                    <a:pt x="342" y="213"/>
                  </a:lnTo>
                  <a:lnTo>
                    <a:pt x="295" y="214"/>
                  </a:lnTo>
                  <a:lnTo>
                    <a:pt x="247" y="213"/>
                  </a:lnTo>
                  <a:lnTo>
                    <a:pt x="202" y="209"/>
                  </a:lnTo>
                  <a:lnTo>
                    <a:pt x="159" y="202"/>
                  </a:lnTo>
                  <a:lnTo>
                    <a:pt x="121" y="193"/>
                  </a:lnTo>
                  <a:lnTo>
                    <a:pt x="86" y="183"/>
                  </a:lnTo>
                  <a:lnTo>
                    <a:pt x="57" y="170"/>
                  </a:lnTo>
                  <a:lnTo>
                    <a:pt x="32" y="156"/>
                  </a:lnTo>
                  <a:lnTo>
                    <a:pt x="15" y="141"/>
                  </a:lnTo>
                  <a:lnTo>
                    <a:pt x="4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479"/>
            <p:cNvSpPr>
              <a:spLocks/>
            </p:cNvSpPr>
            <p:nvPr/>
          </p:nvSpPr>
          <p:spPr bwMode="auto">
            <a:xfrm>
              <a:off x="2782888" y="5440363"/>
              <a:ext cx="93662" cy="38100"/>
            </a:xfrm>
            <a:custGeom>
              <a:avLst/>
              <a:gdLst>
                <a:gd name="T0" fmla="*/ 0 w 590"/>
                <a:gd name="T1" fmla="*/ 0 h 215"/>
                <a:gd name="T2" fmla="*/ 4 w 590"/>
                <a:gd name="T3" fmla="*/ 18 h 215"/>
                <a:gd name="T4" fmla="*/ 15 w 590"/>
                <a:gd name="T5" fmla="*/ 34 h 215"/>
                <a:gd name="T6" fmla="*/ 32 w 590"/>
                <a:gd name="T7" fmla="*/ 49 h 215"/>
                <a:gd name="T8" fmla="*/ 57 w 590"/>
                <a:gd name="T9" fmla="*/ 63 h 215"/>
                <a:gd name="T10" fmla="*/ 86 w 590"/>
                <a:gd name="T11" fmla="*/ 76 h 215"/>
                <a:gd name="T12" fmla="*/ 121 w 590"/>
                <a:gd name="T13" fmla="*/ 86 h 215"/>
                <a:gd name="T14" fmla="*/ 159 w 590"/>
                <a:gd name="T15" fmla="*/ 95 h 215"/>
                <a:gd name="T16" fmla="*/ 202 w 590"/>
                <a:gd name="T17" fmla="*/ 102 h 215"/>
                <a:gd name="T18" fmla="*/ 247 w 590"/>
                <a:gd name="T19" fmla="*/ 106 h 215"/>
                <a:gd name="T20" fmla="*/ 295 w 590"/>
                <a:gd name="T21" fmla="*/ 107 h 215"/>
                <a:gd name="T22" fmla="*/ 342 w 590"/>
                <a:gd name="T23" fmla="*/ 106 h 215"/>
                <a:gd name="T24" fmla="*/ 389 w 590"/>
                <a:gd name="T25" fmla="*/ 102 h 215"/>
                <a:gd name="T26" fmla="*/ 431 w 590"/>
                <a:gd name="T27" fmla="*/ 95 h 215"/>
                <a:gd name="T28" fmla="*/ 469 w 590"/>
                <a:gd name="T29" fmla="*/ 86 h 215"/>
                <a:gd name="T30" fmla="*/ 503 w 590"/>
                <a:gd name="T31" fmla="*/ 76 h 215"/>
                <a:gd name="T32" fmla="*/ 533 w 590"/>
                <a:gd name="T33" fmla="*/ 63 h 215"/>
                <a:gd name="T34" fmla="*/ 557 w 590"/>
                <a:gd name="T35" fmla="*/ 49 h 215"/>
                <a:gd name="T36" fmla="*/ 575 w 590"/>
                <a:gd name="T37" fmla="*/ 34 h 215"/>
                <a:gd name="T38" fmla="*/ 586 w 590"/>
                <a:gd name="T39" fmla="*/ 18 h 215"/>
                <a:gd name="T40" fmla="*/ 590 w 590"/>
                <a:gd name="T41" fmla="*/ 0 h 215"/>
                <a:gd name="T42" fmla="*/ 590 w 590"/>
                <a:gd name="T43" fmla="*/ 107 h 215"/>
                <a:gd name="T44" fmla="*/ 586 w 590"/>
                <a:gd name="T45" fmla="*/ 124 h 215"/>
                <a:gd name="T46" fmla="*/ 575 w 590"/>
                <a:gd name="T47" fmla="*/ 141 h 215"/>
                <a:gd name="T48" fmla="*/ 557 w 590"/>
                <a:gd name="T49" fmla="*/ 156 h 215"/>
                <a:gd name="T50" fmla="*/ 533 w 590"/>
                <a:gd name="T51" fmla="*/ 170 h 215"/>
                <a:gd name="T52" fmla="*/ 503 w 590"/>
                <a:gd name="T53" fmla="*/ 183 h 215"/>
                <a:gd name="T54" fmla="*/ 469 w 590"/>
                <a:gd name="T55" fmla="*/ 194 h 215"/>
                <a:gd name="T56" fmla="*/ 431 w 590"/>
                <a:gd name="T57" fmla="*/ 202 h 215"/>
                <a:gd name="T58" fmla="*/ 389 w 590"/>
                <a:gd name="T59" fmla="*/ 210 h 215"/>
                <a:gd name="T60" fmla="*/ 342 w 590"/>
                <a:gd name="T61" fmla="*/ 214 h 215"/>
                <a:gd name="T62" fmla="*/ 295 w 590"/>
                <a:gd name="T63" fmla="*/ 215 h 215"/>
                <a:gd name="T64" fmla="*/ 247 w 590"/>
                <a:gd name="T65" fmla="*/ 214 h 215"/>
                <a:gd name="T66" fmla="*/ 202 w 590"/>
                <a:gd name="T67" fmla="*/ 210 h 215"/>
                <a:gd name="T68" fmla="*/ 159 w 590"/>
                <a:gd name="T69" fmla="*/ 202 h 215"/>
                <a:gd name="T70" fmla="*/ 121 w 590"/>
                <a:gd name="T71" fmla="*/ 194 h 215"/>
                <a:gd name="T72" fmla="*/ 86 w 590"/>
                <a:gd name="T73" fmla="*/ 183 h 215"/>
                <a:gd name="T74" fmla="*/ 57 w 590"/>
                <a:gd name="T75" fmla="*/ 170 h 215"/>
                <a:gd name="T76" fmla="*/ 32 w 590"/>
                <a:gd name="T77" fmla="*/ 156 h 215"/>
                <a:gd name="T78" fmla="*/ 15 w 590"/>
                <a:gd name="T79" fmla="*/ 141 h 215"/>
                <a:gd name="T80" fmla="*/ 4 w 590"/>
                <a:gd name="T81" fmla="*/ 124 h 215"/>
                <a:gd name="T82" fmla="*/ 0 w 590"/>
                <a:gd name="T83" fmla="*/ 107 h 215"/>
                <a:gd name="T84" fmla="*/ 0 w 590"/>
                <a:gd name="T8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5">
                  <a:moveTo>
                    <a:pt x="0" y="0"/>
                  </a:moveTo>
                  <a:lnTo>
                    <a:pt x="4" y="18"/>
                  </a:lnTo>
                  <a:lnTo>
                    <a:pt x="15" y="34"/>
                  </a:lnTo>
                  <a:lnTo>
                    <a:pt x="32" y="49"/>
                  </a:lnTo>
                  <a:lnTo>
                    <a:pt x="57" y="63"/>
                  </a:lnTo>
                  <a:lnTo>
                    <a:pt x="86" y="76"/>
                  </a:lnTo>
                  <a:lnTo>
                    <a:pt x="121" y="86"/>
                  </a:lnTo>
                  <a:lnTo>
                    <a:pt x="159" y="95"/>
                  </a:lnTo>
                  <a:lnTo>
                    <a:pt x="202" y="102"/>
                  </a:lnTo>
                  <a:lnTo>
                    <a:pt x="247" y="106"/>
                  </a:lnTo>
                  <a:lnTo>
                    <a:pt x="295" y="107"/>
                  </a:lnTo>
                  <a:lnTo>
                    <a:pt x="342" y="106"/>
                  </a:lnTo>
                  <a:lnTo>
                    <a:pt x="389" y="102"/>
                  </a:lnTo>
                  <a:lnTo>
                    <a:pt x="431" y="95"/>
                  </a:lnTo>
                  <a:lnTo>
                    <a:pt x="469" y="86"/>
                  </a:lnTo>
                  <a:lnTo>
                    <a:pt x="503" y="76"/>
                  </a:lnTo>
                  <a:lnTo>
                    <a:pt x="533" y="63"/>
                  </a:lnTo>
                  <a:lnTo>
                    <a:pt x="557" y="49"/>
                  </a:lnTo>
                  <a:lnTo>
                    <a:pt x="575" y="34"/>
                  </a:lnTo>
                  <a:lnTo>
                    <a:pt x="586" y="18"/>
                  </a:lnTo>
                  <a:lnTo>
                    <a:pt x="590" y="0"/>
                  </a:lnTo>
                  <a:lnTo>
                    <a:pt x="590" y="107"/>
                  </a:lnTo>
                  <a:lnTo>
                    <a:pt x="586" y="124"/>
                  </a:lnTo>
                  <a:lnTo>
                    <a:pt x="575" y="141"/>
                  </a:lnTo>
                  <a:lnTo>
                    <a:pt x="557" y="156"/>
                  </a:lnTo>
                  <a:lnTo>
                    <a:pt x="533" y="170"/>
                  </a:lnTo>
                  <a:lnTo>
                    <a:pt x="503" y="183"/>
                  </a:lnTo>
                  <a:lnTo>
                    <a:pt x="469" y="194"/>
                  </a:lnTo>
                  <a:lnTo>
                    <a:pt x="431" y="202"/>
                  </a:lnTo>
                  <a:lnTo>
                    <a:pt x="389" y="210"/>
                  </a:lnTo>
                  <a:lnTo>
                    <a:pt x="342" y="214"/>
                  </a:lnTo>
                  <a:lnTo>
                    <a:pt x="295" y="215"/>
                  </a:lnTo>
                  <a:lnTo>
                    <a:pt x="247" y="214"/>
                  </a:lnTo>
                  <a:lnTo>
                    <a:pt x="202" y="210"/>
                  </a:lnTo>
                  <a:lnTo>
                    <a:pt x="159" y="202"/>
                  </a:lnTo>
                  <a:lnTo>
                    <a:pt x="121" y="194"/>
                  </a:lnTo>
                  <a:lnTo>
                    <a:pt x="86" y="183"/>
                  </a:lnTo>
                  <a:lnTo>
                    <a:pt x="57" y="170"/>
                  </a:lnTo>
                  <a:lnTo>
                    <a:pt x="32" y="156"/>
                  </a:lnTo>
                  <a:lnTo>
                    <a:pt x="15" y="141"/>
                  </a:lnTo>
                  <a:lnTo>
                    <a:pt x="4" y="124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480"/>
            <p:cNvSpPr>
              <a:spLocks/>
            </p:cNvSpPr>
            <p:nvPr/>
          </p:nvSpPr>
          <p:spPr bwMode="auto">
            <a:xfrm>
              <a:off x="2782888" y="5465763"/>
              <a:ext cx="93662" cy="38100"/>
            </a:xfrm>
            <a:custGeom>
              <a:avLst/>
              <a:gdLst>
                <a:gd name="T0" fmla="*/ 0 w 590"/>
                <a:gd name="T1" fmla="*/ 0 h 216"/>
                <a:gd name="T2" fmla="*/ 4 w 590"/>
                <a:gd name="T3" fmla="*/ 18 h 216"/>
                <a:gd name="T4" fmla="*/ 15 w 590"/>
                <a:gd name="T5" fmla="*/ 34 h 216"/>
                <a:gd name="T6" fmla="*/ 32 w 590"/>
                <a:gd name="T7" fmla="*/ 50 h 216"/>
                <a:gd name="T8" fmla="*/ 57 w 590"/>
                <a:gd name="T9" fmla="*/ 64 h 216"/>
                <a:gd name="T10" fmla="*/ 86 w 590"/>
                <a:gd name="T11" fmla="*/ 77 h 216"/>
                <a:gd name="T12" fmla="*/ 121 w 590"/>
                <a:gd name="T13" fmla="*/ 88 h 216"/>
                <a:gd name="T14" fmla="*/ 159 w 590"/>
                <a:gd name="T15" fmla="*/ 97 h 216"/>
                <a:gd name="T16" fmla="*/ 202 w 590"/>
                <a:gd name="T17" fmla="*/ 103 h 216"/>
                <a:gd name="T18" fmla="*/ 247 w 590"/>
                <a:gd name="T19" fmla="*/ 107 h 216"/>
                <a:gd name="T20" fmla="*/ 295 w 590"/>
                <a:gd name="T21" fmla="*/ 109 h 216"/>
                <a:gd name="T22" fmla="*/ 342 w 590"/>
                <a:gd name="T23" fmla="*/ 107 h 216"/>
                <a:gd name="T24" fmla="*/ 389 w 590"/>
                <a:gd name="T25" fmla="*/ 103 h 216"/>
                <a:gd name="T26" fmla="*/ 431 w 590"/>
                <a:gd name="T27" fmla="*/ 97 h 216"/>
                <a:gd name="T28" fmla="*/ 469 w 590"/>
                <a:gd name="T29" fmla="*/ 88 h 216"/>
                <a:gd name="T30" fmla="*/ 503 w 590"/>
                <a:gd name="T31" fmla="*/ 77 h 216"/>
                <a:gd name="T32" fmla="*/ 533 w 590"/>
                <a:gd name="T33" fmla="*/ 64 h 216"/>
                <a:gd name="T34" fmla="*/ 557 w 590"/>
                <a:gd name="T35" fmla="*/ 50 h 216"/>
                <a:gd name="T36" fmla="*/ 575 w 590"/>
                <a:gd name="T37" fmla="*/ 34 h 216"/>
                <a:gd name="T38" fmla="*/ 586 w 590"/>
                <a:gd name="T39" fmla="*/ 18 h 216"/>
                <a:gd name="T40" fmla="*/ 590 w 590"/>
                <a:gd name="T41" fmla="*/ 0 h 216"/>
                <a:gd name="T42" fmla="*/ 590 w 590"/>
                <a:gd name="T43" fmla="*/ 109 h 216"/>
                <a:gd name="T44" fmla="*/ 586 w 590"/>
                <a:gd name="T45" fmla="*/ 126 h 216"/>
                <a:gd name="T46" fmla="*/ 575 w 590"/>
                <a:gd name="T47" fmla="*/ 142 h 216"/>
                <a:gd name="T48" fmla="*/ 557 w 590"/>
                <a:gd name="T49" fmla="*/ 158 h 216"/>
                <a:gd name="T50" fmla="*/ 533 w 590"/>
                <a:gd name="T51" fmla="*/ 172 h 216"/>
                <a:gd name="T52" fmla="*/ 503 w 590"/>
                <a:gd name="T53" fmla="*/ 184 h 216"/>
                <a:gd name="T54" fmla="*/ 469 w 590"/>
                <a:gd name="T55" fmla="*/ 195 h 216"/>
                <a:gd name="T56" fmla="*/ 431 w 590"/>
                <a:gd name="T57" fmla="*/ 204 h 216"/>
                <a:gd name="T58" fmla="*/ 389 w 590"/>
                <a:gd name="T59" fmla="*/ 210 h 216"/>
                <a:gd name="T60" fmla="*/ 342 w 590"/>
                <a:gd name="T61" fmla="*/ 214 h 216"/>
                <a:gd name="T62" fmla="*/ 295 w 590"/>
                <a:gd name="T63" fmla="*/ 216 h 216"/>
                <a:gd name="T64" fmla="*/ 247 w 590"/>
                <a:gd name="T65" fmla="*/ 214 h 216"/>
                <a:gd name="T66" fmla="*/ 202 w 590"/>
                <a:gd name="T67" fmla="*/ 210 h 216"/>
                <a:gd name="T68" fmla="*/ 159 w 590"/>
                <a:gd name="T69" fmla="*/ 204 h 216"/>
                <a:gd name="T70" fmla="*/ 121 w 590"/>
                <a:gd name="T71" fmla="*/ 195 h 216"/>
                <a:gd name="T72" fmla="*/ 86 w 590"/>
                <a:gd name="T73" fmla="*/ 184 h 216"/>
                <a:gd name="T74" fmla="*/ 57 w 590"/>
                <a:gd name="T75" fmla="*/ 172 h 216"/>
                <a:gd name="T76" fmla="*/ 32 w 590"/>
                <a:gd name="T77" fmla="*/ 158 h 216"/>
                <a:gd name="T78" fmla="*/ 15 w 590"/>
                <a:gd name="T79" fmla="*/ 142 h 216"/>
                <a:gd name="T80" fmla="*/ 4 w 590"/>
                <a:gd name="T81" fmla="*/ 126 h 216"/>
                <a:gd name="T82" fmla="*/ 0 w 590"/>
                <a:gd name="T83" fmla="*/ 109 h 216"/>
                <a:gd name="T84" fmla="*/ 0 w 590"/>
                <a:gd name="T8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6">
                  <a:moveTo>
                    <a:pt x="0" y="0"/>
                  </a:moveTo>
                  <a:lnTo>
                    <a:pt x="4" y="18"/>
                  </a:lnTo>
                  <a:lnTo>
                    <a:pt x="15" y="34"/>
                  </a:lnTo>
                  <a:lnTo>
                    <a:pt x="32" y="50"/>
                  </a:lnTo>
                  <a:lnTo>
                    <a:pt x="57" y="64"/>
                  </a:lnTo>
                  <a:lnTo>
                    <a:pt x="86" y="77"/>
                  </a:lnTo>
                  <a:lnTo>
                    <a:pt x="121" y="88"/>
                  </a:lnTo>
                  <a:lnTo>
                    <a:pt x="159" y="97"/>
                  </a:lnTo>
                  <a:lnTo>
                    <a:pt x="202" y="103"/>
                  </a:lnTo>
                  <a:lnTo>
                    <a:pt x="247" y="107"/>
                  </a:lnTo>
                  <a:lnTo>
                    <a:pt x="295" y="109"/>
                  </a:lnTo>
                  <a:lnTo>
                    <a:pt x="342" y="107"/>
                  </a:lnTo>
                  <a:lnTo>
                    <a:pt x="389" y="103"/>
                  </a:lnTo>
                  <a:lnTo>
                    <a:pt x="431" y="97"/>
                  </a:lnTo>
                  <a:lnTo>
                    <a:pt x="469" y="88"/>
                  </a:lnTo>
                  <a:lnTo>
                    <a:pt x="503" y="77"/>
                  </a:lnTo>
                  <a:lnTo>
                    <a:pt x="533" y="64"/>
                  </a:lnTo>
                  <a:lnTo>
                    <a:pt x="557" y="50"/>
                  </a:lnTo>
                  <a:lnTo>
                    <a:pt x="575" y="34"/>
                  </a:lnTo>
                  <a:lnTo>
                    <a:pt x="586" y="18"/>
                  </a:lnTo>
                  <a:lnTo>
                    <a:pt x="590" y="0"/>
                  </a:lnTo>
                  <a:lnTo>
                    <a:pt x="590" y="109"/>
                  </a:lnTo>
                  <a:lnTo>
                    <a:pt x="586" y="126"/>
                  </a:lnTo>
                  <a:lnTo>
                    <a:pt x="575" y="142"/>
                  </a:lnTo>
                  <a:lnTo>
                    <a:pt x="557" y="158"/>
                  </a:lnTo>
                  <a:lnTo>
                    <a:pt x="533" y="172"/>
                  </a:lnTo>
                  <a:lnTo>
                    <a:pt x="503" y="184"/>
                  </a:lnTo>
                  <a:lnTo>
                    <a:pt x="469" y="195"/>
                  </a:lnTo>
                  <a:lnTo>
                    <a:pt x="431" y="204"/>
                  </a:lnTo>
                  <a:lnTo>
                    <a:pt x="389" y="210"/>
                  </a:lnTo>
                  <a:lnTo>
                    <a:pt x="342" y="214"/>
                  </a:lnTo>
                  <a:lnTo>
                    <a:pt x="295" y="216"/>
                  </a:lnTo>
                  <a:lnTo>
                    <a:pt x="247" y="214"/>
                  </a:lnTo>
                  <a:lnTo>
                    <a:pt x="202" y="210"/>
                  </a:lnTo>
                  <a:lnTo>
                    <a:pt x="159" y="204"/>
                  </a:lnTo>
                  <a:lnTo>
                    <a:pt x="121" y="195"/>
                  </a:lnTo>
                  <a:lnTo>
                    <a:pt x="86" y="184"/>
                  </a:lnTo>
                  <a:lnTo>
                    <a:pt x="57" y="172"/>
                  </a:lnTo>
                  <a:lnTo>
                    <a:pt x="32" y="158"/>
                  </a:lnTo>
                  <a:lnTo>
                    <a:pt x="15" y="142"/>
                  </a:lnTo>
                  <a:lnTo>
                    <a:pt x="4" y="126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481"/>
            <p:cNvSpPr>
              <a:spLocks noEditPoints="1"/>
            </p:cNvSpPr>
            <p:nvPr/>
          </p:nvSpPr>
          <p:spPr bwMode="auto">
            <a:xfrm>
              <a:off x="2782888" y="5372100"/>
              <a:ext cx="93662" cy="57150"/>
            </a:xfrm>
            <a:custGeom>
              <a:avLst/>
              <a:gdLst>
                <a:gd name="T0" fmla="*/ 249 w 590"/>
                <a:gd name="T1" fmla="*/ 29 h 321"/>
                <a:gd name="T2" fmla="*/ 166 w 590"/>
                <a:gd name="T3" fmla="*/ 38 h 321"/>
                <a:gd name="T4" fmla="*/ 102 w 590"/>
                <a:gd name="T5" fmla="*/ 55 h 321"/>
                <a:gd name="T6" fmla="*/ 57 w 590"/>
                <a:gd name="T7" fmla="*/ 76 h 321"/>
                <a:gd name="T8" fmla="*/ 32 w 590"/>
                <a:gd name="T9" fmla="*/ 97 h 321"/>
                <a:gd name="T10" fmla="*/ 32 w 590"/>
                <a:gd name="T11" fmla="*/ 118 h 321"/>
                <a:gd name="T12" fmla="*/ 57 w 590"/>
                <a:gd name="T13" fmla="*/ 139 h 321"/>
                <a:gd name="T14" fmla="*/ 102 w 590"/>
                <a:gd name="T15" fmla="*/ 160 h 321"/>
                <a:gd name="T16" fmla="*/ 166 w 590"/>
                <a:gd name="T17" fmla="*/ 177 h 321"/>
                <a:gd name="T18" fmla="*/ 249 w 590"/>
                <a:gd name="T19" fmla="*/ 187 h 321"/>
                <a:gd name="T20" fmla="*/ 342 w 590"/>
                <a:gd name="T21" fmla="*/ 187 h 321"/>
                <a:gd name="T22" fmla="*/ 424 w 590"/>
                <a:gd name="T23" fmla="*/ 177 h 321"/>
                <a:gd name="T24" fmla="*/ 488 w 590"/>
                <a:gd name="T25" fmla="*/ 160 h 321"/>
                <a:gd name="T26" fmla="*/ 533 w 590"/>
                <a:gd name="T27" fmla="*/ 139 h 321"/>
                <a:gd name="T28" fmla="*/ 557 w 590"/>
                <a:gd name="T29" fmla="*/ 118 h 321"/>
                <a:gd name="T30" fmla="*/ 557 w 590"/>
                <a:gd name="T31" fmla="*/ 97 h 321"/>
                <a:gd name="T32" fmla="*/ 533 w 590"/>
                <a:gd name="T33" fmla="*/ 76 h 321"/>
                <a:gd name="T34" fmla="*/ 488 w 590"/>
                <a:gd name="T35" fmla="*/ 55 h 321"/>
                <a:gd name="T36" fmla="*/ 424 w 590"/>
                <a:gd name="T37" fmla="*/ 38 h 321"/>
                <a:gd name="T38" fmla="*/ 342 w 590"/>
                <a:gd name="T39" fmla="*/ 29 h 321"/>
                <a:gd name="T40" fmla="*/ 295 w 590"/>
                <a:gd name="T41" fmla="*/ 0 h 321"/>
                <a:gd name="T42" fmla="*/ 389 w 590"/>
                <a:gd name="T43" fmla="*/ 6 h 321"/>
                <a:gd name="T44" fmla="*/ 469 w 590"/>
                <a:gd name="T45" fmla="*/ 21 h 321"/>
                <a:gd name="T46" fmla="*/ 533 w 590"/>
                <a:gd name="T47" fmla="*/ 44 h 321"/>
                <a:gd name="T48" fmla="*/ 575 w 590"/>
                <a:gd name="T49" fmla="*/ 74 h 321"/>
                <a:gd name="T50" fmla="*/ 590 w 590"/>
                <a:gd name="T51" fmla="*/ 107 h 321"/>
                <a:gd name="T52" fmla="*/ 586 w 590"/>
                <a:gd name="T53" fmla="*/ 232 h 321"/>
                <a:gd name="T54" fmla="*/ 557 w 590"/>
                <a:gd name="T55" fmla="*/ 264 h 321"/>
                <a:gd name="T56" fmla="*/ 503 w 590"/>
                <a:gd name="T57" fmla="*/ 290 h 321"/>
                <a:gd name="T58" fmla="*/ 431 w 590"/>
                <a:gd name="T59" fmla="*/ 309 h 321"/>
                <a:gd name="T60" fmla="*/ 342 w 590"/>
                <a:gd name="T61" fmla="*/ 320 h 321"/>
                <a:gd name="T62" fmla="*/ 247 w 590"/>
                <a:gd name="T63" fmla="*/ 320 h 321"/>
                <a:gd name="T64" fmla="*/ 159 w 590"/>
                <a:gd name="T65" fmla="*/ 309 h 321"/>
                <a:gd name="T66" fmla="*/ 86 w 590"/>
                <a:gd name="T67" fmla="*/ 290 h 321"/>
                <a:gd name="T68" fmla="*/ 32 w 590"/>
                <a:gd name="T69" fmla="*/ 264 h 321"/>
                <a:gd name="T70" fmla="*/ 4 w 590"/>
                <a:gd name="T71" fmla="*/ 232 h 321"/>
                <a:gd name="T72" fmla="*/ 0 w 590"/>
                <a:gd name="T73" fmla="*/ 107 h 321"/>
                <a:gd name="T74" fmla="*/ 15 w 590"/>
                <a:gd name="T75" fmla="*/ 74 h 321"/>
                <a:gd name="T76" fmla="*/ 57 w 590"/>
                <a:gd name="T77" fmla="*/ 44 h 321"/>
                <a:gd name="T78" fmla="*/ 121 w 590"/>
                <a:gd name="T79" fmla="*/ 21 h 321"/>
                <a:gd name="T80" fmla="*/ 202 w 590"/>
                <a:gd name="T81" fmla="*/ 6 h 321"/>
                <a:gd name="T82" fmla="*/ 295 w 590"/>
                <a:gd name="T8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0" h="321">
                  <a:moveTo>
                    <a:pt x="295" y="27"/>
                  </a:moveTo>
                  <a:lnTo>
                    <a:pt x="249" y="29"/>
                  </a:lnTo>
                  <a:lnTo>
                    <a:pt x="206" y="32"/>
                  </a:lnTo>
                  <a:lnTo>
                    <a:pt x="166" y="38"/>
                  </a:lnTo>
                  <a:lnTo>
                    <a:pt x="132" y="46"/>
                  </a:lnTo>
                  <a:lnTo>
                    <a:pt x="102" y="55"/>
                  </a:lnTo>
                  <a:lnTo>
                    <a:pt x="76" y="65"/>
                  </a:lnTo>
                  <a:lnTo>
                    <a:pt x="57" y="76"/>
                  </a:lnTo>
                  <a:lnTo>
                    <a:pt x="41" y="87"/>
                  </a:lnTo>
                  <a:lnTo>
                    <a:pt x="32" y="97"/>
                  </a:lnTo>
                  <a:lnTo>
                    <a:pt x="29" y="107"/>
                  </a:lnTo>
                  <a:lnTo>
                    <a:pt x="32" y="118"/>
                  </a:lnTo>
                  <a:lnTo>
                    <a:pt x="41" y="128"/>
                  </a:lnTo>
                  <a:lnTo>
                    <a:pt x="57" y="139"/>
                  </a:lnTo>
                  <a:lnTo>
                    <a:pt x="76" y="150"/>
                  </a:lnTo>
                  <a:lnTo>
                    <a:pt x="102" y="160"/>
                  </a:lnTo>
                  <a:lnTo>
                    <a:pt x="132" y="169"/>
                  </a:lnTo>
                  <a:lnTo>
                    <a:pt x="166" y="177"/>
                  </a:lnTo>
                  <a:lnTo>
                    <a:pt x="206" y="183"/>
                  </a:lnTo>
                  <a:lnTo>
                    <a:pt x="249" y="187"/>
                  </a:lnTo>
                  <a:lnTo>
                    <a:pt x="295" y="188"/>
                  </a:lnTo>
                  <a:lnTo>
                    <a:pt x="342" y="187"/>
                  </a:lnTo>
                  <a:lnTo>
                    <a:pt x="385" y="183"/>
                  </a:lnTo>
                  <a:lnTo>
                    <a:pt x="424" y="177"/>
                  </a:lnTo>
                  <a:lnTo>
                    <a:pt x="458" y="169"/>
                  </a:lnTo>
                  <a:lnTo>
                    <a:pt x="488" y="160"/>
                  </a:lnTo>
                  <a:lnTo>
                    <a:pt x="513" y="150"/>
                  </a:lnTo>
                  <a:lnTo>
                    <a:pt x="533" y="139"/>
                  </a:lnTo>
                  <a:lnTo>
                    <a:pt x="549" y="128"/>
                  </a:lnTo>
                  <a:lnTo>
                    <a:pt x="557" y="118"/>
                  </a:lnTo>
                  <a:lnTo>
                    <a:pt x="561" y="107"/>
                  </a:lnTo>
                  <a:lnTo>
                    <a:pt x="557" y="97"/>
                  </a:lnTo>
                  <a:lnTo>
                    <a:pt x="549" y="87"/>
                  </a:lnTo>
                  <a:lnTo>
                    <a:pt x="533" y="76"/>
                  </a:lnTo>
                  <a:lnTo>
                    <a:pt x="513" y="65"/>
                  </a:lnTo>
                  <a:lnTo>
                    <a:pt x="488" y="55"/>
                  </a:lnTo>
                  <a:lnTo>
                    <a:pt x="458" y="46"/>
                  </a:lnTo>
                  <a:lnTo>
                    <a:pt x="424" y="38"/>
                  </a:lnTo>
                  <a:lnTo>
                    <a:pt x="385" y="32"/>
                  </a:lnTo>
                  <a:lnTo>
                    <a:pt x="342" y="29"/>
                  </a:lnTo>
                  <a:lnTo>
                    <a:pt x="295" y="27"/>
                  </a:lnTo>
                  <a:close/>
                  <a:moveTo>
                    <a:pt x="295" y="0"/>
                  </a:moveTo>
                  <a:lnTo>
                    <a:pt x="342" y="2"/>
                  </a:lnTo>
                  <a:lnTo>
                    <a:pt x="389" y="6"/>
                  </a:lnTo>
                  <a:lnTo>
                    <a:pt x="431" y="12"/>
                  </a:lnTo>
                  <a:lnTo>
                    <a:pt x="469" y="21"/>
                  </a:lnTo>
                  <a:lnTo>
                    <a:pt x="503" y="32"/>
                  </a:lnTo>
                  <a:lnTo>
                    <a:pt x="533" y="44"/>
                  </a:lnTo>
                  <a:lnTo>
                    <a:pt x="557" y="58"/>
                  </a:lnTo>
                  <a:lnTo>
                    <a:pt x="575" y="74"/>
                  </a:lnTo>
                  <a:lnTo>
                    <a:pt x="586" y="90"/>
                  </a:lnTo>
                  <a:lnTo>
                    <a:pt x="590" y="107"/>
                  </a:lnTo>
                  <a:lnTo>
                    <a:pt x="590" y="215"/>
                  </a:lnTo>
                  <a:lnTo>
                    <a:pt x="586" y="232"/>
                  </a:lnTo>
                  <a:lnTo>
                    <a:pt x="575" y="248"/>
                  </a:lnTo>
                  <a:lnTo>
                    <a:pt x="557" y="264"/>
                  </a:lnTo>
                  <a:lnTo>
                    <a:pt x="533" y="278"/>
                  </a:lnTo>
                  <a:lnTo>
                    <a:pt x="503" y="290"/>
                  </a:lnTo>
                  <a:lnTo>
                    <a:pt x="469" y="301"/>
                  </a:lnTo>
                  <a:lnTo>
                    <a:pt x="431" y="309"/>
                  </a:lnTo>
                  <a:lnTo>
                    <a:pt x="389" y="316"/>
                  </a:lnTo>
                  <a:lnTo>
                    <a:pt x="342" y="320"/>
                  </a:lnTo>
                  <a:lnTo>
                    <a:pt x="295" y="321"/>
                  </a:lnTo>
                  <a:lnTo>
                    <a:pt x="247" y="320"/>
                  </a:lnTo>
                  <a:lnTo>
                    <a:pt x="202" y="316"/>
                  </a:lnTo>
                  <a:lnTo>
                    <a:pt x="159" y="309"/>
                  </a:lnTo>
                  <a:lnTo>
                    <a:pt x="121" y="301"/>
                  </a:lnTo>
                  <a:lnTo>
                    <a:pt x="86" y="290"/>
                  </a:lnTo>
                  <a:lnTo>
                    <a:pt x="57" y="278"/>
                  </a:lnTo>
                  <a:lnTo>
                    <a:pt x="32" y="264"/>
                  </a:lnTo>
                  <a:lnTo>
                    <a:pt x="15" y="248"/>
                  </a:lnTo>
                  <a:lnTo>
                    <a:pt x="4" y="232"/>
                  </a:lnTo>
                  <a:lnTo>
                    <a:pt x="0" y="215"/>
                  </a:lnTo>
                  <a:lnTo>
                    <a:pt x="0" y="107"/>
                  </a:lnTo>
                  <a:lnTo>
                    <a:pt x="4" y="90"/>
                  </a:lnTo>
                  <a:lnTo>
                    <a:pt x="15" y="74"/>
                  </a:lnTo>
                  <a:lnTo>
                    <a:pt x="32" y="58"/>
                  </a:lnTo>
                  <a:lnTo>
                    <a:pt x="57" y="44"/>
                  </a:lnTo>
                  <a:lnTo>
                    <a:pt x="86" y="32"/>
                  </a:lnTo>
                  <a:lnTo>
                    <a:pt x="121" y="21"/>
                  </a:lnTo>
                  <a:lnTo>
                    <a:pt x="159" y="12"/>
                  </a:lnTo>
                  <a:lnTo>
                    <a:pt x="202" y="6"/>
                  </a:lnTo>
                  <a:lnTo>
                    <a:pt x="247" y="2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482"/>
            <p:cNvSpPr>
              <a:spLocks/>
            </p:cNvSpPr>
            <p:nvPr/>
          </p:nvSpPr>
          <p:spPr bwMode="auto">
            <a:xfrm>
              <a:off x="2816225" y="5380038"/>
              <a:ext cx="28575" cy="22225"/>
            </a:xfrm>
            <a:custGeom>
              <a:avLst/>
              <a:gdLst>
                <a:gd name="T0" fmla="*/ 69 w 178"/>
                <a:gd name="T1" fmla="*/ 0 h 127"/>
                <a:gd name="T2" fmla="*/ 109 w 178"/>
                <a:gd name="T3" fmla="*/ 0 h 127"/>
                <a:gd name="T4" fmla="*/ 109 w 178"/>
                <a:gd name="T5" fmla="*/ 14 h 127"/>
                <a:gd name="T6" fmla="*/ 133 w 178"/>
                <a:gd name="T7" fmla="*/ 15 h 127"/>
                <a:gd name="T8" fmla="*/ 153 w 178"/>
                <a:gd name="T9" fmla="*/ 17 h 127"/>
                <a:gd name="T10" fmla="*/ 167 w 178"/>
                <a:gd name="T11" fmla="*/ 19 h 127"/>
                <a:gd name="T12" fmla="*/ 155 w 178"/>
                <a:gd name="T13" fmla="*/ 36 h 127"/>
                <a:gd name="T14" fmla="*/ 146 w 178"/>
                <a:gd name="T15" fmla="*/ 35 h 127"/>
                <a:gd name="T16" fmla="*/ 134 w 178"/>
                <a:gd name="T17" fmla="*/ 33 h 127"/>
                <a:gd name="T18" fmla="*/ 118 w 178"/>
                <a:gd name="T19" fmla="*/ 32 h 127"/>
                <a:gd name="T20" fmla="*/ 98 w 178"/>
                <a:gd name="T21" fmla="*/ 31 h 127"/>
                <a:gd name="T22" fmla="*/ 81 w 178"/>
                <a:gd name="T23" fmla="*/ 32 h 127"/>
                <a:gd name="T24" fmla="*/ 71 w 178"/>
                <a:gd name="T25" fmla="*/ 34 h 127"/>
                <a:gd name="T26" fmla="*/ 65 w 178"/>
                <a:gd name="T27" fmla="*/ 36 h 127"/>
                <a:gd name="T28" fmla="*/ 63 w 178"/>
                <a:gd name="T29" fmla="*/ 40 h 127"/>
                <a:gd name="T30" fmla="*/ 66 w 178"/>
                <a:gd name="T31" fmla="*/ 43 h 127"/>
                <a:gd name="T32" fmla="*/ 75 w 178"/>
                <a:gd name="T33" fmla="*/ 46 h 127"/>
                <a:gd name="T34" fmla="*/ 90 w 178"/>
                <a:gd name="T35" fmla="*/ 50 h 127"/>
                <a:gd name="T36" fmla="*/ 112 w 178"/>
                <a:gd name="T37" fmla="*/ 53 h 127"/>
                <a:gd name="T38" fmla="*/ 137 w 178"/>
                <a:gd name="T39" fmla="*/ 57 h 127"/>
                <a:gd name="T40" fmla="*/ 156 w 178"/>
                <a:gd name="T41" fmla="*/ 62 h 127"/>
                <a:gd name="T42" fmla="*/ 168 w 178"/>
                <a:gd name="T43" fmla="*/ 68 h 127"/>
                <a:gd name="T44" fmla="*/ 176 w 178"/>
                <a:gd name="T45" fmla="*/ 75 h 127"/>
                <a:gd name="T46" fmla="*/ 178 w 178"/>
                <a:gd name="T47" fmla="*/ 82 h 127"/>
                <a:gd name="T48" fmla="*/ 175 w 178"/>
                <a:gd name="T49" fmla="*/ 90 h 127"/>
                <a:gd name="T50" fmla="*/ 166 w 178"/>
                <a:gd name="T51" fmla="*/ 97 h 127"/>
                <a:gd name="T52" fmla="*/ 152 w 178"/>
                <a:gd name="T53" fmla="*/ 103 h 127"/>
                <a:gd name="T54" fmla="*/ 132 w 178"/>
                <a:gd name="T55" fmla="*/ 108 h 127"/>
                <a:gd name="T56" fmla="*/ 107 w 178"/>
                <a:gd name="T57" fmla="*/ 111 h 127"/>
                <a:gd name="T58" fmla="*/ 107 w 178"/>
                <a:gd name="T59" fmla="*/ 127 h 127"/>
                <a:gd name="T60" fmla="*/ 68 w 178"/>
                <a:gd name="T61" fmla="*/ 127 h 127"/>
                <a:gd name="T62" fmla="*/ 68 w 178"/>
                <a:gd name="T63" fmla="*/ 112 h 127"/>
                <a:gd name="T64" fmla="*/ 41 w 178"/>
                <a:gd name="T65" fmla="*/ 111 h 127"/>
                <a:gd name="T66" fmla="*/ 18 w 178"/>
                <a:gd name="T67" fmla="*/ 109 h 127"/>
                <a:gd name="T68" fmla="*/ 0 w 178"/>
                <a:gd name="T69" fmla="*/ 105 h 127"/>
                <a:gd name="T70" fmla="*/ 12 w 178"/>
                <a:gd name="T71" fmla="*/ 87 h 127"/>
                <a:gd name="T72" fmla="*/ 30 w 178"/>
                <a:gd name="T73" fmla="*/ 91 h 127"/>
                <a:gd name="T74" fmla="*/ 52 w 178"/>
                <a:gd name="T75" fmla="*/ 93 h 127"/>
                <a:gd name="T76" fmla="*/ 78 w 178"/>
                <a:gd name="T77" fmla="*/ 94 h 127"/>
                <a:gd name="T78" fmla="*/ 93 w 178"/>
                <a:gd name="T79" fmla="*/ 93 h 127"/>
                <a:gd name="T80" fmla="*/ 105 w 178"/>
                <a:gd name="T81" fmla="*/ 91 h 127"/>
                <a:gd name="T82" fmla="*/ 114 w 178"/>
                <a:gd name="T83" fmla="*/ 88 h 127"/>
                <a:gd name="T84" fmla="*/ 116 w 178"/>
                <a:gd name="T85" fmla="*/ 84 h 127"/>
                <a:gd name="T86" fmla="*/ 114 w 178"/>
                <a:gd name="T87" fmla="*/ 80 h 127"/>
                <a:gd name="T88" fmla="*/ 107 w 178"/>
                <a:gd name="T89" fmla="*/ 77 h 127"/>
                <a:gd name="T90" fmla="*/ 93 w 178"/>
                <a:gd name="T91" fmla="*/ 74 h 127"/>
                <a:gd name="T92" fmla="*/ 73 w 178"/>
                <a:gd name="T93" fmla="*/ 71 h 127"/>
                <a:gd name="T94" fmla="*/ 54 w 178"/>
                <a:gd name="T95" fmla="*/ 68 h 127"/>
                <a:gd name="T96" fmla="*/ 36 w 178"/>
                <a:gd name="T97" fmla="*/ 64 h 127"/>
                <a:gd name="T98" fmla="*/ 22 w 178"/>
                <a:gd name="T99" fmla="*/ 60 h 127"/>
                <a:gd name="T100" fmla="*/ 12 w 178"/>
                <a:gd name="T101" fmla="*/ 55 h 127"/>
                <a:gd name="T102" fmla="*/ 4 w 178"/>
                <a:gd name="T103" fmla="*/ 49 h 127"/>
                <a:gd name="T104" fmla="*/ 2 w 178"/>
                <a:gd name="T105" fmla="*/ 42 h 127"/>
                <a:gd name="T106" fmla="*/ 5 w 178"/>
                <a:gd name="T107" fmla="*/ 35 h 127"/>
                <a:gd name="T108" fmla="*/ 14 w 178"/>
                <a:gd name="T109" fmla="*/ 28 h 127"/>
                <a:gd name="T110" fmla="*/ 27 w 178"/>
                <a:gd name="T111" fmla="*/ 22 h 127"/>
                <a:gd name="T112" fmla="*/ 46 w 178"/>
                <a:gd name="T113" fmla="*/ 17 h 127"/>
                <a:gd name="T114" fmla="*/ 69 w 178"/>
                <a:gd name="T115" fmla="*/ 15 h 127"/>
                <a:gd name="T116" fmla="*/ 69 w 178"/>
                <a:gd name="T1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8" h="127">
                  <a:moveTo>
                    <a:pt x="69" y="0"/>
                  </a:moveTo>
                  <a:lnTo>
                    <a:pt x="109" y="0"/>
                  </a:lnTo>
                  <a:lnTo>
                    <a:pt x="109" y="14"/>
                  </a:lnTo>
                  <a:lnTo>
                    <a:pt x="133" y="15"/>
                  </a:lnTo>
                  <a:lnTo>
                    <a:pt x="153" y="17"/>
                  </a:lnTo>
                  <a:lnTo>
                    <a:pt x="167" y="19"/>
                  </a:lnTo>
                  <a:lnTo>
                    <a:pt x="155" y="36"/>
                  </a:lnTo>
                  <a:lnTo>
                    <a:pt x="146" y="35"/>
                  </a:lnTo>
                  <a:lnTo>
                    <a:pt x="134" y="33"/>
                  </a:lnTo>
                  <a:lnTo>
                    <a:pt x="118" y="32"/>
                  </a:lnTo>
                  <a:lnTo>
                    <a:pt x="98" y="31"/>
                  </a:lnTo>
                  <a:lnTo>
                    <a:pt x="81" y="32"/>
                  </a:lnTo>
                  <a:lnTo>
                    <a:pt x="71" y="34"/>
                  </a:lnTo>
                  <a:lnTo>
                    <a:pt x="65" y="36"/>
                  </a:lnTo>
                  <a:lnTo>
                    <a:pt x="63" y="40"/>
                  </a:lnTo>
                  <a:lnTo>
                    <a:pt x="66" y="43"/>
                  </a:lnTo>
                  <a:lnTo>
                    <a:pt x="75" y="46"/>
                  </a:lnTo>
                  <a:lnTo>
                    <a:pt x="90" y="50"/>
                  </a:lnTo>
                  <a:lnTo>
                    <a:pt x="112" y="53"/>
                  </a:lnTo>
                  <a:lnTo>
                    <a:pt x="137" y="57"/>
                  </a:lnTo>
                  <a:lnTo>
                    <a:pt x="156" y="62"/>
                  </a:lnTo>
                  <a:lnTo>
                    <a:pt x="168" y="68"/>
                  </a:lnTo>
                  <a:lnTo>
                    <a:pt x="176" y="75"/>
                  </a:lnTo>
                  <a:lnTo>
                    <a:pt x="178" y="82"/>
                  </a:lnTo>
                  <a:lnTo>
                    <a:pt x="175" y="90"/>
                  </a:lnTo>
                  <a:lnTo>
                    <a:pt x="166" y="97"/>
                  </a:lnTo>
                  <a:lnTo>
                    <a:pt x="152" y="103"/>
                  </a:lnTo>
                  <a:lnTo>
                    <a:pt x="132" y="108"/>
                  </a:lnTo>
                  <a:lnTo>
                    <a:pt x="107" y="111"/>
                  </a:lnTo>
                  <a:lnTo>
                    <a:pt x="107" y="127"/>
                  </a:lnTo>
                  <a:lnTo>
                    <a:pt x="68" y="127"/>
                  </a:lnTo>
                  <a:lnTo>
                    <a:pt x="68" y="112"/>
                  </a:lnTo>
                  <a:lnTo>
                    <a:pt x="41" y="111"/>
                  </a:lnTo>
                  <a:lnTo>
                    <a:pt x="18" y="109"/>
                  </a:lnTo>
                  <a:lnTo>
                    <a:pt x="0" y="105"/>
                  </a:lnTo>
                  <a:lnTo>
                    <a:pt x="12" y="87"/>
                  </a:lnTo>
                  <a:lnTo>
                    <a:pt x="30" y="91"/>
                  </a:lnTo>
                  <a:lnTo>
                    <a:pt x="52" y="93"/>
                  </a:lnTo>
                  <a:lnTo>
                    <a:pt x="78" y="94"/>
                  </a:lnTo>
                  <a:lnTo>
                    <a:pt x="93" y="93"/>
                  </a:lnTo>
                  <a:lnTo>
                    <a:pt x="105" y="91"/>
                  </a:lnTo>
                  <a:lnTo>
                    <a:pt x="114" y="88"/>
                  </a:lnTo>
                  <a:lnTo>
                    <a:pt x="116" y="84"/>
                  </a:lnTo>
                  <a:lnTo>
                    <a:pt x="114" y="80"/>
                  </a:lnTo>
                  <a:lnTo>
                    <a:pt x="107" y="77"/>
                  </a:lnTo>
                  <a:lnTo>
                    <a:pt x="93" y="74"/>
                  </a:lnTo>
                  <a:lnTo>
                    <a:pt x="73" y="71"/>
                  </a:lnTo>
                  <a:lnTo>
                    <a:pt x="54" y="68"/>
                  </a:lnTo>
                  <a:lnTo>
                    <a:pt x="36" y="64"/>
                  </a:lnTo>
                  <a:lnTo>
                    <a:pt x="22" y="60"/>
                  </a:lnTo>
                  <a:lnTo>
                    <a:pt x="12" y="55"/>
                  </a:lnTo>
                  <a:lnTo>
                    <a:pt x="4" y="49"/>
                  </a:lnTo>
                  <a:lnTo>
                    <a:pt x="2" y="42"/>
                  </a:lnTo>
                  <a:lnTo>
                    <a:pt x="5" y="35"/>
                  </a:lnTo>
                  <a:lnTo>
                    <a:pt x="14" y="28"/>
                  </a:lnTo>
                  <a:lnTo>
                    <a:pt x="27" y="22"/>
                  </a:lnTo>
                  <a:lnTo>
                    <a:pt x="46" y="17"/>
                  </a:lnTo>
                  <a:lnTo>
                    <a:pt x="69" y="15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483"/>
            <p:cNvSpPr>
              <a:spLocks/>
            </p:cNvSpPr>
            <p:nvPr/>
          </p:nvSpPr>
          <p:spPr bwMode="auto">
            <a:xfrm>
              <a:off x="2876550" y="5275263"/>
              <a:ext cx="65087" cy="204788"/>
            </a:xfrm>
            <a:custGeom>
              <a:avLst/>
              <a:gdLst>
                <a:gd name="T0" fmla="*/ 202 w 405"/>
                <a:gd name="T1" fmla="*/ 0 h 1162"/>
                <a:gd name="T2" fmla="*/ 405 w 405"/>
                <a:gd name="T3" fmla="*/ 317 h 1162"/>
                <a:gd name="T4" fmla="*/ 283 w 405"/>
                <a:gd name="T5" fmla="*/ 317 h 1162"/>
                <a:gd name="T6" fmla="*/ 283 w 405"/>
                <a:gd name="T7" fmla="*/ 1162 h 1162"/>
                <a:gd name="T8" fmla="*/ 122 w 405"/>
                <a:gd name="T9" fmla="*/ 1162 h 1162"/>
                <a:gd name="T10" fmla="*/ 122 w 405"/>
                <a:gd name="T11" fmla="*/ 317 h 1162"/>
                <a:gd name="T12" fmla="*/ 0 w 405"/>
                <a:gd name="T13" fmla="*/ 317 h 1162"/>
                <a:gd name="T14" fmla="*/ 202 w 405"/>
                <a:gd name="T15" fmla="*/ 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1162">
                  <a:moveTo>
                    <a:pt x="202" y="0"/>
                  </a:moveTo>
                  <a:lnTo>
                    <a:pt x="405" y="317"/>
                  </a:lnTo>
                  <a:lnTo>
                    <a:pt x="283" y="317"/>
                  </a:lnTo>
                  <a:lnTo>
                    <a:pt x="283" y="1162"/>
                  </a:lnTo>
                  <a:lnTo>
                    <a:pt x="122" y="1162"/>
                  </a:lnTo>
                  <a:lnTo>
                    <a:pt x="122" y="317"/>
                  </a:lnTo>
                  <a:lnTo>
                    <a:pt x="0" y="317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8" name="Group 637"/>
          <p:cNvGrpSpPr/>
          <p:nvPr/>
        </p:nvGrpSpPr>
        <p:grpSpPr>
          <a:xfrm>
            <a:off x="1652257" y="5047997"/>
            <a:ext cx="458788" cy="469900"/>
            <a:chOff x="1638300" y="5046663"/>
            <a:chExt cx="458788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6" name="Freeform 488"/>
            <p:cNvSpPr>
              <a:spLocks noEditPoints="1"/>
            </p:cNvSpPr>
            <p:nvPr/>
          </p:nvSpPr>
          <p:spPr bwMode="auto">
            <a:xfrm>
              <a:off x="1638300" y="5046663"/>
              <a:ext cx="458788" cy="469900"/>
            </a:xfrm>
            <a:custGeom>
              <a:avLst/>
              <a:gdLst>
                <a:gd name="T0" fmla="*/ 154 w 3177"/>
                <a:gd name="T1" fmla="*/ 3008 h 3253"/>
                <a:gd name="T2" fmla="*/ 198 w 3177"/>
                <a:gd name="T3" fmla="*/ 3077 h 3253"/>
                <a:gd name="T4" fmla="*/ 277 w 3177"/>
                <a:gd name="T5" fmla="*/ 3104 h 3253"/>
                <a:gd name="T6" fmla="*/ 2555 w 3177"/>
                <a:gd name="T7" fmla="*/ 2839 h 3253"/>
                <a:gd name="T8" fmla="*/ 2583 w 3177"/>
                <a:gd name="T9" fmla="*/ 2739 h 3253"/>
                <a:gd name="T10" fmla="*/ 2655 w 3177"/>
                <a:gd name="T11" fmla="*/ 2668 h 3253"/>
                <a:gd name="T12" fmla="*/ 2757 w 3177"/>
                <a:gd name="T13" fmla="*/ 2641 h 3253"/>
                <a:gd name="T14" fmla="*/ 3026 w 3177"/>
                <a:gd name="T15" fmla="*/ 696 h 3253"/>
                <a:gd name="T16" fmla="*/ 481 w 3177"/>
                <a:gd name="T17" fmla="*/ 0 h 3253"/>
                <a:gd name="T18" fmla="*/ 542 w 3177"/>
                <a:gd name="T19" fmla="*/ 21 h 3253"/>
                <a:gd name="T20" fmla="*/ 576 w 3177"/>
                <a:gd name="T21" fmla="*/ 74 h 3253"/>
                <a:gd name="T22" fmla="*/ 572 w 3177"/>
                <a:gd name="T23" fmla="*/ 124 h 3253"/>
                <a:gd name="T24" fmla="*/ 938 w 3177"/>
                <a:gd name="T25" fmla="*/ 96 h 3253"/>
                <a:gd name="T26" fmla="*/ 960 w 3177"/>
                <a:gd name="T27" fmla="*/ 36 h 3253"/>
                <a:gd name="T28" fmla="*/ 1013 w 3177"/>
                <a:gd name="T29" fmla="*/ 3 h 3253"/>
                <a:gd name="T30" fmla="*/ 1057 w 3177"/>
                <a:gd name="T31" fmla="*/ 3 h 3253"/>
                <a:gd name="T32" fmla="*/ 1110 w 3177"/>
                <a:gd name="T33" fmla="*/ 36 h 3253"/>
                <a:gd name="T34" fmla="*/ 1132 w 3177"/>
                <a:gd name="T35" fmla="*/ 96 h 3253"/>
                <a:gd name="T36" fmla="*/ 1498 w 3177"/>
                <a:gd name="T37" fmla="*/ 124 h 3253"/>
                <a:gd name="T38" fmla="*/ 1495 w 3177"/>
                <a:gd name="T39" fmla="*/ 74 h 3253"/>
                <a:gd name="T40" fmla="*/ 1528 w 3177"/>
                <a:gd name="T41" fmla="*/ 21 h 3253"/>
                <a:gd name="T42" fmla="*/ 1589 w 3177"/>
                <a:gd name="T43" fmla="*/ 0 h 3253"/>
                <a:gd name="T44" fmla="*/ 1632 w 3177"/>
                <a:gd name="T45" fmla="*/ 9 h 3253"/>
                <a:gd name="T46" fmla="*/ 1675 w 3177"/>
                <a:gd name="T47" fmla="*/ 54 h 3253"/>
                <a:gd name="T48" fmla="*/ 1684 w 3177"/>
                <a:gd name="T49" fmla="*/ 111 h 3253"/>
                <a:gd name="T50" fmla="*/ 2047 w 3177"/>
                <a:gd name="T51" fmla="*/ 111 h 3253"/>
                <a:gd name="T52" fmla="*/ 2055 w 3177"/>
                <a:gd name="T53" fmla="*/ 54 h 3253"/>
                <a:gd name="T54" fmla="*/ 2099 w 3177"/>
                <a:gd name="T55" fmla="*/ 9 h 3253"/>
                <a:gd name="T56" fmla="*/ 2142 w 3177"/>
                <a:gd name="T57" fmla="*/ 0 h 3253"/>
                <a:gd name="T58" fmla="*/ 2203 w 3177"/>
                <a:gd name="T59" fmla="*/ 21 h 3253"/>
                <a:gd name="T60" fmla="*/ 2236 w 3177"/>
                <a:gd name="T61" fmla="*/ 74 h 3253"/>
                <a:gd name="T62" fmla="*/ 2233 w 3177"/>
                <a:gd name="T63" fmla="*/ 124 h 3253"/>
                <a:gd name="T64" fmla="*/ 2599 w 3177"/>
                <a:gd name="T65" fmla="*/ 96 h 3253"/>
                <a:gd name="T66" fmla="*/ 2620 w 3177"/>
                <a:gd name="T67" fmla="*/ 36 h 3253"/>
                <a:gd name="T68" fmla="*/ 2674 w 3177"/>
                <a:gd name="T69" fmla="*/ 3 h 3253"/>
                <a:gd name="T70" fmla="*/ 2717 w 3177"/>
                <a:gd name="T71" fmla="*/ 3 h 3253"/>
                <a:gd name="T72" fmla="*/ 2771 w 3177"/>
                <a:gd name="T73" fmla="*/ 36 h 3253"/>
                <a:gd name="T74" fmla="*/ 2792 w 3177"/>
                <a:gd name="T75" fmla="*/ 96 h 3253"/>
                <a:gd name="T76" fmla="*/ 2900 w 3177"/>
                <a:gd name="T77" fmla="*/ 124 h 3253"/>
                <a:gd name="T78" fmla="*/ 3017 w 3177"/>
                <a:gd name="T79" fmla="*/ 150 h 3253"/>
                <a:gd name="T80" fmla="*/ 3109 w 3177"/>
                <a:gd name="T81" fmla="*/ 218 h 3253"/>
                <a:gd name="T82" fmla="*/ 3166 w 3177"/>
                <a:gd name="T83" fmla="*/ 319 h 3253"/>
                <a:gd name="T84" fmla="*/ 3177 w 3177"/>
                <a:gd name="T85" fmla="*/ 2671 h 3253"/>
                <a:gd name="T86" fmla="*/ 236 w 3177"/>
                <a:gd name="T87" fmla="*/ 3250 h 3253"/>
                <a:gd name="T88" fmla="*/ 126 w 3177"/>
                <a:gd name="T89" fmla="*/ 3208 h 3253"/>
                <a:gd name="T90" fmla="*/ 45 w 3177"/>
                <a:gd name="T91" fmla="*/ 3128 h 3253"/>
                <a:gd name="T92" fmla="*/ 3 w 3177"/>
                <a:gd name="T93" fmla="*/ 3020 h 3253"/>
                <a:gd name="T94" fmla="*/ 3 w 3177"/>
                <a:gd name="T95" fmla="*/ 357 h 3253"/>
                <a:gd name="T96" fmla="*/ 45 w 3177"/>
                <a:gd name="T97" fmla="*/ 249 h 3253"/>
                <a:gd name="T98" fmla="*/ 126 w 3177"/>
                <a:gd name="T99" fmla="*/ 169 h 3253"/>
                <a:gd name="T100" fmla="*/ 236 w 3177"/>
                <a:gd name="T101" fmla="*/ 127 h 3253"/>
                <a:gd name="T102" fmla="*/ 386 w 3177"/>
                <a:gd name="T103" fmla="*/ 111 h 3253"/>
                <a:gd name="T104" fmla="*/ 395 w 3177"/>
                <a:gd name="T105" fmla="*/ 54 h 3253"/>
                <a:gd name="T106" fmla="*/ 439 w 3177"/>
                <a:gd name="T107" fmla="*/ 9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7" h="3253">
                  <a:moveTo>
                    <a:pt x="151" y="696"/>
                  </a:moveTo>
                  <a:lnTo>
                    <a:pt x="151" y="2980"/>
                  </a:lnTo>
                  <a:lnTo>
                    <a:pt x="154" y="3008"/>
                  </a:lnTo>
                  <a:lnTo>
                    <a:pt x="164" y="3035"/>
                  </a:lnTo>
                  <a:lnTo>
                    <a:pt x="179" y="3058"/>
                  </a:lnTo>
                  <a:lnTo>
                    <a:pt x="198" y="3077"/>
                  </a:lnTo>
                  <a:lnTo>
                    <a:pt x="221" y="3092"/>
                  </a:lnTo>
                  <a:lnTo>
                    <a:pt x="248" y="3101"/>
                  </a:lnTo>
                  <a:lnTo>
                    <a:pt x="277" y="3104"/>
                  </a:lnTo>
                  <a:lnTo>
                    <a:pt x="2524" y="3104"/>
                  </a:lnTo>
                  <a:lnTo>
                    <a:pt x="2555" y="3074"/>
                  </a:lnTo>
                  <a:lnTo>
                    <a:pt x="2555" y="2839"/>
                  </a:lnTo>
                  <a:lnTo>
                    <a:pt x="2558" y="2804"/>
                  </a:lnTo>
                  <a:lnTo>
                    <a:pt x="2568" y="2770"/>
                  </a:lnTo>
                  <a:lnTo>
                    <a:pt x="2583" y="2739"/>
                  </a:lnTo>
                  <a:lnTo>
                    <a:pt x="2603" y="2711"/>
                  </a:lnTo>
                  <a:lnTo>
                    <a:pt x="2628" y="2687"/>
                  </a:lnTo>
                  <a:lnTo>
                    <a:pt x="2655" y="2668"/>
                  </a:lnTo>
                  <a:lnTo>
                    <a:pt x="2686" y="2653"/>
                  </a:lnTo>
                  <a:lnTo>
                    <a:pt x="2721" y="2644"/>
                  </a:lnTo>
                  <a:lnTo>
                    <a:pt x="2757" y="2641"/>
                  </a:lnTo>
                  <a:lnTo>
                    <a:pt x="2994" y="2641"/>
                  </a:lnTo>
                  <a:lnTo>
                    <a:pt x="3026" y="2610"/>
                  </a:lnTo>
                  <a:lnTo>
                    <a:pt x="3026" y="696"/>
                  </a:lnTo>
                  <a:lnTo>
                    <a:pt x="151" y="696"/>
                  </a:lnTo>
                  <a:close/>
                  <a:moveTo>
                    <a:pt x="481" y="0"/>
                  </a:moveTo>
                  <a:lnTo>
                    <a:pt x="481" y="0"/>
                  </a:lnTo>
                  <a:lnTo>
                    <a:pt x="504" y="3"/>
                  </a:lnTo>
                  <a:lnTo>
                    <a:pt x="524" y="9"/>
                  </a:lnTo>
                  <a:lnTo>
                    <a:pt x="542" y="21"/>
                  </a:lnTo>
                  <a:lnTo>
                    <a:pt x="557" y="36"/>
                  </a:lnTo>
                  <a:lnTo>
                    <a:pt x="569" y="54"/>
                  </a:lnTo>
                  <a:lnTo>
                    <a:pt x="576" y="74"/>
                  </a:lnTo>
                  <a:lnTo>
                    <a:pt x="579" y="96"/>
                  </a:lnTo>
                  <a:lnTo>
                    <a:pt x="577" y="111"/>
                  </a:lnTo>
                  <a:lnTo>
                    <a:pt x="572" y="124"/>
                  </a:lnTo>
                  <a:lnTo>
                    <a:pt x="944" y="124"/>
                  </a:lnTo>
                  <a:lnTo>
                    <a:pt x="940" y="111"/>
                  </a:lnTo>
                  <a:lnTo>
                    <a:pt x="938" y="96"/>
                  </a:lnTo>
                  <a:lnTo>
                    <a:pt x="940" y="74"/>
                  </a:lnTo>
                  <a:lnTo>
                    <a:pt x="948" y="54"/>
                  </a:lnTo>
                  <a:lnTo>
                    <a:pt x="960" y="36"/>
                  </a:lnTo>
                  <a:lnTo>
                    <a:pt x="975" y="21"/>
                  </a:lnTo>
                  <a:lnTo>
                    <a:pt x="993" y="9"/>
                  </a:lnTo>
                  <a:lnTo>
                    <a:pt x="1013" y="3"/>
                  </a:lnTo>
                  <a:lnTo>
                    <a:pt x="1036" y="0"/>
                  </a:lnTo>
                  <a:lnTo>
                    <a:pt x="1036" y="0"/>
                  </a:lnTo>
                  <a:lnTo>
                    <a:pt x="1057" y="3"/>
                  </a:lnTo>
                  <a:lnTo>
                    <a:pt x="1078" y="9"/>
                  </a:lnTo>
                  <a:lnTo>
                    <a:pt x="1096" y="21"/>
                  </a:lnTo>
                  <a:lnTo>
                    <a:pt x="1110" y="36"/>
                  </a:lnTo>
                  <a:lnTo>
                    <a:pt x="1122" y="54"/>
                  </a:lnTo>
                  <a:lnTo>
                    <a:pt x="1130" y="74"/>
                  </a:lnTo>
                  <a:lnTo>
                    <a:pt x="1132" y="96"/>
                  </a:lnTo>
                  <a:lnTo>
                    <a:pt x="1131" y="111"/>
                  </a:lnTo>
                  <a:lnTo>
                    <a:pt x="1127" y="124"/>
                  </a:lnTo>
                  <a:lnTo>
                    <a:pt x="1498" y="124"/>
                  </a:lnTo>
                  <a:lnTo>
                    <a:pt x="1494" y="111"/>
                  </a:lnTo>
                  <a:lnTo>
                    <a:pt x="1491" y="96"/>
                  </a:lnTo>
                  <a:lnTo>
                    <a:pt x="1495" y="74"/>
                  </a:lnTo>
                  <a:lnTo>
                    <a:pt x="1502" y="54"/>
                  </a:lnTo>
                  <a:lnTo>
                    <a:pt x="1513" y="36"/>
                  </a:lnTo>
                  <a:lnTo>
                    <a:pt x="1528" y="21"/>
                  </a:lnTo>
                  <a:lnTo>
                    <a:pt x="1546" y="9"/>
                  </a:lnTo>
                  <a:lnTo>
                    <a:pt x="1566" y="3"/>
                  </a:lnTo>
                  <a:lnTo>
                    <a:pt x="1589" y="0"/>
                  </a:lnTo>
                  <a:lnTo>
                    <a:pt x="1589" y="0"/>
                  </a:lnTo>
                  <a:lnTo>
                    <a:pt x="1611" y="3"/>
                  </a:lnTo>
                  <a:lnTo>
                    <a:pt x="1632" y="9"/>
                  </a:lnTo>
                  <a:lnTo>
                    <a:pt x="1649" y="21"/>
                  </a:lnTo>
                  <a:lnTo>
                    <a:pt x="1664" y="36"/>
                  </a:lnTo>
                  <a:lnTo>
                    <a:pt x="1675" y="54"/>
                  </a:lnTo>
                  <a:lnTo>
                    <a:pt x="1683" y="74"/>
                  </a:lnTo>
                  <a:lnTo>
                    <a:pt x="1686" y="96"/>
                  </a:lnTo>
                  <a:lnTo>
                    <a:pt x="1684" y="111"/>
                  </a:lnTo>
                  <a:lnTo>
                    <a:pt x="1680" y="124"/>
                  </a:lnTo>
                  <a:lnTo>
                    <a:pt x="2051" y="124"/>
                  </a:lnTo>
                  <a:lnTo>
                    <a:pt x="2047" y="111"/>
                  </a:lnTo>
                  <a:lnTo>
                    <a:pt x="2046" y="96"/>
                  </a:lnTo>
                  <a:lnTo>
                    <a:pt x="2048" y="74"/>
                  </a:lnTo>
                  <a:lnTo>
                    <a:pt x="2055" y="54"/>
                  </a:lnTo>
                  <a:lnTo>
                    <a:pt x="2067" y="36"/>
                  </a:lnTo>
                  <a:lnTo>
                    <a:pt x="2082" y="21"/>
                  </a:lnTo>
                  <a:lnTo>
                    <a:pt x="2099" y="9"/>
                  </a:lnTo>
                  <a:lnTo>
                    <a:pt x="2119" y="3"/>
                  </a:lnTo>
                  <a:lnTo>
                    <a:pt x="2142" y="0"/>
                  </a:lnTo>
                  <a:lnTo>
                    <a:pt x="2142" y="0"/>
                  </a:lnTo>
                  <a:lnTo>
                    <a:pt x="2164" y="3"/>
                  </a:lnTo>
                  <a:lnTo>
                    <a:pt x="2185" y="9"/>
                  </a:lnTo>
                  <a:lnTo>
                    <a:pt x="2203" y="21"/>
                  </a:lnTo>
                  <a:lnTo>
                    <a:pt x="2218" y="36"/>
                  </a:lnTo>
                  <a:lnTo>
                    <a:pt x="2230" y="54"/>
                  </a:lnTo>
                  <a:lnTo>
                    <a:pt x="2236" y="74"/>
                  </a:lnTo>
                  <a:lnTo>
                    <a:pt x="2239" y="96"/>
                  </a:lnTo>
                  <a:lnTo>
                    <a:pt x="2237" y="111"/>
                  </a:lnTo>
                  <a:lnTo>
                    <a:pt x="2233" y="124"/>
                  </a:lnTo>
                  <a:lnTo>
                    <a:pt x="2604" y="124"/>
                  </a:lnTo>
                  <a:lnTo>
                    <a:pt x="2601" y="111"/>
                  </a:lnTo>
                  <a:lnTo>
                    <a:pt x="2599" y="96"/>
                  </a:lnTo>
                  <a:lnTo>
                    <a:pt x="2601" y="74"/>
                  </a:lnTo>
                  <a:lnTo>
                    <a:pt x="2608" y="54"/>
                  </a:lnTo>
                  <a:lnTo>
                    <a:pt x="2620" y="36"/>
                  </a:lnTo>
                  <a:lnTo>
                    <a:pt x="2635" y="21"/>
                  </a:lnTo>
                  <a:lnTo>
                    <a:pt x="2653" y="9"/>
                  </a:lnTo>
                  <a:lnTo>
                    <a:pt x="2674" y="3"/>
                  </a:lnTo>
                  <a:lnTo>
                    <a:pt x="2696" y="0"/>
                  </a:lnTo>
                  <a:lnTo>
                    <a:pt x="2696" y="0"/>
                  </a:lnTo>
                  <a:lnTo>
                    <a:pt x="2717" y="3"/>
                  </a:lnTo>
                  <a:lnTo>
                    <a:pt x="2738" y="9"/>
                  </a:lnTo>
                  <a:lnTo>
                    <a:pt x="2756" y="21"/>
                  </a:lnTo>
                  <a:lnTo>
                    <a:pt x="2771" y="36"/>
                  </a:lnTo>
                  <a:lnTo>
                    <a:pt x="2783" y="54"/>
                  </a:lnTo>
                  <a:lnTo>
                    <a:pt x="2790" y="74"/>
                  </a:lnTo>
                  <a:lnTo>
                    <a:pt x="2792" y="96"/>
                  </a:lnTo>
                  <a:lnTo>
                    <a:pt x="2790" y="111"/>
                  </a:lnTo>
                  <a:lnTo>
                    <a:pt x="2787" y="124"/>
                  </a:lnTo>
                  <a:lnTo>
                    <a:pt x="2900" y="124"/>
                  </a:lnTo>
                  <a:lnTo>
                    <a:pt x="2941" y="127"/>
                  </a:lnTo>
                  <a:lnTo>
                    <a:pt x="2980" y="136"/>
                  </a:lnTo>
                  <a:lnTo>
                    <a:pt x="3017" y="150"/>
                  </a:lnTo>
                  <a:lnTo>
                    <a:pt x="3051" y="169"/>
                  </a:lnTo>
                  <a:lnTo>
                    <a:pt x="3082" y="192"/>
                  </a:lnTo>
                  <a:lnTo>
                    <a:pt x="3109" y="218"/>
                  </a:lnTo>
                  <a:lnTo>
                    <a:pt x="3133" y="249"/>
                  </a:lnTo>
                  <a:lnTo>
                    <a:pt x="3152" y="282"/>
                  </a:lnTo>
                  <a:lnTo>
                    <a:pt x="3166" y="319"/>
                  </a:lnTo>
                  <a:lnTo>
                    <a:pt x="3174" y="357"/>
                  </a:lnTo>
                  <a:lnTo>
                    <a:pt x="3177" y="397"/>
                  </a:lnTo>
                  <a:lnTo>
                    <a:pt x="3177" y="2671"/>
                  </a:lnTo>
                  <a:lnTo>
                    <a:pt x="2587" y="3253"/>
                  </a:lnTo>
                  <a:lnTo>
                    <a:pt x="277" y="3253"/>
                  </a:lnTo>
                  <a:lnTo>
                    <a:pt x="236" y="3250"/>
                  </a:lnTo>
                  <a:lnTo>
                    <a:pt x="197" y="3241"/>
                  </a:lnTo>
                  <a:lnTo>
                    <a:pt x="160" y="3227"/>
                  </a:lnTo>
                  <a:lnTo>
                    <a:pt x="126" y="3208"/>
                  </a:lnTo>
                  <a:lnTo>
                    <a:pt x="95" y="3185"/>
                  </a:lnTo>
                  <a:lnTo>
                    <a:pt x="68" y="3159"/>
                  </a:lnTo>
                  <a:lnTo>
                    <a:pt x="45" y="3128"/>
                  </a:lnTo>
                  <a:lnTo>
                    <a:pt x="26" y="3095"/>
                  </a:lnTo>
                  <a:lnTo>
                    <a:pt x="12" y="3059"/>
                  </a:lnTo>
                  <a:lnTo>
                    <a:pt x="3" y="3020"/>
                  </a:lnTo>
                  <a:lnTo>
                    <a:pt x="0" y="2980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19"/>
                  </a:lnTo>
                  <a:lnTo>
                    <a:pt x="26" y="282"/>
                  </a:lnTo>
                  <a:lnTo>
                    <a:pt x="45" y="249"/>
                  </a:lnTo>
                  <a:lnTo>
                    <a:pt x="68" y="218"/>
                  </a:lnTo>
                  <a:lnTo>
                    <a:pt x="95" y="192"/>
                  </a:lnTo>
                  <a:lnTo>
                    <a:pt x="126" y="169"/>
                  </a:lnTo>
                  <a:lnTo>
                    <a:pt x="160" y="150"/>
                  </a:lnTo>
                  <a:lnTo>
                    <a:pt x="197" y="136"/>
                  </a:lnTo>
                  <a:lnTo>
                    <a:pt x="236" y="127"/>
                  </a:lnTo>
                  <a:lnTo>
                    <a:pt x="277" y="124"/>
                  </a:lnTo>
                  <a:lnTo>
                    <a:pt x="390" y="124"/>
                  </a:lnTo>
                  <a:lnTo>
                    <a:pt x="386" y="111"/>
                  </a:lnTo>
                  <a:lnTo>
                    <a:pt x="385" y="96"/>
                  </a:lnTo>
                  <a:lnTo>
                    <a:pt x="387" y="74"/>
                  </a:lnTo>
                  <a:lnTo>
                    <a:pt x="395" y="54"/>
                  </a:lnTo>
                  <a:lnTo>
                    <a:pt x="407" y="36"/>
                  </a:lnTo>
                  <a:lnTo>
                    <a:pt x="422" y="21"/>
                  </a:lnTo>
                  <a:lnTo>
                    <a:pt x="439" y="9"/>
                  </a:lnTo>
                  <a:lnTo>
                    <a:pt x="459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489"/>
            <p:cNvSpPr>
              <a:spLocks noEditPoints="1"/>
            </p:cNvSpPr>
            <p:nvPr/>
          </p:nvSpPr>
          <p:spPr bwMode="auto">
            <a:xfrm>
              <a:off x="1738313" y="5191125"/>
              <a:ext cx="258763" cy="255588"/>
            </a:xfrm>
            <a:custGeom>
              <a:avLst/>
              <a:gdLst>
                <a:gd name="T0" fmla="*/ 1420 w 1795"/>
                <a:gd name="T1" fmla="*/ 1677 h 1768"/>
                <a:gd name="T2" fmla="*/ 1105 w 1795"/>
                <a:gd name="T3" fmla="*/ 1652 h 1768"/>
                <a:gd name="T4" fmla="*/ 1209 w 1795"/>
                <a:gd name="T5" fmla="*/ 1652 h 1768"/>
                <a:gd name="T6" fmla="*/ 893 w 1795"/>
                <a:gd name="T7" fmla="*/ 1677 h 1768"/>
                <a:gd name="T8" fmla="*/ 902 w 1795"/>
                <a:gd name="T9" fmla="*/ 1644 h 1768"/>
                <a:gd name="T10" fmla="*/ 766 w 1795"/>
                <a:gd name="T11" fmla="*/ 1677 h 1768"/>
                <a:gd name="T12" fmla="*/ 451 w 1795"/>
                <a:gd name="T13" fmla="*/ 1652 h 1768"/>
                <a:gd name="T14" fmla="*/ 554 w 1795"/>
                <a:gd name="T15" fmla="*/ 1652 h 1768"/>
                <a:gd name="T16" fmla="*/ 245 w 1795"/>
                <a:gd name="T17" fmla="*/ 1654 h 1768"/>
                <a:gd name="T18" fmla="*/ 324 w 1795"/>
                <a:gd name="T19" fmla="*/ 1641 h 1768"/>
                <a:gd name="T20" fmla="*/ 1533 w 1795"/>
                <a:gd name="T21" fmla="*/ 1633 h 1768"/>
                <a:gd name="T22" fmla="*/ 1623 w 1795"/>
                <a:gd name="T23" fmla="*/ 1605 h 1768"/>
                <a:gd name="T24" fmla="*/ 99 w 1795"/>
                <a:gd name="T25" fmla="*/ 1474 h 1768"/>
                <a:gd name="T26" fmla="*/ 152 w 1795"/>
                <a:gd name="T27" fmla="*/ 1561 h 1768"/>
                <a:gd name="T28" fmla="*/ 1687 w 1795"/>
                <a:gd name="T29" fmla="*/ 1381 h 1768"/>
                <a:gd name="T30" fmla="*/ 1677 w 1795"/>
                <a:gd name="T31" fmla="*/ 1487 h 1768"/>
                <a:gd name="T32" fmla="*/ 1697 w 1795"/>
                <a:gd name="T33" fmla="*/ 1383 h 1768"/>
                <a:gd name="T34" fmla="*/ 108 w 1795"/>
                <a:gd name="T35" fmla="*/ 1354 h 1768"/>
                <a:gd name="T36" fmla="*/ 1679 w 1795"/>
                <a:gd name="T37" fmla="*/ 1169 h 1768"/>
                <a:gd name="T38" fmla="*/ 1705 w 1795"/>
                <a:gd name="T39" fmla="*/ 1255 h 1768"/>
                <a:gd name="T40" fmla="*/ 90 w 1795"/>
                <a:gd name="T41" fmla="*/ 1121 h 1768"/>
                <a:gd name="T42" fmla="*/ 117 w 1795"/>
                <a:gd name="T43" fmla="*/ 1035 h 1768"/>
                <a:gd name="T44" fmla="*/ 1687 w 1795"/>
                <a:gd name="T45" fmla="*/ 1059 h 1768"/>
                <a:gd name="T46" fmla="*/ 99 w 1795"/>
                <a:gd name="T47" fmla="*/ 820 h 1768"/>
                <a:gd name="T48" fmla="*/ 125 w 1795"/>
                <a:gd name="T49" fmla="*/ 908 h 1768"/>
                <a:gd name="T50" fmla="*/ 1669 w 1795"/>
                <a:gd name="T51" fmla="*/ 827 h 1768"/>
                <a:gd name="T52" fmla="*/ 1697 w 1795"/>
                <a:gd name="T53" fmla="*/ 740 h 1768"/>
                <a:gd name="T54" fmla="*/ 108 w 1795"/>
                <a:gd name="T55" fmla="*/ 711 h 1768"/>
                <a:gd name="T56" fmla="*/ 1679 w 1795"/>
                <a:gd name="T57" fmla="*/ 525 h 1768"/>
                <a:gd name="T58" fmla="*/ 1705 w 1795"/>
                <a:gd name="T59" fmla="*/ 612 h 1768"/>
                <a:gd name="T60" fmla="*/ 699 w 1795"/>
                <a:gd name="T61" fmla="*/ 1079 h 1768"/>
                <a:gd name="T62" fmla="*/ 108 w 1795"/>
                <a:gd name="T63" fmla="*/ 389 h 1768"/>
                <a:gd name="T64" fmla="*/ 123 w 1795"/>
                <a:gd name="T65" fmla="*/ 487 h 1768"/>
                <a:gd name="T66" fmla="*/ 1668 w 1795"/>
                <a:gd name="T67" fmla="*/ 327 h 1768"/>
                <a:gd name="T68" fmla="*/ 1705 w 1795"/>
                <a:gd name="T69" fmla="*/ 354 h 1768"/>
                <a:gd name="T70" fmla="*/ 107 w 1795"/>
                <a:gd name="T71" fmla="*/ 260 h 1768"/>
                <a:gd name="T72" fmla="*/ 139 w 1795"/>
                <a:gd name="T73" fmla="*/ 276 h 1768"/>
                <a:gd name="T74" fmla="*/ 1567 w 1795"/>
                <a:gd name="T75" fmla="*/ 132 h 1768"/>
                <a:gd name="T76" fmla="*/ 1625 w 1795"/>
                <a:gd name="T77" fmla="*/ 214 h 1768"/>
                <a:gd name="T78" fmla="*/ 1607 w 1795"/>
                <a:gd name="T79" fmla="*/ 149 h 1768"/>
                <a:gd name="T80" fmla="*/ 260 w 1795"/>
                <a:gd name="T81" fmla="*/ 130 h 1768"/>
                <a:gd name="T82" fmla="*/ 356 w 1795"/>
                <a:gd name="T83" fmla="*/ 122 h 1768"/>
                <a:gd name="T84" fmla="*/ 1345 w 1795"/>
                <a:gd name="T85" fmla="*/ 106 h 1768"/>
                <a:gd name="T86" fmla="*/ 1448 w 1795"/>
                <a:gd name="T87" fmla="*/ 122 h 1768"/>
                <a:gd name="T88" fmla="*/ 1130 w 1795"/>
                <a:gd name="T89" fmla="*/ 98 h 1768"/>
                <a:gd name="T90" fmla="*/ 1234 w 1795"/>
                <a:gd name="T91" fmla="*/ 98 h 1768"/>
                <a:gd name="T92" fmla="*/ 918 w 1795"/>
                <a:gd name="T93" fmla="*/ 122 h 1768"/>
                <a:gd name="T94" fmla="*/ 928 w 1795"/>
                <a:gd name="T95" fmla="*/ 88 h 1768"/>
                <a:gd name="T96" fmla="*/ 792 w 1795"/>
                <a:gd name="T97" fmla="*/ 122 h 1768"/>
                <a:gd name="T98" fmla="*/ 476 w 1795"/>
                <a:gd name="T99" fmla="*/ 98 h 1768"/>
                <a:gd name="T100" fmla="*/ 580 w 1795"/>
                <a:gd name="T101" fmla="*/ 98 h 1768"/>
                <a:gd name="T102" fmla="*/ 1617 w 1795"/>
                <a:gd name="T103" fmla="*/ 48 h 1768"/>
                <a:gd name="T104" fmla="*/ 1795 w 1795"/>
                <a:gd name="T105" fmla="*/ 1414 h 1768"/>
                <a:gd name="T106" fmla="*/ 1576 w 1795"/>
                <a:gd name="T107" fmla="*/ 1740 h 1768"/>
                <a:gd name="T108" fmla="*/ 140 w 1795"/>
                <a:gd name="T109" fmla="*/ 1693 h 1768"/>
                <a:gd name="T110" fmla="*/ 3 w 1795"/>
                <a:gd name="T111" fmla="*/ 306 h 1768"/>
                <a:gd name="T112" fmla="*/ 263 w 1795"/>
                <a:gd name="T113" fmla="*/ 12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5" h="1768">
                  <a:moveTo>
                    <a:pt x="1338" y="1644"/>
                  </a:moveTo>
                  <a:lnTo>
                    <a:pt x="1330" y="1646"/>
                  </a:lnTo>
                  <a:lnTo>
                    <a:pt x="1322" y="1652"/>
                  </a:lnTo>
                  <a:lnTo>
                    <a:pt x="1320" y="1662"/>
                  </a:lnTo>
                  <a:lnTo>
                    <a:pt x="1322" y="1670"/>
                  </a:lnTo>
                  <a:lnTo>
                    <a:pt x="1330" y="1677"/>
                  </a:lnTo>
                  <a:lnTo>
                    <a:pt x="1338" y="1680"/>
                  </a:lnTo>
                  <a:lnTo>
                    <a:pt x="1411" y="1680"/>
                  </a:lnTo>
                  <a:lnTo>
                    <a:pt x="1420" y="1677"/>
                  </a:lnTo>
                  <a:lnTo>
                    <a:pt x="1426" y="1670"/>
                  </a:lnTo>
                  <a:lnTo>
                    <a:pt x="1428" y="1662"/>
                  </a:lnTo>
                  <a:lnTo>
                    <a:pt x="1426" y="1652"/>
                  </a:lnTo>
                  <a:lnTo>
                    <a:pt x="1420" y="1646"/>
                  </a:lnTo>
                  <a:lnTo>
                    <a:pt x="1411" y="1644"/>
                  </a:lnTo>
                  <a:lnTo>
                    <a:pt x="1338" y="1644"/>
                  </a:lnTo>
                  <a:close/>
                  <a:moveTo>
                    <a:pt x="1120" y="1644"/>
                  </a:moveTo>
                  <a:lnTo>
                    <a:pt x="1112" y="1646"/>
                  </a:lnTo>
                  <a:lnTo>
                    <a:pt x="1105" y="1652"/>
                  </a:lnTo>
                  <a:lnTo>
                    <a:pt x="1103" y="1662"/>
                  </a:lnTo>
                  <a:lnTo>
                    <a:pt x="1105" y="1670"/>
                  </a:lnTo>
                  <a:lnTo>
                    <a:pt x="1112" y="1677"/>
                  </a:lnTo>
                  <a:lnTo>
                    <a:pt x="1120" y="1680"/>
                  </a:lnTo>
                  <a:lnTo>
                    <a:pt x="1193" y="1680"/>
                  </a:lnTo>
                  <a:lnTo>
                    <a:pt x="1202" y="1677"/>
                  </a:lnTo>
                  <a:lnTo>
                    <a:pt x="1209" y="1670"/>
                  </a:lnTo>
                  <a:lnTo>
                    <a:pt x="1211" y="1662"/>
                  </a:lnTo>
                  <a:lnTo>
                    <a:pt x="1209" y="1652"/>
                  </a:lnTo>
                  <a:lnTo>
                    <a:pt x="1202" y="1646"/>
                  </a:lnTo>
                  <a:lnTo>
                    <a:pt x="1193" y="1644"/>
                  </a:lnTo>
                  <a:lnTo>
                    <a:pt x="1120" y="1644"/>
                  </a:lnTo>
                  <a:close/>
                  <a:moveTo>
                    <a:pt x="902" y="1644"/>
                  </a:moveTo>
                  <a:lnTo>
                    <a:pt x="893" y="1646"/>
                  </a:lnTo>
                  <a:lnTo>
                    <a:pt x="887" y="1652"/>
                  </a:lnTo>
                  <a:lnTo>
                    <a:pt x="885" y="1662"/>
                  </a:lnTo>
                  <a:lnTo>
                    <a:pt x="887" y="1670"/>
                  </a:lnTo>
                  <a:lnTo>
                    <a:pt x="893" y="1677"/>
                  </a:lnTo>
                  <a:lnTo>
                    <a:pt x="902" y="1680"/>
                  </a:lnTo>
                  <a:lnTo>
                    <a:pt x="975" y="1680"/>
                  </a:lnTo>
                  <a:lnTo>
                    <a:pt x="984" y="1677"/>
                  </a:lnTo>
                  <a:lnTo>
                    <a:pt x="991" y="1670"/>
                  </a:lnTo>
                  <a:lnTo>
                    <a:pt x="993" y="1662"/>
                  </a:lnTo>
                  <a:lnTo>
                    <a:pt x="991" y="1652"/>
                  </a:lnTo>
                  <a:lnTo>
                    <a:pt x="984" y="1646"/>
                  </a:lnTo>
                  <a:lnTo>
                    <a:pt x="975" y="1644"/>
                  </a:lnTo>
                  <a:lnTo>
                    <a:pt x="902" y="1644"/>
                  </a:lnTo>
                  <a:close/>
                  <a:moveTo>
                    <a:pt x="685" y="1644"/>
                  </a:moveTo>
                  <a:lnTo>
                    <a:pt x="675" y="1646"/>
                  </a:lnTo>
                  <a:lnTo>
                    <a:pt x="669" y="1652"/>
                  </a:lnTo>
                  <a:lnTo>
                    <a:pt x="667" y="1662"/>
                  </a:lnTo>
                  <a:lnTo>
                    <a:pt x="669" y="1670"/>
                  </a:lnTo>
                  <a:lnTo>
                    <a:pt x="675" y="1677"/>
                  </a:lnTo>
                  <a:lnTo>
                    <a:pt x="685" y="1680"/>
                  </a:lnTo>
                  <a:lnTo>
                    <a:pt x="756" y="1680"/>
                  </a:lnTo>
                  <a:lnTo>
                    <a:pt x="766" y="1677"/>
                  </a:lnTo>
                  <a:lnTo>
                    <a:pt x="773" y="1670"/>
                  </a:lnTo>
                  <a:lnTo>
                    <a:pt x="775" y="1662"/>
                  </a:lnTo>
                  <a:lnTo>
                    <a:pt x="773" y="1652"/>
                  </a:lnTo>
                  <a:lnTo>
                    <a:pt x="766" y="1646"/>
                  </a:lnTo>
                  <a:lnTo>
                    <a:pt x="756" y="1644"/>
                  </a:lnTo>
                  <a:lnTo>
                    <a:pt x="685" y="1644"/>
                  </a:lnTo>
                  <a:close/>
                  <a:moveTo>
                    <a:pt x="467" y="1644"/>
                  </a:moveTo>
                  <a:lnTo>
                    <a:pt x="457" y="1646"/>
                  </a:lnTo>
                  <a:lnTo>
                    <a:pt x="451" y="1652"/>
                  </a:lnTo>
                  <a:lnTo>
                    <a:pt x="448" y="1662"/>
                  </a:lnTo>
                  <a:lnTo>
                    <a:pt x="451" y="1670"/>
                  </a:lnTo>
                  <a:lnTo>
                    <a:pt x="457" y="1677"/>
                  </a:lnTo>
                  <a:lnTo>
                    <a:pt x="467" y="1680"/>
                  </a:lnTo>
                  <a:lnTo>
                    <a:pt x="539" y="1680"/>
                  </a:lnTo>
                  <a:lnTo>
                    <a:pt x="548" y="1677"/>
                  </a:lnTo>
                  <a:lnTo>
                    <a:pt x="554" y="1670"/>
                  </a:lnTo>
                  <a:lnTo>
                    <a:pt x="556" y="1662"/>
                  </a:lnTo>
                  <a:lnTo>
                    <a:pt x="554" y="1652"/>
                  </a:lnTo>
                  <a:lnTo>
                    <a:pt x="548" y="1646"/>
                  </a:lnTo>
                  <a:lnTo>
                    <a:pt x="539" y="1644"/>
                  </a:lnTo>
                  <a:lnTo>
                    <a:pt x="467" y="1644"/>
                  </a:lnTo>
                  <a:close/>
                  <a:moveTo>
                    <a:pt x="250" y="1621"/>
                  </a:moveTo>
                  <a:lnTo>
                    <a:pt x="242" y="1624"/>
                  </a:lnTo>
                  <a:lnTo>
                    <a:pt x="235" y="1630"/>
                  </a:lnTo>
                  <a:lnTo>
                    <a:pt x="234" y="1640"/>
                  </a:lnTo>
                  <a:lnTo>
                    <a:pt x="238" y="1648"/>
                  </a:lnTo>
                  <a:lnTo>
                    <a:pt x="245" y="1654"/>
                  </a:lnTo>
                  <a:lnTo>
                    <a:pt x="280" y="1668"/>
                  </a:lnTo>
                  <a:lnTo>
                    <a:pt x="319" y="1677"/>
                  </a:lnTo>
                  <a:lnTo>
                    <a:pt x="321" y="1677"/>
                  </a:lnTo>
                  <a:lnTo>
                    <a:pt x="330" y="1674"/>
                  </a:lnTo>
                  <a:lnTo>
                    <a:pt x="336" y="1669"/>
                  </a:lnTo>
                  <a:lnTo>
                    <a:pt x="339" y="1662"/>
                  </a:lnTo>
                  <a:lnTo>
                    <a:pt x="338" y="1652"/>
                  </a:lnTo>
                  <a:lnTo>
                    <a:pt x="333" y="1645"/>
                  </a:lnTo>
                  <a:lnTo>
                    <a:pt x="324" y="1641"/>
                  </a:lnTo>
                  <a:lnTo>
                    <a:pt x="291" y="1634"/>
                  </a:lnTo>
                  <a:lnTo>
                    <a:pt x="260" y="1622"/>
                  </a:lnTo>
                  <a:lnTo>
                    <a:pt x="250" y="1621"/>
                  </a:lnTo>
                  <a:close/>
                  <a:moveTo>
                    <a:pt x="1606" y="1575"/>
                  </a:moveTo>
                  <a:lnTo>
                    <a:pt x="1598" y="1580"/>
                  </a:lnTo>
                  <a:lnTo>
                    <a:pt x="1572" y="1601"/>
                  </a:lnTo>
                  <a:lnTo>
                    <a:pt x="1544" y="1619"/>
                  </a:lnTo>
                  <a:lnTo>
                    <a:pt x="1536" y="1625"/>
                  </a:lnTo>
                  <a:lnTo>
                    <a:pt x="1533" y="1633"/>
                  </a:lnTo>
                  <a:lnTo>
                    <a:pt x="1535" y="1642"/>
                  </a:lnTo>
                  <a:lnTo>
                    <a:pt x="1539" y="1646"/>
                  </a:lnTo>
                  <a:lnTo>
                    <a:pt x="1543" y="1649"/>
                  </a:lnTo>
                  <a:lnTo>
                    <a:pt x="1547" y="1650"/>
                  </a:lnTo>
                  <a:lnTo>
                    <a:pt x="1551" y="1651"/>
                  </a:lnTo>
                  <a:lnTo>
                    <a:pt x="1556" y="1651"/>
                  </a:lnTo>
                  <a:lnTo>
                    <a:pt x="1560" y="1649"/>
                  </a:lnTo>
                  <a:lnTo>
                    <a:pt x="1593" y="1629"/>
                  </a:lnTo>
                  <a:lnTo>
                    <a:pt x="1623" y="1605"/>
                  </a:lnTo>
                  <a:lnTo>
                    <a:pt x="1627" y="1597"/>
                  </a:lnTo>
                  <a:lnTo>
                    <a:pt x="1627" y="1588"/>
                  </a:lnTo>
                  <a:lnTo>
                    <a:pt x="1623" y="1580"/>
                  </a:lnTo>
                  <a:lnTo>
                    <a:pt x="1616" y="1575"/>
                  </a:lnTo>
                  <a:lnTo>
                    <a:pt x="1606" y="1575"/>
                  </a:lnTo>
                  <a:close/>
                  <a:moveTo>
                    <a:pt x="121" y="1462"/>
                  </a:moveTo>
                  <a:lnTo>
                    <a:pt x="111" y="1462"/>
                  </a:lnTo>
                  <a:lnTo>
                    <a:pt x="104" y="1466"/>
                  </a:lnTo>
                  <a:lnTo>
                    <a:pt x="99" y="1474"/>
                  </a:lnTo>
                  <a:lnTo>
                    <a:pt x="99" y="1484"/>
                  </a:lnTo>
                  <a:lnTo>
                    <a:pt x="111" y="1520"/>
                  </a:lnTo>
                  <a:lnTo>
                    <a:pt x="130" y="1553"/>
                  </a:lnTo>
                  <a:lnTo>
                    <a:pt x="133" y="1557"/>
                  </a:lnTo>
                  <a:lnTo>
                    <a:pt x="137" y="1560"/>
                  </a:lnTo>
                  <a:lnTo>
                    <a:pt x="140" y="1561"/>
                  </a:lnTo>
                  <a:lnTo>
                    <a:pt x="146" y="1562"/>
                  </a:lnTo>
                  <a:lnTo>
                    <a:pt x="149" y="1562"/>
                  </a:lnTo>
                  <a:lnTo>
                    <a:pt x="152" y="1561"/>
                  </a:lnTo>
                  <a:lnTo>
                    <a:pt x="154" y="1560"/>
                  </a:lnTo>
                  <a:lnTo>
                    <a:pt x="161" y="1552"/>
                  </a:lnTo>
                  <a:lnTo>
                    <a:pt x="163" y="1544"/>
                  </a:lnTo>
                  <a:lnTo>
                    <a:pt x="161" y="1535"/>
                  </a:lnTo>
                  <a:lnTo>
                    <a:pt x="145" y="1506"/>
                  </a:lnTo>
                  <a:lnTo>
                    <a:pt x="134" y="1474"/>
                  </a:lnTo>
                  <a:lnTo>
                    <a:pt x="129" y="1466"/>
                  </a:lnTo>
                  <a:lnTo>
                    <a:pt x="121" y="1462"/>
                  </a:lnTo>
                  <a:close/>
                  <a:moveTo>
                    <a:pt x="1687" y="1381"/>
                  </a:moveTo>
                  <a:lnTo>
                    <a:pt x="1679" y="1383"/>
                  </a:lnTo>
                  <a:lnTo>
                    <a:pt x="1672" y="1389"/>
                  </a:lnTo>
                  <a:lnTo>
                    <a:pt x="1669" y="1399"/>
                  </a:lnTo>
                  <a:lnTo>
                    <a:pt x="1669" y="1414"/>
                  </a:lnTo>
                  <a:lnTo>
                    <a:pt x="1668" y="1441"/>
                  </a:lnTo>
                  <a:lnTo>
                    <a:pt x="1664" y="1466"/>
                  </a:lnTo>
                  <a:lnTo>
                    <a:pt x="1664" y="1475"/>
                  </a:lnTo>
                  <a:lnTo>
                    <a:pt x="1669" y="1483"/>
                  </a:lnTo>
                  <a:lnTo>
                    <a:pt x="1677" y="1487"/>
                  </a:lnTo>
                  <a:lnTo>
                    <a:pt x="1681" y="1487"/>
                  </a:lnTo>
                  <a:lnTo>
                    <a:pt x="1688" y="1485"/>
                  </a:lnTo>
                  <a:lnTo>
                    <a:pt x="1695" y="1481"/>
                  </a:lnTo>
                  <a:lnTo>
                    <a:pt x="1699" y="1473"/>
                  </a:lnTo>
                  <a:lnTo>
                    <a:pt x="1703" y="1444"/>
                  </a:lnTo>
                  <a:lnTo>
                    <a:pt x="1705" y="1414"/>
                  </a:lnTo>
                  <a:lnTo>
                    <a:pt x="1705" y="1399"/>
                  </a:lnTo>
                  <a:lnTo>
                    <a:pt x="1703" y="1389"/>
                  </a:lnTo>
                  <a:lnTo>
                    <a:pt x="1697" y="1383"/>
                  </a:lnTo>
                  <a:lnTo>
                    <a:pt x="1687" y="1381"/>
                  </a:lnTo>
                  <a:close/>
                  <a:moveTo>
                    <a:pt x="108" y="1248"/>
                  </a:moveTo>
                  <a:lnTo>
                    <a:pt x="99" y="1250"/>
                  </a:lnTo>
                  <a:lnTo>
                    <a:pt x="92" y="1256"/>
                  </a:lnTo>
                  <a:lnTo>
                    <a:pt x="90" y="1265"/>
                  </a:lnTo>
                  <a:lnTo>
                    <a:pt x="90" y="1336"/>
                  </a:lnTo>
                  <a:lnTo>
                    <a:pt x="92" y="1346"/>
                  </a:lnTo>
                  <a:lnTo>
                    <a:pt x="99" y="1352"/>
                  </a:lnTo>
                  <a:lnTo>
                    <a:pt x="108" y="1354"/>
                  </a:lnTo>
                  <a:lnTo>
                    <a:pt x="117" y="1352"/>
                  </a:lnTo>
                  <a:lnTo>
                    <a:pt x="123" y="1346"/>
                  </a:lnTo>
                  <a:lnTo>
                    <a:pt x="125" y="1336"/>
                  </a:lnTo>
                  <a:lnTo>
                    <a:pt x="125" y="1265"/>
                  </a:lnTo>
                  <a:lnTo>
                    <a:pt x="123" y="1256"/>
                  </a:lnTo>
                  <a:lnTo>
                    <a:pt x="117" y="1250"/>
                  </a:lnTo>
                  <a:lnTo>
                    <a:pt x="108" y="1248"/>
                  </a:lnTo>
                  <a:close/>
                  <a:moveTo>
                    <a:pt x="1687" y="1167"/>
                  </a:moveTo>
                  <a:lnTo>
                    <a:pt x="1679" y="1169"/>
                  </a:lnTo>
                  <a:lnTo>
                    <a:pt x="1672" y="1175"/>
                  </a:lnTo>
                  <a:lnTo>
                    <a:pt x="1669" y="1184"/>
                  </a:lnTo>
                  <a:lnTo>
                    <a:pt x="1669" y="1255"/>
                  </a:lnTo>
                  <a:lnTo>
                    <a:pt x="1672" y="1265"/>
                  </a:lnTo>
                  <a:lnTo>
                    <a:pt x="1679" y="1271"/>
                  </a:lnTo>
                  <a:lnTo>
                    <a:pt x="1687" y="1273"/>
                  </a:lnTo>
                  <a:lnTo>
                    <a:pt x="1697" y="1271"/>
                  </a:lnTo>
                  <a:lnTo>
                    <a:pt x="1703" y="1265"/>
                  </a:lnTo>
                  <a:lnTo>
                    <a:pt x="1705" y="1255"/>
                  </a:lnTo>
                  <a:lnTo>
                    <a:pt x="1705" y="1184"/>
                  </a:lnTo>
                  <a:lnTo>
                    <a:pt x="1703" y="1175"/>
                  </a:lnTo>
                  <a:lnTo>
                    <a:pt x="1697" y="1169"/>
                  </a:lnTo>
                  <a:lnTo>
                    <a:pt x="1687" y="1167"/>
                  </a:lnTo>
                  <a:close/>
                  <a:moveTo>
                    <a:pt x="108" y="1033"/>
                  </a:moveTo>
                  <a:lnTo>
                    <a:pt x="99" y="1035"/>
                  </a:lnTo>
                  <a:lnTo>
                    <a:pt x="92" y="1041"/>
                  </a:lnTo>
                  <a:lnTo>
                    <a:pt x="90" y="1051"/>
                  </a:lnTo>
                  <a:lnTo>
                    <a:pt x="90" y="1121"/>
                  </a:lnTo>
                  <a:lnTo>
                    <a:pt x="92" y="1131"/>
                  </a:lnTo>
                  <a:lnTo>
                    <a:pt x="99" y="1137"/>
                  </a:lnTo>
                  <a:lnTo>
                    <a:pt x="108" y="1139"/>
                  </a:lnTo>
                  <a:lnTo>
                    <a:pt x="117" y="1137"/>
                  </a:lnTo>
                  <a:lnTo>
                    <a:pt x="123" y="1131"/>
                  </a:lnTo>
                  <a:lnTo>
                    <a:pt x="125" y="1121"/>
                  </a:lnTo>
                  <a:lnTo>
                    <a:pt x="125" y="1051"/>
                  </a:lnTo>
                  <a:lnTo>
                    <a:pt x="123" y="1041"/>
                  </a:lnTo>
                  <a:lnTo>
                    <a:pt x="117" y="1035"/>
                  </a:lnTo>
                  <a:lnTo>
                    <a:pt x="108" y="1033"/>
                  </a:lnTo>
                  <a:close/>
                  <a:moveTo>
                    <a:pt x="1687" y="952"/>
                  </a:moveTo>
                  <a:lnTo>
                    <a:pt x="1679" y="954"/>
                  </a:lnTo>
                  <a:lnTo>
                    <a:pt x="1672" y="960"/>
                  </a:lnTo>
                  <a:lnTo>
                    <a:pt x="1669" y="970"/>
                  </a:lnTo>
                  <a:lnTo>
                    <a:pt x="1669" y="1040"/>
                  </a:lnTo>
                  <a:lnTo>
                    <a:pt x="1672" y="1050"/>
                  </a:lnTo>
                  <a:lnTo>
                    <a:pt x="1679" y="1056"/>
                  </a:lnTo>
                  <a:lnTo>
                    <a:pt x="1687" y="1059"/>
                  </a:lnTo>
                  <a:lnTo>
                    <a:pt x="1697" y="1056"/>
                  </a:lnTo>
                  <a:lnTo>
                    <a:pt x="1703" y="1050"/>
                  </a:lnTo>
                  <a:lnTo>
                    <a:pt x="1705" y="1040"/>
                  </a:lnTo>
                  <a:lnTo>
                    <a:pt x="1705" y="970"/>
                  </a:lnTo>
                  <a:lnTo>
                    <a:pt x="1703" y="960"/>
                  </a:lnTo>
                  <a:lnTo>
                    <a:pt x="1697" y="954"/>
                  </a:lnTo>
                  <a:lnTo>
                    <a:pt x="1687" y="952"/>
                  </a:lnTo>
                  <a:close/>
                  <a:moveTo>
                    <a:pt x="108" y="818"/>
                  </a:moveTo>
                  <a:lnTo>
                    <a:pt x="99" y="820"/>
                  </a:lnTo>
                  <a:lnTo>
                    <a:pt x="92" y="827"/>
                  </a:lnTo>
                  <a:lnTo>
                    <a:pt x="90" y="836"/>
                  </a:lnTo>
                  <a:lnTo>
                    <a:pt x="90" y="908"/>
                  </a:lnTo>
                  <a:lnTo>
                    <a:pt x="92" y="916"/>
                  </a:lnTo>
                  <a:lnTo>
                    <a:pt x="99" y="922"/>
                  </a:lnTo>
                  <a:lnTo>
                    <a:pt x="108" y="925"/>
                  </a:lnTo>
                  <a:lnTo>
                    <a:pt x="117" y="922"/>
                  </a:lnTo>
                  <a:lnTo>
                    <a:pt x="123" y="916"/>
                  </a:lnTo>
                  <a:lnTo>
                    <a:pt x="125" y="908"/>
                  </a:lnTo>
                  <a:lnTo>
                    <a:pt x="125" y="836"/>
                  </a:lnTo>
                  <a:lnTo>
                    <a:pt x="123" y="827"/>
                  </a:lnTo>
                  <a:lnTo>
                    <a:pt x="117" y="820"/>
                  </a:lnTo>
                  <a:lnTo>
                    <a:pt x="108" y="818"/>
                  </a:lnTo>
                  <a:close/>
                  <a:moveTo>
                    <a:pt x="1687" y="737"/>
                  </a:moveTo>
                  <a:lnTo>
                    <a:pt x="1679" y="740"/>
                  </a:lnTo>
                  <a:lnTo>
                    <a:pt x="1672" y="745"/>
                  </a:lnTo>
                  <a:lnTo>
                    <a:pt x="1669" y="755"/>
                  </a:lnTo>
                  <a:lnTo>
                    <a:pt x="1669" y="827"/>
                  </a:lnTo>
                  <a:lnTo>
                    <a:pt x="1672" y="835"/>
                  </a:lnTo>
                  <a:lnTo>
                    <a:pt x="1679" y="841"/>
                  </a:lnTo>
                  <a:lnTo>
                    <a:pt x="1687" y="844"/>
                  </a:lnTo>
                  <a:lnTo>
                    <a:pt x="1697" y="841"/>
                  </a:lnTo>
                  <a:lnTo>
                    <a:pt x="1703" y="835"/>
                  </a:lnTo>
                  <a:lnTo>
                    <a:pt x="1705" y="827"/>
                  </a:lnTo>
                  <a:lnTo>
                    <a:pt x="1705" y="755"/>
                  </a:lnTo>
                  <a:lnTo>
                    <a:pt x="1703" y="745"/>
                  </a:lnTo>
                  <a:lnTo>
                    <a:pt x="1697" y="740"/>
                  </a:lnTo>
                  <a:lnTo>
                    <a:pt x="1687" y="737"/>
                  </a:lnTo>
                  <a:close/>
                  <a:moveTo>
                    <a:pt x="108" y="603"/>
                  </a:moveTo>
                  <a:lnTo>
                    <a:pt x="99" y="606"/>
                  </a:lnTo>
                  <a:lnTo>
                    <a:pt x="92" y="613"/>
                  </a:lnTo>
                  <a:lnTo>
                    <a:pt x="90" y="621"/>
                  </a:lnTo>
                  <a:lnTo>
                    <a:pt x="90" y="693"/>
                  </a:lnTo>
                  <a:lnTo>
                    <a:pt x="92" y="701"/>
                  </a:lnTo>
                  <a:lnTo>
                    <a:pt x="99" y="709"/>
                  </a:lnTo>
                  <a:lnTo>
                    <a:pt x="108" y="711"/>
                  </a:lnTo>
                  <a:lnTo>
                    <a:pt x="117" y="709"/>
                  </a:lnTo>
                  <a:lnTo>
                    <a:pt x="123" y="701"/>
                  </a:lnTo>
                  <a:lnTo>
                    <a:pt x="125" y="693"/>
                  </a:lnTo>
                  <a:lnTo>
                    <a:pt x="125" y="621"/>
                  </a:lnTo>
                  <a:lnTo>
                    <a:pt x="123" y="613"/>
                  </a:lnTo>
                  <a:lnTo>
                    <a:pt x="117" y="606"/>
                  </a:lnTo>
                  <a:lnTo>
                    <a:pt x="108" y="603"/>
                  </a:lnTo>
                  <a:close/>
                  <a:moveTo>
                    <a:pt x="1687" y="522"/>
                  </a:moveTo>
                  <a:lnTo>
                    <a:pt x="1679" y="525"/>
                  </a:lnTo>
                  <a:lnTo>
                    <a:pt x="1672" y="532"/>
                  </a:lnTo>
                  <a:lnTo>
                    <a:pt x="1669" y="540"/>
                  </a:lnTo>
                  <a:lnTo>
                    <a:pt x="1669" y="612"/>
                  </a:lnTo>
                  <a:lnTo>
                    <a:pt x="1672" y="620"/>
                  </a:lnTo>
                  <a:lnTo>
                    <a:pt x="1679" y="626"/>
                  </a:lnTo>
                  <a:lnTo>
                    <a:pt x="1687" y="630"/>
                  </a:lnTo>
                  <a:lnTo>
                    <a:pt x="1697" y="626"/>
                  </a:lnTo>
                  <a:lnTo>
                    <a:pt x="1703" y="620"/>
                  </a:lnTo>
                  <a:lnTo>
                    <a:pt x="1705" y="612"/>
                  </a:lnTo>
                  <a:lnTo>
                    <a:pt x="1705" y="540"/>
                  </a:lnTo>
                  <a:lnTo>
                    <a:pt x="1703" y="532"/>
                  </a:lnTo>
                  <a:lnTo>
                    <a:pt x="1697" y="525"/>
                  </a:lnTo>
                  <a:lnTo>
                    <a:pt x="1687" y="522"/>
                  </a:lnTo>
                  <a:close/>
                  <a:moveTo>
                    <a:pt x="699" y="397"/>
                  </a:moveTo>
                  <a:lnTo>
                    <a:pt x="699" y="689"/>
                  </a:lnTo>
                  <a:lnTo>
                    <a:pt x="402" y="689"/>
                  </a:lnTo>
                  <a:lnTo>
                    <a:pt x="402" y="1079"/>
                  </a:lnTo>
                  <a:lnTo>
                    <a:pt x="699" y="1079"/>
                  </a:lnTo>
                  <a:lnTo>
                    <a:pt x="699" y="1371"/>
                  </a:lnTo>
                  <a:lnTo>
                    <a:pt x="1096" y="1371"/>
                  </a:lnTo>
                  <a:lnTo>
                    <a:pt x="1096" y="1079"/>
                  </a:lnTo>
                  <a:lnTo>
                    <a:pt x="1393" y="1079"/>
                  </a:lnTo>
                  <a:lnTo>
                    <a:pt x="1393" y="689"/>
                  </a:lnTo>
                  <a:lnTo>
                    <a:pt x="1096" y="689"/>
                  </a:lnTo>
                  <a:lnTo>
                    <a:pt x="1096" y="397"/>
                  </a:lnTo>
                  <a:lnTo>
                    <a:pt x="699" y="397"/>
                  </a:lnTo>
                  <a:close/>
                  <a:moveTo>
                    <a:pt x="108" y="389"/>
                  </a:moveTo>
                  <a:lnTo>
                    <a:pt x="99" y="392"/>
                  </a:lnTo>
                  <a:lnTo>
                    <a:pt x="92" y="398"/>
                  </a:lnTo>
                  <a:lnTo>
                    <a:pt x="90" y="406"/>
                  </a:lnTo>
                  <a:lnTo>
                    <a:pt x="90" y="478"/>
                  </a:lnTo>
                  <a:lnTo>
                    <a:pt x="92" y="487"/>
                  </a:lnTo>
                  <a:lnTo>
                    <a:pt x="99" y="494"/>
                  </a:lnTo>
                  <a:lnTo>
                    <a:pt x="108" y="496"/>
                  </a:lnTo>
                  <a:lnTo>
                    <a:pt x="117" y="494"/>
                  </a:lnTo>
                  <a:lnTo>
                    <a:pt x="123" y="487"/>
                  </a:lnTo>
                  <a:lnTo>
                    <a:pt x="125" y="478"/>
                  </a:lnTo>
                  <a:lnTo>
                    <a:pt x="125" y="406"/>
                  </a:lnTo>
                  <a:lnTo>
                    <a:pt x="123" y="398"/>
                  </a:lnTo>
                  <a:lnTo>
                    <a:pt x="117" y="392"/>
                  </a:lnTo>
                  <a:lnTo>
                    <a:pt x="108" y="389"/>
                  </a:lnTo>
                  <a:close/>
                  <a:moveTo>
                    <a:pt x="1684" y="308"/>
                  </a:moveTo>
                  <a:lnTo>
                    <a:pt x="1675" y="311"/>
                  </a:lnTo>
                  <a:lnTo>
                    <a:pt x="1669" y="319"/>
                  </a:lnTo>
                  <a:lnTo>
                    <a:pt x="1668" y="327"/>
                  </a:lnTo>
                  <a:lnTo>
                    <a:pt x="1669" y="354"/>
                  </a:lnTo>
                  <a:lnTo>
                    <a:pt x="1669" y="397"/>
                  </a:lnTo>
                  <a:lnTo>
                    <a:pt x="1672" y="406"/>
                  </a:lnTo>
                  <a:lnTo>
                    <a:pt x="1679" y="413"/>
                  </a:lnTo>
                  <a:lnTo>
                    <a:pt x="1687" y="415"/>
                  </a:lnTo>
                  <a:lnTo>
                    <a:pt x="1697" y="413"/>
                  </a:lnTo>
                  <a:lnTo>
                    <a:pt x="1703" y="406"/>
                  </a:lnTo>
                  <a:lnTo>
                    <a:pt x="1705" y="397"/>
                  </a:lnTo>
                  <a:lnTo>
                    <a:pt x="1705" y="354"/>
                  </a:lnTo>
                  <a:lnTo>
                    <a:pt x="1703" y="324"/>
                  </a:lnTo>
                  <a:lnTo>
                    <a:pt x="1700" y="315"/>
                  </a:lnTo>
                  <a:lnTo>
                    <a:pt x="1693" y="309"/>
                  </a:lnTo>
                  <a:lnTo>
                    <a:pt x="1684" y="308"/>
                  </a:lnTo>
                  <a:close/>
                  <a:moveTo>
                    <a:pt x="162" y="186"/>
                  </a:moveTo>
                  <a:lnTo>
                    <a:pt x="153" y="187"/>
                  </a:lnTo>
                  <a:lnTo>
                    <a:pt x="146" y="192"/>
                  </a:lnTo>
                  <a:lnTo>
                    <a:pt x="124" y="225"/>
                  </a:lnTo>
                  <a:lnTo>
                    <a:pt x="107" y="260"/>
                  </a:lnTo>
                  <a:lnTo>
                    <a:pt x="106" y="268"/>
                  </a:lnTo>
                  <a:lnTo>
                    <a:pt x="110" y="277"/>
                  </a:lnTo>
                  <a:lnTo>
                    <a:pt x="118" y="282"/>
                  </a:lnTo>
                  <a:lnTo>
                    <a:pt x="121" y="283"/>
                  </a:lnTo>
                  <a:lnTo>
                    <a:pt x="124" y="283"/>
                  </a:lnTo>
                  <a:lnTo>
                    <a:pt x="129" y="283"/>
                  </a:lnTo>
                  <a:lnTo>
                    <a:pt x="133" y="282"/>
                  </a:lnTo>
                  <a:lnTo>
                    <a:pt x="136" y="279"/>
                  </a:lnTo>
                  <a:lnTo>
                    <a:pt x="139" y="276"/>
                  </a:lnTo>
                  <a:lnTo>
                    <a:pt x="140" y="272"/>
                  </a:lnTo>
                  <a:lnTo>
                    <a:pt x="155" y="242"/>
                  </a:lnTo>
                  <a:lnTo>
                    <a:pt x="173" y="215"/>
                  </a:lnTo>
                  <a:lnTo>
                    <a:pt x="178" y="206"/>
                  </a:lnTo>
                  <a:lnTo>
                    <a:pt x="176" y="197"/>
                  </a:lnTo>
                  <a:lnTo>
                    <a:pt x="170" y="189"/>
                  </a:lnTo>
                  <a:lnTo>
                    <a:pt x="162" y="186"/>
                  </a:lnTo>
                  <a:close/>
                  <a:moveTo>
                    <a:pt x="1577" y="130"/>
                  </a:moveTo>
                  <a:lnTo>
                    <a:pt x="1567" y="132"/>
                  </a:lnTo>
                  <a:lnTo>
                    <a:pt x="1561" y="139"/>
                  </a:lnTo>
                  <a:lnTo>
                    <a:pt x="1558" y="147"/>
                  </a:lnTo>
                  <a:lnTo>
                    <a:pt x="1559" y="156"/>
                  </a:lnTo>
                  <a:lnTo>
                    <a:pt x="1565" y="163"/>
                  </a:lnTo>
                  <a:lnTo>
                    <a:pt x="1592" y="183"/>
                  </a:lnTo>
                  <a:lnTo>
                    <a:pt x="1616" y="207"/>
                  </a:lnTo>
                  <a:lnTo>
                    <a:pt x="1619" y="210"/>
                  </a:lnTo>
                  <a:lnTo>
                    <a:pt x="1622" y="212"/>
                  </a:lnTo>
                  <a:lnTo>
                    <a:pt x="1625" y="214"/>
                  </a:lnTo>
                  <a:lnTo>
                    <a:pt x="1629" y="214"/>
                  </a:lnTo>
                  <a:lnTo>
                    <a:pt x="1634" y="214"/>
                  </a:lnTo>
                  <a:lnTo>
                    <a:pt x="1637" y="211"/>
                  </a:lnTo>
                  <a:lnTo>
                    <a:pt x="1641" y="209"/>
                  </a:lnTo>
                  <a:lnTo>
                    <a:pt x="1647" y="202"/>
                  </a:lnTo>
                  <a:lnTo>
                    <a:pt x="1648" y="193"/>
                  </a:lnTo>
                  <a:lnTo>
                    <a:pt x="1643" y="184"/>
                  </a:lnTo>
                  <a:lnTo>
                    <a:pt x="1626" y="166"/>
                  </a:lnTo>
                  <a:lnTo>
                    <a:pt x="1607" y="149"/>
                  </a:lnTo>
                  <a:lnTo>
                    <a:pt x="1586" y="133"/>
                  </a:lnTo>
                  <a:lnTo>
                    <a:pt x="1577" y="130"/>
                  </a:lnTo>
                  <a:close/>
                  <a:moveTo>
                    <a:pt x="346" y="89"/>
                  </a:moveTo>
                  <a:lnTo>
                    <a:pt x="307" y="93"/>
                  </a:lnTo>
                  <a:lnTo>
                    <a:pt x="270" y="104"/>
                  </a:lnTo>
                  <a:lnTo>
                    <a:pt x="261" y="109"/>
                  </a:lnTo>
                  <a:lnTo>
                    <a:pt x="258" y="117"/>
                  </a:lnTo>
                  <a:lnTo>
                    <a:pt x="258" y="126"/>
                  </a:lnTo>
                  <a:lnTo>
                    <a:pt x="260" y="130"/>
                  </a:lnTo>
                  <a:lnTo>
                    <a:pt x="263" y="133"/>
                  </a:lnTo>
                  <a:lnTo>
                    <a:pt x="267" y="136"/>
                  </a:lnTo>
                  <a:lnTo>
                    <a:pt x="271" y="138"/>
                  </a:lnTo>
                  <a:lnTo>
                    <a:pt x="275" y="138"/>
                  </a:lnTo>
                  <a:lnTo>
                    <a:pt x="278" y="138"/>
                  </a:lnTo>
                  <a:lnTo>
                    <a:pt x="281" y="137"/>
                  </a:lnTo>
                  <a:lnTo>
                    <a:pt x="314" y="128"/>
                  </a:lnTo>
                  <a:lnTo>
                    <a:pt x="347" y="124"/>
                  </a:lnTo>
                  <a:lnTo>
                    <a:pt x="356" y="122"/>
                  </a:lnTo>
                  <a:lnTo>
                    <a:pt x="363" y="114"/>
                  </a:lnTo>
                  <a:lnTo>
                    <a:pt x="364" y="106"/>
                  </a:lnTo>
                  <a:lnTo>
                    <a:pt x="362" y="97"/>
                  </a:lnTo>
                  <a:lnTo>
                    <a:pt x="354" y="91"/>
                  </a:lnTo>
                  <a:lnTo>
                    <a:pt x="346" y="89"/>
                  </a:lnTo>
                  <a:close/>
                  <a:moveTo>
                    <a:pt x="1364" y="88"/>
                  </a:moveTo>
                  <a:lnTo>
                    <a:pt x="1355" y="91"/>
                  </a:lnTo>
                  <a:lnTo>
                    <a:pt x="1348" y="98"/>
                  </a:lnTo>
                  <a:lnTo>
                    <a:pt x="1345" y="106"/>
                  </a:lnTo>
                  <a:lnTo>
                    <a:pt x="1348" y="116"/>
                  </a:lnTo>
                  <a:lnTo>
                    <a:pt x="1355" y="122"/>
                  </a:lnTo>
                  <a:lnTo>
                    <a:pt x="1363" y="124"/>
                  </a:lnTo>
                  <a:lnTo>
                    <a:pt x="1435" y="124"/>
                  </a:lnTo>
                  <a:lnTo>
                    <a:pt x="1436" y="124"/>
                  </a:lnTo>
                  <a:lnTo>
                    <a:pt x="1437" y="124"/>
                  </a:lnTo>
                  <a:lnTo>
                    <a:pt x="1438" y="124"/>
                  </a:lnTo>
                  <a:lnTo>
                    <a:pt x="1439" y="124"/>
                  </a:lnTo>
                  <a:lnTo>
                    <a:pt x="1448" y="122"/>
                  </a:lnTo>
                  <a:lnTo>
                    <a:pt x="1453" y="116"/>
                  </a:lnTo>
                  <a:lnTo>
                    <a:pt x="1455" y="106"/>
                  </a:lnTo>
                  <a:lnTo>
                    <a:pt x="1453" y="98"/>
                  </a:lnTo>
                  <a:lnTo>
                    <a:pt x="1445" y="91"/>
                  </a:lnTo>
                  <a:lnTo>
                    <a:pt x="1436" y="88"/>
                  </a:lnTo>
                  <a:lnTo>
                    <a:pt x="1364" y="88"/>
                  </a:lnTo>
                  <a:close/>
                  <a:moveTo>
                    <a:pt x="1146" y="88"/>
                  </a:moveTo>
                  <a:lnTo>
                    <a:pt x="1136" y="91"/>
                  </a:lnTo>
                  <a:lnTo>
                    <a:pt x="1130" y="98"/>
                  </a:lnTo>
                  <a:lnTo>
                    <a:pt x="1128" y="106"/>
                  </a:lnTo>
                  <a:lnTo>
                    <a:pt x="1130" y="116"/>
                  </a:lnTo>
                  <a:lnTo>
                    <a:pt x="1136" y="122"/>
                  </a:lnTo>
                  <a:lnTo>
                    <a:pt x="1146" y="124"/>
                  </a:lnTo>
                  <a:lnTo>
                    <a:pt x="1218" y="124"/>
                  </a:lnTo>
                  <a:lnTo>
                    <a:pt x="1227" y="122"/>
                  </a:lnTo>
                  <a:lnTo>
                    <a:pt x="1234" y="116"/>
                  </a:lnTo>
                  <a:lnTo>
                    <a:pt x="1236" y="106"/>
                  </a:lnTo>
                  <a:lnTo>
                    <a:pt x="1234" y="98"/>
                  </a:lnTo>
                  <a:lnTo>
                    <a:pt x="1227" y="91"/>
                  </a:lnTo>
                  <a:lnTo>
                    <a:pt x="1218" y="88"/>
                  </a:lnTo>
                  <a:lnTo>
                    <a:pt x="1146" y="88"/>
                  </a:lnTo>
                  <a:close/>
                  <a:moveTo>
                    <a:pt x="928" y="88"/>
                  </a:moveTo>
                  <a:lnTo>
                    <a:pt x="918" y="91"/>
                  </a:lnTo>
                  <a:lnTo>
                    <a:pt x="912" y="98"/>
                  </a:lnTo>
                  <a:lnTo>
                    <a:pt x="909" y="106"/>
                  </a:lnTo>
                  <a:lnTo>
                    <a:pt x="912" y="116"/>
                  </a:lnTo>
                  <a:lnTo>
                    <a:pt x="918" y="122"/>
                  </a:lnTo>
                  <a:lnTo>
                    <a:pt x="928" y="124"/>
                  </a:lnTo>
                  <a:lnTo>
                    <a:pt x="1000" y="124"/>
                  </a:lnTo>
                  <a:lnTo>
                    <a:pt x="1009" y="122"/>
                  </a:lnTo>
                  <a:lnTo>
                    <a:pt x="1015" y="116"/>
                  </a:lnTo>
                  <a:lnTo>
                    <a:pt x="1018" y="106"/>
                  </a:lnTo>
                  <a:lnTo>
                    <a:pt x="1015" y="98"/>
                  </a:lnTo>
                  <a:lnTo>
                    <a:pt x="1009" y="91"/>
                  </a:lnTo>
                  <a:lnTo>
                    <a:pt x="1000" y="88"/>
                  </a:lnTo>
                  <a:lnTo>
                    <a:pt x="928" y="88"/>
                  </a:lnTo>
                  <a:close/>
                  <a:moveTo>
                    <a:pt x="709" y="88"/>
                  </a:moveTo>
                  <a:lnTo>
                    <a:pt x="701" y="91"/>
                  </a:lnTo>
                  <a:lnTo>
                    <a:pt x="694" y="98"/>
                  </a:lnTo>
                  <a:lnTo>
                    <a:pt x="692" y="106"/>
                  </a:lnTo>
                  <a:lnTo>
                    <a:pt x="694" y="116"/>
                  </a:lnTo>
                  <a:lnTo>
                    <a:pt x="701" y="122"/>
                  </a:lnTo>
                  <a:lnTo>
                    <a:pt x="709" y="124"/>
                  </a:lnTo>
                  <a:lnTo>
                    <a:pt x="782" y="124"/>
                  </a:lnTo>
                  <a:lnTo>
                    <a:pt x="792" y="122"/>
                  </a:lnTo>
                  <a:lnTo>
                    <a:pt x="798" y="116"/>
                  </a:lnTo>
                  <a:lnTo>
                    <a:pt x="800" y="106"/>
                  </a:lnTo>
                  <a:lnTo>
                    <a:pt x="798" y="98"/>
                  </a:lnTo>
                  <a:lnTo>
                    <a:pt x="792" y="91"/>
                  </a:lnTo>
                  <a:lnTo>
                    <a:pt x="782" y="88"/>
                  </a:lnTo>
                  <a:lnTo>
                    <a:pt x="709" y="88"/>
                  </a:lnTo>
                  <a:close/>
                  <a:moveTo>
                    <a:pt x="491" y="88"/>
                  </a:moveTo>
                  <a:lnTo>
                    <a:pt x="483" y="91"/>
                  </a:lnTo>
                  <a:lnTo>
                    <a:pt x="476" y="98"/>
                  </a:lnTo>
                  <a:lnTo>
                    <a:pt x="474" y="106"/>
                  </a:lnTo>
                  <a:lnTo>
                    <a:pt x="476" y="116"/>
                  </a:lnTo>
                  <a:lnTo>
                    <a:pt x="483" y="122"/>
                  </a:lnTo>
                  <a:lnTo>
                    <a:pt x="491" y="124"/>
                  </a:lnTo>
                  <a:lnTo>
                    <a:pt x="564" y="124"/>
                  </a:lnTo>
                  <a:lnTo>
                    <a:pt x="574" y="122"/>
                  </a:lnTo>
                  <a:lnTo>
                    <a:pt x="580" y="116"/>
                  </a:lnTo>
                  <a:lnTo>
                    <a:pt x="582" y="106"/>
                  </a:lnTo>
                  <a:lnTo>
                    <a:pt x="580" y="98"/>
                  </a:lnTo>
                  <a:lnTo>
                    <a:pt x="574" y="91"/>
                  </a:lnTo>
                  <a:lnTo>
                    <a:pt x="564" y="88"/>
                  </a:lnTo>
                  <a:lnTo>
                    <a:pt x="491" y="88"/>
                  </a:lnTo>
                  <a:close/>
                  <a:moveTo>
                    <a:pt x="359" y="0"/>
                  </a:moveTo>
                  <a:lnTo>
                    <a:pt x="1436" y="0"/>
                  </a:lnTo>
                  <a:lnTo>
                    <a:pt x="1485" y="4"/>
                  </a:lnTo>
                  <a:lnTo>
                    <a:pt x="1531" y="12"/>
                  </a:lnTo>
                  <a:lnTo>
                    <a:pt x="1576" y="28"/>
                  </a:lnTo>
                  <a:lnTo>
                    <a:pt x="1617" y="48"/>
                  </a:lnTo>
                  <a:lnTo>
                    <a:pt x="1655" y="74"/>
                  </a:lnTo>
                  <a:lnTo>
                    <a:pt x="1689" y="104"/>
                  </a:lnTo>
                  <a:lnTo>
                    <a:pt x="1720" y="138"/>
                  </a:lnTo>
                  <a:lnTo>
                    <a:pt x="1746" y="176"/>
                  </a:lnTo>
                  <a:lnTo>
                    <a:pt x="1766" y="217"/>
                  </a:lnTo>
                  <a:lnTo>
                    <a:pt x="1782" y="260"/>
                  </a:lnTo>
                  <a:lnTo>
                    <a:pt x="1792" y="306"/>
                  </a:lnTo>
                  <a:lnTo>
                    <a:pt x="1795" y="354"/>
                  </a:lnTo>
                  <a:lnTo>
                    <a:pt x="1795" y="1414"/>
                  </a:lnTo>
                  <a:lnTo>
                    <a:pt x="1792" y="1462"/>
                  </a:lnTo>
                  <a:lnTo>
                    <a:pt x="1782" y="1508"/>
                  </a:lnTo>
                  <a:lnTo>
                    <a:pt x="1766" y="1551"/>
                  </a:lnTo>
                  <a:lnTo>
                    <a:pt x="1746" y="1592"/>
                  </a:lnTo>
                  <a:lnTo>
                    <a:pt x="1720" y="1630"/>
                  </a:lnTo>
                  <a:lnTo>
                    <a:pt x="1689" y="1664"/>
                  </a:lnTo>
                  <a:lnTo>
                    <a:pt x="1655" y="1693"/>
                  </a:lnTo>
                  <a:lnTo>
                    <a:pt x="1617" y="1720"/>
                  </a:lnTo>
                  <a:lnTo>
                    <a:pt x="1576" y="1740"/>
                  </a:lnTo>
                  <a:lnTo>
                    <a:pt x="1531" y="1756"/>
                  </a:lnTo>
                  <a:lnTo>
                    <a:pt x="1485" y="1765"/>
                  </a:lnTo>
                  <a:lnTo>
                    <a:pt x="1436" y="1768"/>
                  </a:lnTo>
                  <a:lnTo>
                    <a:pt x="359" y="1768"/>
                  </a:lnTo>
                  <a:lnTo>
                    <a:pt x="310" y="1765"/>
                  </a:lnTo>
                  <a:lnTo>
                    <a:pt x="263" y="1756"/>
                  </a:lnTo>
                  <a:lnTo>
                    <a:pt x="219" y="1740"/>
                  </a:lnTo>
                  <a:lnTo>
                    <a:pt x="178" y="1720"/>
                  </a:lnTo>
                  <a:lnTo>
                    <a:pt x="140" y="1693"/>
                  </a:lnTo>
                  <a:lnTo>
                    <a:pt x="105" y="1664"/>
                  </a:lnTo>
                  <a:lnTo>
                    <a:pt x="75" y="1630"/>
                  </a:lnTo>
                  <a:lnTo>
                    <a:pt x="49" y="1592"/>
                  </a:lnTo>
                  <a:lnTo>
                    <a:pt x="28" y="1551"/>
                  </a:lnTo>
                  <a:lnTo>
                    <a:pt x="13" y="1508"/>
                  </a:lnTo>
                  <a:lnTo>
                    <a:pt x="3" y="1462"/>
                  </a:lnTo>
                  <a:lnTo>
                    <a:pt x="0" y="1414"/>
                  </a:lnTo>
                  <a:lnTo>
                    <a:pt x="0" y="354"/>
                  </a:lnTo>
                  <a:lnTo>
                    <a:pt x="3" y="306"/>
                  </a:lnTo>
                  <a:lnTo>
                    <a:pt x="13" y="260"/>
                  </a:lnTo>
                  <a:lnTo>
                    <a:pt x="28" y="217"/>
                  </a:lnTo>
                  <a:lnTo>
                    <a:pt x="49" y="176"/>
                  </a:lnTo>
                  <a:lnTo>
                    <a:pt x="75" y="138"/>
                  </a:lnTo>
                  <a:lnTo>
                    <a:pt x="105" y="104"/>
                  </a:lnTo>
                  <a:lnTo>
                    <a:pt x="140" y="74"/>
                  </a:lnTo>
                  <a:lnTo>
                    <a:pt x="178" y="48"/>
                  </a:lnTo>
                  <a:lnTo>
                    <a:pt x="219" y="28"/>
                  </a:lnTo>
                  <a:lnTo>
                    <a:pt x="263" y="12"/>
                  </a:lnTo>
                  <a:lnTo>
                    <a:pt x="310" y="4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2" name="Group 691"/>
          <p:cNvGrpSpPr/>
          <p:nvPr/>
        </p:nvGrpSpPr>
        <p:grpSpPr>
          <a:xfrm>
            <a:off x="709620" y="5021010"/>
            <a:ext cx="473075" cy="523875"/>
            <a:chOff x="736600" y="5019676"/>
            <a:chExt cx="47307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2" name="Freeform 494"/>
            <p:cNvSpPr>
              <a:spLocks/>
            </p:cNvSpPr>
            <p:nvPr/>
          </p:nvSpPr>
          <p:spPr bwMode="auto">
            <a:xfrm>
              <a:off x="736600" y="5194301"/>
              <a:ext cx="473075" cy="349250"/>
            </a:xfrm>
            <a:custGeom>
              <a:avLst/>
              <a:gdLst>
                <a:gd name="T0" fmla="*/ 0 w 2981"/>
                <a:gd name="T1" fmla="*/ 0 h 2200"/>
                <a:gd name="T2" fmla="*/ 229 w 2981"/>
                <a:gd name="T3" fmla="*/ 0 h 2200"/>
                <a:gd name="T4" fmla="*/ 229 w 2981"/>
                <a:gd name="T5" fmla="*/ 1816 h 2200"/>
                <a:gd name="T6" fmla="*/ 233 w 2981"/>
                <a:gd name="T7" fmla="*/ 1847 h 2200"/>
                <a:gd name="T8" fmla="*/ 242 w 2981"/>
                <a:gd name="T9" fmla="*/ 1877 h 2200"/>
                <a:gd name="T10" fmla="*/ 257 w 2981"/>
                <a:gd name="T11" fmla="*/ 1904 h 2200"/>
                <a:gd name="T12" fmla="*/ 277 w 2981"/>
                <a:gd name="T13" fmla="*/ 1927 h 2200"/>
                <a:gd name="T14" fmla="*/ 300 w 2981"/>
                <a:gd name="T15" fmla="*/ 1946 h 2200"/>
                <a:gd name="T16" fmla="*/ 327 w 2981"/>
                <a:gd name="T17" fmla="*/ 1961 h 2200"/>
                <a:gd name="T18" fmla="*/ 357 w 2981"/>
                <a:gd name="T19" fmla="*/ 1970 h 2200"/>
                <a:gd name="T20" fmla="*/ 390 w 2981"/>
                <a:gd name="T21" fmla="*/ 1974 h 2200"/>
                <a:gd name="T22" fmla="*/ 2591 w 2981"/>
                <a:gd name="T23" fmla="*/ 1974 h 2200"/>
                <a:gd name="T24" fmla="*/ 2623 w 2981"/>
                <a:gd name="T25" fmla="*/ 1970 h 2200"/>
                <a:gd name="T26" fmla="*/ 2654 w 2981"/>
                <a:gd name="T27" fmla="*/ 1961 h 2200"/>
                <a:gd name="T28" fmla="*/ 2681 w 2981"/>
                <a:gd name="T29" fmla="*/ 1946 h 2200"/>
                <a:gd name="T30" fmla="*/ 2704 w 2981"/>
                <a:gd name="T31" fmla="*/ 1927 h 2200"/>
                <a:gd name="T32" fmla="*/ 2724 w 2981"/>
                <a:gd name="T33" fmla="*/ 1904 h 2200"/>
                <a:gd name="T34" fmla="*/ 2739 w 2981"/>
                <a:gd name="T35" fmla="*/ 1877 h 2200"/>
                <a:gd name="T36" fmla="*/ 2748 w 2981"/>
                <a:gd name="T37" fmla="*/ 1847 h 2200"/>
                <a:gd name="T38" fmla="*/ 2752 w 2981"/>
                <a:gd name="T39" fmla="*/ 1816 h 2200"/>
                <a:gd name="T40" fmla="*/ 2752 w 2981"/>
                <a:gd name="T41" fmla="*/ 0 h 2200"/>
                <a:gd name="T42" fmla="*/ 2981 w 2981"/>
                <a:gd name="T43" fmla="*/ 0 h 2200"/>
                <a:gd name="T44" fmla="*/ 2981 w 2981"/>
                <a:gd name="T45" fmla="*/ 1816 h 2200"/>
                <a:gd name="T46" fmla="*/ 2978 w 2981"/>
                <a:gd name="T47" fmla="*/ 1863 h 2200"/>
                <a:gd name="T48" fmla="*/ 2969 w 2981"/>
                <a:gd name="T49" fmla="*/ 1910 h 2200"/>
                <a:gd name="T50" fmla="*/ 2955 w 2981"/>
                <a:gd name="T51" fmla="*/ 1953 h 2200"/>
                <a:gd name="T52" fmla="*/ 2935 w 2981"/>
                <a:gd name="T53" fmla="*/ 1996 h 2200"/>
                <a:gd name="T54" fmla="*/ 2911 w 2981"/>
                <a:gd name="T55" fmla="*/ 2034 h 2200"/>
                <a:gd name="T56" fmla="*/ 2883 w 2981"/>
                <a:gd name="T57" fmla="*/ 2070 h 2200"/>
                <a:gd name="T58" fmla="*/ 2850 w 2981"/>
                <a:gd name="T59" fmla="*/ 2102 h 2200"/>
                <a:gd name="T60" fmla="*/ 2814 w 2981"/>
                <a:gd name="T61" fmla="*/ 2131 h 2200"/>
                <a:gd name="T62" fmla="*/ 2774 w 2981"/>
                <a:gd name="T63" fmla="*/ 2154 h 2200"/>
                <a:gd name="T64" fmla="*/ 2732 w 2981"/>
                <a:gd name="T65" fmla="*/ 2173 h 2200"/>
                <a:gd name="T66" fmla="*/ 2687 w 2981"/>
                <a:gd name="T67" fmla="*/ 2188 h 2200"/>
                <a:gd name="T68" fmla="*/ 2640 w 2981"/>
                <a:gd name="T69" fmla="*/ 2196 h 2200"/>
                <a:gd name="T70" fmla="*/ 2591 w 2981"/>
                <a:gd name="T71" fmla="*/ 2200 h 2200"/>
                <a:gd name="T72" fmla="*/ 390 w 2981"/>
                <a:gd name="T73" fmla="*/ 2200 h 2200"/>
                <a:gd name="T74" fmla="*/ 341 w 2981"/>
                <a:gd name="T75" fmla="*/ 2196 h 2200"/>
                <a:gd name="T76" fmla="*/ 294 w 2981"/>
                <a:gd name="T77" fmla="*/ 2188 h 2200"/>
                <a:gd name="T78" fmla="*/ 249 w 2981"/>
                <a:gd name="T79" fmla="*/ 2173 h 2200"/>
                <a:gd name="T80" fmla="*/ 207 w 2981"/>
                <a:gd name="T81" fmla="*/ 2154 h 2200"/>
                <a:gd name="T82" fmla="*/ 167 w 2981"/>
                <a:gd name="T83" fmla="*/ 2131 h 2200"/>
                <a:gd name="T84" fmla="*/ 131 w 2981"/>
                <a:gd name="T85" fmla="*/ 2102 h 2200"/>
                <a:gd name="T86" fmla="*/ 99 w 2981"/>
                <a:gd name="T87" fmla="*/ 2070 h 2200"/>
                <a:gd name="T88" fmla="*/ 70 w 2981"/>
                <a:gd name="T89" fmla="*/ 2034 h 2200"/>
                <a:gd name="T90" fmla="*/ 46 w 2981"/>
                <a:gd name="T91" fmla="*/ 1996 h 2200"/>
                <a:gd name="T92" fmla="*/ 27 w 2981"/>
                <a:gd name="T93" fmla="*/ 1953 h 2200"/>
                <a:gd name="T94" fmla="*/ 12 w 2981"/>
                <a:gd name="T95" fmla="*/ 1910 h 2200"/>
                <a:gd name="T96" fmla="*/ 3 w 2981"/>
                <a:gd name="T97" fmla="*/ 1863 h 2200"/>
                <a:gd name="T98" fmla="*/ 0 w 2981"/>
                <a:gd name="T99" fmla="*/ 1816 h 2200"/>
                <a:gd name="T100" fmla="*/ 0 w 2981"/>
                <a:gd name="T101" fmla="*/ 0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1" h="2200">
                  <a:moveTo>
                    <a:pt x="0" y="0"/>
                  </a:moveTo>
                  <a:lnTo>
                    <a:pt x="229" y="0"/>
                  </a:lnTo>
                  <a:lnTo>
                    <a:pt x="229" y="1816"/>
                  </a:lnTo>
                  <a:lnTo>
                    <a:pt x="233" y="1847"/>
                  </a:lnTo>
                  <a:lnTo>
                    <a:pt x="242" y="1877"/>
                  </a:lnTo>
                  <a:lnTo>
                    <a:pt x="257" y="1904"/>
                  </a:lnTo>
                  <a:lnTo>
                    <a:pt x="277" y="1927"/>
                  </a:lnTo>
                  <a:lnTo>
                    <a:pt x="300" y="1946"/>
                  </a:lnTo>
                  <a:lnTo>
                    <a:pt x="327" y="1961"/>
                  </a:lnTo>
                  <a:lnTo>
                    <a:pt x="357" y="1970"/>
                  </a:lnTo>
                  <a:lnTo>
                    <a:pt x="390" y="1974"/>
                  </a:lnTo>
                  <a:lnTo>
                    <a:pt x="2591" y="1974"/>
                  </a:lnTo>
                  <a:lnTo>
                    <a:pt x="2623" y="1970"/>
                  </a:lnTo>
                  <a:lnTo>
                    <a:pt x="2654" y="1961"/>
                  </a:lnTo>
                  <a:lnTo>
                    <a:pt x="2681" y="1946"/>
                  </a:lnTo>
                  <a:lnTo>
                    <a:pt x="2704" y="1927"/>
                  </a:lnTo>
                  <a:lnTo>
                    <a:pt x="2724" y="1904"/>
                  </a:lnTo>
                  <a:lnTo>
                    <a:pt x="2739" y="1877"/>
                  </a:lnTo>
                  <a:lnTo>
                    <a:pt x="2748" y="1847"/>
                  </a:lnTo>
                  <a:lnTo>
                    <a:pt x="2752" y="1816"/>
                  </a:lnTo>
                  <a:lnTo>
                    <a:pt x="2752" y="0"/>
                  </a:lnTo>
                  <a:lnTo>
                    <a:pt x="2981" y="0"/>
                  </a:lnTo>
                  <a:lnTo>
                    <a:pt x="2981" y="1816"/>
                  </a:lnTo>
                  <a:lnTo>
                    <a:pt x="2978" y="1863"/>
                  </a:lnTo>
                  <a:lnTo>
                    <a:pt x="2969" y="1910"/>
                  </a:lnTo>
                  <a:lnTo>
                    <a:pt x="2955" y="1953"/>
                  </a:lnTo>
                  <a:lnTo>
                    <a:pt x="2935" y="1996"/>
                  </a:lnTo>
                  <a:lnTo>
                    <a:pt x="2911" y="2034"/>
                  </a:lnTo>
                  <a:lnTo>
                    <a:pt x="2883" y="2070"/>
                  </a:lnTo>
                  <a:lnTo>
                    <a:pt x="2850" y="2102"/>
                  </a:lnTo>
                  <a:lnTo>
                    <a:pt x="2814" y="2131"/>
                  </a:lnTo>
                  <a:lnTo>
                    <a:pt x="2774" y="2154"/>
                  </a:lnTo>
                  <a:lnTo>
                    <a:pt x="2732" y="2173"/>
                  </a:lnTo>
                  <a:lnTo>
                    <a:pt x="2687" y="2188"/>
                  </a:lnTo>
                  <a:lnTo>
                    <a:pt x="2640" y="2196"/>
                  </a:lnTo>
                  <a:lnTo>
                    <a:pt x="2591" y="2200"/>
                  </a:lnTo>
                  <a:lnTo>
                    <a:pt x="390" y="2200"/>
                  </a:lnTo>
                  <a:lnTo>
                    <a:pt x="341" y="2196"/>
                  </a:lnTo>
                  <a:lnTo>
                    <a:pt x="294" y="2188"/>
                  </a:lnTo>
                  <a:lnTo>
                    <a:pt x="249" y="2173"/>
                  </a:lnTo>
                  <a:lnTo>
                    <a:pt x="207" y="2154"/>
                  </a:lnTo>
                  <a:lnTo>
                    <a:pt x="167" y="2131"/>
                  </a:lnTo>
                  <a:lnTo>
                    <a:pt x="131" y="2102"/>
                  </a:lnTo>
                  <a:lnTo>
                    <a:pt x="99" y="2070"/>
                  </a:lnTo>
                  <a:lnTo>
                    <a:pt x="70" y="2034"/>
                  </a:lnTo>
                  <a:lnTo>
                    <a:pt x="46" y="1996"/>
                  </a:lnTo>
                  <a:lnTo>
                    <a:pt x="27" y="1953"/>
                  </a:lnTo>
                  <a:lnTo>
                    <a:pt x="12" y="1910"/>
                  </a:lnTo>
                  <a:lnTo>
                    <a:pt x="3" y="1863"/>
                  </a:lnTo>
                  <a:lnTo>
                    <a:pt x="0" y="18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495"/>
            <p:cNvSpPr>
              <a:spLocks noEditPoints="1"/>
            </p:cNvSpPr>
            <p:nvPr/>
          </p:nvSpPr>
          <p:spPr bwMode="auto">
            <a:xfrm>
              <a:off x="736600" y="5019676"/>
              <a:ext cx="473075" cy="147638"/>
            </a:xfrm>
            <a:custGeom>
              <a:avLst/>
              <a:gdLst>
                <a:gd name="T0" fmla="*/ 2179 w 2981"/>
                <a:gd name="T1" fmla="*/ 161 h 921"/>
                <a:gd name="T2" fmla="*/ 2138 w 2981"/>
                <a:gd name="T3" fmla="*/ 249 h 921"/>
                <a:gd name="T4" fmla="*/ 2161 w 2981"/>
                <a:gd name="T5" fmla="*/ 761 h 921"/>
                <a:gd name="T6" fmla="*/ 2245 w 2981"/>
                <a:gd name="T7" fmla="*/ 803 h 921"/>
                <a:gd name="T8" fmla="*/ 2329 w 2981"/>
                <a:gd name="T9" fmla="*/ 761 h 921"/>
                <a:gd name="T10" fmla="*/ 2353 w 2981"/>
                <a:gd name="T11" fmla="*/ 249 h 921"/>
                <a:gd name="T12" fmla="*/ 2312 w 2981"/>
                <a:gd name="T13" fmla="*/ 161 h 921"/>
                <a:gd name="T14" fmla="*/ 1504 w 2981"/>
                <a:gd name="T15" fmla="*/ 135 h 921"/>
                <a:gd name="T16" fmla="*/ 1420 w 2981"/>
                <a:gd name="T17" fmla="*/ 178 h 921"/>
                <a:gd name="T18" fmla="*/ 1398 w 2981"/>
                <a:gd name="T19" fmla="*/ 691 h 921"/>
                <a:gd name="T20" fmla="*/ 1438 w 2981"/>
                <a:gd name="T21" fmla="*/ 779 h 921"/>
                <a:gd name="T22" fmla="*/ 1529 w 2981"/>
                <a:gd name="T23" fmla="*/ 800 h 921"/>
                <a:gd name="T24" fmla="*/ 1601 w 2981"/>
                <a:gd name="T25" fmla="*/ 741 h 921"/>
                <a:gd name="T26" fmla="*/ 1609 w 2981"/>
                <a:gd name="T27" fmla="*/ 222 h 921"/>
                <a:gd name="T28" fmla="*/ 1552 w 2981"/>
                <a:gd name="T29" fmla="*/ 147 h 921"/>
                <a:gd name="T30" fmla="*/ 739 w 2981"/>
                <a:gd name="T31" fmla="*/ 138 h 921"/>
                <a:gd name="T32" fmla="*/ 667 w 2981"/>
                <a:gd name="T33" fmla="*/ 199 h 921"/>
                <a:gd name="T34" fmla="*/ 659 w 2981"/>
                <a:gd name="T35" fmla="*/ 716 h 921"/>
                <a:gd name="T36" fmla="*/ 716 w 2981"/>
                <a:gd name="T37" fmla="*/ 792 h 921"/>
                <a:gd name="T38" fmla="*/ 810 w 2981"/>
                <a:gd name="T39" fmla="*/ 792 h 921"/>
                <a:gd name="T40" fmla="*/ 868 w 2981"/>
                <a:gd name="T41" fmla="*/ 716 h 921"/>
                <a:gd name="T42" fmla="*/ 859 w 2981"/>
                <a:gd name="T43" fmla="*/ 199 h 921"/>
                <a:gd name="T44" fmla="*/ 787 w 2981"/>
                <a:gd name="T45" fmla="*/ 138 h 921"/>
                <a:gd name="T46" fmla="*/ 841 w 2981"/>
                <a:gd name="T47" fmla="*/ 13 h 921"/>
                <a:gd name="T48" fmla="*/ 961 w 2981"/>
                <a:gd name="T49" fmla="*/ 102 h 921"/>
                <a:gd name="T50" fmla="*/ 1008 w 2981"/>
                <a:gd name="T51" fmla="*/ 249 h 921"/>
                <a:gd name="T52" fmla="*/ 1262 w 2981"/>
                <a:gd name="T53" fmla="*/ 208 h 921"/>
                <a:gd name="T54" fmla="*/ 1331 w 2981"/>
                <a:gd name="T55" fmla="*/ 73 h 921"/>
                <a:gd name="T56" fmla="*/ 1465 w 2981"/>
                <a:gd name="T57" fmla="*/ 4 h 921"/>
                <a:gd name="T58" fmla="*/ 1616 w 2981"/>
                <a:gd name="T59" fmla="*/ 28 h 921"/>
                <a:gd name="T60" fmla="*/ 1722 w 2981"/>
                <a:gd name="T61" fmla="*/ 134 h 921"/>
                <a:gd name="T62" fmla="*/ 1749 w 2981"/>
                <a:gd name="T63" fmla="*/ 357 h 921"/>
                <a:gd name="T64" fmla="*/ 2013 w 2981"/>
                <a:gd name="T65" fmla="*/ 170 h 921"/>
                <a:gd name="T66" fmla="*/ 2101 w 2981"/>
                <a:gd name="T67" fmla="*/ 48 h 921"/>
                <a:gd name="T68" fmla="*/ 2245 w 2981"/>
                <a:gd name="T69" fmla="*/ 0 h 921"/>
                <a:gd name="T70" fmla="*/ 2390 w 2981"/>
                <a:gd name="T71" fmla="*/ 48 h 921"/>
                <a:gd name="T72" fmla="*/ 2478 w 2981"/>
                <a:gd name="T73" fmla="*/ 170 h 921"/>
                <a:gd name="T74" fmla="*/ 2591 w 2981"/>
                <a:gd name="T75" fmla="*/ 357 h 921"/>
                <a:gd name="T76" fmla="*/ 2774 w 2981"/>
                <a:gd name="T77" fmla="*/ 401 h 921"/>
                <a:gd name="T78" fmla="*/ 2911 w 2981"/>
                <a:gd name="T79" fmla="*/ 521 h 921"/>
                <a:gd name="T80" fmla="*/ 2978 w 2981"/>
                <a:gd name="T81" fmla="*/ 692 h 921"/>
                <a:gd name="T82" fmla="*/ 0 w 2981"/>
                <a:gd name="T83" fmla="*/ 741 h 921"/>
                <a:gd name="T84" fmla="*/ 46 w 2981"/>
                <a:gd name="T85" fmla="*/ 560 h 921"/>
                <a:gd name="T86" fmla="*/ 167 w 2981"/>
                <a:gd name="T87" fmla="*/ 426 h 921"/>
                <a:gd name="T88" fmla="*/ 341 w 2981"/>
                <a:gd name="T89" fmla="*/ 359 h 921"/>
                <a:gd name="T90" fmla="*/ 522 w 2981"/>
                <a:gd name="T91" fmla="*/ 208 h 921"/>
                <a:gd name="T92" fmla="*/ 590 w 2981"/>
                <a:gd name="T93" fmla="*/ 73 h 921"/>
                <a:gd name="T94" fmla="*/ 724 w 2981"/>
                <a:gd name="T95" fmla="*/ 4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81" h="921">
                  <a:moveTo>
                    <a:pt x="2245" y="135"/>
                  </a:moveTo>
                  <a:lnTo>
                    <a:pt x="2221" y="138"/>
                  </a:lnTo>
                  <a:lnTo>
                    <a:pt x="2198" y="147"/>
                  </a:lnTo>
                  <a:lnTo>
                    <a:pt x="2179" y="161"/>
                  </a:lnTo>
                  <a:lnTo>
                    <a:pt x="2161" y="178"/>
                  </a:lnTo>
                  <a:lnTo>
                    <a:pt x="2148" y="199"/>
                  </a:lnTo>
                  <a:lnTo>
                    <a:pt x="2141" y="222"/>
                  </a:lnTo>
                  <a:lnTo>
                    <a:pt x="2138" y="249"/>
                  </a:lnTo>
                  <a:lnTo>
                    <a:pt x="2138" y="691"/>
                  </a:lnTo>
                  <a:lnTo>
                    <a:pt x="2141" y="716"/>
                  </a:lnTo>
                  <a:lnTo>
                    <a:pt x="2148" y="741"/>
                  </a:lnTo>
                  <a:lnTo>
                    <a:pt x="2161" y="761"/>
                  </a:lnTo>
                  <a:lnTo>
                    <a:pt x="2179" y="779"/>
                  </a:lnTo>
                  <a:lnTo>
                    <a:pt x="2198" y="792"/>
                  </a:lnTo>
                  <a:lnTo>
                    <a:pt x="2221" y="800"/>
                  </a:lnTo>
                  <a:lnTo>
                    <a:pt x="2245" y="803"/>
                  </a:lnTo>
                  <a:lnTo>
                    <a:pt x="2270" y="800"/>
                  </a:lnTo>
                  <a:lnTo>
                    <a:pt x="2293" y="792"/>
                  </a:lnTo>
                  <a:lnTo>
                    <a:pt x="2312" y="779"/>
                  </a:lnTo>
                  <a:lnTo>
                    <a:pt x="2329" y="761"/>
                  </a:lnTo>
                  <a:lnTo>
                    <a:pt x="2342" y="741"/>
                  </a:lnTo>
                  <a:lnTo>
                    <a:pt x="2350" y="716"/>
                  </a:lnTo>
                  <a:lnTo>
                    <a:pt x="2353" y="691"/>
                  </a:lnTo>
                  <a:lnTo>
                    <a:pt x="2353" y="249"/>
                  </a:lnTo>
                  <a:lnTo>
                    <a:pt x="2350" y="222"/>
                  </a:lnTo>
                  <a:lnTo>
                    <a:pt x="2342" y="199"/>
                  </a:lnTo>
                  <a:lnTo>
                    <a:pt x="2329" y="178"/>
                  </a:lnTo>
                  <a:lnTo>
                    <a:pt x="2312" y="161"/>
                  </a:lnTo>
                  <a:lnTo>
                    <a:pt x="2293" y="147"/>
                  </a:lnTo>
                  <a:lnTo>
                    <a:pt x="2270" y="138"/>
                  </a:lnTo>
                  <a:lnTo>
                    <a:pt x="2245" y="135"/>
                  </a:lnTo>
                  <a:close/>
                  <a:moveTo>
                    <a:pt x="1504" y="135"/>
                  </a:moveTo>
                  <a:lnTo>
                    <a:pt x="1480" y="138"/>
                  </a:lnTo>
                  <a:lnTo>
                    <a:pt x="1457" y="147"/>
                  </a:lnTo>
                  <a:lnTo>
                    <a:pt x="1438" y="161"/>
                  </a:lnTo>
                  <a:lnTo>
                    <a:pt x="1420" y="178"/>
                  </a:lnTo>
                  <a:lnTo>
                    <a:pt x="1409" y="199"/>
                  </a:lnTo>
                  <a:lnTo>
                    <a:pt x="1400" y="222"/>
                  </a:lnTo>
                  <a:lnTo>
                    <a:pt x="1398" y="249"/>
                  </a:lnTo>
                  <a:lnTo>
                    <a:pt x="1398" y="691"/>
                  </a:lnTo>
                  <a:lnTo>
                    <a:pt x="1400" y="716"/>
                  </a:lnTo>
                  <a:lnTo>
                    <a:pt x="1409" y="741"/>
                  </a:lnTo>
                  <a:lnTo>
                    <a:pt x="1420" y="761"/>
                  </a:lnTo>
                  <a:lnTo>
                    <a:pt x="1438" y="779"/>
                  </a:lnTo>
                  <a:lnTo>
                    <a:pt x="1457" y="792"/>
                  </a:lnTo>
                  <a:lnTo>
                    <a:pt x="1480" y="800"/>
                  </a:lnTo>
                  <a:lnTo>
                    <a:pt x="1504" y="803"/>
                  </a:lnTo>
                  <a:lnTo>
                    <a:pt x="1529" y="800"/>
                  </a:lnTo>
                  <a:lnTo>
                    <a:pt x="1552" y="792"/>
                  </a:lnTo>
                  <a:lnTo>
                    <a:pt x="1571" y="779"/>
                  </a:lnTo>
                  <a:lnTo>
                    <a:pt x="1588" y="761"/>
                  </a:lnTo>
                  <a:lnTo>
                    <a:pt x="1601" y="741"/>
                  </a:lnTo>
                  <a:lnTo>
                    <a:pt x="1609" y="716"/>
                  </a:lnTo>
                  <a:lnTo>
                    <a:pt x="1612" y="691"/>
                  </a:lnTo>
                  <a:lnTo>
                    <a:pt x="1612" y="249"/>
                  </a:lnTo>
                  <a:lnTo>
                    <a:pt x="1609" y="222"/>
                  </a:lnTo>
                  <a:lnTo>
                    <a:pt x="1601" y="199"/>
                  </a:lnTo>
                  <a:lnTo>
                    <a:pt x="1588" y="178"/>
                  </a:lnTo>
                  <a:lnTo>
                    <a:pt x="1571" y="161"/>
                  </a:lnTo>
                  <a:lnTo>
                    <a:pt x="1552" y="147"/>
                  </a:lnTo>
                  <a:lnTo>
                    <a:pt x="1529" y="138"/>
                  </a:lnTo>
                  <a:lnTo>
                    <a:pt x="1504" y="135"/>
                  </a:lnTo>
                  <a:close/>
                  <a:moveTo>
                    <a:pt x="764" y="135"/>
                  </a:moveTo>
                  <a:lnTo>
                    <a:pt x="739" y="138"/>
                  </a:lnTo>
                  <a:lnTo>
                    <a:pt x="716" y="147"/>
                  </a:lnTo>
                  <a:lnTo>
                    <a:pt x="697" y="161"/>
                  </a:lnTo>
                  <a:lnTo>
                    <a:pt x="679" y="178"/>
                  </a:lnTo>
                  <a:lnTo>
                    <a:pt x="667" y="199"/>
                  </a:lnTo>
                  <a:lnTo>
                    <a:pt x="659" y="222"/>
                  </a:lnTo>
                  <a:lnTo>
                    <a:pt x="656" y="249"/>
                  </a:lnTo>
                  <a:lnTo>
                    <a:pt x="656" y="691"/>
                  </a:lnTo>
                  <a:lnTo>
                    <a:pt x="659" y="716"/>
                  </a:lnTo>
                  <a:lnTo>
                    <a:pt x="667" y="741"/>
                  </a:lnTo>
                  <a:lnTo>
                    <a:pt x="679" y="761"/>
                  </a:lnTo>
                  <a:lnTo>
                    <a:pt x="697" y="779"/>
                  </a:lnTo>
                  <a:lnTo>
                    <a:pt x="716" y="792"/>
                  </a:lnTo>
                  <a:lnTo>
                    <a:pt x="739" y="800"/>
                  </a:lnTo>
                  <a:lnTo>
                    <a:pt x="764" y="803"/>
                  </a:lnTo>
                  <a:lnTo>
                    <a:pt x="787" y="800"/>
                  </a:lnTo>
                  <a:lnTo>
                    <a:pt x="810" y="792"/>
                  </a:lnTo>
                  <a:lnTo>
                    <a:pt x="830" y="779"/>
                  </a:lnTo>
                  <a:lnTo>
                    <a:pt x="848" y="761"/>
                  </a:lnTo>
                  <a:lnTo>
                    <a:pt x="859" y="741"/>
                  </a:lnTo>
                  <a:lnTo>
                    <a:pt x="868" y="716"/>
                  </a:lnTo>
                  <a:lnTo>
                    <a:pt x="871" y="691"/>
                  </a:lnTo>
                  <a:lnTo>
                    <a:pt x="871" y="249"/>
                  </a:lnTo>
                  <a:lnTo>
                    <a:pt x="868" y="222"/>
                  </a:lnTo>
                  <a:lnTo>
                    <a:pt x="859" y="199"/>
                  </a:lnTo>
                  <a:lnTo>
                    <a:pt x="848" y="178"/>
                  </a:lnTo>
                  <a:lnTo>
                    <a:pt x="830" y="161"/>
                  </a:lnTo>
                  <a:lnTo>
                    <a:pt x="810" y="147"/>
                  </a:lnTo>
                  <a:lnTo>
                    <a:pt x="787" y="138"/>
                  </a:lnTo>
                  <a:lnTo>
                    <a:pt x="764" y="135"/>
                  </a:lnTo>
                  <a:close/>
                  <a:moveTo>
                    <a:pt x="764" y="0"/>
                  </a:moveTo>
                  <a:lnTo>
                    <a:pt x="803" y="4"/>
                  </a:lnTo>
                  <a:lnTo>
                    <a:pt x="841" y="13"/>
                  </a:lnTo>
                  <a:lnTo>
                    <a:pt x="876" y="28"/>
                  </a:lnTo>
                  <a:lnTo>
                    <a:pt x="908" y="48"/>
                  </a:lnTo>
                  <a:lnTo>
                    <a:pt x="937" y="73"/>
                  </a:lnTo>
                  <a:lnTo>
                    <a:pt x="961" y="102"/>
                  </a:lnTo>
                  <a:lnTo>
                    <a:pt x="981" y="134"/>
                  </a:lnTo>
                  <a:lnTo>
                    <a:pt x="996" y="170"/>
                  </a:lnTo>
                  <a:lnTo>
                    <a:pt x="1005" y="208"/>
                  </a:lnTo>
                  <a:lnTo>
                    <a:pt x="1008" y="249"/>
                  </a:lnTo>
                  <a:lnTo>
                    <a:pt x="1008" y="357"/>
                  </a:lnTo>
                  <a:lnTo>
                    <a:pt x="1259" y="357"/>
                  </a:lnTo>
                  <a:lnTo>
                    <a:pt x="1259" y="249"/>
                  </a:lnTo>
                  <a:lnTo>
                    <a:pt x="1262" y="208"/>
                  </a:lnTo>
                  <a:lnTo>
                    <a:pt x="1272" y="170"/>
                  </a:lnTo>
                  <a:lnTo>
                    <a:pt x="1287" y="134"/>
                  </a:lnTo>
                  <a:lnTo>
                    <a:pt x="1306" y="102"/>
                  </a:lnTo>
                  <a:lnTo>
                    <a:pt x="1331" y="73"/>
                  </a:lnTo>
                  <a:lnTo>
                    <a:pt x="1360" y="48"/>
                  </a:lnTo>
                  <a:lnTo>
                    <a:pt x="1391" y="28"/>
                  </a:lnTo>
                  <a:lnTo>
                    <a:pt x="1427" y="13"/>
                  </a:lnTo>
                  <a:lnTo>
                    <a:pt x="1465" y="4"/>
                  </a:lnTo>
                  <a:lnTo>
                    <a:pt x="1504" y="0"/>
                  </a:lnTo>
                  <a:lnTo>
                    <a:pt x="1544" y="4"/>
                  </a:lnTo>
                  <a:lnTo>
                    <a:pt x="1582" y="13"/>
                  </a:lnTo>
                  <a:lnTo>
                    <a:pt x="1616" y="28"/>
                  </a:lnTo>
                  <a:lnTo>
                    <a:pt x="1649" y="48"/>
                  </a:lnTo>
                  <a:lnTo>
                    <a:pt x="1678" y="73"/>
                  </a:lnTo>
                  <a:lnTo>
                    <a:pt x="1702" y="102"/>
                  </a:lnTo>
                  <a:lnTo>
                    <a:pt x="1722" y="134"/>
                  </a:lnTo>
                  <a:lnTo>
                    <a:pt x="1737" y="170"/>
                  </a:lnTo>
                  <a:lnTo>
                    <a:pt x="1746" y="208"/>
                  </a:lnTo>
                  <a:lnTo>
                    <a:pt x="1749" y="249"/>
                  </a:lnTo>
                  <a:lnTo>
                    <a:pt x="1749" y="357"/>
                  </a:lnTo>
                  <a:lnTo>
                    <a:pt x="2001" y="357"/>
                  </a:lnTo>
                  <a:lnTo>
                    <a:pt x="2001" y="249"/>
                  </a:lnTo>
                  <a:lnTo>
                    <a:pt x="2004" y="208"/>
                  </a:lnTo>
                  <a:lnTo>
                    <a:pt x="2013" y="170"/>
                  </a:lnTo>
                  <a:lnTo>
                    <a:pt x="2028" y="134"/>
                  </a:lnTo>
                  <a:lnTo>
                    <a:pt x="2048" y="102"/>
                  </a:lnTo>
                  <a:lnTo>
                    <a:pt x="2072" y="73"/>
                  </a:lnTo>
                  <a:lnTo>
                    <a:pt x="2101" y="48"/>
                  </a:lnTo>
                  <a:lnTo>
                    <a:pt x="2133" y="28"/>
                  </a:lnTo>
                  <a:lnTo>
                    <a:pt x="2168" y="13"/>
                  </a:lnTo>
                  <a:lnTo>
                    <a:pt x="2206" y="4"/>
                  </a:lnTo>
                  <a:lnTo>
                    <a:pt x="2245" y="0"/>
                  </a:lnTo>
                  <a:lnTo>
                    <a:pt x="2285" y="4"/>
                  </a:lnTo>
                  <a:lnTo>
                    <a:pt x="2323" y="13"/>
                  </a:lnTo>
                  <a:lnTo>
                    <a:pt x="2359" y="28"/>
                  </a:lnTo>
                  <a:lnTo>
                    <a:pt x="2390" y="48"/>
                  </a:lnTo>
                  <a:lnTo>
                    <a:pt x="2419" y="73"/>
                  </a:lnTo>
                  <a:lnTo>
                    <a:pt x="2444" y="102"/>
                  </a:lnTo>
                  <a:lnTo>
                    <a:pt x="2463" y="134"/>
                  </a:lnTo>
                  <a:lnTo>
                    <a:pt x="2478" y="170"/>
                  </a:lnTo>
                  <a:lnTo>
                    <a:pt x="2488" y="208"/>
                  </a:lnTo>
                  <a:lnTo>
                    <a:pt x="2491" y="249"/>
                  </a:lnTo>
                  <a:lnTo>
                    <a:pt x="2491" y="357"/>
                  </a:lnTo>
                  <a:lnTo>
                    <a:pt x="2591" y="357"/>
                  </a:lnTo>
                  <a:lnTo>
                    <a:pt x="2640" y="360"/>
                  </a:lnTo>
                  <a:lnTo>
                    <a:pt x="2687" y="368"/>
                  </a:lnTo>
                  <a:lnTo>
                    <a:pt x="2732" y="382"/>
                  </a:lnTo>
                  <a:lnTo>
                    <a:pt x="2774" y="401"/>
                  </a:lnTo>
                  <a:lnTo>
                    <a:pt x="2814" y="426"/>
                  </a:lnTo>
                  <a:lnTo>
                    <a:pt x="2850" y="453"/>
                  </a:lnTo>
                  <a:lnTo>
                    <a:pt x="2883" y="486"/>
                  </a:lnTo>
                  <a:lnTo>
                    <a:pt x="2911" y="521"/>
                  </a:lnTo>
                  <a:lnTo>
                    <a:pt x="2935" y="560"/>
                  </a:lnTo>
                  <a:lnTo>
                    <a:pt x="2955" y="602"/>
                  </a:lnTo>
                  <a:lnTo>
                    <a:pt x="2969" y="646"/>
                  </a:lnTo>
                  <a:lnTo>
                    <a:pt x="2978" y="692"/>
                  </a:lnTo>
                  <a:lnTo>
                    <a:pt x="2981" y="741"/>
                  </a:lnTo>
                  <a:lnTo>
                    <a:pt x="2981" y="921"/>
                  </a:lnTo>
                  <a:lnTo>
                    <a:pt x="0" y="921"/>
                  </a:lnTo>
                  <a:lnTo>
                    <a:pt x="0" y="741"/>
                  </a:lnTo>
                  <a:lnTo>
                    <a:pt x="3" y="692"/>
                  </a:lnTo>
                  <a:lnTo>
                    <a:pt x="12" y="646"/>
                  </a:lnTo>
                  <a:lnTo>
                    <a:pt x="27" y="602"/>
                  </a:lnTo>
                  <a:lnTo>
                    <a:pt x="46" y="560"/>
                  </a:lnTo>
                  <a:lnTo>
                    <a:pt x="70" y="521"/>
                  </a:lnTo>
                  <a:lnTo>
                    <a:pt x="99" y="485"/>
                  </a:lnTo>
                  <a:lnTo>
                    <a:pt x="131" y="453"/>
                  </a:lnTo>
                  <a:lnTo>
                    <a:pt x="167" y="426"/>
                  </a:lnTo>
                  <a:lnTo>
                    <a:pt x="207" y="401"/>
                  </a:lnTo>
                  <a:lnTo>
                    <a:pt x="249" y="382"/>
                  </a:lnTo>
                  <a:lnTo>
                    <a:pt x="294" y="368"/>
                  </a:lnTo>
                  <a:lnTo>
                    <a:pt x="341" y="359"/>
                  </a:lnTo>
                  <a:lnTo>
                    <a:pt x="390" y="357"/>
                  </a:lnTo>
                  <a:lnTo>
                    <a:pt x="519" y="357"/>
                  </a:lnTo>
                  <a:lnTo>
                    <a:pt x="519" y="249"/>
                  </a:lnTo>
                  <a:lnTo>
                    <a:pt x="522" y="208"/>
                  </a:lnTo>
                  <a:lnTo>
                    <a:pt x="531" y="170"/>
                  </a:lnTo>
                  <a:lnTo>
                    <a:pt x="546" y="134"/>
                  </a:lnTo>
                  <a:lnTo>
                    <a:pt x="565" y="102"/>
                  </a:lnTo>
                  <a:lnTo>
                    <a:pt x="590" y="73"/>
                  </a:lnTo>
                  <a:lnTo>
                    <a:pt x="619" y="48"/>
                  </a:lnTo>
                  <a:lnTo>
                    <a:pt x="650" y="28"/>
                  </a:lnTo>
                  <a:lnTo>
                    <a:pt x="686" y="13"/>
                  </a:lnTo>
                  <a:lnTo>
                    <a:pt x="724" y="4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Rectangle 496"/>
            <p:cNvSpPr>
              <a:spLocks noChangeArrowheads="1"/>
            </p:cNvSpPr>
            <p:nvPr/>
          </p:nvSpPr>
          <p:spPr bwMode="auto">
            <a:xfrm>
              <a:off x="792163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Rectangle 497"/>
            <p:cNvSpPr>
              <a:spLocks noChangeArrowheads="1"/>
            </p:cNvSpPr>
            <p:nvPr/>
          </p:nvSpPr>
          <p:spPr bwMode="auto">
            <a:xfrm>
              <a:off x="839788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Rectangle 498"/>
            <p:cNvSpPr>
              <a:spLocks noChangeArrowheads="1"/>
            </p:cNvSpPr>
            <p:nvPr/>
          </p:nvSpPr>
          <p:spPr bwMode="auto">
            <a:xfrm>
              <a:off x="885825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Rectangle 499"/>
            <p:cNvSpPr>
              <a:spLocks noChangeArrowheads="1"/>
            </p:cNvSpPr>
            <p:nvPr/>
          </p:nvSpPr>
          <p:spPr bwMode="auto">
            <a:xfrm>
              <a:off x="933450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Rectangle 500"/>
            <p:cNvSpPr>
              <a:spLocks noChangeArrowheads="1"/>
            </p:cNvSpPr>
            <p:nvPr/>
          </p:nvSpPr>
          <p:spPr bwMode="auto">
            <a:xfrm>
              <a:off x="979488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Rectangle 501"/>
            <p:cNvSpPr>
              <a:spLocks noChangeArrowheads="1"/>
            </p:cNvSpPr>
            <p:nvPr/>
          </p:nvSpPr>
          <p:spPr bwMode="auto">
            <a:xfrm>
              <a:off x="1027113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Rectangle 502"/>
            <p:cNvSpPr>
              <a:spLocks noChangeArrowheads="1"/>
            </p:cNvSpPr>
            <p:nvPr/>
          </p:nvSpPr>
          <p:spPr bwMode="auto">
            <a:xfrm>
              <a:off x="1073150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Rectangle 503"/>
            <p:cNvSpPr>
              <a:spLocks noChangeArrowheads="1"/>
            </p:cNvSpPr>
            <p:nvPr/>
          </p:nvSpPr>
          <p:spPr bwMode="auto">
            <a:xfrm>
              <a:off x="1120775" y="521176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Rectangle 504"/>
            <p:cNvSpPr>
              <a:spLocks noChangeArrowheads="1"/>
            </p:cNvSpPr>
            <p:nvPr/>
          </p:nvSpPr>
          <p:spPr bwMode="auto">
            <a:xfrm>
              <a:off x="792163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Rectangle 505"/>
            <p:cNvSpPr>
              <a:spLocks noChangeArrowheads="1"/>
            </p:cNvSpPr>
            <p:nvPr/>
          </p:nvSpPr>
          <p:spPr bwMode="auto">
            <a:xfrm>
              <a:off x="839788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Rectangle 506"/>
            <p:cNvSpPr>
              <a:spLocks noChangeArrowheads="1"/>
            </p:cNvSpPr>
            <p:nvPr/>
          </p:nvSpPr>
          <p:spPr bwMode="auto">
            <a:xfrm>
              <a:off x="885825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Rectangle 507"/>
            <p:cNvSpPr>
              <a:spLocks noChangeArrowheads="1"/>
            </p:cNvSpPr>
            <p:nvPr/>
          </p:nvSpPr>
          <p:spPr bwMode="auto">
            <a:xfrm>
              <a:off x="933450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Rectangle 508"/>
            <p:cNvSpPr>
              <a:spLocks noChangeArrowheads="1"/>
            </p:cNvSpPr>
            <p:nvPr/>
          </p:nvSpPr>
          <p:spPr bwMode="auto">
            <a:xfrm>
              <a:off x="979488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Rectangle 509"/>
            <p:cNvSpPr>
              <a:spLocks noChangeArrowheads="1"/>
            </p:cNvSpPr>
            <p:nvPr/>
          </p:nvSpPr>
          <p:spPr bwMode="auto">
            <a:xfrm>
              <a:off x="1027113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Rectangle 510"/>
            <p:cNvSpPr>
              <a:spLocks noChangeArrowheads="1"/>
            </p:cNvSpPr>
            <p:nvPr/>
          </p:nvSpPr>
          <p:spPr bwMode="auto">
            <a:xfrm>
              <a:off x="1073150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Rectangle 511"/>
            <p:cNvSpPr>
              <a:spLocks noChangeArrowheads="1"/>
            </p:cNvSpPr>
            <p:nvPr/>
          </p:nvSpPr>
          <p:spPr bwMode="auto">
            <a:xfrm>
              <a:off x="1120775" y="525780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Rectangle 512"/>
            <p:cNvSpPr>
              <a:spLocks noChangeArrowheads="1"/>
            </p:cNvSpPr>
            <p:nvPr/>
          </p:nvSpPr>
          <p:spPr bwMode="auto">
            <a:xfrm>
              <a:off x="792163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Rectangle 513"/>
            <p:cNvSpPr>
              <a:spLocks noChangeArrowheads="1"/>
            </p:cNvSpPr>
            <p:nvPr/>
          </p:nvSpPr>
          <p:spPr bwMode="auto">
            <a:xfrm>
              <a:off x="839788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Rectangle 514"/>
            <p:cNvSpPr>
              <a:spLocks noChangeArrowheads="1"/>
            </p:cNvSpPr>
            <p:nvPr/>
          </p:nvSpPr>
          <p:spPr bwMode="auto">
            <a:xfrm>
              <a:off x="885825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Rectangle 515"/>
            <p:cNvSpPr>
              <a:spLocks noChangeArrowheads="1"/>
            </p:cNvSpPr>
            <p:nvPr/>
          </p:nvSpPr>
          <p:spPr bwMode="auto">
            <a:xfrm>
              <a:off x="933450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Rectangle 516"/>
            <p:cNvSpPr>
              <a:spLocks noChangeArrowheads="1"/>
            </p:cNvSpPr>
            <p:nvPr/>
          </p:nvSpPr>
          <p:spPr bwMode="auto">
            <a:xfrm>
              <a:off x="979488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Rectangle 517"/>
            <p:cNvSpPr>
              <a:spLocks noChangeArrowheads="1"/>
            </p:cNvSpPr>
            <p:nvPr/>
          </p:nvSpPr>
          <p:spPr bwMode="auto">
            <a:xfrm>
              <a:off x="1027113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Rectangle 518"/>
            <p:cNvSpPr>
              <a:spLocks noChangeArrowheads="1"/>
            </p:cNvSpPr>
            <p:nvPr/>
          </p:nvSpPr>
          <p:spPr bwMode="auto">
            <a:xfrm>
              <a:off x="1073150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Rectangle 519"/>
            <p:cNvSpPr>
              <a:spLocks noChangeArrowheads="1"/>
            </p:cNvSpPr>
            <p:nvPr/>
          </p:nvSpPr>
          <p:spPr bwMode="auto">
            <a:xfrm>
              <a:off x="1120775" y="5303838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Rectangle 520"/>
            <p:cNvSpPr>
              <a:spLocks noChangeArrowheads="1"/>
            </p:cNvSpPr>
            <p:nvPr/>
          </p:nvSpPr>
          <p:spPr bwMode="auto">
            <a:xfrm>
              <a:off x="792163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Rectangle 521"/>
            <p:cNvSpPr>
              <a:spLocks noChangeArrowheads="1"/>
            </p:cNvSpPr>
            <p:nvPr/>
          </p:nvSpPr>
          <p:spPr bwMode="auto">
            <a:xfrm>
              <a:off x="839788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Rectangle 522"/>
            <p:cNvSpPr>
              <a:spLocks noChangeArrowheads="1"/>
            </p:cNvSpPr>
            <p:nvPr/>
          </p:nvSpPr>
          <p:spPr bwMode="auto">
            <a:xfrm>
              <a:off x="885825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Rectangle 523"/>
            <p:cNvSpPr>
              <a:spLocks noChangeArrowheads="1"/>
            </p:cNvSpPr>
            <p:nvPr/>
          </p:nvSpPr>
          <p:spPr bwMode="auto">
            <a:xfrm>
              <a:off x="933450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Rectangle 524"/>
            <p:cNvSpPr>
              <a:spLocks noChangeArrowheads="1"/>
            </p:cNvSpPr>
            <p:nvPr/>
          </p:nvSpPr>
          <p:spPr bwMode="auto">
            <a:xfrm>
              <a:off x="979488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Rectangle 525"/>
            <p:cNvSpPr>
              <a:spLocks noChangeArrowheads="1"/>
            </p:cNvSpPr>
            <p:nvPr/>
          </p:nvSpPr>
          <p:spPr bwMode="auto">
            <a:xfrm>
              <a:off x="1027113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Rectangle 526"/>
            <p:cNvSpPr>
              <a:spLocks noChangeArrowheads="1"/>
            </p:cNvSpPr>
            <p:nvPr/>
          </p:nvSpPr>
          <p:spPr bwMode="auto">
            <a:xfrm>
              <a:off x="1073150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Rectangle 527"/>
            <p:cNvSpPr>
              <a:spLocks noChangeArrowheads="1"/>
            </p:cNvSpPr>
            <p:nvPr/>
          </p:nvSpPr>
          <p:spPr bwMode="auto">
            <a:xfrm>
              <a:off x="1120775" y="5349876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Rectangle 528"/>
            <p:cNvSpPr>
              <a:spLocks noChangeArrowheads="1"/>
            </p:cNvSpPr>
            <p:nvPr/>
          </p:nvSpPr>
          <p:spPr bwMode="auto">
            <a:xfrm>
              <a:off x="792163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Rectangle 529"/>
            <p:cNvSpPr>
              <a:spLocks noChangeArrowheads="1"/>
            </p:cNvSpPr>
            <p:nvPr/>
          </p:nvSpPr>
          <p:spPr bwMode="auto">
            <a:xfrm>
              <a:off x="839788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Rectangle 530"/>
            <p:cNvSpPr>
              <a:spLocks noChangeArrowheads="1"/>
            </p:cNvSpPr>
            <p:nvPr/>
          </p:nvSpPr>
          <p:spPr bwMode="auto">
            <a:xfrm>
              <a:off x="885825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Rectangle 531"/>
            <p:cNvSpPr>
              <a:spLocks noChangeArrowheads="1"/>
            </p:cNvSpPr>
            <p:nvPr/>
          </p:nvSpPr>
          <p:spPr bwMode="auto">
            <a:xfrm>
              <a:off x="933450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Rectangle 532"/>
            <p:cNvSpPr>
              <a:spLocks noChangeArrowheads="1"/>
            </p:cNvSpPr>
            <p:nvPr/>
          </p:nvSpPr>
          <p:spPr bwMode="auto">
            <a:xfrm>
              <a:off x="979488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Rectangle 533"/>
            <p:cNvSpPr>
              <a:spLocks noChangeArrowheads="1"/>
            </p:cNvSpPr>
            <p:nvPr/>
          </p:nvSpPr>
          <p:spPr bwMode="auto">
            <a:xfrm>
              <a:off x="1027113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Rectangle 534"/>
            <p:cNvSpPr>
              <a:spLocks noChangeArrowheads="1"/>
            </p:cNvSpPr>
            <p:nvPr/>
          </p:nvSpPr>
          <p:spPr bwMode="auto">
            <a:xfrm>
              <a:off x="1073150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Rectangle 535"/>
            <p:cNvSpPr>
              <a:spLocks noChangeArrowheads="1"/>
            </p:cNvSpPr>
            <p:nvPr/>
          </p:nvSpPr>
          <p:spPr bwMode="auto">
            <a:xfrm>
              <a:off x="1120775" y="5395913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Rectangle 536"/>
            <p:cNvSpPr>
              <a:spLocks noChangeArrowheads="1"/>
            </p:cNvSpPr>
            <p:nvPr/>
          </p:nvSpPr>
          <p:spPr bwMode="auto">
            <a:xfrm>
              <a:off x="792163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Rectangle 537"/>
            <p:cNvSpPr>
              <a:spLocks noChangeArrowheads="1"/>
            </p:cNvSpPr>
            <p:nvPr/>
          </p:nvSpPr>
          <p:spPr bwMode="auto">
            <a:xfrm>
              <a:off x="839788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Rectangle 538"/>
            <p:cNvSpPr>
              <a:spLocks noChangeArrowheads="1"/>
            </p:cNvSpPr>
            <p:nvPr/>
          </p:nvSpPr>
          <p:spPr bwMode="auto">
            <a:xfrm>
              <a:off x="885825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Rectangle 539"/>
            <p:cNvSpPr>
              <a:spLocks noChangeArrowheads="1"/>
            </p:cNvSpPr>
            <p:nvPr/>
          </p:nvSpPr>
          <p:spPr bwMode="auto">
            <a:xfrm>
              <a:off x="933450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Rectangle 540"/>
            <p:cNvSpPr>
              <a:spLocks noChangeArrowheads="1"/>
            </p:cNvSpPr>
            <p:nvPr/>
          </p:nvSpPr>
          <p:spPr bwMode="auto">
            <a:xfrm>
              <a:off x="979488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Rectangle 541"/>
            <p:cNvSpPr>
              <a:spLocks noChangeArrowheads="1"/>
            </p:cNvSpPr>
            <p:nvPr/>
          </p:nvSpPr>
          <p:spPr bwMode="auto">
            <a:xfrm>
              <a:off x="1027113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Rectangle 542"/>
            <p:cNvSpPr>
              <a:spLocks noChangeArrowheads="1"/>
            </p:cNvSpPr>
            <p:nvPr/>
          </p:nvSpPr>
          <p:spPr bwMode="auto">
            <a:xfrm>
              <a:off x="1073150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Rectangle 543"/>
            <p:cNvSpPr>
              <a:spLocks noChangeArrowheads="1"/>
            </p:cNvSpPr>
            <p:nvPr/>
          </p:nvSpPr>
          <p:spPr bwMode="auto">
            <a:xfrm>
              <a:off x="1120775" y="5441951"/>
              <a:ext cx="3333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3" name="Group 692"/>
          <p:cNvGrpSpPr/>
          <p:nvPr/>
        </p:nvGrpSpPr>
        <p:grpSpPr>
          <a:xfrm>
            <a:off x="9132732" y="4243240"/>
            <a:ext cx="450850" cy="579437"/>
            <a:chOff x="10093325" y="4989513"/>
            <a:chExt cx="45085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4" name="Freeform 441"/>
            <p:cNvSpPr>
              <a:spLocks noEditPoints="1"/>
            </p:cNvSpPr>
            <p:nvPr/>
          </p:nvSpPr>
          <p:spPr bwMode="auto">
            <a:xfrm>
              <a:off x="10093325" y="4989513"/>
              <a:ext cx="450850" cy="579437"/>
            </a:xfrm>
            <a:custGeom>
              <a:avLst/>
              <a:gdLst>
                <a:gd name="T0" fmla="*/ 132 w 2560"/>
                <a:gd name="T1" fmla="*/ 3102 h 3282"/>
                <a:gd name="T2" fmla="*/ 200 w 2560"/>
                <a:gd name="T3" fmla="*/ 3157 h 3282"/>
                <a:gd name="T4" fmla="*/ 2059 w 2560"/>
                <a:gd name="T5" fmla="*/ 2942 h 3282"/>
                <a:gd name="T6" fmla="*/ 2098 w 2560"/>
                <a:gd name="T7" fmla="*/ 2836 h 3282"/>
                <a:gd name="T8" fmla="*/ 2193 w 2560"/>
                <a:gd name="T9" fmla="*/ 2780 h 3282"/>
                <a:gd name="T10" fmla="*/ 2438 w 2560"/>
                <a:gd name="T11" fmla="*/ 1259 h 3282"/>
                <a:gd name="T12" fmla="*/ 1945 w 2560"/>
                <a:gd name="T13" fmla="*/ 886 h 3282"/>
                <a:gd name="T14" fmla="*/ 1881 w 2560"/>
                <a:gd name="T15" fmla="*/ 967 h 3282"/>
                <a:gd name="T16" fmla="*/ 1904 w 2560"/>
                <a:gd name="T17" fmla="*/ 1071 h 3282"/>
                <a:gd name="T18" fmla="*/ 1997 w 2560"/>
                <a:gd name="T19" fmla="*/ 1116 h 3282"/>
                <a:gd name="T20" fmla="*/ 2091 w 2560"/>
                <a:gd name="T21" fmla="*/ 1071 h 3282"/>
                <a:gd name="T22" fmla="*/ 2115 w 2560"/>
                <a:gd name="T23" fmla="*/ 967 h 3282"/>
                <a:gd name="T24" fmla="*/ 2051 w 2560"/>
                <a:gd name="T25" fmla="*/ 886 h 3282"/>
                <a:gd name="T26" fmla="*/ 1611 w 2560"/>
                <a:gd name="T27" fmla="*/ 876 h 3282"/>
                <a:gd name="T28" fmla="*/ 1531 w 2560"/>
                <a:gd name="T29" fmla="*/ 941 h 3282"/>
                <a:gd name="T30" fmla="*/ 1531 w 2560"/>
                <a:gd name="T31" fmla="*/ 1047 h 3282"/>
                <a:gd name="T32" fmla="*/ 1611 w 2560"/>
                <a:gd name="T33" fmla="*/ 1113 h 3282"/>
                <a:gd name="T34" fmla="*/ 1715 w 2560"/>
                <a:gd name="T35" fmla="*/ 1088 h 3282"/>
                <a:gd name="T36" fmla="*/ 1760 w 2560"/>
                <a:gd name="T37" fmla="*/ 994 h 3282"/>
                <a:gd name="T38" fmla="*/ 1715 w 2560"/>
                <a:gd name="T39" fmla="*/ 899 h 3282"/>
                <a:gd name="T40" fmla="*/ 1280 w 2560"/>
                <a:gd name="T41" fmla="*/ 873 h 3282"/>
                <a:gd name="T42" fmla="*/ 1187 w 2560"/>
                <a:gd name="T43" fmla="*/ 918 h 3282"/>
                <a:gd name="T44" fmla="*/ 1164 w 2560"/>
                <a:gd name="T45" fmla="*/ 1022 h 3282"/>
                <a:gd name="T46" fmla="*/ 1227 w 2560"/>
                <a:gd name="T47" fmla="*/ 1103 h 3282"/>
                <a:gd name="T48" fmla="*/ 1333 w 2560"/>
                <a:gd name="T49" fmla="*/ 1103 h 3282"/>
                <a:gd name="T50" fmla="*/ 1397 w 2560"/>
                <a:gd name="T51" fmla="*/ 1022 h 3282"/>
                <a:gd name="T52" fmla="*/ 1374 w 2560"/>
                <a:gd name="T53" fmla="*/ 918 h 3282"/>
                <a:gd name="T54" fmla="*/ 1280 w 2560"/>
                <a:gd name="T55" fmla="*/ 873 h 3282"/>
                <a:gd name="T56" fmla="*/ 846 w 2560"/>
                <a:gd name="T57" fmla="*/ 899 h 3282"/>
                <a:gd name="T58" fmla="*/ 801 w 2560"/>
                <a:gd name="T59" fmla="*/ 994 h 3282"/>
                <a:gd name="T60" fmla="*/ 846 w 2560"/>
                <a:gd name="T61" fmla="*/ 1088 h 3282"/>
                <a:gd name="T62" fmla="*/ 950 w 2560"/>
                <a:gd name="T63" fmla="*/ 1113 h 3282"/>
                <a:gd name="T64" fmla="*/ 1029 w 2560"/>
                <a:gd name="T65" fmla="*/ 1047 h 3282"/>
                <a:gd name="T66" fmla="*/ 1029 w 2560"/>
                <a:gd name="T67" fmla="*/ 941 h 3282"/>
                <a:gd name="T68" fmla="*/ 950 w 2560"/>
                <a:gd name="T69" fmla="*/ 876 h 3282"/>
                <a:gd name="T70" fmla="*/ 509 w 2560"/>
                <a:gd name="T71" fmla="*/ 886 h 3282"/>
                <a:gd name="T72" fmla="*/ 446 w 2560"/>
                <a:gd name="T73" fmla="*/ 967 h 3282"/>
                <a:gd name="T74" fmla="*/ 469 w 2560"/>
                <a:gd name="T75" fmla="*/ 1071 h 3282"/>
                <a:gd name="T76" fmla="*/ 562 w 2560"/>
                <a:gd name="T77" fmla="*/ 1116 h 3282"/>
                <a:gd name="T78" fmla="*/ 656 w 2560"/>
                <a:gd name="T79" fmla="*/ 1071 h 3282"/>
                <a:gd name="T80" fmla="*/ 679 w 2560"/>
                <a:gd name="T81" fmla="*/ 967 h 3282"/>
                <a:gd name="T82" fmla="*/ 616 w 2560"/>
                <a:gd name="T83" fmla="*/ 886 h 3282"/>
                <a:gd name="T84" fmla="*/ 592 w 2560"/>
                <a:gd name="T85" fmla="*/ 706 h 3282"/>
                <a:gd name="T86" fmla="*/ 1295 w 2560"/>
                <a:gd name="T87" fmla="*/ 164 h 3282"/>
                <a:gd name="T88" fmla="*/ 1239 w 2560"/>
                <a:gd name="T89" fmla="*/ 153 h 3282"/>
                <a:gd name="T90" fmla="*/ 1339 w 2560"/>
                <a:gd name="T91" fmla="*/ 25 h 3282"/>
                <a:gd name="T92" fmla="*/ 1361 w 2560"/>
                <a:gd name="T93" fmla="*/ 99 h 3282"/>
                <a:gd name="T94" fmla="*/ 2373 w 2560"/>
                <a:gd name="T95" fmla="*/ 709 h 3282"/>
                <a:gd name="T96" fmla="*/ 2494 w 2560"/>
                <a:gd name="T97" fmla="*/ 772 h 3282"/>
                <a:gd name="T98" fmla="*/ 2557 w 2560"/>
                <a:gd name="T99" fmla="*/ 895 h 3282"/>
                <a:gd name="T100" fmla="*/ 223 w 2560"/>
                <a:gd name="T101" fmla="*/ 3282 h 3282"/>
                <a:gd name="T102" fmla="*/ 92 w 2560"/>
                <a:gd name="T103" fmla="*/ 3239 h 3282"/>
                <a:gd name="T104" fmla="*/ 11 w 2560"/>
                <a:gd name="T105" fmla="*/ 3128 h 3282"/>
                <a:gd name="T106" fmla="*/ 3 w 2560"/>
                <a:gd name="T107" fmla="*/ 895 h 3282"/>
                <a:gd name="T108" fmla="*/ 66 w 2560"/>
                <a:gd name="T109" fmla="*/ 772 h 3282"/>
                <a:gd name="T110" fmla="*/ 188 w 2560"/>
                <a:gd name="T111" fmla="*/ 709 h 3282"/>
                <a:gd name="T112" fmla="*/ 1199 w 2560"/>
                <a:gd name="T113" fmla="*/ 99 h 3282"/>
                <a:gd name="T114" fmla="*/ 1222 w 2560"/>
                <a:gd name="T115" fmla="*/ 25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0" h="3282">
                  <a:moveTo>
                    <a:pt x="122" y="1259"/>
                  </a:moveTo>
                  <a:lnTo>
                    <a:pt x="122" y="3057"/>
                  </a:lnTo>
                  <a:lnTo>
                    <a:pt x="125" y="3080"/>
                  </a:lnTo>
                  <a:lnTo>
                    <a:pt x="132" y="3102"/>
                  </a:lnTo>
                  <a:lnTo>
                    <a:pt x="145" y="3121"/>
                  </a:lnTo>
                  <a:lnTo>
                    <a:pt x="161" y="3137"/>
                  </a:lnTo>
                  <a:lnTo>
                    <a:pt x="179" y="3149"/>
                  </a:lnTo>
                  <a:lnTo>
                    <a:pt x="200" y="3157"/>
                  </a:lnTo>
                  <a:lnTo>
                    <a:pt x="223" y="3159"/>
                  </a:lnTo>
                  <a:lnTo>
                    <a:pt x="2034" y="3159"/>
                  </a:lnTo>
                  <a:lnTo>
                    <a:pt x="2059" y="3134"/>
                  </a:lnTo>
                  <a:lnTo>
                    <a:pt x="2059" y="2942"/>
                  </a:lnTo>
                  <a:lnTo>
                    <a:pt x="2061" y="2912"/>
                  </a:lnTo>
                  <a:lnTo>
                    <a:pt x="2069" y="2884"/>
                  </a:lnTo>
                  <a:lnTo>
                    <a:pt x="2081" y="2859"/>
                  </a:lnTo>
                  <a:lnTo>
                    <a:pt x="2098" y="2836"/>
                  </a:lnTo>
                  <a:lnTo>
                    <a:pt x="2116" y="2817"/>
                  </a:lnTo>
                  <a:lnTo>
                    <a:pt x="2139" y="2800"/>
                  </a:lnTo>
                  <a:lnTo>
                    <a:pt x="2164" y="2788"/>
                  </a:lnTo>
                  <a:lnTo>
                    <a:pt x="2193" y="2780"/>
                  </a:lnTo>
                  <a:lnTo>
                    <a:pt x="2222" y="2778"/>
                  </a:lnTo>
                  <a:lnTo>
                    <a:pt x="2413" y="2778"/>
                  </a:lnTo>
                  <a:lnTo>
                    <a:pt x="2438" y="2753"/>
                  </a:lnTo>
                  <a:lnTo>
                    <a:pt x="2438" y="1259"/>
                  </a:lnTo>
                  <a:lnTo>
                    <a:pt x="122" y="1259"/>
                  </a:lnTo>
                  <a:close/>
                  <a:moveTo>
                    <a:pt x="1997" y="873"/>
                  </a:moveTo>
                  <a:lnTo>
                    <a:pt x="1970" y="876"/>
                  </a:lnTo>
                  <a:lnTo>
                    <a:pt x="1945" y="886"/>
                  </a:lnTo>
                  <a:lnTo>
                    <a:pt x="1922" y="899"/>
                  </a:lnTo>
                  <a:lnTo>
                    <a:pt x="1904" y="918"/>
                  </a:lnTo>
                  <a:lnTo>
                    <a:pt x="1890" y="941"/>
                  </a:lnTo>
                  <a:lnTo>
                    <a:pt x="1881" y="967"/>
                  </a:lnTo>
                  <a:lnTo>
                    <a:pt x="1877" y="994"/>
                  </a:lnTo>
                  <a:lnTo>
                    <a:pt x="1881" y="1022"/>
                  </a:lnTo>
                  <a:lnTo>
                    <a:pt x="1890" y="1047"/>
                  </a:lnTo>
                  <a:lnTo>
                    <a:pt x="1904" y="1071"/>
                  </a:lnTo>
                  <a:lnTo>
                    <a:pt x="1922" y="1088"/>
                  </a:lnTo>
                  <a:lnTo>
                    <a:pt x="1945" y="1103"/>
                  </a:lnTo>
                  <a:lnTo>
                    <a:pt x="1970" y="1113"/>
                  </a:lnTo>
                  <a:lnTo>
                    <a:pt x="1997" y="1116"/>
                  </a:lnTo>
                  <a:lnTo>
                    <a:pt x="2026" y="1113"/>
                  </a:lnTo>
                  <a:lnTo>
                    <a:pt x="2051" y="1103"/>
                  </a:lnTo>
                  <a:lnTo>
                    <a:pt x="2073" y="1088"/>
                  </a:lnTo>
                  <a:lnTo>
                    <a:pt x="2091" y="1071"/>
                  </a:lnTo>
                  <a:lnTo>
                    <a:pt x="2106" y="1047"/>
                  </a:lnTo>
                  <a:lnTo>
                    <a:pt x="2115" y="1022"/>
                  </a:lnTo>
                  <a:lnTo>
                    <a:pt x="2119" y="994"/>
                  </a:lnTo>
                  <a:lnTo>
                    <a:pt x="2115" y="967"/>
                  </a:lnTo>
                  <a:lnTo>
                    <a:pt x="2106" y="941"/>
                  </a:lnTo>
                  <a:lnTo>
                    <a:pt x="2091" y="918"/>
                  </a:lnTo>
                  <a:lnTo>
                    <a:pt x="2073" y="899"/>
                  </a:lnTo>
                  <a:lnTo>
                    <a:pt x="2051" y="886"/>
                  </a:lnTo>
                  <a:lnTo>
                    <a:pt x="2026" y="876"/>
                  </a:lnTo>
                  <a:lnTo>
                    <a:pt x="1997" y="873"/>
                  </a:lnTo>
                  <a:close/>
                  <a:moveTo>
                    <a:pt x="1638" y="873"/>
                  </a:moveTo>
                  <a:lnTo>
                    <a:pt x="1611" y="876"/>
                  </a:lnTo>
                  <a:lnTo>
                    <a:pt x="1586" y="886"/>
                  </a:lnTo>
                  <a:lnTo>
                    <a:pt x="1564" y="899"/>
                  </a:lnTo>
                  <a:lnTo>
                    <a:pt x="1546" y="918"/>
                  </a:lnTo>
                  <a:lnTo>
                    <a:pt x="1531" y="941"/>
                  </a:lnTo>
                  <a:lnTo>
                    <a:pt x="1523" y="967"/>
                  </a:lnTo>
                  <a:lnTo>
                    <a:pt x="1518" y="994"/>
                  </a:lnTo>
                  <a:lnTo>
                    <a:pt x="1523" y="1022"/>
                  </a:lnTo>
                  <a:lnTo>
                    <a:pt x="1531" y="1047"/>
                  </a:lnTo>
                  <a:lnTo>
                    <a:pt x="1546" y="1071"/>
                  </a:lnTo>
                  <a:lnTo>
                    <a:pt x="1564" y="1088"/>
                  </a:lnTo>
                  <a:lnTo>
                    <a:pt x="1586" y="1103"/>
                  </a:lnTo>
                  <a:lnTo>
                    <a:pt x="1611" y="1113"/>
                  </a:lnTo>
                  <a:lnTo>
                    <a:pt x="1638" y="1116"/>
                  </a:lnTo>
                  <a:lnTo>
                    <a:pt x="1667" y="1113"/>
                  </a:lnTo>
                  <a:lnTo>
                    <a:pt x="1692" y="1103"/>
                  </a:lnTo>
                  <a:lnTo>
                    <a:pt x="1715" y="1088"/>
                  </a:lnTo>
                  <a:lnTo>
                    <a:pt x="1733" y="1071"/>
                  </a:lnTo>
                  <a:lnTo>
                    <a:pt x="1747" y="1047"/>
                  </a:lnTo>
                  <a:lnTo>
                    <a:pt x="1756" y="1022"/>
                  </a:lnTo>
                  <a:lnTo>
                    <a:pt x="1760" y="994"/>
                  </a:lnTo>
                  <a:lnTo>
                    <a:pt x="1756" y="967"/>
                  </a:lnTo>
                  <a:lnTo>
                    <a:pt x="1747" y="941"/>
                  </a:lnTo>
                  <a:lnTo>
                    <a:pt x="1733" y="918"/>
                  </a:lnTo>
                  <a:lnTo>
                    <a:pt x="1715" y="899"/>
                  </a:lnTo>
                  <a:lnTo>
                    <a:pt x="1692" y="886"/>
                  </a:lnTo>
                  <a:lnTo>
                    <a:pt x="1667" y="876"/>
                  </a:lnTo>
                  <a:lnTo>
                    <a:pt x="1638" y="873"/>
                  </a:lnTo>
                  <a:close/>
                  <a:moveTo>
                    <a:pt x="1280" y="873"/>
                  </a:moveTo>
                  <a:lnTo>
                    <a:pt x="1252" y="876"/>
                  </a:lnTo>
                  <a:lnTo>
                    <a:pt x="1227" y="886"/>
                  </a:lnTo>
                  <a:lnTo>
                    <a:pt x="1205" y="899"/>
                  </a:lnTo>
                  <a:lnTo>
                    <a:pt x="1187" y="918"/>
                  </a:lnTo>
                  <a:lnTo>
                    <a:pt x="1172" y="941"/>
                  </a:lnTo>
                  <a:lnTo>
                    <a:pt x="1164" y="967"/>
                  </a:lnTo>
                  <a:lnTo>
                    <a:pt x="1159" y="994"/>
                  </a:lnTo>
                  <a:lnTo>
                    <a:pt x="1164" y="1022"/>
                  </a:lnTo>
                  <a:lnTo>
                    <a:pt x="1172" y="1047"/>
                  </a:lnTo>
                  <a:lnTo>
                    <a:pt x="1187" y="1071"/>
                  </a:lnTo>
                  <a:lnTo>
                    <a:pt x="1205" y="1088"/>
                  </a:lnTo>
                  <a:lnTo>
                    <a:pt x="1227" y="1103"/>
                  </a:lnTo>
                  <a:lnTo>
                    <a:pt x="1252" y="1113"/>
                  </a:lnTo>
                  <a:lnTo>
                    <a:pt x="1280" y="1116"/>
                  </a:lnTo>
                  <a:lnTo>
                    <a:pt x="1308" y="1113"/>
                  </a:lnTo>
                  <a:lnTo>
                    <a:pt x="1333" y="1103"/>
                  </a:lnTo>
                  <a:lnTo>
                    <a:pt x="1356" y="1088"/>
                  </a:lnTo>
                  <a:lnTo>
                    <a:pt x="1374" y="1071"/>
                  </a:lnTo>
                  <a:lnTo>
                    <a:pt x="1388" y="1047"/>
                  </a:lnTo>
                  <a:lnTo>
                    <a:pt x="1397" y="1022"/>
                  </a:lnTo>
                  <a:lnTo>
                    <a:pt x="1401" y="994"/>
                  </a:lnTo>
                  <a:lnTo>
                    <a:pt x="1397" y="967"/>
                  </a:lnTo>
                  <a:lnTo>
                    <a:pt x="1388" y="941"/>
                  </a:lnTo>
                  <a:lnTo>
                    <a:pt x="1374" y="918"/>
                  </a:lnTo>
                  <a:lnTo>
                    <a:pt x="1356" y="899"/>
                  </a:lnTo>
                  <a:lnTo>
                    <a:pt x="1333" y="886"/>
                  </a:lnTo>
                  <a:lnTo>
                    <a:pt x="1308" y="876"/>
                  </a:lnTo>
                  <a:lnTo>
                    <a:pt x="1280" y="873"/>
                  </a:lnTo>
                  <a:close/>
                  <a:moveTo>
                    <a:pt x="921" y="873"/>
                  </a:moveTo>
                  <a:lnTo>
                    <a:pt x="894" y="876"/>
                  </a:lnTo>
                  <a:lnTo>
                    <a:pt x="868" y="886"/>
                  </a:lnTo>
                  <a:lnTo>
                    <a:pt x="846" y="899"/>
                  </a:lnTo>
                  <a:lnTo>
                    <a:pt x="828" y="918"/>
                  </a:lnTo>
                  <a:lnTo>
                    <a:pt x="813" y="941"/>
                  </a:lnTo>
                  <a:lnTo>
                    <a:pt x="805" y="967"/>
                  </a:lnTo>
                  <a:lnTo>
                    <a:pt x="801" y="994"/>
                  </a:lnTo>
                  <a:lnTo>
                    <a:pt x="805" y="1022"/>
                  </a:lnTo>
                  <a:lnTo>
                    <a:pt x="813" y="1047"/>
                  </a:lnTo>
                  <a:lnTo>
                    <a:pt x="828" y="1071"/>
                  </a:lnTo>
                  <a:lnTo>
                    <a:pt x="846" y="1088"/>
                  </a:lnTo>
                  <a:lnTo>
                    <a:pt x="868" y="1103"/>
                  </a:lnTo>
                  <a:lnTo>
                    <a:pt x="894" y="1113"/>
                  </a:lnTo>
                  <a:lnTo>
                    <a:pt x="921" y="1116"/>
                  </a:lnTo>
                  <a:lnTo>
                    <a:pt x="950" y="1113"/>
                  </a:lnTo>
                  <a:lnTo>
                    <a:pt x="975" y="1103"/>
                  </a:lnTo>
                  <a:lnTo>
                    <a:pt x="997" y="1088"/>
                  </a:lnTo>
                  <a:lnTo>
                    <a:pt x="1015" y="1071"/>
                  </a:lnTo>
                  <a:lnTo>
                    <a:pt x="1029" y="1047"/>
                  </a:lnTo>
                  <a:lnTo>
                    <a:pt x="1038" y="1022"/>
                  </a:lnTo>
                  <a:lnTo>
                    <a:pt x="1042" y="994"/>
                  </a:lnTo>
                  <a:lnTo>
                    <a:pt x="1038" y="967"/>
                  </a:lnTo>
                  <a:lnTo>
                    <a:pt x="1029" y="941"/>
                  </a:lnTo>
                  <a:lnTo>
                    <a:pt x="1015" y="918"/>
                  </a:lnTo>
                  <a:lnTo>
                    <a:pt x="997" y="899"/>
                  </a:lnTo>
                  <a:lnTo>
                    <a:pt x="975" y="886"/>
                  </a:lnTo>
                  <a:lnTo>
                    <a:pt x="950" y="876"/>
                  </a:lnTo>
                  <a:lnTo>
                    <a:pt x="921" y="873"/>
                  </a:lnTo>
                  <a:close/>
                  <a:moveTo>
                    <a:pt x="562" y="873"/>
                  </a:moveTo>
                  <a:lnTo>
                    <a:pt x="535" y="876"/>
                  </a:lnTo>
                  <a:lnTo>
                    <a:pt x="509" y="886"/>
                  </a:lnTo>
                  <a:lnTo>
                    <a:pt x="487" y="899"/>
                  </a:lnTo>
                  <a:lnTo>
                    <a:pt x="469" y="918"/>
                  </a:lnTo>
                  <a:lnTo>
                    <a:pt x="455" y="941"/>
                  </a:lnTo>
                  <a:lnTo>
                    <a:pt x="446" y="967"/>
                  </a:lnTo>
                  <a:lnTo>
                    <a:pt x="442" y="994"/>
                  </a:lnTo>
                  <a:lnTo>
                    <a:pt x="446" y="1022"/>
                  </a:lnTo>
                  <a:lnTo>
                    <a:pt x="455" y="1047"/>
                  </a:lnTo>
                  <a:lnTo>
                    <a:pt x="469" y="1071"/>
                  </a:lnTo>
                  <a:lnTo>
                    <a:pt x="487" y="1088"/>
                  </a:lnTo>
                  <a:lnTo>
                    <a:pt x="509" y="1103"/>
                  </a:lnTo>
                  <a:lnTo>
                    <a:pt x="535" y="1113"/>
                  </a:lnTo>
                  <a:lnTo>
                    <a:pt x="562" y="1116"/>
                  </a:lnTo>
                  <a:lnTo>
                    <a:pt x="591" y="1113"/>
                  </a:lnTo>
                  <a:lnTo>
                    <a:pt x="616" y="1103"/>
                  </a:lnTo>
                  <a:lnTo>
                    <a:pt x="638" y="1088"/>
                  </a:lnTo>
                  <a:lnTo>
                    <a:pt x="656" y="1071"/>
                  </a:lnTo>
                  <a:lnTo>
                    <a:pt x="671" y="1047"/>
                  </a:lnTo>
                  <a:lnTo>
                    <a:pt x="679" y="1022"/>
                  </a:lnTo>
                  <a:lnTo>
                    <a:pt x="682" y="994"/>
                  </a:lnTo>
                  <a:lnTo>
                    <a:pt x="679" y="967"/>
                  </a:lnTo>
                  <a:lnTo>
                    <a:pt x="671" y="941"/>
                  </a:lnTo>
                  <a:lnTo>
                    <a:pt x="656" y="918"/>
                  </a:lnTo>
                  <a:lnTo>
                    <a:pt x="638" y="899"/>
                  </a:lnTo>
                  <a:lnTo>
                    <a:pt x="616" y="886"/>
                  </a:lnTo>
                  <a:lnTo>
                    <a:pt x="591" y="876"/>
                  </a:lnTo>
                  <a:lnTo>
                    <a:pt x="562" y="873"/>
                  </a:lnTo>
                  <a:close/>
                  <a:moveTo>
                    <a:pt x="1239" y="153"/>
                  </a:moveTo>
                  <a:lnTo>
                    <a:pt x="592" y="706"/>
                  </a:lnTo>
                  <a:lnTo>
                    <a:pt x="1969" y="706"/>
                  </a:lnTo>
                  <a:lnTo>
                    <a:pt x="1322" y="153"/>
                  </a:lnTo>
                  <a:lnTo>
                    <a:pt x="1309" y="160"/>
                  </a:lnTo>
                  <a:lnTo>
                    <a:pt x="1295" y="164"/>
                  </a:lnTo>
                  <a:lnTo>
                    <a:pt x="1280" y="167"/>
                  </a:lnTo>
                  <a:lnTo>
                    <a:pt x="1265" y="164"/>
                  </a:lnTo>
                  <a:lnTo>
                    <a:pt x="1251" y="160"/>
                  </a:lnTo>
                  <a:lnTo>
                    <a:pt x="1239" y="153"/>
                  </a:lnTo>
                  <a:close/>
                  <a:moveTo>
                    <a:pt x="1280" y="0"/>
                  </a:moveTo>
                  <a:lnTo>
                    <a:pt x="1302" y="3"/>
                  </a:lnTo>
                  <a:lnTo>
                    <a:pt x="1322" y="11"/>
                  </a:lnTo>
                  <a:lnTo>
                    <a:pt x="1339" y="25"/>
                  </a:lnTo>
                  <a:lnTo>
                    <a:pt x="1351" y="42"/>
                  </a:lnTo>
                  <a:lnTo>
                    <a:pt x="1360" y="62"/>
                  </a:lnTo>
                  <a:lnTo>
                    <a:pt x="1363" y="84"/>
                  </a:lnTo>
                  <a:lnTo>
                    <a:pt x="1361" y="99"/>
                  </a:lnTo>
                  <a:lnTo>
                    <a:pt x="1357" y="114"/>
                  </a:lnTo>
                  <a:lnTo>
                    <a:pt x="2049" y="706"/>
                  </a:lnTo>
                  <a:lnTo>
                    <a:pt x="2337" y="706"/>
                  </a:lnTo>
                  <a:lnTo>
                    <a:pt x="2373" y="709"/>
                  </a:lnTo>
                  <a:lnTo>
                    <a:pt x="2407" y="718"/>
                  </a:lnTo>
                  <a:lnTo>
                    <a:pt x="2439" y="731"/>
                  </a:lnTo>
                  <a:lnTo>
                    <a:pt x="2468" y="750"/>
                  </a:lnTo>
                  <a:lnTo>
                    <a:pt x="2494" y="772"/>
                  </a:lnTo>
                  <a:lnTo>
                    <a:pt x="2517" y="799"/>
                  </a:lnTo>
                  <a:lnTo>
                    <a:pt x="2535" y="828"/>
                  </a:lnTo>
                  <a:lnTo>
                    <a:pt x="2549" y="861"/>
                  </a:lnTo>
                  <a:lnTo>
                    <a:pt x="2557" y="895"/>
                  </a:lnTo>
                  <a:lnTo>
                    <a:pt x="2560" y="931"/>
                  </a:lnTo>
                  <a:lnTo>
                    <a:pt x="2560" y="2803"/>
                  </a:lnTo>
                  <a:lnTo>
                    <a:pt x="2084" y="3282"/>
                  </a:lnTo>
                  <a:lnTo>
                    <a:pt x="223" y="3282"/>
                  </a:lnTo>
                  <a:lnTo>
                    <a:pt x="188" y="3279"/>
                  </a:lnTo>
                  <a:lnTo>
                    <a:pt x="153" y="3270"/>
                  </a:lnTo>
                  <a:lnTo>
                    <a:pt x="121" y="3257"/>
                  </a:lnTo>
                  <a:lnTo>
                    <a:pt x="92" y="3239"/>
                  </a:lnTo>
                  <a:lnTo>
                    <a:pt x="66" y="3216"/>
                  </a:lnTo>
                  <a:lnTo>
                    <a:pt x="44" y="3189"/>
                  </a:lnTo>
                  <a:lnTo>
                    <a:pt x="25" y="3160"/>
                  </a:lnTo>
                  <a:lnTo>
                    <a:pt x="11" y="3128"/>
                  </a:lnTo>
                  <a:lnTo>
                    <a:pt x="3" y="3093"/>
                  </a:lnTo>
                  <a:lnTo>
                    <a:pt x="0" y="3057"/>
                  </a:lnTo>
                  <a:lnTo>
                    <a:pt x="0" y="931"/>
                  </a:lnTo>
                  <a:lnTo>
                    <a:pt x="3" y="895"/>
                  </a:lnTo>
                  <a:lnTo>
                    <a:pt x="11" y="861"/>
                  </a:lnTo>
                  <a:lnTo>
                    <a:pt x="25" y="828"/>
                  </a:lnTo>
                  <a:lnTo>
                    <a:pt x="44" y="799"/>
                  </a:lnTo>
                  <a:lnTo>
                    <a:pt x="66" y="772"/>
                  </a:lnTo>
                  <a:lnTo>
                    <a:pt x="92" y="750"/>
                  </a:lnTo>
                  <a:lnTo>
                    <a:pt x="121" y="731"/>
                  </a:lnTo>
                  <a:lnTo>
                    <a:pt x="153" y="718"/>
                  </a:lnTo>
                  <a:lnTo>
                    <a:pt x="188" y="709"/>
                  </a:lnTo>
                  <a:lnTo>
                    <a:pt x="223" y="706"/>
                  </a:lnTo>
                  <a:lnTo>
                    <a:pt x="512" y="706"/>
                  </a:lnTo>
                  <a:lnTo>
                    <a:pt x="1203" y="114"/>
                  </a:lnTo>
                  <a:lnTo>
                    <a:pt x="1199" y="99"/>
                  </a:lnTo>
                  <a:lnTo>
                    <a:pt x="1197" y="84"/>
                  </a:lnTo>
                  <a:lnTo>
                    <a:pt x="1200" y="62"/>
                  </a:lnTo>
                  <a:lnTo>
                    <a:pt x="1208" y="42"/>
                  </a:lnTo>
                  <a:lnTo>
                    <a:pt x="1222" y="25"/>
                  </a:lnTo>
                  <a:lnTo>
                    <a:pt x="1239" y="11"/>
                  </a:lnTo>
                  <a:lnTo>
                    <a:pt x="1259" y="3"/>
                  </a:lnTo>
                  <a:lnTo>
                    <a:pt x="1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442"/>
            <p:cNvSpPr>
              <a:spLocks/>
            </p:cNvSpPr>
            <p:nvPr/>
          </p:nvSpPr>
          <p:spPr bwMode="auto">
            <a:xfrm>
              <a:off x="10144125" y="5334000"/>
              <a:ext cx="53975" cy="84137"/>
            </a:xfrm>
            <a:custGeom>
              <a:avLst/>
              <a:gdLst>
                <a:gd name="T0" fmla="*/ 181 w 304"/>
                <a:gd name="T1" fmla="*/ 1 h 482"/>
                <a:gd name="T2" fmla="*/ 220 w 304"/>
                <a:gd name="T3" fmla="*/ 10 h 482"/>
                <a:gd name="T4" fmla="*/ 253 w 304"/>
                <a:gd name="T5" fmla="*/ 29 h 482"/>
                <a:gd name="T6" fmla="*/ 279 w 304"/>
                <a:gd name="T7" fmla="*/ 58 h 482"/>
                <a:gd name="T8" fmla="*/ 297 w 304"/>
                <a:gd name="T9" fmla="*/ 112 h 482"/>
                <a:gd name="T10" fmla="*/ 300 w 304"/>
                <a:gd name="T11" fmla="*/ 166 h 482"/>
                <a:gd name="T12" fmla="*/ 206 w 304"/>
                <a:gd name="T13" fmla="*/ 143 h 482"/>
                <a:gd name="T14" fmla="*/ 201 w 304"/>
                <a:gd name="T15" fmla="*/ 105 h 482"/>
                <a:gd name="T16" fmla="*/ 188 w 304"/>
                <a:gd name="T17" fmla="*/ 82 h 482"/>
                <a:gd name="T18" fmla="*/ 166 w 304"/>
                <a:gd name="T19" fmla="*/ 71 h 482"/>
                <a:gd name="T20" fmla="*/ 136 w 304"/>
                <a:gd name="T21" fmla="*/ 72 h 482"/>
                <a:gd name="T22" fmla="*/ 116 w 304"/>
                <a:gd name="T23" fmla="*/ 86 h 482"/>
                <a:gd name="T24" fmla="*/ 105 w 304"/>
                <a:gd name="T25" fmla="*/ 109 h 482"/>
                <a:gd name="T26" fmla="*/ 98 w 304"/>
                <a:gd name="T27" fmla="*/ 143 h 482"/>
                <a:gd name="T28" fmla="*/ 94 w 304"/>
                <a:gd name="T29" fmla="*/ 189 h 482"/>
                <a:gd name="T30" fmla="*/ 93 w 304"/>
                <a:gd name="T31" fmla="*/ 248 h 482"/>
                <a:gd name="T32" fmla="*/ 95 w 304"/>
                <a:gd name="T33" fmla="*/ 309 h 482"/>
                <a:gd name="T34" fmla="*/ 99 w 304"/>
                <a:gd name="T35" fmla="*/ 353 h 482"/>
                <a:gd name="T36" fmla="*/ 108 w 304"/>
                <a:gd name="T37" fmla="*/ 384 h 482"/>
                <a:gd name="T38" fmla="*/ 119 w 304"/>
                <a:gd name="T39" fmla="*/ 402 h 482"/>
                <a:gd name="T40" fmla="*/ 139 w 304"/>
                <a:gd name="T41" fmla="*/ 412 h 482"/>
                <a:gd name="T42" fmla="*/ 164 w 304"/>
                <a:gd name="T43" fmla="*/ 413 h 482"/>
                <a:gd name="T44" fmla="*/ 186 w 304"/>
                <a:gd name="T45" fmla="*/ 403 h 482"/>
                <a:gd name="T46" fmla="*/ 201 w 304"/>
                <a:gd name="T47" fmla="*/ 377 h 482"/>
                <a:gd name="T48" fmla="*/ 209 w 304"/>
                <a:gd name="T49" fmla="*/ 339 h 482"/>
                <a:gd name="T50" fmla="*/ 211 w 304"/>
                <a:gd name="T51" fmla="*/ 296 h 482"/>
                <a:gd name="T52" fmla="*/ 302 w 304"/>
                <a:gd name="T53" fmla="*/ 333 h 482"/>
                <a:gd name="T54" fmla="*/ 293 w 304"/>
                <a:gd name="T55" fmla="*/ 389 h 482"/>
                <a:gd name="T56" fmla="*/ 277 w 304"/>
                <a:gd name="T57" fmla="*/ 427 h 482"/>
                <a:gd name="T58" fmla="*/ 250 w 304"/>
                <a:gd name="T59" fmla="*/ 456 h 482"/>
                <a:gd name="T60" fmla="*/ 211 w 304"/>
                <a:gd name="T61" fmla="*/ 476 h 482"/>
                <a:gd name="T62" fmla="*/ 157 w 304"/>
                <a:gd name="T63" fmla="*/ 482 h 482"/>
                <a:gd name="T64" fmla="*/ 110 w 304"/>
                <a:gd name="T65" fmla="*/ 478 h 482"/>
                <a:gd name="T66" fmla="*/ 74 w 304"/>
                <a:gd name="T67" fmla="*/ 464 h 482"/>
                <a:gd name="T68" fmla="*/ 39 w 304"/>
                <a:gd name="T69" fmla="*/ 435 h 482"/>
                <a:gd name="T70" fmla="*/ 17 w 304"/>
                <a:gd name="T71" fmla="*/ 392 h 482"/>
                <a:gd name="T72" fmla="*/ 5 w 304"/>
                <a:gd name="T73" fmla="*/ 338 h 482"/>
                <a:gd name="T74" fmla="*/ 0 w 304"/>
                <a:gd name="T75" fmla="*/ 242 h 482"/>
                <a:gd name="T76" fmla="*/ 5 w 304"/>
                <a:gd name="T77" fmla="*/ 144 h 482"/>
                <a:gd name="T78" fmla="*/ 17 w 304"/>
                <a:gd name="T79" fmla="*/ 91 h 482"/>
                <a:gd name="T80" fmla="*/ 39 w 304"/>
                <a:gd name="T81" fmla="*/ 49 h 482"/>
                <a:gd name="T82" fmla="*/ 74 w 304"/>
                <a:gd name="T83" fmla="*/ 18 h 482"/>
                <a:gd name="T84" fmla="*/ 110 w 304"/>
                <a:gd name="T85" fmla="*/ 4 h 482"/>
                <a:gd name="T86" fmla="*/ 157 w 304"/>
                <a:gd name="T8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482">
                  <a:moveTo>
                    <a:pt x="157" y="0"/>
                  </a:moveTo>
                  <a:lnTo>
                    <a:pt x="181" y="1"/>
                  </a:lnTo>
                  <a:lnTo>
                    <a:pt x="202" y="4"/>
                  </a:lnTo>
                  <a:lnTo>
                    <a:pt x="220" y="10"/>
                  </a:lnTo>
                  <a:lnTo>
                    <a:pt x="236" y="17"/>
                  </a:lnTo>
                  <a:lnTo>
                    <a:pt x="253" y="29"/>
                  </a:lnTo>
                  <a:lnTo>
                    <a:pt x="267" y="42"/>
                  </a:lnTo>
                  <a:lnTo>
                    <a:pt x="279" y="58"/>
                  </a:lnTo>
                  <a:lnTo>
                    <a:pt x="290" y="84"/>
                  </a:lnTo>
                  <a:lnTo>
                    <a:pt x="297" y="112"/>
                  </a:lnTo>
                  <a:lnTo>
                    <a:pt x="299" y="140"/>
                  </a:lnTo>
                  <a:lnTo>
                    <a:pt x="300" y="166"/>
                  </a:lnTo>
                  <a:lnTo>
                    <a:pt x="207" y="166"/>
                  </a:lnTo>
                  <a:lnTo>
                    <a:pt x="206" y="143"/>
                  </a:lnTo>
                  <a:lnTo>
                    <a:pt x="204" y="122"/>
                  </a:lnTo>
                  <a:lnTo>
                    <a:pt x="201" y="105"/>
                  </a:lnTo>
                  <a:lnTo>
                    <a:pt x="195" y="93"/>
                  </a:lnTo>
                  <a:lnTo>
                    <a:pt x="188" y="82"/>
                  </a:lnTo>
                  <a:lnTo>
                    <a:pt x="178" y="75"/>
                  </a:lnTo>
                  <a:lnTo>
                    <a:pt x="166" y="71"/>
                  </a:lnTo>
                  <a:lnTo>
                    <a:pt x="152" y="70"/>
                  </a:lnTo>
                  <a:lnTo>
                    <a:pt x="136" y="72"/>
                  </a:lnTo>
                  <a:lnTo>
                    <a:pt x="122" y="79"/>
                  </a:lnTo>
                  <a:lnTo>
                    <a:pt x="116" y="86"/>
                  </a:lnTo>
                  <a:lnTo>
                    <a:pt x="110" y="97"/>
                  </a:lnTo>
                  <a:lnTo>
                    <a:pt x="105" y="109"/>
                  </a:lnTo>
                  <a:lnTo>
                    <a:pt x="100" y="124"/>
                  </a:lnTo>
                  <a:lnTo>
                    <a:pt x="98" y="143"/>
                  </a:lnTo>
                  <a:lnTo>
                    <a:pt x="96" y="164"/>
                  </a:lnTo>
                  <a:lnTo>
                    <a:pt x="94" y="189"/>
                  </a:lnTo>
                  <a:lnTo>
                    <a:pt x="93" y="217"/>
                  </a:lnTo>
                  <a:lnTo>
                    <a:pt x="93" y="248"/>
                  </a:lnTo>
                  <a:lnTo>
                    <a:pt x="93" y="281"/>
                  </a:lnTo>
                  <a:lnTo>
                    <a:pt x="95" y="309"/>
                  </a:lnTo>
                  <a:lnTo>
                    <a:pt x="97" y="333"/>
                  </a:lnTo>
                  <a:lnTo>
                    <a:pt x="99" y="353"/>
                  </a:lnTo>
                  <a:lnTo>
                    <a:pt x="103" y="370"/>
                  </a:lnTo>
                  <a:lnTo>
                    <a:pt x="108" y="384"/>
                  </a:lnTo>
                  <a:lnTo>
                    <a:pt x="113" y="394"/>
                  </a:lnTo>
                  <a:lnTo>
                    <a:pt x="119" y="402"/>
                  </a:lnTo>
                  <a:lnTo>
                    <a:pt x="126" y="408"/>
                  </a:lnTo>
                  <a:lnTo>
                    <a:pt x="139" y="412"/>
                  </a:lnTo>
                  <a:lnTo>
                    <a:pt x="153" y="414"/>
                  </a:lnTo>
                  <a:lnTo>
                    <a:pt x="164" y="413"/>
                  </a:lnTo>
                  <a:lnTo>
                    <a:pt x="176" y="410"/>
                  </a:lnTo>
                  <a:lnTo>
                    <a:pt x="186" y="403"/>
                  </a:lnTo>
                  <a:lnTo>
                    <a:pt x="194" y="393"/>
                  </a:lnTo>
                  <a:lnTo>
                    <a:pt x="201" y="377"/>
                  </a:lnTo>
                  <a:lnTo>
                    <a:pt x="206" y="356"/>
                  </a:lnTo>
                  <a:lnTo>
                    <a:pt x="209" y="339"/>
                  </a:lnTo>
                  <a:lnTo>
                    <a:pt x="210" y="319"/>
                  </a:lnTo>
                  <a:lnTo>
                    <a:pt x="211" y="296"/>
                  </a:lnTo>
                  <a:lnTo>
                    <a:pt x="304" y="296"/>
                  </a:lnTo>
                  <a:lnTo>
                    <a:pt x="302" y="333"/>
                  </a:lnTo>
                  <a:lnTo>
                    <a:pt x="298" y="368"/>
                  </a:lnTo>
                  <a:lnTo>
                    <a:pt x="293" y="389"/>
                  </a:lnTo>
                  <a:lnTo>
                    <a:pt x="286" y="409"/>
                  </a:lnTo>
                  <a:lnTo>
                    <a:pt x="277" y="427"/>
                  </a:lnTo>
                  <a:lnTo>
                    <a:pt x="264" y="443"/>
                  </a:lnTo>
                  <a:lnTo>
                    <a:pt x="250" y="456"/>
                  </a:lnTo>
                  <a:lnTo>
                    <a:pt x="232" y="468"/>
                  </a:lnTo>
                  <a:lnTo>
                    <a:pt x="211" y="476"/>
                  </a:lnTo>
                  <a:lnTo>
                    <a:pt x="186" y="481"/>
                  </a:lnTo>
                  <a:lnTo>
                    <a:pt x="157" y="482"/>
                  </a:lnTo>
                  <a:lnTo>
                    <a:pt x="133" y="481"/>
                  </a:lnTo>
                  <a:lnTo>
                    <a:pt x="110" y="478"/>
                  </a:lnTo>
                  <a:lnTo>
                    <a:pt x="91" y="473"/>
                  </a:lnTo>
                  <a:lnTo>
                    <a:pt x="74" y="464"/>
                  </a:lnTo>
                  <a:lnTo>
                    <a:pt x="54" y="451"/>
                  </a:lnTo>
                  <a:lnTo>
                    <a:pt x="39" y="435"/>
                  </a:lnTo>
                  <a:lnTo>
                    <a:pt x="26" y="415"/>
                  </a:lnTo>
                  <a:lnTo>
                    <a:pt x="17" y="392"/>
                  </a:lnTo>
                  <a:lnTo>
                    <a:pt x="10" y="367"/>
                  </a:lnTo>
                  <a:lnTo>
                    <a:pt x="5" y="338"/>
                  </a:lnTo>
                  <a:lnTo>
                    <a:pt x="1" y="292"/>
                  </a:lnTo>
                  <a:lnTo>
                    <a:pt x="0" y="242"/>
                  </a:lnTo>
                  <a:lnTo>
                    <a:pt x="1" y="191"/>
                  </a:lnTo>
                  <a:lnTo>
                    <a:pt x="5" y="144"/>
                  </a:lnTo>
                  <a:lnTo>
                    <a:pt x="10" y="116"/>
                  </a:lnTo>
                  <a:lnTo>
                    <a:pt x="17" y="91"/>
                  </a:lnTo>
                  <a:lnTo>
                    <a:pt x="26" y="69"/>
                  </a:lnTo>
                  <a:lnTo>
                    <a:pt x="39" y="49"/>
                  </a:lnTo>
                  <a:lnTo>
                    <a:pt x="54" y="32"/>
                  </a:lnTo>
                  <a:lnTo>
                    <a:pt x="74" y="18"/>
                  </a:lnTo>
                  <a:lnTo>
                    <a:pt x="91" y="11"/>
                  </a:lnTo>
                  <a:lnTo>
                    <a:pt x="110" y="4"/>
                  </a:lnTo>
                  <a:lnTo>
                    <a:pt x="133" y="1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443"/>
            <p:cNvSpPr>
              <a:spLocks/>
            </p:cNvSpPr>
            <p:nvPr/>
          </p:nvSpPr>
          <p:spPr bwMode="auto">
            <a:xfrm>
              <a:off x="10207625" y="5335588"/>
              <a:ext cx="46038" cy="80962"/>
            </a:xfrm>
            <a:custGeom>
              <a:avLst/>
              <a:gdLst>
                <a:gd name="T0" fmla="*/ 0 w 258"/>
                <a:gd name="T1" fmla="*/ 0 h 464"/>
                <a:gd name="T2" fmla="*/ 93 w 258"/>
                <a:gd name="T3" fmla="*/ 0 h 464"/>
                <a:gd name="T4" fmla="*/ 93 w 258"/>
                <a:gd name="T5" fmla="*/ 387 h 464"/>
                <a:gd name="T6" fmla="*/ 258 w 258"/>
                <a:gd name="T7" fmla="*/ 387 h 464"/>
                <a:gd name="T8" fmla="*/ 258 w 258"/>
                <a:gd name="T9" fmla="*/ 464 h 464"/>
                <a:gd name="T10" fmla="*/ 0 w 258"/>
                <a:gd name="T11" fmla="*/ 464 h 464"/>
                <a:gd name="T12" fmla="*/ 0 w 258"/>
                <a:gd name="T13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64">
                  <a:moveTo>
                    <a:pt x="0" y="0"/>
                  </a:moveTo>
                  <a:lnTo>
                    <a:pt x="93" y="0"/>
                  </a:lnTo>
                  <a:lnTo>
                    <a:pt x="93" y="387"/>
                  </a:lnTo>
                  <a:lnTo>
                    <a:pt x="258" y="387"/>
                  </a:lnTo>
                  <a:lnTo>
                    <a:pt x="258" y="464"/>
                  </a:lnTo>
                  <a:lnTo>
                    <a:pt x="0" y="4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444"/>
            <p:cNvSpPr>
              <a:spLocks noEditPoints="1"/>
            </p:cNvSpPr>
            <p:nvPr/>
          </p:nvSpPr>
          <p:spPr bwMode="auto">
            <a:xfrm>
              <a:off x="10258425" y="5334000"/>
              <a:ext cx="55563" cy="84137"/>
            </a:xfrm>
            <a:custGeom>
              <a:avLst/>
              <a:gdLst>
                <a:gd name="T0" fmla="*/ 144 w 314"/>
                <a:gd name="T1" fmla="*/ 70 h 482"/>
                <a:gd name="T2" fmla="*/ 123 w 314"/>
                <a:gd name="T3" fmla="*/ 79 h 482"/>
                <a:gd name="T4" fmla="*/ 110 w 314"/>
                <a:gd name="T5" fmla="*/ 96 h 482"/>
                <a:gd name="T6" fmla="*/ 100 w 314"/>
                <a:gd name="T7" fmla="*/ 124 h 482"/>
                <a:gd name="T8" fmla="*/ 95 w 314"/>
                <a:gd name="T9" fmla="*/ 162 h 482"/>
                <a:gd name="T10" fmla="*/ 93 w 314"/>
                <a:gd name="T11" fmla="*/ 211 h 482"/>
                <a:gd name="T12" fmla="*/ 93 w 314"/>
                <a:gd name="T13" fmla="*/ 285 h 482"/>
                <a:gd name="T14" fmla="*/ 97 w 314"/>
                <a:gd name="T15" fmla="*/ 342 h 482"/>
                <a:gd name="T16" fmla="*/ 105 w 314"/>
                <a:gd name="T17" fmla="*/ 374 h 482"/>
                <a:gd name="T18" fmla="*/ 116 w 314"/>
                <a:gd name="T19" fmla="*/ 397 h 482"/>
                <a:gd name="T20" fmla="*/ 133 w 314"/>
                <a:gd name="T21" fmla="*/ 410 h 482"/>
                <a:gd name="T22" fmla="*/ 157 w 314"/>
                <a:gd name="T23" fmla="*/ 414 h 482"/>
                <a:gd name="T24" fmla="*/ 181 w 314"/>
                <a:gd name="T25" fmla="*/ 410 h 482"/>
                <a:gd name="T26" fmla="*/ 197 w 314"/>
                <a:gd name="T27" fmla="*/ 396 h 482"/>
                <a:gd name="T28" fmla="*/ 209 w 314"/>
                <a:gd name="T29" fmla="*/ 374 h 482"/>
                <a:gd name="T30" fmla="*/ 216 w 314"/>
                <a:gd name="T31" fmla="*/ 342 h 482"/>
                <a:gd name="T32" fmla="*/ 220 w 314"/>
                <a:gd name="T33" fmla="*/ 285 h 482"/>
                <a:gd name="T34" fmla="*/ 220 w 314"/>
                <a:gd name="T35" fmla="*/ 211 h 482"/>
                <a:gd name="T36" fmla="*/ 218 w 314"/>
                <a:gd name="T37" fmla="*/ 162 h 482"/>
                <a:gd name="T38" fmla="*/ 213 w 314"/>
                <a:gd name="T39" fmla="*/ 124 h 482"/>
                <a:gd name="T40" fmla="*/ 204 w 314"/>
                <a:gd name="T41" fmla="*/ 96 h 482"/>
                <a:gd name="T42" fmla="*/ 190 w 314"/>
                <a:gd name="T43" fmla="*/ 79 h 482"/>
                <a:gd name="T44" fmla="*/ 169 w 314"/>
                <a:gd name="T45" fmla="*/ 70 h 482"/>
                <a:gd name="T46" fmla="*/ 157 w 314"/>
                <a:gd name="T47" fmla="*/ 0 h 482"/>
                <a:gd name="T48" fmla="*/ 204 w 314"/>
                <a:gd name="T49" fmla="*/ 4 h 482"/>
                <a:gd name="T50" fmla="*/ 240 w 314"/>
                <a:gd name="T51" fmla="*/ 18 h 482"/>
                <a:gd name="T52" fmla="*/ 275 w 314"/>
                <a:gd name="T53" fmla="*/ 49 h 482"/>
                <a:gd name="T54" fmla="*/ 298 w 314"/>
                <a:gd name="T55" fmla="*/ 91 h 482"/>
                <a:gd name="T56" fmla="*/ 309 w 314"/>
                <a:gd name="T57" fmla="*/ 144 h 482"/>
                <a:gd name="T58" fmla="*/ 314 w 314"/>
                <a:gd name="T59" fmla="*/ 242 h 482"/>
                <a:gd name="T60" fmla="*/ 309 w 314"/>
                <a:gd name="T61" fmla="*/ 338 h 482"/>
                <a:gd name="T62" fmla="*/ 298 w 314"/>
                <a:gd name="T63" fmla="*/ 392 h 482"/>
                <a:gd name="T64" fmla="*/ 275 w 314"/>
                <a:gd name="T65" fmla="*/ 435 h 482"/>
                <a:gd name="T66" fmla="*/ 240 w 314"/>
                <a:gd name="T67" fmla="*/ 464 h 482"/>
                <a:gd name="T68" fmla="*/ 204 w 314"/>
                <a:gd name="T69" fmla="*/ 478 h 482"/>
                <a:gd name="T70" fmla="*/ 157 w 314"/>
                <a:gd name="T71" fmla="*/ 482 h 482"/>
                <a:gd name="T72" fmla="*/ 110 w 314"/>
                <a:gd name="T73" fmla="*/ 478 h 482"/>
                <a:gd name="T74" fmla="*/ 73 w 314"/>
                <a:gd name="T75" fmla="*/ 464 h 482"/>
                <a:gd name="T76" fmla="*/ 39 w 314"/>
                <a:gd name="T77" fmla="*/ 435 h 482"/>
                <a:gd name="T78" fmla="*/ 17 w 314"/>
                <a:gd name="T79" fmla="*/ 392 h 482"/>
                <a:gd name="T80" fmla="*/ 5 w 314"/>
                <a:gd name="T81" fmla="*/ 338 h 482"/>
                <a:gd name="T82" fmla="*/ 0 w 314"/>
                <a:gd name="T83" fmla="*/ 242 h 482"/>
                <a:gd name="T84" fmla="*/ 5 w 314"/>
                <a:gd name="T85" fmla="*/ 144 h 482"/>
                <a:gd name="T86" fmla="*/ 17 w 314"/>
                <a:gd name="T87" fmla="*/ 91 h 482"/>
                <a:gd name="T88" fmla="*/ 39 w 314"/>
                <a:gd name="T89" fmla="*/ 49 h 482"/>
                <a:gd name="T90" fmla="*/ 73 w 314"/>
                <a:gd name="T91" fmla="*/ 18 h 482"/>
                <a:gd name="T92" fmla="*/ 110 w 314"/>
                <a:gd name="T93" fmla="*/ 4 h 482"/>
                <a:gd name="T94" fmla="*/ 157 w 314"/>
                <a:gd name="T9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4" h="482">
                  <a:moveTo>
                    <a:pt x="157" y="69"/>
                  </a:moveTo>
                  <a:lnTo>
                    <a:pt x="144" y="70"/>
                  </a:lnTo>
                  <a:lnTo>
                    <a:pt x="133" y="74"/>
                  </a:lnTo>
                  <a:lnTo>
                    <a:pt x="123" y="79"/>
                  </a:lnTo>
                  <a:lnTo>
                    <a:pt x="116" y="86"/>
                  </a:lnTo>
                  <a:lnTo>
                    <a:pt x="110" y="96"/>
                  </a:lnTo>
                  <a:lnTo>
                    <a:pt x="105" y="108"/>
                  </a:lnTo>
                  <a:lnTo>
                    <a:pt x="100" y="124"/>
                  </a:lnTo>
                  <a:lnTo>
                    <a:pt x="97" y="142"/>
                  </a:lnTo>
                  <a:lnTo>
                    <a:pt x="95" y="162"/>
                  </a:lnTo>
                  <a:lnTo>
                    <a:pt x="94" y="185"/>
                  </a:lnTo>
                  <a:lnTo>
                    <a:pt x="93" y="211"/>
                  </a:lnTo>
                  <a:lnTo>
                    <a:pt x="93" y="242"/>
                  </a:lnTo>
                  <a:lnTo>
                    <a:pt x="93" y="285"/>
                  </a:lnTo>
                  <a:lnTo>
                    <a:pt x="95" y="321"/>
                  </a:lnTo>
                  <a:lnTo>
                    <a:pt x="97" y="342"/>
                  </a:lnTo>
                  <a:lnTo>
                    <a:pt x="100" y="359"/>
                  </a:lnTo>
                  <a:lnTo>
                    <a:pt x="105" y="374"/>
                  </a:lnTo>
                  <a:lnTo>
                    <a:pt x="110" y="387"/>
                  </a:lnTo>
                  <a:lnTo>
                    <a:pt x="116" y="397"/>
                  </a:lnTo>
                  <a:lnTo>
                    <a:pt x="123" y="403"/>
                  </a:lnTo>
                  <a:lnTo>
                    <a:pt x="133" y="410"/>
                  </a:lnTo>
                  <a:lnTo>
                    <a:pt x="144" y="413"/>
                  </a:lnTo>
                  <a:lnTo>
                    <a:pt x="157" y="414"/>
                  </a:lnTo>
                  <a:lnTo>
                    <a:pt x="169" y="413"/>
                  </a:lnTo>
                  <a:lnTo>
                    <a:pt x="181" y="410"/>
                  </a:lnTo>
                  <a:lnTo>
                    <a:pt x="190" y="403"/>
                  </a:lnTo>
                  <a:lnTo>
                    <a:pt x="197" y="396"/>
                  </a:lnTo>
                  <a:lnTo>
                    <a:pt x="204" y="387"/>
                  </a:lnTo>
                  <a:lnTo>
                    <a:pt x="209" y="374"/>
                  </a:lnTo>
                  <a:lnTo>
                    <a:pt x="213" y="359"/>
                  </a:lnTo>
                  <a:lnTo>
                    <a:pt x="216" y="342"/>
                  </a:lnTo>
                  <a:lnTo>
                    <a:pt x="218" y="321"/>
                  </a:lnTo>
                  <a:lnTo>
                    <a:pt x="220" y="285"/>
                  </a:lnTo>
                  <a:lnTo>
                    <a:pt x="220" y="242"/>
                  </a:lnTo>
                  <a:lnTo>
                    <a:pt x="220" y="211"/>
                  </a:lnTo>
                  <a:lnTo>
                    <a:pt x="220" y="185"/>
                  </a:lnTo>
                  <a:lnTo>
                    <a:pt x="218" y="162"/>
                  </a:lnTo>
                  <a:lnTo>
                    <a:pt x="216" y="142"/>
                  </a:lnTo>
                  <a:lnTo>
                    <a:pt x="213" y="124"/>
                  </a:lnTo>
                  <a:lnTo>
                    <a:pt x="209" y="108"/>
                  </a:lnTo>
                  <a:lnTo>
                    <a:pt x="204" y="96"/>
                  </a:lnTo>
                  <a:lnTo>
                    <a:pt x="197" y="86"/>
                  </a:lnTo>
                  <a:lnTo>
                    <a:pt x="190" y="79"/>
                  </a:lnTo>
                  <a:lnTo>
                    <a:pt x="181" y="74"/>
                  </a:lnTo>
                  <a:lnTo>
                    <a:pt x="169" y="70"/>
                  </a:lnTo>
                  <a:lnTo>
                    <a:pt x="157" y="69"/>
                  </a:lnTo>
                  <a:close/>
                  <a:moveTo>
                    <a:pt x="157" y="0"/>
                  </a:moveTo>
                  <a:lnTo>
                    <a:pt x="182" y="1"/>
                  </a:lnTo>
                  <a:lnTo>
                    <a:pt x="204" y="4"/>
                  </a:lnTo>
                  <a:lnTo>
                    <a:pt x="224" y="11"/>
                  </a:lnTo>
                  <a:lnTo>
                    <a:pt x="240" y="18"/>
                  </a:lnTo>
                  <a:lnTo>
                    <a:pt x="259" y="32"/>
                  </a:lnTo>
                  <a:lnTo>
                    <a:pt x="275" y="49"/>
                  </a:lnTo>
                  <a:lnTo>
                    <a:pt x="287" y="69"/>
                  </a:lnTo>
                  <a:lnTo>
                    <a:pt x="298" y="91"/>
                  </a:lnTo>
                  <a:lnTo>
                    <a:pt x="305" y="116"/>
                  </a:lnTo>
                  <a:lnTo>
                    <a:pt x="309" y="144"/>
                  </a:lnTo>
                  <a:lnTo>
                    <a:pt x="313" y="191"/>
                  </a:lnTo>
                  <a:lnTo>
                    <a:pt x="314" y="242"/>
                  </a:lnTo>
                  <a:lnTo>
                    <a:pt x="313" y="292"/>
                  </a:lnTo>
                  <a:lnTo>
                    <a:pt x="309" y="338"/>
                  </a:lnTo>
                  <a:lnTo>
                    <a:pt x="305" y="367"/>
                  </a:lnTo>
                  <a:lnTo>
                    <a:pt x="298" y="392"/>
                  </a:lnTo>
                  <a:lnTo>
                    <a:pt x="287" y="415"/>
                  </a:lnTo>
                  <a:lnTo>
                    <a:pt x="275" y="435"/>
                  </a:lnTo>
                  <a:lnTo>
                    <a:pt x="259" y="451"/>
                  </a:lnTo>
                  <a:lnTo>
                    <a:pt x="240" y="464"/>
                  </a:lnTo>
                  <a:lnTo>
                    <a:pt x="224" y="473"/>
                  </a:lnTo>
                  <a:lnTo>
                    <a:pt x="204" y="478"/>
                  </a:lnTo>
                  <a:lnTo>
                    <a:pt x="182" y="481"/>
                  </a:lnTo>
                  <a:lnTo>
                    <a:pt x="157" y="482"/>
                  </a:lnTo>
                  <a:lnTo>
                    <a:pt x="132" y="481"/>
                  </a:lnTo>
                  <a:lnTo>
                    <a:pt x="110" y="478"/>
                  </a:lnTo>
                  <a:lnTo>
                    <a:pt x="90" y="473"/>
                  </a:lnTo>
                  <a:lnTo>
                    <a:pt x="73" y="464"/>
                  </a:lnTo>
                  <a:lnTo>
                    <a:pt x="54" y="451"/>
                  </a:lnTo>
                  <a:lnTo>
                    <a:pt x="39" y="435"/>
                  </a:lnTo>
                  <a:lnTo>
                    <a:pt x="26" y="415"/>
                  </a:lnTo>
                  <a:lnTo>
                    <a:pt x="17" y="392"/>
                  </a:lnTo>
                  <a:lnTo>
                    <a:pt x="10" y="367"/>
                  </a:lnTo>
                  <a:lnTo>
                    <a:pt x="5" y="338"/>
                  </a:lnTo>
                  <a:lnTo>
                    <a:pt x="1" y="292"/>
                  </a:lnTo>
                  <a:lnTo>
                    <a:pt x="0" y="242"/>
                  </a:lnTo>
                  <a:lnTo>
                    <a:pt x="1" y="191"/>
                  </a:lnTo>
                  <a:lnTo>
                    <a:pt x="5" y="144"/>
                  </a:lnTo>
                  <a:lnTo>
                    <a:pt x="10" y="116"/>
                  </a:lnTo>
                  <a:lnTo>
                    <a:pt x="17" y="91"/>
                  </a:lnTo>
                  <a:lnTo>
                    <a:pt x="26" y="69"/>
                  </a:lnTo>
                  <a:lnTo>
                    <a:pt x="39" y="49"/>
                  </a:lnTo>
                  <a:lnTo>
                    <a:pt x="54" y="32"/>
                  </a:lnTo>
                  <a:lnTo>
                    <a:pt x="73" y="18"/>
                  </a:lnTo>
                  <a:lnTo>
                    <a:pt x="90" y="11"/>
                  </a:lnTo>
                  <a:lnTo>
                    <a:pt x="110" y="4"/>
                  </a:lnTo>
                  <a:lnTo>
                    <a:pt x="132" y="1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445"/>
            <p:cNvSpPr>
              <a:spLocks/>
            </p:cNvSpPr>
            <p:nvPr/>
          </p:nvSpPr>
          <p:spPr bwMode="auto">
            <a:xfrm>
              <a:off x="10320338" y="5334000"/>
              <a:ext cx="53975" cy="84137"/>
            </a:xfrm>
            <a:custGeom>
              <a:avLst/>
              <a:gdLst>
                <a:gd name="T0" fmla="*/ 178 w 307"/>
                <a:gd name="T1" fmla="*/ 2 h 482"/>
                <a:gd name="T2" fmla="*/ 230 w 307"/>
                <a:gd name="T3" fmla="*/ 16 h 482"/>
                <a:gd name="T4" fmla="*/ 263 w 307"/>
                <a:gd name="T5" fmla="*/ 40 h 482"/>
                <a:gd name="T6" fmla="*/ 281 w 307"/>
                <a:gd name="T7" fmla="*/ 69 h 482"/>
                <a:gd name="T8" fmla="*/ 290 w 307"/>
                <a:gd name="T9" fmla="*/ 104 h 482"/>
                <a:gd name="T10" fmla="*/ 291 w 307"/>
                <a:gd name="T11" fmla="*/ 138 h 482"/>
                <a:gd name="T12" fmla="*/ 201 w 307"/>
                <a:gd name="T13" fmla="*/ 118 h 482"/>
                <a:gd name="T14" fmla="*/ 191 w 307"/>
                <a:gd name="T15" fmla="*/ 86 h 482"/>
                <a:gd name="T16" fmla="*/ 169 w 307"/>
                <a:gd name="T17" fmla="*/ 71 h 482"/>
                <a:gd name="T18" fmla="*/ 138 w 307"/>
                <a:gd name="T19" fmla="*/ 71 h 482"/>
                <a:gd name="T20" fmla="*/ 120 w 307"/>
                <a:gd name="T21" fmla="*/ 77 h 482"/>
                <a:gd name="T22" fmla="*/ 109 w 307"/>
                <a:gd name="T23" fmla="*/ 86 h 482"/>
                <a:gd name="T24" fmla="*/ 101 w 307"/>
                <a:gd name="T25" fmla="*/ 103 h 482"/>
                <a:gd name="T26" fmla="*/ 99 w 307"/>
                <a:gd name="T27" fmla="*/ 123 h 482"/>
                <a:gd name="T28" fmla="*/ 108 w 307"/>
                <a:gd name="T29" fmla="*/ 159 h 482"/>
                <a:gd name="T30" fmla="*/ 129 w 307"/>
                <a:gd name="T31" fmla="*/ 178 h 482"/>
                <a:gd name="T32" fmla="*/ 219 w 307"/>
                <a:gd name="T33" fmla="*/ 218 h 482"/>
                <a:gd name="T34" fmla="*/ 262 w 307"/>
                <a:gd name="T35" fmla="*/ 242 h 482"/>
                <a:gd name="T36" fmla="*/ 289 w 307"/>
                <a:gd name="T37" fmla="*/ 269 h 482"/>
                <a:gd name="T38" fmla="*/ 303 w 307"/>
                <a:gd name="T39" fmla="*/ 302 h 482"/>
                <a:gd name="T40" fmla="*/ 307 w 307"/>
                <a:gd name="T41" fmla="*/ 340 h 482"/>
                <a:gd name="T42" fmla="*/ 299 w 307"/>
                <a:gd name="T43" fmla="*/ 393 h 482"/>
                <a:gd name="T44" fmla="*/ 280 w 307"/>
                <a:gd name="T45" fmla="*/ 433 h 482"/>
                <a:gd name="T46" fmla="*/ 246 w 307"/>
                <a:gd name="T47" fmla="*/ 460 h 482"/>
                <a:gd name="T48" fmla="*/ 201 w 307"/>
                <a:gd name="T49" fmla="*/ 477 h 482"/>
                <a:gd name="T50" fmla="*/ 146 w 307"/>
                <a:gd name="T51" fmla="*/ 482 h 482"/>
                <a:gd name="T52" fmla="*/ 91 w 307"/>
                <a:gd name="T53" fmla="*/ 477 h 482"/>
                <a:gd name="T54" fmla="*/ 49 w 307"/>
                <a:gd name="T55" fmla="*/ 460 h 482"/>
                <a:gd name="T56" fmla="*/ 19 w 307"/>
                <a:gd name="T57" fmla="*/ 428 h 482"/>
                <a:gd name="T58" fmla="*/ 2 w 307"/>
                <a:gd name="T59" fmla="*/ 377 h 482"/>
                <a:gd name="T60" fmla="*/ 0 w 307"/>
                <a:gd name="T61" fmla="*/ 328 h 482"/>
                <a:gd name="T62" fmla="*/ 93 w 307"/>
                <a:gd name="T63" fmla="*/ 342 h 482"/>
                <a:gd name="T64" fmla="*/ 95 w 307"/>
                <a:gd name="T65" fmla="*/ 371 h 482"/>
                <a:gd name="T66" fmla="*/ 104 w 307"/>
                <a:gd name="T67" fmla="*/ 394 h 482"/>
                <a:gd name="T68" fmla="*/ 124 w 307"/>
                <a:gd name="T69" fmla="*/ 409 h 482"/>
                <a:gd name="T70" fmla="*/ 154 w 307"/>
                <a:gd name="T71" fmla="*/ 413 h 482"/>
                <a:gd name="T72" fmla="*/ 180 w 307"/>
                <a:gd name="T73" fmla="*/ 407 h 482"/>
                <a:gd name="T74" fmla="*/ 202 w 307"/>
                <a:gd name="T75" fmla="*/ 389 h 482"/>
                <a:gd name="T76" fmla="*/ 210 w 307"/>
                <a:gd name="T77" fmla="*/ 356 h 482"/>
                <a:gd name="T78" fmla="*/ 205 w 307"/>
                <a:gd name="T79" fmla="*/ 329 h 482"/>
                <a:gd name="T80" fmla="*/ 191 w 307"/>
                <a:gd name="T81" fmla="*/ 309 h 482"/>
                <a:gd name="T82" fmla="*/ 166 w 307"/>
                <a:gd name="T83" fmla="*/ 292 h 482"/>
                <a:gd name="T84" fmla="*/ 127 w 307"/>
                <a:gd name="T85" fmla="*/ 277 h 482"/>
                <a:gd name="T86" fmla="*/ 73 w 307"/>
                <a:gd name="T87" fmla="*/ 254 h 482"/>
                <a:gd name="T88" fmla="*/ 35 w 307"/>
                <a:gd name="T89" fmla="*/ 226 h 482"/>
                <a:gd name="T90" fmla="*/ 13 w 307"/>
                <a:gd name="T91" fmla="*/ 187 h 482"/>
                <a:gd name="T92" fmla="*/ 6 w 307"/>
                <a:gd name="T93" fmla="*/ 137 h 482"/>
                <a:gd name="T94" fmla="*/ 12 w 307"/>
                <a:gd name="T95" fmla="*/ 87 h 482"/>
                <a:gd name="T96" fmla="*/ 30 w 307"/>
                <a:gd name="T97" fmla="*/ 49 h 482"/>
                <a:gd name="T98" fmla="*/ 65 w 307"/>
                <a:gd name="T99" fmla="*/ 19 h 482"/>
                <a:gd name="T100" fmla="*/ 117 w 307"/>
                <a:gd name="T101" fmla="*/ 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7" h="482">
                  <a:moveTo>
                    <a:pt x="149" y="0"/>
                  </a:moveTo>
                  <a:lnTo>
                    <a:pt x="178" y="2"/>
                  </a:lnTo>
                  <a:lnTo>
                    <a:pt x="206" y="8"/>
                  </a:lnTo>
                  <a:lnTo>
                    <a:pt x="230" y="16"/>
                  </a:lnTo>
                  <a:lnTo>
                    <a:pt x="251" y="30"/>
                  </a:lnTo>
                  <a:lnTo>
                    <a:pt x="263" y="40"/>
                  </a:lnTo>
                  <a:lnTo>
                    <a:pt x="273" y="54"/>
                  </a:lnTo>
                  <a:lnTo>
                    <a:pt x="281" y="69"/>
                  </a:lnTo>
                  <a:lnTo>
                    <a:pt x="287" y="85"/>
                  </a:lnTo>
                  <a:lnTo>
                    <a:pt x="290" y="104"/>
                  </a:lnTo>
                  <a:lnTo>
                    <a:pt x="291" y="125"/>
                  </a:lnTo>
                  <a:lnTo>
                    <a:pt x="291" y="138"/>
                  </a:lnTo>
                  <a:lnTo>
                    <a:pt x="202" y="138"/>
                  </a:lnTo>
                  <a:lnTo>
                    <a:pt x="201" y="118"/>
                  </a:lnTo>
                  <a:lnTo>
                    <a:pt x="197" y="101"/>
                  </a:lnTo>
                  <a:lnTo>
                    <a:pt x="191" y="86"/>
                  </a:lnTo>
                  <a:lnTo>
                    <a:pt x="181" y="77"/>
                  </a:lnTo>
                  <a:lnTo>
                    <a:pt x="169" y="71"/>
                  </a:lnTo>
                  <a:lnTo>
                    <a:pt x="152" y="69"/>
                  </a:lnTo>
                  <a:lnTo>
                    <a:pt x="138" y="71"/>
                  </a:lnTo>
                  <a:lnTo>
                    <a:pt x="126" y="74"/>
                  </a:lnTo>
                  <a:lnTo>
                    <a:pt x="120" y="77"/>
                  </a:lnTo>
                  <a:lnTo>
                    <a:pt x="115" y="81"/>
                  </a:lnTo>
                  <a:lnTo>
                    <a:pt x="109" y="86"/>
                  </a:lnTo>
                  <a:lnTo>
                    <a:pt x="104" y="94"/>
                  </a:lnTo>
                  <a:lnTo>
                    <a:pt x="101" y="103"/>
                  </a:lnTo>
                  <a:lnTo>
                    <a:pt x="100" y="113"/>
                  </a:lnTo>
                  <a:lnTo>
                    <a:pt x="99" y="123"/>
                  </a:lnTo>
                  <a:lnTo>
                    <a:pt x="101" y="143"/>
                  </a:lnTo>
                  <a:lnTo>
                    <a:pt x="108" y="159"/>
                  </a:lnTo>
                  <a:lnTo>
                    <a:pt x="117" y="168"/>
                  </a:lnTo>
                  <a:lnTo>
                    <a:pt x="129" y="178"/>
                  </a:lnTo>
                  <a:lnTo>
                    <a:pt x="147" y="186"/>
                  </a:lnTo>
                  <a:lnTo>
                    <a:pt x="219" y="218"/>
                  </a:lnTo>
                  <a:lnTo>
                    <a:pt x="242" y="229"/>
                  </a:lnTo>
                  <a:lnTo>
                    <a:pt x="262" y="242"/>
                  </a:lnTo>
                  <a:lnTo>
                    <a:pt x="277" y="254"/>
                  </a:lnTo>
                  <a:lnTo>
                    <a:pt x="289" y="269"/>
                  </a:lnTo>
                  <a:lnTo>
                    <a:pt x="297" y="285"/>
                  </a:lnTo>
                  <a:lnTo>
                    <a:pt x="303" y="302"/>
                  </a:lnTo>
                  <a:lnTo>
                    <a:pt x="306" y="319"/>
                  </a:lnTo>
                  <a:lnTo>
                    <a:pt x="307" y="340"/>
                  </a:lnTo>
                  <a:lnTo>
                    <a:pt x="305" y="368"/>
                  </a:lnTo>
                  <a:lnTo>
                    <a:pt x="299" y="393"/>
                  </a:lnTo>
                  <a:lnTo>
                    <a:pt x="291" y="414"/>
                  </a:lnTo>
                  <a:lnTo>
                    <a:pt x="280" y="433"/>
                  </a:lnTo>
                  <a:lnTo>
                    <a:pt x="264" y="448"/>
                  </a:lnTo>
                  <a:lnTo>
                    <a:pt x="246" y="460"/>
                  </a:lnTo>
                  <a:lnTo>
                    <a:pt x="225" y="470"/>
                  </a:lnTo>
                  <a:lnTo>
                    <a:pt x="201" y="477"/>
                  </a:lnTo>
                  <a:lnTo>
                    <a:pt x="175" y="481"/>
                  </a:lnTo>
                  <a:lnTo>
                    <a:pt x="146" y="482"/>
                  </a:lnTo>
                  <a:lnTo>
                    <a:pt x="117" y="481"/>
                  </a:lnTo>
                  <a:lnTo>
                    <a:pt x="91" y="477"/>
                  </a:lnTo>
                  <a:lnTo>
                    <a:pt x="68" y="470"/>
                  </a:lnTo>
                  <a:lnTo>
                    <a:pt x="49" y="460"/>
                  </a:lnTo>
                  <a:lnTo>
                    <a:pt x="33" y="447"/>
                  </a:lnTo>
                  <a:lnTo>
                    <a:pt x="19" y="428"/>
                  </a:lnTo>
                  <a:lnTo>
                    <a:pt x="8" y="405"/>
                  </a:lnTo>
                  <a:lnTo>
                    <a:pt x="2" y="377"/>
                  </a:lnTo>
                  <a:lnTo>
                    <a:pt x="0" y="347"/>
                  </a:lnTo>
                  <a:lnTo>
                    <a:pt x="0" y="328"/>
                  </a:lnTo>
                  <a:lnTo>
                    <a:pt x="93" y="328"/>
                  </a:lnTo>
                  <a:lnTo>
                    <a:pt x="93" y="342"/>
                  </a:lnTo>
                  <a:lnTo>
                    <a:pt x="93" y="357"/>
                  </a:lnTo>
                  <a:lnTo>
                    <a:pt x="95" y="371"/>
                  </a:lnTo>
                  <a:lnTo>
                    <a:pt x="99" y="384"/>
                  </a:lnTo>
                  <a:lnTo>
                    <a:pt x="104" y="394"/>
                  </a:lnTo>
                  <a:lnTo>
                    <a:pt x="113" y="401"/>
                  </a:lnTo>
                  <a:lnTo>
                    <a:pt x="124" y="409"/>
                  </a:lnTo>
                  <a:lnTo>
                    <a:pt x="137" y="412"/>
                  </a:lnTo>
                  <a:lnTo>
                    <a:pt x="154" y="413"/>
                  </a:lnTo>
                  <a:lnTo>
                    <a:pt x="168" y="412"/>
                  </a:lnTo>
                  <a:lnTo>
                    <a:pt x="180" y="407"/>
                  </a:lnTo>
                  <a:lnTo>
                    <a:pt x="193" y="399"/>
                  </a:lnTo>
                  <a:lnTo>
                    <a:pt x="202" y="389"/>
                  </a:lnTo>
                  <a:lnTo>
                    <a:pt x="208" y="374"/>
                  </a:lnTo>
                  <a:lnTo>
                    <a:pt x="210" y="356"/>
                  </a:lnTo>
                  <a:lnTo>
                    <a:pt x="209" y="342"/>
                  </a:lnTo>
                  <a:lnTo>
                    <a:pt x="205" y="329"/>
                  </a:lnTo>
                  <a:lnTo>
                    <a:pt x="200" y="318"/>
                  </a:lnTo>
                  <a:lnTo>
                    <a:pt x="191" y="309"/>
                  </a:lnTo>
                  <a:lnTo>
                    <a:pt x="180" y="301"/>
                  </a:lnTo>
                  <a:lnTo>
                    <a:pt x="166" y="292"/>
                  </a:lnTo>
                  <a:lnTo>
                    <a:pt x="148" y="285"/>
                  </a:lnTo>
                  <a:lnTo>
                    <a:pt x="127" y="277"/>
                  </a:lnTo>
                  <a:lnTo>
                    <a:pt x="98" y="266"/>
                  </a:lnTo>
                  <a:lnTo>
                    <a:pt x="73" y="254"/>
                  </a:lnTo>
                  <a:lnTo>
                    <a:pt x="52" y="241"/>
                  </a:lnTo>
                  <a:lnTo>
                    <a:pt x="35" y="226"/>
                  </a:lnTo>
                  <a:lnTo>
                    <a:pt x="22" y="207"/>
                  </a:lnTo>
                  <a:lnTo>
                    <a:pt x="13" y="187"/>
                  </a:lnTo>
                  <a:lnTo>
                    <a:pt x="8" y="164"/>
                  </a:lnTo>
                  <a:lnTo>
                    <a:pt x="6" y="137"/>
                  </a:lnTo>
                  <a:lnTo>
                    <a:pt x="7" y="111"/>
                  </a:lnTo>
                  <a:lnTo>
                    <a:pt x="12" y="87"/>
                  </a:lnTo>
                  <a:lnTo>
                    <a:pt x="20" y="66"/>
                  </a:lnTo>
                  <a:lnTo>
                    <a:pt x="30" y="49"/>
                  </a:lnTo>
                  <a:lnTo>
                    <a:pt x="44" y="34"/>
                  </a:lnTo>
                  <a:lnTo>
                    <a:pt x="65" y="19"/>
                  </a:lnTo>
                  <a:lnTo>
                    <a:pt x="90" y="9"/>
                  </a:lnTo>
                  <a:lnTo>
                    <a:pt x="117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446"/>
            <p:cNvSpPr>
              <a:spLocks/>
            </p:cNvSpPr>
            <p:nvPr/>
          </p:nvSpPr>
          <p:spPr bwMode="auto">
            <a:xfrm>
              <a:off x="10382250" y="5335588"/>
              <a:ext cx="47625" cy="80962"/>
            </a:xfrm>
            <a:custGeom>
              <a:avLst/>
              <a:gdLst>
                <a:gd name="T0" fmla="*/ 0 w 265"/>
                <a:gd name="T1" fmla="*/ 0 h 464"/>
                <a:gd name="T2" fmla="*/ 257 w 265"/>
                <a:gd name="T3" fmla="*/ 0 h 464"/>
                <a:gd name="T4" fmla="*/ 257 w 265"/>
                <a:gd name="T5" fmla="*/ 76 h 464"/>
                <a:gd name="T6" fmla="*/ 92 w 265"/>
                <a:gd name="T7" fmla="*/ 76 h 464"/>
                <a:gd name="T8" fmla="*/ 92 w 265"/>
                <a:gd name="T9" fmla="*/ 185 h 464"/>
                <a:gd name="T10" fmla="*/ 248 w 265"/>
                <a:gd name="T11" fmla="*/ 185 h 464"/>
                <a:gd name="T12" fmla="*/ 248 w 265"/>
                <a:gd name="T13" fmla="*/ 262 h 464"/>
                <a:gd name="T14" fmla="*/ 92 w 265"/>
                <a:gd name="T15" fmla="*/ 262 h 464"/>
                <a:gd name="T16" fmla="*/ 92 w 265"/>
                <a:gd name="T17" fmla="*/ 387 h 464"/>
                <a:gd name="T18" fmla="*/ 265 w 265"/>
                <a:gd name="T19" fmla="*/ 387 h 464"/>
                <a:gd name="T20" fmla="*/ 265 w 265"/>
                <a:gd name="T21" fmla="*/ 464 h 464"/>
                <a:gd name="T22" fmla="*/ 0 w 265"/>
                <a:gd name="T23" fmla="*/ 464 h 464"/>
                <a:gd name="T24" fmla="*/ 0 w 265"/>
                <a:gd name="T25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464">
                  <a:moveTo>
                    <a:pt x="0" y="0"/>
                  </a:moveTo>
                  <a:lnTo>
                    <a:pt x="257" y="0"/>
                  </a:lnTo>
                  <a:lnTo>
                    <a:pt x="257" y="76"/>
                  </a:lnTo>
                  <a:lnTo>
                    <a:pt x="92" y="76"/>
                  </a:lnTo>
                  <a:lnTo>
                    <a:pt x="92" y="185"/>
                  </a:lnTo>
                  <a:lnTo>
                    <a:pt x="248" y="185"/>
                  </a:lnTo>
                  <a:lnTo>
                    <a:pt x="248" y="262"/>
                  </a:lnTo>
                  <a:lnTo>
                    <a:pt x="92" y="262"/>
                  </a:lnTo>
                  <a:lnTo>
                    <a:pt x="92" y="387"/>
                  </a:lnTo>
                  <a:lnTo>
                    <a:pt x="265" y="387"/>
                  </a:lnTo>
                  <a:lnTo>
                    <a:pt x="265" y="464"/>
                  </a:lnTo>
                  <a:lnTo>
                    <a:pt x="0" y="4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447"/>
            <p:cNvSpPr>
              <a:spLocks noEditPoints="1"/>
            </p:cNvSpPr>
            <p:nvPr/>
          </p:nvSpPr>
          <p:spPr bwMode="auto">
            <a:xfrm>
              <a:off x="10437813" y="5335588"/>
              <a:ext cx="53975" cy="80962"/>
            </a:xfrm>
            <a:custGeom>
              <a:avLst/>
              <a:gdLst>
                <a:gd name="T0" fmla="*/ 93 w 305"/>
                <a:gd name="T1" fmla="*/ 68 h 464"/>
                <a:gd name="T2" fmla="*/ 93 w 305"/>
                <a:gd name="T3" fmla="*/ 395 h 464"/>
                <a:gd name="T4" fmla="*/ 134 w 305"/>
                <a:gd name="T5" fmla="*/ 395 h 464"/>
                <a:gd name="T6" fmla="*/ 156 w 305"/>
                <a:gd name="T7" fmla="*/ 392 h 464"/>
                <a:gd name="T8" fmla="*/ 174 w 305"/>
                <a:gd name="T9" fmla="*/ 386 h 464"/>
                <a:gd name="T10" fmla="*/ 183 w 305"/>
                <a:gd name="T11" fmla="*/ 379 h 464"/>
                <a:gd name="T12" fmla="*/ 191 w 305"/>
                <a:gd name="T13" fmla="*/ 370 h 464"/>
                <a:gd name="T14" fmla="*/ 197 w 305"/>
                <a:gd name="T15" fmla="*/ 358 h 464"/>
                <a:gd name="T16" fmla="*/ 202 w 305"/>
                <a:gd name="T17" fmla="*/ 344 h 464"/>
                <a:gd name="T18" fmla="*/ 206 w 305"/>
                <a:gd name="T19" fmla="*/ 326 h 464"/>
                <a:gd name="T20" fmla="*/ 209 w 305"/>
                <a:gd name="T21" fmla="*/ 306 h 464"/>
                <a:gd name="T22" fmla="*/ 211 w 305"/>
                <a:gd name="T23" fmla="*/ 284 h 464"/>
                <a:gd name="T24" fmla="*/ 212 w 305"/>
                <a:gd name="T25" fmla="*/ 257 h 464"/>
                <a:gd name="T26" fmla="*/ 212 w 305"/>
                <a:gd name="T27" fmla="*/ 228 h 464"/>
                <a:gd name="T28" fmla="*/ 212 w 305"/>
                <a:gd name="T29" fmla="*/ 191 h 464"/>
                <a:gd name="T30" fmla="*/ 210 w 305"/>
                <a:gd name="T31" fmla="*/ 158 h 464"/>
                <a:gd name="T32" fmla="*/ 205 w 305"/>
                <a:gd name="T33" fmla="*/ 131 h 464"/>
                <a:gd name="T34" fmla="*/ 198 w 305"/>
                <a:gd name="T35" fmla="*/ 109 h 464"/>
                <a:gd name="T36" fmla="*/ 192 w 305"/>
                <a:gd name="T37" fmla="*/ 96 h 464"/>
                <a:gd name="T38" fmla="*/ 184 w 305"/>
                <a:gd name="T39" fmla="*/ 86 h 464"/>
                <a:gd name="T40" fmla="*/ 174 w 305"/>
                <a:gd name="T41" fmla="*/ 78 h 464"/>
                <a:gd name="T42" fmla="*/ 163 w 305"/>
                <a:gd name="T43" fmla="*/ 73 h 464"/>
                <a:gd name="T44" fmla="*/ 149 w 305"/>
                <a:gd name="T45" fmla="*/ 69 h 464"/>
                <a:gd name="T46" fmla="*/ 132 w 305"/>
                <a:gd name="T47" fmla="*/ 68 h 464"/>
                <a:gd name="T48" fmla="*/ 93 w 305"/>
                <a:gd name="T49" fmla="*/ 68 h 464"/>
                <a:gd name="T50" fmla="*/ 0 w 305"/>
                <a:gd name="T51" fmla="*/ 0 h 464"/>
                <a:gd name="T52" fmla="*/ 152 w 305"/>
                <a:gd name="T53" fmla="*/ 0 h 464"/>
                <a:gd name="T54" fmla="*/ 182 w 305"/>
                <a:gd name="T55" fmla="*/ 1 h 464"/>
                <a:gd name="T56" fmla="*/ 209 w 305"/>
                <a:gd name="T57" fmla="*/ 7 h 464"/>
                <a:gd name="T58" fmla="*/ 230 w 305"/>
                <a:gd name="T59" fmla="*/ 15 h 464"/>
                <a:gd name="T60" fmla="*/ 249 w 305"/>
                <a:gd name="T61" fmla="*/ 28 h 464"/>
                <a:gd name="T62" fmla="*/ 264 w 305"/>
                <a:gd name="T63" fmla="*/ 43 h 464"/>
                <a:gd name="T64" fmla="*/ 276 w 305"/>
                <a:gd name="T65" fmla="*/ 61 h 464"/>
                <a:gd name="T66" fmla="*/ 287 w 305"/>
                <a:gd name="T67" fmla="*/ 82 h 464"/>
                <a:gd name="T68" fmla="*/ 294 w 305"/>
                <a:gd name="T69" fmla="*/ 106 h 464"/>
                <a:gd name="T70" fmla="*/ 299 w 305"/>
                <a:gd name="T71" fmla="*/ 132 h 464"/>
                <a:gd name="T72" fmla="*/ 302 w 305"/>
                <a:gd name="T73" fmla="*/ 160 h 464"/>
                <a:gd name="T74" fmla="*/ 305 w 305"/>
                <a:gd name="T75" fmla="*/ 192 h 464"/>
                <a:gd name="T76" fmla="*/ 305 w 305"/>
                <a:gd name="T77" fmla="*/ 224 h 464"/>
                <a:gd name="T78" fmla="*/ 305 w 305"/>
                <a:gd name="T79" fmla="*/ 264 h 464"/>
                <a:gd name="T80" fmla="*/ 301 w 305"/>
                <a:gd name="T81" fmla="*/ 300 h 464"/>
                <a:gd name="T82" fmla="*/ 297 w 305"/>
                <a:gd name="T83" fmla="*/ 332 h 464"/>
                <a:gd name="T84" fmla="*/ 291 w 305"/>
                <a:gd name="T85" fmla="*/ 360 h 464"/>
                <a:gd name="T86" fmla="*/ 283 w 305"/>
                <a:gd name="T87" fmla="*/ 384 h 464"/>
                <a:gd name="T88" fmla="*/ 272 w 305"/>
                <a:gd name="T89" fmla="*/ 405 h 464"/>
                <a:gd name="T90" fmla="*/ 259 w 305"/>
                <a:gd name="T91" fmla="*/ 423 h 464"/>
                <a:gd name="T92" fmla="*/ 242 w 305"/>
                <a:gd name="T93" fmla="*/ 438 h 464"/>
                <a:gd name="T94" fmla="*/ 223 w 305"/>
                <a:gd name="T95" fmla="*/ 449 h 464"/>
                <a:gd name="T96" fmla="*/ 201 w 305"/>
                <a:gd name="T97" fmla="*/ 458 h 464"/>
                <a:gd name="T98" fmla="*/ 176 w 305"/>
                <a:gd name="T99" fmla="*/ 462 h 464"/>
                <a:gd name="T100" fmla="*/ 146 w 305"/>
                <a:gd name="T101" fmla="*/ 464 h 464"/>
                <a:gd name="T102" fmla="*/ 0 w 305"/>
                <a:gd name="T103" fmla="*/ 464 h 464"/>
                <a:gd name="T104" fmla="*/ 0 w 305"/>
                <a:gd name="T105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5" h="464">
                  <a:moveTo>
                    <a:pt x="93" y="68"/>
                  </a:moveTo>
                  <a:lnTo>
                    <a:pt x="93" y="395"/>
                  </a:lnTo>
                  <a:lnTo>
                    <a:pt x="134" y="395"/>
                  </a:lnTo>
                  <a:lnTo>
                    <a:pt x="156" y="392"/>
                  </a:lnTo>
                  <a:lnTo>
                    <a:pt x="174" y="386"/>
                  </a:lnTo>
                  <a:lnTo>
                    <a:pt x="183" y="379"/>
                  </a:lnTo>
                  <a:lnTo>
                    <a:pt x="191" y="370"/>
                  </a:lnTo>
                  <a:lnTo>
                    <a:pt x="197" y="358"/>
                  </a:lnTo>
                  <a:lnTo>
                    <a:pt x="202" y="344"/>
                  </a:lnTo>
                  <a:lnTo>
                    <a:pt x="206" y="326"/>
                  </a:lnTo>
                  <a:lnTo>
                    <a:pt x="209" y="306"/>
                  </a:lnTo>
                  <a:lnTo>
                    <a:pt x="211" y="284"/>
                  </a:lnTo>
                  <a:lnTo>
                    <a:pt x="212" y="257"/>
                  </a:lnTo>
                  <a:lnTo>
                    <a:pt x="212" y="228"/>
                  </a:lnTo>
                  <a:lnTo>
                    <a:pt x="212" y="191"/>
                  </a:lnTo>
                  <a:lnTo>
                    <a:pt x="210" y="158"/>
                  </a:lnTo>
                  <a:lnTo>
                    <a:pt x="205" y="131"/>
                  </a:lnTo>
                  <a:lnTo>
                    <a:pt x="198" y="109"/>
                  </a:lnTo>
                  <a:lnTo>
                    <a:pt x="192" y="96"/>
                  </a:lnTo>
                  <a:lnTo>
                    <a:pt x="184" y="86"/>
                  </a:lnTo>
                  <a:lnTo>
                    <a:pt x="174" y="78"/>
                  </a:lnTo>
                  <a:lnTo>
                    <a:pt x="163" y="73"/>
                  </a:lnTo>
                  <a:lnTo>
                    <a:pt x="149" y="69"/>
                  </a:lnTo>
                  <a:lnTo>
                    <a:pt x="132" y="68"/>
                  </a:lnTo>
                  <a:lnTo>
                    <a:pt x="93" y="68"/>
                  </a:lnTo>
                  <a:close/>
                  <a:moveTo>
                    <a:pt x="0" y="0"/>
                  </a:moveTo>
                  <a:lnTo>
                    <a:pt x="152" y="0"/>
                  </a:lnTo>
                  <a:lnTo>
                    <a:pt x="182" y="1"/>
                  </a:lnTo>
                  <a:lnTo>
                    <a:pt x="209" y="7"/>
                  </a:lnTo>
                  <a:lnTo>
                    <a:pt x="230" y="15"/>
                  </a:lnTo>
                  <a:lnTo>
                    <a:pt x="249" y="28"/>
                  </a:lnTo>
                  <a:lnTo>
                    <a:pt x="264" y="43"/>
                  </a:lnTo>
                  <a:lnTo>
                    <a:pt x="276" y="61"/>
                  </a:lnTo>
                  <a:lnTo>
                    <a:pt x="287" y="82"/>
                  </a:lnTo>
                  <a:lnTo>
                    <a:pt x="294" y="106"/>
                  </a:lnTo>
                  <a:lnTo>
                    <a:pt x="299" y="132"/>
                  </a:lnTo>
                  <a:lnTo>
                    <a:pt x="302" y="160"/>
                  </a:lnTo>
                  <a:lnTo>
                    <a:pt x="305" y="192"/>
                  </a:lnTo>
                  <a:lnTo>
                    <a:pt x="305" y="224"/>
                  </a:lnTo>
                  <a:lnTo>
                    <a:pt x="305" y="264"/>
                  </a:lnTo>
                  <a:lnTo>
                    <a:pt x="301" y="300"/>
                  </a:lnTo>
                  <a:lnTo>
                    <a:pt x="297" y="332"/>
                  </a:lnTo>
                  <a:lnTo>
                    <a:pt x="291" y="360"/>
                  </a:lnTo>
                  <a:lnTo>
                    <a:pt x="283" y="384"/>
                  </a:lnTo>
                  <a:lnTo>
                    <a:pt x="272" y="405"/>
                  </a:lnTo>
                  <a:lnTo>
                    <a:pt x="259" y="423"/>
                  </a:lnTo>
                  <a:lnTo>
                    <a:pt x="242" y="438"/>
                  </a:lnTo>
                  <a:lnTo>
                    <a:pt x="223" y="449"/>
                  </a:lnTo>
                  <a:lnTo>
                    <a:pt x="201" y="458"/>
                  </a:lnTo>
                  <a:lnTo>
                    <a:pt x="176" y="462"/>
                  </a:lnTo>
                  <a:lnTo>
                    <a:pt x="146" y="464"/>
                  </a:lnTo>
                  <a:lnTo>
                    <a:pt x="0" y="4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1" name="Group 700"/>
          <p:cNvGrpSpPr/>
          <p:nvPr/>
        </p:nvGrpSpPr>
        <p:grpSpPr>
          <a:xfrm>
            <a:off x="6331115" y="2729665"/>
            <a:ext cx="457200" cy="466344"/>
            <a:chOff x="3492500" y="3489326"/>
            <a:chExt cx="4826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2" name="Freeform 301"/>
            <p:cNvSpPr>
              <a:spLocks noEditPoints="1"/>
            </p:cNvSpPr>
            <p:nvPr/>
          </p:nvSpPr>
          <p:spPr bwMode="auto">
            <a:xfrm>
              <a:off x="3492500" y="3489326"/>
              <a:ext cx="482600" cy="493713"/>
            </a:xfrm>
            <a:custGeom>
              <a:avLst/>
              <a:gdLst>
                <a:gd name="T0" fmla="*/ 148 w 3044"/>
                <a:gd name="T1" fmla="*/ 2873 h 3106"/>
                <a:gd name="T2" fmla="*/ 190 w 3044"/>
                <a:gd name="T3" fmla="*/ 2938 h 3106"/>
                <a:gd name="T4" fmla="*/ 265 w 3044"/>
                <a:gd name="T5" fmla="*/ 2964 h 3106"/>
                <a:gd name="T6" fmla="*/ 2447 w 3044"/>
                <a:gd name="T7" fmla="*/ 2711 h 3106"/>
                <a:gd name="T8" fmla="*/ 2474 w 3044"/>
                <a:gd name="T9" fmla="*/ 2615 h 3106"/>
                <a:gd name="T10" fmla="*/ 2544 w 3044"/>
                <a:gd name="T11" fmla="*/ 2548 h 3106"/>
                <a:gd name="T12" fmla="*/ 2641 w 3044"/>
                <a:gd name="T13" fmla="*/ 2522 h 3106"/>
                <a:gd name="T14" fmla="*/ 2898 w 3044"/>
                <a:gd name="T15" fmla="*/ 854 h 3106"/>
                <a:gd name="T16" fmla="*/ 462 w 3044"/>
                <a:gd name="T17" fmla="*/ 0 h 3106"/>
                <a:gd name="T18" fmla="*/ 520 w 3044"/>
                <a:gd name="T19" fmla="*/ 20 h 3106"/>
                <a:gd name="T20" fmla="*/ 551 w 3044"/>
                <a:gd name="T21" fmla="*/ 70 h 3106"/>
                <a:gd name="T22" fmla="*/ 548 w 3044"/>
                <a:gd name="T23" fmla="*/ 118 h 3106"/>
                <a:gd name="T24" fmla="*/ 899 w 3044"/>
                <a:gd name="T25" fmla="*/ 91 h 3106"/>
                <a:gd name="T26" fmla="*/ 919 w 3044"/>
                <a:gd name="T27" fmla="*/ 34 h 3106"/>
                <a:gd name="T28" fmla="*/ 970 w 3044"/>
                <a:gd name="T29" fmla="*/ 3 h 3106"/>
                <a:gd name="T30" fmla="*/ 1013 w 3044"/>
                <a:gd name="T31" fmla="*/ 3 h 3106"/>
                <a:gd name="T32" fmla="*/ 1064 w 3044"/>
                <a:gd name="T33" fmla="*/ 34 h 3106"/>
                <a:gd name="T34" fmla="*/ 1084 w 3044"/>
                <a:gd name="T35" fmla="*/ 91 h 3106"/>
                <a:gd name="T36" fmla="*/ 1435 w 3044"/>
                <a:gd name="T37" fmla="*/ 118 h 3106"/>
                <a:gd name="T38" fmla="*/ 1432 w 3044"/>
                <a:gd name="T39" fmla="*/ 70 h 3106"/>
                <a:gd name="T40" fmla="*/ 1463 w 3044"/>
                <a:gd name="T41" fmla="*/ 20 h 3106"/>
                <a:gd name="T42" fmla="*/ 1522 w 3044"/>
                <a:gd name="T43" fmla="*/ 0 h 3106"/>
                <a:gd name="T44" fmla="*/ 1563 w 3044"/>
                <a:gd name="T45" fmla="*/ 9 h 3106"/>
                <a:gd name="T46" fmla="*/ 1605 w 3044"/>
                <a:gd name="T47" fmla="*/ 51 h 3106"/>
                <a:gd name="T48" fmla="*/ 1613 w 3044"/>
                <a:gd name="T49" fmla="*/ 105 h 3106"/>
                <a:gd name="T50" fmla="*/ 1960 w 3044"/>
                <a:gd name="T51" fmla="*/ 105 h 3106"/>
                <a:gd name="T52" fmla="*/ 1969 w 3044"/>
                <a:gd name="T53" fmla="*/ 51 h 3106"/>
                <a:gd name="T54" fmla="*/ 2011 w 3044"/>
                <a:gd name="T55" fmla="*/ 9 h 3106"/>
                <a:gd name="T56" fmla="*/ 2052 w 3044"/>
                <a:gd name="T57" fmla="*/ 0 h 3106"/>
                <a:gd name="T58" fmla="*/ 2110 w 3044"/>
                <a:gd name="T59" fmla="*/ 20 h 3106"/>
                <a:gd name="T60" fmla="*/ 2142 w 3044"/>
                <a:gd name="T61" fmla="*/ 70 h 3106"/>
                <a:gd name="T62" fmla="*/ 2139 w 3044"/>
                <a:gd name="T63" fmla="*/ 118 h 3106"/>
                <a:gd name="T64" fmla="*/ 2489 w 3044"/>
                <a:gd name="T65" fmla="*/ 91 h 3106"/>
                <a:gd name="T66" fmla="*/ 2510 w 3044"/>
                <a:gd name="T67" fmla="*/ 34 h 3106"/>
                <a:gd name="T68" fmla="*/ 2561 w 3044"/>
                <a:gd name="T69" fmla="*/ 3 h 3106"/>
                <a:gd name="T70" fmla="*/ 2603 w 3044"/>
                <a:gd name="T71" fmla="*/ 3 h 3106"/>
                <a:gd name="T72" fmla="*/ 2654 w 3044"/>
                <a:gd name="T73" fmla="*/ 34 h 3106"/>
                <a:gd name="T74" fmla="*/ 2675 w 3044"/>
                <a:gd name="T75" fmla="*/ 91 h 3106"/>
                <a:gd name="T76" fmla="*/ 2778 w 3044"/>
                <a:gd name="T77" fmla="*/ 118 h 3106"/>
                <a:gd name="T78" fmla="*/ 2890 w 3044"/>
                <a:gd name="T79" fmla="*/ 142 h 3106"/>
                <a:gd name="T80" fmla="*/ 2978 w 3044"/>
                <a:gd name="T81" fmla="*/ 208 h 3106"/>
                <a:gd name="T82" fmla="*/ 3032 w 3044"/>
                <a:gd name="T83" fmla="*/ 304 h 3106"/>
                <a:gd name="T84" fmla="*/ 3044 w 3044"/>
                <a:gd name="T85" fmla="*/ 2551 h 3106"/>
                <a:gd name="T86" fmla="*/ 226 w 3044"/>
                <a:gd name="T87" fmla="*/ 3103 h 3106"/>
                <a:gd name="T88" fmla="*/ 121 w 3044"/>
                <a:gd name="T89" fmla="*/ 3064 h 3106"/>
                <a:gd name="T90" fmla="*/ 43 w 3044"/>
                <a:gd name="T91" fmla="*/ 2988 h 3106"/>
                <a:gd name="T92" fmla="*/ 3 w 3044"/>
                <a:gd name="T93" fmla="*/ 2884 h 3106"/>
                <a:gd name="T94" fmla="*/ 3 w 3044"/>
                <a:gd name="T95" fmla="*/ 341 h 3106"/>
                <a:gd name="T96" fmla="*/ 43 w 3044"/>
                <a:gd name="T97" fmla="*/ 237 h 3106"/>
                <a:gd name="T98" fmla="*/ 121 w 3044"/>
                <a:gd name="T99" fmla="*/ 161 h 3106"/>
                <a:gd name="T100" fmla="*/ 226 w 3044"/>
                <a:gd name="T101" fmla="*/ 121 h 3106"/>
                <a:gd name="T102" fmla="*/ 370 w 3044"/>
                <a:gd name="T103" fmla="*/ 105 h 3106"/>
                <a:gd name="T104" fmla="*/ 378 w 3044"/>
                <a:gd name="T105" fmla="*/ 51 h 3106"/>
                <a:gd name="T106" fmla="*/ 421 w 3044"/>
                <a:gd name="T107" fmla="*/ 9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4" h="3106">
                  <a:moveTo>
                    <a:pt x="144" y="854"/>
                  </a:moveTo>
                  <a:lnTo>
                    <a:pt x="144" y="2846"/>
                  </a:lnTo>
                  <a:lnTo>
                    <a:pt x="148" y="2873"/>
                  </a:lnTo>
                  <a:lnTo>
                    <a:pt x="157" y="2898"/>
                  </a:lnTo>
                  <a:lnTo>
                    <a:pt x="171" y="2920"/>
                  </a:lnTo>
                  <a:lnTo>
                    <a:pt x="190" y="2938"/>
                  </a:lnTo>
                  <a:lnTo>
                    <a:pt x="212" y="2952"/>
                  </a:lnTo>
                  <a:lnTo>
                    <a:pt x="238" y="2961"/>
                  </a:lnTo>
                  <a:lnTo>
                    <a:pt x="265" y="2964"/>
                  </a:lnTo>
                  <a:lnTo>
                    <a:pt x="2418" y="2964"/>
                  </a:lnTo>
                  <a:lnTo>
                    <a:pt x="2447" y="2935"/>
                  </a:lnTo>
                  <a:lnTo>
                    <a:pt x="2447" y="2711"/>
                  </a:lnTo>
                  <a:lnTo>
                    <a:pt x="2450" y="2678"/>
                  </a:lnTo>
                  <a:lnTo>
                    <a:pt x="2460" y="2646"/>
                  </a:lnTo>
                  <a:lnTo>
                    <a:pt x="2474" y="2615"/>
                  </a:lnTo>
                  <a:lnTo>
                    <a:pt x="2493" y="2589"/>
                  </a:lnTo>
                  <a:lnTo>
                    <a:pt x="2517" y="2566"/>
                  </a:lnTo>
                  <a:lnTo>
                    <a:pt x="2544" y="2548"/>
                  </a:lnTo>
                  <a:lnTo>
                    <a:pt x="2573" y="2534"/>
                  </a:lnTo>
                  <a:lnTo>
                    <a:pt x="2606" y="2525"/>
                  </a:lnTo>
                  <a:lnTo>
                    <a:pt x="2641" y="2522"/>
                  </a:lnTo>
                  <a:lnTo>
                    <a:pt x="2868" y="2522"/>
                  </a:lnTo>
                  <a:lnTo>
                    <a:pt x="2898" y="2493"/>
                  </a:lnTo>
                  <a:lnTo>
                    <a:pt x="2898" y="854"/>
                  </a:lnTo>
                  <a:lnTo>
                    <a:pt x="144" y="85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83" y="3"/>
                  </a:lnTo>
                  <a:lnTo>
                    <a:pt x="502" y="9"/>
                  </a:lnTo>
                  <a:lnTo>
                    <a:pt x="520" y="20"/>
                  </a:lnTo>
                  <a:lnTo>
                    <a:pt x="534" y="34"/>
                  </a:lnTo>
                  <a:lnTo>
                    <a:pt x="545" y="51"/>
                  </a:lnTo>
                  <a:lnTo>
                    <a:pt x="551" y="70"/>
                  </a:lnTo>
                  <a:lnTo>
                    <a:pt x="554" y="91"/>
                  </a:lnTo>
                  <a:lnTo>
                    <a:pt x="552" y="105"/>
                  </a:lnTo>
                  <a:lnTo>
                    <a:pt x="548" y="118"/>
                  </a:lnTo>
                  <a:lnTo>
                    <a:pt x="904" y="118"/>
                  </a:lnTo>
                  <a:lnTo>
                    <a:pt x="901" y="105"/>
                  </a:lnTo>
                  <a:lnTo>
                    <a:pt x="899" y="91"/>
                  </a:lnTo>
                  <a:lnTo>
                    <a:pt x="901" y="70"/>
                  </a:lnTo>
                  <a:lnTo>
                    <a:pt x="908" y="51"/>
                  </a:lnTo>
                  <a:lnTo>
                    <a:pt x="919" y="34"/>
                  </a:lnTo>
                  <a:lnTo>
                    <a:pt x="934" y="20"/>
                  </a:lnTo>
                  <a:lnTo>
                    <a:pt x="951" y="9"/>
                  </a:lnTo>
                  <a:lnTo>
                    <a:pt x="970" y="3"/>
                  </a:lnTo>
                  <a:lnTo>
                    <a:pt x="992" y="0"/>
                  </a:lnTo>
                  <a:lnTo>
                    <a:pt x="992" y="0"/>
                  </a:lnTo>
                  <a:lnTo>
                    <a:pt x="1013" y="3"/>
                  </a:lnTo>
                  <a:lnTo>
                    <a:pt x="1033" y="9"/>
                  </a:lnTo>
                  <a:lnTo>
                    <a:pt x="1049" y="20"/>
                  </a:lnTo>
                  <a:lnTo>
                    <a:pt x="1064" y="34"/>
                  </a:lnTo>
                  <a:lnTo>
                    <a:pt x="1075" y="51"/>
                  </a:lnTo>
                  <a:lnTo>
                    <a:pt x="1082" y="70"/>
                  </a:lnTo>
                  <a:lnTo>
                    <a:pt x="1084" y="91"/>
                  </a:lnTo>
                  <a:lnTo>
                    <a:pt x="1083" y="105"/>
                  </a:lnTo>
                  <a:lnTo>
                    <a:pt x="1079" y="118"/>
                  </a:lnTo>
                  <a:lnTo>
                    <a:pt x="1435" y="118"/>
                  </a:lnTo>
                  <a:lnTo>
                    <a:pt x="1431" y="105"/>
                  </a:lnTo>
                  <a:lnTo>
                    <a:pt x="1429" y="91"/>
                  </a:lnTo>
                  <a:lnTo>
                    <a:pt x="1432" y="70"/>
                  </a:lnTo>
                  <a:lnTo>
                    <a:pt x="1439" y="51"/>
                  </a:lnTo>
                  <a:lnTo>
                    <a:pt x="1449" y="34"/>
                  </a:lnTo>
                  <a:lnTo>
                    <a:pt x="1463" y="20"/>
                  </a:lnTo>
                  <a:lnTo>
                    <a:pt x="1481" y="9"/>
                  </a:lnTo>
                  <a:lnTo>
                    <a:pt x="1500" y="3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3" y="3"/>
                  </a:lnTo>
                  <a:lnTo>
                    <a:pt x="1563" y="9"/>
                  </a:lnTo>
                  <a:lnTo>
                    <a:pt x="1579" y="20"/>
                  </a:lnTo>
                  <a:lnTo>
                    <a:pt x="1594" y="34"/>
                  </a:lnTo>
                  <a:lnTo>
                    <a:pt x="1605" y="51"/>
                  </a:lnTo>
                  <a:lnTo>
                    <a:pt x="1612" y="70"/>
                  </a:lnTo>
                  <a:lnTo>
                    <a:pt x="1614" y="91"/>
                  </a:lnTo>
                  <a:lnTo>
                    <a:pt x="1613" y="105"/>
                  </a:lnTo>
                  <a:lnTo>
                    <a:pt x="1609" y="118"/>
                  </a:lnTo>
                  <a:lnTo>
                    <a:pt x="1965" y="118"/>
                  </a:lnTo>
                  <a:lnTo>
                    <a:pt x="1960" y="105"/>
                  </a:lnTo>
                  <a:lnTo>
                    <a:pt x="1958" y="91"/>
                  </a:lnTo>
                  <a:lnTo>
                    <a:pt x="1961" y="70"/>
                  </a:lnTo>
                  <a:lnTo>
                    <a:pt x="1969" y="51"/>
                  </a:lnTo>
                  <a:lnTo>
                    <a:pt x="1979" y="34"/>
                  </a:lnTo>
                  <a:lnTo>
                    <a:pt x="1993" y="20"/>
                  </a:lnTo>
                  <a:lnTo>
                    <a:pt x="2011" y="9"/>
                  </a:lnTo>
                  <a:lnTo>
                    <a:pt x="2030" y="3"/>
                  </a:lnTo>
                  <a:lnTo>
                    <a:pt x="2052" y="0"/>
                  </a:lnTo>
                  <a:lnTo>
                    <a:pt x="2052" y="0"/>
                  </a:lnTo>
                  <a:lnTo>
                    <a:pt x="2073" y="3"/>
                  </a:lnTo>
                  <a:lnTo>
                    <a:pt x="2093" y="9"/>
                  </a:lnTo>
                  <a:lnTo>
                    <a:pt x="2110" y="20"/>
                  </a:lnTo>
                  <a:lnTo>
                    <a:pt x="2124" y="34"/>
                  </a:lnTo>
                  <a:lnTo>
                    <a:pt x="2136" y="51"/>
                  </a:lnTo>
                  <a:lnTo>
                    <a:pt x="2142" y="70"/>
                  </a:lnTo>
                  <a:lnTo>
                    <a:pt x="2145" y="91"/>
                  </a:lnTo>
                  <a:lnTo>
                    <a:pt x="2143" y="105"/>
                  </a:lnTo>
                  <a:lnTo>
                    <a:pt x="2139" y="118"/>
                  </a:lnTo>
                  <a:lnTo>
                    <a:pt x="2494" y="118"/>
                  </a:lnTo>
                  <a:lnTo>
                    <a:pt x="2491" y="105"/>
                  </a:lnTo>
                  <a:lnTo>
                    <a:pt x="2489" y="91"/>
                  </a:lnTo>
                  <a:lnTo>
                    <a:pt x="2491" y="70"/>
                  </a:lnTo>
                  <a:lnTo>
                    <a:pt x="2498" y="51"/>
                  </a:lnTo>
                  <a:lnTo>
                    <a:pt x="2510" y="34"/>
                  </a:lnTo>
                  <a:lnTo>
                    <a:pt x="2524" y="20"/>
                  </a:lnTo>
                  <a:lnTo>
                    <a:pt x="2542" y="9"/>
                  </a:lnTo>
                  <a:lnTo>
                    <a:pt x="2561" y="3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603" y="3"/>
                  </a:lnTo>
                  <a:lnTo>
                    <a:pt x="2622" y="9"/>
                  </a:lnTo>
                  <a:lnTo>
                    <a:pt x="2640" y="20"/>
                  </a:lnTo>
                  <a:lnTo>
                    <a:pt x="2654" y="34"/>
                  </a:lnTo>
                  <a:lnTo>
                    <a:pt x="2666" y="51"/>
                  </a:lnTo>
                  <a:lnTo>
                    <a:pt x="2673" y="70"/>
                  </a:lnTo>
                  <a:lnTo>
                    <a:pt x="2675" y="91"/>
                  </a:lnTo>
                  <a:lnTo>
                    <a:pt x="2673" y="105"/>
                  </a:lnTo>
                  <a:lnTo>
                    <a:pt x="2670" y="118"/>
                  </a:lnTo>
                  <a:lnTo>
                    <a:pt x="2778" y="118"/>
                  </a:lnTo>
                  <a:lnTo>
                    <a:pt x="2817" y="121"/>
                  </a:lnTo>
                  <a:lnTo>
                    <a:pt x="2854" y="129"/>
                  </a:lnTo>
                  <a:lnTo>
                    <a:pt x="2890" y="142"/>
                  </a:lnTo>
                  <a:lnTo>
                    <a:pt x="2923" y="161"/>
                  </a:lnTo>
                  <a:lnTo>
                    <a:pt x="2952" y="183"/>
                  </a:lnTo>
                  <a:lnTo>
                    <a:pt x="2978" y="208"/>
                  </a:lnTo>
                  <a:lnTo>
                    <a:pt x="3001" y="237"/>
                  </a:lnTo>
                  <a:lnTo>
                    <a:pt x="3019" y="269"/>
                  </a:lnTo>
                  <a:lnTo>
                    <a:pt x="3032" y="304"/>
                  </a:lnTo>
                  <a:lnTo>
                    <a:pt x="3041" y="341"/>
                  </a:lnTo>
                  <a:lnTo>
                    <a:pt x="3044" y="379"/>
                  </a:lnTo>
                  <a:lnTo>
                    <a:pt x="3044" y="2551"/>
                  </a:lnTo>
                  <a:lnTo>
                    <a:pt x="2478" y="3106"/>
                  </a:lnTo>
                  <a:lnTo>
                    <a:pt x="265" y="3106"/>
                  </a:lnTo>
                  <a:lnTo>
                    <a:pt x="226" y="3103"/>
                  </a:lnTo>
                  <a:lnTo>
                    <a:pt x="189" y="3095"/>
                  </a:lnTo>
                  <a:lnTo>
                    <a:pt x="154" y="3082"/>
                  </a:lnTo>
                  <a:lnTo>
                    <a:pt x="121" y="3064"/>
                  </a:lnTo>
                  <a:lnTo>
                    <a:pt x="91" y="3042"/>
                  </a:lnTo>
                  <a:lnTo>
                    <a:pt x="65" y="3017"/>
                  </a:lnTo>
                  <a:lnTo>
                    <a:pt x="43" y="2988"/>
                  </a:lnTo>
                  <a:lnTo>
                    <a:pt x="25" y="2955"/>
                  </a:lnTo>
                  <a:lnTo>
                    <a:pt x="11" y="2921"/>
                  </a:lnTo>
                  <a:lnTo>
                    <a:pt x="3" y="2884"/>
                  </a:lnTo>
                  <a:lnTo>
                    <a:pt x="0" y="2846"/>
                  </a:lnTo>
                  <a:lnTo>
                    <a:pt x="0" y="379"/>
                  </a:lnTo>
                  <a:lnTo>
                    <a:pt x="3" y="341"/>
                  </a:lnTo>
                  <a:lnTo>
                    <a:pt x="11" y="304"/>
                  </a:lnTo>
                  <a:lnTo>
                    <a:pt x="25" y="269"/>
                  </a:lnTo>
                  <a:lnTo>
                    <a:pt x="43" y="237"/>
                  </a:lnTo>
                  <a:lnTo>
                    <a:pt x="65" y="208"/>
                  </a:lnTo>
                  <a:lnTo>
                    <a:pt x="91" y="183"/>
                  </a:lnTo>
                  <a:lnTo>
                    <a:pt x="121" y="161"/>
                  </a:lnTo>
                  <a:lnTo>
                    <a:pt x="154" y="142"/>
                  </a:lnTo>
                  <a:lnTo>
                    <a:pt x="189" y="129"/>
                  </a:lnTo>
                  <a:lnTo>
                    <a:pt x="226" y="121"/>
                  </a:lnTo>
                  <a:lnTo>
                    <a:pt x="265" y="118"/>
                  </a:lnTo>
                  <a:lnTo>
                    <a:pt x="374" y="118"/>
                  </a:lnTo>
                  <a:lnTo>
                    <a:pt x="370" y="105"/>
                  </a:lnTo>
                  <a:lnTo>
                    <a:pt x="369" y="91"/>
                  </a:lnTo>
                  <a:lnTo>
                    <a:pt x="371" y="70"/>
                  </a:lnTo>
                  <a:lnTo>
                    <a:pt x="378" y="51"/>
                  </a:lnTo>
                  <a:lnTo>
                    <a:pt x="389" y="34"/>
                  </a:lnTo>
                  <a:lnTo>
                    <a:pt x="404" y="20"/>
                  </a:lnTo>
                  <a:lnTo>
                    <a:pt x="421" y="9"/>
                  </a:lnTo>
                  <a:lnTo>
                    <a:pt x="441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302"/>
            <p:cNvSpPr>
              <a:spLocks/>
            </p:cNvSpPr>
            <p:nvPr/>
          </p:nvSpPr>
          <p:spPr bwMode="auto">
            <a:xfrm>
              <a:off x="3600450" y="3729038"/>
              <a:ext cx="93663" cy="119063"/>
            </a:xfrm>
            <a:custGeom>
              <a:avLst/>
              <a:gdLst>
                <a:gd name="T0" fmla="*/ 0 w 596"/>
                <a:gd name="T1" fmla="*/ 0 h 752"/>
                <a:gd name="T2" fmla="*/ 596 w 596"/>
                <a:gd name="T3" fmla="*/ 0 h 752"/>
                <a:gd name="T4" fmla="*/ 596 w 596"/>
                <a:gd name="T5" fmla="*/ 176 h 752"/>
                <a:gd name="T6" fmla="*/ 251 w 596"/>
                <a:gd name="T7" fmla="*/ 176 h 752"/>
                <a:gd name="T8" fmla="*/ 251 w 596"/>
                <a:gd name="T9" fmla="*/ 313 h 752"/>
                <a:gd name="T10" fmla="*/ 526 w 596"/>
                <a:gd name="T11" fmla="*/ 313 h 752"/>
                <a:gd name="T12" fmla="*/ 526 w 596"/>
                <a:gd name="T13" fmla="*/ 488 h 752"/>
                <a:gd name="T14" fmla="*/ 251 w 596"/>
                <a:gd name="T15" fmla="*/ 488 h 752"/>
                <a:gd name="T16" fmla="*/ 251 w 596"/>
                <a:gd name="T17" fmla="*/ 752 h 752"/>
                <a:gd name="T18" fmla="*/ 0 w 596"/>
                <a:gd name="T19" fmla="*/ 752 h 752"/>
                <a:gd name="T20" fmla="*/ 0 w 596"/>
                <a:gd name="T2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752">
                  <a:moveTo>
                    <a:pt x="0" y="0"/>
                  </a:moveTo>
                  <a:lnTo>
                    <a:pt x="596" y="0"/>
                  </a:lnTo>
                  <a:lnTo>
                    <a:pt x="596" y="176"/>
                  </a:lnTo>
                  <a:lnTo>
                    <a:pt x="251" y="176"/>
                  </a:lnTo>
                  <a:lnTo>
                    <a:pt x="251" y="313"/>
                  </a:lnTo>
                  <a:lnTo>
                    <a:pt x="526" y="313"/>
                  </a:lnTo>
                  <a:lnTo>
                    <a:pt x="526" y="488"/>
                  </a:lnTo>
                  <a:lnTo>
                    <a:pt x="251" y="488"/>
                  </a:lnTo>
                  <a:lnTo>
                    <a:pt x="251" y="752"/>
                  </a:lnTo>
                  <a:lnTo>
                    <a:pt x="0" y="7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303"/>
            <p:cNvSpPr>
              <a:spLocks noEditPoints="1"/>
            </p:cNvSpPr>
            <p:nvPr/>
          </p:nvSpPr>
          <p:spPr bwMode="auto">
            <a:xfrm>
              <a:off x="3702050" y="3729038"/>
              <a:ext cx="115888" cy="119063"/>
            </a:xfrm>
            <a:custGeom>
              <a:avLst/>
              <a:gdLst>
                <a:gd name="T0" fmla="*/ 251 w 728"/>
                <a:gd name="T1" fmla="*/ 325 h 752"/>
                <a:gd name="T2" fmla="*/ 377 w 728"/>
                <a:gd name="T3" fmla="*/ 324 h 752"/>
                <a:gd name="T4" fmla="*/ 421 w 728"/>
                <a:gd name="T5" fmla="*/ 317 h 752"/>
                <a:gd name="T6" fmla="*/ 452 w 728"/>
                <a:gd name="T7" fmla="*/ 299 h 752"/>
                <a:gd name="T8" fmla="*/ 467 w 728"/>
                <a:gd name="T9" fmla="*/ 272 h 752"/>
                <a:gd name="T10" fmla="*/ 467 w 728"/>
                <a:gd name="T11" fmla="*/ 235 h 752"/>
                <a:gd name="T12" fmla="*/ 452 w 728"/>
                <a:gd name="T13" fmla="*/ 206 h 752"/>
                <a:gd name="T14" fmla="*/ 425 w 728"/>
                <a:gd name="T15" fmla="*/ 186 h 752"/>
                <a:gd name="T16" fmla="*/ 388 w 728"/>
                <a:gd name="T17" fmla="*/ 177 h 752"/>
                <a:gd name="T18" fmla="*/ 251 w 728"/>
                <a:gd name="T19" fmla="*/ 176 h 752"/>
                <a:gd name="T20" fmla="*/ 362 w 728"/>
                <a:gd name="T21" fmla="*/ 0 h 752"/>
                <a:gd name="T22" fmla="*/ 460 w 728"/>
                <a:gd name="T23" fmla="*/ 5 h 752"/>
                <a:gd name="T24" fmla="*/ 540 w 728"/>
                <a:gd name="T25" fmla="*/ 17 h 752"/>
                <a:gd name="T26" fmla="*/ 602 w 728"/>
                <a:gd name="T27" fmla="*/ 38 h 752"/>
                <a:gd name="T28" fmla="*/ 648 w 728"/>
                <a:gd name="T29" fmla="*/ 68 h 752"/>
                <a:gd name="T30" fmla="*/ 678 w 728"/>
                <a:gd name="T31" fmla="*/ 107 h 752"/>
                <a:gd name="T32" fmla="*/ 695 w 728"/>
                <a:gd name="T33" fmla="*/ 157 h 752"/>
                <a:gd name="T34" fmla="*/ 701 w 728"/>
                <a:gd name="T35" fmla="*/ 214 h 752"/>
                <a:gd name="T36" fmla="*/ 695 w 728"/>
                <a:gd name="T37" fmla="*/ 269 h 752"/>
                <a:gd name="T38" fmla="*/ 676 w 728"/>
                <a:gd name="T39" fmla="*/ 319 h 752"/>
                <a:gd name="T40" fmla="*/ 645 w 728"/>
                <a:gd name="T41" fmla="*/ 359 h 752"/>
                <a:gd name="T42" fmla="*/ 599 w 728"/>
                <a:gd name="T43" fmla="*/ 388 h 752"/>
                <a:gd name="T44" fmla="*/ 591 w 728"/>
                <a:gd name="T45" fmla="*/ 405 h 752"/>
                <a:gd name="T46" fmla="*/ 626 w 728"/>
                <a:gd name="T47" fmla="*/ 420 h 752"/>
                <a:gd name="T48" fmla="*/ 655 w 728"/>
                <a:gd name="T49" fmla="*/ 439 h 752"/>
                <a:gd name="T50" fmla="*/ 677 w 728"/>
                <a:gd name="T51" fmla="*/ 466 h 752"/>
                <a:gd name="T52" fmla="*/ 693 w 728"/>
                <a:gd name="T53" fmla="*/ 507 h 752"/>
                <a:gd name="T54" fmla="*/ 701 w 728"/>
                <a:gd name="T55" fmla="*/ 562 h 752"/>
                <a:gd name="T56" fmla="*/ 701 w 728"/>
                <a:gd name="T57" fmla="*/ 630 h 752"/>
                <a:gd name="T58" fmla="*/ 702 w 728"/>
                <a:gd name="T59" fmla="*/ 682 h 752"/>
                <a:gd name="T60" fmla="*/ 706 w 728"/>
                <a:gd name="T61" fmla="*/ 713 h 752"/>
                <a:gd name="T62" fmla="*/ 718 w 728"/>
                <a:gd name="T63" fmla="*/ 727 h 752"/>
                <a:gd name="T64" fmla="*/ 728 w 728"/>
                <a:gd name="T65" fmla="*/ 752 h 752"/>
                <a:gd name="T66" fmla="*/ 470 w 728"/>
                <a:gd name="T67" fmla="*/ 738 h 752"/>
                <a:gd name="T68" fmla="*/ 464 w 728"/>
                <a:gd name="T69" fmla="*/ 691 h 752"/>
                <a:gd name="T70" fmla="*/ 461 w 728"/>
                <a:gd name="T71" fmla="*/ 620 h 752"/>
                <a:gd name="T72" fmla="*/ 459 w 728"/>
                <a:gd name="T73" fmla="*/ 569 h 752"/>
                <a:gd name="T74" fmla="*/ 448 w 728"/>
                <a:gd name="T75" fmla="*/ 532 h 752"/>
                <a:gd name="T76" fmla="*/ 425 w 728"/>
                <a:gd name="T77" fmla="*/ 508 h 752"/>
                <a:gd name="T78" fmla="*/ 386 w 728"/>
                <a:gd name="T79" fmla="*/ 494 h 752"/>
                <a:gd name="T80" fmla="*/ 327 w 728"/>
                <a:gd name="T81" fmla="*/ 490 h 752"/>
                <a:gd name="T82" fmla="*/ 251 w 728"/>
                <a:gd name="T83" fmla="*/ 752 h 752"/>
                <a:gd name="T84" fmla="*/ 0 w 728"/>
                <a:gd name="T85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8" h="752">
                  <a:moveTo>
                    <a:pt x="251" y="176"/>
                  </a:moveTo>
                  <a:lnTo>
                    <a:pt x="251" y="325"/>
                  </a:lnTo>
                  <a:lnTo>
                    <a:pt x="349" y="325"/>
                  </a:lnTo>
                  <a:lnTo>
                    <a:pt x="377" y="324"/>
                  </a:lnTo>
                  <a:lnTo>
                    <a:pt x="401" y="321"/>
                  </a:lnTo>
                  <a:lnTo>
                    <a:pt x="421" y="317"/>
                  </a:lnTo>
                  <a:lnTo>
                    <a:pt x="439" y="309"/>
                  </a:lnTo>
                  <a:lnTo>
                    <a:pt x="452" y="299"/>
                  </a:lnTo>
                  <a:lnTo>
                    <a:pt x="461" y="287"/>
                  </a:lnTo>
                  <a:lnTo>
                    <a:pt x="467" y="272"/>
                  </a:lnTo>
                  <a:lnTo>
                    <a:pt x="469" y="254"/>
                  </a:lnTo>
                  <a:lnTo>
                    <a:pt x="467" y="235"/>
                  </a:lnTo>
                  <a:lnTo>
                    <a:pt x="461" y="219"/>
                  </a:lnTo>
                  <a:lnTo>
                    <a:pt x="452" y="206"/>
                  </a:lnTo>
                  <a:lnTo>
                    <a:pt x="440" y="195"/>
                  </a:lnTo>
                  <a:lnTo>
                    <a:pt x="425" y="186"/>
                  </a:lnTo>
                  <a:lnTo>
                    <a:pt x="408" y="181"/>
                  </a:lnTo>
                  <a:lnTo>
                    <a:pt x="388" y="177"/>
                  </a:lnTo>
                  <a:lnTo>
                    <a:pt x="367" y="176"/>
                  </a:lnTo>
                  <a:lnTo>
                    <a:pt x="251" y="176"/>
                  </a:lnTo>
                  <a:close/>
                  <a:moveTo>
                    <a:pt x="0" y="0"/>
                  </a:moveTo>
                  <a:lnTo>
                    <a:pt x="362" y="0"/>
                  </a:lnTo>
                  <a:lnTo>
                    <a:pt x="413" y="1"/>
                  </a:lnTo>
                  <a:lnTo>
                    <a:pt x="460" y="5"/>
                  </a:lnTo>
                  <a:lnTo>
                    <a:pt x="503" y="10"/>
                  </a:lnTo>
                  <a:lnTo>
                    <a:pt x="540" y="17"/>
                  </a:lnTo>
                  <a:lnTo>
                    <a:pt x="573" y="27"/>
                  </a:lnTo>
                  <a:lnTo>
                    <a:pt x="602" y="38"/>
                  </a:lnTo>
                  <a:lnTo>
                    <a:pt x="626" y="52"/>
                  </a:lnTo>
                  <a:lnTo>
                    <a:pt x="648" y="68"/>
                  </a:lnTo>
                  <a:lnTo>
                    <a:pt x="664" y="87"/>
                  </a:lnTo>
                  <a:lnTo>
                    <a:pt x="678" y="107"/>
                  </a:lnTo>
                  <a:lnTo>
                    <a:pt x="688" y="130"/>
                  </a:lnTo>
                  <a:lnTo>
                    <a:pt x="695" y="157"/>
                  </a:lnTo>
                  <a:lnTo>
                    <a:pt x="699" y="184"/>
                  </a:lnTo>
                  <a:lnTo>
                    <a:pt x="701" y="214"/>
                  </a:lnTo>
                  <a:lnTo>
                    <a:pt x="699" y="242"/>
                  </a:lnTo>
                  <a:lnTo>
                    <a:pt x="695" y="269"/>
                  </a:lnTo>
                  <a:lnTo>
                    <a:pt x="687" y="294"/>
                  </a:lnTo>
                  <a:lnTo>
                    <a:pt x="676" y="319"/>
                  </a:lnTo>
                  <a:lnTo>
                    <a:pt x="662" y="340"/>
                  </a:lnTo>
                  <a:lnTo>
                    <a:pt x="645" y="359"/>
                  </a:lnTo>
                  <a:lnTo>
                    <a:pt x="624" y="375"/>
                  </a:lnTo>
                  <a:lnTo>
                    <a:pt x="599" y="388"/>
                  </a:lnTo>
                  <a:lnTo>
                    <a:pt x="572" y="398"/>
                  </a:lnTo>
                  <a:lnTo>
                    <a:pt x="591" y="405"/>
                  </a:lnTo>
                  <a:lnTo>
                    <a:pt x="610" y="412"/>
                  </a:lnTo>
                  <a:lnTo>
                    <a:pt x="626" y="420"/>
                  </a:lnTo>
                  <a:lnTo>
                    <a:pt x="642" y="429"/>
                  </a:lnTo>
                  <a:lnTo>
                    <a:pt x="655" y="439"/>
                  </a:lnTo>
                  <a:lnTo>
                    <a:pt x="667" y="451"/>
                  </a:lnTo>
                  <a:lnTo>
                    <a:pt x="677" y="466"/>
                  </a:lnTo>
                  <a:lnTo>
                    <a:pt x="686" y="485"/>
                  </a:lnTo>
                  <a:lnTo>
                    <a:pt x="693" y="507"/>
                  </a:lnTo>
                  <a:lnTo>
                    <a:pt x="698" y="532"/>
                  </a:lnTo>
                  <a:lnTo>
                    <a:pt x="701" y="562"/>
                  </a:lnTo>
                  <a:lnTo>
                    <a:pt x="701" y="597"/>
                  </a:lnTo>
                  <a:lnTo>
                    <a:pt x="701" y="630"/>
                  </a:lnTo>
                  <a:lnTo>
                    <a:pt x="701" y="659"/>
                  </a:lnTo>
                  <a:lnTo>
                    <a:pt x="702" y="682"/>
                  </a:lnTo>
                  <a:lnTo>
                    <a:pt x="704" y="700"/>
                  </a:lnTo>
                  <a:lnTo>
                    <a:pt x="706" y="713"/>
                  </a:lnTo>
                  <a:lnTo>
                    <a:pt x="711" y="722"/>
                  </a:lnTo>
                  <a:lnTo>
                    <a:pt x="718" y="727"/>
                  </a:lnTo>
                  <a:lnTo>
                    <a:pt x="728" y="728"/>
                  </a:lnTo>
                  <a:lnTo>
                    <a:pt x="728" y="752"/>
                  </a:lnTo>
                  <a:lnTo>
                    <a:pt x="474" y="752"/>
                  </a:lnTo>
                  <a:lnTo>
                    <a:pt x="470" y="738"/>
                  </a:lnTo>
                  <a:lnTo>
                    <a:pt x="466" y="717"/>
                  </a:lnTo>
                  <a:lnTo>
                    <a:pt x="464" y="691"/>
                  </a:lnTo>
                  <a:lnTo>
                    <a:pt x="462" y="658"/>
                  </a:lnTo>
                  <a:lnTo>
                    <a:pt x="461" y="620"/>
                  </a:lnTo>
                  <a:lnTo>
                    <a:pt x="461" y="592"/>
                  </a:lnTo>
                  <a:lnTo>
                    <a:pt x="459" y="569"/>
                  </a:lnTo>
                  <a:lnTo>
                    <a:pt x="455" y="549"/>
                  </a:lnTo>
                  <a:lnTo>
                    <a:pt x="448" y="532"/>
                  </a:lnTo>
                  <a:lnTo>
                    <a:pt x="439" y="518"/>
                  </a:lnTo>
                  <a:lnTo>
                    <a:pt x="425" y="508"/>
                  </a:lnTo>
                  <a:lnTo>
                    <a:pt x="408" y="500"/>
                  </a:lnTo>
                  <a:lnTo>
                    <a:pt x="386" y="494"/>
                  </a:lnTo>
                  <a:lnTo>
                    <a:pt x="360" y="491"/>
                  </a:lnTo>
                  <a:lnTo>
                    <a:pt x="327" y="490"/>
                  </a:lnTo>
                  <a:lnTo>
                    <a:pt x="251" y="490"/>
                  </a:lnTo>
                  <a:lnTo>
                    <a:pt x="251" y="752"/>
                  </a:lnTo>
                  <a:lnTo>
                    <a:pt x="0" y="7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Rectangle 304"/>
            <p:cNvSpPr>
              <a:spLocks noChangeArrowheads="1"/>
            </p:cNvSpPr>
            <p:nvPr/>
          </p:nvSpPr>
          <p:spPr bwMode="auto">
            <a:xfrm>
              <a:off x="3827463" y="3729038"/>
              <a:ext cx="39688" cy="1190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94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Calendar Vector Icons</vt:lpstr>
      <vt:lpstr>Calendar Vector Icons</vt:lpstr>
      <vt:lpstr>Calendar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36</cp:revision>
  <dcterms:created xsi:type="dcterms:W3CDTF">2016-11-20T20:27:57Z</dcterms:created>
  <dcterms:modified xsi:type="dcterms:W3CDTF">2016-12-24T17:47:33Z</dcterms:modified>
</cp:coreProperties>
</file>